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0.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2.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3.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4.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5.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6.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7.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18.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1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66" r:id="rId2"/>
    <p:sldMasterId id="2147483800" r:id="rId3"/>
    <p:sldMasterId id="2147483818" r:id="rId4"/>
    <p:sldMasterId id="2147483852" r:id="rId5"/>
    <p:sldMasterId id="2147483870" r:id="rId6"/>
    <p:sldMasterId id="2147483918" r:id="rId7"/>
    <p:sldMasterId id="2147483930" r:id="rId8"/>
    <p:sldMasterId id="2147483942" r:id="rId9"/>
    <p:sldMasterId id="2147483954" r:id="rId10"/>
    <p:sldMasterId id="2147483966" r:id="rId11"/>
    <p:sldMasterId id="2147483978" r:id="rId12"/>
    <p:sldMasterId id="2147483990" r:id="rId13"/>
    <p:sldMasterId id="2147484003" r:id="rId14"/>
    <p:sldMasterId id="2147484016" r:id="rId15"/>
    <p:sldMasterId id="2147484029" r:id="rId16"/>
    <p:sldMasterId id="2147484046" r:id="rId17"/>
    <p:sldMasterId id="2147484063" r:id="rId18"/>
  </p:sldMasterIdLst>
  <p:notesMasterIdLst>
    <p:notesMasterId r:id="rId79"/>
  </p:notesMasterIdLst>
  <p:sldIdLst>
    <p:sldId id="256" r:id="rId19"/>
    <p:sldId id="303" r:id="rId20"/>
    <p:sldId id="257" r:id="rId21"/>
    <p:sldId id="359" r:id="rId22"/>
    <p:sldId id="360" r:id="rId23"/>
    <p:sldId id="258" r:id="rId24"/>
    <p:sldId id="259" r:id="rId25"/>
    <p:sldId id="325" r:id="rId26"/>
    <p:sldId id="337" r:id="rId27"/>
    <p:sldId id="338" r:id="rId28"/>
    <p:sldId id="260" r:id="rId29"/>
    <p:sldId id="261"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298" r:id="rId45"/>
    <p:sldId id="297" r:id="rId46"/>
    <p:sldId id="331" r:id="rId47"/>
    <p:sldId id="262" r:id="rId48"/>
    <p:sldId id="332" r:id="rId49"/>
    <p:sldId id="333" r:id="rId50"/>
    <p:sldId id="334" r:id="rId51"/>
    <p:sldId id="335" r:id="rId52"/>
    <p:sldId id="336" r:id="rId53"/>
    <p:sldId id="339" r:id="rId54"/>
    <p:sldId id="340" r:id="rId55"/>
    <p:sldId id="341" r:id="rId56"/>
    <p:sldId id="342" r:id="rId57"/>
    <p:sldId id="343" r:id="rId58"/>
    <p:sldId id="344" r:id="rId59"/>
    <p:sldId id="275" r:id="rId60"/>
    <p:sldId id="293" r:id="rId61"/>
    <p:sldId id="276" r:id="rId62"/>
    <p:sldId id="277" r:id="rId63"/>
    <p:sldId id="322" r:id="rId64"/>
    <p:sldId id="278" r:id="rId65"/>
    <p:sldId id="311" r:id="rId66"/>
    <p:sldId id="323" r:id="rId67"/>
    <p:sldId id="280" r:id="rId68"/>
    <p:sldId id="281" r:id="rId69"/>
    <p:sldId id="292" r:id="rId70"/>
    <p:sldId id="324" r:id="rId71"/>
    <p:sldId id="282" r:id="rId72"/>
    <p:sldId id="329" r:id="rId73"/>
    <p:sldId id="283" r:id="rId74"/>
    <p:sldId id="330" r:id="rId75"/>
    <p:sldId id="310" r:id="rId76"/>
    <p:sldId id="304" r:id="rId77"/>
    <p:sldId id="287" r:id="rId7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97" autoAdjust="0"/>
    <p:restoredTop sz="94660"/>
  </p:normalViewPr>
  <p:slideViewPr>
    <p:cSldViewPr snapToGrid="0">
      <p:cViewPr>
        <p:scale>
          <a:sx n="50" d="100"/>
          <a:sy n="50" d="100"/>
        </p:scale>
        <p:origin x="-330" y="-5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theme" Target="theme/theme1.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5DC95-0827-45D7-B219-6AC497CB60C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4187E802-D23F-40D8-A661-3390873C0817}">
      <dgm:prSet phldrT="[Metin]" custT="1"/>
      <dgm:spPr>
        <a:xfrm>
          <a:off x="2931729" y="312197"/>
          <a:ext cx="3051941" cy="1303246"/>
        </a:xfrm>
        <a:prstGeom prst="rect">
          <a:avLst/>
        </a:prstGeom>
        <a:solidFill>
          <a:srgbClr val="873624">
            <a:lumMod val="40000"/>
            <a:lumOff val="60000"/>
          </a:srgbClr>
        </a:solidFill>
        <a:ln w="55000" cap="flat" cmpd="thickThin" algn="ctr">
          <a:solidFill>
            <a:sysClr val="window" lastClr="FFFFFF">
              <a:hueOff val="0"/>
              <a:satOff val="0"/>
              <a:lumOff val="0"/>
              <a:alphaOff val="0"/>
            </a:sysClr>
          </a:solidFill>
          <a:prstDash val="solid"/>
        </a:ln>
        <a:effectLst/>
      </dgm:spPr>
      <dgm:t>
        <a:bodyPr/>
        <a:lstStyle/>
        <a:p>
          <a:r>
            <a:rPr lang="tr-TR" sz="4000" b="1" kern="1200" spc="10" baseline="0" dirty="0" smtClean="0">
              <a:solidFill>
                <a:sysClr val="windowText" lastClr="000000"/>
              </a:solidFill>
              <a:latin typeface="Gabriola" pitchFamily="82" charset="0"/>
              <a:ea typeface="+mn-ea"/>
              <a:cs typeface="Arial" pitchFamily="34" charset="0"/>
            </a:rPr>
            <a:t>Değişken Türleri</a:t>
          </a:r>
          <a:endParaRPr lang="tr-TR" sz="4000" b="1" kern="1200" spc="10" baseline="0" dirty="0">
            <a:solidFill>
              <a:sysClr val="windowText" lastClr="000000"/>
            </a:solidFill>
            <a:latin typeface="Gabriola" pitchFamily="82" charset="0"/>
            <a:ea typeface="+mn-ea"/>
            <a:cs typeface="Arial" pitchFamily="34" charset="0"/>
          </a:endParaRPr>
        </a:p>
      </dgm:t>
    </dgm:pt>
    <dgm:pt modelId="{609BA192-1C90-4BFD-A794-8BAF4CDC0EDA}" type="parTrans" cxnId="{1A33EC89-9A97-426A-8D7D-6FDB4D6FC5B8}">
      <dgm:prSet/>
      <dgm:spPr/>
      <dgm:t>
        <a:bodyPr/>
        <a:lstStyle/>
        <a:p>
          <a:endParaRPr lang="tr-TR">
            <a:solidFill>
              <a:schemeClr val="accent5"/>
            </a:solidFill>
          </a:endParaRPr>
        </a:p>
      </dgm:t>
    </dgm:pt>
    <dgm:pt modelId="{C9EB6E0D-1254-4459-B388-DFD49FBF26AF}" type="sibTrans" cxnId="{1A33EC89-9A97-426A-8D7D-6FDB4D6FC5B8}">
      <dgm:prSet/>
      <dgm:spPr/>
      <dgm:t>
        <a:bodyPr/>
        <a:lstStyle/>
        <a:p>
          <a:endParaRPr lang="tr-TR">
            <a:solidFill>
              <a:schemeClr val="accent5"/>
            </a:solidFill>
          </a:endParaRPr>
        </a:p>
      </dgm:t>
    </dgm:pt>
    <dgm:pt modelId="{E1DBCC95-9C0B-4C24-A426-EDA8F3317454}">
      <dgm:prSet phldrT="[Metin]" custT="1"/>
      <dgm:spPr>
        <a:xfrm>
          <a:off x="598" y="2162806"/>
          <a:ext cx="2606492" cy="1303246"/>
        </a:xfrm>
        <a:prstGeom prst="rect">
          <a:avLst/>
        </a:prstGeom>
        <a:solidFill>
          <a:srgbClr val="873624">
            <a:lumMod val="40000"/>
            <a:lumOff val="60000"/>
          </a:srgbClr>
        </a:solidFill>
        <a:ln w="55000" cap="flat" cmpd="thickThin" algn="ctr">
          <a:solidFill>
            <a:sysClr val="window" lastClr="FFFFFF">
              <a:hueOff val="0"/>
              <a:satOff val="0"/>
              <a:lumOff val="0"/>
              <a:alphaOff val="0"/>
            </a:sysClr>
          </a:solidFill>
          <a:prstDash val="solid"/>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3600" b="1" dirty="0" smtClean="0">
              <a:solidFill>
                <a:sysClr val="windowText" lastClr="000000"/>
              </a:solidFill>
              <a:latin typeface="Gabriola" pitchFamily="82" charset="0"/>
              <a:ea typeface="+mn-ea"/>
              <a:cs typeface="Arial" pitchFamily="34" charset="0"/>
            </a:rPr>
            <a:t>Nicel - Nitel</a:t>
          </a:r>
          <a:endParaRPr lang="tr-TR" sz="3600" b="1" dirty="0">
            <a:solidFill>
              <a:sysClr val="windowText" lastClr="000000"/>
            </a:solidFill>
            <a:latin typeface="Lucida Sans Unicode"/>
            <a:ea typeface="+mn-ea"/>
            <a:cs typeface="+mn-cs"/>
          </a:endParaRPr>
        </a:p>
      </dgm:t>
    </dgm:pt>
    <dgm:pt modelId="{ADF76B2B-70F4-4B24-A8D1-E9F3AB04F203}" type="parTrans" cxnId="{677FD053-5D1B-412C-84F0-E58D2397EFBF}">
      <dgm:prSet/>
      <dgm:spPr>
        <a:xfrm>
          <a:off x="1303844" y="1615443"/>
          <a:ext cx="3153855" cy="547363"/>
        </a:xfrm>
        <a:custGeom>
          <a:avLst/>
          <a:gdLst/>
          <a:ahLst/>
          <a:cxnLst/>
          <a:rect l="0" t="0" r="0" b="0"/>
          <a:pathLst>
            <a:path>
              <a:moveTo>
                <a:pt x="3153855" y="0"/>
              </a:moveTo>
              <a:lnTo>
                <a:pt x="3153855" y="273681"/>
              </a:lnTo>
              <a:lnTo>
                <a:pt x="0" y="273681"/>
              </a:lnTo>
              <a:lnTo>
                <a:pt x="0" y="547363"/>
              </a:lnTo>
            </a:path>
          </a:pathLst>
        </a:custGeom>
        <a:noFill/>
        <a:ln w="55000" cap="flat" cmpd="thickThin" algn="ctr">
          <a:solidFill>
            <a:srgbClr val="873624">
              <a:shade val="60000"/>
              <a:hueOff val="0"/>
              <a:satOff val="0"/>
              <a:lumOff val="0"/>
              <a:alphaOff val="0"/>
            </a:srgbClr>
          </a:solidFill>
          <a:prstDash val="solid"/>
        </a:ln>
        <a:effectLst/>
      </dgm:spPr>
      <dgm:t>
        <a:bodyPr/>
        <a:lstStyle/>
        <a:p>
          <a:endParaRPr lang="tr-TR">
            <a:solidFill>
              <a:schemeClr val="accent5"/>
            </a:solidFill>
          </a:endParaRPr>
        </a:p>
      </dgm:t>
    </dgm:pt>
    <dgm:pt modelId="{6F8735A3-CE9A-43EF-B211-6B1BB0926C11}" type="sibTrans" cxnId="{677FD053-5D1B-412C-84F0-E58D2397EFBF}">
      <dgm:prSet/>
      <dgm:spPr/>
      <dgm:t>
        <a:bodyPr/>
        <a:lstStyle/>
        <a:p>
          <a:endParaRPr lang="tr-TR">
            <a:solidFill>
              <a:schemeClr val="accent5"/>
            </a:solidFill>
          </a:endParaRPr>
        </a:p>
      </dgm:t>
    </dgm:pt>
    <dgm:pt modelId="{36C94B3A-8A51-45B1-BFAC-885F0DF1A685}">
      <dgm:prSet phldrT="[Metin]" custT="1"/>
      <dgm:spPr>
        <a:xfrm>
          <a:off x="3154453" y="2162806"/>
          <a:ext cx="2606492" cy="1303246"/>
        </a:xfrm>
        <a:prstGeom prst="rect">
          <a:avLst/>
        </a:prstGeom>
        <a:solidFill>
          <a:srgbClr val="873624">
            <a:lumMod val="40000"/>
            <a:lumOff val="60000"/>
          </a:srgbClr>
        </a:solidFill>
        <a:ln w="55000" cap="flat" cmpd="thickThin" algn="ctr">
          <a:solidFill>
            <a:sysClr val="window" lastClr="FFFFFF">
              <a:hueOff val="0"/>
              <a:satOff val="0"/>
              <a:lumOff val="0"/>
              <a:alphaOff val="0"/>
            </a:sysClr>
          </a:solidFill>
          <a:prstDash val="solid"/>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3600" b="1" dirty="0" smtClean="0">
              <a:solidFill>
                <a:sysClr val="windowText" lastClr="000000"/>
              </a:solidFill>
              <a:latin typeface="Gabriola" pitchFamily="82" charset="0"/>
              <a:ea typeface="+mn-ea"/>
              <a:cs typeface="Arial" pitchFamily="34" charset="0"/>
            </a:rPr>
            <a:t>Sürekli - Süreksiz</a:t>
          </a:r>
          <a:endParaRPr lang="tr-TR" sz="3600" b="1" dirty="0">
            <a:solidFill>
              <a:sysClr val="windowText" lastClr="000000"/>
            </a:solidFill>
            <a:latin typeface="Lucida Sans Unicode"/>
            <a:ea typeface="+mn-ea"/>
            <a:cs typeface="+mn-cs"/>
          </a:endParaRPr>
        </a:p>
      </dgm:t>
    </dgm:pt>
    <dgm:pt modelId="{86DC39E4-9B42-4236-A0F3-D0BA3ACEBD8F}" type="parTrans" cxnId="{A2211689-4956-4A92-A95E-F14FFC1B9E46}">
      <dgm:prSet/>
      <dgm:spPr>
        <a:xfrm>
          <a:off x="4411980" y="1615443"/>
          <a:ext cx="91440" cy="547363"/>
        </a:xfrm>
        <a:custGeom>
          <a:avLst/>
          <a:gdLst/>
          <a:ahLst/>
          <a:cxnLst/>
          <a:rect l="0" t="0" r="0" b="0"/>
          <a:pathLst>
            <a:path>
              <a:moveTo>
                <a:pt x="45720" y="0"/>
              </a:moveTo>
              <a:lnTo>
                <a:pt x="45720" y="547363"/>
              </a:lnTo>
            </a:path>
          </a:pathLst>
        </a:custGeom>
        <a:noFill/>
        <a:ln w="55000" cap="flat" cmpd="thickThin" algn="ctr">
          <a:solidFill>
            <a:srgbClr val="873624">
              <a:shade val="60000"/>
              <a:hueOff val="0"/>
              <a:satOff val="0"/>
              <a:lumOff val="0"/>
              <a:alphaOff val="0"/>
            </a:srgbClr>
          </a:solidFill>
          <a:prstDash val="solid"/>
        </a:ln>
        <a:effectLst/>
      </dgm:spPr>
      <dgm:t>
        <a:bodyPr/>
        <a:lstStyle/>
        <a:p>
          <a:endParaRPr lang="tr-TR">
            <a:solidFill>
              <a:schemeClr val="accent5"/>
            </a:solidFill>
          </a:endParaRPr>
        </a:p>
      </dgm:t>
    </dgm:pt>
    <dgm:pt modelId="{339450E5-BC62-40D1-AB94-3B234AD208F4}" type="sibTrans" cxnId="{A2211689-4956-4A92-A95E-F14FFC1B9E46}">
      <dgm:prSet/>
      <dgm:spPr/>
      <dgm:t>
        <a:bodyPr/>
        <a:lstStyle/>
        <a:p>
          <a:endParaRPr lang="tr-TR">
            <a:solidFill>
              <a:schemeClr val="accent5"/>
            </a:solidFill>
          </a:endParaRPr>
        </a:p>
      </dgm:t>
    </dgm:pt>
    <dgm:pt modelId="{3D713BF0-1EA2-4269-8CE5-7918323DB8ED}">
      <dgm:prSet phldrT="[Metin]" custT="1"/>
      <dgm:spPr>
        <a:xfrm>
          <a:off x="6308309" y="2162806"/>
          <a:ext cx="2606492" cy="1303246"/>
        </a:xfrm>
        <a:prstGeom prst="rect">
          <a:avLst/>
        </a:prstGeom>
        <a:solidFill>
          <a:srgbClr val="873624">
            <a:lumMod val="40000"/>
            <a:lumOff val="60000"/>
          </a:srgbClr>
        </a:solidFill>
        <a:ln w="55000" cap="flat" cmpd="thickThin" algn="ctr">
          <a:solidFill>
            <a:sysClr val="window" lastClr="FFFFFF">
              <a:hueOff val="0"/>
              <a:satOff val="0"/>
              <a:lumOff val="0"/>
              <a:alphaOff val="0"/>
            </a:sysClr>
          </a:solidFill>
          <a:prstDash val="solid"/>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3600" b="1" dirty="0" smtClean="0">
              <a:solidFill>
                <a:sysClr val="windowText" lastClr="000000"/>
              </a:solidFill>
              <a:latin typeface="Gabriola" pitchFamily="82" charset="0"/>
              <a:ea typeface="+mn-ea"/>
              <a:cs typeface="Arial" pitchFamily="34" charset="0"/>
            </a:rPr>
            <a:t>Bağımlı - Bağımsız</a:t>
          </a:r>
          <a:endParaRPr lang="tr-TR" sz="3600" b="1" dirty="0">
            <a:solidFill>
              <a:sysClr val="windowText" lastClr="000000"/>
            </a:solidFill>
            <a:latin typeface="Lucida Sans Unicode"/>
            <a:ea typeface="+mn-ea"/>
            <a:cs typeface="+mn-cs"/>
          </a:endParaRPr>
        </a:p>
      </dgm:t>
    </dgm:pt>
    <dgm:pt modelId="{0882A834-6E9D-4673-A009-B9440DAE1F7B}" type="parTrans" cxnId="{3275024B-40F1-4708-B461-7176E617C9CC}">
      <dgm:prSet/>
      <dgm:spPr>
        <a:xfrm>
          <a:off x="4457700" y="1615443"/>
          <a:ext cx="3153855" cy="547363"/>
        </a:xfrm>
        <a:custGeom>
          <a:avLst/>
          <a:gdLst/>
          <a:ahLst/>
          <a:cxnLst/>
          <a:rect l="0" t="0" r="0" b="0"/>
          <a:pathLst>
            <a:path>
              <a:moveTo>
                <a:pt x="0" y="0"/>
              </a:moveTo>
              <a:lnTo>
                <a:pt x="0" y="273681"/>
              </a:lnTo>
              <a:lnTo>
                <a:pt x="3153855" y="273681"/>
              </a:lnTo>
              <a:lnTo>
                <a:pt x="3153855" y="547363"/>
              </a:lnTo>
            </a:path>
          </a:pathLst>
        </a:custGeom>
        <a:noFill/>
        <a:ln w="55000" cap="flat" cmpd="thickThin" algn="ctr">
          <a:solidFill>
            <a:srgbClr val="873624">
              <a:shade val="60000"/>
              <a:hueOff val="0"/>
              <a:satOff val="0"/>
              <a:lumOff val="0"/>
              <a:alphaOff val="0"/>
            </a:srgbClr>
          </a:solidFill>
          <a:prstDash val="solid"/>
        </a:ln>
        <a:effectLst/>
      </dgm:spPr>
      <dgm:t>
        <a:bodyPr/>
        <a:lstStyle/>
        <a:p>
          <a:endParaRPr lang="tr-TR">
            <a:solidFill>
              <a:schemeClr val="accent5"/>
            </a:solidFill>
          </a:endParaRPr>
        </a:p>
      </dgm:t>
    </dgm:pt>
    <dgm:pt modelId="{F489A6CD-3DFD-4CB3-8CF7-E51149226805}" type="sibTrans" cxnId="{3275024B-40F1-4708-B461-7176E617C9CC}">
      <dgm:prSet/>
      <dgm:spPr/>
      <dgm:t>
        <a:bodyPr/>
        <a:lstStyle/>
        <a:p>
          <a:endParaRPr lang="tr-TR">
            <a:solidFill>
              <a:schemeClr val="accent5"/>
            </a:solidFill>
          </a:endParaRPr>
        </a:p>
      </dgm:t>
    </dgm:pt>
    <dgm:pt modelId="{05E9711B-E51B-4F94-A415-430909F3AD17}" type="pres">
      <dgm:prSet presAssocID="{BC25DC95-0827-45D7-B219-6AC497CB60C3}" presName="hierChild1" presStyleCnt="0">
        <dgm:presLayoutVars>
          <dgm:orgChart val="1"/>
          <dgm:chPref val="1"/>
          <dgm:dir/>
          <dgm:animOne val="branch"/>
          <dgm:animLvl val="lvl"/>
          <dgm:resizeHandles/>
        </dgm:presLayoutVars>
      </dgm:prSet>
      <dgm:spPr/>
      <dgm:t>
        <a:bodyPr/>
        <a:lstStyle/>
        <a:p>
          <a:endParaRPr lang="tr-TR"/>
        </a:p>
      </dgm:t>
    </dgm:pt>
    <dgm:pt modelId="{18D9DCE6-66C8-41D1-BA1E-33350C5A7B05}" type="pres">
      <dgm:prSet presAssocID="{4187E802-D23F-40D8-A661-3390873C0817}" presName="hierRoot1" presStyleCnt="0">
        <dgm:presLayoutVars>
          <dgm:hierBranch val="init"/>
        </dgm:presLayoutVars>
      </dgm:prSet>
      <dgm:spPr/>
    </dgm:pt>
    <dgm:pt modelId="{A00D32D7-DC6B-421F-817C-7FB04AC06ADB}" type="pres">
      <dgm:prSet presAssocID="{4187E802-D23F-40D8-A661-3390873C0817}" presName="rootComposite1" presStyleCnt="0"/>
      <dgm:spPr/>
    </dgm:pt>
    <dgm:pt modelId="{52F67DF9-FD5D-427C-B0D3-5FE0A54EC5B7}" type="pres">
      <dgm:prSet presAssocID="{4187E802-D23F-40D8-A661-3390873C0817}" presName="rootText1" presStyleLbl="node0" presStyleIdx="0" presStyleCnt="1" custScaleX="117090">
        <dgm:presLayoutVars>
          <dgm:chPref val="3"/>
        </dgm:presLayoutVars>
      </dgm:prSet>
      <dgm:spPr/>
      <dgm:t>
        <a:bodyPr/>
        <a:lstStyle/>
        <a:p>
          <a:endParaRPr lang="tr-TR"/>
        </a:p>
      </dgm:t>
    </dgm:pt>
    <dgm:pt modelId="{EF31726F-EADA-4A8F-9C6C-E92840407B97}" type="pres">
      <dgm:prSet presAssocID="{4187E802-D23F-40D8-A661-3390873C0817}" presName="rootConnector1" presStyleLbl="node1" presStyleIdx="0" presStyleCnt="0"/>
      <dgm:spPr/>
      <dgm:t>
        <a:bodyPr/>
        <a:lstStyle/>
        <a:p>
          <a:endParaRPr lang="tr-TR"/>
        </a:p>
      </dgm:t>
    </dgm:pt>
    <dgm:pt modelId="{D5358F3B-8389-40E9-8036-B38E568A8EB5}" type="pres">
      <dgm:prSet presAssocID="{4187E802-D23F-40D8-A661-3390873C0817}" presName="hierChild2" presStyleCnt="0"/>
      <dgm:spPr/>
    </dgm:pt>
    <dgm:pt modelId="{16179DF6-E698-44DE-95B3-2A61EB8A3DC4}" type="pres">
      <dgm:prSet presAssocID="{ADF76B2B-70F4-4B24-A8D1-E9F3AB04F203}" presName="Name37" presStyleLbl="parChTrans1D2" presStyleIdx="0" presStyleCnt="3"/>
      <dgm:spPr/>
      <dgm:t>
        <a:bodyPr/>
        <a:lstStyle/>
        <a:p>
          <a:endParaRPr lang="tr-TR"/>
        </a:p>
      </dgm:t>
    </dgm:pt>
    <dgm:pt modelId="{94830ADA-1F29-4BBE-AC0B-50F4BF524B34}" type="pres">
      <dgm:prSet presAssocID="{E1DBCC95-9C0B-4C24-A426-EDA8F3317454}" presName="hierRoot2" presStyleCnt="0">
        <dgm:presLayoutVars>
          <dgm:hierBranch val="init"/>
        </dgm:presLayoutVars>
      </dgm:prSet>
      <dgm:spPr/>
    </dgm:pt>
    <dgm:pt modelId="{B9F1B364-4482-4B77-A4B9-D9944D0F6FB3}" type="pres">
      <dgm:prSet presAssocID="{E1DBCC95-9C0B-4C24-A426-EDA8F3317454}" presName="rootComposite" presStyleCnt="0"/>
      <dgm:spPr/>
    </dgm:pt>
    <dgm:pt modelId="{EEC224B6-2162-493C-8099-7761B80F7BF6}" type="pres">
      <dgm:prSet presAssocID="{E1DBCC95-9C0B-4C24-A426-EDA8F3317454}" presName="rootText" presStyleLbl="node2" presStyleIdx="0" presStyleCnt="3">
        <dgm:presLayoutVars>
          <dgm:chPref val="3"/>
        </dgm:presLayoutVars>
      </dgm:prSet>
      <dgm:spPr/>
      <dgm:t>
        <a:bodyPr/>
        <a:lstStyle/>
        <a:p>
          <a:endParaRPr lang="tr-TR"/>
        </a:p>
      </dgm:t>
    </dgm:pt>
    <dgm:pt modelId="{E133860B-1E0C-4B78-9FCC-E91FE8489DB8}" type="pres">
      <dgm:prSet presAssocID="{E1DBCC95-9C0B-4C24-A426-EDA8F3317454}" presName="rootConnector" presStyleLbl="node2" presStyleIdx="0" presStyleCnt="3"/>
      <dgm:spPr/>
      <dgm:t>
        <a:bodyPr/>
        <a:lstStyle/>
        <a:p>
          <a:endParaRPr lang="tr-TR"/>
        </a:p>
      </dgm:t>
    </dgm:pt>
    <dgm:pt modelId="{D859C936-77C7-4710-893C-785A072B3A7D}" type="pres">
      <dgm:prSet presAssocID="{E1DBCC95-9C0B-4C24-A426-EDA8F3317454}" presName="hierChild4" presStyleCnt="0"/>
      <dgm:spPr/>
    </dgm:pt>
    <dgm:pt modelId="{1D03CFEE-F6E8-4EFC-918B-FC400BB63839}" type="pres">
      <dgm:prSet presAssocID="{E1DBCC95-9C0B-4C24-A426-EDA8F3317454}" presName="hierChild5" presStyleCnt="0"/>
      <dgm:spPr/>
    </dgm:pt>
    <dgm:pt modelId="{88D36825-86BC-43C9-9D7A-D9E441ACACA8}" type="pres">
      <dgm:prSet presAssocID="{86DC39E4-9B42-4236-A0F3-D0BA3ACEBD8F}" presName="Name37" presStyleLbl="parChTrans1D2" presStyleIdx="1" presStyleCnt="3"/>
      <dgm:spPr/>
      <dgm:t>
        <a:bodyPr/>
        <a:lstStyle/>
        <a:p>
          <a:endParaRPr lang="tr-TR"/>
        </a:p>
      </dgm:t>
    </dgm:pt>
    <dgm:pt modelId="{0ED4C476-54A6-43F6-886A-2556DF4B59FC}" type="pres">
      <dgm:prSet presAssocID="{36C94B3A-8A51-45B1-BFAC-885F0DF1A685}" presName="hierRoot2" presStyleCnt="0">
        <dgm:presLayoutVars>
          <dgm:hierBranch val="init"/>
        </dgm:presLayoutVars>
      </dgm:prSet>
      <dgm:spPr/>
    </dgm:pt>
    <dgm:pt modelId="{F33B4F17-0C74-4256-8645-E9736536C0E6}" type="pres">
      <dgm:prSet presAssocID="{36C94B3A-8A51-45B1-BFAC-885F0DF1A685}" presName="rootComposite" presStyleCnt="0"/>
      <dgm:spPr/>
    </dgm:pt>
    <dgm:pt modelId="{A2887A4E-70F5-4C2E-8A02-39F9F5E5C478}" type="pres">
      <dgm:prSet presAssocID="{36C94B3A-8A51-45B1-BFAC-885F0DF1A685}" presName="rootText" presStyleLbl="node2" presStyleIdx="1" presStyleCnt="3" custLinFactNeighborX="-7207" custLinFactNeighborY="-3931">
        <dgm:presLayoutVars>
          <dgm:chPref val="3"/>
        </dgm:presLayoutVars>
      </dgm:prSet>
      <dgm:spPr/>
      <dgm:t>
        <a:bodyPr/>
        <a:lstStyle/>
        <a:p>
          <a:endParaRPr lang="tr-TR"/>
        </a:p>
      </dgm:t>
    </dgm:pt>
    <dgm:pt modelId="{FF514709-ABE7-4CEE-91E1-1728725111E1}" type="pres">
      <dgm:prSet presAssocID="{36C94B3A-8A51-45B1-BFAC-885F0DF1A685}" presName="rootConnector" presStyleLbl="node2" presStyleIdx="1" presStyleCnt="3"/>
      <dgm:spPr/>
      <dgm:t>
        <a:bodyPr/>
        <a:lstStyle/>
        <a:p>
          <a:endParaRPr lang="tr-TR"/>
        </a:p>
      </dgm:t>
    </dgm:pt>
    <dgm:pt modelId="{41311F83-0ABF-4A40-8189-67D8C2DF12B8}" type="pres">
      <dgm:prSet presAssocID="{36C94B3A-8A51-45B1-BFAC-885F0DF1A685}" presName="hierChild4" presStyleCnt="0"/>
      <dgm:spPr/>
    </dgm:pt>
    <dgm:pt modelId="{4D78F333-10D2-48DF-9AA2-F458831340A5}" type="pres">
      <dgm:prSet presAssocID="{36C94B3A-8A51-45B1-BFAC-885F0DF1A685}" presName="hierChild5" presStyleCnt="0"/>
      <dgm:spPr/>
    </dgm:pt>
    <dgm:pt modelId="{CBA750F6-22D0-458F-9DBA-663029447A2B}" type="pres">
      <dgm:prSet presAssocID="{0882A834-6E9D-4673-A009-B9440DAE1F7B}" presName="Name37" presStyleLbl="parChTrans1D2" presStyleIdx="2" presStyleCnt="3"/>
      <dgm:spPr/>
      <dgm:t>
        <a:bodyPr/>
        <a:lstStyle/>
        <a:p>
          <a:endParaRPr lang="tr-TR"/>
        </a:p>
      </dgm:t>
    </dgm:pt>
    <dgm:pt modelId="{4390D42F-C0D9-407C-90D9-EEFA08D91743}" type="pres">
      <dgm:prSet presAssocID="{3D713BF0-1EA2-4269-8CE5-7918323DB8ED}" presName="hierRoot2" presStyleCnt="0">
        <dgm:presLayoutVars>
          <dgm:hierBranch val="init"/>
        </dgm:presLayoutVars>
      </dgm:prSet>
      <dgm:spPr/>
    </dgm:pt>
    <dgm:pt modelId="{0C4BCF0E-CBB4-41A0-959D-1E37E02C9002}" type="pres">
      <dgm:prSet presAssocID="{3D713BF0-1EA2-4269-8CE5-7918323DB8ED}" presName="rootComposite" presStyleCnt="0"/>
      <dgm:spPr/>
    </dgm:pt>
    <dgm:pt modelId="{011F8F21-5E58-4513-B299-20D47C8C0147}" type="pres">
      <dgm:prSet presAssocID="{3D713BF0-1EA2-4269-8CE5-7918323DB8ED}" presName="rootText" presStyleLbl="node2" presStyleIdx="2" presStyleCnt="3" custLinFactNeighborX="-13758">
        <dgm:presLayoutVars>
          <dgm:chPref val="3"/>
        </dgm:presLayoutVars>
      </dgm:prSet>
      <dgm:spPr/>
      <dgm:t>
        <a:bodyPr/>
        <a:lstStyle/>
        <a:p>
          <a:endParaRPr lang="tr-TR"/>
        </a:p>
      </dgm:t>
    </dgm:pt>
    <dgm:pt modelId="{E853E83F-DE3A-41E7-B1A0-973CC0D476C0}" type="pres">
      <dgm:prSet presAssocID="{3D713BF0-1EA2-4269-8CE5-7918323DB8ED}" presName="rootConnector" presStyleLbl="node2" presStyleIdx="2" presStyleCnt="3"/>
      <dgm:spPr/>
      <dgm:t>
        <a:bodyPr/>
        <a:lstStyle/>
        <a:p>
          <a:endParaRPr lang="tr-TR"/>
        </a:p>
      </dgm:t>
    </dgm:pt>
    <dgm:pt modelId="{2852FB2E-FD40-4808-BB5F-3336B955C9D8}" type="pres">
      <dgm:prSet presAssocID="{3D713BF0-1EA2-4269-8CE5-7918323DB8ED}" presName="hierChild4" presStyleCnt="0"/>
      <dgm:spPr/>
    </dgm:pt>
    <dgm:pt modelId="{3A5A4F89-FD28-42C3-9E58-82EAA23C9684}" type="pres">
      <dgm:prSet presAssocID="{3D713BF0-1EA2-4269-8CE5-7918323DB8ED}" presName="hierChild5" presStyleCnt="0"/>
      <dgm:spPr/>
    </dgm:pt>
    <dgm:pt modelId="{391D035C-38C2-4046-AD86-1D416C660745}" type="pres">
      <dgm:prSet presAssocID="{4187E802-D23F-40D8-A661-3390873C0817}" presName="hierChild3" presStyleCnt="0"/>
      <dgm:spPr/>
    </dgm:pt>
  </dgm:ptLst>
  <dgm:cxnLst>
    <dgm:cxn modelId="{13B1CE9F-A549-4FF5-BFA7-090025F2CFE0}" type="presOf" srcId="{3D713BF0-1EA2-4269-8CE5-7918323DB8ED}" destId="{011F8F21-5E58-4513-B299-20D47C8C0147}" srcOrd="0" destOrd="0" presId="urn:microsoft.com/office/officeart/2005/8/layout/orgChart1"/>
    <dgm:cxn modelId="{98610AA3-E385-4C2B-A357-032D8E3460F6}" type="presOf" srcId="{36C94B3A-8A51-45B1-BFAC-885F0DF1A685}" destId="{A2887A4E-70F5-4C2E-8A02-39F9F5E5C478}" srcOrd="0" destOrd="0" presId="urn:microsoft.com/office/officeart/2005/8/layout/orgChart1"/>
    <dgm:cxn modelId="{A2211689-4956-4A92-A95E-F14FFC1B9E46}" srcId="{4187E802-D23F-40D8-A661-3390873C0817}" destId="{36C94B3A-8A51-45B1-BFAC-885F0DF1A685}" srcOrd="1" destOrd="0" parTransId="{86DC39E4-9B42-4236-A0F3-D0BA3ACEBD8F}" sibTransId="{339450E5-BC62-40D1-AB94-3B234AD208F4}"/>
    <dgm:cxn modelId="{A4E13027-0097-4189-905C-092D0143773A}" type="presOf" srcId="{ADF76B2B-70F4-4B24-A8D1-E9F3AB04F203}" destId="{16179DF6-E698-44DE-95B3-2A61EB8A3DC4}" srcOrd="0" destOrd="0" presId="urn:microsoft.com/office/officeart/2005/8/layout/orgChart1"/>
    <dgm:cxn modelId="{1A33EC89-9A97-426A-8D7D-6FDB4D6FC5B8}" srcId="{BC25DC95-0827-45D7-B219-6AC497CB60C3}" destId="{4187E802-D23F-40D8-A661-3390873C0817}" srcOrd="0" destOrd="0" parTransId="{609BA192-1C90-4BFD-A794-8BAF4CDC0EDA}" sibTransId="{C9EB6E0D-1254-4459-B388-DFD49FBF26AF}"/>
    <dgm:cxn modelId="{3275024B-40F1-4708-B461-7176E617C9CC}" srcId="{4187E802-D23F-40D8-A661-3390873C0817}" destId="{3D713BF0-1EA2-4269-8CE5-7918323DB8ED}" srcOrd="2" destOrd="0" parTransId="{0882A834-6E9D-4673-A009-B9440DAE1F7B}" sibTransId="{F489A6CD-3DFD-4CB3-8CF7-E51149226805}"/>
    <dgm:cxn modelId="{B6DE46A3-3BEB-48D7-B187-C4BE2595839A}" type="presOf" srcId="{0882A834-6E9D-4673-A009-B9440DAE1F7B}" destId="{CBA750F6-22D0-458F-9DBA-663029447A2B}" srcOrd="0" destOrd="0" presId="urn:microsoft.com/office/officeart/2005/8/layout/orgChart1"/>
    <dgm:cxn modelId="{8B75795F-11A9-42DF-82F5-F82BEBA9E50D}" type="presOf" srcId="{3D713BF0-1EA2-4269-8CE5-7918323DB8ED}" destId="{E853E83F-DE3A-41E7-B1A0-973CC0D476C0}" srcOrd="1" destOrd="0" presId="urn:microsoft.com/office/officeart/2005/8/layout/orgChart1"/>
    <dgm:cxn modelId="{36909204-049E-4E50-9CF0-05B6BFF5338A}" type="presOf" srcId="{4187E802-D23F-40D8-A661-3390873C0817}" destId="{52F67DF9-FD5D-427C-B0D3-5FE0A54EC5B7}" srcOrd="0" destOrd="0" presId="urn:microsoft.com/office/officeart/2005/8/layout/orgChart1"/>
    <dgm:cxn modelId="{47ABCF6F-D2A0-4239-9661-33D078A7C51D}" type="presOf" srcId="{E1DBCC95-9C0B-4C24-A426-EDA8F3317454}" destId="{EEC224B6-2162-493C-8099-7761B80F7BF6}" srcOrd="0" destOrd="0" presId="urn:microsoft.com/office/officeart/2005/8/layout/orgChart1"/>
    <dgm:cxn modelId="{B2162290-3CFE-40F8-B632-6FBD1893D549}" type="presOf" srcId="{36C94B3A-8A51-45B1-BFAC-885F0DF1A685}" destId="{FF514709-ABE7-4CEE-91E1-1728725111E1}" srcOrd="1" destOrd="0" presId="urn:microsoft.com/office/officeart/2005/8/layout/orgChart1"/>
    <dgm:cxn modelId="{46E68F55-846E-4376-AF2D-D7ECEBC8F4B4}" type="presOf" srcId="{E1DBCC95-9C0B-4C24-A426-EDA8F3317454}" destId="{E133860B-1E0C-4B78-9FCC-E91FE8489DB8}" srcOrd="1" destOrd="0" presId="urn:microsoft.com/office/officeart/2005/8/layout/orgChart1"/>
    <dgm:cxn modelId="{F36C8E42-A2B3-48AA-A6E0-D317D1781614}" type="presOf" srcId="{BC25DC95-0827-45D7-B219-6AC497CB60C3}" destId="{05E9711B-E51B-4F94-A415-430909F3AD17}" srcOrd="0" destOrd="0" presId="urn:microsoft.com/office/officeart/2005/8/layout/orgChart1"/>
    <dgm:cxn modelId="{224960D2-6C11-4DEF-A715-70CD074F82D5}" type="presOf" srcId="{86DC39E4-9B42-4236-A0F3-D0BA3ACEBD8F}" destId="{88D36825-86BC-43C9-9D7A-D9E441ACACA8}" srcOrd="0" destOrd="0" presId="urn:microsoft.com/office/officeart/2005/8/layout/orgChart1"/>
    <dgm:cxn modelId="{BC72A6AC-CBBE-420E-A360-34FFDA5CD6E6}" type="presOf" srcId="{4187E802-D23F-40D8-A661-3390873C0817}" destId="{EF31726F-EADA-4A8F-9C6C-E92840407B97}" srcOrd="1" destOrd="0" presId="urn:microsoft.com/office/officeart/2005/8/layout/orgChart1"/>
    <dgm:cxn modelId="{677FD053-5D1B-412C-84F0-E58D2397EFBF}" srcId="{4187E802-D23F-40D8-A661-3390873C0817}" destId="{E1DBCC95-9C0B-4C24-A426-EDA8F3317454}" srcOrd="0" destOrd="0" parTransId="{ADF76B2B-70F4-4B24-A8D1-E9F3AB04F203}" sibTransId="{6F8735A3-CE9A-43EF-B211-6B1BB0926C11}"/>
    <dgm:cxn modelId="{9CF9F223-200B-4C66-8801-A1B889F70C6C}" type="presParOf" srcId="{05E9711B-E51B-4F94-A415-430909F3AD17}" destId="{18D9DCE6-66C8-41D1-BA1E-33350C5A7B05}" srcOrd="0" destOrd="0" presId="urn:microsoft.com/office/officeart/2005/8/layout/orgChart1"/>
    <dgm:cxn modelId="{8A8FFCE0-49F7-4C03-A777-C1F57548D6C9}" type="presParOf" srcId="{18D9DCE6-66C8-41D1-BA1E-33350C5A7B05}" destId="{A00D32D7-DC6B-421F-817C-7FB04AC06ADB}" srcOrd="0" destOrd="0" presId="urn:microsoft.com/office/officeart/2005/8/layout/orgChart1"/>
    <dgm:cxn modelId="{48E1C6DE-0C19-4522-83BF-7CC8371A3766}" type="presParOf" srcId="{A00D32D7-DC6B-421F-817C-7FB04AC06ADB}" destId="{52F67DF9-FD5D-427C-B0D3-5FE0A54EC5B7}" srcOrd="0" destOrd="0" presId="urn:microsoft.com/office/officeart/2005/8/layout/orgChart1"/>
    <dgm:cxn modelId="{CA07A46D-8174-4EA2-8ACB-646BE1F96F74}" type="presParOf" srcId="{A00D32D7-DC6B-421F-817C-7FB04AC06ADB}" destId="{EF31726F-EADA-4A8F-9C6C-E92840407B97}" srcOrd="1" destOrd="0" presId="urn:microsoft.com/office/officeart/2005/8/layout/orgChart1"/>
    <dgm:cxn modelId="{B3EB976F-D3BD-41BD-92C1-586F587D30C5}" type="presParOf" srcId="{18D9DCE6-66C8-41D1-BA1E-33350C5A7B05}" destId="{D5358F3B-8389-40E9-8036-B38E568A8EB5}" srcOrd="1" destOrd="0" presId="urn:microsoft.com/office/officeart/2005/8/layout/orgChart1"/>
    <dgm:cxn modelId="{688298BE-D621-4E0B-96AD-622DE52DD262}" type="presParOf" srcId="{D5358F3B-8389-40E9-8036-B38E568A8EB5}" destId="{16179DF6-E698-44DE-95B3-2A61EB8A3DC4}" srcOrd="0" destOrd="0" presId="urn:microsoft.com/office/officeart/2005/8/layout/orgChart1"/>
    <dgm:cxn modelId="{21AADF5C-452F-4AEA-87F7-C8DD76F3A540}" type="presParOf" srcId="{D5358F3B-8389-40E9-8036-B38E568A8EB5}" destId="{94830ADA-1F29-4BBE-AC0B-50F4BF524B34}" srcOrd="1" destOrd="0" presId="urn:microsoft.com/office/officeart/2005/8/layout/orgChart1"/>
    <dgm:cxn modelId="{5086745F-504D-46D7-A67B-51CCBFCC063B}" type="presParOf" srcId="{94830ADA-1F29-4BBE-AC0B-50F4BF524B34}" destId="{B9F1B364-4482-4B77-A4B9-D9944D0F6FB3}" srcOrd="0" destOrd="0" presId="urn:microsoft.com/office/officeart/2005/8/layout/orgChart1"/>
    <dgm:cxn modelId="{1CE7A620-4215-414D-8FD7-A3BFAC2B3962}" type="presParOf" srcId="{B9F1B364-4482-4B77-A4B9-D9944D0F6FB3}" destId="{EEC224B6-2162-493C-8099-7761B80F7BF6}" srcOrd="0" destOrd="0" presId="urn:microsoft.com/office/officeart/2005/8/layout/orgChart1"/>
    <dgm:cxn modelId="{6441083B-FA29-40E8-A503-299548DAFD50}" type="presParOf" srcId="{B9F1B364-4482-4B77-A4B9-D9944D0F6FB3}" destId="{E133860B-1E0C-4B78-9FCC-E91FE8489DB8}" srcOrd="1" destOrd="0" presId="urn:microsoft.com/office/officeart/2005/8/layout/orgChart1"/>
    <dgm:cxn modelId="{A686C4CB-33FB-4A72-9D1B-829FE1BFD355}" type="presParOf" srcId="{94830ADA-1F29-4BBE-AC0B-50F4BF524B34}" destId="{D859C936-77C7-4710-893C-785A072B3A7D}" srcOrd="1" destOrd="0" presId="urn:microsoft.com/office/officeart/2005/8/layout/orgChart1"/>
    <dgm:cxn modelId="{B809EF1C-3536-47D4-BCA2-622995609262}" type="presParOf" srcId="{94830ADA-1F29-4BBE-AC0B-50F4BF524B34}" destId="{1D03CFEE-F6E8-4EFC-918B-FC400BB63839}" srcOrd="2" destOrd="0" presId="urn:microsoft.com/office/officeart/2005/8/layout/orgChart1"/>
    <dgm:cxn modelId="{A8CE2E2F-51E8-4472-B3B6-37D0257770CC}" type="presParOf" srcId="{D5358F3B-8389-40E9-8036-B38E568A8EB5}" destId="{88D36825-86BC-43C9-9D7A-D9E441ACACA8}" srcOrd="2" destOrd="0" presId="urn:microsoft.com/office/officeart/2005/8/layout/orgChart1"/>
    <dgm:cxn modelId="{18B38956-5348-49FF-8DD8-1BDFAC624CA9}" type="presParOf" srcId="{D5358F3B-8389-40E9-8036-B38E568A8EB5}" destId="{0ED4C476-54A6-43F6-886A-2556DF4B59FC}" srcOrd="3" destOrd="0" presId="urn:microsoft.com/office/officeart/2005/8/layout/orgChart1"/>
    <dgm:cxn modelId="{96092B9B-BE32-43D0-834B-6E35F6A86299}" type="presParOf" srcId="{0ED4C476-54A6-43F6-886A-2556DF4B59FC}" destId="{F33B4F17-0C74-4256-8645-E9736536C0E6}" srcOrd="0" destOrd="0" presId="urn:microsoft.com/office/officeart/2005/8/layout/orgChart1"/>
    <dgm:cxn modelId="{07BE7DF7-8B0F-4D49-BEAE-D6DCF0601EF5}" type="presParOf" srcId="{F33B4F17-0C74-4256-8645-E9736536C0E6}" destId="{A2887A4E-70F5-4C2E-8A02-39F9F5E5C478}" srcOrd="0" destOrd="0" presId="urn:microsoft.com/office/officeart/2005/8/layout/orgChart1"/>
    <dgm:cxn modelId="{4E4BBAD3-C6B2-4778-B25D-93AEB4F9858C}" type="presParOf" srcId="{F33B4F17-0C74-4256-8645-E9736536C0E6}" destId="{FF514709-ABE7-4CEE-91E1-1728725111E1}" srcOrd="1" destOrd="0" presId="urn:microsoft.com/office/officeart/2005/8/layout/orgChart1"/>
    <dgm:cxn modelId="{E44C2F25-1C1F-4B89-97CB-079D609C68E9}" type="presParOf" srcId="{0ED4C476-54A6-43F6-886A-2556DF4B59FC}" destId="{41311F83-0ABF-4A40-8189-67D8C2DF12B8}" srcOrd="1" destOrd="0" presId="urn:microsoft.com/office/officeart/2005/8/layout/orgChart1"/>
    <dgm:cxn modelId="{2EC3D85B-60DC-42B1-B20E-0AA2A939DCF3}" type="presParOf" srcId="{0ED4C476-54A6-43F6-886A-2556DF4B59FC}" destId="{4D78F333-10D2-48DF-9AA2-F458831340A5}" srcOrd="2" destOrd="0" presId="urn:microsoft.com/office/officeart/2005/8/layout/orgChart1"/>
    <dgm:cxn modelId="{5EB7F5F9-62A6-408D-A035-70AC73BE6023}" type="presParOf" srcId="{D5358F3B-8389-40E9-8036-B38E568A8EB5}" destId="{CBA750F6-22D0-458F-9DBA-663029447A2B}" srcOrd="4" destOrd="0" presId="urn:microsoft.com/office/officeart/2005/8/layout/orgChart1"/>
    <dgm:cxn modelId="{B303AA51-4C81-40FD-A912-2F7004723A8D}" type="presParOf" srcId="{D5358F3B-8389-40E9-8036-B38E568A8EB5}" destId="{4390D42F-C0D9-407C-90D9-EEFA08D91743}" srcOrd="5" destOrd="0" presId="urn:microsoft.com/office/officeart/2005/8/layout/orgChart1"/>
    <dgm:cxn modelId="{6518FF77-5FE4-4C72-8EBF-9A3361DF3C79}" type="presParOf" srcId="{4390D42F-C0D9-407C-90D9-EEFA08D91743}" destId="{0C4BCF0E-CBB4-41A0-959D-1E37E02C9002}" srcOrd="0" destOrd="0" presId="urn:microsoft.com/office/officeart/2005/8/layout/orgChart1"/>
    <dgm:cxn modelId="{3D106384-68B2-4EB5-8B0A-7D4D7FD7E867}" type="presParOf" srcId="{0C4BCF0E-CBB4-41A0-959D-1E37E02C9002}" destId="{011F8F21-5E58-4513-B299-20D47C8C0147}" srcOrd="0" destOrd="0" presId="urn:microsoft.com/office/officeart/2005/8/layout/orgChart1"/>
    <dgm:cxn modelId="{3078B62C-BCB3-4CD6-9C94-A37D35C9F8B9}" type="presParOf" srcId="{0C4BCF0E-CBB4-41A0-959D-1E37E02C9002}" destId="{E853E83F-DE3A-41E7-B1A0-973CC0D476C0}" srcOrd="1" destOrd="0" presId="urn:microsoft.com/office/officeart/2005/8/layout/orgChart1"/>
    <dgm:cxn modelId="{2BED4591-8424-4FFA-BA18-3FFCA43A48D4}" type="presParOf" srcId="{4390D42F-C0D9-407C-90D9-EEFA08D91743}" destId="{2852FB2E-FD40-4808-BB5F-3336B955C9D8}" srcOrd="1" destOrd="0" presId="urn:microsoft.com/office/officeart/2005/8/layout/orgChart1"/>
    <dgm:cxn modelId="{2E9248C2-4F7F-47D9-BB7C-4C088C8DDED9}" type="presParOf" srcId="{4390D42F-C0D9-407C-90D9-EEFA08D91743}" destId="{3A5A4F89-FD28-42C3-9E58-82EAA23C9684}" srcOrd="2" destOrd="0" presId="urn:microsoft.com/office/officeart/2005/8/layout/orgChart1"/>
    <dgm:cxn modelId="{6663D014-7AC5-45F2-898E-3F7376DC9926}" type="presParOf" srcId="{18D9DCE6-66C8-41D1-BA1E-33350C5A7B05}" destId="{391D035C-38C2-4046-AD86-1D416C66074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D605A0-1831-4102-A02C-2B72B8CF044F}" type="doc">
      <dgm:prSet loTypeId="urn:microsoft.com/office/officeart/2005/8/layout/cycle6" loCatId="cycle" qsTypeId="urn:microsoft.com/office/officeart/2005/8/quickstyle/simple1" qsCatId="simple" csTypeId="urn:microsoft.com/office/officeart/2005/8/colors/colorful1#3" csCatId="colorful" phldr="1"/>
      <dgm:spPr/>
      <dgm:t>
        <a:bodyPr/>
        <a:lstStyle/>
        <a:p>
          <a:endParaRPr lang="tr-TR"/>
        </a:p>
      </dgm:t>
    </dgm:pt>
    <dgm:pt modelId="{A565DCAB-8E6D-43D9-AD7C-43775CE7082F}">
      <dgm:prSet phldrT="[Metin]" custT="1"/>
      <dgm:spPr>
        <a:xfrm>
          <a:off x="4226001" y="2238"/>
          <a:ext cx="886271" cy="576076"/>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smtClean="0">
              <a:solidFill>
                <a:sysClr val="window" lastClr="FFFFFF"/>
              </a:solidFill>
              <a:latin typeface="Calibri"/>
              <a:ea typeface="+mn-ea"/>
              <a:cs typeface="+mn-cs"/>
            </a:rPr>
            <a:t>Başarı</a:t>
          </a:r>
          <a:endParaRPr lang="tr-TR" sz="1800" b="1" dirty="0">
            <a:solidFill>
              <a:sysClr val="window" lastClr="FFFFFF"/>
            </a:solidFill>
            <a:latin typeface="Calibri"/>
            <a:ea typeface="+mn-ea"/>
            <a:cs typeface="+mn-cs"/>
          </a:endParaRPr>
        </a:p>
      </dgm:t>
    </dgm:pt>
    <dgm:pt modelId="{78068BAD-7C0F-4A80-A671-9D1636456D1E}" type="parTrans" cxnId="{5DB59519-A842-4073-AC08-2F2740FE2E99}">
      <dgm:prSet/>
      <dgm:spPr/>
      <dgm:t>
        <a:bodyPr/>
        <a:lstStyle/>
        <a:p>
          <a:endParaRPr lang="tr-TR" sz="1800" b="1"/>
        </a:p>
      </dgm:t>
    </dgm:pt>
    <dgm:pt modelId="{5D87105A-4D9B-4E5C-B63D-F50FF45B104B}" type="sibTrans" cxnId="{5DB59519-A842-4073-AC08-2F2740FE2E99}">
      <dgm:prSet/>
      <dgm:spPr>
        <a:xfrm>
          <a:off x="2075579" y="290276"/>
          <a:ext cx="5187115" cy="5187115"/>
        </a:xfrm>
        <a:custGeom>
          <a:avLst/>
          <a:gdLst/>
          <a:ahLst/>
          <a:cxnLst/>
          <a:rect l="0" t="0" r="0" b="0"/>
          <a:pathLst>
            <a:path>
              <a:moveTo>
                <a:pt x="3041974" y="39058"/>
              </a:moveTo>
              <a:arcTo wR="2593557" hR="2593557" stAng="16797376" swAng="697644"/>
            </a:path>
          </a:pathLst>
        </a:custGeom>
        <a:noFill/>
        <a:ln w="9525" cap="flat" cmpd="sng" algn="ctr">
          <a:solidFill>
            <a:srgbClr val="C0504D">
              <a:hueOff val="0"/>
              <a:satOff val="0"/>
              <a:lumOff val="0"/>
              <a:alphaOff val="0"/>
            </a:srgbClr>
          </a:solidFill>
          <a:prstDash val="solid"/>
        </a:ln>
        <a:effectLst/>
      </dgm:spPr>
      <dgm:t>
        <a:bodyPr/>
        <a:lstStyle/>
        <a:p>
          <a:endParaRPr lang="tr-TR" sz="1800" b="1"/>
        </a:p>
      </dgm:t>
    </dgm:pt>
    <dgm:pt modelId="{901B5A71-8CEF-4C5A-AC38-55E126F7E186}">
      <dgm:prSet phldrT="[Metin]" custT="1"/>
      <dgm:spPr>
        <a:xfrm>
          <a:off x="5628185" y="413956"/>
          <a:ext cx="886271" cy="576076"/>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smtClean="0">
              <a:solidFill>
                <a:sysClr val="window" lastClr="FFFFFF"/>
              </a:solidFill>
              <a:latin typeface="Calibri"/>
              <a:ea typeface="+mn-ea"/>
              <a:cs typeface="+mn-cs"/>
            </a:rPr>
            <a:t>İlgi</a:t>
          </a:r>
          <a:endParaRPr lang="tr-TR" sz="1800" b="1" dirty="0">
            <a:solidFill>
              <a:sysClr val="window" lastClr="FFFFFF"/>
            </a:solidFill>
            <a:latin typeface="Calibri"/>
            <a:ea typeface="+mn-ea"/>
            <a:cs typeface="+mn-cs"/>
          </a:endParaRPr>
        </a:p>
      </dgm:t>
    </dgm:pt>
    <dgm:pt modelId="{8C53676B-DF6E-4657-A637-4D3A9B1FB7BE}" type="parTrans" cxnId="{16F56FDB-9CB6-4097-AFD2-D4C4EA9C119C}">
      <dgm:prSet/>
      <dgm:spPr/>
      <dgm:t>
        <a:bodyPr/>
        <a:lstStyle/>
        <a:p>
          <a:endParaRPr lang="tr-TR" sz="1800" b="1"/>
        </a:p>
      </dgm:t>
    </dgm:pt>
    <dgm:pt modelId="{295178C7-3016-4DB8-B36C-93F23625ED61}" type="sibTrans" cxnId="{16F56FDB-9CB6-4097-AFD2-D4C4EA9C119C}">
      <dgm:prSet/>
      <dgm:spPr>
        <a:xfrm>
          <a:off x="2075579" y="290276"/>
          <a:ext cx="5187115" cy="5187115"/>
        </a:xfrm>
        <a:custGeom>
          <a:avLst/>
          <a:gdLst/>
          <a:ahLst/>
          <a:cxnLst/>
          <a:rect l="0" t="0" r="0" b="0"/>
          <a:pathLst>
            <a:path>
              <a:moveTo>
                <a:pt x="4370560" y="704430"/>
              </a:moveTo>
              <a:arcTo wR="2593557" hR="2593557" stAng="18794893" swAng="890000"/>
            </a:path>
          </a:pathLst>
        </a:custGeom>
        <a:noFill/>
        <a:ln w="9525" cap="flat" cmpd="sng" algn="ctr">
          <a:solidFill>
            <a:srgbClr val="9BBB59">
              <a:hueOff val="0"/>
              <a:satOff val="0"/>
              <a:lumOff val="0"/>
              <a:alphaOff val="0"/>
            </a:srgbClr>
          </a:solidFill>
          <a:prstDash val="solid"/>
        </a:ln>
        <a:effectLst/>
      </dgm:spPr>
      <dgm:t>
        <a:bodyPr/>
        <a:lstStyle/>
        <a:p>
          <a:endParaRPr lang="tr-TR" sz="1800" b="1"/>
        </a:p>
      </dgm:t>
    </dgm:pt>
    <dgm:pt modelId="{80F40D72-1573-4401-8959-8DA68EB79525}">
      <dgm:prSet phldrT="[Metin]" custT="1"/>
      <dgm:spPr>
        <a:xfrm>
          <a:off x="6585185" y="1518393"/>
          <a:ext cx="886271" cy="576076"/>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smtClean="0">
              <a:solidFill>
                <a:sysClr val="window" lastClr="FFFFFF"/>
              </a:solidFill>
              <a:latin typeface="Calibri"/>
              <a:ea typeface="+mn-ea"/>
              <a:cs typeface="+mn-cs"/>
            </a:rPr>
            <a:t>Tutum</a:t>
          </a:r>
          <a:endParaRPr lang="tr-TR" sz="1800" b="1" dirty="0">
            <a:solidFill>
              <a:sysClr val="window" lastClr="FFFFFF"/>
            </a:solidFill>
            <a:latin typeface="Calibri"/>
            <a:ea typeface="+mn-ea"/>
            <a:cs typeface="+mn-cs"/>
          </a:endParaRPr>
        </a:p>
      </dgm:t>
    </dgm:pt>
    <dgm:pt modelId="{4CC534A0-336F-45BF-81F3-44E19D6E78B2}" type="parTrans" cxnId="{18A3EEFC-AB51-48ED-8915-089B3FA1050C}">
      <dgm:prSet/>
      <dgm:spPr/>
      <dgm:t>
        <a:bodyPr/>
        <a:lstStyle/>
        <a:p>
          <a:endParaRPr lang="tr-TR" sz="1800" b="1"/>
        </a:p>
      </dgm:t>
    </dgm:pt>
    <dgm:pt modelId="{7314A072-D32A-4A0B-9FE9-A676A066F103}" type="sibTrans" cxnId="{18A3EEFC-AB51-48ED-8915-089B3FA1050C}">
      <dgm:prSet/>
      <dgm:spPr>
        <a:xfrm>
          <a:off x="2075579" y="290276"/>
          <a:ext cx="5187115" cy="5187115"/>
        </a:xfrm>
        <a:custGeom>
          <a:avLst/>
          <a:gdLst/>
          <a:ahLst/>
          <a:cxnLst/>
          <a:rect l="0" t="0" r="0" b="0"/>
          <a:pathLst>
            <a:path>
              <a:moveTo>
                <a:pt x="5066734" y="1812569"/>
              </a:moveTo>
              <a:arcTo wR="2593557" hR="2593557" stAng="20548485" swAng="1147332"/>
            </a:path>
          </a:pathLst>
        </a:custGeom>
        <a:noFill/>
        <a:ln w="9525" cap="flat" cmpd="sng" algn="ctr">
          <a:solidFill>
            <a:srgbClr val="8064A2">
              <a:hueOff val="0"/>
              <a:satOff val="0"/>
              <a:lumOff val="0"/>
              <a:alphaOff val="0"/>
            </a:srgbClr>
          </a:solidFill>
          <a:prstDash val="solid"/>
        </a:ln>
        <a:effectLst/>
      </dgm:spPr>
      <dgm:t>
        <a:bodyPr/>
        <a:lstStyle/>
        <a:p>
          <a:endParaRPr lang="tr-TR" sz="1800" b="1"/>
        </a:p>
      </dgm:t>
    </dgm:pt>
    <dgm:pt modelId="{4FBFC2DD-9F9B-4270-825D-107914EB1AD6}">
      <dgm:prSet phldrT="[Metin]" custT="1"/>
      <dgm:spPr>
        <a:xfrm>
          <a:off x="2191523" y="4294215"/>
          <a:ext cx="1035067" cy="576076"/>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smtClean="0">
              <a:solidFill>
                <a:sysClr val="window" lastClr="FFFFFF"/>
              </a:solidFill>
              <a:latin typeface="Calibri"/>
              <a:ea typeface="+mn-ea"/>
              <a:cs typeface="+mn-cs"/>
            </a:rPr>
            <a:t>Kaygı</a:t>
          </a:r>
          <a:endParaRPr lang="tr-TR" sz="1800" b="1" dirty="0">
            <a:solidFill>
              <a:sysClr val="window" lastClr="FFFFFF"/>
            </a:solidFill>
            <a:latin typeface="Calibri"/>
            <a:ea typeface="+mn-ea"/>
            <a:cs typeface="+mn-cs"/>
          </a:endParaRPr>
        </a:p>
      </dgm:t>
    </dgm:pt>
    <dgm:pt modelId="{A20FE551-CA9B-48FE-AC4D-67937C90385A}" type="parTrans" cxnId="{C25C734F-D268-4179-9688-2323C85BA01B}">
      <dgm:prSet/>
      <dgm:spPr/>
      <dgm:t>
        <a:bodyPr/>
        <a:lstStyle/>
        <a:p>
          <a:endParaRPr lang="tr-TR" sz="1800" b="1"/>
        </a:p>
      </dgm:t>
    </dgm:pt>
    <dgm:pt modelId="{FD35F012-9B13-4DA7-AFBD-B24ED2662859}" type="sibTrans" cxnId="{C25C734F-D268-4179-9688-2323C85BA01B}">
      <dgm:prSet/>
      <dgm:spPr>
        <a:xfrm>
          <a:off x="2075579" y="290276"/>
          <a:ext cx="5187115" cy="5187115"/>
        </a:xfrm>
        <a:custGeom>
          <a:avLst/>
          <a:gdLst/>
          <a:ahLst/>
          <a:cxnLst/>
          <a:rect l="0" t="0" r="0" b="0"/>
          <a:pathLst>
            <a:path>
              <a:moveTo>
                <a:pt x="412542" y="3997022"/>
              </a:moveTo>
              <a:arcTo wR="2593557" hR="2593557" stAng="8834344" swAng="1074107"/>
            </a:path>
          </a:pathLst>
        </a:custGeom>
        <a:noFill/>
        <a:ln w="9525" cap="flat" cmpd="sng" algn="ctr">
          <a:solidFill>
            <a:srgbClr val="8064A2">
              <a:hueOff val="0"/>
              <a:satOff val="0"/>
              <a:lumOff val="0"/>
              <a:alphaOff val="0"/>
            </a:srgbClr>
          </a:solidFill>
          <a:prstDash val="solid"/>
        </a:ln>
        <a:effectLst/>
      </dgm:spPr>
      <dgm:t>
        <a:bodyPr/>
        <a:lstStyle/>
        <a:p>
          <a:endParaRPr lang="tr-TR" sz="1800" b="1"/>
        </a:p>
      </dgm:t>
    </dgm:pt>
    <dgm:pt modelId="{F560EE85-F430-4D18-A0FD-E01626731D72}">
      <dgm:prSet phldrT="[Metin]" custT="1"/>
      <dgm:spPr>
        <a:xfrm>
          <a:off x="1447883" y="2964898"/>
          <a:ext cx="1308189" cy="576076"/>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smtClean="0">
              <a:solidFill>
                <a:sysClr val="window" lastClr="FFFFFF"/>
              </a:solidFill>
              <a:latin typeface="Calibri"/>
              <a:ea typeface="+mn-ea"/>
              <a:cs typeface="+mn-cs"/>
            </a:rPr>
            <a:t>Motivasyon</a:t>
          </a:r>
          <a:endParaRPr lang="tr-TR" sz="1800" b="1" dirty="0">
            <a:solidFill>
              <a:sysClr val="window" lastClr="FFFFFF"/>
            </a:solidFill>
            <a:latin typeface="Calibri"/>
            <a:ea typeface="+mn-ea"/>
            <a:cs typeface="+mn-cs"/>
          </a:endParaRPr>
        </a:p>
      </dgm:t>
    </dgm:pt>
    <dgm:pt modelId="{72B95EB2-E7C8-4608-B307-2679A22230C0}" type="parTrans" cxnId="{7D327779-B69D-4FE7-BBB8-C8010A619E20}">
      <dgm:prSet/>
      <dgm:spPr/>
      <dgm:t>
        <a:bodyPr/>
        <a:lstStyle/>
        <a:p>
          <a:endParaRPr lang="tr-TR" sz="1800" b="1"/>
        </a:p>
      </dgm:t>
    </dgm:pt>
    <dgm:pt modelId="{B9CFB7A8-CB63-4BF6-8722-20441145D062}" type="sibTrans" cxnId="{7D327779-B69D-4FE7-BBB8-C8010A619E20}">
      <dgm:prSet/>
      <dgm:spPr>
        <a:xfrm>
          <a:off x="2075579" y="290276"/>
          <a:ext cx="5187115" cy="5187115"/>
        </a:xfrm>
        <a:custGeom>
          <a:avLst/>
          <a:gdLst/>
          <a:ahLst/>
          <a:cxnLst/>
          <a:rect l="0" t="0" r="0" b="0"/>
          <a:pathLst>
            <a:path>
              <a:moveTo>
                <a:pt x="1007" y="2665836"/>
              </a:moveTo>
              <a:arcTo wR="2593557" hR="2593557" stAng="10704183" swAng="1147332"/>
            </a:path>
          </a:pathLst>
        </a:custGeom>
        <a:noFill/>
        <a:ln w="9525" cap="flat" cmpd="sng" algn="ctr">
          <a:solidFill>
            <a:srgbClr val="4BACC6">
              <a:hueOff val="0"/>
              <a:satOff val="0"/>
              <a:lumOff val="0"/>
              <a:alphaOff val="0"/>
            </a:srgbClr>
          </a:solidFill>
          <a:prstDash val="solid"/>
        </a:ln>
        <a:effectLst/>
      </dgm:spPr>
      <dgm:t>
        <a:bodyPr/>
        <a:lstStyle/>
        <a:p>
          <a:endParaRPr lang="tr-TR" sz="1800" b="1"/>
        </a:p>
      </dgm:t>
    </dgm:pt>
    <dgm:pt modelId="{B16F0566-0B39-48EA-92BC-21DC6B22ECB9}">
      <dgm:prSet custT="1"/>
      <dgm:spPr>
        <a:xfrm>
          <a:off x="1776148" y="1518393"/>
          <a:ext cx="1067611" cy="576076"/>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smtClean="0">
              <a:solidFill>
                <a:sysClr val="window" lastClr="FFFFFF"/>
              </a:solidFill>
              <a:latin typeface="Calibri"/>
              <a:ea typeface="+mn-ea"/>
              <a:cs typeface="+mn-cs"/>
            </a:rPr>
            <a:t>Yetenek</a:t>
          </a:r>
          <a:endParaRPr lang="tr-TR" sz="1800" b="1" dirty="0">
            <a:solidFill>
              <a:sysClr val="window" lastClr="FFFFFF"/>
            </a:solidFill>
            <a:latin typeface="Calibri"/>
            <a:ea typeface="+mn-ea"/>
            <a:cs typeface="+mn-cs"/>
          </a:endParaRPr>
        </a:p>
      </dgm:t>
    </dgm:pt>
    <dgm:pt modelId="{702BBB60-3568-4F74-A5E8-7F3F97627557}" type="parTrans" cxnId="{4B38137E-6DED-4DCE-983D-DE200C9E691C}">
      <dgm:prSet/>
      <dgm:spPr/>
      <dgm:t>
        <a:bodyPr/>
        <a:lstStyle/>
        <a:p>
          <a:endParaRPr lang="tr-TR" sz="1800" b="1"/>
        </a:p>
      </dgm:t>
    </dgm:pt>
    <dgm:pt modelId="{10CCC84D-C051-4DF7-96C3-BED986A02834}" type="sibTrans" cxnId="{4B38137E-6DED-4DCE-983D-DE200C9E691C}">
      <dgm:prSet/>
      <dgm:spPr>
        <a:xfrm>
          <a:off x="2075579" y="290276"/>
          <a:ext cx="5187115" cy="5187115"/>
        </a:xfrm>
        <a:custGeom>
          <a:avLst/>
          <a:gdLst/>
          <a:ahLst/>
          <a:cxnLst/>
          <a:rect l="0" t="0" r="0" b="0"/>
          <a:pathLst>
            <a:path>
              <a:moveTo>
                <a:pt x="392142" y="1222313"/>
              </a:moveTo>
              <a:arcTo wR="2593557" hR="2593557" stAng="12715107" swAng="890000"/>
            </a:path>
          </a:pathLst>
        </a:custGeom>
        <a:noFill/>
        <a:ln w="9525" cap="flat" cmpd="sng" algn="ctr">
          <a:solidFill>
            <a:srgbClr val="F79646">
              <a:hueOff val="0"/>
              <a:satOff val="0"/>
              <a:lumOff val="0"/>
              <a:alphaOff val="0"/>
            </a:srgbClr>
          </a:solidFill>
          <a:prstDash val="solid"/>
        </a:ln>
        <a:effectLst/>
      </dgm:spPr>
      <dgm:t>
        <a:bodyPr/>
        <a:lstStyle/>
        <a:p>
          <a:endParaRPr lang="tr-TR" sz="1800" b="1"/>
        </a:p>
      </dgm:t>
    </dgm:pt>
    <dgm:pt modelId="{60B3190E-25F5-47FE-A2CB-049BF9988514}">
      <dgm:prSet custT="1"/>
      <dgm:spPr>
        <a:xfrm>
          <a:off x="2823818" y="413956"/>
          <a:ext cx="886271" cy="576076"/>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smtClean="0">
              <a:solidFill>
                <a:sysClr val="window" lastClr="FFFFFF"/>
              </a:solidFill>
              <a:latin typeface="Calibri"/>
              <a:ea typeface="+mn-ea"/>
              <a:cs typeface="+mn-cs"/>
            </a:rPr>
            <a:t>Stres</a:t>
          </a:r>
          <a:endParaRPr lang="tr-TR" sz="1800" b="1" dirty="0">
            <a:solidFill>
              <a:sysClr val="window" lastClr="FFFFFF"/>
            </a:solidFill>
            <a:latin typeface="Calibri"/>
            <a:ea typeface="+mn-ea"/>
            <a:cs typeface="+mn-cs"/>
          </a:endParaRPr>
        </a:p>
      </dgm:t>
    </dgm:pt>
    <dgm:pt modelId="{E16964EA-D9B8-4C75-A9EF-6DFF3F4635B2}" type="parTrans" cxnId="{8BB0A009-0724-4FE7-8C6E-3A5B02BF82EB}">
      <dgm:prSet/>
      <dgm:spPr/>
      <dgm:t>
        <a:bodyPr/>
        <a:lstStyle/>
        <a:p>
          <a:endParaRPr lang="tr-TR" sz="1800" b="1"/>
        </a:p>
      </dgm:t>
    </dgm:pt>
    <dgm:pt modelId="{66E8E359-0150-423F-8F18-AB399FDAC069}" type="sibTrans" cxnId="{8BB0A009-0724-4FE7-8C6E-3A5B02BF82EB}">
      <dgm:prSet/>
      <dgm:spPr>
        <a:xfrm>
          <a:off x="2075579" y="290276"/>
          <a:ext cx="5187115" cy="5187115"/>
        </a:xfrm>
        <a:custGeom>
          <a:avLst/>
          <a:gdLst/>
          <a:ahLst/>
          <a:cxnLst/>
          <a:rect l="0" t="0" r="0" b="0"/>
          <a:pathLst>
            <a:path>
              <a:moveTo>
                <a:pt x="1639493" y="181856"/>
              </a:moveTo>
              <a:arcTo wR="2593557" hR="2593557" stAng="14904980" swAng="697644"/>
            </a:path>
          </a:pathLst>
        </a:custGeom>
        <a:noFill/>
        <a:ln w="9525" cap="flat" cmpd="sng" algn="ctr">
          <a:solidFill>
            <a:srgbClr val="C0504D">
              <a:hueOff val="0"/>
              <a:satOff val="0"/>
              <a:lumOff val="0"/>
              <a:alphaOff val="0"/>
            </a:srgbClr>
          </a:solidFill>
          <a:prstDash val="solid"/>
        </a:ln>
        <a:effectLst/>
      </dgm:spPr>
      <dgm:t>
        <a:bodyPr/>
        <a:lstStyle/>
        <a:p>
          <a:endParaRPr lang="tr-TR" sz="1800" b="1"/>
        </a:p>
      </dgm:t>
    </dgm:pt>
    <dgm:pt modelId="{8D57E772-3414-41B9-A7BC-CCCB0F902EF5}">
      <dgm:prSet custT="1"/>
      <dgm:spPr>
        <a:xfrm>
          <a:off x="6776477" y="2964898"/>
          <a:ext cx="919639" cy="576076"/>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smtClean="0">
              <a:solidFill>
                <a:sysClr val="window" lastClr="FFFFFF"/>
              </a:solidFill>
              <a:latin typeface="Calibri"/>
              <a:ea typeface="+mn-ea"/>
              <a:cs typeface="+mn-cs"/>
            </a:rPr>
            <a:t>Vücut</a:t>
          </a:r>
        </a:p>
        <a:p>
          <a:r>
            <a:rPr lang="tr-TR" sz="1800" b="1" dirty="0" smtClean="0">
              <a:solidFill>
                <a:sysClr val="window" lastClr="FFFFFF"/>
              </a:solidFill>
              <a:latin typeface="Calibri"/>
              <a:ea typeface="+mn-ea"/>
              <a:cs typeface="+mn-cs"/>
            </a:rPr>
            <a:t>Sıcaklığı</a:t>
          </a:r>
          <a:endParaRPr lang="tr-TR" sz="1800" b="1" dirty="0">
            <a:solidFill>
              <a:sysClr val="window" lastClr="FFFFFF"/>
            </a:solidFill>
            <a:latin typeface="Calibri"/>
            <a:ea typeface="+mn-ea"/>
            <a:cs typeface="+mn-cs"/>
          </a:endParaRPr>
        </a:p>
      </dgm:t>
    </dgm:pt>
    <dgm:pt modelId="{41E6CC16-4ED8-4ABF-AA67-1B92B8D737ED}" type="parTrans" cxnId="{A3AB29BB-F193-473F-A931-722DB6454075}">
      <dgm:prSet/>
      <dgm:spPr/>
      <dgm:t>
        <a:bodyPr/>
        <a:lstStyle/>
        <a:p>
          <a:endParaRPr lang="tr-TR" sz="1800" b="1"/>
        </a:p>
      </dgm:t>
    </dgm:pt>
    <dgm:pt modelId="{415D9778-FB3A-44D1-9A83-3DBCCE3E56A4}" type="sibTrans" cxnId="{A3AB29BB-F193-473F-A931-722DB6454075}">
      <dgm:prSet/>
      <dgm:spPr>
        <a:xfrm>
          <a:off x="2075579" y="290276"/>
          <a:ext cx="5187115" cy="5187115"/>
        </a:xfrm>
        <a:custGeom>
          <a:avLst/>
          <a:gdLst/>
          <a:ahLst/>
          <a:cxnLst/>
          <a:rect l="0" t="0" r="0" b="0"/>
          <a:pathLst>
            <a:path>
              <a:moveTo>
                <a:pt x="5100385" y="3258659"/>
              </a:moveTo>
              <a:arcTo wR="2593557" hR="2593557" stAng="891548" swAng="1074107"/>
            </a:path>
          </a:pathLst>
        </a:custGeom>
        <a:noFill/>
        <a:ln w="9525" cap="flat" cmpd="sng" algn="ctr">
          <a:solidFill>
            <a:srgbClr val="4BACC6">
              <a:hueOff val="0"/>
              <a:satOff val="0"/>
              <a:lumOff val="0"/>
              <a:alphaOff val="0"/>
            </a:srgbClr>
          </a:solidFill>
          <a:prstDash val="solid"/>
        </a:ln>
        <a:effectLst/>
      </dgm:spPr>
      <dgm:t>
        <a:bodyPr/>
        <a:lstStyle/>
        <a:p>
          <a:endParaRPr lang="tr-TR" sz="1800" b="1"/>
        </a:p>
      </dgm:t>
    </dgm:pt>
    <dgm:pt modelId="{E317877B-1BF3-4D4A-8150-3DE69F9BDF09}">
      <dgm:prSet custT="1"/>
      <dgm:spPr>
        <a:xfrm>
          <a:off x="6024116" y="4294215"/>
          <a:ext cx="1210203" cy="576076"/>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smtClean="0">
              <a:solidFill>
                <a:sysClr val="window" lastClr="FFFFFF"/>
              </a:solidFill>
              <a:latin typeface="Calibri"/>
              <a:ea typeface="+mn-ea"/>
              <a:cs typeface="+mn-cs"/>
            </a:rPr>
            <a:t>Boy uzunluğu</a:t>
          </a:r>
          <a:endParaRPr lang="tr-TR" sz="1800" b="1" dirty="0">
            <a:solidFill>
              <a:sysClr val="window" lastClr="FFFFFF"/>
            </a:solidFill>
            <a:latin typeface="Calibri"/>
            <a:ea typeface="+mn-ea"/>
            <a:cs typeface="+mn-cs"/>
          </a:endParaRPr>
        </a:p>
      </dgm:t>
    </dgm:pt>
    <dgm:pt modelId="{21A229ED-3649-4402-9B40-1D8B27F37EE4}" type="parTrans" cxnId="{2719256F-2A87-4680-8B6A-974DB49EDA3D}">
      <dgm:prSet/>
      <dgm:spPr/>
      <dgm:t>
        <a:bodyPr/>
        <a:lstStyle/>
        <a:p>
          <a:endParaRPr lang="tr-TR" sz="1800" b="1"/>
        </a:p>
      </dgm:t>
    </dgm:pt>
    <dgm:pt modelId="{704587A5-BA45-433C-A2F7-9CB1C364C448}" type="sibTrans" cxnId="{2719256F-2A87-4680-8B6A-974DB49EDA3D}">
      <dgm:prSet/>
      <dgm:spPr>
        <a:xfrm>
          <a:off x="2075579" y="290276"/>
          <a:ext cx="5187115" cy="5187115"/>
        </a:xfrm>
        <a:custGeom>
          <a:avLst/>
          <a:gdLst/>
          <a:ahLst/>
          <a:cxnLst/>
          <a:rect l="0" t="0" r="0" b="0"/>
          <a:pathLst>
            <a:path>
              <a:moveTo>
                <a:pt x="4256513" y="4583814"/>
              </a:moveTo>
              <a:arcTo wR="2593557" hR="2593557" stAng="3007177" swAng="770370"/>
            </a:path>
          </a:pathLst>
        </a:custGeom>
        <a:noFill/>
        <a:ln w="9525" cap="flat" cmpd="sng" algn="ctr">
          <a:solidFill>
            <a:srgbClr val="F79646">
              <a:hueOff val="0"/>
              <a:satOff val="0"/>
              <a:lumOff val="0"/>
              <a:alphaOff val="0"/>
            </a:srgbClr>
          </a:solidFill>
          <a:prstDash val="solid"/>
        </a:ln>
        <a:effectLst/>
      </dgm:spPr>
      <dgm:t>
        <a:bodyPr/>
        <a:lstStyle/>
        <a:p>
          <a:endParaRPr lang="tr-TR" sz="1800" b="1"/>
        </a:p>
      </dgm:t>
    </dgm:pt>
    <dgm:pt modelId="{8AF5454B-660E-4119-A803-6B8F1CDC3F03}">
      <dgm:prSet custT="1"/>
      <dgm:spPr>
        <a:xfrm>
          <a:off x="4956691" y="5084297"/>
          <a:ext cx="886271" cy="576076"/>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smtClean="0">
              <a:solidFill>
                <a:sysClr val="window" lastClr="FFFFFF"/>
              </a:solidFill>
              <a:latin typeface="Calibri"/>
              <a:ea typeface="+mn-ea"/>
              <a:cs typeface="+mn-cs"/>
            </a:rPr>
            <a:t>Ağırlık</a:t>
          </a:r>
          <a:endParaRPr lang="tr-TR" sz="1800" b="1" dirty="0">
            <a:solidFill>
              <a:sysClr val="window" lastClr="FFFFFF"/>
            </a:solidFill>
            <a:latin typeface="Calibri"/>
            <a:ea typeface="+mn-ea"/>
            <a:cs typeface="+mn-cs"/>
          </a:endParaRPr>
        </a:p>
      </dgm:t>
    </dgm:pt>
    <dgm:pt modelId="{C1C6BBFC-75C0-4EA9-BFF6-01B181EEAB7E}" type="parTrans" cxnId="{C0D6E9B4-6519-4A61-9930-A5EFCD62675E}">
      <dgm:prSet/>
      <dgm:spPr/>
      <dgm:t>
        <a:bodyPr/>
        <a:lstStyle/>
        <a:p>
          <a:endParaRPr lang="tr-TR" sz="1800" b="1"/>
        </a:p>
      </dgm:t>
    </dgm:pt>
    <dgm:pt modelId="{21EB2076-6996-45B9-A667-14E4196E37C7}" type="sibTrans" cxnId="{C0D6E9B4-6519-4A61-9930-A5EFCD62675E}">
      <dgm:prSet/>
      <dgm:spPr>
        <a:xfrm>
          <a:off x="2075579" y="290276"/>
          <a:ext cx="5187115" cy="5187115"/>
        </a:xfrm>
        <a:custGeom>
          <a:avLst/>
          <a:gdLst/>
          <a:ahLst/>
          <a:cxnLst/>
          <a:rect l="0" t="0" r="0" b="0"/>
          <a:pathLst>
            <a:path>
              <a:moveTo>
                <a:pt x="2877658" y="5171508"/>
              </a:moveTo>
              <a:arcTo wR="2593557" hR="2593557" stAng="5022669" swAng="451709"/>
            </a:path>
          </a:pathLst>
        </a:custGeom>
        <a:noFill/>
        <a:ln w="9525" cap="flat" cmpd="sng" algn="ctr">
          <a:solidFill>
            <a:srgbClr val="C0504D">
              <a:hueOff val="0"/>
              <a:satOff val="0"/>
              <a:lumOff val="0"/>
              <a:alphaOff val="0"/>
            </a:srgbClr>
          </a:solidFill>
          <a:prstDash val="solid"/>
        </a:ln>
        <a:effectLst/>
      </dgm:spPr>
      <dgm:t>
        <a:bodyPr/>
        <a:lstStyle/>
        <a:p>
          <a:endParaRPr lang="tr-TR" sz="1800" b="1"/>
        </a:p>
      </dgm:t>
    </dgm:pt>
    <dgm:pt modelId="{40B3816D-D29A-4F85-842B-0B48D3769BC4}">
      <dgm:prSet custT="1"/>
      <dgm:spPr>
        <a:xfrm>
          <a:off x="3267340" y="5084297"/>
          <a:ext cx="1342213" cy="576076"/>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smtClean="0">
              <a:solidFill>
                <a:sysClr val="window" lastClr="FFFFFF"/>
              </a:solidFill>
              <a:latin typeface="Calibri"/>
              <a:ea typeface="+mn-ea"/>
              <a:cs typeface="+mn-cs"/>
            </a:rPr>
            <a:t>Vücut Kitle İndeksi</a:t>
          </a:r>
          <a:endParaRPr lang="tr-TR" sz="1800" b="1" dirty="0">
            <a:solidFill>
              <a:sysClr val="window" lastClr="FFFFFF"/>
            </a:solidFill>
            <a:latin typeface="Calibri"/>
            <a:ea typeface="+mn-ea"/>
            <a:cs typeface="+mn-cs"/>
          </a:endParaRPr>
        </a:p>
      </dgm:t>
    </dgm:pt>
    <dgm:pt modelId="{1D02116D-9F6A-4DFA-B927-B9FA723D26A0}" type="parTrans" cxnId="{336ABB23-2C12-48E2-BF75-FD89EE7D87C9}">
      <dgm:prSet/>
      <dgm:spPr/>
      <dgm:t>
        <a:bodyPr/>
        <a:lstStyle/>
        <a:p>
          <a:endParaRPr lang="tr-TR"/>
        </a:p>
      </dgm:t>
    </dgm:pt>
    <dgm:pt modelId="{5D89F010-34F6-4DB7-AA2D-51A0A9263CA2}" type="sibTrans" cxnId="{336ABB23-2C12-48E2-BF75-FD89EE7D87C9}">
      <dgm:prSet/>
      <dgm:spPr>
        <a:xfrm>
          <a:off x="2075579" y="290276"/>
          <a:ext cx="5187115" cy="5187115"/>
        </a:xfrm>
        <a:custGeom>
          <a:avLst/>
          <a:gdLst/>
          <a:ahLst/>
          <a:cxnLst/>
          <a:rect l="0" t="0" r="0" b="0"/>
          <a:pathLst>
            <a:path>
              <a:moveTo>
                <a:pt x="1217695" y="4792090"/>
              </a:moveTo>
              <a:arcTo wR="2593557" hR="2593557" stAng="7322324" swAng="473515"/>
            </a:path>
          </a:pathLst>
        </a:custGeom>
        <a:noFill/>
        <a:ln w="9525" cap="flat" cmpd="sng" algn="ctr">
          <a:solidFill>
            <a:srgbClr val="9BBB59">
              <a:hueOff val="0"/>
              <a:satOff val="0"/>
              <a:lumOff val="0"/>
              <a:alphaOff val="0"/>
            </a:srgbClr>
          </a:solidFill>
          <a:prstDash val="solid"/>
        </a:ln>
        <a:effectLst/>
      </dgm:spPr>
      <dgm:t>
        <a:bodyPr/>
        <a:lstStyle/>
        <a:p>
          <a:endParaRPr lang="tr-TR"/>
        </a:p>
      </dgm:t>
    </dgm:pt>
    <dgm:pt modelId="{A66405F3-88D5-4F6D-BF3F-8E59C1E50739}" type="pres">
      <dgm:prSet presAssocID="{33D605A0-1831-4102-A02C-2B72B8CF044F}" presName="cycle" presStyleCnt="0">
        <dgm:presLayoutVars>
          <dgm:dir/>
          <dgm:resizeHandles val="exact"/>
        </dgm:presLayoutVars>
      </dgm:prSet>
      <dgm:spPr/>
      <dgm:t>
        <a:bodyPr/>
        <a:lstStyle/>
        <a:p>
          <a:endParaRPr lang="tr-TR"/>
        </a:p>
      </dgm:t>
    </dgm:pt>
    <dgm:pt modelId="{58ABF67E-61F7-4EDC-90E6-2B21392A2F6E}" type="pres">
      <dgm:prSet presAssocID="{A565DCAB-8E6D-43D9-AD7C-43775CE7082F}" presName="node" presStyleLbl="node1" presStyleIdx="0" presStyleCnt="11">
        <dgm:presLayoutVars>
          <dgm:bulletEnabled val="1"/>
        </dgm:presLayoutVars>
      </dgm:prSet>
      <dgm:spPr/>
      <dgm:t>
        <a:bodyPr/>
        <a:lstStyle/>
        <a:p>
          <a:endParaRPr lang="tr-TR"/>
        </a:p>
      </dgm:t>
    </dgm:pt>
    <dgm:pt modelId="{E7408C5F-D6F7-4961-9A47-36292080C76C}" type="pres">
      <dgm:prSet presAssocID="{A565DCAB-8E6D-43D9-AD7C-43775CE7082F}" presName="spNode" presStyleCnt="0"/>
      <dgm:spPr/>
    </dgm:pt>
    <dgm:pt modelId="{2638F26B-CAFE-4E05-B0C2-A360B96128BB}" type="pres">
      <dgm:prSet presAssocID="{5D87105A-4D9B-4E5C-B63D-F50FF45B104B}" presName="sibTrans" presStyleLbl="sibTrans1D1" presStyleIdx="0" presStyleCnt="11"/>
      <dgm:spPr/>
      <dgm:t>
        <a:bodyPr/>
        <a:lstStyle/>
        <a:p>
          <a:endParaRPr lang="tr-TR"/>
        </a:p>
      </dgm:t>
    </dgm:pt>
    <dgm:pt modelId="{03734CBC-EEEC-469A-9CE1-EDD1B3C0FCC4}" type="pres">
      <dgm:prSet presAssocID="{901B5A71-8CEF-4C5A-AC38-55E126F7E186}" presName="node" presStyleLbl="node1" presStyleIdx="1" presStyleCnt="11">
        <dgm:presLayoutVars>
          <dgm:bulletEnabled val="1"/>
        </dgm:presLayoutVars>
      </dgm:prSet>
      <dgm:spPr/>
      <dgm:t>
        <a:bodyPr/>
        <a:lstStyle/>
        <a:p>
          <a:endParaRPr lang="tr-TR"/>
        </a:p>
      </dgm:t>
    </dgm:pt>
    <dgm:pt modelId="{0D34D1A8-C602-4E21-912B-2F4C0E34DECD}" type="pres">
      <dgm:prSet presAssocID="{901B5A71-8CEF-4C5A-AC38-55E126F7E186}" presName="spNode" presStyleCnt="0"/>
      <dgm:spPr/>
    </dgm:pt>
    <dgm:pt modelId="{4BC3E9A8-4886-4AF9-A573-A7A60F2DD539}" type="pres">
      <dgm:prSet presAssocID="{295178C7-3016-4DB8-B36C-93F23625ED61}" presName="sibTrans" presStyleLbl="sibTrans1D1" presStyleIdx="1" presStyleCnt="11"/>
      <dgm:spPr/>
      <dgm:t>
        <a:bodyPr/>
        <a:lstStyle/>
        <a:p>
          <a:endParaRPr lang="tr-TR"/>
        </a:p>
      </dgm:t>
    </dgm:pt>
    <dgm:pt modelId="{D81B885D-089C-4600-89EA-CDE63B874A2E}" type="pres">
      <dgm:prSet presAssocID="{80F40D72-1573-4401-8959-8DA68EB79525}" presName="node" presStyleLbl="node1" presStyleIdx="2" presStyleCnt="11">
        <dgm:presLayoutVars>
          <dgm:bulletEnabled val="1"/>
        </dgm:presLayoutVars>
      </dgm:prSet>
      <dgm:spPr/>
      <dgm:t>
        <a:bodyPr/>
        <a:lstStyle/>
        <a:p>
          <a:endParaRPr lang="tr-TR"/>
        </a:p>
      </dgm:t>
    </dgm:pt>
    <dgm:pt modelId="{7FB52AB7-6E98-447E-89D4-E88773B1E6DA}" type="pres">
      <dgm:prSet presAssocID="{80F40D72-1573-4401-8959-8DA68EB79525}" presName="spNode" presStyleCnt="0"/>
      <dgm:spPr/>
    </dgm:pt>
    <dgm:pt modelId="{46E72D4B-32D0-4729-984C-63C948ABFB3B}" type="pres">
      <dgm:prSet presAssocID="{7314A072-D32A-4A0B-9FE9-A676A066F103}" presName="sibTrans" presStyleLbl="sibTrans1D1" presStyleIdx="2" presStyleCnt="11"/>
      <dgm:spPr/>
      <dgm:t>
        <a:bodyPr/>
        <a:lstStyle/>
        <a:p>
          <a:endParaRPr lang="tr-TR"/>
        </a:p>
      </dgm:t>
    </dgm:pt>
    <dgm:pt modelId="{EED96D13-CED1-4E73-BCF2-4D6EB047C75D}" type="pres">
      <dgm:prSet presAssocID="{8D57E772-3414-41B9-A7BC-CCCB0F902EF5}" presName="node" presStyleLbl="node1" presStyleIdx="3" presStyleCnt="11" custScaleX="164327" custScaleY="211452">
        <dgm:presLayoutVars>
          <dgm:bulletEnabled val="1"/>
        </dgm:presLayoutVars>
      </dgm:prSet>
      <dgm:spPr/>
      <dgm:t>
        <a:bodyPr/>
        <a:lstStyle/>
        <a:p>
          <a:endParaRPr lang="tr-TR"/>
        </a:p>
      </dgm:t>
    </dgm:pt>
    <dgm:pt modelId="{24AAC8E7-2DFB-4507-8A4F-932D72C0DEF9}" type="pres">
      <dgm:prSet presAssocID="{8D57E772-3414-41B9-A7BC-CCCB0F902EF5}" presName="spNode" presStyleCnt="0"/>
      <dgm:spPr/>
    </dgm:pt>
    <dgm:pt modelId="{184AF0BC-F4B6-4435-9539-E3760F1E5ADF}" type="pres">
      <dgm:prSet presAssocID="{415D9778-FB3A-44D1-9A83-3DBCCE3E56A4}" presName="sibTrans" presStyleLbl="sibTrans1D1" presStyleIdx="3" presStyleCnt="11"/>
      <dgm:spPr/>
      <dgm:t>
        <a:bodyPr/>
        <a:lstStyle/>
        <a:p>
          <a:endParaRPr lang="tr-TR"/>
        </a:p>
      </dgm:t>
    </dgm:pt>
    <dgm:pt modelId="{2053E58D-D716-4BAE-921A-FF804ACBFA08}" type="pres">
      <dgm:prSet presAssocID="{E317877B-1BF3-4D4A-8150-3DE69F9BDF09}" presName="node" presStyleLbl="node1" presStyleIdx="4" presStyleCnt="11" custScaleX="136550">
        <dgm:presLayoutVars>
          <dgm:bulletEnabled val="1"/>
        </dgm:presLayoutVars>
      </dgm:prSet>
      <dgm:spPr/>
      <dgm:t>
        <a:bodyPr/>
        <a:lstStyle/>
        <a:p>
          <a:endParaRPr lang="tr-TR"/>
        </a:p>
      </dgm:t>
    </dgm:pt>
    <dgm:pt modelId="{D294B2C4-ECE8-4E97-B0D5-A99F76135C52}" type="pres">
      <dgm:prSet presAssocID="{E317877B-1BF3-4D4A-8150-3DE69F9BDF09}" presName="spNode" presStyleCnt="0"/>
      <dgm:spPr/>
    </dgm:pt>
    <dgm:pt modelId="{396D9029-921F-42D1-94DE-E1BEA7EF9D28}" type="pres">
      <dgm:prSet presAssocID="{704587A5-BA45-433C-A2F7-9CB1C364C448}" presName="sibTrans" presStyleLbl="sibTrans1D1" presStyleIdx="4" presStyleCnt="11"/>
      <dgm:spPr/>
      <dgm:t>
        <a:bodyPr/>
        <a:lstStyle/>
        <a:p>
          <a:endParaRPr lang="tr-TR"/>
        </a:p>
      </dgm:t>
    </dgm:pt>
    <dgm:pt modelId="{772CF0EE-BEE2-48B6-8C42-809996FCD3B2}" type="pres">
      <dgm:prSet presAssocID="{8AF5454B-660E-4119-A803-6B8F1CDC3F03}" presName="node" presStyleLbl="node1" presStyleIdx="5" presStyleCnt="11">
        <dgm:presLayoutVars>
          <dgm:bulletEnabled val="1"/>
        </dgm:presLayoutVars>
      </dgm:prSet>
      <dgm:spPr/>
      <dgm:t>
        <a:bodyPr/>
        <a:lstStyle/>
        <a:p>
          <a:endParaRPr lang="tr-TR"/>
        </a:p>
      </dgm:t>
    </dgm:pt>
    <dgm:pt modelId="{B74B9613-6E5C-4BE0-80EE-11C88791BE0E}" type="pres">
      <dgm:prSet presAssocID="{8AF5454B-660E-4119-A803-6B8F1CDC3F03}" presName="spNode" presStyleCnt="0"/>
      <dgm:spPr/>
    </dgm:pt>
    <dgm:pt modelId="{57E1350E-95A6-4F2B-AC89-298A8B591C73}" type="pres">
      <dgm:prSet presAssocID="{21EB2076-6996-45B9-A667-14E4196E37C7}" presName="sibTrans" presStyleLbl="sibTrans1D1" presStyleIdx="5" presStyleCnt="11"/>
      <dgm:spPr/>
      <dgm:t>
        <a:bodyPr/>
        <a:lstStyle/>
        <a:p>
          <a:endParaRPr lang="tr-TR"/>
        </a:p>
      </dgm:t>
    </dgm:pt>
    <dgm:pt modelId="{CC1B0951-83CB-4B62-9C47-572616D61F42}" type="pres">
      <dgm:prSet presAssocID="{40B3816D-D29A-4F85-842B-0B48D3769BC4}" presName="node" presStyleLbl="node1" presStyleIdx="6" presStyleCnt="11" custScaleX="151445">
        <dgm:presLayoutVars>
          <dgm:bulletEnabled val="1"/>
        </dgm:presLayoutVars>
      </dgm:prSet>
      <dgm:spPr/>
      <dgm:t>
        <a:bodyPr/>
        <a:lstStyle/>
        <a:p>
          <a:endParaRPr lang="tr-TR"/>
        </a:p>
      </dgm:t>
    </dgm:pt>
    <dgm:pt modelId="{A84552A1-621F-49F5-84BD-90FB72987874}" type="pres">
      <dgm:prSet presAssocID="{40B3816D-D29A-4F85-842B-0B48D3769BC4}" presName="spNode" presStyleCnt="0"/>
      <dgm:spPr/>
    </dgm:pt>
    <dgm:pt modelId="{EFB1128A-40E1-46E9-AA86-EDA768B7DB71}" type="pres">
      <dgm:prSet presAssocID="{5D89F010-34F6-4DB7-AA2D-51A0A9263CA2}" presName="sibTrans" presStyleLbl="sibTrans1D1" presStyleIdx="6" presStyleCnt="11"/>
      <dgm:spPr/>
      <dgm:t>
        <a:bodyPr/>
        <a:lstStyle/>
        <a:p>
          <a:endParaRPr lang="tr-TR"/>
        </a:p>
      </dgm:t>
    </dgm:pt>
    <dgm:pt modelId="{BA1D81DB-F091-4234-93CD-A0A8BF0BD5B0}" type="pres">
      <dgm:prSet presAssocID="{4FBFC2DD-9F9B-4270-825D-107914EB1AD6}" presName="node" presStyleLbl="node1" presStyleIdx="7" presStyleCnt="11" custScaleX="116789">
        <dgm:presLayoutVars>
          <dgm:bulletEnabled val="1"/>
        </dgm:presLayoutVars>
      </dgm:prSet>
      <dgm:spPr/>
      <dgm:t>
        <a:bodyPr/>
        <a:lstStyle/>
        <a:p>
          <a:endParaRPr lang="tr-TR"/>
        </a:p>
      </dgm:t>
    </dgm:pt>
    <dgm:pt modelId="{5B05FB74-A826-4E6F-981C-334CA96C1B5F}" type="pres">
      <dgm:prSet presAssocID="{4FBFC2DD-9F9B-4270-825D-107914EB1AD6}" presName="spNode" presStyleCnt="0"/>
      <dgm:spPr/>
    </dgm:pt>
    <dgm:pt modelId="{2E1D000D-5CB5-4021-88A1-5C20C40E70B8}" type="pres">
      <dgm:prSet presAssocID="{FD35F012-9B13-4DA7-AFBD-B24ED2662859}" presName="sibTrans" presStyleLbl="sibTrans1D1" presStyleIdx="7" presStyleCnt="11"/>
      <dgm:spPr/>
      <dgm:t>
        <a:bodyPr/>
        <a:lstStyle/>
        <a:p>
          <a:endParaRPr lang="tr-TR"/>
        </a:p>
      </dgm:t>
    </dgm:pt>
    <dgm:pt modelId="{591C49C8-4ABD-4301-AC58-F6368C271D56}" type="pres">
      <dgm:prSet presAssocID="{F560EE85-F430-4D18-A0FD-E01626731D72}" presName="node" presStyleLbl="node1" presStyleIdx="8" presStyleCnt="11" custScaleX="147606">
        <dgm:presLayoutVars>
          <dgm:bulletEnabled val="1"/>
        </dgm:presLayoutVars>
      </dgm:prSet>
      <dgm:spPr/>
      <dgm:t>
        <a:bodyPr/>
        <a:lstStyle/>
        <a:p>
          <a:endParaRPr lang="tr-TR"/>
        </a:p>
      </dgm:t>
    </dgm:pt>
    <dgm:pt modelId="{5D90F75A-4F46-4E02-BD91-BDD31A8A3CB0}" type="pres">
      <dgm:prSet presAssocID="{F560EE85-F430-4D18-A0FD-E01626731D72}" presName="spNode" presStyleCnt="0"/>
      <dgm:spPr/>
    </dgm:pt>
    <dgm:pt modelId="{F227F3E0-F93F-4C03-B1C5-4C988F11E3D8}" type="pres">
      <dgm:prSet presAssocID="{B9CFB7A8-CB63-4BF6-8722-20441145D062}" presName="sibTrans" presStyleLbl="sibTrans1D1" presStyleIdx="8" presStyleCnt="11"/>
      <dgm:spPr/>
      <dgm:t>
        <a:bodyPr/>
        <a:lstStyle/>
        <a:p>
          <a:endParaRPr lang="tr-TR"/>
        </a:p>
      </dgm:t>
    </dgm:pt>
    <dgm:pt modelId="{5DCEA6FE-739B-416A-8782-8CA6F1DF9126}" type="pres">
      <dgm:prSet presAssocID="{B16F0566-0B39-48EA-92BC-21DC6B22ECB9}" presName="node" presStyleLbl="node1" presStyleIdx="9" presStyleCnt="11" custScaleX="120461">
        <dgm:presLayoutVars>
          <dgm:bulletEnabled val="1"/>
        </dgm:presLayoutVars>
      </dgm:prSet>
      <dgm:spPr/>
      <dgm:t>
        <a:bodyPr/>
        <a:lstStyle/>
        <a:p>
          <a:endParaRPr lang="tr-TR"/>
        </a:p>
      </dgm:t>
    </dgm:pt>
    <dgm:pt modelId="{D16D8CC0-E291-4FC5-B1A8-EBCEDDA18B16}" type="pres">
      <dgm:prSet presAssocID="{B16F0566-0B39-48EA-92BC-21DC6B22ECB9}" presName="spNode" presStyleCnt="0"/>
      <dgm:spPr/>
    </dgm:pt>
    <dgm:pt modelId="{3E7AB3ED-A612-4B55-BF2E-BBD7E2DEE3A1}" type="pres">
      <dgm:prSet presAssocID="{10CCC84D-C051-4DF7-96C3-BED986A02834}" presName="sibTrans" presStyleLbl="sibTrans1D1" presStyleIdx="9" presStyleCnt="11"/>
      <dgm:spPr/>
      <dgm:t>
        <a:bodyPr/>
        <a:lstStyle/>
        <a:p>
          <a:endParaRPr lang="tr-TR"/>
        </a:p>
      </dgm:t>
    </dgm:pt>
    <dgm:pt modelId="{ECEDEF17-1B4F-4F8D-B50D-B523F359A1A2}" type="pres">
      <dgm:prSet presAssocID="{60B3190E-25F5-47FE-A2CB-049BF9988514}" presName="node" presStyleLbl="node1" presStyleIdx="10" presStyleCnt="11">
        <dgm:presLayoutVars>
          <dgm:bulletEnabled val="1"/>
        </dgm:presLayoutVars>
      </dgm:prSet>
      <dgm:spPr/>
      <dgm:t>
        <a:bodyPr/>
        <a:lstStyle/>
        <a:p>
          <a:endParaRPr lang="tr-TR"/>
        </a:p>
      </dgm:t>
    </dgm:pt>
    <dgm:pt modelId="{08996603-7EAB-4493-9F84-29CAD1133710}" type="pres">
      <dgm:prSet presAssocID="{60B3190E-25F5-47FE-A2CB-049BF9988514}" presName="spNode" presStyleCnt="0"/>
      <dgm:spPr/>
    </dgm:pt>
    <dgm:pt modelId="{E6FCEE44-13CB-4447-97D2-2906816FEF48}" type="pres">
      <dgm:prSet presAssocID="{66E8E359-0150-423F-8F18-AB399FDAC069}" presName="sibTrans" presStyleLbl="sibTrans1D1" presStyleIdx="10" presStyleCnt="11"/>
      <dgm:spPr/>
      <dgm:t>
        <a:bodyPr/>
        <a:lstStyle/>
        <a:p>
          <a:endParaRPr lang="tr-TR"/>
        </a:p>
      </dgm:t>
    </dgm:pt>
  </dgm:ptLst>
  <dgm:cxnLst>
    <dgm:cxn modelId="{EA81BE17-4517-4C17-ACF1-2F4DA9AD4D27}" type="presOf" srcId="{901B5A71-8CEF-4C5A-AC38-55E126F7E186}" destId="{03734CBC-EEEC-469A-9CE1-EDD1B3C0FCC4}" srcOrd="0" destOrd="0" presId="urn:microsoft.com/office/officeart/2005/8/layout/cycle6"/>
    <dgm:cxn modelId="{18A3EEFC-AB51-48ED-8915-089B3FA1050C}" srcId="{33D605A0-1831-4102-A02C-2B72B8CF044F}" destId="{80F40D72-1573-4401-8959-8DA68EB79525}" srcOrd="2" destOrd="0" parTransId="{4CC534A0-336F-45BF-81F3-44E19D6E78B2}" sibTransId="{7314A072-D32A-4A0B-9FE9-A676A066F103}"/>
    <dgm:cxn modelId="{46EBDAA9-BF47-41B1-A28E-2937C13FA79A}" type="presOf" srcId="{7314A072-D32A-4A0B-9FE9-A676A066F103}" destId="{46E72D4B-32D0-4729-984C-63C948ABFB3B}" srcOrd="0" destOrd="0" presId="urn:microsoft.com/office/officeart/2005/8/layout/cycle6"/>
    <dgm:cxn modelId="{6B97DCF3-A8AB-4E4C-A031-D7A675807FA4}" type="presOf" srcId="{4FBFC2DD-9F9B-4270-825D-107914EB1AD6}" destId="{BA1D81DB-F091-4234-93CD-A0A8BF0BD5B0}" srcOrd="0" destOrd="0" presId="urn:microsoft.com/office/officeart/2005/8/layout/cycle6"/>
    <dgm:cxn modelId="{48C104E6-C78F-485C-87A1-D7FEE4CCB507}" type="presOf" srcId="{40B3816D-D29A-4F85-842B-0B48D3769BC4}" destId="{CC1B0951-83CB-4B62-9C47-572616D61F42}" srcOrd="0" destOrd="0" presId="urn:microsoft.com/office/officeart/2005/8/layout/cycle6"/>
    <dgm:cxn modelId="{00D1C090-51EC-44C7-A52E-7E0DFA19E3E0}" type="presOf" srcId="{F560EE85-F430-4D18-A0FD-E01626731D72}" destId="{591C49C8-4ABD-4301-AC58-F6368C271D56}" srcOrd="0" destOrd="0" presId="urn:microsoft.com/office/officeart/2005/8/layout/cycle6"/>
    <dgm:cxn modelId="{FACD4C1C-3A2B-41D3-8D12-79F5A53042F5}" type="presOf" srcId="{10CCC84D-C051-4DF7-96C3-BED986A02834}" destId="{3E7AB3ED-A612-4B55-BF2E-BBD7E2DEE3A1}" srcOrd="0" destOrd="0" presId="urn:microsoft.com/office/officeart/2005/8/layout/cycle6"/>
    <dgm:cxn modelId="{16F56FDB-9CB6-4097-AFD2-D4C4EA9C119C}" srcId="{33D605A0-1831-4102-A02C-2B72B8CF044F}" destId="{901B5A71-8CEF-4C5A-AC38-55E126F7E186}" srcOrd="1" destOrd="0" parTransId="{8C53676B-DF6E-4657-A637-4D3A9B1FB7BE}" sibTransId="{295178C7-3016-4DB8-B36C-93F23625ED61}"/>
    <dgm:cxn modelId="{54F39A2D-7500-47FD-A753-61EB139299F8}" type="presOf" srcId="{FD35F012-9B13-4DA7-AFBD-B24ED2662859}" destId="{2E1D000D-5CB5-4021-88A1-5C20C40E70B8}" srcOrd="0" destOrd="0" presId="urn:microsoft.com/office/officeart/2005/8/layout/cycle6"/>
    <dgm:cxn modelId="{C0D6E9B4-6519-4A61-9930-A5EFCD62675E}" srcId="{33D605A0-1831-4102-A02C-2B72B8CF044F}" destId="{8AF5454B-660E-4119-A803-6B8F1CDC3F03}" srcOrd="5" destOrd="0" parTransId="{C1C6BBFC-75C0-4EA9-BFF6-01B181EEAB7E}" sibTransId="{21EB2076-6996-45B9-A667-14E4196E37C7}"/>
    <dgm:cxn modelId="{8BB0A009-0724-4FE7-8C6E-3A5B02BF82EB}" srcId="{33D605A0-1831-4102-A02C-2B72B8CF044F}" destId="{60B3190E-25F5-47FE-A2CB-049BF9988514}" srcOrd="10" destOrd="0" parTransId="{E16964EA-D9B8-4C75-A9EF-6DFF3F4635B2}" sibTransId="{66E8E359-0150-423F-8F18-AB399FDAC069}"/>
    <dgm:cxn modelId="{C17C46EE-4F43-4284-8B5F-89B81577C798}" type="presOf" srcId="{704587A5-BA45-433C-A2F7-9CB1C364C448}" destId="{396D9029-921F-42D1-94DE-E1BEA7EF9D28}" srcOrd="0" destOrd="0" presId="urn:microsoft.com/office/officeart/2005/8/layout/cycle6"/>
    <dgm:cxn modelId="{D2620E1E-E25C-402D-B0EC-2FE5A1B57210}" type="presOf" srcId="{60B3190E-25F5-47FE-A2CB-049BF9988514}" destId="{ECEDEF17-1B4F-4F8D-B50D-B523F359A1A2}" srcOrd="0" destOrd="0" presId="urn:microsoft.com/office/officeart/2005/8/layout/cycle6"/>
    <dgm:cxn modelId="{B324F1D3-0493-4456-82B2-872922A61B8F}" type="presOf" srcId="{E317877B-1BF3-4D4A-8150-3DE69F9BDF09}" destId="{2053E58D-D716-4BAE-921A-FF804ACBFA08}" srcOrd="0" destOrd="0" presId="urn:microsoft.com/office/officeart/2005/8/layout/cycle6"/>
    <dgm:cxn modelId="{E19D31A7-94C7-4775-8EF1-03B7FEAC253A}" type="presOf" srcId="{8D57E772-3414-41B9-A7BC-CCCB0F902EF5}" destId="{EED96D13-CED1-4E73-BCF2-4D6EB047C75D}" srcOrd="0" destOrd="0" presId="urn:microsoft.com/office/officeart/2005/8/layout/cycle6"/>
    <dgm:cxn modelId="{7D327779-B69D-4FE7-BBB8-C8010A619E20}" srcId="{33D605A0-1831-4102-A02C-2B72B8CF044F}" destId="{F560EE85-F430-4D18-A0FD-E01626731D72}" srcOrd="8" destOrd="0" parTransId="{72B95EB2-E7C8-4608-B307-2679A22230C0}" sibTransId="{B9CFB7A8-CB63-4BF6-8722-20441145D062}"/>
    <dgm:cxn modelId="{B940D61C-20D0-4556-935C-D75BE1F5FAB2}" type="presOf" srcId="{80F40D72-1573-4401-8959-8DA68EB79525}" destId="{D81B885D-089C-4600-89EA-CDE63B874A2E}" srcOrd="0" destOrd="0" presId="urn:microsoft.com/office/officeart/2005/8/layout/cycle6"/>
    <dgm:cxn modelId="{B69E6928-8252-4C8E-AA99-956EE1B33349}" type="presOf" srcId="{66E8E359-0150-423F-8F18-AB399FDAC069}" destId="{E6FCEE44-13CB-4447-97D2-2906816FEF48}" srcOrd="0" destOrd="0" presId="urn:microsoft.com/office/officeart/2005/8/layout/cycle6"/>
    <dgm:cxn modelId="{67BAE44D-549C-4F49-8857-6D65D428E8A2}" type="presOf" srcId="{8AF5454B-660E-4119-A803-6B8F1CDC3F03}" destId="{772CF0EE-BEE2-48B6-8C42-809996FCD3B2}" srcOrd="0" destOrd="0" presId="urn:microsoft.com/office/officeart/2005/8/layout/cycle6"/>
    <dgm:cxn modelId="{9C6813BB-93B7-44C8-92F2-FF84FC3C46E4}" type="presOf" srcId="{33D605A0-1831-4102-A02C-2B72B8CF044F}" destId="{A66405F3-88D5-4F6D-BF3F-8E59C1E50739}" srcOrd="0" destOrd="0" presId="urn:microsoft.com/office/officeart/2005/8/layout/cycle6"/>
    <dgm:cxn modelId="{2719256F-2A87-4680-8B6A-974DB49EDA3D}" srcId="{33D605A0-1831-4102-A02C-2B72B8CF044F}" destId="{E317877B-1BF3-4D4A-8150-3DE69F9BDF09}" srcOrd="4" destOrd="0" parTransId="{21A229ED-3649-4402-9B40-1D8B27F37EE4}" sibTransId="{704587A5-BA45-433C-A2F7-9CB1C364C448}"/>
    <dgm:cxn modelId="{C25C734F-D268-4179-9688-2323C85BA01B}" srcId="{33D605A0-1831-4102-A02C-2B72B8CF044F}" destId="{4FBFC2DD-9F9B-4270-825D-107914EB1AD6}" srcOrd="7" destOrd="0" parTransId="{A20FE551-CA9B-48FE-AC4D-67937C90385A}" sibTransId="{FD35F012-9B13-4DA7-AFBD-B24ED2662859}"/>
    <dgm:cxn modelId="{33DEB360-CF87-4D28-BE0E-F3D99C7942CD}" type="presOf" srcId="{5D89F010-34F6-4DB7-AA2D-51A0A9263CA2}" destId="{EFB1128A-40E1-46E9-AA86-EDA768B7DB71}" srcOrd="0" destOrd="0" presId="urn:microsoft.com/office/officeart/2005/8/layout/cycle6"/>
    <dgm:cxn modelId="{A4EE7907-FB70-4239-AF2F-FF4E63C6CB26}" type="presOf" srcId="{A565DCAB-8E6D-43D9-AD7C-43775CE7082F}" destId="{58ABF67E-61F7-4EDC-90E6-2B21392A2F6E}" srcOrd="0" destOrd="0" presId="urn:microsoft.com/office/officeart/2005/8/layout/cycle6"/>
    <dgm:cxn modelId="{79E61557-1215-4583-BD19-A5AB7C14A8A9}" type="presOf" srcId="{B16F0566-0B39-48EA-92BC-21DC6B22ECB9}" destId="{5DCEA6FE-739B-416A-8782-8CA6F1DF9126}" srcOrd="0" destOrd="0" presId="urn:microsoft.com/office/officeart/2005/8/layout/cycle6"/>
    <dgm:cxn modelId="{A3AB29BB-F193-473F-A931-722DB6454075}" srcId="{33D605A0-1831-4102-A02C-2B72B8CF044F}" destId="{8D57E772-3414-41B9-A7BC-CCCB0F902EF5}" srcOrd="3" destOrd="0" parTransId="{41E6CC16-4ED8-4ABF-AA67-1B92B8D737ED}" sibTransId="{415D9778-FB3A-44D1-9A83-3DBCCE3E56A4}"/>
    <dgm:cxn modelId="{336ABB23-2C12-48E2-BF75-FD89EE7D87C9}" srcId="{33D605A0-1831-4102-A02C-2B72B8CF044F}" destId="{40B3816D-D29A-4F85-842B-0B48D3769BC4}" srcOrd="6" destOrd="0" parTransId="{1D02116D-9F6A-4DFA-B927-B9FA723D26A0}" sibTransId="{5D89F010-34F6-4DB7-AA2D-51A0A9263CA2}"/>
    <dgm:cxn modelId="{4B38137E-6DED-4DCE-983D-DE200C9E691C}" srcId="{33D605A0-1831-4102-A02C-2B72B8CF044F}" destId="{B16F0566-0B39-48EA-92BC-21DC6B22ECB9}" srcOrd="9" destOrd="0" parTransId="{702BBB60-3568-4F74-A5E8-7F3F97627557}" sibTransId="{10CCC84D-C051-4DF7-96C3-BED986A02834}"/>
    <dgm:cxn modelId="{5DB59519-A842-4073-AC08-2F2740FE2E99}" srcId="{33D605A0-1831-4102-A02C-2B72B8CF044F}" destId="{A565DCAB-8E6D-43D9-AD7C-43775CE7082F}" srcOrd="0" destOrd="0" parTransId="{78068BAD-7C0F-4A80-A671-9D1636456D1E}" sibTransId="{5D87105A-4D9B-4E5C-B63D-F50FF45B104B}"/>
    <dgm:cxn modelId="{8D7FB4AB-88CD-40A5-A186-76274CAC6EE0}" type="presOf" srcId="{B9CFB7A8-CB63-4BF6-8722-20441145D062}" destId="{F227F3E0-F93F-4C03-B1C5-4C988F11E3D8}" srcOrd="0" destOrd="0" presId="urn:microsoft.com/office/officeart/2005/8/layout/cycle6"/>
    <dgm:cxn modelId="{C09BB956-11B8-4873-9410-1F0955F113DB}" type="presOf" srcId="{295178C7-3016-4DB8-B36C-93F23625ED61}" destId="{4BC3E9A8-4886-4AF9-A573-A7A60F2DD539}" srcOrd="0" destOrd="0" presId="urn:microsoft.com/office/officeart/2005/8/layout/cycle6"/>
    <dgm:cxn modelId="{6E3BAD5B-E7C4-4B38-97C0-D8D26821E6E2}" type="presOf" srcId="{415D9778-FB3A-44D1-9A83-3DBCCE3E56A4}" destId="{184AF0BC-F4B6-4435-9539-E3760F1E5ADF}" srcOrd="0" destOrd="0" presId="urn:microsoft.com/office/officeart/2005/8/layout/cycle6"/>
    <dgm:cxn modelId="{435E6ADA-51FE-487A-AA38-15C986601992}" type="presOf" srcId="{21EB2076-6996-45B9-A667-14E4196E37C7}" destId="{57E1350E-95A6-4F2B-AC89-298A8B591C73}" srcOrd="0" destOrd="0" presId="urn:microsoft.com/office/officeart/2005/8/layout/cycle6"/>
    <dgm:cxn modelId="{18B8AFB9-E6BA-40E0-A381-713ABB4FAA9D}" type="presOf" srcId="{5D87105A-4D9B-4E5C-B63D-F50FF45B104B}" destId="{2638F26B-CAFE-4E05-B0C2-A360B96128BB}" srcOrd="0" destOrd="0" presId="urn:microsoft.com/office/officeart/2005/8/layout/cycle6"/>
    <dgm:cxn modelId="{C0E1FE30-4119-4B36-AE42-D14D487668C4}" type="presParOf" srcId="{A66405F3-88D5-4F6D-BF3F-8E59C1E50739}" destId="{58ABF67E-61F7-4EDC-90E6-2B21392A2F6E}" srcOrd="0" destOrd="0" presId="urn:microsoft.com/office/officeart/2005/8/layout/cycle6"/>
    <dgm:cxn modelId="{DA01DB06-FBC4-4923-B488-C71798AFEF13}" type="presParOf" srcId="{A66405F3-88D5-4F6D-BF3F-8E59C1E50739}" destId="{E7408C5F-D6F7-4961-9A47-36292080C76C}" srcOrd="1" destOrd="0" presId="urn:microsoft.com/office/officeart/2005/8/layout/cycle6"/>
    <dgm:cxn modelId="{5FA2F943-F7DB-419E-8CEF-99DFFD5FCBA4}" type="presParOf" srcId="{A66405F3-88D5-4F6D-BF3F-8E59C1E50739}" destId="{2638F26B-CAFE-4E05-B0C2-A360B96128BB}" srcOrd="2" destOrd="0" presId="urn:microsoft.com/office/officeart/2005/8/layout/cycle6"/>
    <dgm:cxn modelId="{B9DA3EFC-8771-4B1B-9F0E-6AFC38ADE6D8}" type="presParOf" srcId="{A66405F3-88D5-4F6D-BF3F-8E59C1E50739}" destId="{03734CBC-EEEC-469A-9CE1-EDD1B3C0FCC4}" srcOrd="3" destOrd="0" presId="urn:microsoft.com/office/officeart/2005/8/layout/cycle6"/>
    <dgm:cxn modelId="{BAB827B1-AC8C-4E63-ACCA-9D88EEFC54DD}" type="presParOf" srcId="{A66405F3-88D5-4F6D-BF3F-8E59C1E50739}" destId="{0D34D1A8-C602-4E21-912B-2F4C0E34DECD}" srcOrd="4" destOrd="0" presId="urn:microsoft.com/office/officeart/2005/8/layout/cycle6"/>
    <dgm:cxn modelId="{320AFC00-D5A5-47F7-8BD3-3D8A99CF87A1}" type="presParOf" srcId="{A66405F3-88D5-4F6D-BF3F-8E59C1E50739}" destId="{4BC3E9A8-4886-4AF9-A573-A7A60F2DD539}" srcOrd="5" destOrd="0" presId="urn:microsoft.com/office/officeart/2005/8/layout/cycle6"/>
    <dgm:cxn modelId="{B6240D26-37D1-4D73-8CE8-C0EF2512D2AA}" type="presParOf" srcId="{A66405F3-88D5-4F6D-BF3F-8E59C1E50739}" destId="{D81B885D-089C-4600-89EA-CDE63B874A2E}" srcOrd="6" destOrd="0" presId="urn:microsoft.com/office/officeart/2005/8/layout/cycle6"/>
    <dgm:cxn modelId="{58E89A7F-33E4-4686-B8CA-0F8427E07586}" type="presParOf" srcId="{A66405F3-88D5-4F6D-BF3F-8E59C1E50739}" destId="{7FB52AB7-6E98-447E-89D4-E88773B1E6DA}" srcOrd="7" destOrd="0" presId="urn:microsoft.com/office/officeart/2005/8/layout/cycle6"/>
    <dgm:cxn modelId="{9F516492-6A43-4A63-AA34-CE4C95E4106E}" type="presParOf" srcId="{A66405F3-88D5-4F6D-BF3F-8E59C1E50739}" destId="{46E72D4B-32D0-4729-984C-63C948ABFB3B}" srcOrd="8" destOrd="0" presId="urn:microsoft.com/office/officeart/2005/8/layout/cycle6"/>
    <dgm:cxn modelId="{C5B2CAD0-1CB2-4928-9982-C280DBBAE30C}" type="presParOf" srcId="{A66405F3-88D5-4F6D-BF3F-8E59C1E50739}" destId="{EED96D13-CED1-4E73-BCF2-4D6EB047C75D}" srcOrd="9" destOrd="0" presId="urn:microsoft.com/office/officeart/2005/8/layout/cycle6"/>
    <dgm:cxn modelId="{921291E4-F1B1-4FBF-8E5F-63EB02FE0F9A}" type="presParOf" srcId="{A66405F3-88D5-4F6D-BF3F-8E59C1E50739}" destId="{24AAC8E7-2DFB-4507-8A4F-932D72C0DEF9}" srcOrd="10" destOrd="0" presId="urn:microsoft.com/office/officeart/2005/8/layout/cycle6"/>
    <dgm:cxn modelId="{8A6CEEEE-7901-46D6-ACA2-183617D4E7B4}" type="presParOf" srcId="{A66405F3-88D5-4F6D-BF3F-8E59C1E50739}" destId="{184AF0BC-F4B6-4435-9539-E3760F1E5ADF}" srcOrd="11" destOrd="0" presId="urn:microsoft.com/office/officeart/2005/8/layout/cycle6"/>
    <dgm:cxn modelId="{CBBB3E20-112D-4904-9409-6D8719FBD978}" type="presParOf" srcId="{A66405F3-88D5-4F6D-BF3F-8E59C1E50739}" destId="{2053E58D-D716-4BAE-921A-FF804ACBFA08}" srcOrd="12" destOrd="0" presId="urn:microsoft.com/office/officeart/2005/8/layout/cycle6"/>
    <dgm:cxn modelId="{668C78AC-5C9C-4D2D-89DF-111EB6B5A2D0}" type="presParOf" srcId="{A66405F3-88D5-4F6D-BF3F-8E59C1E50739}" destId="{D294B2C4-ECE8-4E97-B0D5-A99F76135C52}" srcOrd="13" destOrd="0" presId="urn:microsoft.com/office/officeart/2005/8/layout/cycle6"/>
    <dgm:cxn modelId="{91CE0905-9648-43FC-96B7-E1359E4A174A}" type="presParOf" srcId="{A66405F3-88D5-4F6D-BF3F-8E59C1E50739}" destId="{396D9029-921F-42D1-94DE-E1BEA7EF9D28}" srcOrd="14" destOrd="0" presId="urn:microsoft.com/office/officeart/2005/8/layout/cycle6"/>
    <dgm:cxn modelId="{A298944A-3F27-4068-812D-2DF5EF533022}" type="presParOf" srcId="{A66405F3-88D5-4F6D-BF3F-8E59C1E50739}" destId="{772CF0EE-BEE2-48B6-8C42-809996FCD3B2}" srcOrd="15" destOrd="0" presId="urn:microsoft.com/office/officeart/2005/8/layout/cycle6"/>
    <dgm:cxn modelId="{05BFD4F9-2CEF-4F28-84C0-059945647373}" type="presParOf" srcId="{A66405F3-88D5-4F6D-BF3F-8E59C1E50739}" destId="{B74B9613-6E5C-4BE0-80EE-11C88791BE0E}" srcOrd="16" destOrd="0" presId="urn:microsoft.com/office/officeart/2005/8/layout/cycle6"/>
    <dgm:cxn modelId="{64C4193E-CA31-4A73-8675-746ABC748340}" type="presParOf" srcId="{A66405F3-88D5-4F6D-BF3F-8E59C1E50739}" destId="{57E1350E-95A6-4F2B-AC89-298A8B591C73}" srcOrd="17" destOrd="0" presId="urn:microsoft.com/office/officeart/2005/8/layout/cycle6"/>
    <dgm:cxn modelId="{518C6BFD-818F-4616-914E-7FA67961C361}" type="presParOf" srcId="{A66405F3-88D5-4F6D-BF3F-8E59C1E50739}" destId="{CC1B0951-83CB-4B62-9C47-572616D61F42}" srcOrd="18" destOrd="0" presId="urn:microsoft.com/office/officeart/2005/8/layout/cycle6"/>
    <dgm:cxn modelId="{B8ABD55D-EB8F-4F18-B28E-5CECEC7FAA58}" type="presParOf" srcId="{A66405F3-88D5-4F6D-BF3F-8E59C1E50739}" destId="{A84552A1-621F-49F5-84BD-90FB72987874}" srcOrd="19" destOrd="0" presId="urn:microsoft.com/office/officeart/2005/8/layout/cycle6"/>
    <dgm:cxn modelId="{6A25FB46-F9AA-4EAA-9AEF-DCC41A6263B7}" type="presParOf" srcId="{A66405F3-88D5-4F6D-BF3F-8E59C1E50739}" destId="{EFB1128A-40E1-46E9-AA86-EDA768B7DB71}" srcOrd="20" destOrd="0" presId="urn:microsoft.com/office/officeart/2005/8/layout/cycle6"/>
    <dgm:cxn modelId="{AE12F8DE-FAEB-4504-B82A-1C0B440BE311}" type="presParOf" srcId="{A66405F3-88D5-4F6D-BF3F-8E59C1E50739}" destId="{BA1D81DB-F091-4234-93CD-A0A8BF0BD5B0}" srcOrd="21" destOrd="0" presId="urn:microsoft.com/office/officeart/2005/8/layout/cycle6"/>
    <dgm:cxn modelId="{607DF23F-354E-4712-8998-B2D84560317F}" type="presParOf" srcId="{A66405F3-88D5-4F6D-BF3F-8E59C1E50739}" destId="{5B05FB74-A826-4E6F-981C-334CA96C1B5F}" srcOrd="22" destOrd="0" presId="urn:microsoft.com/office/officeart/2005/8/layout/cycle6"/>
    <dgm:cxn modelId="{2218A0A6-73A9-4363-98C6-AC60C3EFCA38}" type="presParOf" srcId="{A66405F3-88D5-4F6D-BF3F-8E59C1E50739}" destId="{2E1D000D-5CB5-4021-88A1-5C20C40E70B8}" srcOrd="23" destOrd="0" presId="urn:microsoft.com/office/officeart/2005/8/layout/cycle6"/>
    <dgm:cxn modelId="{EDAE0ED9-4AA4-4D61-A467-49D9C24CD677}" type="presParOf" srcId="{A66405F3-88D5-4F6D-BF3F-8E59C1E50739}" destId="{591C49C8-4ABD-4301-AC58-F6368C271D56}" srcOrd="24" destOrd="0" presId="urn:microsoft.com/office/officeart/2005/8/layout/cycle6"/>
    <dgm:cxn modelId="{E13BA35D-4933-4B73-94FF-EC648719C5AF}" type="presParOf" srcId="{A66405F3-88D5-4F6D-BF3F-8E59C1E50739}" destId="{5D90F75A-4F46-4E02-BD91-BDD31A8A3CB0}" srcOrd="25" destOrd="0" presId="urn:microsoft.com/office/officeart/2005/8/layout/cycle6"/>
    <dgm:cxn modelId="{104CA095-3DF4-4B9C-AA41-021C5292EE6F}" type="presParOf" srcId="{A66405F3-88D5-4F6D-BF3F-8E59C1E50739}" destId="{F227F3E0-F93F-4C03-B1C5-4C988F11E3D8}" srcOrd="26" destOrd="0" presId="urn:microsoft.com/office/officeart/2005/8/layout/cycle6"/>
    <dgm:cxn modelId="{D850958A-6F7A-4BC6-B908-BD4E0FE65D86}" type="presParOf" srcId="{A66405F3-88D5-4F6D-BF3F-8E59C1E50739}" destId="{5DCEA6FE-739B-416A-8782-8CA6F1DF9126}" srcOrd="27" destOrd="0" presId="urn:microsoft.com/office/officeart/2005/8/layout/cycle6"/>
    <dgm:cxn modelId="{934B9ABA-42A6-43E7-8C1C-3AAD711C07BD}" type="presParOf" srcId="{A66405F3-88D5-4F6D-BF3F-8E59C1E50739}" destId="{D16D8CC0-E291-4FC5-B1A8-EBCEDDA18B16}" srcOrd="28" destOrd="0" presId="urn:microsoft.com/office/officeart/2005/8/layout/cycle6"/>
    <dgm:cxn modelId="{30985676-1F30-44DB-A02A-CBD2D0F86952}" type="presParOf" srcId="{A66405F3-88D5-4F6D-BF3F-8E59C1E50739}" destId="{3E7AB3ED-A612-4B55-BF2E-BBD7E2DEE3A1}" srcOrd="29" destOrd="0" presId="urn:microsoft.com/office/officeart/2005/8/layout/cycle6"/>
    <dgm:cxn modelId="{AA765C38-27E1-4434-BEDD-E2275D469A07}" type="presParOf" srcId="{A66405F3-88D5-4F6D-BF3F-8E59C1E50739}" destId="{ECEDEF17-1B4F-4F8D-B50D-B523F359A1A2}" srcOrd="30" destOrd="0" presId="urn:microsoft.com/office/officeart/2005/8/layout/cycle6"/>
    <dgm:cxn modelId="{FB26A383-D54A-474D-8DF8-E15F98FCA8A3}" type="presParOf" srcId="{A66405F3-88D5-4F6D-BF3F-8E59C1E50739}" destId="{08996603-7EAB-4493-9F84-29CAD1133710}" srcOrd="31" destOrd="0" presId="urn:microsoft.com/office/officeart/2005/8/layout/cycle6"/>
    <dgm:cxn modelId="{682BE573-4CE2-407B-AC58-5169696F1FCD}" type="presParOf" srcId="{A66405F3-88D5-4F6D-BF3F-8E59C1E50739}" destId="{E6FCEE44-13CB-4447-97D2-2906816FEF48}" srcOrd="32"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55791-9AE3-4572-A60B-4523037BAB9B}" type="doc">
      <dgm:prSet loTypeId="urn:microsoft.com/office/officeart/2005/8/layout/hierarchy3" loCatId="hierarchy" qsTypeId="urn:microsoft.com/office/officeart/2005/8/quickstyle/simple1" qsCatId="simple" csTypeId="urn:microsoft.com/office/officeart/2005/8/colors/colorful1#4" csCatId="colorful" phldr="1"/>
      <dgm:spPr/>
      <dgm:t>
        <a:bodyPr/>
        <a:lstStyle/>
        <a:p>
          <a:endParaRPr lang="tr-TR"/>
        </a:p>
      </dgm:t>
    </dgm:pt>
    <dgm:pt modelId="{1B932D8C-5EDE-4010-84AF-0668AB524609}">
      <dgm:prSet phldrT="[Metin]" custT="1"/>
      <dgm:spPr>
        <a:xfrm>
          <a:off x="271164" y="139126"/>
          <a:ext cx="3262905" cy="789655"/>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000" b="1" dirty="0" smtClean="0">
              <a:solidFill>
                <a:sysClr val="window" lastClr="FFFFFF"/>
              </a:solidFill>
              <a:latin typeface="Calibri"/>
              <a:ea typeface="+mn-ea"/>
              <a:cs typeface="+mn-cs"/>
            </a:rPr>
            <a:t>Gerçek (Doğal, mutlak) Sıfır </a:t>
          </a:r>
          <a:endParaRPr lang="tr-TR" sz="2000" b="1" dirty="0">
            <a:solidFill>
              <a:sysClr val="window" lastClr="FFFFFF"/>
            </a:solidFill>
            <a:latin typeface="Calibri"/>
            <a:ea typeface="+mn-ea"/>
            <a:cs typeface="+mn-cs"/>
          </a:endParaRPr>
        </a:p>
      </dgm:t>
    </dgm:pt>
    <dgm:pt modelId="{D1F0B3D7-8E1F-4A1C-92FF-FAA4D3F4E0BC}" type="parTrans" cxnId="{060761FE-EA6D-4113-A0E2-1383E87EBB6A}">
      <dgm:prSet/>
      <dgm:spPr/>
      <dgm:t>
        <a:bodyPr/>
        <a:lstStyle/>
        <a:p>
          <a:endParaRPr lang="tr-TR" sz="2000"/>
        </a:p>
      </dgm:t>
    </dgm:pt>
    <dgm:pt modelId="{85C76477-E230-4268-951D-6CDF60E615C9}" type="sibTrans" cxnId="{060761FE-EA6D-4113-A0E2-1383E87EBB6A}">
      <dgm:prSet/>
      <dgm:spPr/>
      <dgm:t>
        <a:bodyPr/>
        <a:lstStyle/>
        <a:p>
          <a:endParaRPr lang="tr-TR" sz="2000"/>
        </a:p>
      </dgm:t>
    </dgm:pt>
    <dgm:pt modelId="{0D30F1E1-7F95-46E2-BACA-F7490D250634}">
      <dgm:prSet phldrT="[Metin]" custT="1"/>
      <dgm:spPr>
        <a:xfrm>
          <a:off x="828743" y="2941961"/>
          <a:ext cx="2905160" cy="1631452"/>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r>
            <a:rPr lang="tr-TR" sz="2000" dirty="0" smtClean="0">
              <a:solidFill>
                <a:sysClr val="windowText" lastClr="000000">
                  <a:hueOff val="0"/>
                  <a:satOff val="0"/>
                  <a:lumOff val="0"/>
                  <a:alphaOff val="0"/>
                </a:sysClr>
              </a:solidFill>
              <a:latin typeface="Calibri"/>
              <a:ea typeface="+mn-ea"/>
              <a:cs typeface="+mn-cs"/>
            </a:rPr>
            <a:t>Örneğin sınıfta 0 kişi var denildiğinde sınıfta hiç kimsenin </a:t>
          </a:r>
          <a:r>
            <a:rPr lang="tr-TR" sz="2000" smtClean="0">
              <a:solidFill>
                <a:sysClr val="windowText" lastClr="000000">
                  <a:hueOff val="0"/>
                  <a:satOff val="0"/>
                  <a:lumOff val="0"/>
                  <a:alphaOff val="0"/>
                </a:sysClr>
              </a:solidFill>
              <a:latin typeface="Calibri"/>
              <a:ea typeface="+mn-ea"/>
              <a:cs typeface="+mn-cs"/>
            </a:rPr>
            <a:t>olmadığı anlaşılmaktadır.</a:t>
          </a:r>
          <a:endParaRPr lang="tr-TR" sz="2000" dirty="0">
            <a:solidFill>
              <a:sysClr val="windowText" lastClr="000000">
                <a:hueOff val="0"/>
                <a:satOff val="0"/>
                <a:lumOff val="0"/>
                <a:alphaOff val="0"/>
              </a:sysClr>
            </a:solidFill>
            <a:latin typeface="Calibri"/>
            <a:ea typeface="+mn-ea"/>
            <a:cs typeface="+mn-cs"/>
          </a:endParaRPr>
        </a:p>
      </dgm:t>
    </dgm:pt>
    <dgm:pt modelId="{E1442AF3-C323-49CE-97D7-EE3DB0FB8C46}" type="parTrans" cxnId="{71682F5F-A7C8-424B-A93A-0920106461D4}">
      <dgm:prSet/>
      <dgm:spPr>
        <a:xfrm>
          <a:off x="597455" y="928781"/>
          <a:ext cx="231287" cy="2828906"/>
        </a:xfrm>
        <a:noFill/>
        <a:ln w="12700" cap="flat" cmpd="sng" algn="ctr">
          <a:solidFill>
            <a:srgbClr val="ED7D31">
              <a:hueOff val="0"/>
              <a:satOff val="0"/>
              <a:lumOff val="0"/>
              <a:alphaOff val="0"/>
            </a:srgbClr>
          </a:solidFill>
          <a:prstDash val="solid"/>
          <a:miter lim="800000"/>
        </a:ln>
        <a:effectLst/>
      </dgm:spPr>
      <dgm:t>
        <a:bodyPr/>
        <a:lstStyle/>
        <a:p>
          <a:endParaRPr lang="tr-TR" sz="2000"/>
        </a:p>
      </dgm:t>
    </dgm:pt>
    <dgm:pt modelId="{80B1D712-782C-4C26-A68A-9D4AC0AC26A3}" type="sibTrans" cxnId="{71682F5F-A7C8-424B-A93A-0920106461D4}">
      <dgm:prSet/>
      <dgm:spPr/>
      <dgm:t>
        <a:bodyPr/>
        <a:lstStyle/>
        <a:p>
          <a:endParaRPr lang="tr-TR" sz="2000"/>
        </a:p>
      </dgm:t>
    </dgm:pt>
    <dgm:pt modelId="{66335400-4683-4EC8-ABBC-B19C1F671DEC}">
      <dgm:prSet phldrT="[Metin]" custT="1"/>
      <dgm:spPr>
        <a:xfrm>
          <a:off x="4313741" y="139126"/>
          <a:ext cx="3262905" cy="832546"/>
        </a:xfr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2000" b="1" dirty="0" smtClean="0">
              <a:solidFill>
                <a:srgbClr val="FF0000"/>
              </a:solidFill>
              <a:latin typeface="Calibri"/>
              <a:ea typeface="+mn-ea"/>
              <a:cs typeface="+mn-cs"/>
            </a:rPr>
            <a:t>Keyfi </a:t>
          </a:r>
          <a:r>
            <a:rPr lang="tr-TR" sz="2000" b="1" dirty="0" smtClean="0">
              <a:solidFill>
                <a:srgbClr val="FF0000"/>
              </a:solidFill>
              <a:latin typeface="Calibri Light"/>
              <a:ea typeface="+mn-ea"/>
              <a:cs typeface="Arial" pitchFamily="34" charset="0"/>
            </a:rPr>
            <a:t>(itibari, tanımlanmış, göreceli, bağıl) Sıfır</a:t>
          </a:r>
          <a:endParaRPr lang="tr-TR" sz="2000" b="1" dirty="0">
            <a:solidFill>
              <a:srgbClr val="FF0000"/>
            </a:solidFill>
            <a:latin typeface="Calibri"/>
            <a:ea typeface="+mn-ea"/>
            <a:cs typeface="+mn-cs"/>
          </a:endParaRPr>
        </a:p>
      </dgm:t>
    </dgm:pt>
    <dgm:pt modelId="{4AEF9AEC-18F1-40A1-9495-7AA54A033FD7}" type="parTrans" cxnId="{A6844F9B-C760-4577-B651-D5D37DF66522}">
      <dgm:prSet/>
      <dgm:spPr/>
      <dgm:t>
        <a:bodyPr/>
        <a:lstStyle/>
        <a:p>
          <a:endParaRPr lang="tr-TR" sz="2000"/>
        </a:p>
      </dgm:t>
    </dgm:pt>
    <dgm:pt modelId="{6C871402-F73B-40F6-8777-1AA6AF0FBB12}" type="sibTrans" cxnId="{A6844F9B-C760-4577-B651-D5D37DF66522}">
      <dgm:prSet/>
      <dgm:spPr/>
      <dgm:t>
        <a:bodyPr/>
        <a:lstStyle/>
        <a:p>
          <a:endParaRPr lang="tr-TR" sz="2000"/>
        </a:p>
      </dgm:t>
    </dgm:pt>
    <dgm:pt modelId="{D1FC5826-DB61-4324-A23B-51C4A53A9E10}">
      <dgm:prSet phldrT="[Metin]" custT="1"/>
      <dgm:spPr>
        <a:xfrm>
          <a:off x="4854828" y="1049329"/>
          <a:ext cx="3445915" cy="1503416"/>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altLang="tr-TR" sz="2000" dirty="0" smtClean="0">
              <a:solidFill>
                <a:sysClr val="windowText" lastClr="000000">
                  <a:hueOff val="0"/>
                  <a:satOff val="0"/>
                  <a:lumOff val="0"/>
                  <a:alphaOff val="0"/>
                </a:sysClr>
              </a:solidFill>
              <a:latin typeface="Calibri"/>
              <a:ea typeface="+mn-ea"/>
              <a:cs typeface="+mn-cs"/>
            </a:rPr>
            <a:t>Sıfır noktası aslında o özelliğin yokluğunu göstermez. </a:t>
          </a:r>
          <a:r>
            <a:rPr lang="tr-TR" sz="2000" dirty="0" smtClean="0">
              <a:solidFill>
                <a:sysClr val="windowText" lastClr="000000">
                  <a:hueOff val="0"/>
                  <a:satOff val="0"/>
                  <a:lumOff val="0"/>
                  <a:alphaOff val="0"/>
                </a:sysClr>
              </a:solidFill>
              <a:latin typeface="Calibri"/>
              <a:ea typeface="+mn-ea"/>
              <a:cs typeface="+mn-cs"/>
            </a:rPr>
            <a:t>Uzmanlar tarafından tanımlanmış bir başlangıç noktasını ifade eder.</a:t>
          </a:r>
          <a:endParaRPr lang="tr-TR" sz="2000" dirty="0">
            <a:solidFill>
              <a:sysClr val="windowText" lastClr="000000">
                <a:hueOff val="0"/>
                <a:satOff val="0"/>
                <a:lumOff val="0"/>
                <a:alphaOff val="0"/>
              </a:sysClr>
            </a:solidFill>
            <a:latin typeface="Calibri"/>
            <a:ea typeface="+mn-ea"/>
            <a:cs typeface="+mn-cs"/>
          </a:endParaRPr>
        </a:p>
      </dgm:t>
    </dgm:pt>
    <dgm:pt modelId="{7CBC587D-F877-4391-9EEE-FDBB60B59E45}" type="parTrans" cxnId="{E6004899-80E9-4244-AB69-3AF3015CBE3C}">
      <dgm:prSet/>
      <dgm:spPr>
        <a:xfrm>
          <a:off x="4640031" y="971672"/>
          <a:ext cx="214797" cy="829365"/>
        </a:xfrm>
        <a:noFill/>
        <a:ln w="12700" cap="flat" cmpd="sng" algn="ctr">
          <a:solidFill>
            <a:srgbClr val="ED7D31">
              <a:hueOff val="0"/>
              <a:satOff val="0"/>
              <a:lumOff val="0"/>
              <a:alphaOff val="0"/>
            </a:srgbClr>
          </a:solidFill>
          <a:prstDash val="solid"/>
          <a:miter lim="800000"/>
        </a:ln>
        <a:effectLst/>
      </dgm:spPr>
      <dgm:t>
        <a:bodyPr/>
        <a:lstStyle/>
        <a:p>
          <a:endParaRPr lang="tr-TR" sz="2000"/>
        </a:p>
      </dgm:t>
    </dgm:pt>
    <dgm:pt modelId="{BD64E339-2225-42B9-A3E9-2DEA6FF316E1}" type="sibTrans" cxnId="{E6004899-80E9-4244-AB69-3AF3015CBE3C}">
      <dgm:prSet/>
      <dgm:spPr/>
      <dgm:t>
        <a:bodyPr/>
        <a:lstStyle/>
        <a:p>
          <a:endParaRPr lang="tr-TR" sz="2000"/>
        </a:p>
      </dgm:t>
    </dgm:pt>
    <dgm:pt modelId="{ABCF134C-7C34-4605-AA8C-40DE766B5279}">
      <dgm:prSet phldrT="[Metin]" custT="1"/>
      <dgm:spPr>
        <a:xfrm>
          <a:off x="4986754" y="2880325"/>
          <a:ext cx="3352648" cy="1631452"/>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dirty="0" smtClean="0">
              <a:solidFill>
                <a:sysClr val="windowText" lastClr="000000">
                  <a:hueOff val="0"/>
                  <a:satOff val="0"/>
                  <a:lumOff val="0"/>
                  <a:alphaOff val="0"/>
                </a:sysClr>
              </a:solidFill>
              <a:latin typeface="Calibri"/>
              <a:ea typeface="+mn-ea"/>
              <a:cs typeface="+mn-cs"/>
            </a:rPr>
            <a:t>Matematik testinden 0 puan alınması öğrencinin matematikle ilgili hiçbir bilgiye sahip olmadığını göstermez. </a:t>
          </a:r>
          <a:endParaRPr lang="tr-TR" sz="2000" dirty="0">
            <a:solidFill>
              <a:sysClr val="windowText" lastClr="000000">
                <a:hueOff val="0"/>
                <a:satOff val="0"/>
                <a:lumOff val="0"/>
                <a:alphaOff val="0"/>
              </a:sysClr>
            </a:solidFill>
            <a:latin typeface="Calibri"/>
            <a:ea typeface="+mn-ea"/>
            <a:cs typeface="+mn-cs"/>
          </a:endParaRPr>
        </a:p>
      </dgm:t>
    </dgm:pt>
    <dgm:pt modelId="{45945D94-27DB-45BA-B1F6-B21ECF9042B2}" type="parTrans" cxnId="{F982115D-533D-4174-B992-E20551622369}">
      <dgm:prSet/>
      <dgm:spPr>
        <a:xfrm>
          <a:off x="4640031" y="971672"/>
          <a:ext cx="346722" cy="2724379"/>
        </a:xfrm>
        <a:noFill/>
        <a:ln w="12700" cap="flat" cmpd="sng" algn="ctr">
          <a:solidFill>
            <a:srgbClr val="ED7D31">
              <a:hueOff val="0"/>
              <a:satOff val="0"/>
              <a:lumOff val="0"/>
              <a:alphaOff val="0"/>
            </a:srgbClr>
          </a:solidFill>
          <a:prstDash val="solid"/>
          <a:miter lim="800000"/>
        </a:ln>
        <a:effectLst/>
      </dgm:spPr>
      <dgm:t>
        <a:bodyPr/>
        <a:lstStyle/>
        <a:p>
          <a:endParaRPr lang="tr-TR" sz="2000"/>
        </a:p>
      </dgm:t>
    </dgm:pt>
    <dgm:pt modelId="{2B7F16C9-EB31-49B9-8737-8EE0412D306B}" type="sibTrans" cxnId="{F982115D-533D-4174-B992-E20551622369}">
      <dgm:prSet/>
      <dgm:spPr/>
      <dgm:t>
        <a:bodyPr/>
        <a:lstStyle/>
        <a:p>
          <a:endParaRPr lang="tr-TR" sz="2000"/>
        </a:p>
      </dgm:t>
    </dgm:pt>
    <dgm:pt modelId="{84161B95-5E62-4F4B-89FA-F8686BA0D8BC}">
      <dgm:prSet custT="1"/>
      <dgm:spPr>
        <a:xfrm>
          <a:off x="864165" y="1197955"/>
          <a:ext cx="2610324" cy="1631452"/>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r>
            <a:rPr lang="tr-TR" sz="2000" dirty="0" smtClean="0">
              <a:solidFill>
                <a:sysClr val="windowText" lastClr="000000">
                  <a:hueOff val="0"/>
                  <a:satOff val="0"/>
                  <a:lumOff val="0"/>
                  <a:alphaOff val="0"/>
                </a:sysClr>
              </a:solidFill>
              <a:latin typeface="Calibri"/>
              <a:ea typeface="+mn-ea"/>
              <a:cs typeface="+mn-cs"/>
            </a:rPr>
            <a:t>Yokluk anlamı taşır ve sözü edilen niteliğin/nesnenin/kişinin hiç olmadığı anlamına gelir. </a:t>
          </a:r>
          <a:endParaRPr lang="tr-TR" sz="2000" dirty="0">
            <a:solidFill>
              <a:sysClr val="windowText" lastClr="000000">
                <a:hueOff val="0"/>
                <a:satOff val="0"/>
                <a:lumOff val="0"/>
                <a:alphaOff val="0"/>
              </a:sysClr>
            </a:solidFill>
            <a:latin typeface="Calibri"/>
            <a:ea typeface="+mn-ea"/>
            <a:cs typeface="+mn-cs"/>
          </a:endParaRPr>
        </a:p>
      </dgm:t>
    </dgm:pt>
    <dgm:pt modelId="{68E46803-7261-4C4F-80A9-C3E89F9BA0E8}" type="parTrans" cxnId="{B20F61DC-5BA0-4020-BEE5-0B06F0F3C2F3}">
      <dgm:prSet/>
      <dgm:spPr>
        <a:xfrm>
          <a:off x="597455" y="928781"/>
          <a:ext cx="266709" cy="1084899"/>
        </a:xfrm>
        <a:noFill/>
        <a:ln w="12700" cap="flat" cmpd="sng" algn="ctr">
          <a:solidFill>
            <a:srgbClr val="ED7D31">
              <a:hueOff val="0"/>
              <a:satOff val="0"/>
              <a:lumOff val="0"/>
              <a:alphaOff val="0"/>
            </a:srgbClr>
          </a:solidFill>
          <a:prstDash val="solid"/>
          <a:miter lim="800000"/>
        </a:ln>
        <a:effectLst/>
      </dgm:spPr>
      <dgm:t>
        <a:bodyPr/>
        <a:lstStyle/>
        <a:p>
          <a:endParaRPr lang="tr-TR" sz="2000"/>
        </a:p>
      </dgm:t>
    </dgm:pt>
    <dgm:pt modelId="{14BEE951-9A6D-4EBA-ADC5-EDD9C8457D24}" type="sibTrans" cxnId="{B20F61DC-5BA0-4020-BEE5-0B06F0F3C2F3}">
      <dgm:prSet/>
      <dgm:spPr/>
      <dgm:t>
        <a:bodyPr/>
        <a:lstStyle/>
        <a:p>
          <a:endParaRPr lang="tr-TR" sz="2000"/>
        </a:p>
      </dgm:t>
    </dgm:pt>
    <dgm:pt modelId="{75CB530F-BDA3-491C-AE53-86187DB97BD7}" type="pres">
      <dgm:prSet presAssocID="{36955791-9AE3-4572-A60B-4523037BAB9B}" presName="diagram" presStyleCnt="0">
        <dgm:presLayoutVars>
          <dgm:chPref val="1"/>
          <dgm:dir/>
          <dgm:animOne val="branch"/>
          <dgm:animLvl val="lvl"/>
          <dgm:resizeHandles/>
        </dgm:presLayoutVars>
      </dgm:prSet>
      <dgm:spPr/>
      <dgm:t>
        <a:bodyPr/>
        <a:lstStyle/>
        <a:p>
          <a:endParaRPr lang="tr-TR"/>
        </a:p>
      </dgm:t>
    </dgm:pt>
    <dgm:pt modelId="{8009D45B-D2C2-4149-95E3-2F78659A2364}" type="pres">
      <dgm:prSet presAssocID="{1B932D8C-5EDE-4010-84AF-0668AB524609}" presName="root" presStyleCnt="0"/>
      <dgm:spPr/>
    </dgm:pt>
    <dgm:pt modelId="{B5ED1F8E-466C-4324-B26B-8CFF64D7B351}" type="pres">
      <dgm:prSet presAssocID="{1B932D8C-5EDE-4010-84AF-0668AB524609}" presName="rootComposite" presStyleCnt="0"/>
      <dgm:spPr/>
    </dgm:pt>
    <dgm:pt modelId="{C5864EDF-201D-44C5-804D-4D03AE2DC645}" type="pres">
      <dgm:prSet presAssocID="{1B932D8C-5EDE-4010-84AF-0668AB524609}" presName="rootText" presStyleLbl="node1" presStyleIdx="0" presStyleCnt="2" custScaleY="48402" custLinFactNeighborX="1826" custLinFactNeighborY="8501"/>
      <dgm:spPr>
        <a:prstGeom prst="roundRect">
          <a:avLst>
            <a:gd name="adj" fmla="val 10000"/>
          </a:avLst>
        </a:prstGeom>
      </dgm:spPr>
      <dgm:t>
        <a:bodyPr/>
        <a:lstStyle/>
        <a:p>
          <a:endParaRPr lang="tr-TR"/>
        </a:p>
      </dgm:t>
    </dgm:pt>
    <dgm:pt modelId="{94FD8FF8-6481-40F1-A6C7-31EDC5F2C376}" type="pres">
      <dgm:prSet presAssocID="{1B932D8C-5EDE-4010-84AF-0668AB524609}" presName="rootConnector" presStyleLbl="node1" presStyleIdx="0" presStyleCnt="2"/>
      <dgm:spPr/>
      <dgm:t>
        <a:bodyPr/>
        <a:lstStyle/>
        <a:p>
          <a:endParaRPr lang="tr-TR"/>
        </a:p>
      </dgm:t>
    </dgm:pt>
    <dgm:pt modelId="{6D2FB40B-00D5-4C66-AEF4-E27F50C8833B}" type="pres">
      <dgm:prSet presAssocID="{1B932D8C-5EDE-4010-84AF-0668AB524609}" presName="childShape" presStyleCnt="0"/>
      <dgm:spPr/>
    </dgm:pt>
    <dgm:pt modelId="{A88FD67C-C5FE-4DCD-9AA0-F310B3E66623}" type="pres">
      <dgm:prSet presAssocID="{68E46803-7261-4C4F-80A9-C3E89F9BA0E8}" presName="Name13" presStyleLbl="parChTrans1D2" presStyleIdx="0" presStyleCnt="4"/>
      <dgm:spPr>
        <a:custGeom>
          <a:avLst/>
          <a:gdLst/>
          <a:ahLst/>
          <a:cxnLst/>
          <a:rect l="0" t="0" r="0" b="0"/>
          <a:pathLst>
            <a:path>
              <a:moveTo>
                <a:pt x="0" y="0"/>
              </a:moveTo>
              <a:lnTo>
                <a:pt x="0" y="1084899"/>
              </a:lnTo>
              <a:lnTo>
                <a:pt x="266709" y="1084899"/>
              </a:lnTo>
            </a:path>
          </a:pathLst>
        </a:custGeom>
      </dgm:spPr>
      <dgm:t>
        <a:bodyPr/>
        <a:lstStyle/>
        <a:p>
          <a:endParaRPr lang="tr-TR"/>
        </a:p>
      </dgm:t>
    </dgm:pt>
    <dgm:pt modelId="{B158A8EE-928F-468E-8528-C1F06D1FC18E}" type="pres">
      <dgm:prSet presAssocID="{84161B95-5E62-4F4B-89FA-F8686BA0D8BC}" presName="childText" presStyleLbl="bgAcc1" presStyleIdx="0" presStyleCnt="4">
        <dgm:presLayoutVars>
          <dgm:bulletEnabled val="1"/>
        </dgm:presLayoutVars>
      </dgm:prSet>
      <dgm:spPr>
        <a:prstGeom prst="roundRect">
          <a:avLst>
            <a:gd name="adj" fmla="val 10000"/>
          </a:avLst>
        </a:prstGeom>
      </dgm:spPr>
      <dgm:t>
        <a:bodyPr/>
        <a:lstStyle/>
        <a:p>
          <a:endParaRPr lang="tr-TR"/>
        </a:p>
      </dgm:t>
    </dgm:pt>
    <dgm:pt modelId="{B2E72797-1CFA-401F-A0FF-6CAD6ACAFFE6}" type="pres">
      <dgm:prSet presAssocID="{E1442AF3-C323-49CE-97D7-EE3DB0FB8C46}" presName="Name13" presStyleLbl="parChTrans1D2" presStyleIdx="1" presStyleCnt="4"/>
      <dgm:spPr>
        <a:custGeom>
          <a:avLst/>
          <a:gdLst/>
          <a:ahLst/>
          <a:cxnLst/>
          <a:rect l="0" t="0" r="0" b="0"/>
          <a:pathLst>
            <a:path>
              <a:moveTo>
                <a:pt x="0" y="0"/>
              </a:moveTo>
              <a:lnTo>
                <a:pt x="0" y="2828906"/>
              </a:lnTo>
              <a:lnTo>
                <a:pt x="231287" y="2828906"/>
              </a:lnTo>
            </a:path>
          </a:pathLst>
        </a:custGeom>
      </dgm:spPr>
      <dgm:t>
        <a:bodyPr/>
        <a:lstStyle/>
        <a:p>
          <a:endParaRPr lang="tr-TR"/>
        </a:p>
      </dgm:t>
    </dgm:pt>
    <dgm:pt modelId="{3DED30DC-5A85-4BE5-A415-57EBA87A8372}" type="pres">
      <dgm:prSet presAssocID="{0D30F1E1-7F95-46E2-BACA-F7490D250634}" presName="childText" presStyleLbl="bgAcc1" presStyleIdx="1" presStyleCnt="4" custScaleX="111295" custLinFactNeighborX="-1357" custLinFactNeighborY="-18101">
        <dgm:presLayoutVars>
          <dgm:bulletEnabled val="1"/>
        </dgm:presLayoutVars>
      </dgm:prSet>
      <dgm:spPr>
        <a:prstGeom prst="roundRect">
          <a:avLst>
            <a:gd name="adj" fmla="val 10000"/>
          </a:avLst>
        </a:prstGeom>
      </dgm:spPr>
      <dgm:t>
        <a:bodyPr/>
        <a:lstStyle/>
        <a:p>
          <a:endParaRPr lang="tr-TR"/>
        </a:p>
      </dgm:t>
    </dgm:pt>
    <dgm:pt modelId="{AB828415-14CD-42C0-BD0D-3843BD56A873}" type="pres">
      <dgm:prSet presAssocID="{66335400-4683-4EC8-ABBC-B19C1F671DEC}" presName="root" presStyleCnt="0"/>
      <dgm:spPr/>
    </dgm:pt>
    <dgm:pt modelId="{A9C57B35-5907-423D-92F1-A871667D4337}" type="pres">
      <dgm:prSet presAssocID="{66335400-4683-4EC8-ABBC-B19C1F671DEC}" presName="rootComposite" presStyleCnt="0"/>
      <dgm:spPr/>
    </dgm:pt>
    <dgm:pt modelId="{F24A60E2-BD3B-48D0-A6A8-B25AA0ED943F}" type="pres">
      <dgm:prSet presAssocID="{66335400-4683-4EC8-ABBC-B19C1F671DEC}" presName="rootText" presStyleLbl="node1" presStyleIdx="1" presStyleCnt="2" custScaleY="51031" custLinFactNeighborX="721" custLinFactNeighborY="8501"/>
      <dgm:spPr>
        <a:prstGeom prst="roundRect">
          <a:avLst>
            <a:gd name="adj" fmla="val 10000"/>
          </a:avLst>
        </a:prstGeom>
      </dgm:spPr>
      <dgm:t>
        <a:bodyPr/>
        <a:lstStyle/>
        <a:p>
          <a:endParaRPr lang="tr-TR"/>
        </a:p>
      </dgm:t>
    </dgm:pt>
    <dgm:pt modelId="{7B04BAA5-0E33-402C-B96E-4F16AA739721}" type="pres">
      <dgm:prSet presAssocID="{66335400-4683-4EC8-ABBC-B19C1F671DEC}" presName="rootConnector" presStyleLbl="node1" presStyleIdx="1" presStyleCnt="2"/>
      <dgm:spPr/>
      <dgm:t>
        <a:bodyPr/>
        <a:lstStyle/>
        <a:p>
          <a:endParaRPr lang="tr-TR"/>
        </a:p>
      </dgm:t>
    </dgm:pt>
    <dgm:pt modelId="{A57E7529-BC8E-4743-BFCE-32347F624F39}" type="pres">
      <dgm:prSet presAssocID="{66335400-4683-4EC8-ABBC-B19C1F671DEC}" presName="childShape" presStyleCnt="0"/>
      <dgm:spPr/>
    </dgm:pt>
    <dgm:pt modelId="{11BCAC24-D768-4B7B-A6B7-B438AF95828C}" type="pres">
      <dgm:prSet presAssocID="{7CBC587D-F877-4391-9EEE-FDBB60B59E45}" presName="Name13" presStyleLbl="parChTrans1D2" presStyleIdx="2" presStyleCnt="4"/>
      <dgm:spPr>
        <a:custGeom>
          <a:avLst/>
          <a:gdLst/>
          <a:ahLst/>
          <a:cxnLst/>
          <a:rect l="0" t="0" r="0" b="0"/>
          <a:pathLst>
            <a:path>
              <a:moveTo>
                <a:pt x="0" y="0"/>
              </a:moveTo>
              <a:lnTo>
                <a:pt x="0" y="829365"/>
              </a:lnTo>
              <a:lnTo>
                <a:pt x="214797" y="829365"/>
              </a:lnTo>
            </a:path>
          </a:pathLst>
        </a:custGeom>
      </dgm:spPr>
      <dgm:t>
        <a:bodyPr/>
        <a:lstStyle/>
        <a:p>
          <a:endParaRPr lang="tr-TR"/>
        </a:p>
      </dgm:t>
    </dgm:pt>
    <dgm:pt modelId="{C6E40FCB-EE90-49D0-B5AA-D0EB044C9D8E}" type="pres">
      <dgm:prSet presAssocID="{D1FC5826-DB61-4324-A23B-51C4A53A9E10}" presName="childText" presStyleLbl="bgAcc1" presStyleIdx="2" presStyleCnt="4" custScaleX="132011" custScaleY="92152" custLinFactNeighborX="-3370" custLinFactNeighborY="-11739">
        <dgm:presLayoutVars>
          <dgm:bulletEnabled val="1"/>
        </dgm:presLayoutVars>
      </dgm:prSet>
      <dgm:spPr>
        <a:prstGeom prst="roundRect">
          <a:avLst>
            <a:gd name="adj" fmla="val 10000"/>
          </a:avLst>
        </a:prstGeom>
      </dgm:spPr>
      <dgm:t>
        <a:bodyPr/>
        <a:lstStyle/>
        <a:p>
          <a:endParaRPr lang="tr-TR"/>
        </a:p>
      </dgm:t>
    </dgm:pt>
    <dgm:pt modelId="{0751341D-92CD-475D-9231-D113C4E73B5F}" type="pres">
      <dgm:prSet presAssocID="{45945D94-27DB-45BA-B1F6-B21ECF9042B2}" presName="Name13" presStyleLbl="parChTrans1D2" presStyleIdx="3" presStyleCnt="4"/>
      <dgm:spPr>
        <a:custGeom>
          <a:avLst/>
          <a:gdLst/>
          <a:ahLst/>
          <a:cxnLst/>
          <a:rect l="0" t="0" r="0" b="0"/>
          <a:pathLst>
            <a:path>
              <a:moveTo>
                <a:pt x="0" y="0"/>
              </a:moveTo>
              <a:lnTo>
                <a:pt x="0" y="2724379"/>
              </a:lnTo>
              <a:lnTo>
                <a:pt x="346722" y="2724379"/>
              </a:lnTo>
            </a:path>
          </a:pathLst>
        </a:custGeom>
      </dgm:spPr>
      <dgm:t>
        <a:bodyPr/>
        <a:lstStyle/>
        <a:p>
          <a:endParaRPr lang="tr-TR"/>
        </a:p>
      </dgm:t>
    </dgm:pt>
    <dgm:pt modelId="{AEEC5128-FFD5-41DF-B943-7C5B813C4169}" type="pres">
      <dgm:prSet presAssocID="{ABCF134C-7C34-4605-AA8C-40DE766B5279}" presName="childText" presStyleLbl="bgAcc1" presStyleIdx="3" presStyleCnt="4" custScaleX="128438" custLinFactNeighborX="1684" custLinFactNeighborY="-16660">
        <dgm:presLayoutVars>
          <dgm:bulletEnabled val="1"/>
        </dgm:presLayoutVars>
      </dgm:prSet>
      <dgm:spPr>
        <a:prstGeom prst="roundRect">
          <a:avLst>
            <a:gd name="adj" fmla="val 10000"/>
          </a:avLst>
        </a:prstGeom>
      </dgm:spPr>
      <dgm:t>
        <a:bodyPr/>
        <a:lstStyle/>
        <a:p>
          <a:endParaRPr lang="tr-TR"/>
        </a:p>
      </dgm:t>
    </dgm:pt>
  </dgm:ptLst>
  <dgm:cxnLst>
    <dgm:cxn modelId="{F982115D-533D-4174-B992-E20551622369}" srcId="{66335400-4683-4EC8-ABBC-B19C1F671DEC}" destId="{ABCF134C-7C34-4605-AA8C-40DE766B5279}" srcOrd="1" destOrd="0" parTransId="{45945D94-27DB-45BA-B1F6-B21ECF9042B2}" sibTransId="{2B7F16C9-EB31-49B9-8737-8EE0412D306B}"/>
    <dgm:cxn modelId="{2114AC93-47D5-49F0-8D36-A5A77595BF05}" type="presOf" srcId="{36955791-9AE3-4572-A60B-4523037BAB9B}" destId="{75CB530F-BDA3-491C-AE53-86187DB97BD7}" srcOrd="0" destOrd="0" presId="urn:microsoft.com/office/officeart/2005/8/layout/hierarchy3"/>
    <dgm:cxn modelId="{7CAEF239-C9C5-41A9-9361-4D3E636C7BFC}" type="presOf" srcId="{68E46803-7261-4C4F-80A9-C3E89F9BA0E8}" destId="{A88FD67C-C5FE-4DCD-9AA0-F310B3E66623}" srcOrd="0" destOrd="0" presId="urn:microsoft.com/office/officeart/2005/8/layout/hierarchy3"/>
    <dgm:cxn modelId="{F3A22D16-F4B2-44E5-BAEB-D22C7C891D36}" type="presOf" srcId="{1B932D8C-5EDE-4010-84AF-0668AB524609}" destId="{94FD8FF8-6481-40F1-A6C7-31EDC5F2C376}" srcOrd="1" destOrd="0" presId="urn:microsoft.com/office/officeart/2005/8/layout/hierarchy3"/>
    <dgm:cxn modelId="{A6844F9B-C760-4577-B651-D5D37DF66522}" srcId="{36955791-9AE3-4572-A60B-4523037BAB9B}" destId="{66335400-4683-4EC8-ABBC-B19C1F671DEC}" srcOrd="1" destOrd="0" parTransId="{4AEF9AEC-18F1-40A1-9495-7AA54A033FD7}" sibTransId="{6C871402-F73B-40F6-8777-1AA6AF0FBB12}"/>
    <dgm:cxn modelId="{BCD5041D-EBCC-4C69-85AB-B54E5C5BA393}" type="presOf" srcId="{ABCF134C-7C34-4605-AA8C-40DE766B5279}" destId="{AEEC5128-FFD5-41DF-B943-7C5B813C4169}" srcOrd="0" destOrd="0" presId="urn:microsoft.com/office/officeart/2005/8/layout/hierarchy3"/>
    <dgm:cxn modelId="{C1A54D40-417B-4D22-8587-44F9E1BC4A14}" type="presOf" srcId="{0D30F1E1-7F95-46E2-BACA-F7490D250634}" destId="{3DED30DC-5A85-4BE5-A415-57EBA87A8372}" srcOrd="0" destOrd="0" presId="urn:microsoft.com/office/officeart/2005/8/layout/hierarchy3"/>
    <dgm:cxn modelId="{E6004899-80E9-4244-AB69-3AF3015CBE3C}" srcId="{66335400-4683-4EC8-ABBC-B19C1F671DEC}" destId="{D1FC5826-DB61-4324-A23B-51C4A53A9E10}" srcOrd="0" destOrd="0" parTransId="{7CBC587D-F877-4391-9EEE-FDBB60B59E45}" sibTransId="{BD64E339-2225-42B9-A3E9-2DEA6FF316E1}"/>
    <dgm:cxn modelId="{A69EC24E-2F37-4B25-B862-CBD692F4D818}" type="presOf" srcId="{84161B95-5E62-4F4B-89FA-F8686BA0D8BC}" destId="{B158A8EE-928F-468E-8528-C1F06D1FC18E}" srcOrd="0" destOrd="0" presId="urn:microsoft.com/office/officeart/2005/8/layout/hierarchy3"/>
    <dgm:cxn modelId="{71682F5F-A7C8-424B-A93A-0920106461D4}" srcId="{1B932D8C-5EDE-4010-84AF-0668AB524609}" destId="{0D30F1E1-7F95-46E2-BACA-F7490D250634}" srcOrd="1" destOrd="0" parTransId="{E1442AF3-C323-49CE-97D7-EE3DB0FB8C46}" sibTransId="{80B1D712-782C-4C26-A68A-9D4AC0AC26A3}"/>
    <dgm:cxn modelId="{C6C4B981-F0BF-458F-858A-3E1627DD028E}" type="presOf" srcId="{E1442AF3-C323-49CE-97D7-EE3DB0FB8C46}" destId="{B2E72797-1CFA-401F-A0FF-6CAD6ACAFFE6}" srcOrd="0" destOrd="0" presId="urn:microsoft.com/office/officeart/2005/8/layout/hierarchy3"/>
    <dgm:cxn modelId="{EAA6957B-7642-440C-AA3B-49900F026A8A}" type="presOf" srcId="{D1FC5826-DB61-4324-A23B-51C4A53A9E10}" destId="{C6E40FCB-EE90-49D0-B5AA-D0EB044C9D8E}" srcOrd="0" destOrd="0" presId="urn:microsoft.com/office/officeart/2005/8/layout/hierarchy3"/>
    <dgm:cxn modelId="{C32E1E0A-3E80-40A1-A61E-1284880C486A}" type="presOf" srcId="{1B932D8C-5EDE-4010-84AF-0668AB524609}" destId="{C5864EDF-201D-44C5-804D-4D03AE2DC645}" srcOrd="0" destOrd="0" presId="urn:microsoft.com/office/officeart/2005/8/layout/hierarchy3"/>
    <dgm:cxn modelId="{DF6A831A-550F-48E6-84AD-92699B60B78D}" type="presOf" srcId="{7CBC587D-F877-4391-9EEE-FDBB60B59E45}" destId="{11BCAC24-D768-4B7B-A6B7-B438AF95828C}" srcOrd="0" destOrd="0" presId="urn:microsoft.com/office/officeart/2005/8/layout/hierarchy3"/>
    <dgm:cxn modelId="{B20F61DC-5BA0-4020-BEE5-0B06F0F3C2F3}" srcId="{1B932D8C-5EDE-4010-84AF-0668AB524609}" destId="{84161B95-5E62-4F4B-89FA-F8686BA0D8BC}" srcOrd="0" destOrd="0" parTransId="{68E46803-7261-4C4F-80A9-C3E89F9BA0E8}" sibTransId="{14BEE951-9A6D-4EBA-ADC5-EDD9C8457D24}"/>
    <dgm:cxn modelId="{01954D23-673B-408F-9CD6-85C951CE3134}" type="presOf" srcId="{45945D94-27DB-45BA-B1F6-B21ECF9042B2}" destId="{0751341D-92CD-475D-9231-D113C4E73B5F}" srcOrd="0" destOrd="0" presId="urn:microsoft.com/office/officeart/2005/8/layout/hierarchy3"/>
    <dgm:cxn modelId="{060761FE-EA6D-4113-A0E2-1383E87EBB6A}" srcId="{36955791-9AE3-4572-A60B-4523037BAB9B}" destId="{1B932D8C-5EDE-4010-84AF-0668AB524609}" srcOrd="0" destOrd="0" parTransId="{D1F0B3D7-8E1F-4A1C-92FF-FAA4D3F4E0BC}" sibTransId="{85C76477-E230-4268-951D-6CDF60E615C9}"/>
    <dgm:cxn modelId="{3A29807C-AAEB-4214-95C3-D640526ACD7A}" type="presOf" srcId="{66335400-4683-4EC8-ABBC-B19C1F671DEC}" destId="{7B04BAA5-0E33-402C-B96E-4F16AA739721}" srcOrd="1" destOrd="0" presId="urn:microsoft.com/office/officeart/2005/8/layout/hierarchy3"/>
    <dgm:cxn modelId="{BE63E97F-4EE1-4C37-94B5-E65AEBF77B73}" type="presOf" srcId="{66335400-4683-4EC8-ABBC-B19C1F671DEC}" destId="{F24A60E2-BD3B-48D0-A6A8-B25AA0ED943F}" srcOrd="0" destOrd="0" presId="urn:microsoft.com/office/officeart/2005/8/layout/hierarchy3"/>
    <dgm:cxn modelId="{5F3EEC64-DE69-4565-A988-6D6A8607DD84}" type="presParOf" srcId="{75CB530F-BDA3-491C-AE53-86187DB97BD7}" destId="{8009D45B-D2C2-4149-95E3-2F78659A2364}" srcOrd="0" destOrd="0" presId="urn:microsoft.com/office/officeart/2005/8/layout/hierarchy3"/>
    <dgm:cxn modelId="{E8B8B1D7-7507-4D23-B4C0-6EF9594D20F1}" type="presParOf" srcId="{8009D45B-D2C2-4149-95E3-2F78659A2364}" destId="{B5ED1F8E-466C-4324-B26B-8CFF64D7B351}" srcOrd="0" destOrd="0" presId="urn:microsoft.com/office/officeart/2005/8/layout/hierarchy3"/>
    <dgm:cxn modelId="{9AF2D60F-DEB7-4671-8035-648DCA46E894}" type="presParOf" srcId="{B5ED1F8E-466C-4324-B26B-8CFF64D7B351}" destId="{C5864EDF-201D-44C5-804D-4D03AE2DC645}" srcOrd="0" destOrd="0" presId="urn:microsoft.com/office/officeart/2005/8/layout/hierarchy3"/>
    <dgm:cxn modelId="{6939E49F-64E9-47A5-B601-F0AC540556A2}" type="presParOf" srcId="{B5ED1F8E-466C-4324-B26B-8CFF64D7B351}" destId="{94FD8FF8-6481-40F1-A6C7-31EDC5F2C376}" srcOrd="1" destOrd="0" presId="urn:microsoft.com/office/officeart/2005/8/layout/hierarchy3"/>
    <dgm:cxn modelId="{FEFDB3F4-8904-47B9-B28F-ABA24A1F6617}" type="presParOf" srcId="{8009D45B-D2C2-4149-95E3-2F78659A2364}" destId="{6D2FB40B-00D5-4C66-AEF4-E27F50C8833B}" srcOrd="1" destOrd="0" presId="urn:microsoft.com/office/officeart/2005/8/layout/hierarchy3"/>
    <dgm:cxn modelId="{42667CC8-C456-476B-94F6-0A80F077C7B5}" type="presParOf" srcId="{6D2FB40B-00D5-4C66-AEF4-E27F50C8833B}" destId="{A88FD67C-C5FE-4DCD-9AA0-F310B3E66623}" srcOrd="0" destOrd="0" presId="urn:microsoft.com/office/officeart/2005/8/layout/hierarchy3"/>
    <dgm:cxn modelId="{FCF26D84-0561-40B6-810B-5427B84DF905}" type="presParOf" srcId="{6D2FB40B-00D5-4C66-AEF4-E27F50C8833B}" destId="{B158A8EE-928F-468E-8528-C1F06D1FC18E}" srcOrd="1" destOrd="0" presId="urn:microsoft.com/office/officeart/2005/8/layout/hierarchy3"/>
    <dgm:cxn modelId="{859CBA19-77BC-47AC-93E1-39EAA43E8AAD}" type="presParOf" srcId="{6D2FB40B-00D5-4C66-AEF4-E27F50C8833B}" destId="{B2E72797-1CFA-401F-A0FF-6CAD6ACAFFE6}" srcOrd="2" destOrd="0" presId="urn:microsoft.com/office/officeart/2005/8/layout/hierarchy3"/>
    <dgm:cxn modelId="{6E2369FA-6760-4548-A0B9-D7AB7830CEAA}" type="presParOf" srcId="{6D2FB40B-00D5-4C66-AEF4-E27F50C8833B}" destId="{3DED30DC-5A85-4BE5-A415-57EBA87A8372}" srcOrd="3" destOrd="0" presId="urn:microsoft.com/office/officeart/2005/8/layout/hierarchy3"/>
    <dgm:cxn modelId="{52CD1BA7-2E51-407F-A7B8-3C5EE8F83DAC}" type="presParOf" srcId="{75CB530F-BDA3-491C-AE53-86187DB97BD7}" destId="{AB828415-14CD-42C0-BD0D-3843BD56A873}" srcOrd="1" destOrd="0" presId="urn:microsoft.com/office/officeart/2005/8/layout/hierarchy3"/>
    <dgm:cxn modelId="{4E537DEC-0468-46CD-85F2-B6E4BBB8D4A6}" type="presParOf" srcId="{AB828415-14CD-42C0-BD0D-3843BD56A873}" destId="{A9C57B35-5907-423D-92F1-A871667D4337}" srcOrd="0" destOrd="0" presId="urn:microsoft.com/office/officeart/2005/8/layout/hierarchy3"/>
    <dgm:cxn modelId="{7D5FF883-4313-4BBE-8B51-7C1907CD4058}" type="presParOf" srcId="{A9C57B35-5907-423D-92F1-A871667D4337}" destId="{F24A60E2-BD3B-48D0-A6A8-B25AA0ED943F}" srcOrd="0" destOrd="0" presId="urn:microsoft.com/office/officeart/2005/8/layout/hierarchy3"/>
    <dgm:cxn modelId="{5CC90EFB-F91E-41F7-98C6-103624C08DF1}" type="presParOf" srcId="{A9C57B35-5907-423D-92F1-A871667D4337}" destId="{7B04BAA5-0E33-402C-B96E-4F16AA739721}" srcOrd="1" destOrd="0" presId="urn:microsoft.com/office/officeart/2005/8/layout/hierarchy3"/>
    <dgm:cxn modelId="{A2F8D26F-1B40-4F53-98BA-FA34825EF4AD}" type="presParOf" srcId="{AB828415-14CD-42C0-BD0D-3843BD56A873}" destId="{A57E7529-BC8E-4743-BFCE-32347F624F39}" srcOrd="1" destOrd="0" presId="urn:microsoft.com/office/officeart/2005/8/layout/hierarchy3"/>
    <dgm:cxn modelId="{0DF021D8-496B-42BD-BAA2-82DA7E809A34}" type="presParOf" srcId="{A57E7529-BC8E-4743-BFCE-32347F624F39}" destId="{11BCAC24-D768-4B7B-A6B7-B438AF95828C}" srcOrd="0" destOrd="0" presId="urn:microsoft.com/office/officeart/2005/8/layout/hierarchy3"/>
    <dgm:cxn modelId="{C0E616F6-0959-459B-BBB6-834826CE80CD}" type="presParOf" srcId="{A57E7529-BC8E-4743-BFCE-32347F624F39}" destId="{C6E40FCB-EE90-49D0-B5AA-D0EB044C9D8E}" srcOrd="1" destOrd="0" presId="urn:microsoft.com/office/officeart/2005/8/layout/hierarchy3"/>
    <dgm:cxn modelId="{DC4424B4-22A5-4D35-940F-DF81BB490AAD}" type="presParOf" srcId="{A57E7529-BC8E-4743-BFCE-32347F624F39}" destId="{0751341D-92CD-475D-9231-D113C4E73B5F}" srcOrd="2" destOrd="0" presId="urn:microsoft.com/office/officeart/2005/8/layout/hierarchy3"/>
    <dgm:cxn modelId="{A62D075C-97DA-4ECA-8868-26F401D131C9}" type="presParOf" srcId="{A57E7529-BC8E-4743-BFCE-32347F624F39}" destId="{AEEC5128-FFD5-41DF-B943-7C5B813C416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FEC481-67B7-4824-BC01-47E1A9BB9AE4}"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tr-TR"/>
        </a:p>
      </dgm:t>
    </dgm:pt>
    <dgm:pt modelId="{D12AAB68-2A2C-473C-944C-E4C2A0447933}">
      <dgm:prSet phldrT="[Metin]" custT="1"/>
      <dgm:spPr>
        <a:xfrm>
          <a:off x="48" y="21807"/>
          <a:ext cx="4621029" cy="1296000"/>
        </a:xfr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lgn="ctr"/>
          <a:r>
            <a:rPr lang="tr-TR" sz="2800" b="1" i="0" dirty="0" smtClean="0">
              <a:solidFill>
                <a:sysClr val="window" lastClr="FFFFFF"/>
              </a:solidFill>
              <a:latin typeface="Calibri Light"/>
              <a:ea typeface="+mn-ea"/>
              <a:cs typeface="Arial" pitchFamily="34" charset="0"/>
            </a:rPr>
            <a:t>Mutlak Sıfır Noktasına Sahip Araç Örnekleri</a:t>
          </a:r>
          <a:endParaRPr lang="tr-TR" sz="2800" b="1" i="0" dirty="0">
            <a:solidFill>
              <a:sysClr val="window" lastClr="FFFFFF"/>
            </a:solidFill>
            <a:latin typeface="Calibri Light"/>
            <a:ea typeface="+mn-ea"/>
            <a:cs typeface="Arial" pitchFamily="34" charset="0"/>
          </a:endParaRPr>
        </a:p>
      </dgm:t>
    </dgm:pt>
    <dgm:pt modelId="{58FAF5DF-7E8C-44DC-9272-13978F2EBF80}" type="parTrans" cxnId="{1640C8C0-EAA7-47D6-8262-C8C7665B3A83}">
      <dgm:prSet/>
      <dgm:spPr/>
      <dgm:t>
        <a:bodyPr/>
        <a:lstStyle/>
        <a:p>
          <a:pPr algn="ctr"/>
          <a:endParaRPr lang="tr-TR" sz="2000" b="0" i="0">
            <a:latin typeface="+mj-lt"/>
          </a:endParaRPr>
        </a:p>
      </dgm:t>
    </dgm:pt>
    <dgm:pt modelId="{C2411342-0172-466B-B078-91E791A31F42}" type="sibTrans" cxnId="{1640C8C0-EAA7-47D6-8262-C8C7665B3A83}">
      <dgm:prSet/>
      <dgm:spPr/>
      <dgm:t>
        <a:bodyPr/>
        <a:lstStyle/>
        <a:p>
          <a:pPr algn="ctr"/>
          <a:endParaRPr lang="tr-TR" sz="2000" b="0" i="0">
            <a:latin typeface="+mj-lt"/>
          </a:endParaRPr>
        </a:p>
      </dgm:t>
    </dgm:pt>
    <dgm:pt modelId="{823F96A7-642C-4CC7-8445-BE8D3A5305FF}">
      <dgm:prSet phldrT="[Metin]" custT="1"/>
      <dgm:spPr>
        <a:xfrm>
          <a:off x="2" y="1296145"/>
          <a:ext cx="4621029" cy="1976400"/>
        </a:xfr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lgn="l"/>
          <a:r>
            <a:rPr lang="tr-TR" sz="2800" b="0" i="0" dirty="0" smtClean="0">
              <a:solidFill>
                <a:sysClr val="windowText" lastClr="000000">
                  <a:hueOff val="0"/>
                  <a:satOff val="0"/>
                  <a:lumOff val="0"/>
                  <a:alphaOff val="0"/>
                </a:sysClr>
              </a:solidFill>
              <a:latin typeface="Calibri Light"/>
              <a:ea typeface="+mn-ea"/>
              <a:cs typeface="Arial" pitchFamily="34" charset="0"/>
            </a:rPr>
            <a:t>Ağırlık</a:t>
          </a:r>
          <a:endParaRPr lang="tr-TR" sz="2800" b="0" i="0" dirty="0">
            <a:solidFill>
              <a:sysClr val="windowText" lastClr="000000">
                <a:hueOff val="0"/>
                <a:satOff val="0"/>
                <a:lumOff val="0"/>
                <a:alphaOff val="0"/>
              </a:sysClr>
            </a:solidFill>
            <a:latin typeface="Calibri Light"/>
            <a:ea typeface="+mn-ea"/>
            <a:cs typeface="Arial" pitchFamily="34" charset="0"/>
          </a:endParaRPr>
        </a:p>
      </dgm:t>
    </dgm:pt>
    <dgm:pt modelId="{2D099E88-BF54-4173-B4EE-2288516DF978}" type="parTrans" cxnId="{BFEBD085-BF92-46DF-AB2C-B1E639C4F95D}">
      <dgm:prSet/>
      <dgm:spPr/>
      <dgm:t>
        <a:bodyPr/>
        <a:lstStyle/>
        <a:p>
          <a:pPr algn="ctr"/>
          <a:endParaRPr lang="tr-TR" sz="2000" b="0" i="0">
            <a:latin typeface="+mj-lt"/>
          </a:endParaRPr>
        </a:p>
      </dgm:t>
    </dgm:pt>
    <dgm:pt modelId="{68BC866A-663E-49CF-A9CB-BB6F8A82A293}" type="sibTrans" cxnId="{BFEBD085-BF92-46DF-AB2C-B1E639C4F95D}">
      <dgm:prSet/>
      <dgm:spPr/>
      <dgm:t>
        <a:bodyPr/>
        <a:lstStyle/>
        <a:p>
          <a:pPr algn="ctr"/>
          <a:endParaRPr lang="tr-TR" sz="2000" b="0" i="0">
            <a:latin typeface="+mj-lt"/>
          </a:endParaRPr>
        </a:p>
      </dgm:t>
    </dgm:pt>
    <dgm:pt modelId="{95B7EDDD-F003-4E77-9214-20508E9BB634}">
      <dgm:prSet phldrT="[Metin]" custT="1"/>
      <dgm:spPr>
        <a:xfrm>
          <a:off x="5268021" y="21807"/>
          <a:ext cx="4621029" cy="1296000"/>
        </a:xfrm>
        <a:solidFill>
          <a:srgbClr val="A5A5A5">
            <a:hueOff val="2710599"/>
            <a:satOff val="100000"/>
            <a:lumOff val="-14706"/>
            <a:alphaOff val="0"/>
          </a:srgbClr>
        </a:solidFill>
        <a:ln w="12700" cap="flat" cmpd="sng" algn="ctr">
          <a:solidFill>
            <a:srgbClr val="A5A5A5">
              <a:hueOff val="2710599"/>
              <a:satOff val="100000"/>
              <a:lumOff val="-14706"/>
              <a:alphaOff val="0"/>
            </a:srgbClr>
          </a:solidFill>
          <a:prstDash val="solid"/>
          <a:miter lim="800000"/>
        </a:ln>
        <a:effectLst/>
      </dgm:spPr>
      <dgm:t>
        <a:bodyPr/>
        <a:lstStyle/>
        <a:p>
          <a:pPr algn="ctr"/>
          <a:r>
            <a:rPr lang="tr-TR" sz="2800" b="1" i="0" dirty="0" smtClean="0">
              <a:solidFill>
                <a:sysClr val="window" lastClr="FFFFFF"/>
              </a:solidFill>
              <a:latin typeface="Calibri Light"/>
              <a:ea typeface="+mn-ea"/>
              <a:cs typeface="Arial" pitchFamily="34" charset="0"/>
            </a:rPr>
            <a:t>Keyfi Sıfır Noktasına Sahip Araç Örnekleri</a:t>
          </a:r>
          <a:endParaRPr lang="tr-TR" sz="2800" b="1" i="0" dirty="0">
            <a:solidFill>
              <a:sysClr val="window" lastClr="FFFFFF"/>
            </a:solidFill>
            <a:latin typeface="Calibri Light"/>
            <a:ea typeface="+mn-ea"/>
            <a:cs typeface="Arial" pitchFamily="34" charset="0"/>
          </a:endParaRPr>
        </a:p>
      </dgm:t>
    </dgm:pt>
    <dgm:pt modelId="{37009538-FE59-4D6C-8816-8DD252C575E1}" type="parTrans" cxnId="{777915B2-1968-49BB-84A3-8758308740D5}">
      <dgm:prSet/>
      <dgm:spPr/>
      <dgm:t>
        <a:bodyPr/>
        <a:lstStyle/>
        <a:p>
          <a:pPr algn="ctr"/>
          <a:endParaRPr lang="tr-TR" sz="2000" b="0" i="0">
            <a:latin typeface="+mj-lt"/>
          </a:endParaRPr>
        </a:p>
      </dgm:t>
    </dgm:pt>
    <dgm:pt modelId="{7BA06F00-EBAA-4598-82EF-3C5AE8BA27C5}" type="sibTrans" cxnId="{777915B2-1968-49BB-84A3-8758308740D5}">
      <dgm:prSet/>
      <dgm:spPr/>
      <dgm:t>
        <a:bodyPr/>
        <a:lstStyle/>
        <a:p>
          <a:pPr algn="ctr"/>
          <a:endParaRPr lang="tr-TR" sz="2000" b="0" i="0">
            <a:latin typeface="+mj-lt"/>
          </a:endParaRPr>
        </a:p>
      </dgm:t>
    </dgm:pt>
    <dgm:pt modelId="{98610D22-8DEA-4930-B958-365B185DDEAE}">
      <dgm:prSet phldrT="[Metin]" custT="1"/>
      <dgm:spPr>
        <a:xfrm>
          <a:off x="5268021" y="1317807"/>
          <a:ext cx="4621029" cy="1976400"/>
        </a:xfrm>
        <a:solidFill>
          <a:srgbClr val="A5A5A5">
            <a:tint val="40000"/>
            <a:alpha val="90000"/>
            <a:hueOff val="2029141"/>
            <a:satOff val="100000"/>
            <a:lumOff val="1779"/>
            <a:alphaOff val="0"/>
          </a:srgbClr>
        </a:solidFill>
        <a:ln w="12700" cap="flat" cmpd="sng" algn="ctr">
          <a:solidFill>
            <a:srgbClr val="A5A5A5">
              <a:tint val="40000"/>
              <a:alpha val="90000"/>
              <a:hueOff val="2029141"/>
              <a:satOff val="100000"/>
              <a:lumOff val="1779"/>
              <a:alphaOff val="0"/>
            </a:srgbClr>
          </a:solidFill>
          <a:prstDash val="solid"/>
          <a:miter lim="800000"/>
        </a:ln>
        <a:effectLst/>
      </dgm:spPr>
      <dgm:t>
        <a:bodyPr/>
        <a:lstStyle/>
        <a:p>
          <a:pPr algn="l"/>
          <a:r>
            <a:rPr lang="tr-TR" sz="2800" b="0" i="0" dirty="0" smtClean="0">
              <a:solidFill>
                <a:sysClr val="windowText" lastClr="000000">
                  <a:hueOff val="0"/>
                  <a:satOff val="0"/>
                  <a:lumOff val="0"/>
                  <a:alphaOff val="0"/>
                </a:sysClr>
              </a:solidFill>
              <a:latin typeface="Calibri Light"/>
              <a:ea typeface="+mn-ea"/>
              <a:cs typeface="Arial" pitchFamily="34" charset="0"/>
            </a:rPr>
            <a:t>Takvim</a:t>
          </a:r>
          <a:endParaRPr lang="tr-TR" sz="2800" b="0" i="0" dirty="0">
            <a:solidFill>
              <a:sysClr val="windowText" lastClr="000000">
                <a:hueOff val="0"/>
                <a:satOff val="0"/>
                <a:lumOff val="0"/>
                <a:alphaOff val="0"/>
              </a:sysClr>
            </a:solidFill>
            <a:latin typeface="Calibri Light"/>
            <a:ea typeface="+mn-ea"/>
            <a:cs typeface="Arial" pitchFamily="34" charset="0"/>
          </a:endParaRPr>
        </a:p>
      </dgm:t>
    </dgm:pt>
    <dgm:pt modelId="{0EFD06F3-807A-44E9-916B-C10150EBC2FA}" type="parTrans" cxnId="{021DB689-A3F4-40EB-81CE-FA18E7617A3F}">
      <dgm:prSet/>
      <dgm:spPr/>
      <dgm:t>
        <a:bodyPr/>
        <a:lstStyle/>
        <a:p>
          <a:pPr algn="ctr"/>
          <a:endParaRPr lang="tr-TR" sz="2000" b="0" i="0">
            <a:latin typeface="+mj-lt"/>
          </a:endParaRPr>
        </a:p>
      </dgm:t>
    </dgm:pt>
    <dgm:pt modelId="{ACCE5179-7616-4148-B36D-7E011E468453}" type="sibTrans" cxnId="{021DB689-A3F4-40EB-81CE-FA18E7617A3F}">
      <dgm:prSet/>
      <dgm:spPr/>
      <dgm:t>
        <a:bodyPr/>
        <a:lstStyle/>
        <a:p>
          <a:pPr algn="ctr"/>
          <a:endParaRPr lang="tr-TR" sz="2000" b="0" i="0">
            <a:latin typeface="+mj-lt"/>
          </a:endParaRPr>
        </a:p>
      </dgm:t>
    </dgm:pt>
    <dgm:pt modelId="{33AD880E-10A2-4767-959F-A0E7BB382DC6}">
      <dgm:prSet phldrT="[Metin]" custT="1"/>
      <dgm:spPr>
        <a:xfrm>
          <a:off x="2" y="1296145"/>
          <a:ext cx="4621029" cy="1976400"/>
        </a:xfr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lgn="l"/>
          <a:r>
            <a:rPr lang="tr-TR" sz="2800" b="0" i="0" dirty="0" smtClean="0">
              <a:solidFill>
                <a:sysClr val="windowText" lastClr="000000">
                  <a:hueOff val="0"/>
                  <a:satOff val="0"/>
                  <a:lumOff val="0"/>
                  <a:alphaOff val="0"/>
                </a:sysClr>
              </a:solidFill>
              <a:latin typeface="Calibri Light"/>
              <a:ea typeface="+mn-ea"/>
              <a:cs typeface="Arial" pitchFamily="34" charset="0"/>
            </a:rPr>
            <a:t>Uzunluk</a:t>
          </a:r>
          <a:endParaRPr lang="tr-TR" sz="2800" b="0" i="0" dirty="0">
            <a:solidFill>
              <a:sysClr val="windowText" lastClr="000000">
                <a:hueOff val="0"/>
                <a:satOff val="0"/>
                <a:lumOff val="0"/>
                <a:alphaOff val="0"/>
              </a:sysClr>
            </a:solidFill>
            <a:latin typeface="Calibri Light"/>
            <a:ea typeface="+mn-ea"/>
            <a:cs typeface="Arial" pitchFamily="34" charset="0"/>
          </a:endParaRPr>
        </a:p>
      </dgm:t>
    </dgm:pt>
    <dgm:pt modelId="{1A4B04FF-CC5A-42AE-B2DC-47A499CE88FE}" type="parTrans" cxnId="{677F42A5-999E-4306-B403-722D693E2431}">
      <dgm:prSet/>
      <dgm:spPr/>
      <dgm:t>
        <a:bodyPr/>
        <a:lstStyle/>
        <a:p>
          <a:endParaRPr lang="tr-TR"/>
        </a:p>
      </dgm:t>
    </dgm:pt>
    <dgm:pt modelId="{26992C03-BC94-4279-B77E-1158DB959680}" type="sibTrans" cxnId="{677F42A5-999E-4306-B403-722D693E2431}">
      <dgm:prSet/>
      <dgm:spPr/>
      <dgm:t>
        <a:bodyPr/>
        <a:lstStyle/>
        <a:p>
          <a:endParaRPr lang="tr-TR"/>
        </a:p>
      </dgm:t>
    </dgm:pt>
    <dgm:pt modelId="{AED8FCB2-C61E-4A29-8BD7-72B19DF4C744}">
      <dgm:prSet phldrT="[Metin]" custT="1"/>
      <dgm:spPr>
        <a:xfrm>
          <a:off x="2" y="1296145"/>
          <a:ext cx="4621029" cy="1976400"/>
        </a:xfr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lgn="l"/>
          <a:r>
            <a:rPr lang="tr-TR" sz="2800" b="0" i="0" dirty="0" smtClean="0">
              <a:solidFill>
                <a:sysClr val="windowText" lastClr="000000">
                  <a:hueOff val="0"/>
                  <a:satOff val="0"/>
                  <a:lumOff val="0"/>
                  <a:alphaOff val="0"/>
                </a:sysClr>
              </a:solidFill>
              <a:latin typeface="Calibri Light"/>
              <a:ea typeface="+mn-ea"/>
              <a:cs typeface="Arial" pitchFamily="34" charset="0"/>
            </a:rPr>
            <a:t>Hacim</a:t>
          </a:r>
          <a:endParaRPr lang="tr-TR" sz="2800" b="0" i="0" dirty="0">
            <a:solidFill>
              <a:sysClr val="windowText" lastClr="000000">
                <a:hueOff val="0"/>
                <a:satOff val="0"/>
                <a:lumOff val="0"/>
                <a:alphaOff val="0"/>
              </a:sysClr>
            </a:solidFill>
            <a:latin typeface="Calibri Light"/>
            <a:ea typeface="+mn-ea"/>
            <a:cs typeface="Arial" pitchFamily="34" charset="0"/>
          </a:endParaRPr>
        </a:p>
      </dgm:t>
    </dgm:pt>
    <dgm:pt modelId="{99A95A21-325A-43C4-BE6A-6D1CADDB7F51}" type="parTrans" cxnId="{BEF33BD2-D9AC-4CA3-BB12-47A2D6678E1F}">
      <dgm:prSet/>
      <dgm:spPr/>
      <dgm:t>
        <a:bodyPr/>
        <a:lstStyle/>
        <a:p>
          <a:endParaRPr lang="tr-TR"/>
        </a:p>
      </dgm:t>
    </dgm:pt>
    <dgm:pt modelId="{688B2B9E-A3A9-4D92-913B-D690592729D2}" type="sibTrans" cxnId="{BEF33BD2-D9AC-4CA3-BB12-47A2D6678E1F}">
      <dgm:prSet/>
      <dgm:spPr/>
      <dgm:t>
        <a:bodyPr/>
        <a:lstStyle/>
        <a:p>
          <a:endParaRPr lang="tr-TR"/>
        </a:p>
      </dgm:t>
    </dgm:pt>
    <dgm:pt modelId="{5096E202-17B1-44B3-B221-4401615C0F7B}">
      <dgm:prSet phldrT="[Metin]" custT="1"/>
      <dgm:spPr>
        <a:xfrm>
          <a:off x="2" y="1296145"/>
          <a:ext cx="4621029" cy="1976400"/>
        </a:xfr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lgn="l"/>
          <a:r>
            <a:rPr lang="tr-TR" sz="2800" b="0" i="0" dirty="0" smtClean="0">
              <a:solidFill>
                <a:sysClr val="windowText" lastClr="000000">
                  <a:hueOff val="0"/>
                  <a:satOff val="0"/>
                  <a:lumOff val="0"/>
                  <a:alphaOff val="0"/>
                </a:sysClr>
              </a:solidFill>
              <a:latin typeface="Calibri Light"/>
              <a:ea typeface="+mn-ea"/>
              <a:cs typeface="Arial" pitchFamily="34" charset="0"/>
            </a:rPr>
            <a:t>Kronometre…</a:t>
          </a:r>
          <a:endParaRPr lang="tr-TR" sz="2800" b="0" i="0" dirty="0">
            <a:solidFill>
              <a:sysClr val="windowText" lastClr="000000">
                <a:hueOff val="0"/>
                <a:satOff val="0"/>
                <a:lumOff val="0"/>
                <a:alphaOff val="0"/>
              </a:sysClr>
            </a:solidFill>
            <a:latin typeface="Calibri Light"/>
            <a:ea typeface="+mn-ea"/>
            <a:cs typeface="Arial" pitchFamily="34" charset="0"/>
          </a:endParaRPr>
        </a:p>
      </dgm:t>
    </dgm:pt>
    <dgm:pt modelId="{A541F0FA-E8EF-4D3D-A39E-9F3B6872FED2}" type="parTrans" cxnId="{0C5925BA-C2BE-44D8-A236-1AD170A6D888}">
      <dgm:prSet/>
      <dgm:spPr/>
      <dgm:t>
        <a:bodyPr/>
        <a:lstStyle/>
        <a:p>
          <a:endParaRPr lang="tr-TR"/>
        </a:p>
      </dgm:t>
    </dgm:pt>
    <dgm:pt modelId="{E82E6F5A-684A-4864-A498-82D63E804F34}" type="sibTrans" cxnId="{0C5925BA-C2BE-44D8-A236-1AD170A6D888}">
      <dgm:prSet/>
      <dgm:spPr/>
      <dgm:t>
        <a:bodyPr/>
        <a:lstStyle/>
        <a:p>
          <a:endParaRPr lang="tr-TR"/>
        </a:p>
      </dgm:t>
    </dgm:pt>
    <dgm:pt modelId="{DD422F50-B695-408A-B7D0-713DF20D3C99}">
      <dgm:prSet phldrT="[Metin]" custT="1"/>
      <dgm:spPr>
        <a:xfrm>
          <a:off x="5268021" y="1317807"/>
          <a:ext cx="4621029" cy="1976400"/>
        </a:xfrm>
        <a:solidFill>
          <a:srgbClr val="A5A5A5">
            <a:tint val="40000"/>
            <a:alpha val="90000"/>
            <a:hueOff val="2029141"/>
            <a:satOff val="100000"/>
            <a:lumOff val="1779"/>
            <a:alphaOff val="0"/>
          </a:srgbClr>
        </a:solidFill>
        <a:ln w="12700" cap="flat" cmpd="sng" algn="ctr">
          <a:solidFill>
            <a:srgbClr val="A5A5A5">
              <a:tint val="40000"/>
              <a:alpha val="90000"/>
              <a:hueOff val="2029141"/>
              <a:satOff val="100000"/>
              <a:lumOff val="1779"/>
              <a:alphaOff val="0"/>
            </a:srgbClr>
          </a:solidFill>
          <a:prstDash val="solid"/>
          <a:miter lim="800000"/>
        </a:ln>
        <a:effectLst/>
      </dgm:spPr>
      <dgm:t>
        <a:bodyPr/>
        <a:lstStyle/>
        <a:p>
          <a:pPr algn="l"/>
          <a:r>
            <a:rPr lang="tr-TR" sz="2800" b="0" i="0" dirty="0" smtClean="0">
              <a:solidFill>
                <a:sysClr val="windowText" lastClr="000000">
                  <a:hueOff val="0"/>
                  <a:satOff val="0"/>
                  <a:lumOff val="0"/>
                  <a:alphaOff val="0"/>
                </a:sysClr>
              </a:solidFill>
              <a:latin typeface="Calibri Light"/>
              <a:ea typeface="+mn-ea"/>
              <a:cs typeface="Arial" pitchFamily="34" charset="0"/>
            </a:rPr>
            <a:t>Termometre</a:t>
          </a:r>
          <a:endParaRPr lang="tr-TR" sz="2800" b="0" i="0" dirty="0">
            <a:solidFill>
              <a:sysClr val="windowText" lastClr="000000">
                <a:hueOff val="0"/>
                <a:satOff val="0"/>
                <a:lumOff val="0"/>
                <a:alphaOff val="0"/>
              </a:sysClr>
            </a:solidFill>
            <a:latin typeface="Calibri Light"/>
            <a:ea typeface="+mn-ea"/>
            <a:cs typeface="Arial" pitchFamily="34" charset="0"/>
          </a:endParaRPr>
        </a:p>
      </dgm:t>
    </dgm:pt>
    <dgm:pt modelId="{A09BC7DF-148A-472E-B139-0914AFFEC047}" type="parTrans" cxnId="{AE0C1FEA-A6A0-467A-A5A5-523727A57F45}">
      <dgm:prSet/>
      <dgm:spPr/>
      <dgm:t>
        <a:bodyPr/>
        <a:lstStyle/>
        <a:p>
          <a:endParaRPr lang="tr-TR"/>
        </a:p>
      </dgm:t>
    </dgm:pt>
    <dgm:pt modelId="{2313D87C-4A40-4B33-8A7C-0904DBBEA958}" type="sibTrans" cxnId="{AE0C1FEA-A6A0-467A-A5A5-523727A57F45}">
      <dgm:prSet/>
      <dgm:spPr/>
      <dgm:t>
        <a:bodyPr/>
        <a:lstStyle/>
        <a:p>
          <a:endParaRPr lang="tr-TR"/>
        </a:p>
      </dgm:t>
    </dgm:pt>
    <dgm:pt modelId="{64FD8B34-F69A-454A-A2B3-A049F9F83001}">
      <dgm:prSet phldrT="[Metin]" custT="1"/>
      <dgm:spPr>
        <a:xfrm>
          <a:off x="5268021" y="1317807"/>
          <a:ext cx="4621029" cy="1976400"/>
        </a:xfrm>
        <a:solidFill>
          <a:srgbClr val="A5A5A5">
            <a:tint val="40000"/>
            <a:alpha val="90000"/>
            <a:hueOff val="2029141"/>
            <a:satOff val="100000"/>
            <a:lumOff val="1779"/>
            <a:alphaOff val="0"/>
          </a:srgbClr>
        </a:solidFill>
        <a:ln w="12700" cap="flat" cmpd="sng" algn="ctr">
          <a:solidFill>
            <a:srgbClr val="A5A5A5">
              <a:tint val="40000"/>
              <a:alpha val="90000"/>
              <a:hueOff val="2029141"/>
              <a:satOff val="100000"/>
              <a:lumOff val="1779"/>
              <a:alphaOff val="0"/>
            </a:srgbClr>
          </a:solidFill>
          <a:prstDash val="solid"/>
          <a:miter lim="800000"/>
        </a:ln>
        <a:effectLst/>
      </dgm:spPr>
      <dgm:t>
        <a:bodyPr/>
        <a:lstStyle/>
        <a:p>
          <a:pPr algn="l"/>
          <a:r>
            <a:rPr lang="tr-TR" sz="2800" b="0" i="0" dirty="0" smtClean="0">
              <a:solidFill>
                <a:sysClr val="windowText" lastClr="000000">
                  <a:hueOff val="0"/>
                  <a:satOff val="0"/>
                  <a:lumOff val="0"/>
                  <a:alphaOff val="0"/>
                </a:sysClr>
              </a:solidFill>
              <a:latin typeface="Calibri Light"/>
              <a:ea typeface="+mn-ea"/>
              <a:cs typeface="Arial" pitchFamily="34" charset="0"/>
            </a:rPr>
            <a:t>Saat</a:t>
          </a:r>
          <a:endParaRPr lang="tr-TR" sz="2800" b="0" i="0" dirty="0">
            <a:solidFill>
              <a:sysClr val="windowText" lastClr="000000">
                <a:hueOff val="0"/>
                <a:satOff val="0"/>
                <a:lumOff val="0"/>
                <a:alphaOff val="0"/>
              </a:sysClr>
            </a:solidFill>
            <a:latin typeface="Calibri Light"/>
            <a:ea typeface="+mn-ea"/>
            <a:cs typeface="Arial" pitchFamily="34" charset="0"/>
          </a:endParaRPr>
        </a:p>
      </dgm:t>
    </dgm:pt>
    <dgm:pt modelId="{0B85BA20-0283-43AF-BADD-2D0F62E62F15}" type="parTrans" cxnId="{3AEC4C1C-C97E-4634-978D-E5F4295523FC}">
      <dgm:prSet/>
      <dgm:spPr/>
      <dgm:t>
        <a:bodyPr/>
        <a:lstStyle/>
        <a:p>
          <a:endParaRPr lang="tr-TR"/>
        </a:p>
      </dgm:t>
    </dgm:pt>
    <dgm:pt modelId="{C191CA71-8183-4288-8D2C-401E482D7A93}" type="sibTrans" cxnId="{3AEC4C1C-C97E-4634-978D-E5F4295523FC}">
      <dgm:prSet/>
      <dgm:spPr/>
      <dgm:t>
        <a:bodyPr/>
        <a:lstStyle/>
        <a:p>
          <a:endParaRPr lang="tr-TR"/>
        </a:p>
      </dgm:t>
    </dgm:pt>
    <dgm:pt modelId="{AF81A23D-C1B8-4397-9DA8-FC48716155AE}">
      <dgm:prSet phldrT="[Metin]" custT="1"/>
      <dgm:spPr>
        <a:xfrm>
          <a:off x="5268021" y="1317807"/>
          <a:ext cx="4621029" cy="1976400"/>
        </a:xfrm>
        <a:solidFill>
          <a:srgbClr val="A5A5A5">
            <a:tint val="40000"/>
            <a:alpha val="90000"/>
            <a:hueOff val="2029141"/>
            <a:satOff val="100000"/>
            <a:lumOff val="1779"/>
            <a:alphaOff val="0"/>
          </a:srgbClr>
        </a:solidFill>
        <a:ln w="12700" cap="flat" cmpd="sng" algn="ctr">
          <a:solidFill>
            <a:srgbClr val="A5A5A5">
              <a:tint val="40000"/>
              <a:alpha val="90000"/>
              <a:hueOff val="2029141"/>
              <a:satOff val="100000"/>
              <a:lumOff val="1779"/>
              <a:alphaOff val="0"/>
            </a:srgbClr>
          </a:solidFill>
          <a:prstDash val="solid"/>
          <a:miter lim="800000"/>
        </a:ln>
        <a:effectLst/>
      </dgm:spPr>
      <dgm:t>
        <a:bodyPr/>
        <a:lstStyle/>
        <a:p>
          <a:pPr algn="l"/>
          <a:r>
            <a:rPr lang="tr-TR" sz="2800" b="0" i="0" dirty="0" smtClean="0">
              <a:solidFill>
                <a:sysClr val="windowText" lastClr="000000">
                  <a:hueOff val="0"/>
                  <a:satOff val="0"/>
                  <a:lumOff val="0"/>
                  <a:alphaOff val="0"/>
                </a:sysClr>
              </a:solidFill>
              <a:latin typeface="Calibri Light"/>
              <a:ea typeface="+mn-ea"/>
              <a:cs typeface="Arial" pitchFamily="34" charset="0"/>
            </a:rPr>
            <a:t>Eğitimde Kullanılan Ölçme Araçları…</a:t>
          </a:r>
          <a:endParaRPr lang="tr-TR" sz="2800" b="0" i="0" dirty="0">
            <a:solidFill>
              <a:sysClr val="windowText" lastClr="000000">
                <a:hueOff val="0"/>
                <a:satOff val="0"/>
                <a:lumOff val="0"/>
                <a:alphaOff val="0"/>
              </a:sysClr>
            </a:solidFill>
            <a:latin typeface="Calibri Light"/>
            <a:ea typeface="+mn-ea"/>
            <a:cs typeface="Arial" pitchFamily="34" charset="0"/>
          </a:endParaRPr>
        </a:p>
      </dgm:t>
    </dgm:pt>
    <dgm:pt modelId="{352B03D7-EC48-47FD-974F-35475016463E}" type="parTrans" cxnId="{E58E7823-2DFC-4AC5-A146-4C3851453EAD}">
      <dgm:prSet/>
      <dgm:spPr/>
      <dgm:t>
        <a:bodyPr/>
        <a:lstStyle/>
        <a:p>
          <a:endParaRPr lang="tr-TR"/>
        </a:p>
      </dgm:t>
    </dgm:pt>
    <dgm:pt modelId="{81660E17-A9B8-4EC8-803C-C555591868F5}" type="sibTrans" cxnId="{E58E7823-2DFC-4AC5-A146-4C3851453EAD}">
      <dgm:prSet/>
      <dgm:spPr/>
      <dgm:t>
        <a:bodyPr/>
        <a:lstStyle/>
        <a:p>
          <a:endParaRPr lang="tr-TR"/>
        </a:p>
      </dgm:t>
    </dgm:pt>
    <dgm:pt modelId="{DACACD65-44F6-460F-BB04-4235D453B1BB}" type="pres">
      <dgm:prSet presAssocID="{4EFEC481-67B7-4824-BC01-47E1A9BB9AE4}" presName="Name0" presStyleCnt="0">
        <dgm:presLayoutVars>
          <dgm:dir/>
          <dgm:animLvl val="lvl"/>
          <dgm:resizeHandles val="exact"/>
        </dgm:presLayoutVars>
      </dgm:prSet>
      <dgm:spPr/>
      <dgm:t>
        <a:bodyPr/>
        <a:lstStyle/>
        <a:p>
          <a:endParaRPr lang="tr-TR"/>
        </a:p>
      </dgm:t>
    </dgm:pt>
    <dgm:pt modelId="{3498E49D-4948-4779-80B5-1BA2A81D998D}" type="pres">
      <dgm:prSet presAssocID="{D12AAB68-2A2C-473C-944C-E4C2A0447933}" presName="composite" presStyleCnt="0"/>
      <dgm:spPr/>
      <dgm:t>
        <a:bodyPr/>
        <a:lstStyle/>
        <a:p>
          <a:endParaRPr lang="tr-TR"/>
        </a:p>
      </dgm:t>
    </dgm:pt>
    <dgm:pt modelId="{751A127E-8506-464B-9166-E2E004A5881B}" type="pres">
      <dgm:prSet presAssocID="{D12AAB68-2A2C-473C-944C-E4C2A0447933}" presName="parTx" presStyleLbl="alignNode1" presStyleIdx="0" presStyleCnt="2">
        <dgm:presLayoutVars>
          <dgm:chMax val="0"/>
          <dgm:chPref val="0"/>
          <dgm:bulletEnabled val="1"/>
        </dgm:presLayoutVars>
      </dgm:prSet>
      <dgm:spPr>
        <a:prstGeom prst="rect">
          <a:avLst/>
        </a:prstGeom>
      </dgm:spPr>
      <dgm:t>
        <a:bodyPr/>
        <a:lstStyle/>
        <a:p>
          <a:endParaRPr lang="tr-TR"/>
        </a:p>
      </dgm:t>
    </dgm:pt>
    <dgm:pt modelId="{A61DFEA0-134F-48C0-A49A-525765533989}" type="pres">
      <dgm:prSet presAssocID="{D12AAB68-2A2C-473C-944C-E4C2A0447933}" presName="desTx" presStyleLbl="alignAccFollowNode1" presStyleIdx="0" presStyleCnt="2" custLinFactNeighborX="-1" custLinFactNeighborY="-1096">
        <dgm:presLayoutVars>
          <dgm:bulletEnabled val="1"/>
        </dgm:presLayoutVars>
      </dgm:prSet>
      <dgm:spPr>
        <a:prstGeom prst="rect">
          <a:avLst/>
        </a:prstGeom>
      </dgm:spPr>
      <dgm:t>
        <a:bodyPr/>
        <a:lstStyle/>
        <a:p>
          <a:endParaRPr lang="tr-TR"/>
        </a:p>
      </dgm:t>
    </dgm:pt>
    <dgm:pt modelId="{50A8B492-DF3B-4AE5-8B50-32B69C9AC7B7}" type="pres">
      <dgm:prSet presAssocID="{C2411342-0172-466B-B078-91E791A31F42}" presName="space" presStyleCnt="0"/>
      <dgm:spPr/>
      <dgm:t>
        <a:bodyPr/>
        <a:lstStyle/>
        <a:p>
          <a:endParaRPr lang="tr-TR"/>
        </a:p>
      </dgm:t>
    </dgm:pt>
    <dgm:pt modelId="{B5700ABF-BD94-4EC9-A0CF-594E95710EEB}" type="pres">
      <dgm:prSet presAssocID="{95B7EDDD-F003-4E77-9214-20508E9BB634}" presName="composite" presStyleCnt="0"/>
      <dgm:spPr/>
      <dgm:t>
        <a:bodyPr/>
        <a:lstStyle/>
        <a:p>
          <a:endParaRPr lang="tr-TR"/>
        </a:p>
      </dgm:t>
    </dgm:pt>
    <dgm:pt modelId="{966BB723-C9C9-4B55-9759-5DC7411A289C}" type="pres">
      <dgm:prSet presAssocID="{95B7EDDD-F003-4E77-9214-20508E9BB634}" presName="parTx" presStyleLbl="alignNode1" presStyleIdx="1" presStyleCnt="2">
        <dgm:presLayoutVars>
          <dgm:chMax val="0"/>
          <dgm:chPref val="0"/>
          <dgm:bulletEnabled val="1"/>
        </dgm:presLayoutVars>
      </dgm:prSet>
      <dgm:spPr>
        <a:prstGeom prst="rect">
          <a:avLst/>
        </a:prstGeom>
      </dgm:spPr>
      <dgm:t>
        <a:bodyPr/>
        <a:lstStyle/>
        <a:p>
          <a:endParaRPr lang="tr-TR"/>
        </a:p>
      </dgm:t>
    </dgm:pt>
    <dgm:pt modelId="{971CBEC3-CF65-4657-A21E-891BCEDE3C63}" type="pres">
      <dgm:prSet presAssocID="{95B7EDDD-F003-4E77-9214-20508E9BB634}" presName="desTx" presStyleLbl="alignAccFollowNode1" presStyleIdx="1" presStyleCnt="2">
        <dgm:presLayoutVars>
          <dgm:bulletEnabled val="1"/>
        </dgm:presLayoutVars>
      </dgm:prSet>
      <dgm:spPr>
        <a:prstGeom prst="rect">
          <a:avLst/>
        </a:prstGeom>
      </dgm:spPr>
      <dgm:t>
        <a:bodyPr/>
        <a:lstStyle/>
        <a:p>
          <a:endParaRPr lang="tr-TR"/>
        </a:p>
      </dgm:t>
    </dgm:pt>
  </dgm:ptLst>
  <dgm:cxnLst>
    <dgm:cxn modelId="{1640C8C0-EAA7-47D6-8262-C8C7665B3A83}" srcId="{4EFEC481-67B7-4824-BC01-47E1A9BB9AE4}" destId="{D12AAB68-2A2C-473C-944C-E4C2A0447933}" srcOrd="0" destOrd="0" parTransId="{58FAF5DF-7E8C-44DC-9272-13978F2EBF80}" sibTransId="{C2411342-0172-466B-B078-91E791A31F42}"/>
    <dgm:cxn modelId="{021DB689-A3F4-40EB-81CE-FA18E7617A3F}" srcId="{95B7EDDD-F003-4E77-9214-20508E9BB634}" destId="{98610D22-8DEA-4930-B958-365B185DDEAE}" srcOrd="0" destOrd="0" parTransId="{0EFD06F3-807A-44E9-916B-C10150EBC2FA}" sibTransId="{ACCE5179-7616-4148-B36D-7E011E468453}"/>
    <dgm:cxn modelId="{5EDDD0A1-FA66-4A50-999D-3C1875314B3D}" type="presOf" srcId="{98610D22-8DEA-4930-B958-365B185DDEAE}" destId="{971CBEC3-CF65-4657-A21E-891BCEDE3C63}" srcOrd="0" destOrd="0" presId="urn:microsoft.com/office/officeart/2005/8/layout/hList1"/>
    <dgm:cxn modelId="{CA30C410-1A4B-4349-81B6-C77FDB765C4D}" type="presOf" srcId="{D12AAB68-2A2C-473C-944C-E4C2A0447933}" destId="{751A127E-8506-464B-9166-E2E004A5881B}" srcOrd="0" destOrd="0" presId="urn:microsoft.com/office/officeart/2005/8/layout/hList1"/>
    <dgm:cxn modelId="{B8574DFC-26DE-476B-8900-2FB76B4300F9}" type="presOf" srcId="{4EFEC481-67B7-4824-BC01-47E1A9BB9AE4}" destId="{DACACD65-44F6-460F-BB04-4235D453B1BB}" srcOrd="0" destOrd="0" presId="urn:microsoft.com/office/officeart/2005/8/layout/hList1"/>
    <dgm:cxn modelId="{45A0886D-8737-44CC-87A1-D4FFCBF59742}" type="presOf" srcId="{AF81A23D-C1B8-4397-9DA8-FC48716155AE}" destId="{971CBEC3-CF65-4657-A21E-891BCEDE3C63}" srcOrd="0" destOrd="3" presId="urn:microsoft.com/office/officeart/2005/8/layout/hList1"/>
    <dgm:cxn modelId="{3AEC4C1C-C97E-4634-978D-E5F4295523FC}" srcId="{95B7EDDD-F003-4E77-9214-20508E9BB634}" destId="{64FD8B34-F69A-454A-A2B3-A049F9F83001}" srcOrd="2" destOrd="0" parTransId="{0B85BA20-0283-43AF-BADD-2D0F62E62F15}" sibTransId="{C191CA71-8183-4288-8D2C-401E482D7A93}"/>
    <dgm:cxn modelId="{777915B2-1968-49BB-84A3-8758308740D5}" srcId="{4EFEC481-67B7-4824-BC01-47E1A9BB9AE4}" destId="{95B7EDDD-F003-4E77-9214-20508E9BB634}" srcOrd="1" destOrd="0" parTransId="{37009538-FE59-4D6C-8816-8DD252C575E1}" sibTransId="{7BA06F00-EBAA-4598-82EF-3C5AE8BA27C5}"/>
    <dgm:cxn modelId="{BEF33BD2-D9AC-4CA3-BB12-47A2D6678E1F}" srcId="{D12AAB68-2A2C-473C-944C-E4C2A0447933}" destId="{AED8FCB2-C61E-4A29-8BD7-72B19DF4C744}" srcOrd="2" destOrd="0" parTransId="{99A95A21-325A-43C4-BE6A-6D1CADDB7F51}" sibTransId="{688B2B9E-A3A9-4D92-913B-D690592729D2}"/>
    <dgm:cxn modelId="{677F42A5-999E-4306-B403-722D693E2431}" srcId="{D12AAB68-2A2C-473C-944C-E4C2A0447933}" destId="{33AD880E-10A2-4767-959F-A0E7BB382DC6}" srcOrd="1" destOrd="0" parTransId="{1A4B04FF-CC5A-42AE-B2DC-47A499CE88FE}" sibTransId="{26992C03-BC94-4279-B77E-1158DB959680}"/>
    <dgm:cxn modelId="{AF1CAD13-2CA6-49DF-AD72-D76203412713}" type="presOf" srcId="{95B7EDDD-F003-4E77-9214-20508E9BB634}" destId="{966BB723-C9C9-4B55-9759-5DC7411A289C}" srcOrd="0" destOrd="0" presId="urn:microsoft.com/office/officeart/2005/8/layout/hList1"/>
    <dgm:cxn modelId="{EA92CCFD-CC26-4981-91BA-1997FAE0B20F}" type="presOf" srcId="{5096E202-17B1-44B3-B221-4401615C0F7B}" destId="{A61DFEA0-134F-48C0-A49A-525765533989}" srcOrd="0" destOrd="3" presId="urn:microsoft.com/office/officeart/2005/8/layout/hList1"/>
    <dgm:cxn modelId="{0C5925BA-C2BE-44D8-A236-1AD170A6D888}" srcId="{D12AAB68-2A2C-473C-944C-E4C2A0447933}" destId="{5096E202-17B1-44B3-B221-4401615C0F7B}" srcOrd="3" destOrd="0" parTransId="{A541F0FA-E8EF-4D3D-A39E-9F3B6872FED2}" sibTransId="{E82E6F5A-684A-4864-A498-82D63E804F34}"/>
    <dgm:cxn modelId="{DC6BE2B3-D73B-46C7-8B30-7FD7DD3D1BF8}" type="presOf" srcId="{64FD8B34-F69A-454A-A2B3-A049F9F83001}" destId="{971CBEC3-CF65-4657-A21E-891BCEDE3C63}" srcOrd="0" destOrd="2" presId="urn:microsoft.com/office/officeart/2005/8/layout/hList1"/>
    <dgm:cxn modelId="{F1019898-E42F-4952-BCC9-088D4623618A}" type="presOf" srcId="{DD422F50-B695-408A-B7D0-713DF20D3C99}" destId="{971CBEC3-CF65-4657-A21E-891BCEDE3C63}" srcOrd="0" destOrd="1" presId="urn:microsoft.com/office/officeart/2005/8/layout/hList1"/>
    <dgm:cxn modelId="{38F39DD0-4D80-4CC0-9487-D8B75351F185}" type="presOf" srcId="{823F96A7-642C-4CC7-8445-BE8D3A5305FF}" destId="{A61DFEA0-134F-48C0-A49A-525765533989}" srcOrd="0" destOrd="0" presId="urn:microsoft.com/office/officeart/2005/8/layout/hList1"/>
    <dgm:cxn modelId="{BFEBD085-BF92-46DF-AB2C-B1E639C4F95D}" srcId="{D12AAB68-2A2C-473C-944C-E4C2A0447933}" destId="{823F96A7-642C-4CC7-8445-BE8D3A5305FF}" srcOrd="0" destOrd="0" parTransId="{2D099E88-BF54-4173-B4EE-2288516DF978}" sibTransId="{68BC866A-663E-49CF-A9CB-BB6F8A82A293}"/>
    <dgm:cxn modelId="{AE0C1FEA-A6A0-467A-A5A5-523727A57F45}" srcId="{95B7EDDD-F003-4E77-9214-20508E9BB634}" destId="{DD422F50-B695-408A-B7D0-713DF20D3C99}" srcOrd="1" destOrd="0" parTransId="{A09BC7DF-148A-472E-B139-0914AFFEC047}" sibTransId="{2313D87C-4A40-4B33-8A7C-0904DBBEA958}"/>
    <dgm:cxn modelId="{3ED746C6-02CA-4D1E-899B-E2EA26B42048}" type="presOf" srcId="{AED8FCB2-C61E-4A29-8BD7-72B19DF4C744}" destId="{A61DFEA0-134F-48C0-A49A-525765533989}" srcOrd="0" destOrd="2" presId="urn:microsoft.com/office/officeart/2005/8/layout/hList1"/>
    <dgm:cxn modelId="{34ED782D-8219-4811-870E-4D92870A4141}" type="presOf" srcId="{33AD880E-10A2-4767-959F-A0E7BB382DC6}" destId="{A61DFEA0-134F-48C0-A49A-525765533989}" srcOrd="0" destOrd="1" presId="urn:microsoft.com/office/officeart/2005/8/layout/hList1"/>
    <dgm:cxn modelId="{E58E7823-2DFC-4AC5-A146-4C3851453EAD}" srcId="{95B7EDDD-F003-4E77-9214-20508E9BB634}" destId="{AF81A23D-C1B8-4397-9DA8-FC48716155AE}" srcOrd="3" destOrd="0" parTransId="{352B03D7-EC48-47FD-974F-35475016463E}" sibTransId="{81660E17-A9B8-4EC8-803C-C555591868F5}"/>
    <dgm:cxn modelId="{9A59F568-8847-4465-B229-E5D3B793DE1B}" type="presParOf" srcId="{DACACD65-44F6-460F-BB04-4235D453B1BB}" destId="{3498E49D-4948-4779-80B5-1BA2A81D998D}" srcOrd="0" destOrd="0" presId="urn:microsoft.com/office/officeart/2005/8/layout/hList1"/>
    <dgm:cxn modelId="{724311BD-63BD-4799-9A16-70AE3FDE98CE}" type="presParOf" srcId="{3498E49D-4948-4779-80B5-1BA2A81D998D}" destId="{751A127E-8506-464B-9166-E2E004A5881B}" srcOrd="0" destOrd="0" presId="urn:microsoft.com/office/officeart/2005/8/layout/hList1"/>
    <dgm:cxn modelId="{BD7F4AEB-E7A9-42A2-B4D4-F004C7B9B8F9}" type="presParOf" srcId="{3498E49D-4948-4779-80B5-1BA2A81D998D}" destId="{A61DFEA0-134F-48C0-A49A-525765533989}" srcOrd="1" destOrd="0" presId="urn:microsoft.com/office/officeart/2005/8/layout/hList1"/>
    <dgm:cxn modelId="{DA6A6E13-6D77-4882-AF9B-2D4E3A486A89}" type="presParOf" srcId="{DACACD65-44F6-460F-BB04-4235D453B1BB}" destId="{50A8B492-DF3B-4AE5-8B50-32B69C9AC7B7}" srcOrd="1" destOrd="0" presId="urn:microsoft.com/office/officeart/2005/8/layout/hList1"/>
    <dgm:cxn modelId="{5B28B951-660B-4438-995E-1275AEBDE167}" type="presParOf" srcId="{DACACD65-44F6-460F-BB04-4235D453B1BB}" destId="{B5700ABF-BD94-4EC9-A0CF-594E95710EEB}" srcOrd="2" destOrd="0" presId="urn:microsoft.com/office/officeart/2005/8/layout/hList1"/>
    <dgm:cxn modelId="{A6F06621-E2EB-4974-9048-3D1BFE1D3AA0}" type="presParOf" srcId="{B5700ABF-BD94-4EC9-A0CF-594E95710EEB}" destId="{966BB723-C9C9-4B55-9759-5DC7411A289C}" srcOrd="0" destOrd="0" presId="urn:microsoft.com/office/officeart/2005/8/layout/hList1"/>
    <dgm:cxn modelId="{BD5D5591-D326-4435-9F9F-039DE2EFDD8F}" type="presParOf" srcId="{B5700ABF-BD94-4EC9-A0CF-594E95710EEB}" destId="{971CBEC3-CF65-4657-A21E-891BCEDE3C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8AADEA-E271-4001-BD3A-C9FD198A4254}" type="doc">
      <dgm:prSet loTypeId="urn:microsoft.com/office/officeart/2005/8/layout/hProcess9" loCatId="process" qsTypeId="urn:microsoft.com/office/officeart/2005/8/quickstyle/3d1" qsCatId="3D" csTypeId="urn:microsoft.com/office/officeart/2005/8/colors/colorful1#6" csCatId="colorful" phldr="1"/>
      <dgm:spPr/>
    </dgm:pt>
    <dgm:pt modelId="{FCD3A933-3804-4257-A75E-C5BFB5EE878C}">
      <dgm:prSet phldrT="[Metin]" custT="1"/>
      <dgm:spPr/>
      <dgm:t>
        <a:bodyPr/>
        <a:lstStyle/>
        <a:p>
          <a:r>
            <a:rPr lang="tr-TR" sz="2400" dirty="0" smtClean="0"/>
            <a:t>Sayı veya Sembol=</a:t>
          </a:r>
        </a:p>
        <a:p>
          <a:r>
            <a:rPr lang="tr-TR" sz="2800" b="1" dirty="0" smtClean="0"/>
            <a:t>Ölçümler</a:t>
          </a:r>
          <a:endParaRPr lang="tr-TR" sz="2800" b="1" dirty="0"/>
        </a:p>
      </dgm:t>
    </dgm:pt>
    <dgm:pt modelId="{666C38BD-0146-4265-BDD4-D218D7057F74}" type="parTrans" cxnId="{F27B71BD-8F3B-4B01-A604-D3D5CD8AE277}">
      <dgm:prSet/>
      <dgm:spPr/>
      <dgm:t>
        <a:bodyPr/>
        <a:lstStyle/>
        <a:p>
          <a:endParaRPr lang="tr-TR" sz="2000"/>
        </a:p>
      </dgm:t>
    </dgm:pt>
    <dgm:pt modelId="{EF5CECAA-6BB9-4444-8D08-E71E3A93DF82}" type="sibTrans" cxnId="{F27B71BD-8F3B-4B01-A604-D3D5CD8AE277}">
      <dgm:prSet/>
      <dgm:spPr/>
      <dgm:t>
        <a:bodyPr/>
        <a:lstStyle/>
        <a:p>
          <a:endParaRPr lang="tr-TR" sz="2000"/>
        </a:p>
      </dgm:t>
    </dgm:pt>
    <dgm:pt modelId="{4B36C07C-29F3-467D-ABC6-70795747067A}">
      <dgm:prSet phldrT="[Metin]" custT="1"/>
      <dgm:spPr/>
      <dgm:t>
        <a:bodyPr/>
        <a:lstStyle/>
        <a:p>
          <a:r>
            <a:rPr lang="tr-TR" sz="3200" dirty="0" smtClean="0"/>
            <a:t>Ölçüt</a:t>
          </a:r>
          <a:endParaRPr lang="tr-TR" sz="3200" dirty="0"/>
        </a:p>
      </dgm:t>
    </dgm:pt>
    <dgm:pt modelId="{CEA76DD6-025D-4B6A-94ED-AD113F5D32A9}" type="parTrans" cxnId="{9613FE31-F08B-46CA-B085-02627BF532C4}">
      <dgm:prSet/>
      <dgm:spPr/>
      <dgm:t>
        <a:bodyPr/>
        <a:lstStyle/>
        <a:p>
          <a:endParaRPr lang="tr-TR" sz="2000"/>
        </a:p>
      </dgm:t>
    </dgm:pt>
    <dgm:pt modelId="{C67F0E51-76C5-4570-813B-41607EA20CE1}" type="sibTrans" cxnId="{9613FE31-F08B-46CA-B085-02627BF532C4}">
      <dgm:prSet/>
      <dgm:spPr/>
      <dgm:t>
        <a:bodyPr/>
        <a:lstStyle/>
        <a:p>
          <a:endParaRPr lang="tr-TR" sz="2000"/>
        </a:p>
      </dgm:t>
    </dgm:pt>
    <dgm:pt modelId="{8C40DB25-65EF-43FD-A8F3-E556B2B427DB}">
      <dgm:prSet phldrT="[Metin]" custT="1"/>
      <dgm:spPr/>
      <dgm:t>
        <a:bodyPr/>
        <a:lstStyle/>
        <a:p>
          <a:r>
            <a:rPr lang="tr-TR" sz="2800" dirty="0" smtClean="0"/>
            <a:t>Karar-Yargı-Yorum</a:t>
          </a:r>
          <a:endParaRPr lang="tr-TR" sz="2800" dirty="0"/>
        </a:p>
      </dgm:t>
    </dgm:pt>
    <dgm:pt modelId="{86D9BD65-8CED-4B15-BA22-BA428DEA2833}" type="parTrans" cxnId="{F5B2D29A-3BDF-4921-83B3-9233604DF349}">
      <dgm:prSet/>
      <dgm:spPr/>
      <dgm:t>
        <a:bodyPr/>
        <a:lstStyle/>
        <a:p>
          <a:endParaRPr lang="tr-TR" sz="2000"/>
        </a:p>
      </dgm:t>
    </dgm:pt>
    <dgm:pt modelId="{C8CB4E17-B759-439C-8866-39421A1E9C57}" type="sibTrans" cxnId="{F5B2D29A-3BDF-4921-83B3-9233604DF349}">
      <dgm:prSet/>
      <dgm:spPr/>
      <dgm:t>
        <a:bodyPr/>
        <a:lstStyle/>
        <a:p>
          <a:endParaRPr lang="tr-TR" sz="2000"/>
        </a:p>
      </dgm:t>
    </dgm:pt>
    <dgm:pt modelId="{2FBF5E45-7325-49A1-9A12-CF44F9BA3D02}">
      <dgm:prSet/>
      <dgm:spPr/>
      <dgm:t>
        <a:bodyPr/>
        <a:lstStyle/>
        <a:p>
          <a:r>
            <a:rPr lang="tr-TR" dirty="0" smtClean="0"/>
            <a:t>Gözlem</a:t>
          </a:r>
          <a:endParaRPr lang="tr-TR" dirty="0"/>
        </a:p>
      </dgm:t>
    </dgm:pt>
    <dgm:pt modelId="{F52AEFD9-8DE2-4565-8D9B-407D90A8639A}" type="parTrans" cxnId="{22100661-36AC-458B-B2DE-865DBB838C5F}">
      <dgm:prSet/>
      <dgm:spPr/>
      <dgm:t>
        <a:bodyPr/>
        <a:lstStyle/>
        <a:p>
          <a:endParaRPr lang="tr-TR"/>
        </a:p>
      </dgm:t>
    </dgm:pt>
    <dgm:pt modelId="{DF76C45F-6A68-40FC-BD58-B13BDA5E69AE}" type="sibTrans" cxnId="{22100661-36AC-458B-B2DE-865DBB838C5F}">
      <dgm:prSet/>
      <dgm:spPr/>
      <dgm:t>
        <a:bodyPr/>
        <a:lstStyle/>
        <a:p>
          <a:endParaRPr lang="tr-TR"/>
        </a:p>
      </dgm:t>
    </dgm:pt>
    <dgm:pt modelId="{9C5D7B20-ADCE-4E46-8249-8322032755DD}">
      <dgm:prSet custT="1"/>
      <dgm:spPr/>
      <dgm:t>
        <a:bodyPr/>
        <a:lstStyle/>
        <a:p>
          <a:r>
            <a:rPr lang="tr-TR" sz="2400" dirty="0" smtClean="0"/>
            <a:t>Ölçülmek istenen </a:t>
          </a:r>
          <a:r>
            <a:rPr lang="tr-TR" sz="2800" dirty="0" smtClean="0"/>
            <a:t>Nitelik</a:t>
          </a:r>
          <a:endParaRPr lang="tr-TR" sz="2800" dirty="0"/>
        </a:p>
      </dgm:t>
    </dgm:pt>
    <dgm:pt modelId="{046B36FF-FA25-4B4D-B6CE-4BBC40B1BBA3}" type="parTrans" cxnId="{3D992035-A1D8-4B7D-BEF0-DB99E805CB8C}">
      <dgm:prSet/>
      <dgm:spPr/>
      <dgm:t>
        <a:bodyPr/>
        <a:lstStyle/>
        <a:p>
          <a:endParaRPr lang="tr-TR"/>
        </a:p>
      </dgm:t>
    </dgm:pt>
    <dgm:pt modelId="{1D6E140E-6335-454A-ABA6-104FDB60E2AA}" type="sibTrans" cxnId="{3D992035-A1D8-4B7D-BEF0-DB99E805CB8C}">
      <dgm:prSet/>
      <dgm:spPr/>
      <dgm:t>
        <a:bodyPr/>
        <a:lstStyle/>
        <a:p>
          <a:endParaRPr lang="tr-TR"/>
        </a:p>
      </dgm:t>
    </dgm:pt>
    <dgm:pt modelId="{E2E0051E-0B6A-4C17-A6B2-FC2B91EA5992}" type="pres">
      <dgm:prSet presAssocID="{338AADEA-E271-4001-BD3A-C9FD198A4254}" presName="CompostProcess" presStyleCnt="0">
        <dgm:presLayoutVars>
          <dgm:dir/>
          <dgm:resizeHandles val="exact"/>
        </dgm:presLayoutVars>
      </dgm:prSet>
      <dgm:spPr/>
    </dgm:pt>
    <dgm:pt modelId="{1ADA3529-15F8-48B3-9DF7-E94343E42B7B}" type="pres">
      <dgm:prSet presAssocID="{338AADEA-E271-4001-BD3A-C9FD198A4254}" presName="arrow" presStyleLbl="bgShp" presStyleIdx="0" presStyleCnt="1"/>
      <dgm:spPr/>
    </dgm:pt>
    <dgm:pt modelId="{F4281C69-50B7-4BBC-9440-D7FD83F37F38}" type="pres">
      <dgm:prSet presAssocID="{338AADEA-E271-4001-BD3A-C9FD198A4254}" presName="linearProcess" presStyleCnt="0"/>
      <dgm:spPr/>
    </dgm:pt>
    <dgm:pt modelId="{B653F61B-9C50-4037-B227-45E036CE1289}" type="pres">
      <dgm:prSet presAssocID="{9C5D7B20-ADCE-4E46-8249-8322032755DD}" presName="textNode" presStyleLbl="node1" presStyleIdx="0" presStyleCnt="5">
        <dgm:presLayoutVars>
          <dgm:bulletEnabled val="1"/>
        </dgm:presLayoutVars>
      </dgm:prSet>
      <dgm:spPr/>
      <dgm:t>
        <a:bodyPr/>
        <a:lstStyle/>
        <a:p>
          <a:endParaRPr lang="tr-TR"/>
        </a:p>
      </dgm:t>
    </dgm:pt>
    <dgm:pt modelId="{07CBDAD4-66BE-43C7-A04C-57D27FAC8F8C}" type="pres">
      <dgm:prSet presAssocID="{1D6E140E-6335-454A-ABA6-104FDB60E2AA}" presName="sibTrans" presStyleCnt="0"/>
      <dgm:spPr/>
    </dgm:pt>
    <dgm:pt modelId="{FA333C43-C5F1-4C37-896D-A95B7B77136A}" type="pres">
      <dgm:prSet presAssocID="{2FBF5E45-7325-49A1-9A12-CF44F9BA3D02}" presName="textNode" presStyleLbl="node1" presStyleIdx="1" presStyleCnt="5">
        <dgm:presLayoutVars>
          <dgm:bulletEnabled val="1"/>
        </dgm:presLayoutVars>
      </dgm:prSet>
      <dgm:spPr/>
      <dgm:t>
        <a:bodyPr/>
        <a:lstStyle/>
        <a:p>
          <a:endParaRPr lang="tr-TR"/>
        </a:p>
      </dgm:t>
    </dgm:pt>
    <dgm:pt modelId="{E409B1DA-A4CD-4506-8822-C7DDD4E24897}" type="pres">
      <dgm:prSet presAssocID="{DF76C45F-6A68-40FC-BD58-B13BDA5E69AE}" presName="sibTrans" presStyleCnt="0"/>
      <dgm:spPr/>
    </dgm:pt>
    <dgm:pt modelId="{E7AF9964-1A1C-45CB-B84A-5854FA8A7750}" type="pres">
      <dgm:prSet presAssocID="{FCD3A933-3804-4257-A75E-C5BFB5EE878C}" presName="textNode" presStyleLbl="node1" presStyleIdx="2" presStyleCnt="5">
        <dgm:presLayoutVars>
          <dgm:bulletEnabled val="1"/>
        </dgm:presLayoutVars>
      </dgm:prSet>
      <dgm:spPr/>
      <dgm:t>
        <a:bodyPr/>
        <a:lstStyle/>
        <a:p>
          <a:endParaRPr lang="tr-TR"/>
        </a:p>
      </dgm:t>
    </dgm:pt>
    <dgm:pt modelId="{FB84C653-7A3A-4F8B-B83F-7851C3BABEF8}" type="pres">
      <dgm:prSet presAssocID="{EF5CECAA-6BB9-4444-8D08-E71E3A93DF82}" presName="sibTrans" presStyleCnt="0"/>
      <dgm:spPr/>
    </dgm:pt>
    <dgm:pt modelId="{B2977205-6062-4D37-AB36-DAC58D8559B9}" type="pres">
      <dgm:prSet presAssocID="{4B36C07C-29F3-467D-ABC6-70795747067A}" presName="textNode" presStyleLbl="node1" presStyleIdx="3" presStyleCnt="5">
        <dgm:presLayoutVars>
          <dgm:bulletEnabled val="1"/>
        </dgm:presLayoutVars>
      </dgm:prSet>
      <dgm:spPr/>
      <dgm:t>
        <a:bodyPr/>
        <a:lstStyle/>
        <a:p>
          <a:endParaRPr lang="tr-TR"/>
        </a:p>
      </dgm:t>
    </dgm:pt>
    <dgm:pt modelId="{432C3594-8CB0-4504-B841-5AF0E5151F0D}" type="pres">
      <dgm:prSet presAssocID="{C67F0E51-76C5-4570-813B-41607EA20CE1}" presName="sibTrans" presStyleCnt="0"/>
      <dgm:spPr/>
    </dgm:pt>
    <dgm:pt modelId="{DD6BBCAB-31DA-41A7-95FE-84A5C1219177}" type="pres">
      <dgm:prSet presAssocID="{8C40DB25-65EF-43FD-A8F3-E556B2B427DB}" presName="textNode" presStyleLbl="node1" presStyleIdx="4" presStyleCnt="5">
        <dgm:presLayoutVars>
          <dgm:bulletEnabled val="1"/>
        </dgm:presLayoutVars>
      </dgm:prSet>
      <dgm:spPr/>
      <dgm:t>
        <a:bodyPr/>
        <a:lstStyle/>
        <a:p>
          <a:endParaRPr lang="tr-TR"/>
        </a:p>
      </dgm:t>
    </dgm:pt>
  </dgm:ptLst>
  <dgm:cxnLst>
    <dgm:cxn modelId="{22100661-36AC-458B-B2DE-865DBB838C5F}" srcId="{338AADEA-E271-4001-BD3A-C9FD198A4254}" destId="{2FBF5E45-7325-49A1-9A12-CF44F9BA3D02}" srcOrd="1" destOrd="0" parTransId="{F52AEFD9-8DE2-4565-8D9B-407D90A8639A}" sibTransId="{DF76C45F-6A68-40FC-BD58-B13BDA5E69AE}"/>
    <dgm:cxn modelId="{353D1B9B-15AB-4CEA-B1CA-9D919D820157}" type="presOf" srcId="{338AADEA-E271-4001-BD3A-C9FD198A4254}" destId="{E2E0051E-0B6A-4C17-A6B2-FC2B91EA5992}" srcOrd="0" destOrd="0" presId="urn:microsoft.com/office/officeart/2005/8/layout/hProcess9"/>
    <dgm:cxn modelId="{9613FE31-F08B-46CA-B085-02627BF532C4}" srcId="{338AADEA-E271-4001-BD3A-C9FD198A4254}" destId="{4B36C07C-29F3-467D-ABC6-70795747067A}" srcOrd="3" destOrd="0" parTransId="{CEA76DD6-025D-4B6A-94ED-AD113F5D32A9}" sibTransId="{C67F0E51-76C5-4570-813B-41607EA20CE1}"/>
    <dgm:cxn modelId="{CB250A03-E814-47EA-A936-078F0875BD4B}" type="presOf" srcId="{2FBF5E45-7325-49A1-9A12-CF44F9BA3D02}" destId="{FA333C43-C5F1-4C37-896D-A95B7B77136A}" srcOrd="0" destOrd="0" presId="urn:microsoft.com/office/officeart/2005/8/layout/hProcess9"/>
    <dgm:cxn modelId="{A30C7427-0CFD-4823-A9F6-E2935CE3349B}" type="presOf" srcId="{FCD3A933-3804-4257-A75E-C5BFB5EE878C}" destId="{E7AF9964-1A1C-45CB-B84A-5854FA8A7750}" srcOrd="0" destOrd="0" presId="urn:microsoft.com/office/officeart/2005/8/layout/hProcess9"/>
    <dgm:cxn modelId="{F04E5EE3-F6D6-4A0F-927C-1C0091D787A0}" type="presOf" srcId="{8C40DB25-65EF-43FD-A8F3-E556B2B427DB}" destId="{DD6BBCAB-31DA-41A7-95FE-84A5C1219177}" srcOrd="0" destOrd="0" presId="urn:microsoft.com/office/officeart/2005/8/layout/hProcess9"/>
    <dgm:cxn modelId="{F27B71BD-8F3B-4B01-A604-D3D5CD8AE277}" srcId="{338AADEA-E271-4001-BD3A-C9FD198A4254}" destId="{FCD3A933-3804-4257-A75E-C5BFB5EE878C}" srcOrd="2" destOrd="0" parTransId="{666C38BD-0146-4265-BDD4-D218D7057F74}" sibTransId="{EF5CECAA-6BB9-4444-8D08-E71E3A93DF82}"/>
    <dgm:cxn modelId="{3D992035-A1D8-4B7D-BEF0-DB99E805CB8C}" srcId="{338AADEA-E271-4001-BD3A-C9FD198A4254}" destId="{9C5D7B20-ADCE-4E46-8249-8322032755DD}" srcOrd="0" destOrd="0" parTransId="{046B36FF-FA25-4B4D-B6CE-4BBC40B1BBA3}" sibTransId="{1D6E140E-6335-454A-ABA6-104FDB60E2AA}"/>
    <dgm:cxn modelId="{DE30BB5D-5D55-4798-B71E-B49757D0A173}" type="presOf" srcId="{4B36C07C-29F3-467D-ABC6-70795747067A}" destId="{B2977205-6062-4D37-AB36-DAC58D8559B9}" srcOrd="0" destOrd="0" presId="urn:microsoft.com/office/officeart/2005/8/layout/hProcess9"/>
    <dgm:cxn modelId="{F5B2D29A-3BDF-4921-83B3-9233604DF349}" srcId="{338AADEA-E271-4001-BD3A-C9FD198A4254}" destId="{8C40DB25-65EF-43FD-A8F3-E556B2B427DB}" srcOrd="4" destOrd="0" parTransId="{86D9BD65-8CED-4B15-BA22-BA428DEA2833}" sibTransId="{C8CB4E17-B759-439C-8866-39421A1E9C57}"/>
    <dgm:cxn modelId="{93ADEC89-CBF9-4E39-BECB-22101A87F7F0}" type="presOf" srcId="{9C5D7B20-ADCE-4E46-8249-8322032755DD}" destId="{B653F61B-9C50-4037-B227-45E036CE1289}" srcOrd="0" destOrd="0" presId="urn:microsoft.com/office/officeart/2005/8/layout/hProcess9"/>
    <dgm:cxn modelId="{04D21CA6-A0B3-4E28-BBEF-E5B90C502A1E}" type="presParOf" srcId="{E2E0051E-0B6A-4C17-A6B2-FC2B91EA5992}" destId="{1ADA3529-15F8-48B3-9DF7-E94343E42B7B}" srcOrd="0" destOrd="0" presId="urn:microsoft.com/office/officeart/2005/8/layout/hProcess9"/>
    <dgm:cxn modelId="{C2C65C4C-AA9E-4C6C-81F3-8247022A7DA4}" type="presParOf" srcId="{E2E0051E-0B6A-4C17-A6B2-FC2B91EA5992}" destId="{F4281C69-50B7-4BBC-9440-D7FD83F37F38}" srcOrd="1" destOrd="0" presId="urn:microsoft.com/office/officeart/2005/8/layout/hProcess9"/>
    <dgm:cxn modelId="{8D233B00-9C97-49C5-97CD-A505B91EDC42}" type="presParOf" srcId="{F4281C69-50B7-4BBC-9440-D7FD83F37F38}" destId="{B653F61B-9C50-4037-B227-45E036CE1289}" srcOrd="0" destOrd="0" presId="urn:microsoft.com/office/officeart/2005/8/layout/hProcess9"/>
    <dgm:cxn modelId="{E4FE68C8-4D08-4E4E-B0EE-1C530FED5D37}" type="presParOf" srcId="{F4281C69-50B7-4BBC-9440-D7FD83F37F38}" destId="{07CBDAD4-66BE-43C7-A04C-57D27FAC8F8C}" srcOrd="1" destOrd="0" presId="urn:microsoft.com/office/officeart/2005/8/layout/hProcess9"/>
    <dgm:cxn modelId="{B5F796D3-3C15-47F4-8680-CBEC9BD421C9}" type="presParOf" srcId="{F4281C69-50B7-4BBC-9440-D7FD83F37F38}" destId="{FA333C43-C5F1-4C37-896D-A95B7B77136A}" srcOrd="2" destOrd="0" presId="urn:microsoft.com/office/officeart/2005/8/layout/hProcess9"/>
    <dgm:cxn modelId="{28DC470F-BA51-4F02-9C30-CCFFC0989649}" type="presParOf" srcId="{F4281C69-50B7-4BBC-9440-D7FD83F37F38}" destId="{E409B1DA-A4CD-4506-8822-C7DDD4E24897}" srcOrd="3" destOrd="0" presId="urn:microsoft.com/office/officeart/2005/8/layout/hProcess9"/>
    <dgm:cxn modelId="{4FDF8408-0213-41A9-8175-B085A76687B4}" type="presParOf" srcId="{F4281C69-50B7-4BBC-9440-D7FD83F37F38}" destId="{E7AF9964-1A1C-45CB-B84A-5854FA8A7750}" srcOrd="4" destOrd="0" presId="urn:microsoft.com/office/officeart/2005/8/layout/hProcess9"/>
    <dgm:cxn modelId="{D3C81A21-DE98-4CDD-AA15-D78F7B68CBAE}" type="presParOf" srcId="{F4281C69-50B7-4BBC-9440-D7FD83F37F38}" destId="{FB84C653-7A3A-4F8B-B83F-7851C3BABEF8}" srcOrd="5" destOrd="0" presId="urn:microsoft.com/office/officeart/2005/8/layout/hProcess9"/>
    <dgm:cxn modelId="{0A16FFE8-2365-4960-809E-44EA336AB1D2}" type="presParOf" srcId="{F4281C69-50B7-4BBC-9440-D7FD83F37F38}" destId="{B2977205-6062-4D37-AB36-DAC58D8559B9}" srcOrd="6" destOrd="0" presId="urn:microsoft.com/office/officeart/2005/8/layout/hProcess9"/>
    <dgm:cxn modelId="{F0672665-3DA1-4C45-9244-9DFD96ACF687}" type="presParOf" srcId="{F4281C69-50B7-4BBC-9440-D7FD83F37F38}" destId="{432C3594-8CB0-4504-B841-5AF0E5151F0D}" srcOrd="7" destOrd="0" presId="urn:microsoft.com/office/officeart/2005/8/layout/hProcess9"/>
    <dgm:cxn modelId="{BFF1DEEC-6012-4ED1-B927-A71A507FE999}" type="presParOf" srcId="{F4281C69-50B7-4BBC-9440-D7FD83F37F38}" destId="{DD6BBCAB-31DA-41A7-95FE-84A5C121917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955791-9AE3-4572-A60B-4523037BAB9B}" type="doc">
      <dgm:prSet loTypeId="urn:microsoft.com/office/officeart/2005/8/layout/hierarchy3" loCatId="hierarchy" qsTypeId="urn:microsoft.com/office/officeart/2005/8/quickstyle/simple1" qsCatId="simple" csTypeId="urn:microsoft.com/office/officeart/2005/8/colors/colorful1#7" csCatId="colorful" phldr="1"/>
      <dgm:spPr/>
      <dgm:t>
        <a:bodyPr/>
        <a:lstStyle/>
        <a:p>
          <a:endParaRPr lang="tr-TR"/>
        </a:p>
      </dgm:t>
    </dgm:pt>
    <dgm:pt modelId="{1B932D8C-5EDE-4010-84AF-0668AB524609}">
      <dgm:prSet phldrT="[Metin]" custT="1"/>
      <dgm:spPr/>
      <dgm:t>
        <a:bodyPr/>
        <a:lstStyle/>
        <a:p>
          <a:r>
            <a:rPr lang="tr-TR" sz="2800" b="1" dirty="0" smtClean="0"/>
            <a:t>Ölçüte </a:t>
          </a:r>
        </a:p>
        <a:p>
          <a:r>
            <a:rPr lang="tr-TR" sz="2800" b="1" dirty="0" smtClean="0"/>
            <a:t>Göre</a:t>
          </a:r>
          <a:endParaRPr lang="tr-TR" sz="2800" b="1" dirty="0"/>
        </a:p>
      </dgm:t>
    </dgm:pt>
    <dgm:pt modelId="{D1F0B3D7-8E1F-4A1C-92FF-FAA4D3F4E0BC}" type="parTrans" cxnId="{060761FE-EA6D-4113-A0E2-1383E87EBB6A}">
      <dgm:prSet/>
      <dgm:spPr/>
      <dgm:t>
        <a:bodyPr/>
        <a:lstStyle/>
        <a:p>
          <a:endParaRPr lang="tr-TR" sz="2000"/>
        </a:p>
      </dgm:t>
    </dgm:pt>
    <dgm:pt modelId="{85C76477-E230-4268-951D-6CDF60E615C9}" type="sibTrans" cxnId="{060761FE-EA6D-4113-A0E2-1383E87EBB6A}">
      <dgm:prSet/>
      <dgm:spPr/>
      <dgm:t>
        <a:bodyPr/>
        <a:lstStyle/>
        <a:p>
          <a:endParaRPr lang="tr-TR" sz="2000"/>
        </a:p>
      </dgm:t>
    </dgm:pt>
    <dgm:pt modelId="{0D30F1E1-7F95-46E2-BACA-F7490D250634}">
      <dgm:prSet phldrT="[Metin]" custT="1"/>
      <dgm:spPr/>
      <dgm:t>
        <a:bodyPr/>
        <a:lstStyle/>
        <a:p>
          <a:r>
            <a:rPr lang="tr-TR" sz="2800" dirty="0" smtClean="0"/>
            <a:t>Bağıl</a:t>
          </a:r>
          <a:endParaRPr lang="tr-TR" sz="2800" dirty="0"/>
        </a:p>
      </dgm:t>
    </dgm:pt>
    <dgm:pt modelId="{E1442AF3-C323-49CE-97D7-EE3DB0FB8C46}" type="parTrans" cxnId="{71682F5F-A7C8-424B-A93A-0920106461D4}">
      <dgm:prSet/>
      <dgm:spPr/>
      <dgm:t>
        <a:bodyPr/>
        <a:lstStyle/>
        <a:p>
          <a:endParaRPr lang="tr-TR" sz="2000"/>
        </a:p>
      </dgm:t>
    </dgm:pt>
    <dgm:pt modelId="{80B1D712-782C-4C26-A68A-9D4AC0AC26A3}" type="sibTrans" cxnId="{71682F5F-A7C8-424B-A93A-0920106461D4}">
      <dgm:prSet/>
      <dgm:spPr/>
      <dgm:t>
        <a:bodyPr/>
        <a:lstStyle/>
        <a:p>
          <a:endParaRPr lang="tr-TR" sz="2000"/>
        </a:p>
      </dgm:t>
    </dgm:pt>
    <dgm:pt modelId="{66335400-4683-4EC8-ABBC-B19C1F671DEC}">
      <dgm:prSet phldrT="[Metin]" custT="1"/>
      <dgm:spPr/>
      <dgm:t>
        <a:bodyPr/>
        <a:lstStyle/>
        <a:p>
          <a:r>
            <a:rPr lang="tr-TR" sz="2800" b="1" dirty="0" smtClean="0"/>
            <a:t>Amacına</a:t>
          </a:r>
        </a:p>
        <a:p>
          <a:r>
            <a:rPr lang="tr-TR" sz="2800" b="1" dirty="0" smtClean="0"/>
            <a:t> Göre</a:t>
          </a:r>
          <a:endParaRPr lang="tr-TR" sz="2800" b="1" dirty="0"/>
        </a:p>
      </dgm:t>
    </dgm:pt>
    <dgm:pt modelId="{4AEF9AEC-18F1-40A1-9495-7AA54A033FD7}" type="parTrans" cxnId="{A6844F9B-C760-4577-B651-D5D37DF66522}">
      <dgm:prSet/>
      <dgm:spPr/>
      <dgm:t>
        <a:bodyPr/>
        <a:lstStyle/>
        <a:p>
          <a:endParaRPr lang="tr-TR" sz="2000"/>
        </a:p>
      </dgm:t>
    </dgm:pt>
    <dgm:pt modelId="{6C871402-F73B-40F6-8777-1AA6AF0FBB12}" type="sibTrans" cxnId="{A6844F9B-C760-4577-B651-D5D37DF66522}">
      <dgm:prSet/>
      <dgm:spPr/>
      <dgm:t>
        <a:bodyPr/>
        <a:lstStyle/>
        <a:p>
          <a:endParaRPr lang="tr-TR" sz="2000"/>
        </a:p>
      </dgm:t>
    </dgm:pt>
    <dgm:pt modelId="{D1FC5826-DB61-4324-A23B-51C4A53A9E10}">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200" dirty="0" smtClean="0"/>
            <a:t>Tanıma-Yerleştirmeye Yönelik (</a:t>
          </a:r>
          <a:r>
            <a:rPr lang="tr-TR" sz="2200" dirty="0" err="1" smtClean="0"/>
            <a:t>Diagnostik</a:t>
          </a:r>
          <a:r>
            <a:rPr lang="tr-TR" sz="2200" dirty="0" smtClean="0"/>
            <a:t>)</a:t>
          </a:r>
          <a:endParaRPr lang="tr-TR" sz="2200" dirty="0"/>
        </a:p>
      </dgm:t>
    </dgm:pt>
    <dgm:pt modelId="{7CBC587D-F877-4391-9EEE-FDBB60B59E45}" type="parTrans" cxnId="{E6004899-80E9-4244-AB69-3AF3015CBE3C}">
      <dgm:prSet/>
      <dgm:spPr/>
      <dgm:t>
        <a:bodyPr/>
        <a:lstStyle/>
        <a:p>
          <a:endParaRPr lang="tr-TR" sz="2000"/>
        </a:p>
      </dgm:t>
    </dgm:pt>
    <dgm:pt modelId="{BD64E339-2225-42B9-A3E9-2DEA6FF316E1}" type="sibTrans" cxnId="{E6004899-80E9-4244-AB69-3AF3015CBE3C}">
      <dgm:prSet/>
      <dgm:spPr/>
      <dgm:t>
        <a:bodyPr/>
        <a:lstStyle/>
        <a:p>
          <a:endParaRPr lang="tr-TR" sz="2000"/>
        </a:p>
      </dgm:t>
    </dgm:pt>
    <dgm:pt modelId="{ABCF134C-7C34-4605-AA8C-40DE766B5279}">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200" dirty="0" smtClean="0"/>
            <a:t>Biçimlendirme-Yetiştirmeye Yönelik (</a:t>
          </a:r>
          <a:r>
            <a:rPr lang="tr-TR" sz="2200" dirty="0" err="1" smtClean="0"/>
            <a:t>Formatif</a:t>
          </a:r>
          <a:r>
            <a:rPr lang="tr-TR" sz="2200" dirty="0" smtClean="0"/>
            <a:t>)</a:t>
          </a:r>
          <a:endParaRPr lang="tr-TR" sz="2200" dirty="0"/>
        </a:p>
      </dgm:t>
    </dgm:pt>
    <dgm:pt modelId="{45945D94-27DB-45BA-B1F6-B21ECF9042B2}" type="parTrans" cxnId="{F982115D-533D-4174-B992-E20551622369}">
      <dgm:prSet/>
      <dgm:spPr/>
      <dgm:t>
        <a:bodyPr/>
        <a:lstStyle/>
        <a:p>
          <a:endParaRPr lang="tr-TR" sz="2000"/>
        </a:p>
      </dgm:t>
    </dgm:pt>
    <dgm:pt modelId="{2B7F16C9-EB31-49B9-8737-8EE0412D306B}" type="sibTrans" cxnId="{F982115D-533D-4174-B992-E20551622369}">
      <dgm:prSet/>
      <dgm:spPr/>
      <dgm:t>
        <a:bodyPr/>
        <a:lstStyle/>
        <a:p>
          <a:endParaRPr lang="tr-TR" sz="2000"/>
        </a:p>
      </dgm:t>
    </dgm:pt>
    <dgm:pt modelId="{84161B95-5E62-4F4B-89FA-F8686BA0D8BC}">
      <dgm:prSet custT="1"/>
      <dgm:spPr/>
      <dgm:t>
        <a:bodyPr/>
        <a:lstStyle/>
        <a:p>
          <a:r>
            <a:rPr lang="tr-TR" sz="2800" dirty="0" smtClean="0"/>
            <a:t>Mutlak </a:t>
          </a:r>
          <a:endParaRPr lang="tr-TR" sz="2800" dirty="0"/>
        </a:p>
      </dgm:t>
    </dgm:pt>
    <dgm:pt modelId="{68E46803-7261-4C4F-80A9-C3E89F9BA0E8}" type="parTrans" cxnId="{B20F61DC-5BA0-4020-BEE5-0B06F0F3C2F3}">
      <dgm:prSet/>
      <dgm:spPr/>
      <dgm:t>
        <a:bodyPr/>
        <a:lstStyle/>
        <a:p>
          <a:endParaRPr lang="tr-TR" sz="2000"/>
        </a:p>
      </dgm:t>
    </dgm:pt>
    <dgm:pt modelId="{14BEE951-9A6D-4EBA-ADC5-EDD9C8457D24}" type="sibTrans" cxnId="{B20F61DC-5BA0-4020-BEE5-0B06F0F3C2F3}">
      <dgm:prSet/>
      <dgm:spPr/>
      <dgm:t>
        <a:bodyPr/>
        <a:lstStyle/>
        <a:p>
          <a:endParaRPr lang="tr-TR" sz="2000"/>
        </a:p>
      </dgm:t>
    </dgm:pt>
    <dgm:pt modelId="{BF3EEC3C-E2C1-4B1E-B763-8CB2409C6EA6}">
      <dgm:prSet custT="1"/>
      <dgm:spPr/>
      <dgm:t>
        <a:bodyPr/>
        <a:lstStyle/>
        <a:p>
          <a:r>
            <a:rPr lang="tr-TR" sz="2400" dirty="0" smtClean="0"/>
            <a:t>Değer Biçmeye Yönelik (</a:t>
          </a:r>
          <a:r>
            <a:rPr lang="tr-TR" sz="2400" dirty="0" err="1" smtClean="0"/>
            <a:t>Summatif</a:t>
          </a:r>
          <a:r>
            <a:rPr lang="tr-TR" sz="2400" dirty="0" smtClean="0"/>
            <a:t>)</a:t>
          </a:r>
          <a:endParaRPr lang="tr-TR" sz="2400" dirty="0"/>
        </a:p>
      </dgm:t>
    </dgm:pt>
    <dgm:pt modelId="{E2F6CA1E-DE0A-43DA-8F82-6F7F0A7D94E2}" type="parTrans" cxnId="{5CAA0BED-8DBD-46AA-A7BF-62C2D2206728}">
      <dgm:prSet/>
      <dgm:spPr/>
      <dgm:t>
        <a:bodyPr/>
        <a:lstStyle/>
        <a:p>
          <a:endParaRPr lang="tr-TR"/>
        </a:p>
      </dgm:t>
    </dgm:pt>
    <dgm:pt modelId="{845E9ADC-101E-4F5D-8A6D-D29AF4FA1996}" type="sibTrans" cxnId="{5CAA0BED-8DBD-46AA-A7BF-62C2D2206728}">
      <dgm:prSet/>
      <dgm:spPr/>
      <dgm:t>
        <a:bodyPr/>
        <a:lstStyle/>
        <a:p>
          <a:endParaRPr lang="tr-TR"/>
        </a:p>
      </dgm:t>
    </dgm:pt>
    <dgm:pt modelId="{75CB530F-BDA3-491C-AE53-86187DB97BD7}" type="pres">
      <dgm:prSet presAssocID="{36955791-9AE3-4572-A60B-4523037BAB9B}" presName="diagram" presStyleCnt="0">
        <dgm:presLayoutVars>
          <dgm:chPref val="1"/>
          <dgm:dir/>
          <dgm:animOne val="branch"/>
          <dgm:animLvl val="lvl"/>
          <dgm:resizeHandles/>
        </dgm:presLayoutVars>
      </dgm:prSet>
      <dgm:spPr/>
      <dgm:t>
        <a:bodyPr/>
        <a:lstStyle/>
        <a:p>
          <a:endParaRPr lang="tr-TR"/>
        </a:p>
      </dgm:t>
    </dgm:pt>
    <dgm:pt modelId="{8009D45B-D2C2-4149-95E3-2F78659A2364}" type="pres">
      <dgm:prSet presAssocID="{1B932D8C-5EDE-4010-84AF-0668AB524609}" presName="root" presStyleCnt="0"/>
      <dgm:spPr/>
    </dgm:pt>
    <dgm:pt modelId="{B5ED1F8E-466C-4324-B26B-8CFF64D7B351}" type="pres">
      <dgm:prSet presAssocID="{1B932D8C-5EDE-4010-84AF-0668AB524609}" presName="rootComposite" presStyleCnt="0"/>
      <dgm:spPr/>
    </dgm:pt>
    <dgm:pt modelId="{C5864EDF-201D-44C5-804D-4D03AE2DC645}" type="pres">
      <dgm:prSet presAssocID="{1B932D8C-5EDE-4010-84AF-0668AB524609}" presName="rootText" presStyleLbl="node1" presStyleIdx="0" presStyleCnt="2"/>
      <dgm:spPr/>
      <dgm:t>
        <a:bodyPr/>
        <a:lstStyle/>
        <a:p>
          <a:endParaRPr lang="tr-TR"/>
        </a:p>
      </dgm:t>
    </dgm:pt>
    <dgm:pt modelId="{94FD8FF8-6481-40F1-A6C7-31EDC5F2C376}" type="pres">
      <dgm:prSet presAssocID="{1B932D8C-5EDE-4010-84AF-0668AB524609}" presName="rootConnector" presStyleLbl="node1" presStyleIdx="0" presStyleCnt="2"/>
      <dgm:spPr/>
      <dgm:t>
        <a:bodyPr/>
        <a:lstStyle/>
        <a:p>
          <a:endParaRPr lang="tr-TR"/>
        </a:p>
      </dgm:t>
    </dgm:pt>
    <dgm:pt modelId="{6D2FB40B-00D5-4C66-AEF4-E27F50C8833B}" type="pres">
      <dgm:prSet presAssocID="{1B932D8C-5EDE-4010-84AF-0668AB524609}" presName="childShape" presStyleCnt="0"/>
      <dgm:spPr/>
    </dgm:pt>
    <dgm:pt modelId="{A88FD67C-C5FE-4DCD-9AA0-F310B3E66623}" type="pres">
      <dgm:prSet presAssocID="{68E46803-7261-4C4F-80A9-C3E89F9BA0E8}" presName="Name13" presStyleLbl="parChTrans1D2" presStyleIdx="0" presStyleCnt="5"/>
      <dgm:spPr/>
      <dgm:t>
        <a:bodyPr/>
        <a:lstStyle/>
        <a:p>
          <a:endParaRPr lang="tr-TR"/>
        </a:p>
      </dgm:t>
    </dgm:pt>
    <dgm:pt modelId="{B158A8EE-928F-468E-8528-C1F06D1FC18E}" type="pres">
      <dgm:prSet presAssocID="{84161B95-5E62-4F4B-89FA-F8686BA0D8BC}" presName="childText" presStyleLbl="bgAcc1" presStyleIdx="0" presStyleCnt="5">
        <dgm:presLayoutVars>
          <dgm:bulletEnabled val="1"/>
        </dgm:presLayoutVars>
      </dgm:prSet>
      <dgm:spPr/>
      <dgm:t>
        <a:bodyPr/>
        <a:lstStyle/>
        <a:p>
          <a:endParaRPr lang="tr-TR"/>
        </a:p>
      </dgm:t>
    </dgm:pt>
    <dgm:pt modelId="{B2E72797-1CFA-401F-A0FF-6CAD6ACAFFE6}" type="pres">
      <dgm:prSet presAssocID="{E1442AF3-C323-49CE-97D7-EE3DB0FB8C46}" presName="Name13" presStyleLbl="parChTrans1D2" presStyleIdx="1" presStyleCnt="5"/>
      <dgm:spPr/>
      <dgm:t>
        <a:bodyPr/>
        <a:lstStyle/>
        <a:p>
          <a:endParaRPr lang="tr-TR"/>
        </a:p>
      </dgm:t>
    </dgm:pt>
    <dgm:pt modelId="{3DED30DC-5A85-4BE5-A415-57EBA87A8372}" type="pres">
      <dgm:prSet presAssocID="{0D30F1E1-7F95-46E2-BACA-F7490D250634}" presName="childText" presStyleLbl="bgAcc1" presStyleIdx="1" presStyleCnt="5">
        <dgm:presLayoutVars>
          <dgm:bulletEnabled val="1"/>
        </dgm:presLayoutVars>
      </dgm:prSet>
      <dgm:spPr/>
      <dgm:t>
        <a:bodyPr/>
        <a:lstStyle/>
        <a:p>
          <a:endParaRPr lang="tr-TR"/>
        </a:p>
      </dgm:t>
    </dgm:pt>
    <dgm:pt modelId="{AB828415-14CD-42C0-BD0D-3843BD56A873}" type="pres">
      <dgm:prSet presAssocID="{66335400-4683-4EC8-ABBC-B19C1F671DEC}" presName="root" presStyleCnt="0"/>
      <dgm:spPr/>
    </dgm:pt>
    <dgm:pt modelId="{A9C57B35-5907-423D-92F1-A871667D4337}" type="pres">
      <dgm:prSet presAssocID="{66335400-4683-4EC8-ABBC-B19C1F671DEC}" presName="rootComposite" presStyleCnt="0"/>
      <dgm:spPr/>
    </dgm:pt>
    <dgm:pt modelId="{F24A60E2-BD3B-48D0-A6A8-B25AA0ED943F}" type="pres">
      <dgm:prSet presAssocID="{66335400-4683-4EC8-ABBC-B19C1F671DEC}" presName="rootText" presStyleLbl="node1" presStyleIdx="1" presStyleCnt="2"/>
      <dgm:spPr/>
      <dgm:t>
        <a:bodyPr/>
        <a:lstStyle/>
        <a:p>
          <a:endParaRPr lang="tr-TR"/>
        </a:p>
      </dgm:t>
    </dgm:pt>
    <dgm:pt modelId="{7B04BAA5-0E33-402C-B96E-4F16AA739721}" type="pres">
      <dgm:prSet presAssocID="{66335400-4683-4EC8-ABBC-B19C1F671DEC}" presName="rootConnector" presStyleLbl="node1" presStyleIdx="1" presStyleCnt="2"/>
      <dgm:spPr/>
      <dgm:t>
        <a:bodyPr/>
        <a:lstStyle/>
        <a:p>
          <a:endParaRPr lang="tr-TR"/>
        </a:p>
      </dgm:t>
    </dgm:pt>
    <dgm:pt modelId="{A57E7529-BC8E-4743-BFCE-32347F624F39}" type="pres">
      <dgm:prSet presAssocID="{66335400-4683-4EC8-ABBC-B19C1F671DEC}" presName="childShape" presStyleCnt="0"/>
      <dgm:spPr/>
    </dgm:pt>
    <dgm:pt modelId="{11BCAC24-D768-4B7B-A6B7-B438AF95828C}" type="pres">
      <dgm:prSet presAssocID="{7CBC587D-F877-4391-9EEE-FDBB60B59E45}" presName="Name13" presStyleLbl="parChTrans1D2" presStyleIdx="2" presStyleCnt="5"/>
      <dgm:spPr/>
      <dgm:t>
        <a:bodyPr/>
        <a:lstStyle/>
        <a:p>
          <a:endParaRPr lang="tr-TR"/>
        </a:p>
      </dgm:t>
    </dgm:pt>
    <dgm:pt modelId="{C6E40FCB-EE90-49D0-B5AA-D0EB044C9D8E}" type="pres">
      <dgm:prSet presAssocID="{D1FC5826-DB61-4324-A23B-51C4A53A9E10}" presName="childText" presStyleLbl="bgAcc1" presStyleIdx="2" presStyleCnt="5" custScaleX="174238" custScaleY="117676">
        <dgm:presLayoutVars>
          <dgm:bulletEnabled val="1"/>
        </dgm:presLayoutVars>
      </dgm:prSet>
      <dgm:spPr/>
      <dgm:t>
        <a:bodyPr/>
        <a:lstStyle/>
        <a:p>
          <a:endParaRPr lang="tr-TR"/>
        </a:p>
      </dgm:t>
    </dgm:pt>
    <dgm:pt modelId="{0751341D-92CD-475D-9231-D113C4E73B5F}" type="pres">
      <dgm:prSet presAssocID="{45945D94-27DB-45BA-B1F6-B21ECF9042B2}" presName="Name13" presStyleLbl="parChTrans1D2" presStyleIdx="3" presStyleCnt="5"/>
      <dgm:spPr/>
      <dgm:t>
        <a:bodyPr/>
        <a:lstStyle/>
        <a:p>
          <a:endParaRPr lang="tr-TR"/>
        </a:p>
      </dgm:t>
    </dgm:pt>
    <dgm:pt modelId="{AEEC5128-FFD5-41DF-B943-7C5B813C4169}" type="pres">
      <dgm:prSet presAssocID="{ABCF134C-7C34-4605-AA8C-40DE766B5279}" presName="childText" presStyleLbl="bgAcc1" presStyleIdx="3" presStyleCnt="5" custScaleX="180796">
        <dgm:presLayoutVars>
          <dgm:bulletEnabled val="1"/>
        </dgm:presLayoutVars>
      </dgm:prSet>
      <dgm:spPr/>
      <dgm:t>
        <a:bodyPr/>
        <a:lstStyle/>
        <a:p>
          <a:endParaRPr lang="tr-TR"/>
        </a:p>
      </dgm:t>
    </dgm:pt>
    <dgm:pt modelId="{F9FA0949-7C6F-43CF-806C-B452FC3C476A}" type="pres">
      <dgm:prSet presAssocID="{E2F6CA1E-DE0A-43DA-8F82-6F7F0A7D94E2}" presName="Name13" presStyleLbl="parChTrans1D2" presStyleIdx="4" presStyleCnt="5"/>
      <dgm:spPr/>
      <dgm:t>
        <a:bodyPr/>
        <a:lstStyle/>
        <a:p>
          <a:endParaRPr lang="tr-TR"/>
        </a:p>
      </dgm:t>
    </dgm:pt>
    <dgm:pt modelId="{D1CC4E34-6F26-4313-AEAA-F054FD12B216}" type="pres">
      <dgm:prSet presAssocID="{BF3EEC3C-E2C1-4B1E-B763-8CB2409C6EA6}" presName="childText" presStyleLbl="bgAcc1" presStyleIdx="4" presStyleCnt="5" custScaleX="180796">
        <dgm:presLayoutVars>
          <dgm:bulletEnabled val="1"/>
        </dgm:presLayoutVars>
      </dgm:prSet>
      <dgm:spPr/>
      <dgm:t>
        <a:bodyPr/>
        <a:lstStyle/>
        <a:p>
          <a:endParaRPr lang="tr-TR"/>
        </a:p>
      </dgm:t>
    </dgm:pt>
  </dgm:ptLst>
  <dgm:cxnLst>
    <dgm:cxn modelId="{F982115D-533D-4174-B992-E20551622369}" srcId="{66335400-4683-4EC8-ABBC-B19C1F671DEC}" destId="{ABCF134C-7C34-4605-AA8C-40DE766B5279}" srcOrd="1" destOrd="0" parTransId="{45945D94-27DB-45BA-B1F6-B21ECF9042B2}" sibTransId="{2B7F16C9-EB31-49B9-8737-8EE0412D306B}"/>
    <dgm:cxn modelId="{BC09797D-57CF-45A5-BBAE-0615CBF90FC6}" type="presOf" srcId="{1B932D8C-5EDE-4010-84AF-0668AB524609}" destId="{94FD8FF8-6481-40F1-A6C7-31EDC5F2C376}" srcOrd="1" destOrd="0" presId="urn:microsoft.com/office/officeart/2005/8/layout/hierarchy3"/>
    <dgm:cxn modelId="{AE9E4124-C8FC-454A-BE4C-D22B5E37CE91}" type="presOf" srcId="{E1442AF3-C323-49CE-97D7-EE3DB0FB8C46}" destId="{B2E72797-1CFA-401F-A0FF-6CAD6ACAFFE6}" srcOrd="0" destOrd="0" presId="urn:microsoft.com/office/officeart/2005/8/layout/hierarchy3"/>
    <dgm:cxn modelId="{A6844F9B-C760-4577-B651-D5D37DF66522}" srcId="{36955791-9AE3-4572-A60B-4523037BAB9B}" destId="{66335400-4683-4EC8-ABBC-B19C1F671DEC}" srcOrd="1" destOrd="0" parTransId="{4AEF9AEC-18F1-40A1-9495-7AA54A033FD7}" sibTransId="{6C871402-F73B-40F6-8777-1AA6AF0FBB12}"/>
    <dgm:cxn modelId="{DC0940E8-0B11-4129-AC1E-036A7D5152B2}" type="presOf" srcId="{0D30F1E1-7F95-46E2-BACA-F7490D250634}" destId="{3DED30DC-5A85-4BE5-A415-57EBA87A8372}" srcOrd="0" destOrd="0" presId="urn:microsoft.com/office/officeart/2005/8/layout/hierarchy3"/>
    <dgm:cxn modelId="{E296F9AC-7A29-40E2-AA3B-A870FF25BB41}" type="presOf" srcId="{36955791-9AE3-4572-A60B-4523037BAB9B}" destId="{75CB530F-BDA3-491C-AE53-86187DB97BD7}" srcOrd="0" destOrd="0" presId="urn:microsoft.com/office/officeart/2005/8/layout/hierarchy3"/>
    <dgm:cxn modelId="{C362EF9C-CDB7-4414-9DFC-BCD8A6616991}" type="presOf" srcId="{45945D94-27DB-45BA-B1F6-B21ECF9042B2}" destId="{0751341D-92CD-475D-9231-D113C4E73B5F}" srcOrd="0" destOrd="0" presId="urn:microsoft.com/office/officeart/2005/8/layout/hierarchy3"/>
    <dgm:cxn modelId="{AD45FB78-B834-46AD-9B6C-B2D5231E0FBB}" type="presOf" srcId="{66335400-4683-4EC8-ABBC-B19C1F671DEC}" destId="{F24A60E2-BD3B-48D0-A6A8-B25AA0ED943F}" srcOrd="0" destOrd="0" presId="urn:microsoft.com/office/officeart/2005/8/layout/hierarchy3"/>
    <dgm:cxn modelId="{69EBFD78-63D8-46C8-96D2-56A68D5D2FA2}" type="presOf" srcId="{BF3EEC3C-E2C1-4B1E-B763-8CB2409C6EA6}" destId="{D1CC4E34-6F26-4313-AEAA-F054FD12B216}" srcOrd="0" destOrd="0" presId="urn:microsoft.com/office/officeart/2005/8/layout/hierarchy3"/>
    <dgm:cxn modelId="{914CA85A-E605-4787-8EF8-CABEB420D570}" type="presOf" srcId="{1B932D8C-5EDE-4010-84AF-0668AB524609}" destId="{C5864EDF-201D-44C5-804D-4D03AE2DC645}" srcOrd="0" destOrd="0" presId="urn:microsoft.com/office/officeart/2005/8/layout/hierarchy3"/>
    <dgm:cxn modelId="{E6004899-80E9-4244-AB69-3AF3015CBE3C}" srcId="{66335400-4683-4EC8-ABBC-B19C1F671DEC}" destId="{D1FC5826-DB61-4324-A23B-51C4A53A9E10}" srcOrd="0" destOrd="0" parTransId="{7CBC587D-F877-4391-9EEE-FDBB60B59E45}" sibTransId="{BD64E339-2225-42B9-A3E9-2DEA6FF316E1}"/>
    <dgm:cxn modelId="{89DFD32F-BEA4-4F10-BE0D-A3D2B1D2B615}" type="presOf" srcId="{ABCF134C-7C34-4605-AA8C-40DE766B5279}" destId="{AEEC5128-FFD5-41DF-B943-7C5B813C4169}" srcOrd="0" destOrd="0" presId="urn:microsoft.com/office/officeart/2005/8/layout/hierarchy3"/>
    <dgm:cxn modelId="{71682F5F-A7C8-424B-A93A-0920106461D4}" srcId="{1B932D8C-5EDE-4010-84AF-0668AB524609}" destId="{0D30F1E1-7F95-46E2-BACA-F7490D250634}" srcOrd="1" destOrd="0" parTransId="{E1442AF3-C323-49CE-97D7-EE3DB0FB8C46}" sibTransId="{80B1D712-782C-4C26-A68A-9D4AC0AC26A3}"/>
    <dgm:cxn modelId="{5CAA0BED-8DBD-46AA-A7BF-62C2D2206728}" srcId="{66335400-4683-4EC8-ABBC-B19C1F671DEC}" destId="{BF3EEC3C-E2C1-4B1E-B763-8CB2409C6EA6}" srcOrd="2" destOrd="0" parTransId="{E2F6CA1E-DE0A-43DA-8F82-6F7F0A7D94E2}" sibTransId="{845E9ADC-101E-4F5D-8A6D-D29AF4FA1996}"/>
    <dgm:cxn modelId="{82E5819D-A07E-4466-8C59-05D132716159}" type="presOf" srcId="{7CBC587D-F877-4391-9EEE-FDBB60B59E45}" destId="{11BCAC24-D768-4B7B-A6B7-B438AF95828C}" srcOrd="0" destOrd="0" presId="urn:microsoft.com/office/officeart/2005/8/layout/hierarchy3"/>
    <dgm:cxn modelId="{60D7C018-6F3A-4DCB-9A65-B450A5B13A75}" type="presOf" srcId="{66335400-4683-4EC8-ABBC-B19C1F671DEC}" destId="{7B04BAA5-0E33-402C-B96E-4F16AA739721}" srcOrd="1" destOrd="0" presId="urn:microsoft.com/office/officeart/2005/8/layout/hierarchy3"/>
    <dgm:cxn modelId="{A79AC040-B302-4AD0-9E35-0FB45F833D0E}" type="presOf" srcId="{D1FC5826-DB61-4324-A23B-51C4A53A9E10}" destId="{C6E40FCB-EE90-49D0-B5AA-D0EB044C9D8E}" srcOrd="0" destOrd="0" presId="urn:microsoft.com/office/officeart/2005/8/layout/hierarchy3"/>
    <dgm:cxn modelId="{7F9F5B7D-A13E-4A81-9FE0-6A91F21FC05B}" type="presOf" srcId="{E2F6CA1E-DE0A-43DA-8F82-6F7F0A7D94E2}" destId="{F9FA0949-7C6F-43CF-806C-B452FC3C476A}" srcOrd="0" destOrd="0" presId="urn:microsoft.com/office/officeart/2005/8/layout/hierarchy3"/>
    <dgm:cxn modelId="{B20F61DC-5BA0-4020-BEE5-0B06F0F3C2F3}" srcId="{1B932D8C-5EDE-4010-84AF-0668AB524609}" destId="{84161B95-5E62-4F4B-89FA-F8686BA0D8BC}" srcOrd="0" destOrd="0" parTransId="{68E46803-7261-4C4F-80A9-C3E89F9BA0E8}" sibTransId="{14BEE951-9A6D-4EBA-ADC5-EDD9C8457D24}"/>
    <dgm:cxn modelId="{9B677269-E73D-4078-8981-70DFB3D78F62}" type="presOf" srcId="{68E46803-7261-4C4F-80A9-C3E89F9BA0E8}" destId="{A88FD67C-C5FE-4DCD-9AA0-F310B3E66623}" srcOrd="0" destOrd="0" presId="urn:microsoft.com/office/officeart/2005/8/layout/hierarchy3"/>
    <dgm:cxn modelId="{CA00AF71-4CBB-4378-91AD-4692D3E27FE4}" type="presOf" srcId="{84161B95-5E62-4F4B-89FA-F8686BA0D8BC}" destId="{B158A8EE-928F-468E-8528-C1F06D1FC18E}" srcOrd="0" destOrd="0" presId="urn:microsoft.com/office/officeart/2005/8/layout/hierarchy3"/>
    <dgm:cxn modelId="{060761FE-EA6D-4113-A0E2-1383E87EBB6A}" srcId="{36955791-9AE3-4572-A60B-4523037BAB9B}" destId="{1B932D8C-5EDE-4010-84AF-0668AB524609}" srcOrd="0" destOrd="0" parTransId="{D1F0B3D7-8E1F-4A1C-92FF-FAA4D3F4E0BC}" sibTransId="{85C76477-E230-4268-951D-6CDF60E615C9}"/>
    <dgm:cxn modelId="{78EBDA03-04C3-4101-95DD-D1109D40E79B}" type="presParOf" srcId="{75CB530F-BDA3-491C-AE53-86187DB97BD7}" destId="{8009D45B-D2C2-4149-95E3-2F78659A2364}" srcOrd="0" destOrd="0" presId="urn:microsoft.com/office/officeart/2005/8/layout/hierarchy3"/>
    <dgm:cxn modelId="{74A595FE-3DFE-4674-9A87-59855404B22C}" type="presParOf" srcId="{8009D45B-D2C2-4149-95E3-2F78659A2364}" destId="{B5ED1F8E-466C-4324-B26B-8CFF64D7B351}" srcOrd="0" destOrd="0" presId="urn:microsoft.com/office/officeart/2005/8/layout/hierarchy3"/>
    <dgm:cxn modelId="{F3CB8B4A-87C6-42CD-AD9A-79715B74274E}" type="presParOf" srcId="{B5ED1F8E-466C-4324-B26B-8CFF64D7B351}" destId="{C5864EDF-201D-44C5-804D-4D03AE2DC645}" srcOrd="0" destOrd="0" presId="urn:microsoft.com/office/officeart/2005/8/layout/hierarchy3"/>
    <dgm:cxn modelId="{D850E73D-A4F8-4E5E-9683-AB661AA39044}" type="presParOf" srcId="{B5ED1F8E-466C-4324-B26B-8CFF64D7B351}" destId="{94FD8FF8-6481-40F1-A6C7-31EDC5F2C376}" srcOrd="1" destOrd="0" presId="urn:microsoft.com/office/officeart/2005/8/layout/hierarchy3"/>
    <dgm:cxn modelId="{4D67DC93-A7ED-4A1B-BFC3-B2649BC6CAA2}" type="presParOf" srcId="{8009D45B-D2C2-4149-95E3-2F78659A2364}" destId="{6D2FB40B-00D5-4C66-AEF4-E27F50C8833B}" srcOrd="1" destOrd="0" presId="urn:microsoft.com/office/officeart/2005/8/layout/hierarchy3"/>
    <dgm:cxn modelId="{0F669B00-AB6E-4704-998F-51CDD8B0E6CA}" type="presParOf" srcId="{6D2FB40B-00D5-4C66-AEF4-E27F50C8833B}" destId="{A88FD67C-C5FE-4DCD-9AA0-F310B3E66623}" srcOrd="0" destOrd="0" presId="urn:microsoft.com/office/officeart/2005/8/layout/hierarchy3"/>
    <dgm:cxn modelId="{511E512B-AEB3-41A0-BFFF-B45C500E0442}" type="presParOf" srcId="{6D2FB40B-00D5-4C66-AEF4-E27F50C8833B}" destId="{B158A8EE-928F-468E-8528-C1F06D1FC18E}" srcOrd="1" destOrd="0" presId="urn:microsoft.com/office/officeart/2005/8/layout/hierarchy3"/>
    <dgm:cxn modelId="{F3845E00-2235-408A-BB51-98D2F423682C}" type="presParOf" srcId="{6D2FB40B-00D5-4C66-AEF4-E27F50C8833B}" destId="{B2E72797-1CFA-401F-A0FF-6CAD6ACAFFE6}" srcOrd="2" destOrd="0" presId="urn:microsoft.com/office/officeart/2005/8/layout/hierarchy3"/>
    <dgm:cxn modelId="{FB7988E0-D53E-498C-826E-0EAB57918B74}" type="presParOf" srcId="{6D2FB40B-00D5-4C66-AEF4-E27F50C8833B}" destId="{3DED30DC-5A85-4BE5-A415-57EBA87A8372}" srcOrd="3" destOrd="0" presId="urn:microsoft.com/office/officeart/2005/8/layout/hierarchy3"/>
    <dgm:cxn modelId="{1C780277-2C0D-47F4-90D9-D5BE27CB1433}" type="presParOf" srcId="{75CB530F-BDA3-491C-AE53-86187DB97BD7}" destId="{AB828415-14CD-42C0-BD0D-3843BD56A873}" srcOrd="1" destOrd="0" presId="urn:microsoft.com/office/officeart/2005/8/layout/hierarchy3"/>
    <dgm:cxn modelId="{C4136886-FEB2-4CFC-AA8A-1E684ED2F221}" type="presParOf" srcId="{AB828415-14CD-42C0-BD0D-3843BD56A873}" destId="{A9C57B35-5907-423D-92F1-A871667D4337}" srcOrd="0" destOrd="0" presId="urn:microsoft.com/office/officeart/2005/8/layout/hierarchy3"/>
    <dgm:cxn modelId="{1C603C87-2B68-42B3-AB62-019E5C9C244D}" type="presParOf" srcId="{A9C57B35-5907-423D-92F1-A871667D4337}" destId="{F24A60E2-BD3B-48D0-A6A8-B25AA0ED943F}" srcOrd="0" destOrd="0" presId="urn:microsoft.com/office/officeart/2005/8/layout/hierarchy3"/>
    <dgm:cxn modelId="{DBF52173-9DD3-4658-AF34-F27C7D00955E}" type="presParOf" srcId="{A9C57B35-5907-423D-92F1-A871667D4337}" destId="{7B04BAA5-0E33-402C-B96E-4F16AA739721}" srcOrd="1" destOrd="0" presId="urn:microsoft.com/office/officeart/2005/8/layout/hierarchy3"/>
    <dgm:cxn modelId="{E1C47D98-EDC0-459B-8EE4-C21C6525A037}" type="presParOf" srcId="{AB828415-14CD-42C0-BD0D-3843BD56A873}" destId="{A57E7529-BC8E-4743-BFCE-32347F624F39}" srcOrd="1" destOrd="0" presId="urn:microsoft.com/office/officeart/2005/8/layout/hierarchy3"/>
    <dgm:cxn modelId="{A8ADDF48-B8E0-49CF-A524-7901D5816408}" type="presParOf" srcId="{A57E7529-BC8E-4743-BFCE-32347F624F39}" destId="{11BCAC24-D768-4B7B-A6B7-B438AF95828C}" srcOrd="0" destOrd="0" presId="urn:microsoft.com/office/officeart/2005/8/layout/hierarchy3"/>
    <dgm:cxn modelId="{2AB2FE37-F841-478E-9E3B-0C618DEBA96B}" type="presParOf" srcId="{A57E7529-BC8E-4743-BFCE-32347F624F39}" destId="{C6E40FCB-EE90-49D0-B5AA-D0EB044C9D8E}" srcOrd="1" destOrd="0" presId="urn:microsoft.com/office/officeart/2005/8/layout/hierarchy3"/>
    <dgm:cxn modelId="{F3559ABC-4B3F-4265-80F0-34A90E4BCB0B}" type="presParOf" srcId="{A57E7529-BC8E-4743-BFCE-32347F624F39}" destId="{0751341D-92CD-475D-9231-D113C4E73B5F}" srcOrd="2" destOrd="0" presId="urn:microsoft.com/office/officeart/2005/8/layout/hierarchy3"/>
    <dgm:cxn modelId="{549A6B06-C89C-4DB8-AAB6-EF8A631B5461}" type="presParOf" srcId="{A57E7529-BC8E-4743-BFCE-32347F624F39}" destId="{AEEC5128-FFD5-41DF-B943-7C5B813C4169}" srcOrd="3" destOrd="0" presId="urn:microsoft.com/office/officeart/2005/8/layout/hierarchy3"/>
    <dgm:cxn modelId="{4ACA5289-95FD-4023-97D2-6DFCBEBA6D6B}" type="presParOf" srcId="{A57E7529-BC8E-4743-BFCE-32347F624F39}" destId="{F9FA0949-7C6F-43CF-806C-B452FC3C476A}" srcOrd="4" destOrd="0" presId="urn:microsoft.com/office/officeart/2005/8/layout/hierarchy3"/>
    <dgm:cxn modelId="{520B9B4E-AFED-49C7-B4E7-DF772C858658}" type="presParOf" srcId="{A57E7529-BC8E-4743-BFCE-32347F624F39}" destId="{D1CC4E34-6F26-4313-AEAA-F054FD12B216}"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142745-C812-402D-8AAA-2315B425432D}" type="doc">
      <dgm:prSet loTypeId="urn:microsoft.com/office/officeart/2005/8/layout/vList5" loCatId="list" qsTypeId="urn:microsoft.com/office/officeart/2005/8/quickstyle/3d1" qsCatId="3D" csTypeId="urn:microsoft.com/office/officeart/2005/8/colors/colorful1#8" csCatId="colorful" phldr="1"/>
      <dgm:spPr/>
      <dgm:t>
        <a:bodyPr/>
        <a:lstStyle/>
        <a:p>
          <a:endParaRPr lang="tr-TR"/>
        </a:p>
      </dgm:t>
    </dgm:pt>
    <dgm:pt modelId="{E3E1189A-44ED-41E1-A2C1-C2B192BC22F2}">
      <dgm:prSet phldrT="[Metin]" custT="1"/>
      <dgm:spPr/>
      <dgm:t>
        <a:bodyPr/>
        <a:lstStyle/>
        <a:p>
          <a:r>
            <a:rPr lang="tr-TR" sz="2800" b="1" i="0" dirty="0" smtClean="0">
              <a:latin typeface="+mj-lt"/>
              <a:cs typeface="Arial" pitchFamily="34" charset="0"/>
            </a:rPr>
            <a:t>Mutlak Ölçüt ve Mutlak </a:t>
          </a:r>
          <a:r>
            <a:rPr lang="tr-TR" sz="2800" b="1" i="0" dirty="0" smtClean="0">
              <a:latin typeface="+mj-lt"/>
              <a:cs typeface="Arial" pitchFamily="34" charset="0"/>
            </a:rPr>
            <a:t>Değerlendirme</a:t>
          </a:r>
          <a:endParaRPr lang="tr-TR" sz="2800" b="1" i="0" dirty="0">
            <a:latin typeface="+mj-lt"/>
            <a:cs typeface="Arial" pitchFamily="34" charset="0"/>
          </a:endParaRPr>
        </a:p>
      </dgm:t>
    </dgm:pt>
    <dgm:pt modelId="{27A585C1-B9B8-4315-A3CC-56A4DCFC621B}" type="parTrans" cxnId="{8CA0A63A-B4A8-41D1-BBC0-817272DFD557}">
      <dgm:prSet/>
      <dgm:spPr/>
      <dgm:t>
        <a:bodyPr/>
        <a:lstStyle/>
        <a:p>
          <a:endParaRPr lang="tr-TR" i="0">
            <a:latin typeface="+mj-lt"/>
          </a:endParaRPr>
        </a:p>
      </dgm:t>
    </dgm:pt>
    <dgm:pt modelId="{5635D867-CA52-4A4F-A647-F7557164788E}" type="sibTrans" cxnId="{8CA0A63A-B4A8-41D1-BBC0-817272DFD557}">
      <dgm:prSet/>
      <dgm:spPr/>
      <dgm:t>
        <a:bodyPr/>
        <a:lstStyle/>
        <a:p>
          <a:endParaRPr lang="tr-TR" i="0">
            <a:latin typeface="+mj-lt"/>
          </a:endParaRPr>
        </a:p>
      </dgm:t>
    </dgm:pt>
    <dgm:pt modelId="{DD219261-4392-45D7-8817-3E201F199A98}">
      <dgm:prSet phldrT="[Metin]" custT="1"/>
      <dgm:spPr/>
      <dgm:t>
        <a:bodyPr/>
        <a:lstStyle/>
        <a:p>
          <a:r>
            <a:rPr lang="tr-TR" sz="2400" b="1" i="0" dirty="0" smtClean="0">
              <a:latin typeface="+mj-lt"/>
              <a:cs typeface="Times New Roman" pitchFamily="18" charset="0"/>
            </a:rPr>
            <a:t>60</a:t>
          </a:r>
          <a:r>
            <a:rPr lang="tr-TR" sz="2400" b="0" i="0" dirty="0" smtClean="0">
              <a:latin typeface="+mj-lt"/>
              <a:cs typeface="Times New Roman" pitchFamily="18" charset="0"/>
            </a:rPr>
            <a:t> </a:t>
          </a:r>
          <a:r>
            <a:rPr lang="tr-TR" sz="2400" b="0" i="0" dirty="0">
              <a:latin typeface="+mj-lt"/>
              <a:cs typeface="Times New Roman" pitchFamily="18" charset="0"/>
            </a:rPr>
            <a:t>ve üzeri puan alanlar dersi geçer.</a:t>
          </a:r>
        </a:p>
      </dgm:t>
    </dgm:pt>
    <dgm:pt modelId="{35CF7A3C-0250-4536-9D89-C9435EC9B1F2}" type="parTrans" cxnId="{4F8E2299-08CC-425A-8AA4-82116DE6CAB0}">
      <dgm:prSet/>
      <dgm:spPr/>
      <dgm:t>
        <a:bodyPr/>
        <a:lstStyle/>
        <a:p>
          <a:endParaRPr lang="tr-TR" i="0">
            <a:latin typeface="+mj-lt"/>
          </a:endParaRPr>
        </a:p>
      </dgm:t>
    </dgm:pt>
    <dgm:pt modelId="{CC9A2C3B-B996-4BEC-8552-72BEC5A64554}" type="sibTrans" cxnId="{4F8E2299-08CC-425A-8AA4-82116DE6CAB0}">
      <dgm:prSet/>
      <dgm:spPr/>
      <dgm:t>
        <a:bodyPr/>
        <a:lstStyle/>
        <a:p>
          <a:endParaRPr lang="tr-TR" i="0">
            <a:latin typeface="+mj-lt"/>
          </a:endParaRPr>
        </a:p>
      </dgm:t>
    </dgm:pt>
    <dgm:pt modelId="{EDD07DA0-66DA-4F27-994C-CA5C299BC508}">
      <dgm:prSet phldrT="[Metin]" custT="1"/>
      <dgm:spPr/>
      <dgm:t>
        <a:bodyPr/>
        <a:lstStyle/>
        <a:p>
          <a:r>
            <a:rPr lang="tr-TR" sz="2800" b="1" i="0" dirty="0" smtClean="0">
              <a:solidFill>
                <a:srgbClr val="C00000"/>
              </a:solidFill>
              <a:latin typeface="+mj-lt"/>
              <a:cs typeface="Arial" pitchFamily="34" charset="0"/>
            </a:rPr>
            <a:t>Bağıl Ölçüt ve </a:t>
          </a:r>
        </a:p>
        <a:p>
          <a:r>
            <a:rPr lang="tr-TR" sz="2800" b="1" i="0" dirty="0" smtClean="0">
              <a:solidFill>
                <a:srgbClr val="C00000"/>
              </a:solidFill>
              <a:latin typeface="+mj-lt"/>
              <a:cs typeface="Arial" pitchFamily="34" charset="0"/>
            </a:rPr>
            <a:t>Bağıl </a:t>
          </a:r>
          <a:r>
            <a:rPr lang="tr-TR" sz="2800" b="1" i="0" dirty="0" smtClean="0">
              <a:solidFill>
                <a:srgbClr val="C00000"/>
              </a:solidFill>
              <a:latin typeface="+mj-lt"/>
              <a:cs typeface="Arial" pitchFamily="34" charset="0"/>
            </a:rPr>
            <a:t>Değerlendirme</a:t>
          </a:r>
          <a:endParaRPr lang="tr-TR" sz="2800" b="1" i="0" dirty="0">
            <a:solidFill>
              <a:srgbClr val="C00000"/>
            </a:solidFill>
            <a:latin typeface="+mj-lt"/>
            <a:cs typeface="Arial" pitchFamily="34" charset="0"/>
          </a:endParaRPr>
        </a:p>
      </dgm:t>
    </dgm:pt>
    <dgm:pt modelId="{32CD9334-9B53-4B59-A3B6-27AAD6717E73}" type="parTrans" cxnId="{F7D862DA-BE04-40B8-9B0C-E487AAB7FCAC}">
      <dgm:prSet/>
      <dgm:spPr/>
      <dgm:t>
        <a:bodyPr/>
        <a:lstStyle/>
        <a:p>
          <a:endParaRPr lang="tr-TR" i="0">
            <a:latin typeface="+mj-lt"/>
          </a:endParaRPr>
        </a:p>
      </dgm:t>
    </dgm:pt>
    <dgm:pt modelId="{E4FE5FE8-6C8E-467D-A47E-3FF80C8E0CD5}" type="sibTrans" cxnId="{F7D862DA-BE04-40B8-9B0C-E487AAB7FCAC}">
      <dgm:prSet/>
      <dgm:spPr/>
      <dgm:t>
        <a:bodyPr/>
        <a:lstStyle/>
        <a:p>
          <a:endParaRPr lang="tr-TR" i="0">
            <a:latin typeface="+mj-lt"/>
          </a:endParaRPr>
        </a:p>
      </dgm:t>
    </dgm:pt>
    <dgm:pt modelId="{F8C40F3D-F17E-478B-AEB4-F76A1B2B3390}">
      <dgm:prSet phldrT="[Metin]" custT="1"/>
      <dgm:spPr/>
      <dgm:t>
        <a:bodyPr/>
        <a:lstStyle/>
        <a:p>
          <a:pPr>
            <a:lnSpc>
              <a:spcPct val="100000"/>
            </a:lnSpc>
            <a:spcAft>
              <a:spcPts val="0"/>
            </a:spcAft>
          </a:pPr>
          <a:r>
            <a:rPr lang="tr-TR" sz="2400" b="0" i="0" dirty="0" smtClean="0">
              <a:latin typeface="+mj-lt"/>
              <a:cs typeface="Times New Roman" pitchFamily="18" charset="0"/>
            </a:rPr>
            <a:t>Sınavda </a:t>
          </a:r>
          <a:r>
            <a:rPr lang="tr-TR" sz="2400" b="1" i="0" dirty="0">
              <a:latin typeface="+mj-lt"/>
              <a:cs typeface="Times New Roman" pitchFamily="18" charset="0"/>
            </a:rPr>
            <a:t>ilk beş</a:t>
          </a:r>
          <a:r>
            <a:rPr lang="tr-TR" sz="2400" b="0" i="0" dirty="0">
              <a:latin typeface="+mj-lt"/>
              <a:cs typeface="Times New Roman" pitchFamily="18" charset="0"/>
            </a:rPr>
            <a:t>e girenler burs kazanır.</a:t>
          </a:r>
        </a:p>
      </dgm:t>
    </dgm:pt>
    <dgm:pt modelId="{B220B333-EF40-4C44-929B-303E02B2DAED}" type="parTrans" cxnId="{51FD58CE-33F1-4A09-ACD1-EA7B48F42D7B}">
      <dgm:prSet/>
      <dgm:spPr/>
      <dgm:t>
        <a:bodyPr/>
        <a:lstStyle/>
        <a:p>
          <a:endParaRPr lang="tr-TR" i="0">
            <a:latin typeface="+mj-lt"/>
          </a:endParaRPr>
        </a:p>
      </dgm:t>
    </dgm:pt>
    <dgm:pt modelId="{E6509C2C-D44A-424B-A557-34C27E397EAD}" type="sibTrans" cxnId="{51FD58CE-33F1-4A09-ACD1-EA7B48F42D7B}">
      <dgm:prSet/>
      <dgm:spPr/>
      <dgm:t>
        <a:bodyPr/>
        <a:lstStyle/>
        <a:p>
          <a:endParaRPr lang="tr-TR" i="0">
            <a:latin typeface="+mj-lt"/>
          </a:endParaRPr>
        </a:p>
      </dgm:t>
    </dgm:pt>
    <dgm:pt modelId="{FC24B380-0B5B-483C-897A-B876D645EDF0}">
      <dgm:prSet phldrT="[Metin]" custT="1"/>
      <dgm:spPr/>
      <dgm:t>
        <a:bodyPr/>
        <a:lstStyle/>
        <a:p>
          <a:pPr>
            <a:lnSpc>
              <a:spcPct val="90000"/>
            </a:lnSpc>
            <a:spcAft>
              <a:spcPct val="15000"/>
            </a:spcAft>
          </a:pPr>
          <a:endParaRPr lang="tr-TR" sz="2400" b="1" i="0" dirty="0">
            <a:latin typeface="+mj-lt"/>
            <a:cs typeface="Times New Roman" pitchFamily="18" charset="0"/>
          </a:endParaRPr>
        </a:p>
      </dgm:t>
    </dgm:pt>
    <dgm:pt modelId="{977CBB37-820A-4BFF-B9D5-E2836886F070}" type="parTrans" cxnId="{0F3F25A7-3996-4076-9444-B98D7A793715}">
      <dgm:prSet/>
      <dgm:spPr/>
      <dgm:t>
        <a:bodyPr/>
        <a:lstStyle/>
        <a:p>
          <a:endParaRPr lang="tr-TR" i="0">
            <a:latin typeface="+mj-lt"/>
          </a:endParaRPr>
        </a:p>
      </dgm:t>
    </dgm:pt>
    <dgm:pt modelId="{5AB98E48-B162-4E81-BD58-DC71AA1D43FF}" type="sibTrans" cxnId="{0F3F25A7-3996-4076-9444-B98D7A793715}">
      <dgm:prSet/>
      <dgm:spPr/>
      <dgm:t>
        <a:bodyPr/>
        <a:lstStyle/>
        <a:p>
          <a:endParaRPr lang="tr-TR" i="0">
            <a:latin typeface="+mj-lt"/>
          </a:endParaRPr>
        </a:p>
      </dgm:t>
    </dgm:pt>
    <dgm:pt modelId="{72718B49-4BFB-42F4-9F76-6AA2D5B2DB53}">
      <dgm:prSet phldrT="[Metin]" custT="1"/>
      <dgm:spPr/>
      <dgm:t>
        <a:bodyPr/>
        <a:lstStyle/>
        <a:p>
          <a:pPr>
            <a:lnSpc>
              <a:spcPct val="100000"/>
            </a:lnSpc>
            <a:spcAft>
              <a:spcPts val="0"/>
            </a:spcAft>
          </a:pPr>
          <a:r>
            <a:rPr lang="tr-TR" sz="2400" b="0" i="0" dirty="0" smtClean="0">
              <a:latin typeface="+mj-lt"/>
              <a:cs typeface="Times New Roman" pitchFamily="18" charset="0"/>
            </a:rPr>
            <a:t>Grubun </a:t>
          </a:r>
          <a:r>
            <a:rPr lang="tr-TR" sz="2400" b="0" i="0" dirty="0">
              <a:latin typeface="+mj-lt"/>
              <a:cs typeface="Times New Roman" pitchFamily="18" charset="0"/>
            </a:rPr>
            <a:t>ilk </a:t>
          </a:r>
          <a:r>
            <a:rPr lang="tr-TR" sz="2400" b="1" i="0" dirty="0">
              <a:latin typeface="+mj-lt"/>
              <a:cs typeface="Times New Roman" pitchFamily="18" charset="0"/>
            </a:rPr>
            <a:t>% 20</a:t>
          </a:r>
          <a:r>
            <a:rPr lang="tr-TR" sz="2400" b="0" i="0" dirty="0">
              <a:latin typeface="+mj-lt"/>
              <a:cs typeface="Times New Roman" pitchFamily="18" charset="0"/>
            </a:rPr>
            <a:t>'si başarılı sayılır.</a:t>
          </a:r>
        </a:p>
      </dgm:t>
    </dgm:pt>
    <dgm:pt modelId="{84795B1E-FC56-4B7A-84A6-228E35CD66DA}" type="parTrans" cxnId="{B0C2628D-5116-4FD8-8915-1496CFBBF80F}">
      <dgm:prSet/>
      <dgm:spPr/>
      <dgm:t>
        <a:bodyPr/>
        <a:lstStyle/>
        <a:p>
          <a:endParaRPr lang="tr-TR" i="0">
            <a:latin typeface="+mj-lt"/>
          </a:endParaRPr>
        </a:p>
      </dgm:t>
    </dgm:pt>
    <dgm:pt modelId="{87B4D944-8BAF-4C38-9716-62C3D51E7E0F}" type="sibTrans" cxnId="{B0C2628D-5116-4FD8-8915-1496CFBBF80F}">
      <dgm:prSet/>
      <dgm:spPr/>
      <dgm:t>
        <a:bodyPr/>
        <a:lstStyle/>
        <a:p>
          <a:endParaRPr lang="tr-TR" i="0">
            <a:latin typeface="+mj-lt"/>
          </a:endParaRPr>
        </a:p>
      </dgm:t>
    </dgm:pt>
    <dgm:pt modelId="{7BBC155F-4C35-4065-A81F-6CE3DC2D19DC}">
      <dgm:prSet phldrT="[Metin]" custT="1"/>
      <dgm:spPr/>
      <dgm:t>
        <a:bodyPr/>
        <a:lstStyle/>
        <a:p>
          <a:pPr>
            <a:lnSpc>
              <a:spcPct val="100000"/>
            </a:lnSpc>
            <a:spcAft>
              <a:spcPts val="0"/>
            </a:spcAft>
          </a:pPr>
          <a:r>
            <a:rPr lang="tr-TR" sz="2400" b="1" i="0" dirty="0" smtClean="0">
              <a:latin typeface="+mj-lt"/>
              <a:cs typeface="Times New Roman" pitchFamily="18" charset="0"/>
            </a:rPr>
            <a:t>Ortalamanın </a:t>
          </a:r>
          <a:r>
            <a:rPr lang="tr-TR" sz="2400" b="1" i="0" dirty="0">
              <a:latin typeface="+mj-lt"/>
              <a:cs typeface="Times New Roman" pitchFamily="18" charset="0"/>
            </a:rPr>
            <a:t>üstündeki</a:t>
          </a:r>
          <a:r>
            <a:rPr lang="tr-TR" sz="2400" b="0" i="0" dirty="0">
              <a:latin typeface="+mj-lt"/>
              <a:cs typeface="Times New Roman" pitchFamily="18" charset="0"/>
            </a:rPr>
            <a:t>ler</a:t>
          </a:r>
          <a:r>
            <a:rPr lang="tr-TR" sz="2400" b="1" i="0" dirty="0">
              <a:latin typeface="+mj-lt"/>
              <a:cs typeface="Times New Roman" pitchFamily="18" charset="0"/>
            </a:rPr>
            <a:t> </a:t>
          </a:r>
          <a:r>
            <a:rPr lang="tr-TR" sz="2400" b="0" i="0" dirty="0">
              <a:latin typeface="+mj-lt"/>
              <a:cs typeface="Times New Roman" pitchFamily="18" charset="0"/>
            </a:rPr>
            <a:t>mülakata çağırılır.</a:t>
          </a:r>
        </a:p>
      </dgm:t>
    </dgm:pt>
    <dgm:pt modelId="{87C0AE02-2B5C-42F4-AE5C-7FBF400A0484}" type="parTrans" cxnId="{D2903847-B08A-45CD-8F99-3B436490B9E8}">
      <dgm:prSet/>
      <dgm:spPr/>
      <dgm:t>
        <a:bodyPr/>
        <a:lstStyle/>
        <a:p>
          <a:endParaRPr lang="tr-TR" i="0">
            <a:latin typeface="+mj-lt"/>
          </a:endParaRPr>
        </a:p>
      </dgm:t>
    </dgm:pt>
    <dgm:pt modelId="{1E2A334D-9449-4509-8ACE-18337B876E0B}" type="sibTrans" cxnId="{D2903847-B08A-45CD-8F99-3B436490B9E8}">
      <dgm:prSet/>
      <dgm:spPr/>
      <dgm:t>
        <a:bodyPr/>
        <a:lstStyle/>
        <a:p>
          <a:endParaRPr lang="tr-TR" i="0">
            <a:latin typeface="+mj-lt"/>
          </a:endParaRPr>
        </a:p>
      </dgm:t>
    </dgm:pt>
    <dgm:pt modelId="{8254DDAB-F3EB-4074-84C9-883CCEC9C7AD}">
      <dgm:prSet phldrT="[Metin]" custT="1"/>
      <dgm:spPr/>
      <dgm:t>
        <a:bodyPr/>
        <a:lstStyle/>
        <a:p>
          <a:r>
            <a:rPr lang="tr-TR" sz="2400" b="1" i="0" dirty="0" smtClean="0">
              <a:latin typeface="+mj-lt"/>
              <a:cs typeface="Times New Roman" pitchFamily="18" charset="0"/>
            </a:rPr>
            <a:t>10 sorudan 5 i</a:t>
          </a:r>
          <a:r>
            <a:rPr lang="tr-TR" sz="2400" b="0" i="0" dirty="0" smtClean="0">
              <a:latin typeface="+mj-lt"/>
              <a:cs typeface="Times New Roman" pitchFamily="18" charset="0"/>
            </a:rPr>
            <a:t>ni </a:t>
          </a:r>
          <a:r>
            <a:rPr lang="tr-TR" sz="2400" b="0" i="0" dirty="0">
              <a:latin typeface="+mj-lt"/>
              <a:cs typeface="Times New Roman" pitchFamily="18" charset="0"/>
            </a:rPr>
            <a:t>yanıtlayanlar sınavdan geçer. </a:t>
          </a:r>
        </a:p>
      </dgm:t>
    </dgm:pt>
    <dgm:pt modelId="{403399A6-B64B-4BB8-86A4-223A06A8ADFC}" type="sibTrans" cxnId="{53C557CC-D7D5-4719-9C8E-D1D45BAB84B0}">
      <dgm:prSet/>
      <dgm:spPr/>
      <dgm:t>
        <a:bodyPr/>
        <a:lstStyle/>
        <a:p>
          <a:endParaRPr lang="tr-TR" i="0">
            <a:latin typeface="+mj-lt"/>
          </a:endParaRPr>
        </a:p>
      </dgm:t>
    </dgm:pt>
    <dgm:pt modelId="{FE05B7F2-B00C-41BE-9139-3695CDA948C0}" type="parTrans" cxnId="{53C557CC-D7D5-4719-9C8E-D1D45BAB84B0}">
      <dgm:prSet/>
      <dgm:spPr/>
      <dgm:t>
        <a:bodyPr/>
        <a:lstStyle/>
        <a:p>
          <a:endParaRPr lang="tr-TR" i="0">
            <a:latin typeface="+mj-lt"/>
          </a:endParaRPr>
        </a:p>
      </dgm:t>
    </dgm:pt>
    <dgm:pt modelId="{FAFFC093-4FB8-4306-820B-21478742767F}">
      <dgm:prSet phldrT="[Metin]" custT="1"/>
      <dgm:spPr/>
      <dgm:t>
        <a:bodyPr/>
        <a:lstStyle/>
        <a:p>
          <a:r>
            <a:rPr lang="tr-TR" sz="2400" b="0" i="0" dirty="0" smtClean="0">
              <a:latin typeface="+mj-lt"/>
              <a:cs typeface="Times New Roman" pitchFamily="18" charset="0"/>
            </a:rPr>
            <a:t>Sınavdan </a:t>
          </a:r>
          <a:r>
            <a:rPr lang="tr-TR" sz="2400" b="1" i="0" dirty="0">
              <a:latin typeface="+mj-lt"/>
              <a:cs typeface="Times New Roman" pitchFamily="18" charset="0"/>
            </a:rPr>
            <a:t>85</a:t>
          </a:r>
          <a:r>
            <a:rPr lang="tr-TR" sz="2400" b="0" i="0" dirty="0">
              <a:latin typeface="+mj-lt"/>
              <a:cs typeface="Times New Roman" pitchFamily="18" charset="0"/>
            </a:rPr>
            <a:t> ve üzeri </a:t>
          </a:r>
          <a:r>
            <a:rPr lang="tr-TR" sz="2400" b="0" i="0" dirty="0" smtClean="0">
              <a:latin typeface="+mj-lt"/>
              <a:cs typeface="Times New Roman" pitchFamily="18" charset="0"/>
            </a:rPr>
            <a:t>net yapanlar atanabilirler</a:t>
          </a:r>
          <a:r>
            <a:rPr lang="tr-TR" sz="2400" b="0" i="0" dirty="0">
              <a:latin typeface="+mj-lt"/>
              <a:cs typeface="Times New Roman" pitchFamily="18" charset="0"/>
            </a:rPr>
            <a:t>.</a:t>
          </a:r>
        </a:p>
      </dgm:t>
    </dgm:pt>
    <dgm:pt modelId="{2BF5E73E-DFEF-4E0D-ADBA-04CA01713BE0}" type="sibTrans" cxnId="{C727D543-B366-488E-86C9-94A0B7DE75F0}">
      <dgm:prSet/>
      <dgm:spPr/>
      <dgm:t>
        <a:bodyPr/>
        <a:lstStyle/>
        <a:p>
          <a:endParaRPr lang="tr-TR" i="0">
            <a:latin typeface="+mj-lt"/>
          </a:endParaRPr>
        </a:p>
      </dgm:t>
    </dgm:pt>
    <dgm:pt modelId="{A05183EE-5BD5-4B81-A965-92A21D231F5F}" type="parTrans" cxnId="{C727D543-B366-488E-86C9-94A0B7DE75F0}">
      <dgm:prSet/>
      <dgm:spPr/>
      <dgm:t>
        <a:bodyPr/>
        <a:lstStyle/>
        <a:p>
          <a:endParaRPr lang="tr-TR" i="0">
            <a:latin typeface="+mj-lt"/>
          </a:endParaRPr>
        </a:p>
      </dgm:t>
    </dgm:pt>
    <dgm:pt modelId="{A7DC4CA9-5BBF-4B4D-A68B-5F51A7C7C387}" type="pres">
      <dgm:prSet presAssocID="{3F142745-C812-402D-8AAA-2315B425432D}" presName="Name0" presStyleCnt="0">
        <dgm:presLayoutVars>
          <dgm:dir/>
          <dgm:animLvl val="lvl"/>
          <dgm:resizeHandles val="exact"/>
        </dgm:presLayoutVars>
      </dgm:prSet>
      <dgm:spPr/>
      <dgm:t>
        <a:bodyPr/>
        <a:lstStyle/>
        <a:p>
          <a:endParaRPr lang="tr-TR"/>
        </a:p>
      </dgm:t>
    </dgm:pt>
    <dgm:pt modelId="{5D806A3E-866C-4399-9564-67B6E39E1641}" type="pres">
      <dgm:prSet presAssocID="{E3E1189A-44ED-41E1-A2C1-C2B192BC22F2}" presName="linNode" presStyleCnt="0"/>
      <dgm:spPr/>
      <dgm:t>
        <a:bodyPr/>
        <a:lstStyle/>
        <a:p>
          <a:endParaRPr lang="tr-TR"/>
        </a:p>
      </dgm:t>
    </dgm:pt>
    <dgm:pt modelId="{2BB144B3-D086-48C4-8449-A78B518E292F}" type="pres">
      <dgm:prSet presAssocID="{E3E1189A-44ED-41E1-A2C1-C2B192BC22F2}" presName="parentText" presStyleLbl="node1" presStyleIdx="0" presStyleCnt="2" custScaleX="242714">
        <dgm:presLayoutVars>
          <dgm:chMax val="1"/>
          <dgm:bulletEnabled val="1"/>
        </dgm:presLayoutVars>
      </dgm:prSet>
      <dgm:spPr/>
      <dgm:t>
        <a:bodyPr/>
        <a:lstStyle/>
        <a:p>
          <a:endParaRPr lang="tr-TR"/>
        </a:p>
      </dgm:t>
    </dgm:pt>
    <dgm:pt modelId="{A8B77D4D-F140-4562-99B1-B3952FC6FAEF}" type="pres">
      <dgm:prSet presAssocID="{E3E1189A-44ED-41E1-A2C1-C2B192BC22F2}" presName="descendantText" presStyleLbl="alignAccFollowNode1" presStyleIdx="0" presStyleCnt="2" custScaleX="293831">
        <dgm:presLayoutVars>
          <dgm:bulletEnabled val="1"/>
        </dgm:presLayoutVars>
      </dgm:prSet>
      <dgm:spPr/>
      <dgm:t>
        <a:bodyPr/>
        <a:lstStyle/>
        <a:p>
          <a:endParaRPr lang="tr-TR"/>
        </a:p>
      </dgm:t>
    </dgm:pt>
    <dgm:pt modelId="{204FE9AB-7D6C-4ADD-A86A-70E22D70969F}" type="pres">
      <dgm:prSet presAssocID="{5635D867-CA52-4A4F-A647-F7557164788E}" presName="sp" presStyleCnt="0"/>
      <dgm:spPr/>
      <dgm:t>
        <a:bodyPr/>
        <a:lstStyle/>
        <a:p>
          <a:endParaRPr lang="tr-TR"/>
        </a:p>
      </dgm:t>
    </dgm:pt>
    <dgm:pt modelId="{5CDF4AF8-6237-4D06-9B66-1D9B26A172E9}" type="pres">
      <dgm:prSet presAssocID="{EDD07DA0-66DA-4F27-994C-CA5C299BC508}" presName="linNode" presStyleCnt="0"/>
      <dgm:spPr/>
      <dgm:t>
        <a:bodyPr/>
        <a:lstStyle/>
        <a:p>
          <a:endParaRPr lang="tr-TR"/>
        </a:p>
      </dgm:t>
    </dgm:pt>
    <dgm:pt modelId="{7028743B-12C9-4750-8BB3-CC0C3EE1F166}" type="pres">
      <dgm:prSet presAssocID="{EDD07DA0-66DA-4F27-994C-CA5C299BC508}" presName="parentText" presStyleLbl="node1" presStyleIdx="1" presStyleCnt="2" custScaleX="178508">
        <dgm:presLayoutVars>
          <dgm:chMax val="1"/>
          <dgm:bulletEnabled val="1"/>
        </dgm:presLayoutVars>
      </dgm:prSet>
      <dgm:spPr/>
      <dgm:t>
        <a:bodyPr/>
        <a:lstStyle/>
        <a:p>
          <a:endParaRPr lang="tr-TR"/>
        </a:p>
      </dgm:t>
    </dgm:pt>
    <dgm:pt modelId="{B747996A-5B9F-4BDB-AB09-9BE3D2A1D770}" type="pres">
      <dgm:prSet presAssocID="{EDD07DA0-66DA-4F27-994C-CA5C299BC508}" presName="descendantText" presStyleLbl="alignAccFollowNode1" presStyleIdx="1" presStyleCnt="2" custScaleX="213260" custLinFactNeighborY="-3236">
        <dgm:presLayoutVars>
          <dgm:bulletEnabled val="1"/>
        </dgm:presLayoutVars>
      </dgm:prSet>
      <dgm:spPr/>
      <dgm:t>
        <a:bodyPr/>
        <a:lstStyle/>
        <a:p>
          <a:endParaRPr lang="tr-TR"/>
        </a:p>
      </dgm:t>
    </dgm:pt>
  </dgm:ptLst>
  <dgm:cxnLst>
    <dgm:cxn modelId="{B0C2628D-5116-4FD8-8915-1496CFBBF80F}" srcId="{EDD07DA0-66DA-4F27-994C-CA5C299BC508}" destId="{72718B49-4BFB-42F4-9F76-6AA2D5B2DB53}" srcOrd="1" destOrd="0" parTransId="{84795B1E-FC56-4B7A-84A6-228E35CD66DA}" sibTransId="{87B4D944-8BAF-4C38-9716-62C3D51E7E0F}"/>
    <dgm:cxn modelId="{B3BB6DAD-4AD8-433B-8E47-2CA03F524213}" type="presOf" srcId="{DD219261-4392-45D7-8817-3E201F199A98}" destId="{A8B77D4D-F140-4562-99B1-B3952FC6FAEF}" srcOrd="0" destOrd="0" presId="urn:microsoft.com/office/officeart/2005/8/layout/vList5"/>
    <dgm:cxn modelId="{9BD8302E-9098-4FEE-9A18-E95E9AC6C098}" type="presOf" srcId="{E3E1189A-44ED-41E1-A2C1-C2B192BC22F2}" destId="{2BB144B3-D086-48C4-8449-A78B518E292F}" srcOrd="0" destOrd="0" presId="urn:microsoft.com/office/officeart/2005/8/layout/vList5"/>
    <dgm:cxn modelId="{51FD58CE-33F1-4A09-ACD1-EA7B48F42D7B}" srcId="{EDD07DA0-66DA-4F27-994C-CA5C299BC508}" destId="{F8C40F3D-F17E-478B-AEB4-F76A1B2B3390}" srcOrd="0" destOrd="0" parTransId="{B220B333-EF40-4C44-929B-303E02B2DAED}" sibTransId="{E6509C2C-D44A-424B-A557-34C27E397EAD}"/>
    <dgm:cxn modelId="{F012D960-E34D-4ADA-8785-76D7DD167301}" type="presOf" srcId="{FAFFC093-4FB8-4306-820B-21478742767F}" destId="{A8B77D4D-F140-4562-99B1-B3952FC6FAEF}" srcOrd="0" destOrd="2" presId="urn:microsoft.com/office/officeart/2005/8/layout/vList5"/>
    <dgm:cxn modelId="{5D76B223-C2D2-4158-93C7-46F396D1DA5F}" type="presOf" srcId="{72718B49-4BFB-42F4-9F76-6AA2D5B2DB53}" destId="{B747996A-5B9F-4BDB-AB09-9BE3D2A1D770}" srcOrd="0" destOrd="1" presId="urn:microsoft.com/office/officeart/2005/8/layout/vList5"/>
    <dgm:cxn modelId="{0F3F25A7-3996-4076-9444-B98D7A793715}" srcId="{EDD07DA0-66DA-4F27-994C-CA5C299BC508}" destId="{FC24B380-0B5B-483C-897A-B876D645EDF0}" srcOrd="3" destOrd="0" parTransId="{977CBB37-820A-4BFF-B9D5-E2836886F070}" sibTransId="{5AB98E48-B162-4E81-BD58-DC71AA1D43FF}"/>
    <dgm:cxn modelId="{C727D543-B366-488E-86C9-94A0B7DE75F0}" srcId="{E3E1189A-44ED-41E1-A2C1-C2B192BC22F2}" destId="{FAFFC093-4FB8-4306-820B-21478742767F}" srcOrd="2" destOrd="0" parTransId="{A05183EE-5BD5-4B81-A965-92A21D231F5F}" sibTransId="{2BF5E73E-DFEF-4E0D-ADBA-04CA01713BE0}"/>
    <dgm:cxn modelId="{F396D4EA-4BD3-404E-8D35-F19E33024CD9}" type="presOf" srcId="{8254DDAB-F3EB-4074-84C9-883CCEC9C7AD}" destId="{A8B77D4D-F140-4562-99B1-B3952FC6FAEF}" srcOrd="0" destOrd="1" presId="urn:microsoft.com/office/officeart/2005/8/layout/vList5"/>
    <dgm:cxn modelId="{D2903847-B08A-45CD-8F99-3B436490B9E8}" srcId="{EDD07DA0-66DA-4F27-994C-CA5C299BC508}" destId="{7BBC155F-4C35-4065-A81F-6CE3DC2D19DC}" srcOrd="2" destOrd="0" parTransId="{87C0AE02-2B5C-42F4-AE5C-7FBF400A0484}" sibTransId="{1E2A334D-9449-4509-8ACE-18337B876E0B}"/>
    <dgm:cxn modelId="{8CA0A63A-B4A8-41D1-BBC0-817272DFD557}" srcId="{3F142745-C812-402D-8AAA-2315B425432D}" destId="{E3E1189A-44ED-41E1-A2C1-C2B192BC22F2}" srcOrd="0" destOrd="0" parTransId="{27A585C1-B9B8-4315-A3CC-56A4DCFC621B}" sibTransId="{5635D867-CA52-4A4F-A647-F7557164788E}"/>
    <dgm:cxn modelId="{4F8E2299-08CC-425A-8AA4-82116DE6CAB0}" srcId="{E3E1189A-44ED-41E1-A2C1-C2B192BC22F2}" destId="{DD219261-4392-45D7-8817-3E201F199A98}" srcOrd="0" destOrd="0" parTransId="{35CF7A3C-0250-4536-9D89-C9435EC9B1F2}" sibTransId="{CC9A2C3B-B996-4BEC-8552-72BEC5A64554}"/>
    <dgm:cxn modelId="{9BDE4378-E99A-46A5-9985-48FCD3DF1371}" type="presOf" srcId="{7BBC155F-4C35-4065-A81F-6CE3DC2D19DC}" destId="{B747996A-5B9F-4BDB-AB09-9BE3D2A1D770}" srcOrd="0" destOrd="2" presId="urn:microsoft.com/office/officeart/2005/8/layout/vList5"/>
    <dgm:cxn modelId="{7BBA952E-78E8-4B20-B85A-C284FE65FB12}" type="presOf" srcId="{EDD07DA0-66DA-4F27-994C-CA5C299BC508}" destId="{7028743B-12C9-4750-8BB3-CC0C3EE1F166}" srcOrd="0" destOrd="0" presId="urn:microsoft.com/office/officeart/2005/8/layout/vList5"/>
    <dgm:cxn modelId="{53C557CC-D7D5-4719-9C8E-D1D45BAB84B0}" srcId="{E3E1189A-44ED-41E1-A2C1-C2B192BC22F2}" destId="{8254DDAB-F3EB-4074-84C9-883CCEC9C7AD}" srcOrd="1" destOrd="0" parTransId="{FE05B7F2-B00C-41BE-9139-3695CDA948C0}" sibTransId="{403399A6-B64B-4BB8-86A4-223A06A8ADFC}"/>
    <dgm:cxn modelId="{F7D862DA-BE04-40B8-9B0C-E487AAB7FCAC}" srcId="{3F142745-C812-402D-8AAA-2315B425432D}" destId="{EDD07DA0-66DA-4F27-994C-CA5C299BC508}" srcOrd="1" destOrd="0" parTransId="{32CD9334-9B53-4B59-A3B6-27AAD6717E73}" sibTransId="{E4FE5FE8-6C8E-467D-A47E-3FF80C8E0CD5}"/>
    <dgm:cxn modelId="{89A2CA45-D958-484C-B604-E1FC1843B20B}" type="presOf" srcId="{F8C40F3D-F17E-478B-AEB4-F76A1B2B3390}" destId="{B747996A-5B9F-4BDB-AB09-9BE3D2A1D770}" srcOrd="0" destOrd="0" presId="urn:microsoft.com/office/officeart/2005/8/layout/vList5"/>
    <dgm:cxn modelId="{5B433CBD-5A7E-4F67-B517-0B48611B0F33}" type="presOf" srcId="{FC24B380-0B5B-483C-897A-B876D645EDF0}" destId="{B747996A-5B9F-4BDB-AB09-9BE3D2A1D770}" srcOrd="0" destOrd="3" presId="urn:microsoft.com/office/officeart/2005/8/layout/vList5"/>
    <dgm:cxn modelId="{D96E677D-38B4-4C1F-95F5-384038741B92}" type="presOf" srcId="{3F142745-C812-402D-8AAA-2315B425432D}" destId="{A7DC4CA9-5BBF-4B4D-A68B-5F51A7C7C387}" srcOrd="0" destOrd="0" presId="urn:microsoft.com/office/officeart/2005/8/layout/vList5"/>
    <dgm:cxn modelId="{0A4BF17E-90CA-4123-94AD-3359933E5F1E}" type="presParOf" srcId="{A7DC4CA9-5BBF-4B4D-A68B-5F51A7C7C387}" destId="{5D806A3E-866C-4399-9564-67B6E39E1641}" srcOrd="0" destOrd="0" presId="urn:microsoft.com/office/officeart/2005/8/layout/vList5"/>
    <dgm:cxn modelId="{97063925-4F67-46F3-A0F3-91B1BB566788}" type="presParOf" srcId="{5D806A3E-866C-4399-9564-67B6E39E1641}" destId="{2BB144B3-D086-48C4-8449-A78B518E292F}" srcOrd="0" destOrd="0" presId="urn:microsoft.com/office/officeart/2005/8/layout/vList5"/>
    <dgm:cxn modelId="{27F37140-7727-4DBC-80AD-E0C2EDC1EA7A}" type="presParOf" srcId="{5D806A3E-866C-4399-9564-67B6E39E1641}" destId="{A8B77D4D-F140-4562-99B1-B3952FC6FAEF}" srcOrd="1" destOrd="0" presId="urn:microsoft.com/office/officeart/2005/8/layout/vList5"/>
    <dgm:cxn modelId="{E657A465-2429-40BD-A1FF-13935A9DD20E}" type="presParOf" srcId="{A7DC4CA9-5BBF-4B4D-A68B-5F51A7C7C387}" destId="{204FE9AB-7D6C-4ADD-A86A-70E22D70969F}" srcOrd="1" destOrd="0" presId="urn:microsoft.com/office/officeart/2005/8/layout/vList5"/>
    <dgm:cxn modelId="{A7929739-5EF9-47E8-BB12-AB1B73E63725}" type="presParOf" srcId="{A7DC4CA9-5BBF-4B4D-A68B-5F51A7C7C387}" destId="{5CDF4AF8-6237-4D06-9B66-1D9B26A172E9}" srcOrd="2" destOrd="0" presId="urn:microsoft.com/office/officeart/2005/8/layout/vList5"/>
    <dgm:cxn modelId="{F22C1765-74B2-4486-91DF-7DA3E6F53336}" type="presParOf" srcId="{5CDF4AF8-6237-4D06-9B66-1D9B26A172E9}" destId="{7028743B-12C9-4750-8BB3-CC0C3EE1F166}" srcOrd="0" destOrd="0" presId="urn:microsoft.com/office/officeart/2005/8/layout/vList5"/>
    <dgm:cxn modelId="{681284B9-E948-44EF-B70C-CAA4AAFD18A4}" type="presParOf" srcId="{5CDF4AF8-6237-4D06-9B66-1D9B26A172E9}" destId="{B747996A-5B9F-4BDB-AB09-9BE3D2A1D77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750F6-22D0-458F-9DBA-663029447A2B}">
      <dsp:nvSpPr>
        <dsp:cNvPr id="0" name=""/>
        <dsp:cNvSpPr/>
      </dsp:nvSpPr>
      <dsp:spPr>
        <a:xfrm>
          <a:off x="4972843" y="2393440"/>
          <a:ext cx="3118281" cy="610618"/>
        </a:xfrm>
        <a:custGeom>
          <a:avLst/>
          <a:gdLst/>
          <a:ahLst/>
          <a:cxnLst/>
          <a:rect l="0" t="0" r="0" b="0"/>
          <a:pathLst>
            <a:path>
              <a:moveTo>
                <a:pt x="0" y="0"/>
              </a:moveTo>
              <a:lnTo>
                <a:pt x="0" y="273681"/>
              </a:lnTo>
              <a:lnTo>
                <a:pt x="3153855" y="273681"/>
              </a:lnTo>
              <a:lnTo>
                <a:pt x="3153855" y="547363"/>
              </a:lnTo>
            </a:path>
          </a:pathLst>
        </a:custGeom>
        <a:noFill/>
        <a:ln w="55000" cap="flat" cmpd="thickThin" algn="ctr">
          <a:solidFill>
            <a:srgbClr val="873624">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8D36825-86BC-43C9-9D7A-D9E441ACACA8}">
      <dsp:nvSpPr>
        <dsp:cNvPr id="0" name=""/>
        <dsp:cNvSpPr/>
      </dsp:nvSpPr>
      <dsp:spPr>
        <a:xfrm>
          <a:off x="4763285" y="2393440"/>
          <a:ext cx="209558" cy="553467"/>
        </a:xfrm>
        <a:custGeom>
          <a:avLst/>
          <a:gdLst/>
          <a:ahLst/>
          <a:cxnLst/>
          <a:rect l="0" t="0" r="0" b="0"/>
          <a:pathLst>
            <a:path>
              <a:moveTo>
                <a:pt x="45720" y="0"/>
              </a:moveTo>
              <a:lnTo>
                <a:pt x="45720" y="547363"/>
              </a:lnTo>
            </a:path>
          </a:pathLst>
        </a:custGeom>
        <a:noFill/>
        <a:ln w="55000" cap="flat" cmpd="thickThin" algn="ctr">
          <a:solidFill>
            <a:srgbClr val="873624">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6179DF6-E698-44DE-95B3-2A61EB8A3DC4}">
      <dsp:nvSpPr>
        <dsp:cNvPr id="0" name=""/>
        <dsp:cNvSpPr/>
      </dsp:nvSpPr>
      <dsp:spPr>
        <a:xfrm>
          <a:off x="1454520" y="2393440"/>
          <a:ext cx="3518323" cy="610618"/>
        </a:xfrm>
        <a:custGeom>
          <a:avLst/>
          <a:gdLst/>
          <a:ahLst/>
          <a:cxnLst/>
          <a:rect l="0" t="0" r="0" b="0"/>
          <a:pathLst>
            <a:path>
              <a:moveTo>
                <a:pt x="3153855" y="0"/>
              </a:moveTo>
              <a:lnTo>
                <a:pt x="3153855" y="273681"/>
              </a:lnTo>
              <a:lnTo>
                <a:pt x="0" y="273681"/>
              </a:lnTo>
              <a:lnTo>
                <a:pt x="0" y="547363"/>
              </a:lnTo>
            </a:path>
          </a:pathLst>
        </a:custGeom>
        <a:noFill/>
        <a:ln w="55000" cap="flat" cmpd="thickThin" algn="ctr">
          <a:solidFill>
            <a:srgbClr val="873624">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2F67DF9-FD5D-427C-B0D3-5FE0A54EC5B7}">
      <dsp:nvSpPr>
        <dsp:cNvPr id="0" name=""/>
        <dsp:cNvSpPr/>
      </dsp:nvSpPr>
      <dsp:spPr>
        <a:xfrm>
          <a:off x="3270527" y="939588"/>
          <a:ext cx="3404631" cy="1453852"/>
        </a:xfrm>
        <a:prstGeom prst="rect">
          <a:avLst/>
        </a:prstGeom>
        <a:solidFill>
          <a:srgbClr val="873624">
            <a:lumMod val="40000"/>
            <a:lumOff val="60000"/>
          </a:srgbClr>
        </a:solidFill>
        <a:ln w="55000" cap="flat" cmpd="thickThin"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tr-TR" sz="4000" b="1" kern="1200" spc="10" baseline="0" dirty="0" smtClean="0">
              <a:solidFill>
                <a:sysClr val="windowText" lastClr="000000"/>
              </a:solidFill>
              <a:latin typeface="Gabriola" pitchFamily="82" charset="0"/>
              <a:ea typeface="+mn-ea"/>
              <a:cs typeface="Arial" pitchFamily="34" charset="0"/>
            </a:rPr>
            <a:t>Değişken Türleri</a:t>
          </a:r>
          <a:endParaRPr lang="tr-TR" sz="4000" b="1" kern="1200" spc="10" baseline="0" dirty="0">
            <a:solidFill>
              <a:sysClr val="windowText" lastClr="000000"/>
            </a:solidFill>
            <a:latin typeface="Gabriola" pitchFamily="82" charset="0"/>
            <a:ea typeface="+mn-ea"/>
            <a:cs typeface="Arial" pitchFamily="34" charset="0"/>
          </a:endParaRPr>
        </a:p>
      </dsp:txBody>
      <dsp:txXfrm>
        <a:off x="3270527" y="939588"/>
        <a:ext cx="3404631" cy="1453852"/>
      </dsp:txXfrm>
    </dsp:sp>
    <dsp:sp modelId="{EEC224B6-2162-493C-8099-7761B80F7BF6}">
      <dsp:nvSpPr>
        <dsp:cNvPr id="0" name=""/>
        <dsp:cNvSpPr/>
      </dsp:nvSpPr>
      <dsp:spPr>
        <a:xfrm>
          <a:off x="667" y="3004059"/>
          <a:ext cx="2907705" cy="1453852"/>
        </a:xfrm>
        <a:prstGeom prst="rect">
          <a:avLst/>
        </a:prstGeom>
        <a:solidFill>
          <a:srgbClr val="873624">
            <a:lumMod val="40000"/>
            <a:lumOff val="60000"/>
          </a:srgbClr>
        </a:solidFill>
        <a:ln w="55000" cap="flat" cmpd="thickThin"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3600" b="1" kern="1200" dirty="0" smtClean="0">
              <a:solidFill>
                <a:sysClr val="windowText" lastClr="000000"/>
              </a:solidFill>
              <a:latin typeface="Gabriola" pitchFamily="82" charset="0"/>
              <a:ea typeface="+mn-ea"/>
              <a:cs typeface="Arial" pitchFamily="34" charset="0"/>
            </a:rPr>
            <a:t>Nicel - Nitel</a:t>
          </a:r>
          <a:endParaRPr lang="tr-TR" sz="3600" b="1" kern="1200" dirty="0">
            <a:solidFill>
              <a:sysClr val="windowText" lastClr="000000"/>
            </a:solidFill>
            <a:latin typeface="Lucida Sans Unicode"/>
            <a:ea typeface="+mn-ea"/>
            <a:cs typeface="+mn-cs"/>
          </a:endParaRPr>
        </a:p>
      </dsp:txBody>
      <dsp:txXfrm>
        <a:off x="667" y="3004059"/>
        <a:ext cx="2907705" cy="1453852"/>
      </dsp:txXfrm>
    </dsp:sp>
    <dsp:sp modelId="{A2887A4E-70F5-4C2E-8A02-39F9F5E5C478}">
      <dsp:nvSpPr>
        <dsp:cNvPr id="0" name=""/>
        <dsp:cNvSpPr/>
      </dsp:nvSpPr>
      <dsp:spPr>
        <a:xfrm>
          <a:off x="3309432" y="2946908"/>
          <a:ext cx="2907705" cy="1453852"/>
        </a:xfrm>
        <a:prstGeom prst="rect">
          <a:avLst/>
        </a:prstGeom>
        <a:solidFill>
          <a:srgbClr val="873624">
            <a:lumMod val="40000"/>
            <a:lumOff val="60000"/>
          </a:srgbClr>
        </a:solidFill>
        <a:ln w="55000" cap="flat" cmpd="thickThin"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3600" b="1" kern="1200" dirty="0" smtClean="0">
              <a:solidFill>
                <a:sysClr val="windowText" lastClr="000000"/>
              </a:solidFill>
              <a:latin typeface="Gabriola" pitchFamily="82" charset="0"/>
              <a:ea typeface="+mn-ea"/>
              <a:cs typeface="Arial" pitchFamily="34" charset="0"/>
            </a:rPr>
            <a:t>Sürekli - Süreksiz</a:t>
          </a:r>
          <a:endParaRPr lang="tr-TR" sz="3600" b="1" kern="1200" dirty="0">
            <a:solidFill>
              <a:sysClr val="windowText" lastClr="000000"/>
            </a:solidFill>
            <a:latin typeface="Lucida Sans Unicode"/>
            <a:ea typeface="+mn-ea"/>
            <a:cs typeface="+mn-cs"/>
          </a:endParaRPr>
        </a:p>
      </dsp:txBody>
      <dsp:txXfrm>
        <a:off x="3309432" y="2946908"/>
        <a:ext cx="2907705" cy="1453852"/>
      </dsp:txXfrm>
    </dsp:sp>
    <dsp:sp modelId="{011F8F21-5E58-4513-B299-20D47C8C0147}">
      <dsp:nvSpPr>
        <dsp:cNvPr id="0" name=""/>
        <dsp:cNvSpPr/>
      </dsp:nvSpPr>
      <dsp:spPr>
        <a:xfrm>
          <a:off x="6637272" y="3004059"/>
          <a:ext cx="2907705" cy="1453852"/>
        </a:xfrm>
        <a:prstGeom prst="rect">
          <a:avLst/>
        </a:prstGeom>
        <a:solidFill>
          <a:srgbClr val="873624">
            <a:lumMod val="40000"/>
            <a:lumOff val="60000"/>
          </a:srgbClr>
        </a:solidFill>
        <a:ln w="55000" cap="flat" cmpd="thickThin"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3600" b="1" kern="1200" dirty="0" smtClean="0">
              <a:solidFill>
                <a:sysClr val="windowText" lastClr="000000"/>
              </a:solidFill>
              <a:latin typeface="Gabriola" pitchFamily="82" charset="0"/>
              <a:ea typeface="+mn-ea"/>
              <a:cs typeface="Arial" pitchFamily="34" charset="0"/>
            </a:rPr>
            <a:t>Bağımlı - Bağımsız</a:t>
          </a:r>
          <a:endParaRPr lang="tr-TR" sz="3600" b="1" kern="1200" dirty="0">
            <a:solidFill>
              <a:sysClr val="windowText" lastClr="000000"/>
            </a:solidFill>
            <a:latin typeface="Lucida Sans Unicode"/>
            <a:ea typeface="+mn-ea"/>
            <a:cs typeface="+mn-cs"/>
          </a:endParaRPr>
        </a:p>
      </dsp:txBody>
      <dsp:txXfrm>
        <a:off x="6637272" y="3004059"/>
        <a:ext cx="2907705" cy="1453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BF67E-61F7-4EDC-90E6-2B21392A2F6E}">
      <dsp:nvSpPr>
        <dsp:cNvPr id="0" name=""/>
        <dsp:cNvSpPr/>
      </dsp:nvSpPr>
      <dsp:spPr>
        <a:xfrm>
          <a:off x="4091815" y="2238"/>
          <a:ext cx="886271" cy="576076"/>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ysClr val="window" lastClr="FFFFFF"/>
              </a:solidFill>
              <a:latin typeface="Calibri"/>
              <a:ea typeface="+mn-ea"/>
              <a:cs typeface="+mn-cs"/>
            </a:rPr>
            <a:t>Başarı</a:t>
          </a:r>
          <a:endParaRPr lang="tr-TR" sz="1800" b="1" kern="1200" dirty="0">
            <a:solidFill>
              <a:sysClr val="window" lastClr="FFFFFF"/>
            </a:solidFill>
            <a:latin typeface="Calibri"/>
            <a:ea typeface="+mn-ea"/>
            <a:cs typeface="+mn-cs"/>
          </a:endParaRPr>
        </a:p>
      </dsp:txBody>
      <dsp:txXfrm>
        <a:off x="4119937" y="30360"/>
        <a:ext cx="830027" cy="519832"/>
      </dsp:txXfrm>
    </dsp:sp>
    <dsp:sp modelId="{2638F26B-CAFE-4E05-B0C2-A360B96128BB}">
      <dsp:nvSpPr>
        <dsp:cNvPr id="0" name=""/>
        <dsp:cNvSpPr/>
      </dsp:nvSpPr>
      <dsp:spPr>
        <a:xfrm>
          <a:off x="1941393" y="290276"/>
          <a:ext cx="5187115" cy="5187115"/>
        </a:xfrm>
        <a:custGeom>
          <a:avLst/>
          <a:gdLst/>
          <a:ahLst/>
          <a:cxnLst/>
          <a:rect l="0" t="0" r="0" b="0"/>
          <a:pathLst>
            <a:path>
              <a:moveTo>
                <a:pt x="3041974" y="39058"/>
              </a:moveTo>
              <a:arcTo wR="2593557" hR="2593557" stAng="16797376" swAng="697644"/>
            </a:path>
          </a:pathLst>
        </a:custGeom>
        <a:noFill/>
        <a:ln w="9525" cap="flat" cmpd="sng" algn="ctr">
          <a:solidFill>
            <a:srgbClr val="C0504D">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03734CBC-EEEC-469A-9CE1-EDD1B3C0FCC4}">
      <dsp:nvSpPr>
        <dsp:cNvPr id="0" name=""/>
        <dsp:cNvSpPr/>
      </dsp:nvSpPr>
      <dsp:spPr>
        <a:xfrm>
          <a:off x="5493999" y="413956"/>
          <a:ext cx="886271" cy="576076"/>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ysClr val="window" lastClr="FFFFFF"/>
              </a:solidFill>
              <a:latin typeface="Calibri"/>
              <a:ea typeface="+mn-ea"/>
              <a:cs typeface="+mn-cs"/>
            </a:rPr>
            <a:t>İlgi</a:t>
          </a:r>
          <a:endParaRPr lang="tr-TR" sz="1800" b="1" kern="1200" dirty="0">
            <a:solidFill>
              <a:sysClr val="window" lastClr="FFFFFF"/>
            </a:solidFill>
            <a:latin typeface="Calibri"/>
            <a:ea typeface="+mn-ea"/>
            <a:cs typeface="+mn-cs"/>
          </a:endParaRPr>
        </a:p>
      </dsp:txBody>
      <dsp:txXfrm>
        <a:off x="5522121" y="442078"/>
        <a:ext cx="830027" cy="519832"/>
      </dsp:txXfrm>
    </dsp:sp>
    <dsp:sp modelId="{4BC3E9A8-4886-4AF9-A573-A7A60F2DD539}">
      <dsp:nvSpPr>
        <dsp:cNvPr id="0" name=""/>
        <dsp:cNvSpPr/>
      </dsp:nvSpPr>
      <dsp:spPr>
        <a:xfrm>
          <a:off x="1941393" y="290276"/>
          <a:ext cx="5187115" cy="5187115"/>
        </a:xfrm>
        <a:custGeom>
          <a:avLst/>
          <a:gdLst/>
          <a:ahLst/>
          <a:cxnLst/>
          <a:rect l="0" t="0" r="0" b="0"/>
          <a:pathLst>
            <a:path>
              <a:moveTo>
                <a:pt x="4370560" y="704430"/>
              </a:moveTo>
              <a:arcTo wR="2593557" hR="2593557" stAng="18794893" swAng="890000"/>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D81B885D-089C-4600-89EA-CDE63B874A2E}">
      <dsp:nvSpPr>
        <dsp:cNvPr id="0" name=""/>
        <dsp:cNvSpPr/>
      </dsp:nvSpPr>
      <dsp:spPr>
        <a:xfrm>
          <a:off x="6450999" y="1518393"/>
          <a:ext cx="886271" cy="576076"/>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ysClr val="window" lastClr="FFFFFF"/>
              </a:solidFill>
              <a:latin typeface="Calibri"/>
              <a:ea typeface="+mn-ea"/>
              <a:cs typeface="+mn-cs"/>
            </a:rPr>
            <a:t>Tutum</a:t>
          </a:r>
          <a:endParaRPr lang="tr-TR" sz="1800" b="1" kern="1200" dirty="0">
            <a:solidFill>
              <a:sysClr val="window" lastClr="FFFFFF"/>
            </a:solidFill>
            <a:latin typeface="Calibri"/>
            <a:ea typeface="+mn-ea"/>
            <a:cs typeface="+mn-cs"/>
          </a:endParaRPr>
        </a:p>
      </dsp:txBody>
      <dsp:txXfrm>
        <a:off x="6479121" y="1546515"/>
        <a:ext cx="830027" cy="519832"/>
      </dsp:txXfrm>
    </dsp:sp>
    <dsp:sp modelId="{46E72D4B-32D0-4729-984C-63C948ABFB3B}">
      <dsp:nvSpPr>
        <dsp:cNvPr id="0" name=""/>
        <dsp:cNvSpPr/>
      </dsp:nvSpPr>
      <dsp:spPr>
        <a:xfrm>
          <a:off x="1941393" y="290276"/>
          <a:ext cx="5187115" cy="5187115"/>
        </a:xfrm>
        <a:custGeom>
          <a:avLst/>
          <a:gdLst/>
          <a:ahLst/>
          <a:cxnLst/>
          <a:rect l="0" t="0" r="0" b="0"/>
          <a:pathLst>
            <a:path>
              <a:moveTo>
                <a:pt x="5066734" y="1812569"/>
              </a:moveTo>
              <a:arcTo wR="2593557" hR="2593557" stAng="20548485" swAng="1147332"/>
            </a:path>
          </a:pathLst>
        </a:custGeom>
        <a:noFill/>
        <a:ln w="9525" cap="flat" cmpd="sng" algn="ctr">
          <a:solidFill>
            <a:srgbClr val="8064A2">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EED96D13-CED1-4E73-BCF2-4D6EB047C75D}">
      <dsp:nvSpPr>
        <dsp:cNvPr id="0" name=""/>
        <dsp:cNvSpPr/>
      </dsp:nvSpPr>
      <dsp:spPr>
        <a:xfrm>
          <a:off x="6373919" y="2643873"/>
          <a:ext cx="1456383" cy="1218125"/>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ysClr val="window" lastClr="FFFFFF"/>
              </a:solidFill>
              <a:latin typeface="Calibri"/>
              <a:ea typeface="+mn-ea"/>
              <a:cs typeface="+mn-cs"/>
            </a:rPr>
            <a:t>Vücut</a:t>
          </a:r>
        </a:p>
        <a:p>
          <a:pPr lvl="0" algn="ctr" defTabSz="800100">
            <a:lnSpc>
              <a:spcPct val="90000"/>
            </a:lnSpc>
            <a:spcBef>
              <a:spcPct val="0"/>
            </a:spcBef>
            <a:spcAft>
              <a:spcPct val="35000"/>
            </a:spcAft>
          </a:pPr>
          <a:r>
            <a:rPr lang="tr-TR" sz="1800" b="1" kern="1200" dirty="0" smtClean="0">
              <a:solidFill>
                <a:sysClr val="window" lastClr="FFFFFF"/>
              </a:solidFill>
              <a:latin typeface="Calibri"/>
              <a:ea typeface="+mn-ea"/>
              <a:cs typeface="+mn-cs"/>
            </a:rPr>
            <a:t>Sıcaklığı</a:t>
          </a:r>
          <a:endParaRPr lang="tr-TR" sz="1800" b="1" kern="1200" dirty="0">
            <a:solidFill>
              <a:sysClr val="window" lastClr="FFFFFF"/>
            </a:solidFill>
            <a:latin typeface="Calibri"/>
            <a:ea typeface="+mn-ea"/>
            <a:cs typeface="+mn-cs"/>
          </a:endParaRPr>
        </a:p>
      </dsp:txBody>
      <dsp:txXfrm>
        <a:off x="6433383" y="2703337"/>
        <a:ext cx="1337455" cy="1099197"/>
      </dsp:txXfrm>
    </dsp:sp>
    <dsp:sp modelId="{184AF0BC-F4B6-4435-9539-E3760F1E5ADF}">
      <dsp:nvSpPr>
        <dsp:cNvPr id="0" name=""/>
        <dsp:cNvSpPr/>
      </dsp:nvSpPr>
      <dsp:spPr>
        <a:xfrm>
          <a:off x="1941393" y="290276"/>
          <a:ext cx="5187115" cy="5187115"/>
        </a:xfrm>
        <a:custGeom>
          <a:avLst/>
          <a:gdLst/>
          <a:ahLst/>
          <a:cxnLst/>
          <a:rect l="0" t="0" r="0" b="0"/>
          <a:pathLst>
            <a:path>
              <a:moveTo>
                <a:pt x="5100385" y="3258659"/>
              </a:moveTo>
              <a:arcTo wR="2593557" hR="2593557" stAng="891548" swAng="1074107"/>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2053E58D-D716-4BAE-921A-FF804ACBFA08}">
      <dsp:nvSpPr>
        <dsp:cNvPr id="0" name=""/>
        <dsp:cNvSpPr/>
      </dsp:nvSpPr>
      <dsp:spPr>
        <a:xfrm>
          <a:off x="5889930" y="4294215"/>
          <a:ext cx="1210203" cy="576076"/>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ysClr val="window" lastClr="FFFFFF"/>
              </a:solidFill>
              <a:latin typeface="Calibri"/>
              <a:ea typeface="+mn-ea"/>
              <a:cs typeface="+mn-cs"/>
            </a:rPr>
            <a:t>Boy uzunluğu</a:t>
          </a:r>
          <a:endParaRPr lang="tr-TR" sz="1800" b="1" kern="1200" dirty="0">
            <a:solidFill>
              <a:sysClr val="window" lastClr="FFFFFF"/>
            </a:solidFill>
            <a:latin typeface="Calibri"/>
            <a:ea typeface="+mn-ea"/>
            <a:cs typeface="+mn-cs"/>
          </a:endParaRPr>
        </a:p>
      </dsp:txBody>
      <dsp:txXfrm>
        <a:off x="5918052" y="4322337"/>
        <a:ext cx="1153959" cy="519832"/>
      </dsp:txXfrm>
    </dsp:sp>
    <dsp:sp modelId="{396D9029-921F-42D1-94DE-E1BEA7EF9D28}">
      <dsp:nvSpPr>
        <dsp:cNvPr id="0" name=""/>
        <dsp:cNvSpPr/>
      </dsp:nvSpPr>
      <dsp:spPr>
        <a:xfrm>
          <a:off x="1941393" y="290276"/>
          <a:ext cx="5187115" cy="5187115"/>
        </a:xfrm>
        <a:custGeom>
          <a:avLst/>
          <a:gdLst/>
          <a:ahLst/>
          <a:cxnLst/>
          <a:rect l="0" t="0" r="0" b="0"/>
          <a:pathLst>
            <a:path>
              <a:moveTo>
                <a:pt x="4256513" y="4583814"/>
              </a:moveTo>
              <a:arcTo wR="2593557" hR="2593557" stAng="3007177" swAng="770370"/>
            </a:path>
          </a:pathLst>
        </a:custGeom>
        <a:noFill/>
        <a:ln w="9525" cap="flat" cmpd="sng" algn="ctr">
          <a:solidFill>
            <a:srgbClr val="F7964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772CF0EE-BEE2-48B6-8C42-809996FCD3B2}">
      <dsp:nvSpPr>
        <dsp:cNvPr id="0" name=""/>
        <dsp:cNvSpPr/>
      </dsp:nvSpPr>
      <dsp:spPr>
        <a:xfrm>
          <a:off x="4822505" y="5084297"/>
          <a:ext cx="886271" cy="576076"/>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ysClr val="window" lastClr="FFFFFF"/>
              </a:solidFill>
              <a:latin typeface="Calibri"/>
              <a:ea typeface="+mn-ea"/>
              <a:cs typeface="+mn-cs"/>
            </a:rPr>
            <a:t>Ağırlık</a:t>
          </a:r>
          <a:endParaRPr lang="tr-TR" sz="1800" b="1" kern="1200" dirty="0">
            <a:solidFill>
              <a:sysClr val="window" lastClr="FFFFFF"/>
            </a:solidFill>
            <a:latin typeface="Calibri"/>
            <a:ea typeface="+mn-ea"/>
            <a:cs typeface="+mn-cs"/>
          </a:endParaRPr>
        </a:p>
      </dsp:txBody>
      <dsp:txXfrm>
        <a:off x="4850627" y="5112419"/>
        <a:ext cx="830027" cy="519832"/>
      </dsp:txXfrm>
    </dsp:sp>
    <dsp:sp modelId="{57E1350E-95A6-4F2B-AC89-298A8B591C73}">
      <dsp:nvSpPr>
        <dsp:cNvPr id="0" name=""/>
        <dsp:cNvSpPr/>
      </dsp:nvSpPr>
      <dsp:spPr>
        <a:xfrm>
          <a:off x="1941393" y="290276"/>
          <a:ext cx="5187115" cy="5187115"/>
        </a:xfrm>
        <a:custGeom>
          <a:avLst/>
          <a:gdLst/>
          <a:ahLst/>
          <a:cxnLst/>
          <a:rect l="0" t="0" r="0" b="0"/>
          <a:pathLst>
            <a:path>
              <a:moveTo>
                <a:pt x="2877658" y="5171508"/>
              </a:moveTo>
              <a:arcTo wR="2593557" hR="2593557" stAng="5022669" swAng="451709"/>
            </a:path>
          </a:pathLst>
        </a:custGeom>
        <a:noFill/>
        <a:ln w="9525" cap="flat" cmpd="sng" algn="ctr">
          <a:solidFill>
            <a:srgbClr val="C0504D">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CC1B0951-83CB-4B62-9C47-572616D61F42}">
      <dsp:nvSpPr>
        <dsp:cNvPr id="0" name=""/>
        <dsp:cNvSpPr/>
      </dsp:nvSpPr>
      <dsp:spPr>
        <a:xfrm>
          <a:off x="3133155" y="5084297"/>
          <a:ext cx="1342213" cy="576076"/>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ysClr val="window" lastClr="FFFFFF"/>
              </a:solidFill>
              <a:latin typeface="Calibri"/>
              <a:ea typeface="+mn-ea"/>
              <a:cs typeface="+mn-cs"/>
            </a:rPr>
            <a:t>Vücut Kitle İndeksi</a:t>
          </a:r>
          <a:endParaRPr lang="tr-TR" sz="1800" b="1" kern="1200" dirty="0">
            <a:solidFill>
              <a:sysClr val="window" lastClr="FFFFFF"/>
            </a:solidFill>
            <a:latin typeface="Calibri"/>
            <a:ea typeface="+mn-ea"/>
            <a:cs typeface="+mn-cs"/>
          </a:endParaRPr>
        </a:p>
      </dsp:txBody>
      <dsp:txXfrm>
        <a:off x="3161277" y="5112419"/>
        <a:ext cx="1285969" cy="519832"/>
      </dsp:txXfrm>
    </dsp:sp>
    <dsp:sp modelId="{EFB1128A-40E1-46E9-AA86-EDA768B7DB71}">
      <dsp:nvSpPr>
        <dsp:cNvPr id="0" name=""/>
        <dsp:cNvSpPr/>
      </dsp:nvSpPr>
      <dsp:spPr>
        <a:xfrm>
          <a:off x="1941393" y="290276"/>
          <a:ext cx="5187115" cy="5187115"/>
        </a:xfrm>
        <a:custGeom>
          <a:avLst/>
          <a:gdLst/>
          <a:ahLst/>
          <a:cxnLst/>
          <a:rect l="0" t="0" r="0" b="0"/>
          <a:pathLst>
            <a:path>
              <a:moveTo>
                <a:pt x="1217695" y="4792090"/>
              </a:moveTo>
              <a:arcTo wR="2593557" hR="2593557" stAng="7322324" swAng="473515"/>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BA1D81DB-F091-4234-93CD-A0A8BF0BD5B0}">
      <dsp:nvSpPr>
        <dsp:cNvPr id="0" name=""/>
        <dsp:cNvSpPr/>
      </dsp:nvSpPr>
      <dsp:spPr>
        <a:xfrm>
          <a:off x="2057337" y="4294215"/>
          <a:ext cx="1035067" cy="576076"/>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ysClr val="window" lastClr="FFFFFF"/>
              </a:solidFill>
              <a:latin typeface="Calibri"/>
              <a:ea typeface="+mn-ea"/>
              <a:cs typeface="+mn-cs"/>
            </a:rPr>
            <a:t>Kaygı</a:t>
          </a:r>
          <a:endParaRPr lang="tr-TR" sz="1800" b="1" kern="1200" dirty="0">
            <a:solidFill>
              <a:sysClr val="window" lastClr="FFFFFF"/>
            </a:solidFill>
            <a:latin typeface="Calibri"/>
            <a:ea typeface="+mn-ea"/>
            <a:cs typeface="+mn-cs"/>
          </a:endParaRPr>
        </a:p>
      </dsp:txBody>
      <dsp:txXfrm>
        <a:off x="2085459" y="4322337"/>
        <a:ext cx="978823" cy="519832"/>
      </dsp:txXfrm>
    </dsp:sp>
    <dsp:sp modelId="{2E1D000D-5CB5-4021-88A1-5C20C40E70B8}">
      <dsp:nvSpPr>
        <dsp:cNvPr id="0" name=""/>
        <dsp:cNvSpPr/>
      </dsp:nvSpPr>
      <dsp:spPr>
        <a:xfrm>
          <a:off x="1941393" y="290276"/>
          <a:ext cx="5187115" cy="5187115"/>
        </a:xfrm>
        <a:custGeom>
          <a:avLst/>
          <a:gdLst/>
          <a:ahLst/>
          <a:cxnLst/>
          <a:rect l="0" t="0" r="0" b="0"/>
          <a:pathLst>
            <a:path>
              <a:moveTo>
                <a:pt x="412542" y="3997022"/>
              </a:moveTo>
              <a:arcTo wR="2593557" hR="2593557" stAng="8834344" swAng="1074107"/>
            </a:path>
          </a:pathLst>
        </a:custGeom>
        <a:noFill/>
        <a:ln w="9525" cap="flat" cmpd="sng" algn="ctr">
          <a:solidFill>
            <a:srgbClr val="8064A2">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591C49C8-4ABD-4301-AC58-F6368C271D56}">
      <dsp:nvSpPr>
        <dsp:cNvPr id="0" name=""/>
        <dsp:cNvSpPr/>
      </dsp:nvSpPr>
      <dsp:spPr>
        <a:xfrm>
          <a:off x="1313697" y="2964898"/>
          <a:ext cx="1308189" cy="576076"/>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ysClr val="window" lastClr="FFFFFF"/>
              </a:solidFill>
              <a:latin typeface="Calibri"/>
              <a:ea typeface="+mn-ea"/>
              <a:cs typeface="+mn-cs"/>
            </a:rPr>
            <a:t>Motivasyon</a:t>
          </a:r>
          <a:endParaRPr lang="tr-TR" sz="1800" b="1" kern="1200" dirty="0">
            <a:solidFill>
              <a:sysClr val="window" lastClr="FFFFFF"/>
            </a:solidFill>
            <a:latin typeface="Calibri"/>
            <a:ea typeface="+mn-ea"/>
            <a:cs typeface="+mn-cs"/>
          </a:endParaRPr>
        </a:p>
      </dsp:txBody>
      <dsp:txXfrm>
        <a:off x="1341819" y="2993020"/>
        <a:ext cx="1251945" cy="519832"/>
      </dsp:txXfrm>
    </dsp:sp>
    <dsp:sp modelId="{F227F3E0-F93F-4C03-B1C5-4C988F11E3D8}">
      <dsp:nvSpPr>
        <dsp:cNvPr id="0" name=""/>
        <dsp:cNvSpPr/>
      </dsp:nvSpPr>
      <dsp:spPr>
        <a:xfrm>
          <a:off x="1941393" y="290276"/>
          <a:ext cx="5187115" cy="5187115"/>
        </a:xfrm>
        <a:custGeom>
          <a:avLst/>
          <a:gdLst/>
          <a:ahLst/>
          <a:cxnLst/>
          <a:rect l="0" t="0" r="0" b="0"/>
          <a:pathLst>
            <a:path>
              <a:moveTo>
                <a:pt x="1007" y="2665836"/>
              </a:moveTo>
              <a:arcTo wR="2593557" hR="2593557" stAng="10704183" swAng="1147332"/>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5DCEA6FE-739B-416A-8782-8CA6F1DF9126}">
      <dsp:nvSpPr>
        <dsp:cNvPr id="0" name=""/>
        <dsp:cNvSpPr/>
      </dsp:nvSpPr>
      <dsp:spPr>
        <a:xfrm>
          <a:off x="1641962" y="1518393"/>
          <a:ext cx="1067611" cy="576076"/>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ysClr val="window" lastClr="FFFFFF"/>
              </a:solidFill>
              <a:latin typeface="Calibri"/>
              <a:ea typeface="+mn-ea"/>
              <a:cs typeface="+mn-cs"/>
            </a:rPr>
            <a:t>Yetenek</a:t>
          </a:r>
          <a:endParaRPr lang="tr-TR" sz="1800" b="1" kern="1200" dirty="0">
            <a:solidFill>
              <a:sysClr val="window" lastClr="FFFFFF"/>
            </a:solidFill>
            <a:latin typeface="Calibri"/>
            <a:ea typeface="+mn-ea"/>
            <a:cs typeface="+mn-cs"/>
          </a:endParaRPr>
        </a:p>
      </dsp:txBody>
      <dsp:txXfrm>
        <a:off x="1670084" y="1546515"/>
        <a:ext cx="1011367" cy="519832"/>
      </dsp:txXfrm>
    </dsp:sp>
    <dsp:sp modelId="{3E7AB3ED-A612-4B55-BF2E-BBD7E2DEE3A1}">
      <dsp:nvSpPr>
        <dsp:cNvPr id="0" name=""/>
        <dsp:cNvSpPr/>
      </dsp:nvSpPr>
      <dsp:spPr>
        <a:xfrm>
          <a:off x="1941393" y="290276"/>
          <a:ext cx="5187115" cy="5187115"/>
        </a:xfrm>
        <a:custGeom>
          <a:avLst/>
          <a:gdLst/>
          <a:ahLst/>
          <a:cxnLst/>
          <a:rect l="0" t="0" r="0" b="0"/>
          <a:pathLst>
            <a:path>
              <a:moveTo>
                <a:pt x="392142" y="1222313"/>
              </a:moveTo>
              <a:arcTo wR="2593557" hR="2593557" stAng="12715107" swAng="890000"/>
            </a:path>
          </a:pathLst>
        </a:custGeom>
        <a:noFill/>
        <a:ln w="9525" cap="flat" cmpd="sng" algn="ctr">
          <a:solidFill>
            <a:srgbClr val="F7964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ECEDEF17-1B4F-4F8D-B50D-B523F359A1A2}">
      <dsp:nvSpPr>
        <dsp:cNvPr id="0" name=""/>
        <dsp:cNvSpPr/>
      </dsp:nvSpPr>
      <dsp:spPr>
        <a:xfrm>
          <a:off x="2689632" y="413956"/>
          <a:ext cx="886271" cy="576076"/>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ysClr val="window" lastClr="FFFFFF"/>
              </a:solidFill>
              <a:latin typeface="Calibri"/>
              <a:ea typeface="+mn-ea"/>
              <a:cs typeface="+mn-cs"/>
            </a:rPr>
            <a:t>Stres</a:t>
          </a:r>
          <a:endParaRPr lang="tr-TR" sz="1800" b="1" kern="1200" dirty="0">
            <a:solidFill>
              <a:sysClr val="window" lastClr="FFFFFF"/>
            </a:solidFill>
            <a:latin typeface="Calibri"/>
            <a:ea typeface="+mn-ea"/>
            <a:cs typeface="+mn-cs"/>
          </a:endParaRPr>
        </a:p>
      </dsp:txBody>
      <dsp:txXfrm>
        <a:off x="2717754" y="442078"/>
        <a:ext cx="830027" cy="519832"/>
      </dsp:txXfrm>
    </dsp:sp>
    <dsp:sp modelId="{E6FCEE44-13CB-4447-97D2-2906816FEF48}">
      <dsp:nvSpPr>
        <dsp:cNvPr id="0" name=""/>
        <dsp:cNvSpPr/>
      </dsp:nvSpPr>
      <dsp:spPr>
        <a:xfrm>
          <a:off x="1941393" y="290276"/>
          <a:ext cx="5187115" cy="5187115"/>
        </a:xfrm>
        <a:custGeom>
          <a:avLst/>
          <a:gdLst/>
          <a:ahLst/>
          <a:cxnLst/>
          <a:rect l="0" t="0" r="0" b="0"/>
          <a:pathLst>
            <a:path>
              <a:moveTo>
                <a:pt x="1639493" y="181856"/>
              </a:moveTo>
              <a:arcTo wR="2593557" hR="2593557" stAng="14904980" swAng="697644"/>
            </a:path>
          </a:pathLst>
        </a:custGeom>
        <a:noFill/>
        <a:ln w="9525" cap="flat" cmpd="sng" algn="ctr">
          <a:solidFill>
            <a:srgbClr val="C0504D">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64EDF-201D-44C5-804D-4D03AE2DC645}">
      <dsp:nvSpPr>
        <dsp:cNvPr id="0" name=""/>
        <dsp:cNvSpPr/>
      </dsp:nvSpPr>
      <dsp:spPr>
        <a:xfrm>
          <a:off x="448369" y="156539"/>
          <a:ext cx="3636226" cy="88000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ysClr val="window" lastClr="FFFFFF"/>
              </a:solidFill>
              <a:latin typeface="Calibri"/>
              <a:ea typeface="+mn-ea"/>
              <a:cs typeface="+mn-cs"/>
            </a:rPr>
            <a:t>Gerçek (Doğal, mutlak) Sıfır </a:t>
          </a:r>
          <a:endParaRPr lang="tr-TR" sz="2000" b="1" kern="1200" dirty="0">
            <a:solidFill>
              <a:sysClr val="window" lastClr="FFFFFF"/>
            </a:solidFill>
            <a:latin typeface="Calibri"/>
            <a:ea typeface="+mn-ea"/>
            <a:cs typeface="+mn-cs"/>
          </a:endParaRPr>
        </a:p>
      </dsp:txBody>
      <dsp:txXfrm>
        <a:off x="474143" y="182313"/>
        <a:ext cx="3584678" cy="828455"/>
      </dsp:txXfrm>
    </dsp:sp>
    <dsp:sp modelId="{A88FD67C-C5FE-4DCD-9AA0-F310B3E66623}">
      <dsp:nvSpPr>
        <dsp:cNvPr id="0" name=""/>
        <dsp:cNvSpPr/>
      </dsp:nvSpPr>
      <dsp:spPr>
        <a:xfrm>
          <a:off x="811991" y="1036542"/>
          <a:ext cx="297225" cy="1209027"/>
        </a:xfrm>
        <a:custGeom>
          <a:avLst/>
          <a:gdLst/>
          <a:ahLst/>
          <a:cxnLst/>
          <a:rect l="0" t="0" r="0" b="0"/>
          <a:pathLst>
            <a:path>
              <a:moveTo>
                <a:pt x="0" y="0"/>
              </a:moveTo>
              <a:lnTo>
                <a:pt x="0" y="1084899"/>
              </a:lnTo>
              <a:lnTo>
                <a:pt x="266709" y="1084899"/>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158A8EE-928F-468E-8528-C1F06D1FC18E}">
      <dsp:nvSpPr>
        <dsp:cNvPr id="0" name=""/>
        <dsp:cNvSpPr/>
      </dsp:nvSpPr>
      <dsp:spPr>
        <a:xfrm>
          <a:off x="1109217" y="1336513"/>
          <a:ext cx="2908981" cy="1818113"/>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solidFill>
                <a:sysClr val="windowText" lastClr="000000">
                  <a:hueOff val="0"/>
                  <a:satOff val="0"/>
                  <a:lumOff val="0"/>
                  <a:alphaOff val="0"/>
                </a:sysClr>
              </a:solidFill>
              <a:latin typeface="Calibri"/>
              <a:ea typeface="+mn-ea"/>
              <a:cs typeface="+mn-cs"/>
            </a:rPr>
            <a:t>Yokluk anlamı taşır ve sözü edilen niteliğin/nesnenin/kişinin hiç olmadığı anlamına gelir. </a:t>
          </a:r>
          <a:endParaRPr lang="tr-TR" sz="2000" kern="1200" dirty="0">
            <a:solidFill>
              <a:sysClr val="windowText" lastClr="000000">
                <a:hueOff val="0"/>
                <a:satOff val="0"/>
                <a:lumOff val="0"/>
                <a:alphaOff val="0"/>
              </a:sysClr>
            </a:solidFill>
            <a:latin typeface="Calibri"/>
            <a:ea typeface="+mn-ea"/>
            <a:cs typeface="+mn-cs"/>
          </a:endParaRPr>
        </a:p>
      </dsp:txBody>
      <dsp:txXfrm>
        <a:off x="1162468" y="1389764"/>
        <a:ext cx="2802479" cy="1711611"/>
      </dsp:txXfrm>
    </dsp:sp>
    <dsp:sp modelId="{B2E72797-1CFA-401F-A0FF-6CAD6ACAFFE6}">
      <dsp:nvSpPr>
        <dsp:cNvPr id="0" name=""/>
        <dsp:cNvSpPr/>
      </dsp:nvSpPr>
      <dsp:spPr>
        <a:xfrm>
          <a:off x="811991" y="1036542"/>
          <a:ext cx="257750" cy="3152571"/>
        </a:xfrm>
        <a:custGeom>
          <a:avLst/>
          <a:gdLst/>
          <a:ahLst/>
          <a:cxnLst/>
          <a:rect l="0" t="0" r="0" b="0"/>
          <a:pathLst>
            <a:path>
              <a:moveTo>
                <a:pt x="0" y="0"/>
              </a:moveTo>
              <a:lnTo>
                <a:pt x="0" y="2828906"/>
              </a:lnTo>
              <a:lnTo>
                <a:pt x="231287" y="2828906"/>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DED30DC-5A85-4BE5-A415-57EBA87A8372}">
      <dsp:nvSpPr>
        <dsp:cNvPr id="0" name=""/>
        <dsp:cNvSpPr/>
      </dsp:nvSpPr>
      <dsp:spPr>
        <a:xfrm>
          <a:off x="1069742" y="3280058"/>
          <a:ext cx="3237550" cy="1818113"/>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solidFill>
                <a:sysClr val="windowText" lastClr="000000">
                  <a:hueOff val="0"/>
                  <a:satOff val="0"/>
                  <a:lumOff val="0"/>
                  <a:alphaOff val="0"/>
                </a:sysClr>
              </a:solidFill>
              <a:latin typeface="Calibri"/>
              <a:ea typeface="+mn-ea"/>
              <a:cs typeface="+mn-cs"/>
            </a:rPr>
            <a:t>Örneğin sınıfta 0 kişi var denildiğinde sınıfta hiç kimsenin </a:t>
          </a:r>
          <a:r>
            <a:rPr lang="tr-TR" sz="2000" kern="1200" smtClean="0">
              <a:solidFill>
                <a:sysClr val="windowText" lastClr="000000">
                  <a:hueOff val="0"/>
                  <a:satOff val="0"/>
                  <a:lumOff val="0"/>
                  <a:alphaOff val="0"/>
                </a:sysClr>
              </a:solidFill>
              <a:latin typeface="Calibri"/>
              <a:ea typeface="+mn-ea"/>
              <a:cs typeface="+mn-cs"/>
            </a:rPr>
            <a:t>olmadığı anlaşılmaktadır.</a:t>
          </a:r>
          <a:endParaRPr lang="tr-TR" sz="2000" kern="1200" dirty="0">
            <a:solidFill>
              <a:sysClr val="windowText" lastClr="000000">
                <a:hueOff val="0"/>
                <a:satOff val="0"/>
                <a:lumOff val="0"/>
                <a:alphaOff val="0"/>
              </a:sysClr>
            </a:solidFill>
            <a:latin typeface="Calibri"/>
            <a:ea typeface="+mn-ea"/>
            <a:cs typeface="+mn-cs"/>
          </a:endParaRPr>
        </a:p>
      </dsp:txBody>
      <dsp:txXfrm>
        <a:off x="1122993" y="3333309"/>
        <a:ext cx="3131048" cy="1711611"/>
      </dsp:txXfrm>
    </dsp:sp>
    <dsp:sp modelId="{F24A60E2-BD3B-48D0-A6A8-B25AA0ED943F}">
      <dsp:nvSpPr>
        <dsp:cNvPr id="0" name=""/>
        <dsp:cNvSpPr/>
      </dsp:nvSpPr>
      <dsp:spPr>
        <a:xfrm>
          <a:off x="4953472" y="156539"/>
          <a:ext cx="3636226" cy="927801"/>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rgbClr val="FF0000"/>
              </a:solidFill>
              <a:latin typeface="Calibri"/>
              <a:ea typeface="+mn-ea"/>
              <a:cs typeface="+mn-cs"/>
            </a:rPr>
            <a:t>Keyfi </a:t>
          </a:r>
          <a:r>
            <a:rPr lang="tr-TR" sz="2000" b="1" kern="1200" dirty="0" smtClean="0">
              <a:solidFill>
                <a:srgbClr val="FF0000"/>
              </a:solidFill>
              <a:latin typeface="Calibri Light"/>
              <a:ea typeface="+mn-ea"/>
              <a:cs typeface="Arial" pitchFamily="34" charset="0"/>
            </a:rPr>
            <a:t>(itibari, tanımlanmış, göreceli, bağıl) Sıfır</a:t>
          </a:r>
          <a:endParaRPr lang="tr-TR" sz="2000" b="1" kern="1200" dirty="0">
            <a:solidFill>
              <a:srgbClr val="FF0000"/>
            </a:solidFill>
            <a:latin typeface="Calibri"/>
            <a:ea typeface="+mn-ea"/>
            <a:cs typeface="+mn-cs"/>
          </a:endParaRPr>
        </a:p>
      </dsp:txBody>
      <dsp:txXfrm>
        <a:off x="4980646" y="183713"/>
        <a:ext cx="3581878" cy="873453"/>
      </dsp:txXfrm>
    </dsp:sp>
    <dsp:sp modelId="{11BCAC24-D768-4B7B-A6B7-B438AF95828C}">
      <dsp:nvSpPr>
        <dsp:cNvPr id="0" name=""/>
        <dsp:cNvSpPr/>
      </dsp:nvSpPr>
      <dsp:spPr>
        <a:xfrm>
          <a:off x="5317094" y="1084341"/>
          <a:ext cx="239372" cy="924256"/>
        </a:xfrm>
        <a:custGeom>
          <a:avLst/>
          <a:gdLst/>
          <a:ahLst/>
          <a:cxnLst/>
          <a:rect l="0" t="0" r="0" b="0"/>
          <a:pathLst>
            <a:path>
              <a:moveTo>
                <a:pt x="0" y="0"/>
              </a:moveTo>
              <a:lnTo>
                <a:pt x="0" y="829365"/>
              </a:lnTo>
              <a:lnTo>
                <a:pt x="214797" y="829365"/>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6E40FCB-EE90-49D0-B5AA-D0EB044C9D8E}">
      <dsp:nvSpPr>
        <dsp:cNvPr id="0" name=""/>
        <dsp:cNvSpPr/>
      </dsp:nvSpPr>
      <dsp:spPr>
        <a:xfrm>
          <a:off x="5556467" y="1170883"/>
          <a:ext cx="3840175" cy="1675427"/>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altLang="tr-TR" sz="2000" kern="1200" dirty="0" smtClean="0">
              <a:solidFill>
                <a:sysClr val="windowText" lastClr="000000">
                  <a:hueOff val="0"/>
                  <a:satOff val="0"/>
                  <a:lumOff val="0"/>
                  <a:alphaOff val="0"/>
                </a:sysClr>
              </a:solidFill>
              <a:latin typeface="Calibri"/>
              <a:ea typeface="+mn-ea"/>
              <a:cs typeface="+mn-cs"/>
            </a:rPr>
            <a:t>Sıfır noktası aslında o özelliğin yokluğunu göstermez. </a:t>
          </a:r>
          <a:r>
            <a:rPr lang="tr-TR" sz="2000" kern="1200" dirty="0" smtClean="0">
              <a:solidFill>
                <a:sysClr val="windowText" lastClr="000000">
                  <a:hueOff val="0"/>
                  <a:satOff val="0"/>
                  <a:lumOff val="0"/>
                  <a:alphaOff val="0"/>
                </a:sysClr>
              </a:solidFill>
              <a:latin typeface="Calibri"/>
              <a:ea typeface="+mn-ea"/>
              <a:cs typeface="+mn-cs"/>
            </a:rPr>
            <a:t>Uzmanlar tarafından tanımlanmış bir başlangıç noktasını ifade eder.</a:t>
          </a:r>
          <a:endParaRPr lang="tr-TR" sz="2000" kern="1200" dirty="0">
            <a:solidFill>
              <a:sysClr val="windowText" lastClr="000000">
                <a:hueOff val="0"/>
                <a:satOff val="0"/>
                <a:lumOff val="0"/>
                <a:alphaOff val="0"/>
              </a:sysClr>
            </a:solidFill>
            <a:latin typeface="Calibri"/>
            <a:ea typeface="+mn-ea"/>
            <a:cs typeface="+mn-cs"/>
          </a:endParaRPr>
        </a:p>
      </dsp:txBody>
      <dsp:txXfrm>
        <a:off x="5605539" y="1219955"/>
        <a:ext cx="3742031" cy="1577283"/>
      </dsp:txXfrm>
    </dsp:sp>
    <dsp:sp modelId="{0751341D-92CD-475D-9231-D113C4E73B5F}">
      <dsp:nvSpPr>
        <dsp:cNvPr id="0" name=""/>
        <dsp:cNvSpPr/>
      </dsp:nvSpPr>
      <dsp:spPr>
        <a:xfrm>
          <a:off x="5317094" y="1084341"/>
          <a:ext cx="386392" cy="3036085"/>
        </a:xfrm>
        <a:custGeom>
          <a:avLst/>
          <a:gdLst/>
          <a:ahLst/>
          <a:cxnLst/>
          <a:rect l="0" t="0" r="0" b="0"/>
          <a:pathLst>
            <a:path>
              <a:moveTo>
                <a:pt x="0" y="0"/>
              </a:moveTo>
              <a:lnTo>
                <a:pt x="0" y="2724379"/>
              </a:lnTo>
              <a:lnTo>
                <a:pt x="346722" y="2724379"/>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EEC5128-FFD5-41DF-B943-7C5B813C4169}">
      <dsp:nvSpPr>
        <dsp:cNvPr id="0" name=""/>
        <dsp:cNvSpPr/>
      </dsp:nvSpPr>
      <dsp:spPr>
        <a:xfrm>
          <a:off x="5703487" y="3211369"/>
          <a:ext cx="3736237" cy="1818113"/>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000" kern="1200" dirty="0" smtClean="0">
              <a:solidFill>
                <a:sysClr val="windowText" lastClr="000000">
                  <a:hueOff val="0"/>
                  <a:satOff val="0"/>
                  <a:lumOff val="0"/>
                  <a:alphaOff val="0"/>
                </a:sysClr>
              </a:solidFill>
              <a:latin typeface="Calibri"/>
              <a:ea typeface="+mn-ea"/>
              <a:cs typeface="+mn-cs"/>
            </a:rPr>
            <a:t>Matematik testinden 0 puan alınması öğrencinin matematikle ilgili hiçbir bilgiye sahip olmadığını göstermez. </a:t>
          </a:r>
          <a:endParaRPr lang="tr-TR" sz="2000" kern="1200" dirty="0">
            <a:solidFill>
              <a:sysClr val="windowText" lastClr="000000">
                <a:hueOff val="0"/>
                <a:satOff val="0"/>
                <a:lumOff val="0"/>
                <a:alphaOff val="0"/>
              </a:sysClr>
            </a:solidFill>
            <a:latin typeface="Calibri"/>
            <a:ea typeface="+mn-ea"/>
            <a:cs typeface="+mn-cs"/>
          </a:endParaRPr>
        </a:p>
      </dsp:txBody>
      <dsp:txXfrm>
        <a:off x="5756738" y="3264620"/>
        <a:ext cx="3629735" cy="17116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A127E-8506-464B-9166-E2E004A5881B}">
      <dsp:nvSpPr>
        <dsp:cNvPr id="0" name=""/>
        <dsp:cNvSpPr/>
      </dsp:nvSpPr>
      <dsp:spPr>
        <a:xfrm>
          <a:off x="51" y="69"/>
          <a:ext cx="4967874" cy="1814400"/>
        </a:xfrm>
        <a:prstGeom prst="rect">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tr-TR" sz="2800" b="1" i="0" kern="1200" dirty="0" smtClean="0">
              <a:solidFill>
                <a:sysClr val="window" lastClr="FFFFFF"/>
              </a:solidFill>
              <a:latin typeface="Calibri Light"/>
              <a:ea typeface="+mn-ea"/>
              <a:cs typeface="Arial" pitchFamily="34" charset="0"/>
            </a:rPr>
            <a:t>Mutlak Sıfır Noktasına Sahip Araç Örnekleri</a:t>
          </a:r>
          <a:endParaRPr lang="tr-TR" sz="2800" b="1" i="0" kern="1200" dirty="0">
            <a:solidFill>
              <a:sysClr val="window" lastClr="FFFFFF"/>
            </a:solidFill>
            <a:latin typeface="Calibri Light"/>
            <a:ea typeface="+mn-ea"/>
            <a:cs typeface="Arial" pitchFamily="34" charset="0"/>
          </a:endParaRPr>
        </a:p>
      </dsp:txBody>
      <dsp:txXfrm>
        <a:off x="51" y="69"/>
        <a:ext cx="4967874" cy="1814400"/>
      </dsp:txXfrm>
    </dsp:sp>
    <dsp:sp modelId="{A61DFEA0-134F-48C0-A49A-525765533989}">
      <dsp:nvSpPr>
        <dsp:cNvPr id="0" name=""/>
        <dsp:cNvSpPr/>
      </dsp:nvSpPr>
      <dsp:spPr>
        <a:xfrm>
          <a:off x="2" y="1784144"/>
          <a:ext cx="4967874" cy="2766960"/>
        </a:xfrm>
        <a:prstGeom prst="rect">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tr-TR" sz="2800" b="0" i="0" kern="1200" dirty="0" smtClean="0">
              <a:solidFill>
                <a:sysClr val="windowText" lastClr="000000">
                  <a:hueOff val="0"/>
                  <a:satOff val="0"/>
                  <a:lumOff val="0"/>
                  <a:alphaOff val="0"/>
                </a:sysClr>
              </a:solidFill>
              <a:latin typeface="Calibri Light"/>
              <a:ea typeface="+mn-ea"/>
              <a:cs typeface="Arial" pitchFamily="34" charset="0"/>
            </a:rPr>
            <a:t>Ağırlık</a:t>
          </a:r>
          <a:endParaRPr lang="tr-TR" sz="2800" b="0" i="0" kern="1200" dirty="0">
            <a:solidFill>
              <a:sysClr val="windowText" lastClr="000000">
                <a:hueOff val="0"/>
                <a:satOff val="0"/>
                <a:lumOff val="0"/>
                <a:alphaOff val="0"/>
              </a:sysClr>
            </a:solidFill>
            <a:latin typeface="Calibri Light"/>
            <a:ea typeface="+mn-ea"/>
            <a:cs typeface="Arial" pitchFamily="34" charset="0"/>
          </a:endParaRPr>
        </a:p>
        <a:p>
          <a:pPr marL="285750" lvl="1" indent="-285750" algn="l" defTabSz="1244600">
            <a:lnSpc>
              <a:spcPct val="90000"/>
            </a:lnSpc>
            <a:spcBef>
              <a:spcPct val="0"/>
            </a:spcBef>
            <a:spcAft>
              <a:spcPct val="15000"/>
            </a:spcAft>
            <a:buChar char="••"/>
          </a:pPr>
          <a:r>
            <a:rPr lang="tr-TR" sz="2800" b="0" i="0" kern="1200" dirty="0" smtClean="0">
              <a:solidFill>
                <a:sysClr val="windowText" lastClr="000000">
                  <a:hueOff val="0"/>
                  <a:satOff val="0"/>
                  <a:lumOff val="0"/>
                  <a:alphaOff val="0"/>
                </a:sysClr>
              </a:solidFill>
              <a:latin typeface="Calibri Light"/>
              <a:ea typeface="+mn-ea"/>
              <a:cs typeface="Arial" pitchFamily="34" charset="0"/>
            </a:rPr>
            <a:t>Uzunluk</a:t>
          </a:r>
          <a:endParaRPr lang="tr-TR" sz="2800" b="0" i="0" kern="1200" dirty="0">
            <a:solidFill>
              <a:sysClr val="windowText" lastClr="000000">
                <a:hueOff val="0"/>
                <a:satOff val="0"/>
                <a:lumOff val="0"/>
                <a:alphaOff val="0"/>
              </a:sysClr>
            </a:solidFill>
            <a:latin typeface="Calibri Light"/>
            <a:ea typeface="+mn-ea"/>
            <a:cs typeface="Arial" pitchFamily="34" charset="0"/>
          </a:endParaRPr>
        </a:p>
        <a:p>
          <a:pPr marL="285750" lvl="1" indent="-285750" algn="l" defTabSz="1244600">
            <a:lnSpc>
              <a:spcPct val="90000"/>
            </a:lnSpc>
            <a:spcBef>
              <a:spcPct val="0"/>
            </a:spcBef>
            <a:spcAft>
              <a:spcPct val="15000"/>
            </a:spcAft>
            <a:buChar char="••"/>
          </a:pPr>
          <a:r>
            <a:rPr lang="tr-TR" sz="2800" b="0" i="0" kern="1200" dirty="0" smtClean="0">
              <a:solidFill>
                <a:sysClr val="windowText" lastClr="000000">
                  <a:hueOff val="0"/>
                  <a:satOff val="0"/>
                  <a:lumOff val="0"/>
                  <a:alphaOff val="0"/>
                </a:sysClr>
              </a:solidFill>
              <a:latin typeface="Calibri Light"/>
              <a:ea typeface="+mn-ea"/>
              <a:cs typeface="Arial" pitchFamily="34" charset="0"/>
            </a:rPr>
            <a:t>Hacim</a:t>
          </a:r>
          <a:endParaRPr lang="tr-TR" sz="2800" b="0" i="0" kern="1200" dirty="0">
            <a:solidFill>
              <a:sysClr val="windowText" lastClr="000000">
                <a:hueOff val="0"/>
                <a:satOff val="0"/>
                <a:lumOff val="0"/>
                <a:alphaOff val="0"/>
              </a:sysClr>
            </a:solidFill>
            <a:latin typeface="Calibri Light"/>
            <a:ea typeface="+mn-ea"/>
            <a:cs typeface="Arial" pitchFamily="34" charset="0"/>
          </a:endParaRPr>
        </a:p>
        <a:p>
          <a:pPr marL="285750" lvl="1" indent="-285750" algn="l" defTabSz="1244600">
            <a:lnSpc>
              <a:spcPct val="90000"/>
            </a:lnSpc>
            <a:spcBef>
              <a:spcPct val="0"/>
            </a:spcBef>
            <a:spcAft>
              <a:spcPct val="15000"/>
            </a:spcAft>
            <a:buChar char="••"/>
          </a:pPr>
          <a:r>
            <a:rPr lang="tr-TR" sz="2800" b="0" i="0" kern="1200" dirty="0" smtClean="0">
              <a:solidFill>
                <a:sysClr val="windowText" lastClr="000000">
                  <a:hueOff val="0"/>
                  <a:satOff val="0"/>
                  <a:lumOff val="0"/>
                  <a:alphaOff val="0"/>
                </a:sysClr>
              </a:solidFill>
              <a:latin typeface="Calibri Light"/>
              <a:ea typeface="+mn-ea"/>
              <a:cs typeface="Arial" pitchFamily="34" charset="0"/>
            </a:rPr>
            <a:t>Kronometre…</a:t>
          </a:r>
          <a:endParaRPr lang="tr-TR" sz="2800" b="0" i="0" kern="1200" dirty="0">
            <a:solidFill>
              <a:sysClr val="windowText" lastClr="000000">
                <a:hueOff val="0"/>
                <a:satOff val="0"/>
                <a:lumOff val="0"/>
                <a:alphaOff val="0"/>
              </a:sysClr>
            </a:solidFill>
            <a:latin typeface="Calibri Light"/>
            <a:ea typeface="+mn-ea"/>
            <a:cs typeface="Arial" pitchFamily="34" charset="0"/>
          </a:endParaRPr>
        </a:p>
      </dsp:txBody>
      <dsp:txXfrm>
        <a:off x="2" y="1784144"/>
        <a:ext cx="4967874" cy="2766960"/>
      </dsp:txXfrm>
    </dsp:sp>
    <dsp:sp modelId="{966BB723-C9C9-4B55-9759-5DC7411A289C}">
      <dsp:nvSpPr>
        <dsp:cNvPr id="0" name=""/>
        <dsp:cNvSpPr/>
      </dsp:nvSpPr>
      <dsp:spPr>
        <a:xfrm>
          <a:off x="5663428" y="69"/>
          <a:ext cx="4967874" cy="1814400"/>
        </a:xfrm>
        <a:prstGeom prst="rect">
          <a:avLst/>
        </a:prstGeom>
        <a:solidFill>
          <a:srgbClr val="A5A5A5">
            <a:hueOff val="2710599"/>
            <a:satOff val="100000"/>
            <a:lumOff val="-14706"/>
            <a:alphaOff val="0"/>
          </a:srgb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tr-TR" sz="2800" b="1" i="0" kern="1200" dirty="0" smtClean="0">
              <a:solidFill>
                <a:sysClr val="window" lastClr="FFFFFF"/>
              </a:solidFill>
              <a:latin typeface="Calibri Light"/>
              <a:ea typeface="+mn-ea"/>
              <a:cs typeface="Arial" pitchFamily="34" charset="0"/>
            </a:rPr>
            <a:t>Keyfi Sıfır Noktasına Sahip Araç Örnekleri</a:t>
          </a:r>
          <a:endParaRPr lang="tr-TR" sz="2800" b="1" i="0" kern="1200" dirty="0">
            <a:solidFill>
              <a:sysClr val="window" lastClr="FFFFFF"/>
            </a:solidFill>
            <a:latin typeface="Calibri Light"/>
            <a:ea typeface="+mn-ea"/>
            <a:cs typeface="Arial" pitchFamily="34" charset="0"/>
          </a:endParaRPr>
        </a:p>
      </dsp:txBody>
      <dsp:txXfrm>
        <a:off x="5663428" y="69"/>
        <a:ext cx="4967874" cy="1814400"/>
      </dsp:txXfrm>
    </dsp:sp>
    <dsp:sp modelId="{971CBEC3-CF65-4657-A21E-891BCEDE3C63}">
      <dsp:nvSpPr>
        <dsp:cNvPr id="0" name=""/>
        <dsp:cNvSpPr/>
      </dsp:nvSpPr>
      <dsp:spPr>
        <a:xfrm>
          <a:off x="5663428" y="1814470"/>
          <a:ext cx="4967874" cy="2766960"/>
        </a:xfrm>
        <a:prstGeom prst="rect">
          <a:avLst/>
        </a:prstGeom>
        <a:solidFill>
          <a:srgbClr val="A5A5A5">
            <a:tint val="40000"/>
            <a:alpha val="90000"/>
            <a:hueOff val="2029141"/>
            <a:satOff val="100000"/>
            <a:lumOff val="1779"/>
            <a:alphaOff val="0"/>
          </a:srgbClr>
        </a:solidFill>
        <a:ln w="12700" cap="flat" cmpd="sng" algn="ctr">
          <a:solidFill>
            <a:srgbClr val="A5A5A5">
              <a:tint val="40000"/>
              <a:alpha val="90000"/>
              <a:hueOff val="2029141"/>
              <a:satOff val="100000"/>
              <a:lumOff val="177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tr-TR" sz="2800" b="0" i="0" kern="1200" dirty="0" smtClean="0">
              <a:solidFill>
                <a:sysClr val="windowText" lastClr="000000">
                  <a:hueOff val="0"/>
                  <a:satOff val="0"/>
                  <a:lumOff val="0"/>
                  <a:alphaOff val="0"/>
                </a:sysClr>
              </a:solidFill>
              <a:latin typeface="Calibri Light"/>
              <a:ea typeface="+mn-ea"/>
              <a:cs typeface="Arial" pitchFamily="34" charset="0"/>
            </a:rPr>
            <a:t>Takvim</a:t>
          </a:r>
          <a:endParaRPr lang="tr-TR" sz="2800" b="0" i="0" kern="1200" dirty="0">
            <a:solidFill>
              <a:sysClr val="windowText" lastClr="000000">
                <a:hueOff val="0"/>
                <a:satOff val="0"/>
                <a:lumOff val="0"/>
                <a:alphaOff val="0"/>
              </a:sysClr>
            </a:solidFill>
            <a:latin typeface="Calibri Light"/>
            <a:ea typeface="+mn-ea"/>
            <a:cs typeface="Arial" pitchFamily="34" charset="0"/>
          </a:endParaRPr>
        </a:p>
        <a:p>
          <a:pPr marL="285750" lvl="1" indent="-285750" algn="l" defTabSz="1244600">
            <a:lnSpc>
              <a:spcPct val="90000"/>
            </a:lnSpc>
            <a:spcBef>
              <a:spcPct val="0"/>
            </a:spcBef>
            <a:spcAft>
              <a:spcPct val="15000"/>
            </a:spcAft>
            <a:buChar char="••"/>
          </a:pPr>
          <a:r>
            <a:rPr lang="tr-TR" sz="2800" b="0" i="0" kern="1200" dirty="0" smtClean="0">
              <a:solidFill>
                <a:sysClr val="windowText" lastClr="000000">
                  <a:hueOff val="0"/>
                  <a:satOff val="0"/>
                  <a:lumOff val="0"/>
                  <a:alphaOff val="0"/>
                </a:sysClr>
              </a:solidFill>
              <a:latin typeface="Calibri Light"/>
              <a:ea typeface="+mn-ea"/>
              <a:cs typeface="Arial" pitchFamily="34" charset="0"/>
            </a:rPr>
            <a:t>Termometre</a:t>
          </a:r>
          <a:endParaRPr lang="tr-TR" sz="2800" b="0" i="0" kern="1200" dirty="0">
            <a:solidFill>
              <a:sysClr val="windowText" lastClr="000000">
                <a:hueOff val="0"/>
                <a:satOff val="0"/>
                <a:lumOff val="0"/>
                <a:alphaOff val="0"/>
              </a:sysClr>
            </a:solidFill>
            <a:latin typeface="Calibri Light"/>
            <a:ea typeface="+mn-ea"/>
            <a:cs typeface="Arial" pitchFamily="34" charset="0"/>
          </a:endParaRPr>
        </a:p>
        <a:p>
          <a:pPr marL="285750" lvl="1" indent="-285750" algn="l" defTabSz="1244600">
            <a:lnSpc>
              <a:spcPct val="90000"/>
            </a:lnSpc>
            <a:spcBef>
              <a:spcPct val="0"/>
            </a:spcBef>
            <a:spcAft>
              <a:spcPct val="15000"/>
            </a:spcAft>
            <a:buChar char="••"/>
          </a:pPr>
          <a:r>
            <a:rPr lang="tr-TR" sz="2800" b="0" i="0" kern="1200" dirty="0" smtClean="0">
              <a:solidFill>
                <a:sysClr val="windowText" lastClr="000000">
                  <a:hueOff val="0"/>
                  <a:satOff val="0"/>
                  <a:lumOff val="0"/>
                  <a:alphaOff val="0"/>
                </a:sysClr>
              </a:solidFill>
              <a:latin typeface="Calibri Light"/>
              <a:ea typeface="+mn-ea"/>
              <a:cs typeface="Arial" pitchFamily="34" charset="0"/>
            </a:rPr>
            <a:t>Saat</a:t>
          </a:r>
          <a:endParaRPr lang="tr-TR" sz="2800" b="0" i="0" kern="1200" dirty="0">
            <a:solidFill>
              <a:sysClr val="windowText" lastClr="000000">
                <a:hueOff val="0"/>
                <a:satOff val="0"/>
                <a:lumOff val="0"/>
                <a:alphaOff val="0"/>
              </a:sysClr>
            </a:solidFill>
            <a:latin typeface="Calibri Light"/>
            <a:ea typeface="+mn-ea"/>
            <a:cs typeface="Arial" pitchFamily="34" charset="0"/>
          </a:endParaRPr>
        </a:p>
        <a:p>
          <a:pPr marL="285750" lvl="1" indent="-285750" algn="l" defTabSz="1244600">
            <a:lnSpc>
              <a:spcPct val="90000"/>
            </a:lnSpc>
            <a:spcBef>
              <a:spcPct val="0"/>
            </a:spcBef>
            <a:spcAft>
              <a:spcPct val="15000"/>
            </a:spcAft>
            <a:buChar char="••"/>
          </a:pPr>
          <a:r>
            <a:rPr lang="tr-TR" sz="2800" b="0" i="0" kern="1200" dirty="0" smtClean="0">
              <a:solidFill>
                <a:sysClr val="windowText" lastClr="000000">
                  <a:hueOff val="0"/>
                  <a:satOff val="0"/>
                  <a:lumOff val="0"/>
                  <a:alphaOff val="0"/>
                </a:sysClr>
              </a:solidFill>
              <a:latin typeface="Calibri Light"/>
              <a:ea typeface="+mn-ea"/>
              <a:cs typeface="Arial" pitchFamily="34" charset="0"/>
            </a:rPr>
            <a:t>Eğitimde Kullanılan Ölçme Araçları…</a:t>
          </a:r>
          <a:endParaRPr lang="tr-TR" sz="2800" b="0" i="0" kern="1200" dirty="0">
            <a:solidFill>
              <a:sysClr val="windowText" lastClr="000000">
                <a:hueOff val="0"/>
                <a:satOff val="0"/>
                <a:lumOff val="0"/>
                <a:alphaOff val="0"/>
              </a:sysClr>
            </a:solidFill>
            <a:latin typeface="Calibri Light"/>
            <a:ea typeface="+mn-ea"/>
            <a:cs typeface="Arial" pitchFamily="34" charset="0"/>
          </a:endParaRPr>
        </a:p>
      </dsp:txBody>
      <dsp:txXfrm>
        <a:off x="5663428" y="1814470"/>
        <a:ext cx="4967874" cy="2766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A3529-15F8-48B3-9DF7-E94343E42B7B}">
      <dsp:nvSpPr>
        <dsp:cNvPr id="0" name=""/>
        <dsp:cNvSpPr/>
      </dsp:nvSpPr>
      <dsp:spPr>
        <a:xfrm>
          <a:off x="770485" y="0"/>
          <a:ext cx="8732169" cy="3096344"/>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653F61B-9C50-4037-B227-45E036CE1289}">
      <dsp:nvSpPr>
        <dsp:cNvPr id="0" name=""/>
        <dsp:cNvSpPr/>
      </dsp:nvSpPr>
      <dsp:spPr>
        <a:xfrm>
          <a:off x="8543" y="928903"/>
          <a:ext cx="1824479" cy="123853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Ölçülmek istenen </a:t>
          </a:r>
          <a:r>
            <a:rPr lang="tr-TR" sz="2800" kern="1200" dirty="0" smtClean="0"/>
            <a:t>Nitelik</a:t>
          </a:r>
          <a:endParaRPr lang="tr-TR" sz="2800" kern="1200" dirty="0"/>
        </a:p>
      </dsp:txBody>
      <dsp:txXfrm>
        <a:off x="69003" y="989363"/>
        <a:ext cx="1703559" cy="1117617"/>
      </dsp:txXfrm>
    </dsp:sp>
    <dsp:sp modelId="{FA333C43-C5F1-4C37-896D-A95B7B77136A}">
      <dsp:nvSpPr>
        <dsp:cNvPr id="0" name=""/>
        <dsp:cNvSpPr/>
      </dsp:nvSpPr>
      <dsp:spPr>
        <a:xfrm>
          <a:off x="2116436" y="928903"/>
          <a:ext cx="1824479" cy="123853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t>Gözlem</a:t>
          </a:r>
          <a:endParaRPr lang="tr-TR" sz="3600" kern="1200" dirty="0"/>
        </a:p>
      </dsp:txBody>
      <dsp:txXfrm>
        <a:off x="2176896" y="989363"/>
        <a:ext cx="1703559" cy="1117617"/>
      </dsp:txXfrm>
    </dsp:sp>
    <dsp:sp modelId="{E7AF9964-1A1C-45CB-B84A-5854FA8A7750}">
      <dsp:nvSpPr>
        <dsp:cNvPr id="0" name=""/>
        <dsp:cNvSpPr/>
      </dsp:nvSpPr>
      <dsp:spPr>
        <a:xfrm>
          <a:off x="4224330" y="928903"/>
          <a:ext cx="1824479" cy="123853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Sayı veya Sembol=</a:t>
          </a:r>
        </a:p>
        <a:p>
          <a:pPr lvl="0" algn="ctr" defTabSz="1066800">
            <a:lnSpc>
              <a:spcPct val="90000"/>
            </a:lnSpc>
            <a:spcBef>
              <a:spcPct val="0"/>
            </a:spcBef>
            <a:spcAft>
              <a:spcPct val="35000"/>
            </a:spcAft>
          </a:pPr>
          <a:r>
            <a:rPr lang="tr-TR" sz="2800" b="1" kern="1200" dirty="0" smtClean="0"/>
            <a:t>Ölçümler</a:t>
          </a:r>
          <a:endParaRPr lang="tr-TR" sz="2800" b="1" kern="1200" dirty="0"/>
        </a:p>
      </dsp:txBody>
      <dsp:txXfrm>
        <a:off x="4284790" y="989363"/>
        <a:ext cx="1703559" cy="1117617"/>
      </dsp:txXfrm>
    </dsp:sp>
    <dsp:sp modelId="{B2977205-6062-4D37-AB36-DAC58D8559B9}">
      <dsp:nvSpPr>
        <dsp:cNvPr id="0" name=""/>
        <dsp:cNvSpPr/>
      </dsp:nvSpPr>
      <dsp:spPr>
        <a:xfrm>
          <a:off x="6332224" y="928903"/>
          <a:ext cx="1824479" cy="123853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smtClean="0"/>
            <a:t>Ölçüt</a:t>
          </a:r>
          <a:endParaRPr lang="tr-TR" sz="3200" kern="1200" dirty="0"/>
        </a:p>
      </dsp:txBody>
      <dsp:txXfrm>
        <a:off x="6392684" y="989363"/>
        <a:ext cx="1703559" cy="1117617"/>
      </dsp:txXfrm>
    </dsp:sp>
    <dsp:sp modelId="{DD6BBCAB-31DA-41A7-95FE-84A5C1219177}">
      <dsp:nvSpPr>
        <dsp:cNvPr id="0" name=""/>
        <dsp:cNvSpPr/>
      </dsp:nvSpPr>
      <dsp:spPr>
        <a:xfrm>
          <a:off x="8440118" y="928903"/>
          <a:ext cx="1824479" cy="123853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smtClean="0"/>
            <a:t>Karar-Yargı-Yorum</a:t>
          </a:r>
          <a:endParaRPr lang="tr-TR" sz="2800" kern="1200" dirty="0"/>
        </a:p>
      </dsp:txBody>
      <dsp:txXfrm>
        <a:off x="8500578" y="989363"/>
        <a:ext cx="1703559" cy="11176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64EDF-201D-44C5-804D-4D03AE2DC645}">
      <dsp:nvSpPr>
        <dsp:cNvPr id="0" name=""/>
        <dsp:cNvSpPr/>
      </dsp:nvSpPr>
      <dsp:spPr>
        <a:xfrm>
          <a:off x="2940633" y="2947"/>
          <a:ext cx="2178843" cy="10894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b="1" kern="1200" dirty="0" smtClean="0"/>
            <a:t>Ölçüte </a:t>
          </a:r>
        </a:p>
        <a:p>
          <a:pPr lvl="0" algn="ctr" defTabSz="1244600">
            <a:lnSpc>
              <a:spcPct val="90000"/>
            </a:lnSpc>
            <a:spcBef>
              <a:spcPct val="0"/>
            </a:spcBef>
            <a:spcAft>
              <a:spcPct val="35000"/>
            </a:spcAft>
          </a:pPr>
          <a:r>
            <a:rPr lang="tr-TR" sz="2800" b="1" kern="1200" dirty="0" smtClean="0"/>
            <a:t>Göre</a:t>
          </a:r>
          <a:endParaRPr lang="tr-TR" sz="2800" b="1" kern="1200" dirty="0"/>
        </a:p>
      </dsp:txBody>
      <dsp:txXfrm>
        <a:off x="2972541" y="34855"/>
        <a:ext cx="2115027" cy="1025605"/>
      </dsp:txXfrm>
    </dsp:sp>
    <dsp:sp modelId="{A88FD67C-C5FE-4DCD-9AA0-F310B3E66623}">
      <dsp:nvSpPr>
        <dsp:cNvPr id="0" name=""/>
        <dsp:cNvSpPr/>
      </dsp:nvSpPr>
      <dsp:spPr>
        <a:xfrm>
          <a:off x="3158517" y="1092369"/>
          <a:ext cx="217884" cy="817066"/>
        </a:xfrm>
        <a:custGeom>
          <a:avLst/>
          <a:gdLst/>
          <a:ahLst/>
          <a:cxnLst/>
          <a:rect l="0" t="0" r="0" b="0"/>
          <a:pathLst>
            <a:path>
              <a:moveTo>
                <a:pt x="0" y="0"/>
              </a:moveTo>
              <a:lnTo>
                <a:pt x="0" y="817066"/>
              </a:lnTo>
              <a:lnTo>
                <a:pt x="217884" y="81706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58A8EE-928F-468E-8528-C1F06D1FC18E}">
      <dsp:nvSpPr>
        <dsp:cNvPr id="0" name=""/>
        <dsp:cNvSpPr/>
      </dsp:nvSpPr>
      <dsp:spPr>
        <a:xfrm>
          <a:off x="3376402" y="1364725"/>
          <a:ext cx="1743075" cy="108942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kern="1200" dirty="0" smtClean="0"/>
            <a:t>Mutlak </a:t>
          </a:r>
          <a:endParaRPr lang="tr-TR" sz="2800" kern="1200" dirty="0"/>
        </a:p>
      </dsp:txBody>
      <dsp:txXfrm>
        <a:off x="3408310" y="1396633"/>
        <a:ext cx="1679259" cy="1025605"/>
      </dsp:txXfrm>
    </dsp:sp>
    <dsp:sp modelId="{B2E72797-1CFA-401F-A0FF-6CAD6ACAFFE6}">
      <dsp:nvSpPr>
        <dsp:cNvPr id="0" name=""/>
        <dsp:cNvSpPr/>
      </dsp:nvSpPr>
      <dsp:spPr>
        <a:xfrm>
          <a:off x="3158517" y="1092369"/>
          <a:ext cx="217884" cy="2178843"/>
        </a:xfrm>
        <a:custGeom>
          <a:avLst/>
          <a:gdLst/>
          <a:ahLst/>
          <a:cxnLst/>
          <a:rect l="0" t="0" r="0" b="0"/>
          <a:pathLst>
            <a:path>
              <a:moveTo>
                <a:pt x="0" y="0"/>
              </a:moveTo>
              <a:lnTo>
                <a:pt x="0" y="2178843"/>
              </a:lnTo>
              <a:lnTo>
                <a:pt x="217884" y="21788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ED30DC-5A85-4BE5-A415-57EBA87A8372}">
      <dsp:nvSpPr>
        <dsp:cNvPr id="0" name=""/>
        <dsp:cNvSpPr/>
      </dsp:nvSpPr>
      <dsp:spPr>
        <a:xfrm>
          <a:off x="3376402" y="2726502"/>
          <a:ext cx="1743075" cy="108942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kern="1200" dirty="0" smtClean="0"/>
            <a:t>Bağıl</a:t>
          </a:r>
          <a:endParaRPr lang="tr-TR" sz="2800" kern="1200" dirty="0"/>
        </a:p>
      </dsp:txBody>
      <dsp:txXfrm>
        <a:off x="3408310" y="2758410"/>
        <a:ext cx="1679259" cy="1025605"/>
      </dsp:txXfrm>
    </dsp:sp>
    <dsp:sp modelId="{F24A60E2-BD3B-48D0-A6A8-B25AA0ED943F}">
      <dsp:nvSpPr>
        <dsp:cNvPr id="0" name=""/>
        <dsp:cNvSpPr/>
      </dsp:nvSpPr>
      <dsp:spPr>
        <a:xfrm>
          <a:off x="5664188" y="2947"/>
          <a:ext cx="2178843" cy="108942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b="1" kern="1200" dirty="0" smtClean="0"/>
            <a:t>Amacına</a:t>
          </a:r>
        </a:p>
        <a:p>
          <a:pPr lvl="0" algn="ctr" defTabSz="1244600">
            <a:lnSpc>
              <a:spcPct val="90000"/>
            </a:lnSpc>
            <a:spcBef>
              <a:spcPct val="0"/>
            </a:spcBef>
            <a:spcAft>
              <a:spcPct val="35000"/>
            </a:spcAft>
          </a:pPr>
          <a:r>
            <a:rPr lang="tr-TR" sz="2800" b="1" kern="1200" dirty="0" smtClean="0"/>
            <a:t> Göre</a:t>
          </a:r>
          <a:endParaRPr lang="tr-TR" sz="2800" b="1" kern="1200" dirty="0"/>
        </a:p>
      </dsp:txBody>
      <dsp:txXfrm>
        <a:off x="5696096" y="34855"/>
        <a:ext cx="2115027" cy="1025605"/>
      </dsp:txXfrm>
    </dsp:sp>
    <dsp:sp modelId="{11BCAC24-D768-4B7B-A6B7-B438AF95828C}">
      <dsp:nvSpPr>
        <dsp:cNvPr id="0" name=""/>
        <dsp:cNvSpPr/>
      </dsp:nvSpPr>
      <dsp:spPr>
        <a:xfrm>
          <a:off x="5882072" y="1092369"/>
          <a:ext cx="217884" cy="913349"/>
        </a:xfrm>
        <a:custGeom>
          <a:avLst/>
          <a:gdLst/>
          <a:ahLst/>
          <a:cxnLst/>
          <a:rect l="0" t="0" r="0" b="0"/>
          <a:pathLst>
            <a:path>
              <a:moveTo>
                <a:pt x="0" y="0"/>
              </a:moveTo>
              <a:lnTo>
                <a:pt x="0" y="913349"/>
              </a:lnTo>
              <a:lnTo>
                <a:pt x="217884" y="91334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E40FCB-EE90-49D0-B5AA-D0EB044C9D8E}">
      <dsp:nvSpPr>
        <dsp:cNvPr id="0" name=""/>
        <dsp:cNvSpPr/>
      </dsp:nvSpPr>
      <dsp:spPr>
        <a:xfrm>
          <a:off x="6099956" y="1364725"/>
          <a:ext cx="3037099" cy="128198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200" kern="1200" dirty="0" smtClean="0"/>
            <a:t>Tanıma-Yerleştirmeye Yönelik (</a:t>
          </a:r>
          <a:r>
            <a:rPr lang="tr-TR" sz="2200" kern="1200" dirty="0" err="1" smtClean="0"/>
            <a:t>Diagnostik</a:t>
          </a:r>
          <a:r>
            <a:rPr lang="tr-TR" sz="2200" kern="1200" dirty="0" smtClean="0"/>
            <a:t>)</a:t>
          </a:r>
          <a:endParaRPr lang="tr-TR" sz="2200" kern="1200" dirty="0"/>
        </a:p>
      </dsp:txBody>
      <dsp:txXfrm>
        <a:off x="6137504" y="1402273"/>
        <a:ext cx="2962003" cy="1206892"/>
      </dsp:txXfrm>
    </dsp:sp>
    <dsp:sp modelId="{0751341D-92CD-475D-9231-D113C4E73B5F}">
      <dsp:nvSpPr>
        <dsp:cNvPr id="0" name=""/>
        <dsp:cNvSpPr/>
      </dsp:nvSpPr>
      <dsp:spPr>
        <a:xfrm>
          <a:off x="5882072" y="1092369"/>
          <a:ext cx="217884" cy="2371409"/>
        </a:xfrm>
        <a:custGeom>
          <a:avLst/>
          <a:gdLst/>
          <a:ahLst/>
          <a:cxnLst/>
          <a:rect l="0" t="0" r="0" b="0"/>
          <a:pathLst>
            <a:path>
              <a:moveTo>
                <a:pt x="0" y="0"/>
              </a:moveTo>
              <a:lnTo>
                <a:pt x="0" y="2371409"/>
              </a:lnTo>
              <a:lnTo>
                <a:pt x="217884" y="237140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EC5128-FFD5-41DF-B943-7C5B813C4169}">
      <dsp:nvSpPr>
        <dsp:cNvPr id="0" name=""/>
        <dsp:cNvSpPr/>
      </dsp:nvSpPr>
      <dsp:spPr>
        <a:xfrm>
          <a:off x="6099956" y="2919068"/>
          <a:ext cx="3151409" cy="108942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200" kern="1200" dirty="0" smtClean="0"/>
            <a:t>Biçimlendirme-Yetiştirmeye Yönelik (</a:t>
          </a:r>
          <a:r>
            <a:rPr lang="tr-TR" sz="2200" kern="1200" dirty="0" err="1" smtClean="0"/>
            <a:t>Formatif</a:t>
          </a:r>
          <a:r>
            <a:rPr lang="tr-TR" sz="2200" kern="1200" dirty="0" smtClean="0"/>
            <a:t>)</a:t>
          </a:r>
          <a:endParaRPr lang="tr-TR" sz="2200" kern="1200" dirty="0"/>
        </a:p>
      </dsp:txBody>
      <dsp:txXfrm>
        <a:off x="6131864" y="2950976"/>
        <a:ext cx="3087593" cy="1025605"/>
      </dsp:txXfrm>
    </dsp:sp>
    <dsp:sp modelId="{F9FA0949-7C6F-43CF-806C-B452FC3C476A}">
      <dsp:nvSpPr>
        <dsp:cNvPr id="0" name=""/>
        <dsp:cNvSpPr/>
      </dsp:nvSpPr>
      <dsp:spPr>
        <a:xfrm>
          <a:off x="5882072" y="1092369"/>
          <a:ext cx="217884" cy="3733187"/>
        </a:xfrm>
        <a:custGeom>
          <a:avLst/>
          <a:gdLst/>
          <a:ahLst/>
          <a:cxnLst/>
          <a:rect l="0" t="0" r="0" b="0"/>
          <a:pathLst>
            <a:path>
              <a:moveTo>
                <a:pt x="0" y="0"/>
              </a:moveTo>
              <a:lnTo>
                <a:pt x="0" y="3733187"/>
              </a:lnTo>
              <a:lnTo>
                <a:pt x="217884" y="373318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CC4E34-6F26-4313-AEAA-F054FD12B216}">
      <dsp:nvSpPr>
        <dsp:cNvPr id="0" name=""/>
        <dsp:cNvSpPr/>
      </dsp:nvSpPr>
      <dsp:spPr>
        <a:xfrm>
          <a:off x="6099956" y="4280846"/>
          <a:ext cx="3151409" cy="1089421"/>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kern="1200" dirty="0" smtClean="0"/>
            <a:t>Değer Biçmeye Yönelik (</a:t>
          </a:r>
          <a:r>
            <a:rPr lang="tr-TR" sz="2400" kern="1200" dirty="0" err="1" smtClean="0"/>
            <a:t>Summatif</a:t>
          </a:r>
          <a:r>
            <a:rPr lang="tr-TR" sz="2400" kern="1200" dirty="0" smtClean="0"/>
            <a:t>)</a:t>
          </a:r>
          <a:endParaRPr lang="tr-TR" sz="2400" kern="1200" dirty="0"/>
        </a:p>
      </dsp:txBody>
      <dsp:txXfrm>
        <a:off x="6131864" y="4312754"/>
        <a:ext cx="3087593" cy="10256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77D4D-F140-4562-99B1-B3952FC6FAEF}">
      <dsp:nvSpPr>
        <dsp:cNvPr id="0" name=""/>
        <dsp:cNvSpPr/>
      </dsp:nvSpPr>
      <dsp:spPr>
        <a:xfrm rot="5400000">
          <a:off x="6140590" y="-2536155"/>
          <a:ext cx="1766185" cy="728015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tr-TR" sz="2400" b="1" i="0" kern="1200" dirty="0" smtClean="0">
              <a:latin typeface="+mj-lt"/>
              <a:cs typeface="Times New Roman" pitchFamily="18" charset="0"/>
            </a:rPr>
            <a:t>60</a:t>
          </a:r>
          <a:r>
            <a:rPr lang="tr-TR" sz="2400" b="0" i="0" kern="1200" dirty="0" smtClean="0">
              <a:latin typeface="+mj-lt"/>
              <a:cs typeface="Times New Roman" pitchFamily="18" charset="0"/>
            </a:rPr>
            <a:t> </a:t>
          </a:r>
          <a:r>
            <a:rPr lang="tr-TR" sz="2400" b="0" i="0" kern="1200" dirty="0">
              <a:latin typeface="+mj-lt"/>
              <a:cs typeface="Times New Roman" pitchFamily="18" charset="0"/>
            </a:rPr>
            <a:t>ve üzeri puan alanlar dersi geçer.</a:t>
          </a:r>
        </a:p>
        <a:p>
          <a:pPr marL="228600" lvl="1" indent="-228600" algn="l" defTabSz="1066800">
            <a:lnSpc>
              <a:spcPct val="90000"/>
            </a:lnSpc>
            <a:spcBef>
              <a:spcPct val="0"/>
            </a:spcBef>
            <a:spcAft>
              <a:spcPct val="15000"/>
            </a:spcAft>
            <a:buChar char="••"/>
          </a:pPr>
          <a:r>
            <a:rPr lang="tr-TR" sz="2400" b="1" i="0" kern="1200" dirty="0" smtClean="0">
              <a:latin typeface="+mj-lt"/>
              <a:cs typeface="Times New Roman" pitchFamily="18" charset="0"/>
            </a:rPr>
            <a:t>10 sorudan 5 i</a:t>
          </a:r>
          <a:r>
            <a:rPr lang="tr-TR" sz="2400" b="0" i="0" kern="1200" dirty="0" smtClean="0">
              <a:latin typeface="+mj-lt"/>
              <a:cs typeface="Times New Roman" pitchFamily="18" charset="0"/>
            </a:rPr>
            <a:t>ni </a:t>
          </a:r>
          <a:r>
            <a:rPr lang="tr-TR" sz="2400" b="0" i="0" kern="1200" dirty="0">
              <a:latin typeface="+mj-lt"/>
              <a:cs typeface="Times New Roman" pitchFamily="18" charset="0"/>
            </a:rPr>
            <a:t>yanıtlayanlar sınavdan geçer. </a:t>
          </a:r>
        </a:p>
        <a:p>
          <a:pPr marL="228600" lvl="1" indent="-228600" algn="l" defTabSz="1066800">
            <a:lnSpc>
              <a:spcPct val="90000"/>
            </a:lnSpc>
            <a:spcBef>
              <a:spcPct val="0"/>
            </a:spcBef>
            <a:spcAft>
              <a:spcPct val="15000"/>
            </a:spcAft>
            <a:buChar char="••"/>
          </a:pPr>
          <a:r>
            <a:rPr lang="tr-TR" sz="2400" b="0" i="0" kern="1200" dirty="0" smtClean="0">
              <a:latin typeface="+mj-lt"/>
              <a:cs typeface="Times New Roman" pitchFamily="18" charset="0"/>
            </a:rPr>
            <a:t>Sınavdan </a:t>
          </a:r>
          <a:r>
            <a:rPr lang="tr-TR" sz="2400" b="1" i="0" kern="1200" dirty="0">
              <a:latin typeface="+mj-lt"/>
              <a:cs typeface="Times New Roman" pitchFamily="18" charset="0"/>
            </a:rPr>
            <a:t>85</a:t>
          </a:r>
          <a:r>
            <a:rPr lang="tr-TR" sz="2400" b="0" i="0" kern="1200" dirty="0">
              <a:latin typeface="+mj-lt"/>
              <a:cs typeface="Times New Roman" pitchFamily="18" charset="0"/>
            </a:rPr>
            <a:t> ve üzeri </a:t>
          </a:r>
          <a:r>
            <a:rPr lang="tr-TR" sz="2400" b="0" i="0" kern="1200" dirty="0" smtClean="0">
              <a:latin typeface="+mj-lt"/>
              <a:cs typeface="Times New Roman" pitchFamily="18" charset="0"/>
            </a:rPr>
            <a:t>net yapanlar atanabilirler</a:t>
          </a:r>
          <a:r>
            <a:rPr lang="tr-TR" sz="2400" b="0" i="0" kern="1200" dirty="0">
              <a:latin typeface="+mj-lt"/>
              <a:cs typeface="Times New Roman" pitchFamily="18" charset="0"/>
            </a:rPr>
            <a:t>.</a:t>
          </a:r>
        </a:p>
      </dsp:txBody>
      <dsp:txXfrm rot="-5400000">
        <a:off x="3383606" y="307047"/>
        <a:ext cx="7193936" cy="1593749"/>
      </dsp:txXfrm>
    </dsp:sp>
    <dsp:sp modelId="{2BB144B3-D086-48C4-8449-A78B518E292F}">
      <dsp:nvSpPr>
        <dsp:cNvPr id="0" name=""/>
        <dsp:cNvSpPr/>
      </dsp:nvSpPr>
      <dsp:spPr>
        <a:xfrm>
          <a:off x="930" y="55"/>
          <a:ext cx="3382675" cy="220773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1" i="0" kern="1200" dirty="0" smtClean="0">
              <a:latin typeface="+mj-lt"/>
              <a:cs typeface="Arial" pitchFamily="34" charset="0"/>
            </a:rPr>
            <a:t>Mutlak Ölçüt ve Mutlak </a:t>
          </a:r>
          <a:r>
            <a:rPr lang="tr-TR" sz="2800" b="1" i="0" kern="1200" dirty="0" smtClean="0">
              <a:latin typeface="+mj-lt"/>
              <a:cs typeface="Arial" pitchFamily="34" charset="0"/>
            </a:rPr>
            <a:t>Değerlendirme</a:t>
          </a:r>
          <a:endParaRPr lang="tr-TR" sz="2800" b="1" i="0" kern="1200" dirty="0">
            <a:latin typeface="+mj-lt"/>
            <a:cs typeface="Arial" pitchFamily="34" charset="0"/>
          </a:endParaRPr>
        </a:p>
      </dsp:txBody>
      <dsp:txXfrm>
        <a:off x="108703" y="107828"/>
        <a:ext cx="3167129" cy="1992186"/>
      </dsp:txXfrm>
    </dsp:sp>
    <dsp:sp modelId="{B747996A-5B9F-4BDB-AB09-9BE3D2A1D770}">
      <dsp:nvSpPr>
        <dsp:cNvPr id="0" name=""/>
        <dsp:cNvSpPr/>
      </dsp:nvSpPr>
      <dsp:spPr>
        <a:xfrm rot="5400000">
          <a:off x="6160067" y="-261997"/>
          <a:ext cx="1766185" cy="7253769"/>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ts val="0"/>
            </a:spcAft>
            <a:buChar char="••"/>
          </a:pPr>
          <a:r>
            <a:rPr lang="tr-TR" sz="2400" b="0" i="0" kern="1200" dirty="0" smtClean="0">
              <a:latin typeface="+mj-lt"/>
              <a:cs typeface="Times New Roman" pitchFamily="18" charset="0"/>
            </a:rPr>
            <a:t>Sınavda </a:t>
          </a:r>
          <a:r>
            <a:rPr lang="tr-TR" sz="2400" b="1" i="0" kern="1200" dirty="0">
              <a:latin typeface="+mj-lt"/>
              <a:cs typeface="Times New Roman" pitchFamily="18" charset="0"/>
            </a:rPr>
            <a:t>ilk beş</a:t>
          </a:r>
          <a:r>
            <a:rPr lang="tr-TR" sz="2400" b="0" i="0" kern="1200" dirty="0">
              <a:latin typeface="+mj-lt"/>
              <a:cs typeface="Times New Roman" pitchFamily="18" charset="0"/>
            </a:rPr>
            <a:t>e girenler burs kazanır.</a:t>
          </a:r>
        </a:p>
        <a:p>
          <a:pPr marL="228600" lvl="1" indent="-228600" algn="l" defTabSz="1066800">
            <a:lnSpc>
              <a:spcPct val="100000"/>
            </a:lnSpc>
            <a:spcBef>
              <a:spcPct val="0"/>
            </a:spcBef>
            <a:spcAft>
              <a:spcPts val="0"/>
            </a:spcAft>
            <a:buChar char="••"/>
          </a:pPr>
          <a:r>
            <a:rPr lang="tr-TR" sz="2400" b="0" i="0" kern="1200" dirty="0" smtClean="0">
              <a:latin typeface="+mj-lt"/>
              <a:cs typeface="Times New Roman" pitchFamily="18" charset="0"/>
            </a:rPr>
            <a:t>Grubun </a:t>
          </a:r>
          <a:r>
            <a:rPr lang="tr-TR" sz="2400" b="0" i="0" kern="1200" dirty="0">
              <a:latin typeface="+mj-lt"/>
              <a:cs typeface="Times New Roman" pitchFamily="18" charset="0"/>
            </a:rPr>
            <a:t>ilk </a:t>
          </a:r>
          <a:r>
            <a:rPr lang="tr-TR" sz="2400" b="1" i="0" kern="1200" dirty="0">
              <a:latin typeface="+mj-lt"/>
              <a:cs typeface="Times New Roman" pitchFamily="18" charset="0"/>
            </a:rPr>
            <a:t>% 20</a:t>
          </a:r>
          <a:r>
            <a:rPr lang="tr-TR" sz="2400" b="0" i="0" kern="1200" dirty="0">
              <a:latin typeface="+mj-lt"/>
              <a:cs typeface="Times New Roman" pitchFamily="18" charset="0"/>
            </a:rPr>
            <a:t>'si başarılı sayılır.</a:t>
          </a:r>
        </a:p>
        <a:p>
          <a:pPr marL="228600" lvl="1" indent="-228600" algn="l" defTabSz="1066800">
            <a:lnSpc>
              <a:spcPct val="100000"/>
            </a:lnSpc>
            <a:spcBef>
              <a:spcPct val="0"/>
            </a:spcBef>
            <a:spcAft>
              <a:spcPts val="0"/>
            </a:spcAft>
            <a:buChar char="••"/>
          </a:pPr>
          <a:r>
            <a:rPr lang="tr-TR" sz="2400" b="1" i="0" kern="1200" dirty="0" smtClean="0">
              <a:latin typeface="+mj-lt"/>
              <a:cs typeface="Times New Roman" pitchFamily="18" charset="0"/>
            </a:rPr>
            <a:t>Ortalamanın </a:t>
          </a:r>
          <a:r>
            <a:rPr lang="tr-TR" sz="2400" b="1" i="0" kern="1200" dirty="0">
              <a:latin typeface="+mj-lt"/>
              <a:cs typeface="Times New Roman" pitchFamily="18" charset="0"/>
            </a:rPr>
            <a:t>üstündeki</a:t>
          </a:r>
          <a:r>
            <a:rPr lang="tr-TR" sz="2400" b="0" i="0" kern="1200" dirty="0">
              <a:latin typeface="+mj-lt"/>
              <a:cs typeface="Times New Roman" pitchFamily="18" charset="0"/>
            </a:rPr>
            <a:t>ler</a:t>
          </a:r>
          <a:r>
            <a:rPr lang="tr-TR" sz="2400" b="1" i="0" kern="1200" dirty="0">
              <a:latin typeface="+mj-lt"/>
              <a:cs typeface="Times New Roman" pitchFamily="18" charset="0"/>
            </a:rPr>
            <a:t> </a:t>
          </a:r>
          <a:r>
            <a:rPr lang="tr-TR" sz="2400" b="0" i="0" kern="1200" dirty="0">
              <a:latin typeface="+mj-lt"/>
              <a:cs typeface="Times New Roman" pitchFamily="18" charset="0"/>
            </a:rPr>
            <a:t>mülakata çağırılır.</a:t>
          </a:r>
        </a:p>
        <a:p>
          <a:pPr marL="228600" lvl="1" indent="-228600" algn="l" defTabSz="1066800">
            <a:lnSpc>
              <a:spcPct val="90000"/>
            </a:lnSpc>
            <a:spcBef>
              <a:spcPct val="0"/>
            </a:spcBef>
            <a:spcAft>
              <a:spcPct val="15000"/>
            </a:spcAft>
            <a:buChar char="••"/>
          </a:pPr>
          <a:endParaRPr lang="tr-TR" sz="2400" b="1" i="0" kern="1200" dirty="0">
            <a:latin typeface="+mj-lt"/>
            <a:cs typeface="Times New Roman" pitchFamily="18" charset="0"/>
          </a:endParaRPr>
        </a:p>
      </dsp:txBody>
      <dsp:txXfrm rot="-5400000">
        <a:off x="3416275" y="2568013"/>
        <a:ext cx="7167551" cy="1593749"/>
      </dsp:txXfrm>
    </dsp:sp>
    <dsp:sp modelId="{7028743B-12C9-4750-8BB3-CC0C3EE1F166}">
      <dsp:nvSpPr>
        <dsp:cNvPr id="0" name=""/>
        <dsp:cNvSpPr/>
      </dsp:nvSpPr>
      <dsp:spPr>
        <a:xfrm>
          <a:off x="930" y="2318174"/>
          <a:ext cx="3415344" cy="220773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1" i="0" kern="1200" dirty="0" smtClean="0">
              <a:solidFill>
                <a:srgbClr val="C00000"/>
              </a:solidFill>
              <a:latin typeface="+mj-lt"/>
              <a:cs typeface="Arial" pitchFamily="34" charset="0"/>
            </a:rPr>
            <a:t>Bağıl Ölçüt ve </a:t>
          </a:r>
        </a:p>
        <a:p>
          <a:pPr lvl="0" algn="ctr" defTabSz="1244600">
            <a:lnSpc>
              <a:spcPct val="90000"/>
            </a:lnSpc>
            <a:spcBef>
              <a:spcPct val="0"/>
            </a:spcBef>
            <a:spcAft>
              <a:spcPct val="35000"/>
            </a:spcAft>
          </a:pPr>
          <a:r>
            <a:rPr lang="tr-TR" sz="2800" b="1" i="0" kern="1200" dirty="0" smtClean="0">
              <a:solidFill>
                <a:srgbClr val="C00000"/>
              </a:solidFill>
              <a:latin typeface="+mj-lt"/>
              <a:cs typeface="Arial" pitchFamily="34" charset="0"/>
            </a:rPr>
            <a:t>Bağıl </a:t>
          </a:r>
          <a:r>
            <a:rPr lang="tr-TR" sz="2800" b="1" i="0" kern="1200" dirty="0" smtClean="0">
              <a:solidFill>
                <a:srgbClr val="C00000"/>
              </a:solidFill>
              <a:latin typeface="+mj-lt"/>
              <a:cs typeface="Arial" pitchFamily="34" charset="0"/>
            </a:rPr>
            <a:t>Değerlendirme</a:t>
          </a:r>
          <a:endParaRPr lang="tr-TR" sz="2800" b="1" i="0" kern="1200" dirty="0">
            <a:solidFill>
              <a:srgbClr val="C00000"/>
            </a:solidFill>
            <a:latin typeface="+mj-lt"/>
            <a:cs typeface="Arial" pitchFamily="34" charset="0"/>
          </a:endParaRPr>
        </a:p>
      </dsp:txBody>
      <dsp:txXfrm>
        <a:off x="108703" y="2425947"/>
        <a:ext cx="3199798" cy="19921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68E48-E784-413B-B8D5-AB9F2182C89C}" type="datetimeFigureOut">
              <a:rPr lang="tr-TR" smtClean="0"/>
              <a:t>22.01.2022</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C78F1E-B275-4E00-8933-ED67B177C978}" type="slidenum">
              <a:rPr lang="tr-TR" smtClean="0"/>
              <a:t>‹#›</a:t>
            </a:fld>
            <a:endParaRPr lang="tr-TR"/>
          </a:p>
        </p:txBody>
      </p:sp>
    </p:spTree>
    <p:extLst>
      <p:ext uri="{BB962C8B-B14F-4D97-AF65-F5344CB8AC3E}">
        <p14:creationId xmlns:p14="http://schemas.microsoft.com/office/powerpoint/2010/main" val="2763910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ayt Görüntüsü Yer Tutucusu 1"/>
          <p:cNvSpPr>
            <a:spLocks noGrp="1" noRot="1" noChangeAspect="1" noTextEdit="1"/>
          </p:cNvSpPr>
          <p:nvPr>
            <p:ph type="sldImg"/>
          </p:nvPr>
        </p:nvSpPr>
        <p:spPr>
          <a:xfrm>
            <a:off x="381000" y="685800"/>
            <a:ext cx="6096000" cy="3429000"/>
          </a:xfrm>
          <a:ln/>
        </p:spPr>
      </p:sp>
      <p:sp>
        <p:nvSpPr>
          <p:cNvPr id="262147"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62148"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45047F-4884-4DD2-86F2-1325395AD596}" type="slidenum">
              <a:rPr lang="tr-TR">
                <a:solidFill>
                  <a:prstClr val="black"/>
                </a:solidFill>
                <a:latin typeface="Lucida Sans Unicode" pitchFamily="34" charset="0"/>
              </a:rPr>
              <a:pPr eaLnBrk="1" hangingPunct="1"/>
              <a:t>4</a:t>
            </a:fld>
            <a:endParaRPr lang="tr-TR">
              <a:solidFill>
                <a:prstClr val="black"/>
              </a:solidFill>
              <a:latin typeface="Lucida Sans Unicod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1 Slayt Görüntüsü Yer Tutucusu"/>
          <p:cNvSpPr>
            <a:spLocks noGrp="1" noRot="1" noChangeAspect="1" noTextEdit="1"/>
          </p:cNvSpPr>
          <p:nvPr>
            <p:ph type="sldImg"/>
          </p:nvPr>
        </p:nvSpPr>
        <p:spPr>
          <a:xfrm>
            <a:off x="381000" y="685800"/>
            <a:ext cx="6096000" cy="3429000"/>
          </a:xfrm>
          <a:ln/>
        </p:spPr>
      </p:sp>
      <p:sp>
        <p:nvSpPr>
          <p:cNvPr id="28160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8160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254B3D-86EC-4254-99D2-5C4A888F409B}" type="slidenum">
              <a:rPr lang="tr-TR">
                <a:solidFill>
                  <a:srgbClr val="000000"/>
                </a:solidFill>
                <a:latin typeface="Lucida Sans Unicode" pitchFamily="34" charset="0"/>
              </a:rPr>
              <a:pPr eaLnBrk="1" hangingPunct="1"/>
              <a:t>31</a:t>
            </a:fld>
            <a:endParaRPr lang="tr-TR">
              <a:solidFill>
                <a:srgbClr val="000000"/>
              </a:solidFill>
              <a:latin typeface="Lucida Sans Unicode"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ayt Görüntüsü Yer Tutucusu 1"/>
          <p:cNvSpPr>
            <a:spLocks noGrp="1" noRot="1" noChangeAspect="1" noTextEdit="1"/>
          </p:cNvSpPr>
          <p:nvPr>
            <p:ph type="sldImg"/>
          </p:nvPr>
        </p:nvSpPr>
        <p:spPr>
          <a:xfrm>
            <a:off x="381000" y="685800"/>
            <a:ext cx="6096000" cy="3429000"/>
          </a:xfrm>
          <a:ln/>
        </p:spPr>
      </p:sp>
      <p:sp>
        <p:nvSpPr>
          <p:cNvPr id="282627"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82628"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B3B568-D3CD-41C5-B40A-D7DB30D9C254}" type="slidenum">
              <a:rPr lang="tr-TR">
                <a:solidFill>
                  <a:prstClr val="black"/>
                </a:solidFill>
                <a:latin typeface="Lucida Sans Unicode" pitchFamily="34" charset="0"/>
              </a:rPr>
              <a:pPr eaLnBrk="1" hangingPunct="1"/>
              <a:t>32</a:t>
            </a:fld>
            <a:endParaRPr lang="tr-TR">
              <a:solidFill>
                <a:prstClr val="black"/>
              </a:solidFill>
              <a:latin typeface="Lucida Sans Unicode"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ayt Görüntüsü Yer Tutucusu 1"/>
          <p:cNvSpPr>
            <a:spLocks noGrp="1" noRot="1" noChangeAspect="1" noTextEdit="1"/>
          </p:cNvSpPr>
          <p:nvPr>
            <p:ph type="sldImg"/>
          </p:nvPr>
        </p:nvSpPr>
        <p:spPr>
          <a:xfrm>
            <a:off x="381000" y="685800"/>
            <a:ext cx="6096000" cy="3429000"/>
          </a:xfrm>
          <a:ln/>
        </p:spPr>
      </p:sp>
      <p:sp>
        <p:nvSpPr>
          <p:cNvPr id="28365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83652"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488CD5-89AC-44C7-9FC4-947C0A5393FE}" type="slidenum">
              <a:rPr lang="tr-TR">
                <a:solidFill>
                  <a:prstClr val="black"/>
                </a:solidFill>
                <a:latin typeface="Lucida Sans Unicode" pitchFamily="34" charset="0"/>
              </a:rPr>
              <a:pPr eaLnBrk="1" hangingPunct="1"/>
              <a:t>33</a:t>
            </a:fld>
            <a:endParaRPr lang="tr-TR">
              <a:solidFill>
                <a:prstClr val="black"/>
              </a:solidFill>
              <a:latin typeface="Lucida Sans Unicode"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ayt Görüntüsü Yer Tutucusu 1"/>
          <p:cNvSpPr>
            <a:spLocks noGrp="1" noRot="1" noChangeAspect="1" noTextEdit="1"/>
          </p:cNvSpPr>
          <p:nvPr>
            <p:ph type="sldImg"/>
          </p:nvPr>
        </p:nvSpPr>
        <p:spPr>
          <a:xfrm>
            <a:off x="381000" y="685800"/>
            <a:ext cx="6096000" cy="3429000"/>
          </a:xfrm>
          <a:ln/>
        </p:spPr>
      </p:sp>
      <p:sp>
        <p:nvSpPr>
          <p:cNvPr id="28467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8467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974D7C-20DF-4625-AFCF-60957609748F}" type="slidenum">
              <a:rPr lang="tr-TR">
                <a:solidFill>
                  <a:srgbClr val="000000"/>
                </a:solidFill>
                <a:latin typeface="Lucida Sans Unicode" pitchFamily="34" charset="0"/>
              </a:rPr>
              <a:pPr eaLnBrk="1" hangingPunct="1"/>
              <a:t>36</a:t>
            </a:fld>
            <a:endParaRPr lang="tr-TR">
              <a:solidFill>
                <a:srgbClr val="000000"/>
              </a:solidFill>
              <a:latin typeface="Lucida Sans Unicode"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ayt Görüntüsü Yer Tutucusu 1"/>
          <p:cNvSpPr>
            <a:spLocks noGrp="1" noRot="1" noChangeAspect="1" noTextEdit="1"/>
          </p:cNvSpPr>
          <p:nvPr>
            <p:ph type="sldImg"/>
          </p:nvPr>
        </p:nvSpPr>
        <p:spPr>
          <a:xfrm>
            <a:off x="381000" y="685800"/>
            <a:ext cx="6096000" cy="3429000"/>
          </a:xfrm>
          <a:ln/>
        </p:spPr>
      </p:sp>
      <p:sp>
        <p:nvSpPr>
          <p:cNvPr id="285699"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85700"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FFB27C-CB10-4BC4-96B0-7471AEF5A90D}" type="slidenum">
              <a:rPr lang="tr-TR">
                <a:solidFill>
                  <a:srgbClr val="000000"/>
                </a:solidFill>
                <a:latin typeface="Lucida Sans Unicode" pitchFamily="34" charset="0"/>
              </a:rPr>
              <a:pPr eaLnBrk="1" hangingPunct="1"/>
              <a:t>38</a:t>
            </a:fld>
            <a:endParaRPr lang="tr-TR">
              <a:solidFill>
                <a:srgbClr val="000000"/>
              </a:solidFill>
              <a:latin typeface="Lucida Sans Unicode"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ayt Görüntüsü Yer Tutucusu 1"/>
          <p:cNvSpPr>
            <a:spLocks noGrp="1" noRot="1" noChangeAspect="1" noTextEdit="1"/>
          </p:cNvSpPr>
          <p:nvPr>
            <p:ph type="sldImg"/>
          </p:nvPr>
        </p:nvSpPr>
        <p:spPr>
          <a:xfrm>
            <a:off x="381000" y="685800"/>
            <a:ext cx="6096000" cy="3429000"/>
          </a:xfrm>
          <a:ln/>
        </p:spPr>
      </p:sp>
      <p:sp>
        <p:nvSpPr>
          <p:cNvPr id="286723"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86724"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40BBCD-70B3-415F-B5D2-48C898259BC9}" type="slidenum">
              <a:rPr lang="tr-TR">
                <a:solidFill>
                  <a:srgbClr val="000000"/>
                </a:solidFill>
                <a:latin typeface="Lucida Sans Unicode" pitchFamily="34" charset="0"/>
              </a:rPr>
              <a:pPr eaLnBrk="1" hangingPunct="1"/>
              <a:t>40</a:t>
            </a:fld>
            <a:endParaRPr lang="tr-TR">
              <a:solidFill>
                <a:srgbClr val="000000"/>
              </a:solidFill>
              <a:latin typeface="Lucida Sans Unicod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7.xml"/><Relationship Id="rId1" Type="http://schemas.openxmlformats.org/officeDocument/2006/relationships/themeOverride" Target="../theme/themeOverride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5.xml"/></Relationships>
</file>

<file path=ppt/slideLayouts/_rels/slideLayout23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8.xml"/><Relationship Id="rId1" Type="http://schemas.openxmlformats.org/officeDocument/2006/relationships/themeOverride" Target="../theme/themeOverride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30" y="2514601"/>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30" y="4777405"/>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8B65A87-573A-4158-BD69-C31383A57F91}" type="datetime1">
              <a:rPr lang="tr-TR" smtClean="0">
                <a:solidFill>
                  <a:srgbClr val="D34817">
                    <a:lumMod val="50000"/>
                  </a:srgbClr>
                </a:solidFill>
              </a:rPr>
              <a:pPr/>
              <a:t>22.01.2022</a:t>
            </a:fld>
            <a:endParaRPr lang="tr-TR">
              <a:solidFill>
                <a:srgbClr val="D34817">
                  <a:lumMod val="50000"/>
                </a:srgbClr>
              </a:solidFill>
            </a:endParaRPr>
          </a:p>
        </p:txBody>
      </p:sp>
      <p:sp>
        <p:nvSpPr>
          <p:cNvPr id="5" name="Footer Placeholder 4"/>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7" name="Freeform 6"/>
          <p:cNvSpPr/>
          <p:nvPr/>
        </p:nvSpPr>
        <p:spPr bwMode="auto">
          <a:xfrm>
            <a:off x="3" y="4323836"/>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24" y="4529566"/>
            <a:ext cx="779767" cy="365125"/>
          </a:xfrm>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191888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30"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30"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65"/>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10464331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10 Dik Üçgen"/>
          <p:cNvSpPr/>
          <p:nvPr/>
        </p:nvSpPr>
        <p:spPr>
          <a:xfrm>
            <a:off x="1"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15 Grup"/>
          <p:cNvGrpSpPr>
            <a:grpSpLocks/>
          </p:cNvGrpSpPr>
          <p:nvPr/>
        </p:nvGrpSpPr>
        <p:grpSpPr bwMode="auto">
          <a:xfrm>
            <a:off x="-4233" y="4953000"/>
            <a:ext cx="12196233" cy="1911350"/>
            <a:chOff x="-3765" y="4832896"/>
            <a:chExt cx="9147765" cy="2032192"/>
          </a:xfrm>
        </p:grpSpPr>
        <p:sp>
          <p:nvSpPr>
            <p:cNvPr id="6" name="16 Serbest Form"/>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7" name="18 Serbest Form"/>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tr-TR" smtClean="0">
                <a:solidFill>
                  <a:prstClr val="black"/>
                </a:solidFill>
                <a:latin typeface="Arial" charset="0"/>
              </a:endParaRPr>
            </a:p>
          </p:txBody>
        </p:sp>
        <p:sp>
          <p:nvSpPr>
            <p:cNvPr id="8" name="19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20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Başlık"/>
          <p:cNvSpPr>
            <a:spLocks noGrp="1"/>
          </p:cNvSpPr>
          <p:nvPr>
            <p:ph type="ctrTitle"/>
          </p:nvPr>
        </p:nvSpPr>
        <p:spPr>
          <a:xfrm>
            <a:off x="914400" y="1752674"/>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17" name="16 Alt Başlık"/>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11" name="29 Veri Yer Tutucusu"/>
          <p:cNvSpPr>
            <a:spLocks noGrp="1"/>
          </p:cNvSpPr>
          <p:nvPr>
            <p:ph type="dt" sz="half" idx="10"/>
          </p:nvPr>
        </p:nvSpPr>
        <p:spPr/>
        <p:txBody>
          <a:bodyPr/>
          <a:lstStyle>
            <a:lvl1pPr>
              <a:defRPr>
                <a:solidFill>
                  <a:srgbClr val="FFFFFF"/>
                </a:solidFill>
              </a:defRPr>
            </a:lvl1pPr>
            <a:extLst/>
          </a:lstStyle>
          <a:p>
            <a:pPr>
              <a:defRPr/>
            </a:pPr>
            <a:fld id="{2A41A23D-0EA4-48F4-97CD-6F4927E6390F}" type="datetime1">
              <a:rPr lang="en-GB"/>
              <a:pPr>
                <a:defRPr/>
              </a:pPr>
              <a:t>22/01/2022</a:t>
            </a:fld>
            <a:endParaRPr lang="tr-TR"/>
          </a:p>
        </p:txBody>
      </p:sp>
      <p:sp>
        <p:nvSpPr>
          <p:cNvPr id="12" name="18 Altbilgi Yer Tutucusu"/>
          <p:cNvSpPr>
            <a:spLocks noGrp="1"/>
          </p:cNvSpPr>
          <p:nvPr>
            <p:ph type="ftr" sz="quarter" idx="11"/>
          </p:nvPr>
        </p:nvSpPr>
        <p:spPr/>
        <p:txBody>
          <a:bodyPr/>
          <a:lstStyle>
            <a:lvl1pPr>
              <a:defRPr>
                <a:solidFill>
                  <a:srgbClr val="F7E9E7"/>
                </a:solidFill>
              </a:defRPr>
            </a:lvl1pPr>
          </a:lstStyle>
          <a:p>
            <a:pPr>
              <a:defRPr/>
            </a:pPr>
            <a:endParaRPr lang="tr-TR"/>
          </a:p>
        </p:txBody>
      </p:sp>
      <p:sp>
        <p:nvSpPr>
          <p:cNvPr id="13" name="26 Slayt Numarası Yer Tutucusu"/>
          <p:cNvSpPr>
            <a:spLocks noGrp="1"/>
          </p:cNvSpPr>
          <p:nvPr>
            <p:ph type="sldNum" sz="quarter" idx="12"/>
          </p:nvPr>
        </p:nvSpPr>
        <p:spPr/>
        <p:txBody>
          <a:bodyPr/>
          <a:lstStyle>
            <a:lvl1pPr>
              <a:defRPr>
                <a:solidFill>
                  <a:srgbClr val="FFFFFF"/>
                </a:solidFill>
              </a:defRPr>
            </a:lvl1pPr>
            <a:extLst/>
          </a:lstStyle>
          <a:p>
            <a:pPr>
              <a:defRPr/>
            </a:pPr>
            <a:fld id="{3ED54D65-F08D-4685-B340-1F6B9CC2D081}" type="slidenum">
              <a:rPr lang="tr-TR"/>
              <a:pPr>
                <a:defRPr/>
              </a:pPr>
              <a:t>‹#›</a:t>
            </a:fld>
            <a:endParaRPr lang="tr-TR"/>
          </a:p>
        </p:txBody>
      </p:sp>
    </p:spTree>
    <p:extLst>
      <p:ext uri="{BB962C8B-B14F-4D97-AF65-F5344CB8AC3E}">
        <p14:creationId xmlns:p14="http://schemas.microsoft.com/office/powerpoint/2010/main" val="30561695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Başlık"/>
          <p:cNvSpPr>
            <a:spLocks noGrp="1"/>
          </p:cNvSpPr>
          <p:nvPr>
            <p:ph type="title"/>
          </p:nvPr>
        </p:nvSpPr>
        <p:spPr/>
        <p:txBody>
          <a:bodyPr rtlCol="0"/>
          <a:lstStyle>
            <a:extLst/>
          </a:lstStyle>
          <a:p>
            <a:r>
              <a:rPr lang="tr-TR" smtClean="0"/>
              <a:t>Asıl başlık stili için tıklatın</a:t>
            </a:r>
            <a:endParaRPr lang="en-US"/>
          </a:p>
        </p:txBody>
      </p:sp>
      <p:sp>
        <p:nvSpPr>
          <p:cNvPr id="4" name="9 Veri Yer Tutucusu"/>
          <p:cNvSpPr>
            <a:spLocks noGrp="1"/>
          </p:cNvSpPr>
          <p:nvPr>
            <p:ph type="dt" sz="half" idx="10"/>
          </p:nvPr>
        </p:nvSpPr>
        <p:spPr/>
        <p:txBody>
          <a:bodyPr/>
          <a:lstStyle>
            <a:lvl1pPr>
              <a:defRPr/>
            </a:lvl1pPr>
          </a:lstStyle>
          <a:p>
            <a:pPr>
              <a:defRPr/>
            </a:pPr>
            <a:fld id="{D3C52AF4-45C0-4106-93F6-47435E18D5D6}" type="datetime1">
              <a:rPr lang="en-GB">
                <a:solidFill>
                  <a:prstClr val="black"/>
                </a:solidFill>
              </a:rPr>
              <a:pPr>
                <a:defRPr/>
              </a:pPr>
              <a:t>22/01/2022</a:t>
            </a:fld>
            <a:endParaRPr lang="tr-TR">
              <a:solidFill>
                <a:prstClr val="black"/>
              </a:solidFill>
            </a:endParaRPr>
          </a:p>
        </p:txBody>
      </p:sp>
      <p:sp>
        <p:nvSpPr>
          <p:cNvPr id="5" name="21 Altbilgi Yer Tutucusu"/>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17 Slayt Numarası Yer Tutucusu"/>
          <p:cNvSpPr>
            <a:spLocks noGrp="1"/>
          </p:cNvSpPr>
          <p:nvPr>
            <p:ph type="sldNum" sz="quarter" idx="12"/>
          </p:nvPr>
        </p:nvSpPr>
        <p:spPr/>
        <p:txBody>
          <a:bodyPr/>
          <a:lstStyle>
            <a:lvl1pPr>
              <a:defRPr/>
            </a:lvl1pPr>
          </a:lstStyle>
          <a:p>
            <a:pPr>
              <a:defRPr/>
            </a:pPr>
            <a:fld id="{481068DC-D269-40F8-BEC6-C61026E8D5E7}"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4007412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10 Köşeli Çift Ayraç"/>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15 Köşeli Çift Ayraç"/>
          <p:cNvSpPr/>
          <p:nvPr/>
        </p:nvSpPr>
        <p:spPr>
          <a:xfrm>
            <a:off x="4599520"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1 Başlık"/>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extLst/>
          </a:lstStyle>
          <a:p>
            <a:pPr>
              <a:defRPr/>
            </a:pPr>
            <a:fld id="{3647C980-DD2F-4B45-A88F-6E3A8C2CADB3}" type="datetime1">
              <a:rPr lang="en-GB">
                <a:solidFill>
                  <a:prstClr val="white"/>
                </a:solidFill>
              </a:rPr>
              <a:pPr>
                <a:defRPr/>
              </a:pPr>
              <a:t>22/01/2022</a:t>
            </a:fld>
            <a:endParaRPr lang="tr-TR">
              <a:solidFill>
                <a:prstClr val="white"/>
              </a:solidFill>
            </a:endParaRPr>
          </a:p>
        </p:txBody>
      </p:sp>
      <p:sp>
        <p:nvSpPr>
          <p:cNvPr id="7" name="4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8" name="5 Slayt Numarası Yer Tutucusu"/>
          <p:cNvSpPr>
            <a:spLocks noGrp="1"/>
          </p:cNvSpPr>
          <p:nvPr>
            <p:ph type="sldNum" sz="quarter" idx="12"/>
          </p:nvPr>
        </p:nvSpPr>
        <p:spPr/>
        <p:txBody>
          <a:bodyPr/>
          <a:lstStyle>
            <a:lvl1pPr>
              <a:defRPr/>
            </a:lvl1pPr>
            <a:extLst/>
          </a:lstStyle>
          <a:p>
            <a:pPr>
              <a:defRPr/>
            </a:pPr>
            <a:fld id="{4DA81A27-5C8E-4753-AEDC-6636BEDEB9FF}"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185967508"/>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609600" y="1481336"/>
            <a:ext cx="53848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6197600" y="1481336"/>
            <a:ext cx="53848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7 Başlık"/>
          <p:cNvSpPr>
            <a:spLocks noGrp="1"/>
          </p:cNvSpPr>
          <p:nvPr>
            <p:ph type="title"/>
          </p:nvPr>
        </p:nvSpPr>
        <p:spPr/>
        <p:txBody>
          <a:bodyPr rtlCol="0"/>
          <a:lstStyle>
            <a:extLst/>
          </a:lstStyle>
          <a:p>
            <a:r>
              <a:rPr lang="tr-TR" smtClean="0"/>
              <a:t>Asıl başlık stili için tıklatın</a:t>
            </a:r>
            <a:endParaRPr lang="en-US"/>
          </a:p>
        </p:txBody>
      </p:sp>
      <p:sp>
        <p:nvSpPr>
          <p:cNvPr id="5" name="4 Veri Yer Tutucusu"/>
          <p:cNvSpPr>
            <a:spLocks noGrp="1"/>
          </p:cNvSpPr>
          <p:nvPr>
            <p:ph type="dt" sz="half" idx="10"/>
          </p:nvPr>
        </p:nvSpPr>
        <p:spPr/>
        <p:txBody>
          <a:bodyPr/>
          <a:lstStyle>
            <a:lvl1pPr>
              <a:defRPr/>
            </a:lvl1pPr>
            <a:extLst/>
          </a:lstStyle>
          <a:p>
            <a:pPr>
              <a:defRPr/>
            </a:pPr>
            <a:fld id="{F71C458B-9AA8-46CC-8BC1-B8CBD635A951}" type="datetime1">
              <a:rPr lang="en-GB">
                <a:solidFill>
                  <a:prstClr val="white"/>
                </a:solidFill>
              </a:rPr>
              <a:pPr>
                <a:defRPr/>
              </a:pPr>
              <a:t>22/01/2022</a:t>
            </a:fld>
            <a:endParaRPr lang="tr-TR">
              <a:solidFill>
                <a:prstClr val="white"/>
              </a:solidFill>
            </a:endParaRPr>
          </a:p>
        </p:txBody>
      </p:sp>
      <p:sp>
        <p:nvSpPr>
          <p:cNvPr id="6" name="5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7" name="6 Slayt Numarası Yer Tutucusu"/>
          <p:cNvSpPr>
            <a:spLocks noGrp="1"/>
          </p:cNvSpPr>
          <p:nvPr>
            <p:ph type="sldNum" sz="quarter" idx="12"/>
          </p:nvPr>
        </p:nvSpPr>
        <p:spPr/>
        <p:txBody>
          <a:bodyPr/>
          <a:lstStyle>
            <a:lvl1pPr>
              <a:defRPr/>
            </a:lvl1pPr>
            <a:extLst/>
          </a:lstStyle>
          <a:p>
            <a:pPr>
              <a:defRPr/>
            </a:pPr>
            <a:fld id="{27B413CD-216C-45B7-ABDD-6E0A8B13F0BC}"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719037889"/>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10972800"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6193417"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609600" y="1444367"/>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6193416" y="1444367"/>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0E49647B-F1E0-4AD8-8DDB-21568706A06D}" type="datetime1">
              <a:rPr lang="en-GB">
                <a:solidFill>
                  <a:prstClr val="black"/>
                </a:solidFill>
              </a:rPr>
              <a:pPr>
                <a:defRPr/>
              </a:pPr>
              <a:t>22/01/2022</a:t>
            </a:fld>
            <a:endParaRPr lang="tr-TR">
              <a:solidFill>
                <a:prstClr val="black"/>
              </a:solidFill>
            </a:endParaRPr>
          </a:p>
        </p:txBody>
      </p:sp>
      <p:sp>
        <p:nvSpPr>
          <p:cNvPr id="8" name="7 Altbilgi Yer Tutucusu"/>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9" name="8 Slayt Numarası Yer Tutucusu"/>
          <p:cNvSpPr>
            <a:spLocks noGrp="1"/>
          </p:cNvSpPr>
          <p:nvPr>
            <p:ph type="sldNum" sz="quarter" idx="12"/>
          </p:nvPr>
        </p:nvSpPr>
        <p:spPr/>
        <p:txBody>
          <a:bodyPr/>
          <a:lstStyle>
            <a:lvl1pPr>
              <a:defRPr/>
            </a:lvl1pPr>
            <a:extLst/>
          </a:lstStyle>
          <a:p>
            <a:pPr>
              <a:defRPr/>
            </a:pPr>
            <a:fld id="{ADAEA874-CA3C-4203-877B-A00C19967EE3}"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3263331124"/>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5 Başlık"/>
          <p:cNvSpPr>
            <a:spLocks noGrp="1"/>
          </p:cNvSpPr>
          <p:nvPr>
            <p:ph type="title"/>
          </p:nvPr>
        </p:nvSpPr>
        <p:spPr/>
        <p:txBody>
          <a:bodyPr rtlCol="0"/>
          <a:lstStyle>
            <a:extLst/>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extLst/>
          </a:lstStyle>
          <a:p>
            <a:pPr>
              <a:defRPr/>
            </a:pPr>
            <a:fld id="{E61DA54A-2FE1-421E-9134-CC1260F26513}" type="datetime1">
              <a:rPr lang="en-GB">
                <a:solidFill>
                  <a:prstClr val="white"/>
                </a:solidFill>
              </a:rPr>
              <a:pPr>
                <a:defRPr/>
              </a:pPr>
              <a:t>22/01/2022</a:t>
            </a:fld>
            <a:endParaRPr lang="tr-TR">
              <a:solidFill>
                <a:prstClr val="white"/>
              </a:solidFill>
            </a:endParaRPr>
          </a:p>
        </p:txBody>
      </p:sp>
      <p:sp>
        <p:nvSpPr>
          <p:cNvPr id="4" name="3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5" name="4 Slayt Numarası Yer Tutucusu"/>
          <p:cNvSpPr>
            <a:spLocks noGrp="1"/>
          </p:cNvSpPr>
          <p:nvPr>
            <p:ph type="sldNum" sz="quarter" idx="12"/>
          </p:nvPr>
        </p:nvSpPr>
        <p:spPr/>
        <p:txBody>
          <a:bodyPr/>
          <a:lstStyle>
            <a:lvl1pPr>
              <a:defRPr/>
            </a:lvl1pPr>
            <a:extLst/>
          </a:lstStyle>
          <a:p>
            <a:pPr>
              <a:defRPr/>
            </a:pPr>
            <a:fld id="{983F18B1-96BB-4712-BD31-9AE7EC3AA510}"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858625724"/>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4F3F33D8-2F24-42F4-B249-EEBCD32A5E58}" type="datetime1">
              <a:rPr lang="en-GB">
                <a:solidFill>
                  <a:prstClr val="black"/>
                </a:solidFill>
              </a:rPr>
              <a:pPr>
                <a:defRPr/>
              </a:pPr>
              <a:t>22/01/2022</a:t>
            </a:fld>
            <a:endParaRPr lang="tr-TR">
              <a:solidFill>
                <a:prstClr val="black"/>
              </a:solidFill>
            </a:endParaRPr>
          </a:p>
        </p:txBody>
      </p:sp>
      <p:sp>
        <p:nvSpPr>
          <p:cNvPr id="3" name="21 Altbilgi Yer Tutucusu"/>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17 Slayt Numarası Yer Tutucusu"/>
          <p:cNvSpPr>
            <a:spLocks noGrp="1"/>
          </p:cNvSpPr>
          <p:nvPr>
            <p:ph type="sldNum" sz="quarter" idx="12"/>
          </p:nvPr>
        </p:nvSpPr>
        <p:spPr/>
        <p:txBody>
          <a:bodyPr/>
          <a:lstStyle>
            <a:lvl1pPr>
              <a:defRPr/>
            </a:lvl1pPr>
          </a:lstStyle>
          <a:p>
            <a:pPr>
              <a:defRPr/>
            </a:pPr>
            <a:fld id="{D05CE850-6D04-4237-AB01-FE83AB84C05B}"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26160258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tr-TR" smtClean="0"/>
              <a:t>Asıl başlık stili için tıklatın</a:t>
            </a:r>
            <a:endParaRPr lang="en-US"/>
          </a:p>
        </p:txBody>
      </p:sp>
      <p:sp>
        <p:nvSpPr>
          <p:cNvPr id="3" name="2 Metin Yer Tutucusu"/>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1582344E-BD47-456B-A8CD-614B528C8A9A}" type="datetime1">
              <a:rPr lang="en-GB">
                <a:solidFill>
                  <a:prstClr val="black"/>
                </a:solidFill>
              </a:rPr>
              <a:pPr>
                <a:defRPr/>
              </a:pPr>
              <a:t>22/01/2022</a:t>
            </a:fld>
            <a:endParaRPr lang="tr-TR">
              <a:solidFill>
                <a:prstClr val="black"/>
              </a:solidFill>
            </a:endParaRPr>
          </a:p>
        </p:txBody>
      </p:sp>
      <p:sp>
        <p:nvSpPr>
          <p:cNvPr id="6" name="5 Altbilgi Yer Tutucusu"/>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6 Slayt Numarası Yer Tutucusu"/>
          <p:cNvSpPr>
            <a:spLocks noGrp="1"/>
          </p:cNvSpPr>
          <p:nvPr>
            <p:ph type="sldNum" sz="quarter" idx="12"/>
          </p:nvPr>
        </p:nvSpPr>
        <p:spPr/>
        <p:txBody>
          <a:bodyPr/>
          <a:lstStyle>
            <a:lvl1pPr>
              <a:defRPr/>
            </a:lvl1pPr>
            <a:extLst/>
          </a:lstStyle>
          <a:p>
            <a:pPr>
              <a:defRPr/>
            </a:pPr>
            <a:fld id="{020E8512-84B8-40E3-BBD5-F96D508EBA18}"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201366442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10 Serbest Form"/>
          <p:cNvSpPr>
            <a:spLocks/>
          </p:cNvSpPr>
          <p:nvPr/>
        </p:nvSpPr>
        <p:spPr bwMode="auto">
          <a:xfrm>
            <a:off x="954617" y="5002240"/>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6" name="15 Serbest Form"/>
          <p:cNvSpPr>
            <a:spLocks/>
          </p:cNvSpPr>
          <p:nvPr/>
        </p:nvSpPr>
        <p:spPr bwMode="auto">
          <a:xfrm>
            <a:off x="-71965" y="5784850"/>
            <a:ext cx="506941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tr-TR" smtClean="0">
              <a:solidFill>
                <a:prstClr val="white"/>
              </a:solidFill>
              <a:latin typeface="Arial" charset="0"/>
            </a:endParaRPr>
          </a:p>
        </p:txBody>
      </p:sp>
      <p:sp>
        <p:nvSpPr>
          <p:cNvPr id="7" name="16 Dik Üçgen"/>
          <p:cNvSpPr>
            <a:spLocks/>
          </p:cNvSpPr>
          <p:nvPr/>
        </p:nvSpPr>
        <p:spPr bwMode="auto">
          <a:xfrm>
            <a:off x="-8056" y="5791253"/>
            <a:ext cx="4536419"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18 Düz Bağlayıcı"/>
          <p:cNvCxnSpPr/>
          <p:nvPr/>
        </p:nvCxnSpPr>
        <p:spPr>
          <a:xfrm>
            <a:off x="-12316" y="578781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9 Köşeli Çift Ayraç"/>
          <p:cNvSpPr/>
          <p:nvPr/>
        </p:nvSpPr>
        <p:spPr>
          <a:xfrm>
            <a:off x="11552785"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20 Köşeli Çift Ayraç"/>
          <p:cNvSpPr/>
          <p:nvPr/>
        </p:nvSpPr>
        <p:spPr>
          <a:xfrm>
            <a:off x="1130301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3 Metin Yer Tutucusu"/>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3" name="2 Resim Yer Tutucusu"/>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2" name="1 Başlık"/>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tr-TR" smtClean="0"/>
              <a:t>Asıl başlık stili için tıklatın</a:t>
            </a:r>
            <a:endParaRPr lang="en-US"/>
          </a:p>
        </p:txBody>
      </p:sp>
      <p:sp>
        <p:nvSpPr>
          <p:cNvPr id="11" name="4 Veri Yer Tutucusu"/>
          <p:cNvSpPr>
            <a:spLocks noGrp="1"/>
          </p:cNvSpPr>
          <p:nvPr>
            <p:ph type="dt" sz="half" idx="10"/>
          </p:nvPr>
        </p:nvSpPr>
        <p:spPr/>
        <p:txBody>
          <a:bodyPr/>
          <a:lstStyle>
            <a:lvl1pPr>
              <a:defRPr>
                <a:solidFill>
                  <a:schemeClr val="tx1"/>
                </a:solidFill>
              </a:defRPr>
            </a:lvl1pPr>
            <a:extLst/>
          </a:lstStyle>
          <a:p>
            <a:pPr>
              <a:defRPr/>
            </a:pPr>
            <a:fld id="{4AB2C8DF-A581-4F38-8F8E-BD3D9EBA6A82}" type="datetime1">
              <a:rPr lang="en-GB">
                <a:solidFill>
                  <a:prstClr val="white"/>
                </a:solidFill>
              </a:rPr>
              <a:pPr>
                <a:defRPr/>
              </a:pPr>
              <a:t>22/01/2022</a:t>
            </a:fld>
            <a:endParaRPr lang="tr-TR">
              <a:solidFill>
                <a:prstClr val="white"/>
              </a:solidFill>
            </a:endParaRPr>
          </a:p>
        </p:txBody>
      </p:sp>
      <p:sp>
        <p:nvSpPr>
          <p:cNvPr id="12" name="5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13" name="6 Slayt Numarası Yer Tutucusu"/>
          <p:cNvSpPr>
            <a:spLocks noGrp="1"/>
          </p:cNvSpPr>
          <p:nvPr>
            <p:ph type="sldNum" sz="quarter" idx="12"/>
          </p:nvPr>
        </p:nvSpPr>
        <p:spPr/>
        <p:txBody>
          <a:bodyPr/>
          <a:lstStyle>
            <a:lvl1pPr>
              <a:defRPr>
                <a:solidFill>
                  <a:schemeClr val="tx1"/>
                </a:solidFill>
              </a:defRPr>
            </a:lvl1pPr>
            <a:extLst/>
          </a:lstStyle>
          <a:p>
            <a:pPr>
              <a:defRPr/>
            </a:pPr>
            <a:fld id="{B499A1A1-E335-4B58-A092-54531E8B1E74}"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225747557"/>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609600" y="1481333"/>
            <a:ext cx="10972800" cy="4386071"/>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B495CE4A-8CD9-4B3F-82A0-92E8A4DBE08F}" type="datetime1">
              <a:rPr lang="en-GB">
                <a:solidFill>
                  <a:prstClr val="black"/>
                </a:solidFill>
              </a:rPr>
              <a:pPr>
                <a:defRPr/>
              </a:pPr>
              <a:t>22/01/2022</a:t>
            </a:fld>
            <a:endParaRPr lang="tr-TR">
              <a:solidFill>
                <a:prstClr val="black"/>
              </a:solidFill>
            </a:endParaRPr>
          </a:p>
        </p:txBody>
      </p:sp>
      <p:sp>
        <p:nvSpPr>
          <p:cNvPr id="5" name="21 Altbilgi Yer Tutucusu"/>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17 Slayt Numarası Yer Tutucusu"/>
          <p:cNvSpPr>
            <a:spLocks noGrp="1"/>
          </p:cNvSpPr>
          <p:nvPr>
            <p:ph type="sldNum" sz="quarter" idx="12"/>
          </p:nvPr>
        </p:nvSpPr>
        <p:spPr/>
        <p:txBody>
          <a:bodyPr/>
          <a:lstStyle>
            <a:lvl1pPr>
              <a:defRPr/>
            </a:lvl1pPr>
          </a:lstStyle>
          <a:p>
            <a:pPr>
              <a:defRPr/>
            </a:pPr>
            <a:fld id="{76B2E315-5F9A-4E5E-A766-84421DD82220}"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16591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66" y="609600"/>
            <a:ext cx="839392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30"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65"/>
            <a:ext cx="779767" cy="365125"/>
          </a:xfrm>
        </p:spPr>
        <p:txBody>
          <a:bodyPr/>
          <a:lstStyle/>
          <a:p>
            <a:fld id="{22A734FC-7C81-4B34-83D5-AA5635BFE140}"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31312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125351" y="274713"/>
            <a:ext cx="2369960" cy="5592761"/>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609600" y="274641"/>
            <a:ext cx="8432800" cy="5592760"/>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7A31F679-28D2-4B5B-9EB3-5397314E2E94}" type="datetime1">
              <a:rPr lang="en-GB">
                <a:solidFill>
                  <a:prstClr val="black"/>
                </a:solidFill>
              </a:rPr>
              <a:pPr>
                <a:defRPr/>
              </a:pPr>
              <a:t>22/01/2022</a:t>
            </a:fld>
            <a:endParaRPr lang="tr-TR">
              <a:solidFill>
                <a:prstClr val="black"/>
              </a:solidFill>
            </a:endParaRPr>
          </a:p>
        </p:txBody>
      </p:sp>
      <p:sp>
        <p:nvSpPr>
          <p:cNvPr id="5" name="21 Altbilgi Yer Tutucusu"/>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17 Slayt Numarası Yer Tutucusu"/>
          <p:cNvSpPr>
            <a:spLocks noGrp="1"/>
          </p:cNvSpPr>
          <p:nvPr>
            <p:ph type="sldNum" sz="quarter" idx="12"/>
          </p:nvPr>
        </p:nvSpPr>
        <p:spPr/>
        <p:txBody>
          <a:bodyPr/>
          <a:lstStyle>
            <a:lvl1pPr>
              <a:defRPr/>
            </a:lvl1pPr>
          </a:lstStyle>
          <a:p>
            <a:pPr>
              <a:defRPr/>
            </a:pPr>
            <a:fld id="{E8854569-EF6F-4BDB-BB1F-32B69F01A381}"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41135134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9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382CFDD-C827-45D8-A9ED-1979740C4046}" type="datetime1">
              <a:rPr lang="en-GB"/>
              <a:pPr>
                <a:defRPr/>
              </a:pPr>
              <a:t>22/01/2022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0A922F3-A1D7-44A9-9CB4-5A239FAEBAA1}" type="slidenum">
              <a:rPr lang="tr-TR"/>
              <a:pPr>
                <a:defRPr/>
              </a:pPr>
              <a:t>‹#›</a:t>
            </a:fld>
            <a:endParaRPr lang="tr-TR"/>
          </a:p>
        </p:txBody>
      </p:sp>
    </p:spTree>
    <p:extLst>
      <p:ext uri="{BB962C8B-B14F-4D97-AF65-F5344CB8AC3E}">
        <p14:creationId xmlns:p14="http://schemas.microsoft.com/office/powerpoint/2010/main" val="9668683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A3B7CE1-062C-471E-AAC2-113447825511}" type="datetime1">
              <a:rPr lang="en-GB"/>
              <a:pPr>
                <a:defRPr/>
              </a:pPr>
              <a:t>22/01/2022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4F5B08C-43B6-40E3-94D3-BC8C0DB5F2B1}" type="slidenum">
              <a:rPr lang="tr-TR"/>
              <a:pPr>
                <a:defRPr/>
              </a:pPr>
              <a:t>‹#›</a:t>
            </a:fld>
            <a:endParaRPr lang="tr-TR"/>
          </a:p>
        </p:txBody>
      </p:sp>
    </p:spTree>
    <p:extLst>
      <p:ext uri="{BB962C8B-B14F-4D97-AF65-F5344CB8AC3E}">
        <p14:creationId xmlns:p14="http://schemas.microsoft.com/office/powerpoint/2010/main" val="2841950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7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8FB938B-EF3B-4C61-B233-6110CF61D4CF}" type="datetime1">
              <a:rPr lang="en-GB"/>
              <a:pPr>
                <a:defRPr/>
              </a:pPr>
              <a:t>22/01/2022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946B0F7-ADD7-40CC-8349-7AF467401D59}" type="slidenum">
              <a:rPr lang="tr-TR"/>
              <a:pPr>
                <a:defRPr/>
              </a:pPr>
              <a:t>‹#›</a:t>
            </a:fld>
            <a:endParaRPr lang="tr-TR"/>
          </a:p>
        </p:txBody>
      </p:sp>
    </p:spTree>
    <p:extLst>
      <p:ext uri="{BB962C8B-B14F-4D97-AF65-F5344CB8AC3E}">
        <p14:creationId xmlns:p14="http://schemas.microsoft.com/office/powerpoint/2010/main" val="4011332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9AA2F00-6032-42E9-9006-403093F27C7D}" type="datetime1">
              <a:rPr lang="en-GB"/>
              <a:pPr>
                <a:defRPr/>
              </a:pPr>
              <a:t>22/01/2022</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391899F-A303-4CFC-A567-45D868A02549}" type="slidenum">
              <a:rPr lang="tr-TR"/>
              <a:pPr>
                <a:defRPr/>
              </a:pPr>
              <a:t>‹#›</a:t>
            </a:fld>
            <a:endParaRPr lang="tr-TR"/>
          </a:p>
        </p:txBody>
      </p:sp>
    </p:spTree>
    <p:extLst>
      <p:ext uri="{BB962C8B-B14F-4D97-AF65-F5344CB8AC3E}">
        <p14:creationId xmlns:p14="http://schemas.microsoft.com/office/powerpoint/2010/main" val="18257455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41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41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DC45373-D7F7-464E-9AEA-4D40C54313D0}" type="datetime1">
              <a:rPr lang="en-GB"/>
              <a:pPr>
                <a:defRPr/>
              </a:pPr>
              <a:t>22/01/2022</a:t>
            </a:fld>
            <a:endParaRPr lang="tr-TR"/>
          </a:p>
        </p:txBody>
      </p:sp>
      <p:sp>
        <p:nvSpPr>
          <p:cNvPr id="8" name="7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9" name="8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470334F-686E-4816-9EE6-BADAEDB45E1D}" type="slidenum">
              <a:rPr lang="tr-TR"/>
              <a:pPr>
                <a:defRPr/>
              </a:pPr>
              <a:t>‹#›</a:t>
            </a:fld>
            <a:endParaRPr lang="tr-TR"/>
          </a:p>
        </p:txBody>
      </p:sp>
    </p:spTree>
    <p:extLst>
      <p:ext uri="{BB962C8B-B14F-4D97-AF65-F5344CB8AC3E}">
        <p14:creationId xmlns:p14="http://schemas.microsoft.com/office/powerpoint/2010/main" val="29377216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8812247-86C9-4CD5-87A9-92D6E37E03CC}" type="datetime1">
              <a:rPr lang="en-GB"/>
              <a:pPr>
                <a:defRPr/>
              </a:pPr>
              <a:t>22/01/2022</a:t>
            </a:fld>
            <a:endParaRPr lang="tr-TR"/>
          </a:p>
        </p:txBody>
      </p:sp>
      <p:sp>
        <p:nvSpPr>
          <p:cNvPr id="4" name="3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5" name="4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F842CA2-AE84-4A5B-915D-E189BBFB7B47}" type="slidenum">
              <a:rPr lang="tr-TR"/>
              <a:pPr>
                <a:defRPr/>
              </a:pPr>
              <a:t>‹#›</a:t>
            </a:fld>
            <a:endParaRPr lang="tr-TR"/>
          </a:p>
        </p:txBody>
      </p:sp>
    </p:spTree>
    <p:extLst>
      <p:ext uri="{BB962C8B-B14F-4D97-AF65-F5344CB8AC3E}">
        <p14:creationId xmlns:p14="http://schemas.microsoft.com/office/powerpoint/2010/main" val="30498677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A11E290-1B21-4C71-8883-FDDB3A5BC154}" type="datetime1">
              <a:rPr lang="en-GB"/>
              <a:pPr>
                <a:defRPr/>
              </a:pPr>
              <a:t>22/01/2022</a:t>
            </a:fld>
            <a:endParaRPr lang="tr-TR"/>
          </a:p>
        </p:txBody>
      </p:sp>
      <p:sp>
        <p:nvSpPr>
          <p:cNvPr id="3" name="2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4" name="3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574F512-AD04-429F-9B6F-BBCD084B4007}" type="slidenum">
              <a:rPr lang="tr-TR"/>
              <a:pPr>
                <a:defRPr/>
              </a:pPr>
              <a:t>‹#›</a:t>
            </a:fld>
            <a:endParaRPr lang="tr-TR"/>
          </a:p>
        </p:txBody>
      </p:sp>
    </p:spTree>
    <p:extLst>
      <p:ext uri="{BB962C8B-B14F-4D97-AF65-F5344CB8AC3E}">
        <p14:creationId xmlns:p14="http://schemas.microsoft.com/office/powerpoint/2010/main" val="34701287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12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7147A9D-E900-49C7-817D-413DE49DE7D3}" type="datetime1">
              <a:rPr lang="en-GB"/>
              <a:pPr>
                <a:defRPr/>
              </a:pPr>
              <a:t>22/01/2022</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E04FF89-F720-4D16-BF5E-584816680C56}" type="slidenum">
              <a:rPr lang="tr-TR"/>
              <a:pPr>
                <a:defRPr/>
              </a:pPr>
              <a:t>‹#›</a:t>
            </a:fld>
            <a:endParaRPr lang="tr-TR"/>
          </a:p>
        </p:txBody>
      </p:sp>
    </p:spTree>
    <p:extLst>
      <p:ext uri="{BB962C8B-B14F-4D97-AF65-F5344CB8AC3E}">
        <p14:creationId xmlns:p14="http://schemas.microsoft.com/office/powerpoint/2010/main" val="19546984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21B4EFE-6FF0-46BC-AC86-E8E3E41C3B86}" type="datetime1">
              <a:rPr lang="en-GB"/>
              <a:pPr>
                <a:defRPr/>
              </a:pPr>
              <a:t>22/01/2022</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960F8B1-091A-437A-A963-D6F6CA5765F0}" type="slidenum">
              <a:rPr lang="tr-TR"/>
              <a:pPr>
                <a:defRPr/>
              </a:pPr>
              <a:t>‹#›</a:t>
            </a:fld>
            <a:endParaRPr lang="tr-TR"/>
          </a:p>
        </p:txBody>
      </p:sp>
    </p:spTree>
    <p:extLst>
      <p:ext uri="{BB962C8B-B14F-4D97-AF65-F5344CB8AC3E}">
        <p14:creationId xmlns:p14="http://schemas.microsoft.com/office/powerpoint/2010/main" val="3699804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40034300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C9217E1-6D18-4C4B-8225-931E28437C9A}" type="datetime1">
              <a:rPr lang="en-GB"/>
              <a:pPr>
                <a:defRPr/>
              </a:pPr>
              <a:t>22/01/2022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83A1C9F-EF51-4C31-864C-75911B59DFF9}" type="slidenum">
              <a:rPr lang="tr-TR"/>
              <a:pPr>
                <a:defRPr/>
              </a:pPr>
              <a:t>‹#›</a:t>
            </a:fld>
            <a:endParaRPr lang="tr-TR"/>
          </a:p>
        </p:txBody>
      </p:sp>
    </p:spTree>
    <p:extLst>
      <p:ext uri="{BB962C8B-B14F-4D97-AF65-F5344CB8AC3E}">
        <p14:creationId xmlns:p14="http://schemas.microsoft.com/office/powerpoint/2010/main" val="12668853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70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70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1A3DE18-63BC-4814-A07D-6FFE32BC1E7C}" type="datetime1">
              <a:rPr lang="en-GB"/>
              <a:pPr>
                <a:defRPr/>
              </a:pPr>
              <a:t>22/01/2022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0C3FBAF-8AD9-44DE-A096-71ECFE4C81D8}" type="slidenum">
              <a:rPr lang="tr-TR"/>
              <a:pPr>
                <a:defRPr/>
              </a:pPr>
              <a:t>‹#›</a:t>
            </a:fld>
            <a:endParaRPr lang="tr-TR"/>
          </a:p>
        </p:txBody>
      </p:sp>
    </p:spTree>
    <p:extLst>
      <p:ext uri="{BB962C8B-B14F-4D97-AF65-F5344CB8AC3E}">
        <p14:creationId xmlns:p14="http://schemas.microsoft.com/office/powerpoint/2010/main" val="40903168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54"/>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39A3924-A902-4195-AFB1-78C6660A9D78}" type="datetime1">
              <a:rPr lang="en-GB"/>
              <a:pPr>
                <a:defRPr/>
              </a:pPr>
              <a:t>22/01/2022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2B8D771-EA83-4E00-8554-8B216C62F25D}" type="slidenum">
              <a:rPr lang="tr-TR"/>
              <a:pPr>
                <a:defRPr/>
              </a:pPr>
              <a:t>‹#›</a:t>
            </a:fld>
            <a:endParaRPr lang="tr-TR"/>
          </a:p>
        </p:txBody>
      </p:sp>
    </p:spTree>
    <p:extLst>
      <p:ext uri="{BB962C8B-B14F-4D97-AF65-F5344CB8AC3E}">
        <p14:creationId xmlns:p14="http://schemas.microsoft.com/office/powerpoint/2010/main" val="25339331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C3BE10F-38BE-470F-AA9E-81C875847ABF}" type="datetime1">
              <a:rPr lang="en-GB"/>
              <a:pPr>
                <a:defRPr/>
              </a:pPr>
              <a:t>22/01/2022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EC86D41-7EF5-4E8E-9B4E-1579E71D11E8}" type="slidenum">
              <a:rPr lang="tr-TR"/>
              <a:pPr>
                <a:defRPr/>
              </a:pPr>
              <a:t>‹#›</a:t>
            </a:fld>
            <a:endParaRPr lang="tr-TR"/>
          </a:p>
        </p:txBody>
      </p:sp>
    </p:spTree>
    <p:extLst>
      <p:ext uri="{BB962C8B-B14F-4D97-AF65-F5344CB8AC3E}">
        <p14:creationId xmlns:p14="http://schemas.microsoft.com/office/powerpoint/2010/main" val="35379792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29"/>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93BF8B9-EE62-42EB-B005-4C509D26655A}" type="datetime1">
              <a:rPr lang="en-GB"/>
              <a:pPr>
                <a:defRPr/>
              </a:pPr>
              <a:t>22/01/2022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9286D2F-CB61-4827-ADEB-643CEB7B6E66}" type="slidenum">
              <a:rPr lang="tr-TR"/>
              <a:pPr>
                <a:defRPr/>
              </a:pPr>
              <a:t>‹#›</a:t>
            </a:fld>
            <a:endParaRPr lang="tr-TR"/>
          </a:p>
        </p:txBody>
      </p:sp>
    </p:spTree>
    <p:extLst>
      <p:ext uri="{BB962C8B-B14F-4D97-AF65-F5344CB8AC3E}">
        <p14:creationId xmlns:p14="http://schemas.microsoft.com/office/powerpoint/2010/main" val="36957433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48B9050-8FA3-4284-91C9-15BEACED6108}" type="datetime1">
              <a:rPr lang="en-GB"/>
              <a:pPr>
                <a:defRPr/>
              </a:pPr>
              <a:t>22/01/2022</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A18C0C8-19F7-4128-9BE5-EDAB4D47A21B}" type="slidenum">
              <a:rPr lang="tr-TR"/>
              <a:pPr>
                <a:defRPr/>
              </a:pPr>
              <a:t>‹#›</a:t>
            </a:fld>
            <a:endParaRPr lang="tr-TR"/>
          </a:p>
        </p:txBody>
      </p:sp>
    </p:spTree>
    <p:extLst>
      <p:ext uri="{BB962C8B-B14F-4D97-AF65-F5344CB8AC3E}">
        <p14:creationId xmlns:p14="http://schemas.microsoft.com/office/powerpoint/2010/main" val="23681474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F694DA7-4EA0-41F8-B8EE-26F11D2FC8AD}" type="datetime1">
              <a:rPr lang="en-GB"/>
              <a:pPr>
                <a:defRPr/>
              </a:pPr>
              <a:t>22/01/2022</a:t>
            </a:fld>
            <a:endParaRPr lang="tr-TR"/>
          </a:p>
        </p:txBody>
      </p:sp>
      <p:sp>
        <p:nvSpPr>
          <p:cNvPr id="8" name="7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9" name="8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BEA7BDD-FE69-4C76-9635-DD1DB166C023}" type="slidenum">
              <a:rPr lang="tr-TR"/>
              <a:pPr>
                <a:defRPr/>
              </a:pPr>
              <a:t>‹#›</a:t>
            </a:fld>
            <a:endParaRPr lang="tr-TR"/>
          </a:p>
        </p:txBody>
      </p:sp>
    </p:spTree>
    <p:extLst>
      <p:ext uri="{BB962C8B-B14F-4D97-AF65-F5344CB8AC3E}">
        <p14:creationId xmlns:p14="http://schemas.microsoft.com/office/powerpoint/2010/main" val="25626764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5BC5879-0A59-4763-8197-90A4B607466D}" type="datetime1">
              <a:rPr lang="en-GB"/>
              <a:pPr>
                <a:defRPr/>
              </a:pPr>
              <a:t>22/01/2022</a:t>
            </a:fld>
            <a:endParaRPr lang="tr-TR"/>
          </a:p>
        </p:txBody>
      </p:sp>
      <p:sp>
        <p:nvSpPr>
          <p:cNvPr id="4" name="3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5" name="4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31EEFE3-1D29-454B-83FE-B7ECB7C5BF7A}" type="slidenum">
              <a:rPr lang="tr-TR"/>
              <a:pPr>
                <a:defRPr/>
              </a:pPr>
              <a:t>‹#›</a:t>
            </a:fld>
            <a:endParaRPr lang="tr-TR"/>
          </a:p>
        </p:txBody>
      </p:sp>
    </p:spTree>
    <p:extLst>
      <p:ext uri="{BB962C8B-B14F-4D97-AF65-F5344CB8AC3E}">
        <p14:creationId xmlns:p14="http://schemas.microsoft.com/office/powerpoint/2010/main" val="19022778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795739E-A8FC-44E0-AE17-77AB98B1CF04}" type="datetime1">
              <a:rPr lang="en-GB"/>
              <a:pPr>
                <a:defRPr/>
              </a:pPr>
              <a:t>22/01/2022</a:t>
            </a:fld>
            <a:endParaRPr lang="tr-TR"/>
          </a:p>
        </p:txBody>
      </p:sp>
      <p:sp>
        <p:nvSpPr>
          <p:cNvPr id="3" name="2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4" name="3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B1DB8DE-902A-4A11-9EAD-EC7DF44897FF}" type="slidenum">
              <a:rPr lang="tr-TR"/>
              <a:pPr>
                <a:defRPr/>
              </a:pPr>
              <a:t>‹#›</a:t>
            </a:fld>
            <a:endParaRPr lang="tr-TR"/>
          </a:p>
        </p:txBody>
      </p:sp>
    </p:spTree>
    <p:extLst>
      <p:ext uri="{BB962C8B-B14F-4D97-AF65-F5344CB8AC3E}">
        <p14:creationId xmlns:p14="http://schemas.microsoft.com/office/powerpoint/2010/main" val="18691440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8587005-FC2C-4CD5-A8DB-1889AEEDAB49}" type="datetime1">
              <a:rPr lang="en-GB"/>
              <a:pPr>
                <a:defRPr/>
              </a:pPr>
              <a:t>22/01/2022</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A4BC71A-C3CF-4C76-970D-C66D220F698F}" type="slidenum">
              <a:rPr lang="tr-TR"/>
              <a:pPr>
                <a:defRPr/>
              </a:pPr>
              <a:t>‹#›</a:t>
            </a:fld>
            <a:endParaRPr lang="tr-TR"/>
          </a:p>
        </p:txBody>
      </p:sp>
    </p:spTree>
    <p:extLst>
      <p:ext uri="{BB962C8B-B14F-4D97-AF65-F5344CB8AC3E}">
        <p14:creationId xmlns:p14="http://schemas.microsoft.com/office/powerpoint/2010/main" val="869511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66" y="609600"/>
            <a:ext cx="839392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22A734FC-7C81-4B34-83D5-AA5635BFE140}"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89175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E568CC4-E6E0-472A-8237-266D61786894}" type="datetime1">
              <a:rPr lang="en-GB"/>
              <a:pPr>
                <a:defRPr/>
              </a:pPr>
              <a:t>22/01/2022</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B4CB4D7-3EA9-4A0D-8D9B-26B7976E7B95}" type="slidenum">
              <a:rPr lang="tr-TR"/>
              <a:pPr>
                <a:defRPr/>
              </a:pPr>
              <a:t>‹#›</a:t>
            </a:fld>
            <a:endParaRPr lang="tr-TR"/>
          </a:p>
        </p:txBody>
      </p:sp>
    </p:spTree>
    <p:extLst>
      <p:ext uri="{BB962C8B-B14F-4D97-AF65-F5344CB8AC3E}">
        <p14:creationId xmlns:p14="http://schemas.microsoft.com/office/powerpoint/2010/main" val="31320995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5B12AC0-6ADA-4B88-9268-63946F6CCC9F}" type="datetime1">
              <a:rPr lang="en-GB"/>
              <a:pPr>
                <a:defRPr/>
              </a:pPr>
              <a:t>22/01/2022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411C5F2-1CBF-4468-A149-11A6269C572C}" type="slidenum">
              <a:rPr lang="tr-TR"/>
              <a:pPr>
                <a:defRPr/>
              </a:pPr>
              <a:t>‹#›</a:t>
            </a:fld>
            <a:endParaRPr lang="tr-TR"/>
          </a:p>
        </p:txBody>
      </p:sp>
    </p:spTree>
    <p:extLst>
      <p:ext uri="{BB962C8B-B14F-4D97-AF65-F5344CB8AC3E}">
        <p14:creationId xmlns:p14="http://schemas.microsoft.com/office/powerpoint/2010/main" val="902571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67"/>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67"/>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77E9E99-DB40-4221-AB95-5805D75F22BB}" type="datetime1">
              <a:rPr lang="en-GB"/>
              <a:pPr>
                <a:defRPr/>
              </a:pPr>
              <a:t>22/01/2022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FF2F58F-0DA1-433B-B530-CF80BF4FD8D6}" type="slidenum">
              <a:rPr lang="tr-TR"/>
              <a:pPr>
                <a:defRPr/>
              </a:pPr>
              <a:t>‹#›</a:t>
            </a:fld>
            <a:endParaRPr lang="tr-TR"/>
          </a:p>
        </p:txBody>
      </p:sp>
    </p:spTree>
    <p:extLst>
      <p:ext uri="{BB962C8B-B14F-4D97-AF65-F5344CB8AC3E}">
        <p14:creationId xmlns:p14="http://schemas.microsoft.com/office/powerpoint/2010/main" val="35450184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26E48C2-6D0D-4776-A8E5-F5F288D49495}" type="datetime1">
              <a:rPr lang="en-GB"/>
              <a:pPr>
                <a:defRPr/>
              </a:pPr>
              <a:t>22/01/2022</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18E316B-DC04-4B69-AB2C-91171AED0181}" type="slidenum">
              <a:rPr lang="tr-TR"/>
              <a:pPr>
                <a:defRPr/>
              </a:pPr>
              <a:t>‹#›</a:t>
            </a:fld>
            <a:endParaRPr lang="tr-TR"/>
          </a:p>
        </p:txBody>
      </p:sp>
    </p:spTree>
    <p:extLst>
      <p:ext uri="{BB962C8B-B14F-4D97-AF65-F5344CB8AC3E}">
        <p14:creationId xmlns:p14="http://schemas.microsoft.com/office/powerpoint/2010/main" val="12110362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5AB3C97-8F7D-4102-9BC8-ECA5A13791C5}" type="datetime1">
              <a:rPr lang="en-GB"/>
              <a:pPr>
                <a:defRPr/>
              </a:pPr>
              <a:t>22/01/2022</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95D5E8C-9CA7-48B1-815E-911A20809570}" type="slidenum">
              <a:rPr lang="tr-TR"/>
              <a:pPr>
                <a:defRPr/>
              </a:pPr>
              <a:t>‹#›</a:t>
            </a:fld>
            <a:endParaRPr lang="tr-TR"/>
          </a:p>
        </p:txBody>
      </p:sp>
    </p:spTree>
    <p:extLst>
      <p:ext uri="{BB962C8B-B14F-4D97-AF65-F5344CB8AC3E}">
        <p14:creationId xmlns:p14="http://schemas.microsoft.com/office/powerpoint/2010/main" val="19040149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74"/>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9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CF2B425-9642-4369-BBD5-D7B0B923644B}" type="datetime1">
              <a:rPr lang="en-GB"/>
              <a:pPr>
                <a:defRPr/>
              </a:pPr>
              <a:t>22/01/2022</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78E9FFB-6826-4AD4-907D-30EB16E3B08F}" type="slidenum">
              <a:rPr lang="tr-TR"/>
              <a:pPr>
                <a:defRPr/>
              </a:pPr>
              <a:t>‹#›</a:t>
            </a:fld>
            <a:endParaRPr lang="tr-TR"/>
          </a:p>
        </p:txBody>
      </p:sp>
    </p:spTree>
    <p:extLst>
      <p:ext uri="{BB962C8B-B14F-4D97-AF65-F5344CB8AC3E}">
        <p14:creationId xmlns:p14="http://schemas.microsoft.com/office/powerpoint/2010/main" val="24733668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636D9BC-267B-4A1A-B833-C8C9AA70A198}" type="datetime1">
              <a:rPr lang="en-GB"/>
              <a:pPr>
                <a:defRPr/>
              </a:pPr>
              <a:t>22/01/2022</a:t>
            </a:fld>
            <a:endParaRPr lang="tr-TR"/>
          </a:p>
        </p:txBody>
      </p:sp>
      <p:sp>
        <p:nvSpPr>
          <p:cNvPr id="6" name="Altbilgi Yer Tutucusu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Slayt Numarası Yer Tutucusu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DCCECF7-2EFE-4AF8-BDBD-0B491DD926DC}" type="slidenum">
              <a:rPr lang="tr-TR"/>
              <a:pPr>
                <a:defRPr/>
              </a:pPr>
              <a:t>‹#›</a:t>
            </a:fld>
            <a:endParaRPr lang="tr-TR"/>
          </a:p>
        </p:txBody>
      </p:sp>
    </p:spTree>
    <p:extLst>
      <p:ext uri="{BB962C8B-B14F-4D97-AF65-F5344CB8AC3E}">
        <p14:creationId xmlns:p14="http://schemas.microsoft.com/office/powerpoint/2010/main" val="40942138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3"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D234796-D353-40FD-9BBE-10C8B772D50A}" type="datetime1">
              <a:rPr lang="en-GB"/>
              <a:pPr>
                <a:defRPr/>
              </a:pPr>
              <a:t>22/01/2022</a:t>
            </a:fld>
            <a:endParaRPr lang="tr-TR"/>
          </a:p>
        </p:txBody>
      </p:sp>
      <p:sp>
        <p:nvSpPr>
          <p:cNvPr id="8" name="Altbilgi Yer Tutucusu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9" name="Slayt Numarası Yer Tutucusu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F2DB2CB-513D-4AA7-946E-807D8585C264}" type="slidenum">
              <a:rPr lang="tr-TR"/>
              <a:pPr>
                <a:defRPr/>
              </a:pPr>
              <a:t>‹#›</a:t>
            </a:fld>
            <a:endParaRPr lang="tr-TR"/>
          </a:p>
        </p:txBody>
      </p:sp>
    </p:spTree>
    <p:extLst>
      <p:ext uri="{BB962C8B-B14F-4D97-AF65-F5344CB8AC3E}">
        <p14:creationId xmlns:p14="http://schemas.microsoft.com/office/powerpoint/2010/main" val="22683282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718A1A2-E7C9-49F2-A79F-4B2CAE4E94FF}" type="datetime1">
              <a:rPr lang="en-GB"/>
              <a:pPr>
                <a:defRPr/>
              </a:pPr>
              <a:t>22/01/2022</a:t>
            </a:fld>
            <a:endParaRPr lang="tr-TR"/>
          </a:p>
        </p:txBody>
      </p:sp>
      <p:sp>
        <p:nvSpPr>
          <p:cNvPr id="4" name="Altbilgi Yer Tutucusu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5" name="Slayt Numarası Yer Tutucusu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F14EE25-4AF7-486D-855B-815A654D5EA5}" type="slidenum">
              <a:rPr lang="tr-TR"/>
              <a:pPr>
                <a:defRPr/>
              </a:pPr>
              <a:t>‹#›</a:t>
            </a:fld>
            <a:endParaRPr lang="tr-TR"/>
          </a:p>
        </p:txBody>
      </p:sp>
    </p:spTree>
    <p:extLst>
      <p:ext uri="{BB962C8B-B14F-4D97-AF65-F5344CB8AC3E}">
        <p14:creationId xmlns:p14="http://schemas.microsoft.com/office/powerpoint/2010/main" val="36502935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A395C8B-D786-4E2C-A0B6-4FA9AA5E3E80}" type="datetime1">
              <a:rPr lang="en-GB"/>
              <a:pPr>
                <a:defRPr/>
              </a:pPr>
              <a:t>22/01/2022</a:t>
            </a:fld>
            <a:endParaRPr lang="tr-TR"/>
          </a:p>
        </p:txBody>
      </p:sp>
      <p:sp>
        <p:nvSpPr>
          <p:cNvPr id="3" name="Altbilgi Yer Tutucusu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4" name="Slayt Numarası Yer Tutucusu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E458BEE-9516-4FE8-AF16-E7E220D89BF3}" type="slidenum">
              <a:rPr lang="tr-TR"/>
              <a:pPr>
                <a:defRPr/>
              </a:pPr>
              <a:t>‹#›</a:t>
            </a:fld>
            <a:endParaRPr lang="tr-TR"/>
          </a:p>
        </p:txBody>
      </p:sp>
    </p:spTree>
    <p:extLst>
      <p:ext uri="{BB962C8B-B14F-4D97-AF65-F5344CB8AC3E}">
        <p14:creationId xmlns:p14="http://schemas.microsoft.com/office/powerpoint/2010/main" val="4190543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30"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25268495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6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2B9A221-E8D9-44D5-A337-59740B2D919E}" type="datetime1">
              <a:rPr lang="en-GB"/>
              <a:pPr>
                <a:defRPr/>
              </a:pPr>
              <a:t>22/01/2022</a:t>
            </a:fld>
            <a:endParaRPr lang="tr-TR"/>
          </a:p>
        </p:txBody>
      </p:sp>
      <p:sp>
        <p:nvSpPr>
          <p:cNvPr id="6" name="Altbilgi Yer Tutucusu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Slayt Numarası Yer Tutucusu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7DD9B32-7687-4A5A-BE06-DDB041FDE9AA}" type="slidenum">
              <a:rPr lang="tr-TR"/>
              <a:pPr>
                <a:defRPr/>
              </a:pPr>
              <a:t>‹#›</a:t>
            </a:fld>
            <a:endParaRPr lang="tr-TR"/>
          </a:p>
        </p:txBody>
      </p:sp>
    </p:spTree>
    <p:extLst>
      <p:ext uri="{BB962C8B-B14F-4D97-AF65-F5344CB8AC3E}">
        <p14:creationId xmlns:p14="http://schemas.microsoft.com/office/powerpoint/2010/main" val="38581940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6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8C8F80C-E1B0-405F-9EEA-91762F3DB687}" type="datetime1">
              <a:rPr lang="en-GB"/>
              <a:pPr>
                <a:defRPr/>
              </a:pPr>
              <a:t>22/01/2022</a:t>
            </a:fld>
            <a:endParaRPr lang="tr-TR"/>
          </a:p>
        </p:txBody>
      </p:sp>
      <p:sp>
        <p:nvSpPr>
          <p:cNvPr id="6" name="Altbilgi Yer Tutucusu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Slayt Numarası Yer Tutucusu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4C7CD14-9AD7-4FFE-862F-C73877304D13}" type="slidenum">
              <a:rPr lang="tr-TR"/>
              <a:pPr>
                <a:defRPr/>
              </a:pPr>
              <a:t>‹#›</a:t>
            </a:fld>
            <a:endParaRPr lang="tr-TR"/>
          </a:p>
        </p:txBody>
      </p:sp>
    </p:spTree>
    <p:extLst>
      <p:ext uri="{BB962C8B-B14F-4D97-AF65-F5344CB8AC3E}">
        <p14:creationId xmlns:p14="http://schemas.microsoft.com/office/powerpoint/2010/main" val="14293321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88CFC17-5A11-48E7-BFDE-A826C069C2F2}" type="datetime1">
              <a:rPr lang="en-GB"/>
              <a:pPr>
                <a:defRPr/>
              </a:pPr>
              <a:t>22/01/2022</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68D1035-D9D2-4DD1-9385-0F24BA9A82C2}" type="slidenum">
              <a:rPr lang="tr-TR"/>
              <a:pPr>
                <a:defRPr/>
              </a:pPr>
              <a:t>‹#›</a:t>
            </a:fld>
            <a:endParaRPr lang="tr-TR"/>
          </a:p>
        </p:txBody>
      </p:sp>
    </p:spTree>
    <p:extLst>
      <p:ext uri="{BB962C8B-B14F-4D97-AF65-F5344CB8AC3E}">
        <p14:creationId xmlns:p14="http://schemas.microsoft.com/office/powerpoint/2010/main" val="38430348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D96440C-E162-4456-AE26-7CE4E17E02BA}" type="datetime1">
              <a:rPr lang="en-GB"/>
              <a:pPr>
                <a:defRPr/>
              </a:pPr>
              <a:t>22/01/2022</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561B9D6-AEF2-4D30-BA09-D45BD08CBBE6}" type="slidenum">
              <a:rPr lang="tr-TR"/>
              <a:pPr>
                <a:defRPr/>
              </a:pPr>
              <a:t>‹#›</a:t>
            </a:fld>
            <a:endParaRPr lang="tr-TR"/>
          </a:p>
        </p:txBody>
      </p:sp>
    </p:spTree>
    <p:extLst>
      <p:ext uri="{BB962C8B-B14F-4D97-AF65-F5344CB8AC3E}">
        <p14:creationId xmlns:p14="http://schemas.microsoft.com/office/powerpoint/2010/main" val="30680934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4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0B17C1E-1CB2-4D15-83E9-FA02014E524C}" type="datetime1">
              <a:rPr lang="en-GB"/>
              <a:pPr>
                <a:defRPr/>
              </a:pPr>
              <a:t>22/01/2022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3840ADD-89EC-4CDE-AF46-11F47F66DCE0}" type="slidenum">
              <a:rPr lang="tr-TR"/>
              <a:pPr>
                <a:defRPr/>
              </a:pPr>
              <a:t>‹#›</a:t>
            </a:fld>
            <a:endParaRPr lang="tr-TR"/>
          </a:p>
        </p:txBody>
      </p:sp>
    </p:spTree>
    <p:extLst>
      <p:ext uri="{BB962C8B-B14F-4D97-AF65-F5344CB8AC3E}">
        <p14:creationId xmlns:p14="http://schemas.microsoft.com/office/powerpoint/2010/main" val="33692461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B87853B-3A86-48CB-8839-6FA4E1A31E3B}" type="datetime1">
              <a:rPr lang="en-GB"/>
              <a:pPr>
                <a:defRPr/>
              </a:pPr>
              <a:t>22/01/2022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2ECBADE-B78E-41EC-AE37-0BB567BBA8EC}" type="slidenum">
              <a:rPr lang="tr-TR"/>
              <a:pPr>
                <a:defRPr/>
              </a:pPr>
              <a:t>‹#›</a:t>
            </a:fld>
            <a:endParaRPr lang="tr-TR"/>
          </a:p>
        </p:txBody>
      </p:sp>
    </p:spTree>
    <p:extLst>
      <p:ext uri="{BB962C8B-B14F-4D97-AF65-F5344CB8AC3E}">
        <p14:creationId xmlns:p14="http://schemas.microsoft.com/office/powerpoint/2010/main" val="1788364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2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593E33F-7721-4380-9F91-69D9B0EFE536}" type="datetime1">
              <a:rPr lang="en-GB"/>
              <a:pPr>
                <a:defRPr/>
              </a:pPr>
              <a:t>22/01/2022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90D4780-CB67-439B-87C8-9FF433C04A84}" type="slidenum">
              <a:rPr lang="tr-TR"/>
              <a:pPr>
                <a:defRPr/>
              </a:pPr>
              <a:t>‹#›</a:t>
            </a:fld>
            <a:endParaRPr lang="tr-TR"/>
          </a:p>
        </p:txBody>
      </p:sp>
    </p:spTree>
    <p:extLst>
      <p:ext uri="{BB962C8B-B14F-4D97-AF65-F5344CB8AC3E}">
        <p14:creationId xmlns:p14="http://schemas.microsoft.com/office/powerpoint/2010/main" val="11487705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5A799AD-7DCC-4A55-BD61-504700EBA262}" type="datetime1">
              <a:rPr lang="en-GB"/>
              <a:pPr>
                <a:defRPr/>
              </a:pPr>
              <a:t>22/01/2022</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4D0B8D8-6131-4D5F-9B68-F333B1C11348}" type="slidenum">
              <a:rPr lang="tr-TR"/>
              <a:pPr>
                <a:defRPr/>
              </a:pPr>
              <a:t>‹#›</a:t>
            </a:fld>
            <a:endParaRPr lang="tr-TR"/>
          </a:p>
        </p:txBody>
      </p:sp>
    </p:spTree>
    <p:extLst>
      <p:ext uri="{BB962C8B-B14F-4D97-AF65-F5344CB8AC3E}">
        <p14:creationId xmlns:p14="http://schemas.microsoft.com/office/powerpoint/2010/main" val="38592445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524D16A-F181-464D-BDCD-634071AFDF33}" type="datetime1">
              <a:rPr lang="en-GB"/>
              <a:pPr>
                <a:defRPr/>
              </a:pPr>
              <a:t>22/01/2022</a:t>
            </a:fld>
            <a:endParaRPr lang="tr-TR"/>
          </a:p>
        </p:txBody>
      </p:sp>
      <p:sp>
        <p:nvSpPr>
          <p:cNvPr id="8" name="7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9" name="8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DE14FAE-40C1-40FC-8A18-9AAA3CC67173}" type="slidenum">
              <a:rPr lang="tr-TR"/>
              <a:pPr>
                <a:defRPr/>
              </a:pPr>
              <a:t>‹#›</a:t>
            </a:fld>
            <a:endParaRPr lang="tr-TR"/>
          </a:p>
        </p:txBody>
      </p:sp>
    </p:spTree>
    <p:extLst>
      <p:ext uri="{BB962C8B-B14F-4D97-AF65-F5344CB8AC3E}">
        <p14:creationId xmlns:p14="http://schemas.microsoft.com/office/powerpoint/2010/main" val="26389016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501556D-0E55-4306-B898-EB76B1370380}" type="datetime1">
              <a:rPr lang="en-GB"/>
              <a:pPr>
                <a:defRPr/>
              </a:pPr>
              <a:t>22/01/2022</a:t>
            </a:fld>
            <a:endParaRPr lang="tr-TR"/>
          </a:p>
        </p:txBody>
      </p:sp>
      <p:sp>
        <p:nvSpPr>
          <p:cNvPr id="4" name="3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5" name="4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70B8095-1A60-4C55-9C4B-343458D04276}" type="slidenum">
              <a:rPr lang="tr-TR"/>
              <a:pPr>
                <a:defRPr/>
              </a:pPr>
              <a:t>‹#›</a:t>
            </a:fld>
            <a:endParaRPr lang="tr-TR"/>
          </a:p>
        </p:txBody>
      </p:sp>
    </p:spTree>
    <p:extLst>
      <p:ext uri="{BB962C8B-B14F-4D97-AF65-F5344CB8AC3E}">
        <p14:creationId xmlns:p14="http://schemas.microsoft.com/office/powerpoint/2010/main" val="360716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34561E9-67F7-48FD-93AD-BED6455D00AE}" type="datetime1">
              <a:rPr lang="tr-TR" smtClean="0">
                <a:solidFill>
                  <a:srgbClr val="D34817">
                    <a:lumMod val="50000"/>
                  </a:srgbClr>
                </a:solidFill>
              </a:rPr>
              <a:pPr/>
              <a:t>22.01.2022</a:t>
            </a:fld>
            <a:endParaRPr lang="tr-TR">
              <a:solidFill>
                <a:srgbClr val="D34817">
                  <a:lumMod val="50000"/>
                </a:srgbClr>
              </a:solidFill>
            </a:endParaRPr>
          </a:p>
        </p:txBody>
      </p:sp>
      <p:sp>
        <p:nvSpPr>
          <p:cNvPr id="5" name="Footer Placeholder 4"/>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1380932063"/>
      </p:ext>
    </p:extLst>
  </p:cSld>
  <p:clrMapOvr>
    <a:masterClrMapping/>
  </p:clrMapOvr>
  <p:hf sldNum="0" hdr="0" dt="0"/>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4BF51A2-22CA-4A7E-A9CD-1688D03558D0}" type="datetime1">
              <a:rPr lang="en-GB"/>
              <a:pPr>
                <a:defRPr/>
              </a:pPr>
              <a:t>22/01/2022</a:t>
            </a:fld>
            <a:endParaRPr lang="tr-TR"/>
          </a:p>
        </p:txBody>
      </p:sp>
      <p:sp>
        <p:nvSpPr>
          <p:cNvPr id="3" name="2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4" name="3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689B58C-65F0-4B0C-8FE4-7ACC4F428A7B}" type="slidenum">
              <a:rPr lang="tr-TR"/>
              <a:pPr>
                <a:defRPr/>
              </a:pPr>
              <a:t>‹#›</a:t>
            </a:fld>
            <a:endParaRPr lang="tr-TR"/>
          </a:p>
        </p:txBody>
      </p:sp>
    </p:spTree>
    <p:extLst>
      <p:ext uri="{BB962C8B-B14F-4D97-AF65-F5344CB8AC3E}">
        <p14:creationId xmlns:p14="http://schemas.microsoft.com/office/powerpoint/2010/main" val="11914045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3CF9A4A-C9AB-468E-9008-6DC8D0A5D7AC}" type="datetime1">
              <a:rPr lang="en-GB"/>
              <a:pPr>
                <a:defRPr/>
              </a:pPr>
              <a:t>22/01/2022</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D4C084A-AB2C-4AF1-80F7-143E127D29C3}" type="slidenum">
              <a:rPr lang="tr-TR"/>
              <a:pPr>
                <a:defRPr/>
              </a:pPr>
              <a:t>‹#›</a:t>
            </a:fld>
            <a:endParaRPr lang="tr-TR"/>
          </a:p>
        </p:txBody>
      </p:sp>
    </p:spTree>
    <p:extLst>
      <p:ext uri="{BB962C8B-B14F-4D97-AF65-F5344CB8AC3E}">
        <p14:creationId xmlns:p14="http://schemas.microsoft.com/office/powerpoint/2010/main" val="337587562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6209B80-2E27-4171-AA1B-65083F7C03B4}" type="datetime1">
              <a:rPr lang="en-GB"/>
              <a:pPr>
                <a:defRPr/>
              </a:pPr>
              <a:t>22/01/2022</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9D938E3-C7EB-4A37-8D47-EFF3E0F1336F}" type="slidenum">
              <a:rPr lang="tr-TR"/>
              <a:pPr>
                <a:defRPr/>
              </a:pPr>
              <a:t>‹#›</a:t>
            </a:fld>
            <a:endParaRPr lang="tr-TR"/>
          </a:p>
        </p:txBody>
      </p:sp>
    </p:spTree>
    <p:extLst>
      <p:ext uri="{BB962C8B-B14F-4D97-AF65-F5344CB8AC3E}">
        <p14:creationId xmlns:p14="http://schemas.microsoft.com/office/powerpoint/2010/main" val="63611339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7BA0E6C-320D-428F-83A8-42DB5001B399}" type="datetime1">
              <a:rPr lang="en-GB"/>
              <a:pPr>
                <a:defRPr/>
              </a:pPr>
              <a:t>22/01/2022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21E415E-8A9F-4878-A1E2-F7C9EA550DE4}" type="slidenum">
              <a:rPr lang="tr-TR"/>
              <a:pPr>
                <a:defRPr/>
              </a:pPr>
              <a:t>‹#›</a:t>
            </a:fld>
            <a:endParaRPr lang="tr-TR"/>
          </a:p>
        </p:txBody>
      </p:sp>
    </p:spTree>
    <p:extLst>
      <p:ext uri="{BB962C8B-B14F-4D97-AF65-F5344CB8AC3E}">
        <p14:creationId xmlns:p14="http://schemas.microsoft.com/office/powerpoint/2010/main" val="35364081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5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5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4D1B3CF-A427-41EC-A562-DFB50EC268E2}" type="datetime1">
              <a:rPr lang="en-GB"/>
              <a:pPr>
                <a:defRPr/>
              </a:pPr>
              <a:t>22/01/2022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4067704-1EA5-47FB-A327-EFBD50D5C149}" type="slidenum">
              <a:rPr lang="tr-TR"/>
              <a:pPr>
                <a:defRPr/>
              </a:pPr>
              <a:t>‹#›</a:t>
            </a:fld>
            <a:endParaRPr lang="tr-TR"/>
          </a:p>
        </p:txBody>
      </p:sp>
    </p:spTree>
    <p:extLst>
      <p:ext uri="{BB962C8B-B14F-4D97-AF65-F5344CB8AC3E}">
        <p14:creationId xmlns:p14="http://schemas.microsoft.com/office/powerpoint/2010/main" val="20553410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A0839B6-CACC-462E-9AFC-72E8FE228772}" type="datetime1">
              <a:rPr lang="en-GB"/>
              <a:pPr>
                <a:defRPr/>
              </a:pPr>
              <a:t>22/01/2022</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3C8CCE5-6E9A-4250-9F10-377BCFB0BCA8}" type="slidenum">
              <a:rPr lang="tr-TR"/>
              <a:pPr>
                <a:defRPr/>
              </a:pPr>
              <a:t>‹#›</a:t>
            </a:fld>
            <a:endParaRPr lang="tr-TR"/>
          </a:p>
        </p:txBody>
      </p:sp>
    </p:spTree>
    <p:extLst>
      <p:ext uri="{BB962C8B-B14F-4D97-AF65-F5344CB8AC3E}">
        <p14:creationId xmlns:p14="http://schemas.microsoft.com/office/powerpoint/2010/main" val="22267904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1FC1E8F-0FEC-475F-BA5F-346035889B16}" type="datetime1">
              <a:rPr lang="en-GB"/>
              <a:pPr>
                <a:defRPr/>
              </a:pPr>
              <a:t>22/01/2022</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242FE62-B2B1-4611-A91B-B3F75D46573C}" type="slidenum">
              <a:rPr lang="tr-TR"/>
              <a:pPr>
                <a:defRPr/>
              </a:pPr>
              <a:t>‹#›</a:t>
            </a:fld>
            <a:endParaRPr lang="tr-TR"/>
          </a:p>
        </p:txBody>
      </p:sp>
    </p:spTree>
    <p:extLst>
      <p:ext uri="{BB962C8B-B14F-4D97-AF65-F5344CB8AC3E}">
        <p14:creationId xmlns:p14="http://schemas.microsoft.com/office/powerpoint/2010/main" val="3270518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4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B3CB06A-1FFD-4DAF-83EA-5FD388D32970}" type="datetime1">
              <a:rPr lang="en-GB"/>
              <a:pPr>
                <a:defRPr/>
              </a:pPr>
              <a:t>22/01/2022</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CE2214E-28E2-4950-B523-4CFEC1A9CCEA}" type="slidenum">
              <a:rPr lang="tr-TR"/>
              <a:pPr>
                <a:defRPr/>
              </a:pPr>
              <a:t>‹#›</a:t>
            </a:fld>
            <a:endParaRPr lang="tr-TR"/>
          </a:p>
        </p:txBody>
      </p:sp>
    </p:spTree>
    <p:extLst>
      <p:ext uri="{BB962C8B-B14F-4D97-AF65-F5344CB8AC3E}">
        <p14:creationId xmlns:p14="http://schemas.microsoft.com/office/powerpoint/2010/main" val="28871545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C53B230-BE8D-49FD-A414-2A3A3A721961}" type="datetime1">
              <a:rPr lang="en-GB"/>
              <a:pPr>
                <a:defRPr/>
              </a:pPr>
              <a:t>22/01/2022</a:t>
            </a:fld>
            <a:endParaRPr lang="tr-TR"/>
          </a:p>
        </p:txBody>
      </p:sp>
      <p:sp>
        <p:nvSpPr>
          <p:cNvPr id="6" name="Altbilgi Yer Tutucusu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Slayt Numarası Yer Tutucusu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8A39397-2680-4ED5-97F8-F96C2DEEA02B}" type="slidenum">
              <a:rPr lang="tr-TR"/>
              <a:pPr>
                <a:defRPr/>
              </a:pPr>
              <a:t>‹#›</a:t>
            </a:fld>
            <a:endParaRPr lang="tr-TR"/>
          </a:p>
        </p:txBody>
      </p:sp>
    </p:spTree>
    <p:extLst>
      <p:ext uri="{BB962C8B-B14F-4D97-AF65-F5344CB8AC3E}">
        <p14:creationId xmlns:p14="http://schemas.microsoft.com/office/powerpoint/2010/main" val="147413302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3"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8713E56-F971-483A-81FE-C258670827A7}" type="datetime1">
              <a:rPr lang="en-GB"/>
              <a:pPr>
                <a:defRPr/>
              </a:pPr>
              <a:t>22/01/2022</a:t>
            </a:fld>
            <a:endParaRPr lang="tr-TR"/>
          </a:p>
        </p:txBody>
      </p:sp>
      <p:sp>
        <p:nvSpPr>
          <p:cNvPr id="8" name="Altbilgi Yer Tutucusu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9" name="Slayt Numarası Yer Tutucusu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FE6ACA1-DFF3-4F9A-9105-A947C8B4B50C}" type="slidenum">
              <a:rPr lang="tr-TR"/>
              <a:pPr>
                <a:defRPr/>
              </a:pPr>
              <a:t>‹#›</a:t>
            </a:fld>
            <a:endParaRPr lang="tr-TR"/>
          </a:p>
        </p:txBody>
      </p:sp>
    </p:spTree>
    <p:extLst>
      <p:ext uri="{BB962C8B-B14F-4D97-AF65-F5344CB8AC3E}">
        <p14:creationId xmlns:p14="http://schemas.microsoft.com/office/powerpoint/2010/main" val="4031779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29" y="627431"/>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31"/>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B5073CA-DEB9-4337-9B47-4DE1EEAC5781}" type="datetime1">
              <a:rPr lang="tr-TR" smtClean="0">
                <a:solidFill>
                  <a:srgbClr val="D34817">
                    <a:lumMod val="50000"/>
                  </a:srgbClr>
                </a:solidFill>
              </a:rPr>
              <a:pPr/>
              <a:t>22.01.2022</a:t>
            </a:fld>
            <a:endParaRPr lang="tr-TR">
              <a:solidFill>
                <a:srgbClr val="D34817">
                  <a:lumMod val="50000"/>
                </a:srgbClr>
              </a:solidFill>
            </a:endParaRPr>
          </a:p>
        </p:txBody>
      </p:sp>
      <p:sp>
        <p:nvSpPr>
          <p:cNvPr id="5" name="Footer Placeholder 4"/>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21763229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1EEACCC-69BA-48C7-932B-2377820254AE}" type="datetime1">
              <a:rPr lang="en-GB"/>
              <a:pPr>
                <a:defRPr/>
              </a:pPr>
              <a:t>22/01/2022</a:t>
            </a:fld>
            <a:endParaRPr lang="tr-TR"/>
          </a:p>
        </p:txBody>
      </p:sp>
      <p:sp>
        <p:nvSpPr>
          <p:cNvPr id="4" name="Altbilgi Yer Tutucusu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5" name="Slayt Numarası Yer Tutucusu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AE18204-8CA3-45E2-BBB8-64E48E8F17EB}" type="slidenum">
              <a:rPr lang="tr-TR"/>
              <a:pPr>
                <a:defRPr/>
              </a:pPr>
              <a:t>‹#›</a:t>
            </a:fld>
            <a:endParaRPr lang="tr-TR"/>
          </a:p>
        </p:txBody>
      </p:sp>
    </p:spTree>
    <p:extLst>
      <p:ext uri="{BB962C8B-B14F-4D97-AF65-F5344CB8AC3E}">
        <p14:creationId xmlns:p14="http://schemas.microsoft.com/office/powerpoint/2010/main" val="685529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C33473A-7BF8-46E7-BBB4-7693BBC58912}" type="datetime1">
              <a:rPr lang="en-GB"/>
              <a:pPr>
                <a:defRPr/>
              </a:pPr>
              <a:t>22/01/2022</a:t>
            </a:fld>
            <a:endParaRPr lang="tr-TR"/>
          </a:p>
        </p:txBody>
      </p:sp>
      <p:sp>
        <p:nvSpPr>
          <p:cNvPr id="3" name="Altbilgi Yer Tutucusu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4" name="Slayt Numarası Yer Tutucusu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2F045DE-A052-42AA-A9F4-853E0C80CEC9}" type="slidenum">
              <a:rPr lang="tr-TR"/>
              <a:pPr>
                <a:defRPr/>
              </a:pPr>
              <a:t>‹#›</a:t>
            </a:fld>
            <a:endParaRPr lang="tr-TR"/>
          </a:p>
        </p:txBody>
      </p:sp>
    </p:spTree>
    <p:extLst>
      <p:ext uri="{BB962C8B-B14F-4D97-AF65-F5344CB8AC3E}">
        <p14:creationId xmlns:p14="http://schemas.microsoft.com/office/powerpoint/2010/main" val="25789347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EE0B889-6FB9-4B12-8DC6-5D8918205C13}" type="datetime1">
              <a:rPr lang="en-GB"/>
              <a:pPr>
                <a:defRPr/>
              </a:pPr>
              <a:t>22/01/2022</a:t>
            </a:fld>
            <a:endParaRPr lang="tr-TR"/>
          </a:p>
        </p:txBody>
      </p:sp>
      <p:sp>
        <p:nvSpPr>
          <p:cNvPr id="6" name="Altbilgi Yer Tutucusu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Slayt Numarası Yer Tutucusu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F3ACB18-332A-4B0B-9A9D-CD9D85876799}" type="slidenum">
              <a:rPr lang="tr-TR"/>
              <a:pPr>
                <a:defRPr/>
              </a:pPr>
              <a:t>‹#›</a:t>
            </a:fld>
            <a:endParaRPr lang="tr-TR"/>
          </a:p>
        </p:txBody>
      </p:sp>
    </p:spTree>
    <p:extLst>
      <p:ext uri="{BB962C8B-B14F-4D97-AF65-F5344CB8AC3E}">
        <p14:creationId xmlns:p14="http://schemas.microsoft.com/office/powerpoint/2010/main" val="12699840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3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52853B8-FCD7-4E52-8DB2-E7E41012F3A9}" type="datetime1">
              <a:rPr lang="en-GB"/>
              <a:pPr>
                <a:defRPr/>
              </a:pPr>
              <a:t>22/01/2022</a:t>
            </a:fld>
            <a:endParaRPr lang="tr-TR"/>
          </a:p>
        </p:txBody>
      </p:sp>
      <p:sp>
        <p:nvSpPr>
          <p:cNvPr id="6" name="Altbilgi Yer Tutucusu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Slayt Numarası Yer Tutucusu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52E2AA1-5202-4924-914B-F610A8DE904B}" type="slidenum">
              <a:rPr lang="tr-TR"/>
              <a:pPr>
                <a:defRPr/>
              </a:pPr>
              <a:t>‹#›</a:t>
            </a:fld>
            <a:endParaRPr lang="tr-TR"/>
          </a:p>
        </p:txBody>
      </p:sp>
    </p:spTree>
    <p:extLst>
      <p:ext uri="{BB962C8B-B14F-4D97-AF65-F5344CB8AC3E}">
        <p14:creationId xmlns:p14="http://schemas.microsoft.com/office/powerpoint/2010/main" val="12517511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957D58A-12B4-4D1C-9513-A28F4F53CD1C}" type="datetime1">
              <a:rPr lang="en-GB"/>
              <a:pPr>
                <a:defRPr/>
              </a:pPr>
              <a:t>22/01/2022</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2FEA325-F52D-401F-A788-62A0B9F85200}" type="slidenum">
              <a:rPr lang="tr-TR"/>
              <a:pPr>
                <a:defRPr/>
              </a:pPr>
              <a:t>‹#›</a:t>
            </a:fld>
            <a:endParaRPr lang="tr-TR"/>
          </a:p>
        </p:txBody>
      </p:sp>
    </p:spTree>
    <p:extLst>
      <p:ext uri="{BB962C8B-B14F-4D97-AF65-F5344CB8AC3E}">
        <p14:creationId xmlns:p14="http://schemas.microsoft.com/office/powerpoint/2010/main" val="15271551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A180392-5372-4FA3-98D7-DAB9E2B7C421}" type="datetime1">
              <a:rPr lang="en-GB"/>
              <a:pPr>
                <a:defRPr/>
              </a:pPr>
              <a:t>22/01/2022</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0F5626E-1462-4940-AE1B-E191850A6746}" type="slidenum">
              <a:rPr lang="tr-TR"/>
              <a:pPr>
                <a:defRPr/>
              </a:pPr>
              <a:t>‹#›</a:t>
            </a:fld>
            <a:endParaRPr lang="tr-TR"/>
          </a:p>
        </p:txBody>
      </p:sp>
    </p:spTree>
    <p:extLst>
      <p:ext uri="{BB962C8B-B14F-4D97-AF65-F5344CB8AC3E}">
        <p14:creationId xmlns:p14="http://schemas.microsoft.com/office/powerpoint/2010/main" val="24646449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540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smtClean="0">
              <a:solidFill>
                <a:srgbClr val="000000"/>
              </a:solidFill>
              <a:latin typeface="Arial" charset="0"/>
            </a:endParaRPr>
          </a:p>
        </p:txBody>
      </p:sp>
      <p:sp>
        <p:nvSpPr>
          <p:cNvPr id="5" name="Oval 8"/>
          <p:cNvSpPr>
            <a:spLocks noChangeArrowheads="1"/>
          </p:cNvSpPr>
          <p:nvPr/>
        </p:nvSpPr>
        <p:spPr bwMode="auto">
          <a:xfrm>
            <a:off x="218020" y="2103438"/>
            <a:ext cx="463549"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
        <p:nvSpPr>
          <p:cNvPr id="6" name="Oval 9"/>
          <p:cNvSpPr>
            <a:spLocks noChangeArrowheads="1"/>
          </p:cNvSpPr>
          <p:nvPr/>
        </p:nvSpPr>
        <p:spPr bwMode="auto">
          <a:xfrm>
            <a:off x="986369" y="2105036"/>
            <a:ext cx="465667"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
        <p:nvSpPr>
          <p:cNvPr id="7" name="Oval 10"/>
          <p:cNvSpPr>
            <a:spLocks noChangeArrowheads="1"/>
          </p:cNvSpPr>
          <p:nvPr/>
        </p:nvSpPr>
        <p:spPr bwMode="auto">
          <a:xfrm>
            <a:off x="1756841" y="2105036"/>
            <a:ext cx="463551"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
        <p:nvSpPr>
          <p:cNvPr id="11266" name="Rectangle 2"/>
          <p:cNvSpPr>
            <a:spLocks noGrp="1" noChangeArrowheads="1"/>
          </p:cNvSpPr>
          <p:nvPr>
            <p:ph type="ctrTitle"/>
          </p:nvPr>
        </p:nvSpPr>
        <p:spPr>
          <a:xfrm>
            <a:off x="2844800" y="1371600"/>
            <a:ext cx="8636000" cy="1752600"/>
          </a:xfrm>
        </p:spPr>
        <p:txBody>
          <a:bodyPr/>
          <a:lstStyle>
            <a:lvl1pPr>
              <a:defRPr sz="4600"/>
            </a:lvl1pPr>
          </a:lstStyle>
          <a:p>
            <a:pPr lvl="0"/>
            <a:r>
              <a:rPr lang="tr-TR" noProof="0" smtClean="0"/>
              <a:t>Click to edit Master title style</a:t>
            </a:r>
          </a:p>
        </p:txBody>
      </p:sp>
      <p:sp>
        <p:nvSpPr>
          <p:cNvPr id="11267" name="Rectangle 3"/>
          <p:cNvSpPr>
            <a:spLocks noGrp="1" noChangeArrowheads="1"/>
          </p:cNvSpPr>
          <p:nvPr>
            <p:ph type="subTitle" idx="1"/>
          </p:nvPr>
        </p:nvSpPr>
        <p:spPr>
          <a:xfrm>
            <a:off x="2844800" y="3733800"/>
            <a:ext cx="8636000" cy="1981200"/>
          </a:xfrm>
        </p:spPr>
        <p:txBody>
          <a:bodyPr/>
          <a:lstStyle>
            <a:lvl1pPr marL="0" indent="0">
              <a:buFont typeface="Wingdings" pitchFamily="2" charset="2"/>
              <a:buNone/>
              <a:defRPr/>
            </a:lvl1pPr>
          </a:lstStyle>
          <a:p>
            <a:pPr lvl="0"/>
            <a:r>
              <a:rPr lang="tr-TR" noProof="0" smtClean="0"/>
              <a:t>Click to edit Master subtitle style</a:t>
            </a:r>
          </a:p>
        </p:txBody>
      </p:sp>
      <p:sp>
        <p:nvSpPr>
          <p:cNvPr id="8" name="Rectangle 4"/>
          <p:cNvSpPr>
            <a:spLocks noGrp="1" noChangeArrowheads="1"/>
          </p:cNvSpPr>
          <p:nvPr>
            <p:ph type="dt" sz="half" idx="10"/>
          </p:nvPr>
        </p:nvSpPr>
        <p:spPr bwMode="auto">
          <a:xfrm>
            <a:off x="9448800" y="6248400"/>
            <a:ext cx="2032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charset="0"/>
              </a:defRPr>
            </a:lvl1pPr>
          </a:lstStyle>
          <a:p>
            <a:pPr fontAlgn="base">
              <a:spcBef>
                <a:spcPct val="0"/>
              </a:spcBef>
              <a:spcAft>
                <a:spcPct val="0"/>
              </a:spcAft>
              <a:defRPr/>
            </a:pPr>
            <a:fld id="{08231F90-DBC2-48AF-833F-D501749A9325}" type="datetime1">
              <a:rPr lang="en-GB"/>
              <a:pPr fontAlgn="base">
                <a:spcBef>
                  <a:spcPct val="0"/>
                </a:spcBef>
                <a:spcAft>
                  <a:spcPct val="0"/>
                </a:spcAft>
                <a:defRPr/>
              </a:pPr>
              <a:t>22/01/2022</a:t>
            </a:fld>
            <a:endParaRPr lang="tr-TR"/>
          </a:p>
        </p:txBody>
      </p:sp>
      <p:sp>
        <p:nvSpPr>
          <p:cNvPr id="9" name="Rectangle 5"/>
          <p:cNvSpPr>
            <a:spLocks noGrp="1" noChangeArrowheads="1"/>
          </p:cNvSpPr>
          <p:nvPr>
            <p:ph type="ftr" sz="quarter" idx="11"/>
          </p:nvPr>
        </p:nvSpPr>
        <p:spPr>
          <a:xfrm>
            <a:off x="5080000" y="6248400"/>
            <a:ext cx="3860800" cy="457200"/>
          </a:xfrm>
        </p:spPr>
        <p:txBody>
          <a:bodyPr/>
          <a:lstStyle>
            <a:lvl1pPr algn="ctr">
              <a:defRPr/>
            </a:lvl1pPr>
          </a:lstStyle>
          <a:p>
            <a:pPr>
              <a:defRPr/>
            </a:pPr>
            <a:endParaRPr lang="tr-TR"/>
          </a:p>
        </p:txBody>
      </p:sp>
      <p:sp>
        <p:nvSpPr>
          <p:cNvPr id="10" name="Rectangle 6"/>
          <p:cNvSpPr>
            <a:spLocks noGrp="1" noChangeArrowheads="1"/>
          </p:cNvSpPr>
          <p:nvPr>
            <p:ph type="sldNum" sz="quarter" idx="12"/>
          </p:nvPr>
        </p:nvSpPr>
        <p:spPr>
          <a:xfrm>
            <a:off x="2946400" y="6248400"/>
            <a:ext cx="1625600" cy="457200"/>
          </a:xfrm>
        </p:spPr>
        <p:txBody>
          <a:bodyPr/>
          <a:lstStyle>
            <a:lvl1pPr algn="l">
              <a:defRPr sz="1400" b="0">
                <a:latin typeface="Arial" charset="0"/>
              </a:defRPr>
            </a:lvl1pPr>
          </a:lstStyle>
          <a:p>
            <a:pPr>
              <a:defRPr/>
            </a:pPr>
            <a:fld id="{263B27EF-B340-4DEB-8C52-910D56A77B98}" type="slidenum">
              <a:rPr lang="tr-TR" altLang="tr-TR"/>
              <a:pPr>
                <a:defRPr/>
              </a:pPr>
              <a:t>‹#›</a:t>
            </a:fld>
            <a:endParaRPr lang="tr-TR" altLang="tr-TR"/>
          </a:p>
        </p:txBody>
      </p:sp>
    </p:spTree>
    <p:extLst>
      <p:ext uri="{BB962C8B-B14F-4D97-AF65-F5344CB8AC3E}">
        <p14:creationId xmlns:p14="http://schemas.microsoft.com/office/powerpoint/2010/main" val="1366199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DCFEB40F-B619-4F0F-83E4-EA7A379327DA}" type="slidenum">
              <a:rPr lang="tr-TR" altLang="tr-TR"/>
              <a:pPr>
                <a:defRPr/>
              </a:pPr>
              <a:t>‹#›</a:t>
            </a:fld>
            <a:endParaRPr lang="tr-TR" altLang="tr-TR"/>
          </a:p>
        </p:txBody>
      </p:sp>
    </p:spTree>
    <p:extLst>
      <p:ext uri="{BB962C8B-B14F-4D97-AF65-F5344CB8AC3E}">
        <p14:creationId xmlns:p14="http://schemas.microsoft.com/office/powerpoint/2010/main" val="20173367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355C852D-B2A4-4BDD-B693-A9A4EC6DA903}" type="slidenum">
              <a:rPr lang="tr-TR" altLang="tr-TR"/>
              <a:pPr>
                <a:defRPr/>
              </a:pPr>
              <a:t>‹#›</a:t>
            </a:fld>
            <a:endParaRPr lang="tr-TR" altLang="tr-TR"/>
          </a:p>
        </p:txBody>
      </p:sp>
    </p:spTree>
    <p:extLst>
      <p:ext uri="{BB962C8B-B14F-4D97-AF65-F5344CB8AC3E}">
        <p14:creationId xmlns:p14="http://schemas.microsoft.com/office/powerpoint/2010/main" val="23291262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20320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8072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F6F816E2-9958-4ADC-B77D-BFC25CCF9CFD}" type="slidenum">
              <a:rPr lang="tr-TR" altLang="tr-TR"/>
              <a:pPr>
                <a:defRPr/>
              </a:pPr>
              <a:t>‹#›</a:t>
            </a:fld>
            <a:endParaRPr lang="tr-TR" altLang="tr-TR"/>
          </a:p>
        </p:txBody>
      </p:sp>
    </p:spTree>
    <p:extLst>
      <p:ext uri="{BB962C8B-B14F-4D97-AF65-F5344CB8AC3E}">
        <p14:creationId xmlns:p14="http://schemas.microsoft.com/office/powerpoint/2010/main" val="3827285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30" y="2514601"/>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30" y="4777405"/>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3" y="4323836"/>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24" y="4529566"/>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418892173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
        <p:nvSpPr>
          <p:cNvPr id="8" name="Rectangle 6"/>
          <p:cNvSpPr>
            <a:spLocks noGrp="1" noChangeArrowheads="1"/>
          </p:cNvSpPr>
          <p:nvPr>
            <p:ph type="sldNum" sz="quarter" idx="11"/>
          </p:nvPr>
        </p:nvSpPr>
        <p:spPr>
          <a:ln/>
        </p:spPr>
        <p:txBody>
          <a:bodyPr/>
          <a:lstStyle>
            <a:lvl1pPr>
              <a:defRPr/>
            </a:lvl1pPr>
          </a:lstStyle>
          <a:p>
            <a:pPr>
              <a:defRPr/>
            </a:pPr>
            <a:fld id="{F3F92B5D-80A3-4C50-AC62-39CA239604CC}" type="slidenum">
              <a:rPr lang="tr-TR" altLang="tr-TR"/>
              <a:pPr>
                <a:defRPr/>
              </a:pPr>
              <a:t>‹#›</a:t>
            </a:fld>
            <a:endParaRPr lang="tr-TR" altLang="tr-TR"/>
          </a:p>
        </p:txBody>
      </p:sp>
    </p:spTree>
    <p:extLst>
      <p:ext uri="{BB962C8B-B14F-4D97-AF65-F5344CB8AC3E}">
        <p14:creationId xmlns:p14="http://schemas.microsoft.com/office/powerpoint/2010/main" val="290434052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
        <p:nvSpPr>
          <p:cNvPr id="4" name="Rectangle 6"/>
          <p:cNvSpPr>
            <a:spLocks noGrp="1" noChangeArrowheads="1"/>
          </p:cNvSpPr>
          <p:nvPr>
            <p:ph type="sldNum" sz="quarter" idx="11"/>
          </p:nvPr>
        </p:nvSpPr>
        <p:spPr>
          <a:ln/>
        </p:spPr>
        <p:txBody>
          <a:bodyPr/>
          <a:lstStyle>
            <a:lvl1pPr>
              <a:defRPr/>
            </a:lvl1pPr>
          </a:lstStyle>
          <a:p>
            <a:pPr>
              <a:defRPr/>
            </a:pPr>
            <a:fld id="{DD11801D-EA8A-438F-82BF-EDB4D6B1F3CF}" type="slidenum">
              <a:rPr lang="tr-TR" altLang="tr-TR"/>
              <a:pPr>
                <a:defRPr/>
              </a:pPr>
              <a:t>‹#›</a:t>
            </a:fld>
            <a:endParaRPr lang="tr-TR" altLang="tr-TR"/>
          </a:p>
        </p:txBody>
      </p:sp>
    </p:spTree>
    <p:extLst>
      <p:ext uri="{BB962C8B-B14F-4D97-AF65-F5344CB8AC3E}">
        <p14:creationId xmlns:p14="http://schemas.microsoft.com/office/powerpoint/2010/main" val="344284183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p>
        </p:txBody>
      </p:sp>
      <p:sp>
        <p:nvSpPr>
          <p:cNvPr id="3" name="Rectangle 6"/>
          <p:cNvSpPr>
            <a:spLocks noGrp="1" noChangeArrowheads="1"/>
          </p:cNvSpPr>
          <p:nvPr>
            <p:ph type="sldNum" sz="quarter" idx="11"/>
          </p:nvPr>
        </p:nvSpPr>
        <p:spPr>
          <a:ln/>
        </p:spPr>
        <p:txBody>
          <a:bodyPr/>
          <a:lstStyle>
            <a:lvl1pPr>
              <a:defRPr/>
            </a:lvl1pPr>
          </a:lstStyle>
          <a:p>
            <a:pPr>
              <a:defRPr/>
            </a:pPr>
            <a:fld id="{697F2D92-EE2C-4C9A-B655-695C7E8F5D84}" type="slidenum">
              <a:rPr lang="tr-TR" altLang="tr-TR"/>
              <a:pPr>
                <a:defRPr/>
              </a:pPr>
              <a:t>‹#›</a:t>
            </a:fld>
            <a:endParaRPr lang="tr-TR" altLang="tr-TR"/>
          </a:p>
        </p:txBody>
      </p:sp>
    </p:spTree>
    <p:extLst>
      <p:ext uri="{BB962C8B-B14F-4D97-AF65-F5344CB8AC3E}">
        <p14:creationId xmlns:p14="http://schemas.microsoft.com/office/powerpoint/2010/main" val="518023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3107A226-D93F-4B67-ABE7-DDA277041764}" type="slidenum">
              <a:rPr lang="tr-TR" altLang="tr-TR"/>
              <a:pPr>
                <a:defRPr/>
              </a:pPr>
              <a:t>‹#›</a:t>
            </a:fld>
            <a:endParaRPr lang="tr-TR" altLang="tr-TR"/>
          </a:p>
        </p:txBody>
      </p:sp>
    </p:spTree>
    <p:extLst>
      <p:ext uri="{BB962C8B-B14F-4D97-AF65-F5344CB8AC3E}">
        <p14:creationId xmlns:p14="http://schemas.microsoft.com/office/powerpoint/2010/main" val="3343039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FDF2E35C-DD89-422C-9247-27166F14FD2A}" type="slidenum">
              <a:rPr lang="tr-TR" altLang="tr-TR"/>
              <a:pPr>
                <a:defRPr/>
              </a:pPr>
              <a:t>‹#›</a:t>
            </a:fld>
            <a:endParaRPr lang="tr-TR" altLang="tr-TR"/>
          </a:p>
        </p:txBody>
      </p:sp>
    </p:spTree>
    <p:extLst>
      <p:ext uri="{BB962C8B-B14F-4D97-AF65-F5344CB8AC3E}">
        <p14:creationId xmlns:p14="http://schemas.microsoft.com/office/powerpoint/2010/main" val="78345186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DDE5ED8B-21CE-4CE2-B6CE-B3FFB6B79DAF}" type="slidenum">
              <a:rPr lang="tr-TR" altLang="tr-TR"/>
              <a:pPr>
                <a:defRPr/>
              </a:pPr>
              <a:t>‹#›</a:t>
            </a:fld>
            <a:endParaRPr lang="tr-TR" altLang="tr-TR"/>
          </a:p>
        </p:txBody>
      </p:sp>
    </p:spTree>
    <p:extLst>
      <p:ext uri="{BB962C8B-B14F-4D97-AF65-F5344CB8AC3E}">
        <p14:creationId xmlns:p14="http://schemas.microsoft.com/office/powerpoint/2010/main" val="21922588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90500"/>
            <a:ext cx="2336800" cy="58293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2032000" y="190500"/>
            <a:ext cx="68072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8FA1FBCB-DDD2-49A8-87D5-E0C2577299E1}" type="slidenum">
              <a:rPr lang="tr-TR" altLang="tr-TR"/>
              <a:pPr>
                <a:defRPr/>
              </a:pPr>
              <a:t>‹#›</a:t>
            </a:fld>
            <a:endParaRPr lang="tr-TR" altLang="tr-TR"/>
          </a:p>
        </p:txBody>
      </p:sp>
    </p:spTree>
    <p:extLst>
      <p:ext uri="{BB962C8B-B14F-4D97-AF65-F5344CB8AC3E}">
        <p14:creationId xmlns:p14="http://schemas.microsoft.com/office/powerpoint/2010/main" val="19020558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2032000" y="1905000"/>
            <a:ext cx="9347200" cy="4114800"/>
          </a:xfrm>
        </p:spPr>
        <p:txBody>
          <a:bodyPr/>
          <a:lstStyle/>
          <a:p>
            <a:pPr lvl="0"/>
            <a:endParaRPr lang="tr-TR"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4B9447A0-B2D8-4617-80AB-DE33BFECA502}" type="slidenum">
              <a:rPr lang="tr-TR" altLang="tr-TR"/>
              <a:pPr>
                <a:defRPr/>
              </a:pPr>
              <a:t>‹#›</a:t>
            </a:fld>
            <a:endParaRPr lang="tr-TR" altLang="tr-TR"/>
          </a:p>
        </p:txBody>
      </p:sp>
    </p:spTree>
    <p:extLst>
      <p:ext uri="{BB962C8B-B14F-4D97-AF65-F5344CB8AC3E}">
        <p14:creationId xmlns:p14="http://schemas.microsoft.com/office/powerpoint/2010/main" val="36027314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540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smtClean="0">
              <a:solidFill>
                <a:srgbClr val="000000"/>
              </a:solidFill>
              <a:latin typeface="Arial" charset="0"/>
            </a:endParaRPr>
          </a:p>
        </p:txBody>
      </p:sp>
      <p:sp>
        <p:nvSpPr>
          <p:cNvPr id="5" name="Oval 8"/>
          <p:cNvSpPr>
            <a:spLocks noChangeArrowheads="1"/>
          </p:cNvSpPr>
          <p:nvPr/>
        </p:nvSpPr>
        <p:spPr bwMode="auto">
          <a:xfrm>
            <a:off x="218020" y="2103438"/>
            <a:ext cx="463549"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
        <p:nvSpPr>
          <p:cNvPr id="6" name="Oval 9"/>
          <p:cNvSpPr>
            <a:spLocks noChangeArrowheads="1"/>
          </p:cNvSpPr>
          <p:nvPr/>
        </p:nvSpPr>
        <p:spPr bwMode="auto">
          <a:xfrm>
            <a:off x="986369" y="2105036"/>
            <a:ext cx="465667"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
        <p:nvSpPr>
          <p:cNvPr id="7" name="Oval 10"/>
          <p:cNvSpPr>
            <a:spLocks noChangeArrowheads="1"/>
          </p:cNvSpPr>
          <p:nvPr/>
        </p:nvSpPr>
        <p:spPr bwMode="auto">
          <a:xfrm>
            <a:off x="1756841" y="2105036"/>
            <a:ext cx="463551"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
        <p:nvSpPr>
          <p:cNvPr id="11266" name="Rectangle 2"/>
          <p:cNvSpPr>
            <a:spLocks noGrp="1" noChangeArrowheads="1"/>
          </p:cNvSpPr>
          <p:nvPr>
            <p:ph type="ctrTitle"/>
          </p:nvPr>
        </p:nvSpPr>
        <p:spPr>
          <a:xfrm>
            <a:off x="2844800" y="1371600"/>
            <a:ext cx="8636000" cy="1752600"/>
          </a:xfrm>
        </p:spPr>
        <p:txBody>
          <a:bodyPr/>
          <a:lstStyle>
            <a:lvl1pPr>
              <a:defRPr sz="4600"/>
            </a:lvl1pPr>
          </a:lstStyle>
          <a:p>
            <a:pPr lvl="0"/>
            <a:r>
              <a:rPr lang="tr-TR" noProof="0" smtClean="0"/>
              <a:t>Click to edit Master title style</a:t>
            </a:r>
          </a:p>
        </p:txBody>
      </p:sp>
      <p:sp>
        <p:nvSpPr>
          <p:cNvPr id="11267" name="Rectangle 3"/>
          <p:cNvSpPr>
            <a:spLocks noGrp="1" noChangeArrowheads="1"/>
          </p:cNvSpPr>
          <p:nvPr>
            <p:ph type="subTitle" idx="1"/>
          </p:nvPr>
        </p:nvSpPr>
        <p:spPr>
          <a:xfrm>
            <a:off x="2844800" y="3733800"/>
            <a:ext cx="8636000" cy="1981200"/>
          </a:xfrm>
        </p:spPr>
        <p:txBody>
          <a:bodyPr/>
          <a:lstStyle>
            <a:lvl1pPr marL="0" indent="0">
              <a:buFont typeface="Wingdings" pitchFamily="2" charset="2"/>
              <a:buNone/>
              <a:defRPr/>
            </a:lvl1pPr>
          </a:lstStyle>
          <a:p>
            <a:pPr lvl="0"/>
            <a:r>
              <a:rPr lang="tr-TR" noProof="0" smtClean="0"/>
              <a:t>Click to edit Master subtitle style</a:t>
            </a:r>
          </a:p>
        </p:txBody>
      </p:sp>
      <p:sp>
        <p:nvSpPr>
          <p:cNvPr id="8" name="Rectangle 4"/>
          <p:cNvSpPr>
            <a:spLocks noGrp="1" noChangeArrowheads="1"/>
          </p:cNvSpPr>
          <p:nvPr>
            <p:ph type="dt" sz="half" idx="10"/>
          </p:nvPr>
        </p:nvSpPr>
        <p:spPr bwMode="auto">
          <a:xfrm>
            <a:off x="9448800" y="6248400"/>
            <a:ext cx="2032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charset="0"/>
              </a:defRPr>
            </a:lvl1pPr>
          </a:lstStyle>
          <a:p>
            <a:pPr fontAlgn="base">
              <a:spcBef>
                <a:spcPct val="0"/>
              </a:spcBef>
              <a:spcAft>
                <a:spcPct val="0"/>
              </a:spcAft>
              <a:defRPr/>
            </a:pPr>
            <a:fld id="{B0AF43E2-300B-4AD6-9E8E-E24B7553BD30}" type="datetime1">
              <a:rPr lang="en-GB"/>
              <a:pPr fontAlgn="base">
                <a:spcBef>
                  <a:spcPct val="0"/>
                </a:spcBef>
                <a:spcAft>
                  <a:spcPct val="0"/>
                </a:spcAft>
                <a:defRPr/>
              </a:pPr>
              <a:t>22/01/2022</a:t>
            </a:fld>
            <a:endParaRPr lang="tr-TR"/>
          </a:p>
        </p:txBody>
      </p:sp>
      <p:sp>
        <p:nvSpPr>
          <p:cNvPr id="9" name="Rectangle 5"/>
          <p:cNvSpPr>
            <a:spLocks noGrp="1" noChangeArrowheads="1"/>
          </p:cNvSpPr>
          <p:nvPr>
            <p:ph type="ftr" sz="quarter" idx="11"/>
          </p:nvPr>
        </p:nvSpPr>
        <p:spPr>
          <a:xfrm>
            <a:off x="5080000" y="6248400"/>
            <a:ext cx="3860800" cy="457200"/>
          </a:xfrm>
        </p:spPr>
        <p:txBody>
          <a:bodyPr/>
          <a:lstStyle>
            <a:lvl1pPr algn="ctr">
              <a:defRPr/>
            </a:lvl1pPr>
          </a:lstStyle>
          <a:p>
            <a:pPr>
              <a:defRPr/>
            </a:pPr>
            <a:endParaRPr lang="tr-TR"/>
          </a:p>
        </p:txBody>
      </p:sp>
      <p:sp>
        <p:nvSpPr>
          <p:cNvPr id="10" name="Rectangle 6"/>
          <p:cNvSpPr>
            <a:spLocks noGrp="1" noChangeArrowheads="1"/>
          </p:cNvSpPr>
          <p:nvPr>
            <p:ph type="sldNum" sz="quarter" idx="12"/>
          </p:nvPr>
        </p:nvSpPr>
        <p:spPr>
          <a:xfrm>
            <a:off x="2946400" y="6248400"/>
            <a:ext cx="1625600" cy="457200"/>
          </a:xfrm>
        </p:spPr>
        <p:txBody>
          <a:bodyPr/>
          <a:lstStyle>
            <a:lvl1pPr algn="l">
              <a:defRPr sz="1400" b="0">
                <a:latin typeface="Arial" charset="0"/>
              </a:defRPr>
            </a:lvl1pPr>
          </a:lstStyle>
          <a:p>
            <a:pPr>
              <a:defRPr/>
            </a:pPr>
            <a:fld id="{9D19B60E-F4C6-453C-AD3B-914715A9519C}" type="slidenum">
              <a:rPr lang="tr-TR" altLang="tr-TR"/>
              <a:pPr>
                <a:defRPr/>
              </a:pPr>
              <a:t>‹#›</a:t>
            </a:fld>
            <a:endParaRPr lang="tr-TR" altLang="tr-TR"/>
          </a:p>
        </p:txBody>
      </p:sp>
    </p:spTree>
    <p:extLst>
      <p:ext uri="{BB962C8B-B14F-4D97-AF65-F5344CB8AC3E}">
        <p14:creationId xmlns:p14="http://schemas.microsoft.com/office/powerpoint/2010/main" val="13446081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26148422-B76F-4490-9AAE-0869352BD952}" type="slidenum">
              <a:rPr lang="tr-TR" altLang="tr-TR"/>
              <a:pPr>
                <a:defRPr/>
              </a:pPr>
              <a:t>‹#›</a:t>
            </a:fld>
            <a:endParaRPr lang="tr-TR" altLang="tr-TR"/>
          </a:p>
        </p:txBody>
      </p:sp>
    </p:spTree>
    <p:extLst>
      <p:ext uri="{BB962C8B-B14F-4D97-AF65-F5344CB8AC3E}">
        <p14:creationId xmlns:p14="http://schemas.microsoft.com/office/powerpoint/2010/main" val="245039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42"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96456256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035F19EB-80AF-4F9E-A2D7-0A656C97223E}" type="slidenum">
              <a:rPr lang="tr-TR" altLang="tr-TR"/>
              <a:pPr>
                <a:defRPr/>
              </a:pPr>
              <a:t>‹#›</a:t>
            </a:fld>
            <a:endParaRPr lang="tr-TR" altLang="tr-TR"/>
          </a:p>
        </p:txBody>
      </p:sp>
    </p:spTree>
    <p:extLst>
      <p:ext uri="{BB962C8B-B14F-4D97-AF65-F5344CB8AC3E}">
        <p14:creationId xmlns:p14="http://schemas.microsoft.com/office/powerpoint/2010/main" val="207940848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20320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8072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CEFE057F-39E8-4CDB-AFEF-BCFE696D5CE0}" type="slidenum">
              <a:rPr lang="tr-TR" altLang="tr-TR"/>
              <a:pPr>
                <a:defRPr/>
              </a:pPr>
              <a:t>‹#›</a:t>
            </a:fld>
            <a:endParaRPr lang="tr-TR" altLang="tr-TR"/>
          </a:p>
        </p:txBody>
      </p:sp>
    </p:spTree>
    <p:extLst>
      <p:ext uri="{BB962C8B-B14F-4D97-AF65-F5344CB8AC3E}">
        <p14:creationId xmlns:p14="http://schemas.microsoft.com/office/powerpoint/2010/main" val="136044409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
        <p:nvSpPr>
          <p:cNvPr id="8" name="Rectangle 6"/>
          <p:cNvSpPr>
            <a:spLocks noGrp="1" noChangeArrowheads="1"/>
          </p:cNvSpPr>
          <p:nvPr>
            <p:ph type="sldNum" sz="quarter" idx="11"/>
          </p:nvPr>
        </p:nvSpPr>
        <p:spPr>
          <a:ln/>
        </p:spPr>
        <p:txBody>
          <a:bodyPr/>
          <a:lstStyle>
            <a:lvl1pPr>
              <a:defRPr/>
            </a:lvl1pPr>
          </a:lstStyle>
          <a:p>
            <a:pPr>
              <a:defRPr/>
            </a:pPr>
            <a:fld id="{28EA84AE-18BB-420A-81D7-8308FF8541E0}" type="slidenum">
              <a:rPr lang="tr-TR" altLang="tr-TR"/>
              <a:pPr>
                <a:defRPr/>
              </a:pPr>
              <a:t>‹#›</a:t>
            </a:fld>
            <a:endParaRPr lang="tr-TR" altLang="tr-TR"/>
          </a:p>
        </p:txBody>
      </p:sp>
    </p:spTree>
    <p:extLst>
      <p:ext uri="{BB962C8B-B14F-4D97-AF65-F5344CB8AC3E}">
        <p14:creationId xmlns:p14="http://schemas.microsoft.com/office/powerpoint/2010/main" val="342685599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
        <p:nvSpPr>
          <p:cNvPr id="4" name="Rectangle 6"/>
          <p:cNvSpPr>
            <a:spLocks noGrp="1" noChangeArrowheads="1"/>
          </p:cNvSpPr>
          <p:nvPr>
            <p:ph type="sldNum" sz="quarter" idx="11"/>
          </p:nvPr>
        </p:nvSpPr>
        <p:spPr>
          <a:ln/>
        </p:spPr>
        <p:txBody>
          <a:bodyPr/>
          <a:lstStyle>
            <a:lvl1pPr>
              <a:defRPr/>
            </a:lvl1pPr>
          </a:lstStyle>
          <a:p>
            <a:pPr>
              <a:defRPr/>
            </a:pPr>
            <a:fld id="{F671DBF9-2768-43E2-8E92-E62DE702416C}" type="slidenum">
              <a:rPr lang="tr-TR" altLang="tr-TR"/>
              <a:pPr>
                <a:defRPr/>
              </a:pPr>
              <a:t>‹#›</a:t>
            </a:fld>
            <a:endParaRPr lang="tr-TR" altLang="tr-TR"/>
          </a:p>
        </p:txBody>
      </p:sp>
    </p:spTree>
    <p:extLst>
      <p:ext uri="{BB962C8B-B14F-4D97-AF65-F5344CB8AC3E}">
        <p14:creationId xmlns:p14="http://schemas.microsoft.com/office/powerpoint/2010/main" val="296906254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p>
        </p:txBody>
      </p:sp>
      <p:sp>
        <p:nvSpPr>
          <p:cNvPr id="3" name="Rectangle 6"/>
          <p:cNvSpPr>
            <a:spLocks noGrp="1" noChangeArrowheads="1"/>
          </p:cNvSpPr>
          <p:nvPr>
            <p:ph type="sldNum" sz="quarter" idx="11"/>
          </p:nvPr>
        </p:nvSpPr>
        <p:spPr>
          <a:ln/>
        </p:spPr>
        <p:txBody>
          <a:bodyPr/>
          <a:lstStyle>
            <a:lvl1pPr>
              <a:defRPr/>
            </a:lvl1pPr>
          </a:lstStyle>
          <a:p>
            <a:pPr>
              <a:defRPr/>
            </a:pPr>
            <a:fld id="{4C7FF2BD-E069-4009-B119-764C4A7DEB87}" type="slidenum">
              <a:rPr lang="tr-TR" altLang="tr-TR"/>
              <a:pPr>
                <a:defRPr/>
              </a:pPr>
              <a:t>‹#›</a:t>
            </a:fld>
            <a:endParaRPr lang="tr-TR" altLang="tr-TR"/>
          </a:p>
        </p:txBody>
      </p:sp>
    </p:spTree>
    <p:extLst>
      <p:ext uri="{BB962C8B-B14F-4D97-AF65-F5344CB8AC3E}">
        <p14:creationId xmlns:p14="http://schemas.microsoft.com/office/powerpoint/2010/main" val="84933460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06BC7DB0-C7E8-4AF6-87C9-ED384185AE93}" type="slidenum">
              <a:rPr lang="tr-TR" altLang="tr-TR"/>
              <a:pPr>
                <a:defRPr/>
              </a:pPr>
              <a:t>‹#›</a:t>
            </a:fld>
            <a:endParaRPr lang="tr-TR" altLang="tr-TR"/>
          </a:p>
        </p:txBody>
      </p:sp>
    </p:spTree>
    <p:extLst>
      <p:ext uri="{BB962C8B-B14F-4D97-AF65-F5344CB8AC3E}">
        <p14:creationId xmlns:p14="http://schemas.microsoft.com/office/powerpoint/2010/main" val="232196789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EB997627-CACC-484D-96A3-55B5278F9B60}" type="slidenum">
              <a:rPr lang="tr-TR" altLang="tr-TR"/>
              <a:pPr>
                <a:defRPr/>
              </a:pPr>
              <a:t>‹#›</a:t>
            </a:fld>
            <a:endParaRPr lang="tr-TR" altLang="tr-TR"/>
          </a:p>
        </p:txBody>
      </p:sp>
    </p:spTree>
    <p:extLst>
      <p:ext uri="{BB962C8B-B14F-4D97-AF65-F5344CB8AC3E}">
        <p14:creationId xmlns:p14="http://schemas.microsoft.com/office/powerpoint/2010/main" val="131689433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D4CFDC60-CB3B-4EE3-BD7C-80AF8DC9FECF}" type="slidenum">
              <a:rPr lang="tr-TR" altLang="tr-TR"/>
              <a:pPr>
                <a:defRPr/>
              </a:pPr>
              <a:t>‹#›</a:t>
            </a:fld>
            <a:endParaRPr lang="tr-TR" altLang="tr-TR"/>
          </a:p>
        </p:txBody>
      </p:sp>
    </p:spTree>
    <p:extLst>
      <p:ext uri="{BB962C8B-B14F-4D97-AF65-F5344CB8AC3E}">
        <p14:creationId xmlns:p14="http://schemas.microsoft.com/office/powerpoint/2010/main" val="41413895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90500"/>
            <a:ext cx="2336800" cy="58293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2032000" y="190500"/>
            <a:ext cx="68072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AAA5F9EF-DD22-49FE-8AFB-084BAB9593C2}" type="slidenum">
              <a:rPr lang="tr-TR" altLang="tr-TR"/>
              <a:pPr>
                <a:defRPr/>
              </a:pPr>
              <a:t>‹#›</a:t>
            </a:fld>
            <a:endParaRPr lang="tr-TR" altLang="tr-TR"/>
          </a:p>
        </p:txBody>
      </p:sp>
    </p:spTree>
    <p:extLst>
      <p:ext uri="{BB962C8B-B14F-4D97-AF65-F5344CB8AC3E}">
        <p14:creationId xmlns:p14="http://schemas.microsoft.com/office/powerpoint/2010/main" val="388055103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2032000" y="1905000"/>
            <a:ext cx="9347200" cy="4114800"/>
          </a:xfrm>
        </p:spPr>
        <p:txBody>
          <a:bodyPr/>
          <a:lstStyle/>
          <a:p>
            <a:pPr lvl="0"/>
            <a:endParaRPr lang="tr-TR"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6D4FFC77-621D-4797-9870-BC2CE2140B84}" type="slidenum">
              <a:rPr lang="tr-TR" altLang="tr-TR"/>
              <a:pPr>
                <a:defRPr/>
              </a:pPr>
              <a:t>‹#›</a:t>
            </a:fld>
            <a:endParaRPr lang="tr-TR" altLang="tr-TR"/>
          </a:p>
        </p:txBody>
      </p:sp>
    </p:spTree>
    <p:extLst>
      <p:ext uri="{BB962C8B-B14F-4D97-AF65-F5344CB8AC3E}">
        <p14:creationId xmlns:p14="http://schemas.microsoft.com/office/powerpoint/2010/main" val="625625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30"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30"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65"/>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144412325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540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smtClean="0">
              <a:solidFill>
                <a:srgbClr val="000000"/>
              </a:solidFill>
              <a:latin typeface="Arial" charset="0"/>
            </a:endParaRPr>
          </a:p>
        </p:txBody>
      </p:sp>
      <p:sp>
        <p:nvSpPr>
          <p:cNvPr id="5" name="Oval 8"/>
          <p:cNvSpPr>
            <a:spLocks noChangeArrowheads="1"/>
          </p:cNvSpPr>
          <p:nvPr/>
        </p:nvSpPr>
        <p:spPr bwMode="auto">
          <a:xfrm>
            <a:off x="218020" y="2103438"/>
            <a:ext cx="463549"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
        <p:nvSpPr>
          <p:cNvPr id="6" name="Oval 9"/>
          <p:cNvSpPr>
            <a:spLocks noChangeArrowheads="1"/>
          </p:cNvSpPr>
          <p:nvPr/>
        </p:nvSpPr>
        <p:spPr bwMode="auto">
          <a:xfrm>
            <a:off x="986369" y="2105034"/>
            <a:ext cx="465667"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
        <p:nvSpPr>
          <p:cNvPr id="7" name="Oval 10"/>
          <p:cNvSpPr>
            <a:spLocks noChangeArrowheads="1"/>
          </p:cNvSpPr>
          <p:nvPr/>
        </p:nvSpPr>
        <p:spPr bwMode="auto">
          <a:xfrm>
            <a:off x="1756839" y="2105034"/>
            <a:ext cx="463551"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
        <p:nvSpPr>
          <p:cNvPr id="11266" name="Rectangle 2"/>
          <p:cNvSpPr>
            <a:spLocks noGrp="1" noChangeArrowheads="1"/>
          </p:cNvSpPr>
          <p:nvPr>
            <p:ph type="ctrTitle"/>
          </p:nvPr>
        </p:nvSpPr>
        <p:spPr>
          <a:xfrm>
            <a:off x="2844800" y="1371600"/>
            <a:ext cx="8636000" cy="1752600"/>
          </a:xfrm>
        </p:spPr>
        <p:txBody>
          <a:bodyPr/>
          <a:lstStyle>
            <a:lvl1pPr>
              <a:defRPr sz="4600"/>
            </a:lvl1pPr>
          </a:lstStyle>
          <a:p>
            <a:pPr lvl="0"/>
            <a:r>
              <a:rPr lang="tr-TR" noProof="0" smtClean="0"/>
              <a:t>Click to edit Master title style</a:t>
            </a:r>
          </a:p>
        </p:txBody>
      </p:sp>
      <p:sp>
        <p:nvSpPr>
          <p:cNvPr id="11267" name="Rectangle 3"/>
          <p:cNvSpPr>
            <a:spLocks noGrp="1" noChangeArrowheads="1"/>
          </p:cNvSpPr>
          <p:nvPr>
            <p:ph type="subTitle" idx="1"/>
          </p:nvPr>
        </p:nvSpPr>
        <p:spPr>
          <a:xfrm>
            <a:off x="2844800" y="3733800"/>
            <a:ext cx="8636000" cy="1981200"/>
          </a:xfrm>
        </p:spPr>
        <p:txBody>
          <a:bodyPr/>
          <a:lstStyle>
            <a:lvl1pPr marL="0" indent="0">
              <a:buFont typeface="Wingdings" pitchFamily="2" charset="2"/>
              <a:buNone/>
              <a:defRPr/>
            </a:lvl1pPr>
          </a:lstStyle>
          <a:p>
            <a:pPr lvl="0"/>
            <a:r>
              <a:rPr lang="tr-TR" noProof="0" smtClean="0"/>
              <a:t>Click to edit Master subtitle style</a:t>
            </a:r>
          </a:p>
        </p:txBody>
      </p:sp>
      <p:sp>
        <p:nvSpPr>
          <p:cNvPr id="8" name="Rectangle 4"/>
          <p:cNvSpPr>
            <a:spLocks noGrp="1" noChangeArrowheads="1"/>
          </p:cNvSpPr>
          <p:nvPr>
            <p:ph type="dt" sz="half" idx="10"/>
          </p:nvPr>
        </p:nvSpPr>
        <p:spPr bwMode="auto">
          <a:xfrm>
            <a:off x="9448800" y="6248400"/>
            <a:ext cx="2032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charset="0"/>
              </a:defRPr>
            </a:lvl1pPr>
          </a:lstStyle>
          <a:p>
            <a:pPr fontAlgn="base">
              <a:spcBef>
                <a:spcPct val="0"/>
              </a:spcBef>
              <a:spcAft>
                <a:spcPct val="0"/>
              </a:spcAft>
              <a:defRPr/>
            </a:pPr>
            <a:fld id="{8810622E-F0B6-4B52-B730-78946ABF222F}" type="datetime1">
              <a:rPr lang="en-GB"/>
              <a:pPr fontAlgn="base">
                <a:spcBef>
                  <a:spcPct val="0"/>
                </a:spcBef>
                <a:spcAft>
                  <a:spcPct val="0"/>
                </a:spcAft>
                <a:defRPr/>
              </a:pPr>
              <a:t>22/01/2022</a:t>
            </a:fld>
            <a:endParaRPr lang="tr-TR"/>
          </a:p>
        </p:txBody>
      </p:sp>
      <p:sp>
        <p:nvSpPr>
          <p:cNvPr id="9" name="Rectangle 5"/>
          <p:cNvSpPr>
            <a:spLocks noGrp="1" noChangeArrowheads="1"/>
          </p:cNvSpPr>
          <p:nvPr>
            <p:ph type="ftr" sz="quarter" idx="11"/>
          </p:nvPr>
        </p:nvSpPr>
        <p:spPr>
          <a:xfrm>
            <a:off x="5080000" y="6248400"/>
            <a:ext cx="3860800" cy="457200"/>
          </a:xfrm>
        </p:spPr>
        <p:txBody>
          <a:bodyPr/>
          <a:lstStyle>
            <a:lvl1pPr algn="ctr">
              <a:defRPr/>
            </a:lvl1pPr>
          </a:lstStyle>
          <a:p>
            <a:pPr>
              <a:defRPr/>
            </a:pPr>
            <a:endParaRPr lang="tr-TR"/>
          </a:p>
        </p:txBody>
      </p:sp>
      <p:sp>
        <p:nvSpPr>
          <p:cNvPr id="10" name="Rectangle 6"/>
          <p:cNvSpPr>
            <a:spLocks noGrp="1" noChangeArrowheads="1"/>
          </p:cNvSpPr>
          <p:nvPr>
            <p:ph type="sldNum" sz="quarter" idx="12"/>
          </p:nvPr>
        </p:nvSpPr>
        <p:spPr>
          <a:xfrm>
            <a:off x="2946400" y="6248400"/>
            <a:ext cx="1625600" cy="457200"/>
          </a:xfrm>
        </p:spPr>
        <p:txBody>
          <a:bodyPr/>
          <a:lstStyle>
            <a:lvl1pPr algn="l">
              <a:defRPr sz="1400" b="0">
                <a:latin typeface="Arial" charset="0"/>
              </a:defRPr>
            </a:lvl1pPr>
          </a:lstStyle>
          <a:p>
            <a:pPr>
              <a:defRPr/>
            </a:pPr>
            <a:fld id="{6017F8F9-C89C-4178-A4A3-947E3978C1C0}" type="slidenum">
              <a:rPr lang="tr-TR" altLang="tr-TR"/>
              <a:pPr>
                <a:defRPr/>
              </a:pPr>
              <a:t>‹#›</a:t>
            </a:fld>
            <a:endParaRPr lang="tr-TR" altLang="tr-TR"/>
          </a:p>
        </p:txBody>
      </p:sp>
    </p:spTree>
    <p:extLst>
      <p:ext uri="{BB962C8B-B14F-4D97-AF65-F5344CB8AC3E}">
        <p14:creationId xmlns:p14="http://schemas.microsoft.com/office/powerpoint/2010/main" val="140997561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5EE6F2EC-562D-4180-91D9-17D082503109}" type="slidenum">
              <a:rPr lang="tr-TR" altLang="tr-TR"/>
              <a:pPr>
                <a:defRPr/>
              </a:pPr>
              <a:t>‹#›</a:t>
            </a:fld>
            <a:endParaRPr lang="tr-TR" altLang="tr-TR"/>
          </a:p>
        </p:txBody>
      </p:sp>
    </p:spTree>
    <p:extLst>
      <p:ext uri="{BB962C8B-B14F-4D97-AF65-F5344CB8AC3E}">
        <p14:creationId xmlns:p14="http://schemas.microsoft.com/office/powerpoint/2010/main" val="308371836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A30492C9-52B4-4D07-92AF-FCD35E52ECF9}" type="slidenum">
              <a:rPr lang="tr-TR" altLang="tr-TR"/>
              <a:pPr>
                <a:defRPr/>
              </a:pPr>
              <a:t>‹#›</a:t>
            </a:fld>
            <a:endParaRPr lang="tr-TR" altLang="tr-TR"/>
          </a:p>
        </p:txBody>
      </p:sp>
    </p:spTree>
    <p:extLst>
      <p:ext uri="{BB962C8B-B14F-4D97-AF65-F5344CB8AC3E}">
        <p14:creationId xmlns:p14="http://schemas.microsoft.com/office/powerpoint/2010/main" val="25529169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20320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807200" y="19050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33D55223-DA53-4380-B977-88889394C075}" type="slidenum">
              <a:rPr lang="tr-TR" altLang="tr-TR"/>
              <a:pPr>
                <a:defRPr/>
              </a:pPr>
              <a:t>‹#›</a:t>
            </a:fld>
            <a:endParaRPr lang="tr-TR" altLang="tr-TR"/>
          </a:p>
        </p:txBody>
      </p:sp>
    </p:spTree>
    <p:extLst>
      <p:ext uri="{BB962C8B-B14F-4D97-AF65-F5344CB8AC3E}">
        <p14:creationId xmlns:p14="http://schemas.microsoft.com/office/powerpoint/2010/main" val="380029262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
        <p:nvSpPr>
          <p:cNvPr id="8" name="Rectangle 6"/>
          <p:cNvSpPr>
            <a:spLocks noGrp="1" noChangeArrowheads="1"/>
          </p:cNvSpPr>
          <p:nvPr>
            <p:ph type="sldNum" sz="quarter" idx="11"/>
          </p:nvPr>
        </p:nvSpPr>
        <p:spPr>
          <a:ln/>
        </p:spPr>
        <p:txBody>
          <a:bodyPr/>
          <a:lstStyle>
            <a:lvl1pPr>
              <a:defRPr/>
            </a:lvl1pPr>
          </a:lstStyle>
          <a:p>
            <a:pPr>
              <a:defRPr/>
            </a:pPr>
            <a:fld id="{C0ADE831-D475-4D60-BAB1-F7F93B57E750}" type="slidenum">
              <a:rPr lang="tr-TR" altLang="tr-TR"/>
              <a:pPr>
                <a:defRPr/>
              </a:pPr>
              <a:t>‹#›</a:t>
            </a:fld>
            <a:endParaRPr lang="tr-TR" altLang="tr-TR"/>
          </a:p>
        </p:txBody>
      </p:sp>
    </p:spTree>
    <p:extLst>
      <p:ext uri="{BB962C8B-B14F-4D97-AF65-F5344CB8AC3E}">
        <p14:creationId xmlns:p14="http://schemas.microsoft.com/office/powerpoint/2010/main" val="305341886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
        <p:nvSpPr>
          <p:cNvPr id="4" name="Rectangle 6"/>
          <p:cNvSpPr>
            <a:spLocks noGrp="1" noChangeArrowheads="1"/>
          </p:cNvSpPr>
          <p:nvPr>
            <p:ph type="sldNum" sz="quarter" idx="11"/>
          </p:nvPr>
        </p:nvSpPr>
        <p:spPr>
          <a:ln/>
        </p:spPr>
        <p:txBody>
          <a:bodyPr/>
          <a:lstStyle>
            <a:lvl1pPr>
              <a:defRPr/>
            </a:lvl1pPr>
          </a:lstStyle>
          <a:p>
            <a:pPr>
              <a:defRPr/>
            </a:pPr>
            <a:fld id="{88A3E8B4-521F-4201-8C63-56AC35CA1CFC}" type="slidenum">
              <a:rPr lang="tr-TR" altLang="tr-TR"/>
              <a:pPr>
                <a:defRPr/>
              </a:pPr>
              <a:t>‹#›</a:t>
            </a:fld>
            <a:endParaRPr lang="tr-TR" altLang="tr-TR"/>
          </a:p>
        </p:txBody>
      </p:sp>
    </p:spTree>
    <p:extLst>
      <p:ext uri="{BB962C8B-B14F-4D97-AF65-F5344CB8AC3E}">
        <p14:creationId xmlns:p14="http://schemas.microsoft.com/office/powerpoint/2010/main" val="327782798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p>
        </p:txBody>
      </p:sp>
      <p:sp>
        <p:nvSpPr>
          <p:cNvPr id="3" name="Rectangle 6"/>
          <p:cNvSpPr>
            <a:spLocks noGrp="1" noChangeArrowheads="1"/>
          </p:cNvSpPr>
          <p:nvPr>
            <p:ph type="sldNum" sz="quarter" idx="11"/>
          </p:nvPr>
        </p:nvSpPr>
        <p:spPr>
          <a:ln/>
        </p:spPr>
        <p:txBody>
          <a:bodyPr/>
          <a:lstStyle>
            <a:lvl1pPr>
              <a:defRPr/>
            </a:lvl1pPr>
          </a:lstStyle>
          <a:p>
            <a:pPr>
              <a:defRPr/>
            </a:pPr>
            <a:fld id="{967E0687-5E43-4EE9-9024-D3C5929F4944}" type="slidenum">
              <a:rPr lang="tr-TR" altLang="tr-TR"/>
              <a:pPr>
                <a:defRPr/>
              </a:pPr>
              <a:t>‹#›</a:t>
            </a:fld>
            <a:endParaRPr lang="tr-TR" altLang="tr-TR"/>
          </a:p>
        </p:txBody>
      </p:sp>
    </p:spTree>
    <p:extLst>
      <p:ext uri="{BB962C8B-B14F-4D97-AF65-F5344CB8AC3E}">
        <p14:creationId xmlns:p14="http://schemas.microsoft.com/office/powerpoint/2010/main" val="21819718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A22124EB-F689-4DBE-9B20-3CDFBA0097EF}" type="slidenum">
              <a:rPr lang="tr-TR" altLang="tr-TR"/>
              <a:pPr>
                <a:defRPr/>
              </a:pPr>
              <a:t>‹#›</a:t>
            </a:fld>
            <a:endParaRPr lang="tr-TR" altLang="tr-TR"/>
          </a:p>
        </p:txBody>
      </p:sp>
    </p:spTree>
    <p:extLst>
      <p:ext uri="{BB962C8B-B14F-4D97-AF65-F5344CB8AC3E}">
        <p14:creationId xmlns:p14="http://schemas.microsoft.com/office/powerpoint/2010/main" val="141452561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C4125366-AC79-4CDF-B0C2-DEEC9749EA6E}" type="slidenum">
              <a:rPr lang="tr-TR" altLang="tr-TR"/>
              <a:pPr>
                <a:defRPr/>
              </a:pPr>
              <a:t>‹#›</a:t>
            </a:fld>
            <a:endParaRPr lang="tr-TR" altLang="tr-TR"/>
          </a:p>
        </p:txBody>
      </p:sp>
    </p:spTree>
    <p:extLst>
      <p:ext uri="{BB962C8B-B14F-4D97-AF65-F5344CB8AC3E}">
        <p14:creationId xmlns:p14="http://schemas.microsoft.com/office/powerpoint/2010/main" val="83894269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4C780C1B-2154-4D2D-ADDE-64C35EA7EF33}" type="slidenum">
              <a:rPr lang="tr-TR" altLang="tr-TR"/>
              <a:pPr>
                <a:defRPr/>
              </a:pPr>
              <a:t>‹#›</a:t>
            </a:fld>
            <a:endParaRPr lang="tr-TR" altLang="tr-TR"/>
          </a:p>
        </p:txBody>
      </p:sp>
    </p:spTree>
    <p:extLst>
      <p:ext uri="{BB962C8B-B14F-4D97-AF65-F5344CB8AC3E}">
        <p14:creationId xmlns:p14="http://schemas.microsoft.com/office/powerpoint/2010/main" val="128099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42"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98FAAC9-5AA0-47D9-A05F-59F47E23866D}" type="datetime1">
              <a:rPr lang="tr-TR" smtClean="0">
                <a:solidFill>
                  <a:srgbClr val="D34817">
                    <a:lumMod val="50000"/>
                  </a:srgbClr>
                </a:solidFill>
              </a:rPr>
              <a:pPr/>
              <a:t>22.01.2022</a:t>
            </a:fld>
            <a:endParaRPr lang="tr-TR">
              <a:solidFill>
                <a:srgbClr val="D34817">
                  <a:lumMod val="50000"/>
                </a:srgbClr>
              </a:solidFill>
            </a:endParaRPr>
          </a:p>
        </p:txBody>
      </p:sp>
      <p:sp>
        <p:nvSpPr>
          <p:cNvPr id="5" name="Footer Placeholder 4"/>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1596975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24" y="787785"/>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237718553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90500"/>
            <a:ext cx="2336800" cy="58293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2032000" y="190500"/>
            <a:ext cx="68072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21CEA256-C63E-4073-BA1A-B72FB5244C9D}" type="slidenum">
              <a:rPr lang="tr-TR" altLang="tr-TR"/>
              <a:pPr>
                <a:defRPr/>
              </a:pPr>
              <a:t>‹#›</a:t>
            </a:fld>
            <a:endParaRPr lang="tr-TR" altLang="tr-TR"/>
          </a:p>
        </p:txBody>
      </p:sp>
    </p:spTree>
    <p:extLst>
      <p:ext uri="{BB962C8B-B14F-4D97-AF65-F5344CB8AC3E}">
        <p14:creationId xmlns:p14="http://schemas.microsoft.com/office/powerpoint/2010/main" val="4309761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2032000" y="1905000"/>
            <a:ext cx="9347200" cy="4114800"/>
          </a:xfrm>
        </p:spPr>
        <p:txBody>
          <a:bodyPr/>
          <a:lstStyle/>
          <a:p>
            <a:pPr lvl="0"/>
            <a:endParaRPr lang="tr-TR"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55E4CE84-C981-486D-9B9D-0C743B577C2F}" type="slidenum">
              <a:rPr lang="tr-TR" altLang="tr-TR"/>
              <a:pPr>
                <a:defRPr/>
              </a:pPr>
              <a:t>‹#›</a:t>
            </a:fld>
            <a:endParaRPr lang="tr-TR" altLang="tr-TR"/>
          </a:p>
        </p:txBody>
      </p:sp>
    </p:spTree>
    <p:extLst>
      <p:ext uri="{BB962C8B-B14F-4D97-AF65-F5344CB8AC3E}">
        <p14:creationId xmlns:p14="http://schemas.microsoft.com/office/powerpoint/2010/main" val="17075981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30" y="2514601"/>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30" y="4777405"/>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7" name="Freeform 6"/>
          <p:cNvSpPr/>
          <p:nvPr/>
        </p:nvSpPr>
        <p:spPr bwMode="auto">
          <a:xfrm>
            <a:off x="3" y="4323836"/>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24" y="4529566"/>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409743184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42"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159827519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30"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30"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65"/>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152464543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0"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24" y="787785"/>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21003229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46"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12"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24" y="787785"/>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16887169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7"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262322958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6"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336365188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30"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114"/>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30"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3867085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46"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24" y="787785"/>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251794471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183264725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30"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30"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65"/>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235453578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66" y="609600"/>
            <a:ext cx="839392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30"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65"/>
            <a:ext cx="779767" cy="365125"/>
          </a:xfrm>
        </p:spPr>
        <p:txBody>
          <a:bodyPr/>
          <a:lstStyle/>
          <a:p>
            <a:fld id="{22A734FC-7C81-4B34-83D5-AA5635BFE140}"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96453010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38787629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66" y="609600"/>
            <a:ext cx="839392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22A734FC-7C81-4B34-83D5-AA5635BFE140}"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56504491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30"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23498338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234276350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29" y="627431"/>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31"/>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121450899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30" y="2514601"/>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30" y="4777405"/>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8B65A87-573A-4158-BD69-C31383A57F91}" type="datetime1">
              <a:rPr lang="tr-TR" smtClean="0">
                <a:solidFill>
                  <a:srgbClr val="D34817">
                    <a:lumMod val="50000"/>
                  </a:srgbClr>
                </a:solidFill>
              </a:rPr>
              <a:pPr/>
              <a:t>22.01.2022</a:t>
            </a:fld>
            <a:endParaRPr lang="tr-TR">
              <a:solidFill>
                <a:srgbClr val="D34817">
                  <a:lumMod val="50000"/>
                </a:srgbClr>
              </a:solidFill>
            </a:endParaRPr>
          </a:p>
        </p:txBody>
      </p:sp>
      <p:sp>
        <p:nvSpPr>
          <p:cNvPr id="5" name="Footer Placeholder 4"/>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7" name="Freeform 6"/>
          <p:cNvSpPr/>
          <p:nvPr/>
        </p:nvSpPr>
        <p:spPr bwMode="auto">
          <a:xfrm>
            <a:off x="3" y="4323836"/>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24" y="4529566"/>
            <a:ext cx="779767" cy="365125"/>
          </a:xfrm>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68959341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42"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98FAAC9-5AA0-47D9-A05F-59F47E23866D}" type="datetime1">
              <a:rPr lang="tr-TR" smtClean="0">
                <a:solidFill>
                  <a:srgbClr val="D34817">
                    <a:lumMod val="50000"/>
                  </a:srgbClr>
                </a:solidFill>
              </a:rPr>
              <a:pPr/>
              <a:t>22.01.2022</a:t>
            </a:fld>
            <a:endParaRPr lang="tr-TR">
              <a:solidFill>
                <a:srgbClr val="D34817">
                  <a:lumMod val="50000"/>
                </a:srgbClr>
              </a:solidFill>
            </a:endParaRPr>
          </a:p>
        </p:txBody>
      </p:sp>
      <p:sp>
        <p:nvSpPr>
          <p:cNvPr id="5" name="Footer Placeholder 4"/>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2272727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118590367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30"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30"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B7C7823-6B1E-45B9-B756-076A68DFA199}" type="datetime1">
              <a:rPr lang="tr-TR" smtClean="0">
                <a:solidFill>
                  <a:srgbClr val="D34817">
                    <a:lumMod val="50000"/>
                  </a:srgbClr>
                </a:solidFill>
              </a:rPr>
              <a:pPr/>
              <a:t>22.01.2022</a:t>
            </a:fld>
            <a:endParaRPr lang="tr-TR">
              <a:solidFill>
                <a:srgbClr val="D34817">
                  <a:lumMod val="50000"/>
                </a:srgbClr>
              </a:solidFill>
            </a:endParaRPr>
          </a:p>
        </p:txBody>
      </p:sp>
      <p:sp>
        <p:nvSpPr>
          <p:cNvPr id="5" name="Footer Placeholder 4"/>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65"/>
            <a:ext cx="779767" cy="365125"/>
          </a:xfrm>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116002064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09B36B4-7D79-43AF-AA66-7F2BFC7CD61C}" type="datetime1">
              <a:rPr lang="tr-TR" smtClean="0">
                <a:solidFill>
                  <a:srgbClr val="D34817">
                    <a:lumMod val="50000"/>
                  </a:srgbClr>
                </a:solidFill>
              </a:rPr>
              <a:pPr/>
              <a:t>22.01.2022</a:t>
            </a:fld>
            <a:endParaRPr lang="tr-TR">
              <a:solidFill>
                <a:srgbClr val="D34817">
                  <a:lumMod val="50000"/>
                </a:srgbClr>
              </a:solidFill>
            </a:endParaRPr>
          </a:p>
        </p:txBody>
      </p:sp>
      <p:sp>
        <p:nvSpPr>
          <p:cNvPr id="6" name="Footer Placeholder 5"/>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10"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24" y="787785"/>
            <a:ext cx="779767" cy="365125"/>
          </a:xfrm>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3946078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46"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96BC30E-2679-475E-B884-077C40EC709F}" type="datetime1">
              <a:rPr lang="tr-TR" smtClean="0">
                <a:solidFill>
                  <a:srgbClr val="D34817">
                    <a:lumMod val="50000"/>
                  </a:srgbClr>
                </a:solidFill>
              </a:rPr>
              <a:pPr/>
              <a:t>22.01.2022</a:t>
            </a:fld>
            <a:endParaRPr lang="tr-TR">
              <a:solidFill>
                <a:srgbClr val="D34817">
                  <a:lumMod val="50000"/>
                </a:srgbClr>
              </a:solidFill>
            </a:endParaRPr>
          </a:p>
        </p:txBody>
      </p:sp>
      <p:sp>
        <p:nvSpPr>
          <p:cNvPr id="8" name="Footer Placeholder 7"/>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12"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24" y="787785"/>
            <a:ext cx="779767" cy="365125"/>
          </a:xfrm>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90377541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188FB65-A09D-4985-8BC7-70C1E8C0B6B9}" type="datetime1">
              <a:rPr lang="tr-TR" smtClean="0">
                <a:solidFill>
                  <a:srgbClr val="D34817">
                    <a:lumMod val="50000"/>
                  </a:srgbClr>
                </a:solidFill>
              </a:rPr>
              <a:pPr/>
              <a:t>22.01.2022</a:t>
            </a:fld>
            <a:endParaRPr lang="tr-TR">
              <a:solidFill>
                <a:srgbClr val="D34817">
                  <a:lumMod val="50000"/>
                </a:srgbClr>
              </a:solidFill>
            </a:endParaRPr>
          </a:p>
        </p:txBody>
      </p:sp>
      <p:sp>
        <p:nvSpPr>
          <p:cNvPr id="4" name="Footer Placeholder 3"/>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7"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286119586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3A6A3-4C49-4FDB-847D-E9ACE67C4BF6}" type="datetime1">
              <a:rPr lang="tr-TR" smtClean="0">
                <a:solidFill>
                  <a:srgbClr val="D34817">
                    <a:lumMod val="50000"/>
                  </a:srgbClr>
                </a:solidFill>
              </a:rPr>
              <a:pPr/>
              <a:t>22.01.2022</a:t>
            </a:fld>
            <a:endParaRPr lang="tr-TR">
              <a:solidFill>
                <a:srgbClr val="D34817">
                  <a:lumMod val="50000"/>
                </a:srgbClr>
              </a:solidFill>
            </a:endParaRPr>
          </a:p>
        </p:txBody>
      </p:sp>
      <p:sp>
        <p:nvSpPr>
          <p:cNvPr id="3" name="Footer Placeholder 2"/>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6"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39024631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30"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114"/>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30"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7964704-8A94-482F-A6AD-64DAC7522A18}" type="datetime1">
              <a:rPr lang="tr-TR" smtClean="0">
                <a:solidFill>
                  <a:srgbClr val="D34817">
                    <a:lumMod val="50000"/>
                  </a:srgbClr>
                </a:solidFill>
              </a:rPr>
              <a:pPr/>
              <a:t>22.01.2022</a:t>
            </a:fld>
            <a:endParaRPr lang="tr-TR">
              <a:solidFill>
                <a:srgbClr val="D34817">
                  <a:lumMod val="50000"/>
                </a:srgbClr>
              </a:solidFill>
            </a:endParaRPr>
          </a:p>
        </p:txBody>
      </p:sp>
      <p:sp>
        <p:nvSpPr>
          <p:cNvPr id="6" name="Footer Placeholder 5"/>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9"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203350853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9C2BD3D-FC8D-4A90-9CE7-039C72B9556C}" type="datetime1">
              <a:rPr lang="tr-TR" smtClean="0">
                <a:solidFill>
                  <a:srgbClr val="D34817">
                    <a:lumMod val="50000"/>
                  </a:srgbClr>
                </a:solidFill>
              </a:rPr>
              <a:pPr/>
              <a:t>22.01.2022</a:t>
            </a:fld>
            <a:endParaRPr lang="tr-TR">
              <a:solidFill>
                <a:srgbClr val="D34817">
                  <a:lumMod val="50000"/>
                </a:srgb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396454680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30"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30"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65"/>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350582181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66" y="609600"/>
            <a:ext cx="839392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30"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65"/>
            <a:ext cx="779767" cy="365125"/>
          </a:xfrm>
        </p:spPr>
        <p:txBody>
          <a:bodyPr/>
          <a:lstStyle/>
          <a:p>
            <a:fld id="{22A734FC-7C81-4B34-83D5-AA5635BFE140}"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4828583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732402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232873025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66" y="609600"/>
            <a:ext cx="839392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22A734FC-7C81-4B34-83D5-AA5635BFE140}"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416372862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30"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101633814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34561E9-67F7-48FD-93AD-BED6455D00AE}" type="datetime1">
              <a:rPr lang="tr-TR" smtClean="0">
                <a:solidFill>
                  <a:srgbClr val="D34817">
                    <a:lumMod val="50000"/>
                  </a:srgbClr>
                </a:solidFill>
              </a:rPr>
              <a:pPr/>
              <a:t>22.01.2022</a:t>
            </a:fld>
            <a:endParaRPr lang="tr-TR">
              <a:solidFill>
                <a:srgbClr val="D34817">
                  <a:lumMod val="50000"/>
                </a:srgbClr>
              </a:solidFill>
            </a:endParaRPr>
          </a:p>
        </p:txBody>
      </p:sp>
      <p:sp>
        <p:nvSpPr>
          <p:cNvPr id="5" name="Footer Placeholder 4"/>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758118109"/>
      </p:ext>
    </p:extLst>
  </p:cSld>
  <p:clrMapOvr>
    <a:masterClrMapping/>
  </p:clrMapOvr>
  <p:hf sldNum="0" hdr="0" dt="0"/>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29" y="627431"/>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31"/>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B5073CA-DEB9-4337-9B47-4DE1EEAC5781}" type="datetime1">
              <a:rPr lang="tr-TR" smtClean="0">
                <a:solidFill>
                  <a:srgbClr val="D34817">
                    <a:lumMod val="50000"/>
                  </a:srgbClr>
                </a:solidFill>
              </a:rPr>
              <a:pPr/>
              <a:t>22.01.2022</a:t>
            </a:fld>
            <a:endParaRPr lang="tr-TR">
              <a:solidFill>
                <a:srgbClr val="D34817">
                  <a:lumMod val="50000"/>
                </a:srgbClr>
              </a:solidFill>
            </a:endParaRPr>
          </a:p>
        </p:txBody>
      </p:sp>
      <p:sp>
        <p:nvSpPr>
          <p:cNvPr id="5" name="Footer Placeholder 4"/>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90130960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10 Dik Üçgen"/>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15 Grup"/>
          <p:cNvGrpSpPr>
            <a:grpSpLocks/>
          </p:cNvGrpSpPr>
          <p:nvPr/>
        </p:nvGrpSpPr>
        <p:grpSpPr bwMode="auto">
          <a:xfrm>
            <a:off x="-4233" y="4953000"/>
            <a:ext cx="12196233" cy="1911350"/>
            <a:chOff x="-3765" y="4832896"/>
            <a:chExt cx="9147765" cy="2032192"/>
          </a:xfrm>
        </p:grpSpPr>
        <p:sp>
          <p:nvSpPr>
            <p:cNvPr id="6" name="16 Serbest Form"/>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7" name="18 Serbest Form"/>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tr-TR" smtClean="0">
                <a:solidFill>
                  <a:prstClr val="black"/>
                </a:solidFill>
                <a:latin typeface="Arial" charset="0"/>
              </a:endParaRPr>
            </a:p>
          </p:txBody>
        </p:sp>
        <p:sp>
          <p:nvSpPr>
            <p:cNvPr id="8" name="19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20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Başlık"/>
          <p:cNvSpPr>
            <a:spLocks noGrp="1"/>
          </p:cNvSpPr>
          <p:nvPr>
            <p:ph type="ctrTitle"/>
          </p:nvPr>
        </p:nvSpPr>
        <p:spPr>
          <a:xfrm>
            <a:off x="914400" y="1752648"/>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17" name="16 Alt Başlık"/>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11" name="29 Veri Yer Tutucusu"/>
          <p:cNvSpPr>
            <a:spLocks noGrp="1"/>
          </p:cNvSpPr>
          <p:nvPr>
            <p:ph type="dt" sz="half" idx="10"/>
          </p:nvPr>
        </p:nvSpPr>
        <p:spPr/>
        <p:txBody>
          <a:bodyPr/>
          <a:lstStyle>
            <a:lvl1pPr>
              <a:defRPr>
                <a:solidFill>
                  <a:srgbClr val="FFFFFF"/>
                </a:solidFill>
              </a:defRPr>
            </a:lvl1pPr>
            <a:extLst/>
          </a:lstStyle>
          <a:p>
            <a:pPr>
              <a:defRPr/>
            </a:pPr>
            <a:fld id="{E2F8662F-C493-4ADB-92C5-CB6489E2D88A}" type="datetime1">
              <a:rPr lang="en-GB"/>
              <a:pPr>
                <a:defRPr/>
              </a:pPr>
              <a:t>22/01/2022</a:t>
            </a:fld>
            <a:endParaRPr lang="tr-TR"/>
          </a:p>
        </p:txBody>
      </p:sp>
      <p:sp>
        <p:nvSpPr>
          <p:cNvPr id="12" name="18 Altbilgi Yer Tutucusu"/>
          <p:cNvSpPr>
            <a:spLocks noGrp="1"/>
          </p:cNvSpPr>
          <p:nvPr>
            <p:ph type="ftr" sz="quarter" idx="11"/>
          </p:nvPr>
        </p:nvSpPr>
        <p:spPr/>
        <p:txBody>
          <a:bodyPr/>
          <a:lstStyle>
            <a:lvl1pPr>
              <a:defRPr>
                <a:solidFill>
                  <a:srgbClr val="F7E9E7"/>
                </a:solidFill>
              </a:defRPr>
            </a:lvl1pPr>
          </a:lstStyle>
          <a:p>
            <a:pPr>
              <a:defRPr/>
            </a:pPr>
            <a:endParaRPr lang="tr-TR"/>
          </a:p>
        </p:txBody>
      </p:sp>
      <p:sp>
        <p:nvSpPr>
          <p:cNvPr id="13" name="26 Slayt Numarası Yer Tutucusu"/>
          <p:cNvSpPr>
            <a:spLocks noGrp="1"/>
          </p:cNvSpPr>
          <p:nvPr>
            <p:ph type="sldNum" sz="quarter" idx="12"/>
          </p:nvPr>
        </p:nvSpPr>
        <p:spPr/>
        <p:txBody>
          <a:bodyPr/>
          <a:lstStyle>
            <a:lvl1pPr>
              <a:defRPr>
                <a:solidFill>
                  <a:srgbClr val="FFFFFF"/>
                </a:solidFill>
              </a:defRPr>
            </a:lvl1pPr>
            <a:extLst/>
          </a:lstStyle>
          <a:p>
            <a:pPr>
              <a:defRPr/>
            </a:pPr>
            <a:fld id="{77E15DB0-7E6F-4BD2-BBE3-C90534EDDACA}" type="slidenum">
              <a:rPr lang="tr-TR"/>
              <a:pPr>
                <a:defRPr/>
              </a:pPr>
              <a:t>‹#›</a:t>
            </a:fld>
            <a:endParaRPr lang="tr-TR"/>
          </a:p>
        </p:txBody>
      </p:sp>
    </p:spTree>
    <p:extLst>
      <p:ext uri="{BB962C8B-B14F-4D97-AF65-F5344CB8AC3E}">
        <p14:creationId xmlns:p14="http://schemas.microsoft.com/office/powerpoint/2010/main" val="310083316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Başlık"/>
          <p:cNvSpPr>
            <a:spLocks noGrp="1"/>
          </p:cNvSpPr>
          <p:nvPr>
            <p:ph type="title"/>
          </p:nvPr>
        </p:nvSpPr>
        <p:spPr/>
        <p:txBody>
          <a:bodyPr rtlCol="0"/>
          <a:lstStyle>
            <a:extLst/>
          </a:lstStyle>
          <a:p>
            <a:r>
              <a:rPr lang="tr-TR" smtClean="0"/>
              <a:t>Asıl başlık stili için tıklatın</a:t>
            </a:r>
            <a:endParaRPr lang="en-US"/>
          </a:p>
        </p:txBody>
      </p:sp>
      <p:sp>
        <p:nvSpPr>
          <p:cNvPr id="4" name="9 Veri Yer Tutucusu"/>
          <p:cNvSpPr>
            <a:spLocks noGrp="1"/>
          </p:cNvSpPr>
          <p:nvPr>
            <p:ph type="dt" sz="half" idx="10"/>
          </p:nvPr>
        </p:nvSpPr>
        <p:spPr/>
        <p:txBody>
          <a:bodyPr/>
          <a:lstStyle>
            <a:lvl1pPr>
              <a:defRPr/>
            </a:lvl1pPr>
          </a:lstStyle>
          <a:p>
            <a:pPr>
              <a:defRPr/>
            </a:pPr>
            <a:fld id="{FC954053-8C35-4F2D-BD9C-E1621E91C812}" type="datetime1">
              <a:rPr lang="en-GB">
                <a:solidFill>
                  <a:prstClr val="black"/>
                </a:solidFill>
              </a:rPr>
              <a:pPr>
                <a:defRPr/>
              </a:pPr>
              <a:t>22/01/2022</a:t>
            </a:fld>
            <a:endParaRPr lang="tr-TR">
              <a:solidFill>
                <a:prstClr val="black"/>
              </a:solidFill>
            </a:endParaRPr>
          </a:p>
        </p:txBody>
      </p:sp>
      <p:sp>
        <p:nvSpPr>
          <p:cNvPr id="5" name="21 Altbilgi Yer Tutucusu"/>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17 Slayt Numarası Yer Tutucusu"/>
          <p:cNvSpPr>
            <a:spLocks noGrp="1"/>
          </p:cNvSpPr>
          <p:nvPr>
            <p:ph type="sldNum" sz="quarter" idx="12"/>
          </p:nvPr>
        </p:nvSpPr>
        <p:spPr/>
        <p:txBody>
          <a:bodyPr/>
          <a:lstStyle>
            <a:lvl1pPr>
              <a:defRPr/>
            </a:lvl1pPr>
          </a:lstStyle>
          <a:p>
            <a:pPr>
              <a:defRPr/>
            </a:pPr>
            <a:fld id="{35FDE4CE-FAEB-4BD5-92B1-374FA0EFC434}"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70702217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10 Köşeli Çift Ayraç"/>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15 Köşeli Çift Ayraç"/>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1 Başlık"/>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extLst/>
          </a:lstStyle>
          <a:p>
            <a:pPr>
              <a:defRPr/>
            </a:pPr>
            <a:fld id="{EDF0AC0C-3D27-4CBD-A29F-094158B71386}" type="datetime1">
              <a:rPr lang="en-GB">
                <a:solidFill>
                  <a:prstClr val="white"/>
                </a:solidFill>
              </a:rPr>
              <a:pPr>
                <a:defRPr/>
              </a:pPr>
              <a:t>22/01/2022</a:t>
            </a:fld>
            <a:endParaRPr lang="tr-TR">
              <a:solidFill>
                <a:prstClr val="white"/>
              </a:solidFill>
            </a:endParaRPr>
          </a:p>
        </p:txBody>
      </p:sp>
      <p:sp>
        <p:nvSpPr>
          <p:cNvPr id="7" name="4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8" name="5 Slayt Numarası Yer Tutucusu"/>
          <p:cNvSpPr>
            <a:spLocks noGrp="1"/>
          </p:cNvSpPr>
          <p:nvPr>
            <p:ph type="sldNum" sz="quarter" idx="12"/>
          </p:nvPr>
        </p:nvSpPr>
        <p:spPr/>
        <p:txBody>
          <a:bodyPr/>
          <a:lstStyle>
            <a:lvl1pPr>
              <a:defRPr/>
            </a:lvl1pPr>
            <a:extLst/>
          </a:lstStyle>
          <a:p>
            <a:pPr>
              <a:defRPr/>
            </a:pPr>
            <a:fld id="{B772512E-E12B-44A0-8BC3-3A1C60207D56}"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456275516"/>
      </p:ext>
    </p:extLst>
  </p:cSld>
  <p:clrMapOvr>
    <a:overrideClrMapping bg1="dk1" tx1="lt1" bg2="dk2" tx2="lt2" accent1="accent1" accent2="accent2" accent3="accent3" accent4="accent4" accent5="accent5" accent6="accent6" hlink="hlink" folHlink="folHlink"/>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609600" y="1481336"/>
            <a:ext cx="53848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6197600" y="1481336"/>
            <a:ext cx="53848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7 Başlık"/>
          <p:cNvSpPr>
            <a:spLocks noGrp="1"/>
          </p:cNvSpPr>
          <p:nvPr>
            <p:ph type="title"/>
          </p:nvPr>
        </p:nvSpPr>
        <p:spPr/>
        <p:txBody>
          <a:bodyPr rtlCol="0"/>
          <a:lstStyle>
            <a:extLst/>
          </a:lstStyle>
          <a:p>
            <a:r>
              <a:rPr lang="tr-TR" smtClean="0"/>
              <a:t>Asıl başlık stili için tıklatın</a:t>
            </a:r>
            <a:endParaRPr lang="en-US"/>
          </a:p>
        </p:txBody>
      </p:sp>
      <p:sp>
        <p:nvSpPr>
          <p:cNvPr id="5" name="4 Veri Yer Tutucusu"/>
          <p:cNvSpPr>
            <a:spLocks noGrp="1"/>
          </p:cNvSpPr>
          <p:nvPr>
            <p:ph type="dt" sz="half" idx="10"/>
          </p:nvPr>
        </p:nvSpPr>
        <p:spPr/>
        <p:txBody>
          <a:bodyPr/>
          <a:lstStyle>
            <a:lvl1pPr>
              <a:defRPr/>
            </a:lvl1pPr>
            <a:extLst/>
          </a:lstStyle>
          <a:p>
            <a:pPr>
              <a:defRPr/>
            </a:pPr>
            <a:fld id="{31C9A1B8-8EA5-4680-884D-B263D9AD634F}" type="datetime1">
              <a:rPr lang="en-GB">
                <a:solidFill>
                  <a:prstClr val="white"/>
                </a:solidFill>
              </a:rPr>
              <a:pPr>
                <a:defRPr/>
              </a:pPr>
              <a:t>22/01/2022</a:t>
            </a:fld>
            <a:endParaRPr lang="tr-TR">
              <a:solidFill>
                <a:prstClr val="white"/>
              </a:solidFill>
            </a:endParaRPr>
          </a:p>
        </p:txBody>
      </p:sp>
      <p:sp>
        <p:nvSpPr>
          <p:cNvPr id="6" name="5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7" name="6 Slayt Numarası Yer Tutucusu"/>
          <p:cNvSpPr>
            <a:spLocks noGrp="1"/>
          </p:cNvSpPr>
          <p:nvPr>
            <p:ph type="sldNum" sz="quarter" idx="12"/>
          </p:nvPr>
        </p:nvSpPr>
        <p:spPr/>
        <p:txBody>
          <a:bodyPr/>
          <a:lstStyle>
            <a:lvl1pPr>
              <a:defRPr/>
            </a:lvl1pPr>
            <a:extLst/>
          </a:lstStyle>
          <a:p>
            <a:pPr>
              <a:defRPr/>
            </a:pPr>
            <a:fld id="{F427C3BC-6340-42FB-9AD0-995BF555C233}"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985982596"/>
      </p:ext>
    </p:extLst>
  </p:cSld>
  <p:clrMapOvr>
    <a:overrideClrMapping bg1="dk1" tx1="lt1" bg2="dk2" tx2="lt2" accent1="accent1" accent2="accent2" accent3="accent3" accent4="accent4" accent5="accent5" accent6="accent6" hlink="hlink" folHlink="folHlink"/>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10972800"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6193400"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609600" y="1444341"/>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6193398" y="1444341"/>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D6B8F283-AB96-47C8-8CAB-EE6B373FCEA8}" type="datetime1">
              <a:rPr lang="en-GB">
                <a:solidFill>
                  <a:prstClr val="black"/>
                </a:solidFill>
              </a:rPr>
              <a:pPr>
                <a:defRPr/>
              </a:pPr>
              <a:t>22/01/2022</a:t>
            </a:fld>
            <a:endParaRPr lang="tr-TR">
              <a:solidFill>
                <a:prstClr val="black"/>
              </a:solidFill>
            </a:endParaRPr>
          </a:p>
        </p:txBody>
      </p:sp>
      <p:sp>
        <p:nvSpPr>
          <p:cNvPr id="8" name="7 Altbilgi Yer Tutucusu"/>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9" name="8 Slayt Numarası Yer Tutucusu"/>
          <p:cNvSpPr>
            <a:spLocks noGrp="1"/>
          </p:cNvSpPr>
          <p:nvPr>
            <p:ph type="sldNum" sz="quarter" idx="12"/>
          </p:nvPr>
        </p:nvSpPr>
        <p:spPr/>
        <p:txBody>
          <a:bodyPr/>
          <a:lstStyle>
            <a:lvl1pPr>
              <a:defRPr/>
            </a:lvl1pPr>
            <a:extLst/>
          </a:lstStyle>
          <a:p>
            <a:pPr>
              <a:defRPr/>
            </a:pPr>
            <a:fld id="{A7853CE4-BADE-4CD5-B18E-4811D0FA3D9A}"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1170802532"/>
      </p:ext>
    </p:extLst>
  </p:cSld>
  <p:clrMapOvr>
    <a:overrideClrMapping bg1="lt1" tx1="dk1" bg2="lt2" tx2="dk2" accent1="accent1" accent2="accent2" accent3="accent3" accent4="accent4" accent5="accent5" accent6="accent6" hlink="hlink" folHlink="folHlink"/>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5 Başlık"/>
          <p:cNvSpPr>
            <a:spLocks noGrp="1"/>
          </p:cNvSpPr>
          <p:nvPr>
            <p:ph type="title"/>
          </p:nvPr>
        </p:nvSpPr>
        <p:spPr/>
        <p:txBody>
          <a:bodyPr rtlCol="0"/>
          <a:lstStyle>
            <a:extLst/>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extLst/>
          </a:lstStyle>
          <a:p>
            <a:pPr>
              <a:defRPr/>
            </a:pPr>
            <a:fld id="{3EC3BFBB-1124-4F84-B9A0-3C55FED92716}" type="datetime1">
              <a:rPr lang="en-GB">
                <a:solidFill>
                  <a:prstClr val="white"/>
                </a:solidFill>
              </a:rPr>
              <a:pPr>
                <a:defRPr/>
              </a:pPr>
              <a:t>22/01/2022</a:t>
            </a:fld>
            <a:endParaRPr lang="tr-TR">
              <a:solidFill>
                <a:prstClr val="white"/>
              </a:solidFill>
            </a:endParaRPr>
          </a:p>
        </p:txBody>
      </p:sp>
      <p:sp>
        <p:nvSpPr>
          <p:cNvPr id="4" name="3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5" name="4 Slayt Numarası Yer Tutucusu"/>
          <p:cNvSpPr>
            <a:spLocks noGrp="1"/>
          </p:cNvSpPr>
          <p:nvPr>
            <p:ph type="sldNum" sz="quarter" idx="12"/>
          </p:nvPr>
        </p:nvSpPr>
        <p:spPr/>
        <p:txBody>
          <a:bodyPr/>
          <a:lstStyle>
            <a:lvl1pPr>
              <a:defRPr/>
            </a:lvl1pPr>
            <a:extLst/>
          </a:lstStyle>
          <a:p>
            <a:pPr>
              <a:defRPr/>
            </a:pPr>
            <a:fld id="{CD11AD5B-ECC4-4FC5-8B6F-54C09031D060}"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76479890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30"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114"/>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30"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221120737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8079118A-0AFA-4C98-8ED8-47D42E0A61A0}" type="datetime1">
              <a:rPr lang="en-GB">
                <a:solidFill>
                  <a:prstClr val="black"/>
                </a:solidFill>
              </a:rPr>
              <a:pPr>
                <a:defRPr/>
              </a:pPr>
              <a:t>22/01/2022</a:t>
            </a:fld>
            <a:endParaRPr lang="tr-TR">
              <a:solidFill>
                <a:prstClr val="black"/>
              </a:solidFill>
            </a:endParaRPr>
          </a:p>
        </p:txBody>
      </p:sp>
      <p:sp>
        <p:nvSpPr>
          <p:cNvPr id="3" name="21 Altbilgi Yer Tutucusu"/>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17 Slayt Numarası Yer Tutucusu"/>
          <p:cNvSpPr>
            <a:spLocks noGrp="1"/>
          </p:cNvSpPr>
          <p:nvPr>
            <p:ph type="sldNum" sz="quarter" idx="12"/>
          </p:nvPr>
        </p:nvSpPr>
        <p:spPr/>
        <p:txBody>
          <a:bodyPr/>
          <a:lstStyle>
            <a:lvl1pPr>
              <a:defRPr/>
            </a:lvl1pPr>
          </a:lstStyle>
          <a:p>
            <a:pPr>
              <a:defRPr/>
            </a:pPr>
            <a:fld id="{FC8516A8-6D25-400F-8D78-0DE5ED4EE98F}"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248013378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tr-TR" smtClean="0"/>
              <a:t>Asıl başlık stili için tıklatın</a:t>
            </a:r>
            <a:endParaRPr lang="en-US"/>
          </a:p>
        </p:txBody>
      </p:sp>
      <p:sp>
        <p:nvSpPr>
          <p:cNvPr id="3" name="2 Metin Yer Tutucusu"/>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F154966B-1175-4F44-9C34-89C4E16D9284}" type="datetime1">
              <a:rPr lang="en-GB">
                <a:solidFill>
                  <a:prstClr val="black"/>
                </a:solidFill>
              </a:rPr>
              <a:pPr>
                <a:defRPr/>
              </a:pPr>
              <a:t>22/01/2022</a:t>
            </a:fld>
            <a:endParaRPr lang="tr-TR">
              <a:solidFill>
                <a:prstClr val="black"/>
              </a:solidFill>
            </a:endParaRPr>
          </a:p>
        </p:txBody>
      </p:sp>
      <p:sp>
        <p:nvSpPr>
          <p:cNvPr id="6" name="5 Altbilgi Yer Tutucusu"/>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6 Slayt Numarası Yer Tutucusu"/>
          <p:cNvSpPr>
            <a:spLocks noGrp="1"/>
          </p:cNvSpPr>
          <p:nvPr>
            <p:ph type="sldNum" sz="quarter" idx="12"/>
          </p:nvPr>
        </p:nvSpPr>
        <p:spPr/>
        <p:txBody>
          <a:bodyPr/>
          <a:lstStyle>
            <a:lvl1pPr>
              <a:defRPr/>
            </a:lvl1pPr>
            <a:extLst/>
          </a:lstStyle>
          <a:p>
            <a:pPr>
              <a:defRPr/>
            </a:pPr>
            <a:fld id="{619ABC3C-E067-4CF6-8687-90CAAF436281}"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4032971787"/>
      </p:ext>
    </p:extLst>
  </p:cSld>
  <p:clrMapOvr>
    <a:overrideClrMapping bg1="lt1" tx1="dk1" bg2="lt2" tx2="dk2" accent1="accent1" accent2="accent2" accent3="accent3" accent4="accent4" accent5="accent5" accent6="accent6" hlink="hlink" folHlink="folHlink"/>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10 Serbest Form"/>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6" name="15 Serbest Form"/>
          <p:cNvSpPr>
            <a:spLocks/>
          </p:cNvSpPr>
          <p:nvPr/>
        </p:nvSpPr>
        <p:spPr bwMode="auto">
          <a:xfrm>
            <a:off x="-71966" y="5784850"/>
            <a:ext cx="506941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tr-TR" smtClean="0">
              <a:solidFill>
                <a:prstClr val="white"/>
              </a:solidFill>
              <a:latin typeface="Arial" charset="0"/>
            </a:endParaRPr>
          </a:p>
        </p:txBody>
      </p:sp>
      <p:sp>
        <p:nvSpPr>
          <p:cNvPr id="7" name="16 Dik Üçgen"/>
          <p:cNvSpPr>
            <a:spLocks/>
          </p:cNvSpPr>
          <p:nvPr/>
        </p:nvSpPr>
        <p:spPr bwMode="auto">
          <a:xfrm>
            <a:off x="-8056" y="5791253"/>
            <a:ext cx="4536419"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18 Düz Bağlayıcı"/>
          <p:cNvCxnSpPr/>
          <p:nvPr/>
        </p:nvCxnSpPr>
        <p:spPr>
          <a:xfrm>
            <a:off x="-12316" y="578778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9 Köşeli Çift Ayraç"/>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20 Köşeli Çift Ayraç"/>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3 Metin Yer Tutucusu"/>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3" name="2 Resim Yer Tutucusu"/>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2" name="1 Başlık"/>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tr-TR" smtClean="0"/>
              <a:t>Asıl başlık stili için tıklatın</a:t>
            </a:r>
            <a:endParaRPr lang="en-US"/>
          </a:p>
        </p:txBody>
      </p:sp>
      <p:sp>
        <p:nvSpPr>
          <p:cNvPr id="11" name="4 Veri Yer Tutucusu"/>
          <p:cNvSpPr>
            <a:spLocks noGrp="1"/>
          </p:cNvSpPr>
          <p:nvPr>
            <p:ph type="dt" sz="half" idx="10"/>
          </p:nvPr>
        </p:nvSpPr>
        <p:spPr/>
        <p:txBody>
          <a:bodyPr/>
          <a:lstStyle>
            <a:lvl1pPr>
              <a:defRPr>
                <a:solidFill>
                  <a:schemeClr val="tx1"/>
                </a:solidFill>
              </a:defRPr>
            </a:lvl1pPr>
            <a:extLst/>
          </a:lstStyle>
          <a:p>
            <a:pPr>
              <a:defRPr/>
            </a:pPr>
            <a:fld id="{972C87F9-8BC0-48F8-BC19-90F5E68FFCA1}" type="datetime1">
              <a:rPr lang="en-GB">
                <a:solidFill>
                  <a:prstClr val="white"/>
                </a:solidFill>
              </a:rPr>
              <a:pPr>
                <a:defRPr/>
              </a:pPr>
              <a:t>22/01/2022</a:t>
            </a:fld>
            <a:endParaRPr lang="tr-TR">
              <a:solidFill>
                <a:prstClr val="white"/>
              </a:solidFill>
            </a:endParaRPr>
          </a:p>
        </p:txBody>
      </p:sp>
      <p:sp>
        <p:nvSpPr>
          <p:cNvPr id="12" name="5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13" name="6 Slayt Numarası Yer Tutucusu"/>
          <p:cNvSpPr>
            <a:spLocks noGrp="1"/>
          </p:cNvSpPr>
          <p:nvPr>
            <p:ph type="sldNum" sz="quarter" idx="12"/>
          </p:nvPr>
        </p:nvSpPr>
        <p:spPr/>
        <p:txBody>
          <a:bodyPr/>
          <a:lstStyle>
            <a:lvl1pPr>
              <a:defRPr>
                <a:solidFill>
                  <a:schemeClr val="tx1"/>
                </a:solidFill>
              </a:defRPr>
            </a:lvl1pPr>
            <a:extLst/>
          </a:lstStyle>
          <a:p>
            <a:pPr>
              <a:defRPr/>
            </a:pPr>
            <a:fld id="{7FCE99F3-CCBF-4971-81E9-1C3E3D9DB0E1}"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4080142773"/>
      </p:ext>
    </p:extLst>
  </p:cSld>
  <p:clrMapOvr>
    <a:overrideClrMapping bg1="dk1" tx1="lt1" bg2="dk2" tx2="lt2" accent1="accent1" accent2="accent2" accent3="accent3" accent4="accent4" accent5="accent5" accent6="accent6" hlink="hlink" folHlink="folHlink"/>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609600" y="1481333"/>
            <a:ext cx="10972800" cy="4386071"/>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F0502A50-D547-485B-B94C-1FD1CE195D35}" type="datetime1">
              <a:rPr lang="en-GB">
                <a:solidFill>
                  <a:prstClr val="black"/>
                </a:solidFill>
              </a:rPr>
              <a:pPr>
                <a:defRPr/>
              </a:pPr>
              <a:t>22/01/2022</a:t>
            </a:fld>
            <a:endParaRPr lang="tr-TR">
              <a:solidFill>
                <a:prstClr val="black"/>
              </a:solidFill>
            </a:endParaRPr>
          </a:p>
        </p:txBody>
      </p:sp>
      <p:sp>
        <p:nvSpPr>
          <p:cNvPr id="5" name="21 Altbilgi Yer Tutucusu"/>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17 Slayt Numarası Yer Tutucusu"/>
          <p:cNvSpPr>
            <a:spLocks noGrp="1"/>
          </p:cNvSpPr>
          <p:nvPr>
            <p:ph type="sldNum" sz="quarter" idx="12"/>
          </p:nvPr>
        </p:nvSpPr>
        <p:spPr/>
        <p:txBody>
          <a:bodyPr/>
          <a:lstStyle>
            <a:lvl1pPr>
              <a:defRPr/>
            </a:lvl1pPr>
          </a:lstStyle>
          <a:p>
            <a:pPr>
              <a:defRPr/>
            </a:pPr>
            <a:fld id="{28CDCFB7-3D8E-4B99-A5E0-182D991AD5D2}"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355063545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125351" y="274687"/>
            <a:ext cx="2369960" cy="5592761"/>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609600" y="274641"/>
            <a:ext cx="8432800" cy="5592760"/>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3CFEEC0E-918A-4519-B18B-48A60901A942}" type="datetime1">
              <a:rPr lang="en-GB">
                <a:solidFill>
                  <a:prstClr val="black"/>
                </a:solidFill>
              </a:rPr>
              <a:pPr>
                <a:defRPr/>
              </a:pPr>
              <a:t>22/01/2022</a:t>
            </a:fld>
            <a:endParaRPr lang="tr-TR">
              <a:solidFill>
                <a:prstClr val="black"/>
              </a:solidFill>
            </a:endParaRPr>
          </a:p>
        </p:txBody>
      </p:sp>
      <p:sp>
        <p:nvSpPr>
          <p:cNvPr id="5" name="21 Altbilgi Yer Tutucusu"/>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17 Slayt Numarası Yer Tutucusu"/>
          <p:cNvSpPr>
            <a:spLocks noGrp="1"/>
          </p:cNvSpPr>
          <p:nvPr>
            <p:ph type="sldNum" sz="quarter" idx="12"/>
          </p:nvPr>
        </p:nvSpPr>
        <p:spPr/>
        <p:txBody>
          <a:bodyPr/>
          <a:lstStyle>
            <a:lvl1pPr>
              <a:defRPr/>
            </a:lvl1pPr>
          </a:lstStyle>
          <a:p>
            <a:pPr>
              <a:defRPr/>
            </a:pPr>
            <a:fld id="{DE9816CB-8A47-4FF6-92F9-0B7FD520912A}"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4185178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1364467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30"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30"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65"/>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1006950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66" y="609600"/>
            <a:ext cx="839392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30"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65"/>
            <a:ext cx="779767" cy="365125"/>
          </a:xfrm>
        </p:spPr>
        <p:txBody>
          <a:bodyPr/>
          <a:lstStyle/>
          <a:p>
            <a:fld id="{22A734FC-7C81-4B34-83D5-AA5635BFE140}"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8366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4144195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66" y="609600"/>
            <a:ext cx="839392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22A734FC-7C81-4B34-83D5-AA5635BFE140}"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6614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30"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30"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B7C7823-6B1E-45B9-B756-076A68DFA199}" type="datetime1">
              <a:rPr lang="tr-TR" smtClean="0">
                <a:solidFill>
                  <a:srgbClr val="D34817">
                    <a:lumMod val="50000"/>
                  </a:srgbClr>
                </a:solidFill>
              </a:rPr>
              <a:pPr/>
              <a:t>22.01.2022</a:t>
            </a:fld>
            <a:endParaRPr lang="tr-TR">
              <a:solidFill>
                <a:srgbClr val="D34817">
                  <a:lumMod val="50000"/>
                </a:srgbClr>
              </a:solidFill>
            </a:endParaRPr>
          </a:p>
        </p:txBody>
      </p:sp>
      <p:sp>
        <p:nvSpPr>
          <p:cNvPr id="5" name="Footer Placeholder 4"/>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65"/>
            <a:ext cx="779767" cy="365125"/>
          </a:xfrm>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2467238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30"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3109033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795303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29" y="627431"/>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31"/>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5FB7ED-2FF2-4437-AA36-0FD98CFE9896}" type="datetimeFigureOut">
              <a:rPr lang="tr-TR" smtClean="0"/>
              <a:pPr/>
              <a:t>22.01.2022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A734FC-7C81-4B34-83D5-AA5635BFE140}" type="slidenum">
              <a:rPr lang="tr-TR" smtClean="0"/>
              <a:pPr/>
              <a:t>‹#›</a:t>
            </a:fld>
            <a:endParaRPr lang="tr-TR"/>
          </a:p>
        </p:txBody>
      </p:sp>
    </p:spTree>
    <p:extLst>
      <p:ext uri="{BB962C8B-B14F-4D97-AF65-F5344CB8AC3E}">
        <p14:creationId xmlns:p14="http://schemas.microsoft.com/office/powerpoint/2010/main" val="194363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811"/>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26"/>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607155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3" y="2367099"/>
            <a:ext cx="10363827"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476807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89"/>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5" y="3657483"/>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687986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7" y="618543"/>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3" y="2367099"/>
            <a:ext cx="5106027"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9"/>
            <a:ext cx="510540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721787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7" y="618543"/>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9" y="2371018"/>
            <a:ext cx="4873475"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913777" y="3051038"/>
            <a:ext cx="5106027"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6172217" y="3051038"/>
            <a:ext cx="510540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8" name="Footer Placeholder 7"/>
          <p:cNvSpPr>
            <a:spLocks noGrp="1"/>
          </p:cNvSpPr>
          <p:nvPr>
            <p:ph type="ftr" sz="quarter" idx="11"/>
          </p:nvPr>
        </p:nvSpPr>
        <p:spPr/>
        <p:txBody>
          <a:bodyPr/>
          <a:lstStyle/>
          <a:p>
            <a:endParaRPr lang="tr-TR">
              <a:solidFill>
                <a:prstClr val="black"/>
              </a:solidFill>
            </a:endParaRPr>
          </a:p>
        </p:txBody>
      </p:sp>
      <p:sp>
        <p:nvSpPr>
          <p:cNvPr id="9" name="Slide Number Placeholder 8"/>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416140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4" name="Footer Placeholder 3"/>
          <p:cNvSpPr>
            <a:spLocks noGrp="1"/>
          </p:cNvSpPr>
          <p:nvPr>
            <p:ph type="ftr" sz="quarter" idx="11"/>
          </p:nvPr>
        </p:nvSpPr>
        <p:spPr/>
        <p:txBody>
          <a:bodyPr/>
          <a:lstStyle/>
          <a:p>
            <a:endParaRPr lang="tr-TR">
              <a:solidFill>
                <a:prstClr val="black"/>
              </a:solidFill>
            </a:endParaRPr>
          </a:p>
        </p:txBody>
      </p:sp>
      <p:sp>
        <p:nvSpPr>
          <p:cNvPr id="5" name="Slide Number Placeholder 4"/>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663488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3" name="Footer Placeholder 2"/>
          <p:cNvSpPr>
            <a:spLocks noGrp="1"/>
          </p:cNvSpPr>
          <p:nvPr>
            <p:ph type="ftr" sz="quarter" idx="11"/>
          </p:nvPr>
        </p:nvSpPr>
        <p:spPr/>
        <p:txBody>
          <a:bodyPr/>
          <a:lstStyle/>
          <a:p>
            <a:endParaRPr lang="tr-TR">
              <a:solidFill>
                <a:prstClr val="black"/>
              </a:solidFill>
            </a:endParaRPr>
          </a:p>
        </p:txBody>
      </p:sp>
      <p:sp>
        <p:nvSpPr>
          <p:cNvPr id="4" name="Slide Number Placeholder 3"/>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25393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09B36B4-7D79-43AF-AA66-7F2BFC7CD61C}" type="datetime1">
              <a:rPr lang="tr-TR" smtClean="0">
                <a:solidFill>
                  <a:srgbClr val="D34817">
                    <a:lumMod val="50000"/>
                  </a:srgbClr>
                </a:solidFill>
              </a:rPr>
              <a:pPr/>
              <a:t>22.01.2022</a:t>
            </a:fld>
            <a:endParaRPr lang="tr-TR">
              <a:solidFill>
                <a:srgbClr val="D34817">
                  <a:lumMod val="50000"/>
                </a:srgbClr>
              </a:solidFill>
            </a:endParaRPr>
          </a:p>
        </p:txBody>
      </p:sp>
      <p:sp>
        <p:nvSpPr>
          <p:cNvPr id="6" name="Footer Placeholder 5"/>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10"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24" y="787785"/>
            <a:ext cx="779767" cy="365125"/>
          </a:xfrm>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3854467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5" y="609626"/>
            <a:ext cx="6200163"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92"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09271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83"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19" y="609601"/>
            <a:ext cx="325535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6" y="2632878"/>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4889971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7"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721872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25"/>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117084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75" y="4372822"/>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557559"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3042982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47"/>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465068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75" y="2943381"/>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5239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366" y="2943381"/>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3299" y="2943381"/>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4" name="Footer Placeholder 3"/>
          <p:cNvSpPr>
            <a:spLocks noGrp="1"/>
          </p:cNvSpPr>
          <p:nvPr>
            <p:ph type="ftr" sz="quarter" idx="11"/>
          </p:nvPr>
        </p:nvSpPr>
        <p:spPr/>
        <p:txBody>
          <a:bodyPr/>
          <a:lstStyle/>
          <a:p>
            <a:endParaRPr lang="tr-TR">
              <a:solidFill>
                <a:prstClr val="black"/>
              </a:solidFill>
            </a:endParaRPr>
          </a:p>
        </p:txBody>
      </p:sp>
      <p:sp>
        <p:nvSpPr>
          <p:cNvPr id="5" name="Slide Number Placeholder 4"/>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860774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92"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913792"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92"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81106"/>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316"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176" y="4781104"/>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4" name="Footer Placeholder 3"/>
          <p:cNvSpPr>
            <a:spLocks noGrp="1"/>
          </p:cNvSpPr>
          <p:nvPr>
            <p:ph type="ftr" sz="quarter" idx="11"/>
          </p:nvPr>
        </p:nvSpPr>
        <p:spPr/>
        <p:txBody>
          <a:bodyPr/>
          <a:lstStyle/>
          <a:p>
            <a:endParaRPr lang="tr-TR">
              <a:solidFill>
                <a:prstClr val="black"/>
              </a:solidFill>
            </a:endParaRPr>
          </a:p>
        </p:txBody>
      </p:sp>
      <p:sp>
        <p:nvSpPr>
          <p:cNvPr id="5" name="Slide Number Placeholder 4"/>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332849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9"/>
            <a:ext cx="10364452"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881086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17" y="609627"/>
            <a:ext cx="2553327"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27"/>
            <a:ext cx="7658724"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EBE619-F6B1-4B2F-AC71-9F10B4730932}" type="datetimeFigureOut">
              <a:rPr lang="tr-TR" smtClean="0">
                <a:solidFill>
                  <a:prstClr val="black"/>
                </a:solidFill>
              </a:rPr>
              <a:pPr/>
              <a:t>22.01.2022</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85557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46"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96BC30E-2679-475E-B884-077C40EC709F}" type="datetime1">
              <a:rPr lang="tr-TR" smtClean="0">
                <a:solidFill>
                  <a:srgbClr val="D34817">
                    <a:lumMod val="50000"/>
                  </a:srgbClr>
                </a:solidFill>
              </a:rPr>
              <a:pPr/>
              <a:t>22.01.2022</a:t>
            </a:fld>
            <a:endParaRPr lang="tr-TR">
              <a:solidFill>
                <a:srgbClr val="D34817">
                  <a:lumMod val="50000"/>
                </a:srgbClr>
              </a:solidFill>
            </a:endParaRPr>
          </a:p>
        </p:txBody>
      </p:sp>
      <p:sp>
        <p:nvSpPr>
          <p:cNvPr id="8" name="Footer Placeholder 7"/>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12"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24" y="787785"/>
            <a:ext cx="779767" cy="365125"/>
          </a:xfrm>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33428221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30" y="2514601"/>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30" y="4777405"/>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7" name="Freeform 6"/>
          <p:cNvSpPr/>
          <p:nvPr/>
        </p:nvSpPr>
        <p:spPr bwMode="auto">
          <a:xfrm>
            <a:off x="3" y="4323836"/>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24" y="4529566"/>
            <a:ext cx="779767" cy="365125"/>
          </a:xfrm>
        </p:spPr>
        <p:txBody>
          <a:bodyPr/>
          <a:lstStyle/>
          <a:p>
            <a:fld id="{B14070E9-0DF2-4681-B9B8-9C474AF30774}" type="slidenum">
              <a:rPr lang="tr-TR" smtClean="0"/>
              <a:pPr/>
              <a:t>‹#›</a:t>
            </a:fld>
            <a:endParaRPr lang="tr-TR"/>
          </a:p>
        </p:txBody>
      </p:sp>
    </p:spTree>
    <p:extLst>
      <p:ext uri="{BB962C8B-B14F-4D97-AF65-F5344CB8AC3E}">
        <p14:creationId xmlns:p14="http://schemas.microsoft.com/office/powerpoint/2010/main" val="2779169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42"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4070E9-0DF2-4681-B9B8-9C474AF30774}" type="slidenum">
              <a:rPr lang="tr-TR" smtClean="0"/>
              <a:pPr/>
              <a:t>‹#›</a:t>
            </a:fld>
            <a:endParaRPr lang="tr-TR"/>
          </a:p>
        </p:txBody>
      </p:sp>
    </p:spTree>
    <p:extLst>
      <p:ext uri="{BB962C8B-B14F-4D97-AF65-F5344CB8AC3E}">
        <p14:creationId xmlns:p14="http://schemas.microsoft.com/office/powerpoint/2010/main" val="5741058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30"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30"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65"/>
            <a:ext cx="779767" cy="365125"/>
          </a:xfrm>
        </p:spPr>
        <p:txBody>
          <a:bodyPr/>
          <a:lstStyle/>
          <a:p>
            <a:fld id="{B14070E9-0DF2-4681-B9B8-9C474AF30774}" type="slidenum">
              <a:rPr lang="tr-TR" smtClean="0"/>
              <a:pPr/>
              <a:t>‹#›</a:t>
            </a:fld>
            <a:endParaRPr lang="tr-TR"/>
          </a:p>
        </p:txBody>
      </p:sp>
    </p:spTree>
    <p:extLst>
      <p:ext uri="{BB962C8B-B14F-4D97-AF65-F5344CB8AC3E}">
        <p14:creationId xmlns:p14="http://schemas.microsoft.com/office/powerpoint/2010/main" val="3633862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0"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24" y="787785"/>
            <a:ext cx="779767" cy="365125"/>
          </a:xfrm>
        </p:spPr>
        <p:txBody>
          <a:bodyPr/>
          <a:lstStyle/>
          <a:p>
            <a:fld id="{B14070E9-0DF2-4681-B9B8-9C474AF30774}" type="slidenum">
              <a:rPr lang="tr-TR" smtClean="0"/>
              <a:pPr/>
              <a:t>‹#›</a:t>
            </a:fld>
            <a:endParaRPr lang="tr-TR"/>
          </a:p>
        </p:txBody>
      </p:sp>
    </p:spTree>
    <p:extLst>
      <p:ext uri="{BB962C8B-B14F-4D97-AF65-F5344CB8AC3E}">
        <p14:creationId xmlns:p14="http://schemas.microsoft.com/office/powerpoint/2010/main" val="10187077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46"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12"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24" y="787785"/>
            <a:ext cx="779767" cy="365125"/>
          </a:xfrm>
        </p:spPr>
        <p:txBody>
          <a:bodyPr/>
          <a:lstStyle/>
          <a:p>
            <a:fld id="{B14070E9-0DF2-4681-B9B8-9C474AF30774}" type="slidenum">
              <a:rPr lang="tr-TR" smtClean="0"/>
              <a:pPr/>
              <a:t>‹#›</a:t>
            </a:fld>
            <a:endParaRPr lang="tr-TR"/>
          </a:p>
        </p:txBody>
      </p:sp>
    </p:spTree>
    <p:extLst>
      <p:ext uri="{BB962C8B-B14F-4D97-AF65-F5344CB8AC3E}">
        <p14:creationId xmlns:p14="http://schemas.microsoft.com/office/powerpoint/2010/main" val="839803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7"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4070E9-0DF2-4681-B9B8-9C474AF30774}" type="slidenum">
              <a:rPr lang="tr-TR" smtClean="0"/>
              <a:pPr/>
              <a:t>‹#›</a:t>
            </a:fld>
            <a:endParaRPr lang="tr-TR"/>
          </a:p>
        </p:txBody>
      </p:sp>
    </p:spTree>
    <p:extLst>
      <p:ext uri="{BB962C8B-B14F-4D97-AF65-F5344CB8AC3E}">
        <p14:creationId xmlns:p14="http://schemas.microsoft.com/office/powerpoint/2010/main" val="18729595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6"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4070E9-0DF2-4681-B9B8-9C474AF30774}" type="slidenum">
              <a:rPr lang="tr-TR" smtClean="0"/>
              <a:pPr/>
              <a:t>‹#›</a:t>
            </a:fld>
            <a:endParaRPr lang="tr-TR"/>
          </a:p>
        </p:txBody>
      </p:sp>
    </p:spTree>
    <p:extLst>
      <p:ext uri="{BB962C8B-B14F-4D97-AF65-F5344CB8AC3E}">
        <p14:creationId xmlns:p14="http://schemas.microsoft.com/office/powerpoint/2010/main" val="29235516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30"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114"/>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30"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4070E9-0DF2-4681-B9B8-9C474AF30774}" type="slidenum">
              <a:rPr lang="tr-TR" smtClean="0"/>
              <a:pPr/>
              <a:t>‹#›</a:t>
            </a:fld>
            <a:endParaRPr lang="tr-TR"/>
          </a:p>
        </p:txBody>
      </p:sp>
    </p:spTree>
    <p:extLst>
      <p:ext uri="{BB962C8B-B14F-4D97-AF65-F5344CB8AC3E}">
        <p14:creationId xmlns:p14="http://schemas.microsoft.com/office/powerpoint/2010/main" val="21842481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B14070E9-0DF2-4681-B9B8-9C474AF30774}" type="slidenum">
              <a:rPr lang="tr-TR" smtClean="0"/>
              <a:pPr/>
              <a:t>‹#›</a:t>
            </a:fld>
            <a:endParaRPr lang="tr-TR"/>
          </a:p>
        </p:txBody>
      </p:sp>
    </p:spTree>
    <p:extLst>
      <p:ext uri="{BB962C8B-B14F-4D97-AF65-F5344CB8AC3E}">
        <p14:creationId xmlns:p14="http://schemas.microsoft.com/office/powerpoint/2010/main" val="42885682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30"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30"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65"/>
            <a:ext cx="779767" cy="365125"/>
          </a:xfrm>
        </p:spPr>
        <p:txBody>
          <a:bodyPr/>
          <a:lstStyle/>
          <a:p>
            <a:fld id="{B14070E9-0DF2-4681-B9B8-9C474AF30774}" type="slidenum">
              <a:rPr lang="tr-TR" smtClean="0"/>
              <a:pPr/>
              <a:t>‹#›</a:t>
            </a:fld>
            <a:endParaRPr lang="tr-TR"/>
          </a:p>
        </p:txBody>
      </p:sp>
    </p:spTree>
    <p:extLst>
      <p:ext uri="{BB962C8B-B14F-4D97-AF65-F5344CB8AC3E}">
        <p14:creationId xmlns:p14="http://schemas.microsoft.com/office/powerpoint/2010/main" val="149294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188FB65-A09D-4985-8BC7-70C1E8C0B6B9}" type="datetime1">
              <a:rPr lang="tr-TR" smtClean="0">
                <a:solidFill>
                  <a:srgbClr val="D34817">
                    <a:lumMod val="50000"/>
                  </a:srgbClr>
                </a:solidFill>
              </a:rPr>
              <a:pPr/>
              <a:t>22.01.2022</a:t>
            </a:fld>
            <a:endParaRPr lang="tr-TR">
              <a:solidFill>
                <a:srgbClr val="D34817">
                  <a:lumMod val="50000"/>
                </a:srgbClr>
              </a:solidFill>
            </a:endParaRPr>
          </a:p>
        </p:txBody>
      </p:sp>
      <p:sp>
        <p:nvSpPr>
          <p:cNvPr id="4" name="Footer Placeholder 3"/>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7"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931573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66" y="609600"/>
            <a:ext cx="839392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30"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165"/>
            <a:ext cx="779767" cy="365125"/>
          </a:xfrm>
        </p:spPr>
        <p:txBody>
          <a:bodyPr/>
          <a:lstStyle/>
          <a:p>
            <a:fld id="{B14070E9-0DF2-4681-B9B8-9C474AF30774}"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312934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B14070E9-0DF2-4681-B9B8-9C474AF30774}" type="slidenum">
              <a:rPr lang="tr-TR" smtClean="0"/>
              <a:pPr/>
              <a:t>‹#›</a:t>
            </a:fld>
            <a:endParaRPr lang="tr-TR"/>
          </a:p>
        </p:txBody>
      </p:sp>
    </p:spTree>
    <p:extLst>
      <p:ext uri="{BB962C8B-B14F-4D97-AF65-F5344CB8AC3E}">
        <p14:creationId xmlns:p14="http://schemas.microsoft.com/office/powerpoint/2010/main" val="8053534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66" y="609600"/>
            <a:ext cx="839392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B14070E9-0DF2-4681-B9B8-9C474AF30774}"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4872562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30"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B14070E9-0DF2-4681-B9B8-9C474AF30774}" type="slidenum">
              <a:rPr lang="tr-TR" smtClean="0"/>
              <a:pPr/>
              <a:t>‹#›</a:t>
            </a:fld>
            <a:endParaRPr lang="tr-TR"/>
          </a:p>
        </p:txBody>
      </p:sp>
    </p:spTree>
    <p:extLst>
      <p:ext uri="{BB962C8B-B14F-4D97-AF65-F5344CB8AC3E}">
        <p14:creationId xmlns:p14="http://schemas.microsoft.com/office/powerpoint/2010/main" val="9224994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4070E9-0DF2-4681-B9B8-9C474AF30774}" type="slidenum">
              <a:rPr lang="tr-TR" smtClean="0"/>
              <a:pPr/>
              <a:t>‹#›</a:t>
            </a:fld>
            <a:endParaRPr lang="tr-TR"/>
          </a:p>
        </p:txBody>
      </p:sp>
    </p:spTree>
    <p:extLst>
      <p:ext uri="{BB962C8B-B14F-4D97-AF65-F5344CB8AC3E}">
        <p14:creationId xmlns:p14="http://schemas.microsoft.com/office/powerpoint/2010/main" val="3533552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29" y="627431"/>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31"/>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C2B21DD-33B6-411A-A0C9-AF7ADBF2B0DA}"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4070E9-0DF2-4681-B9B8-9C474AF30774}" type="slidenum">
              <a:rPr lang="tr-TR" smtClean="0"/>
              <a:pPr/>
              <a:t>‹#›</a:t>
            </a:fld>
            <a:endParaRPr lang="tr-TR"/>
          </a:p>
        </p:txBody>
      </p:sp>
    </p:spTree>
    <p:extLst>
      <p:ext uri="{BB962C8B-B14F-4D97-AF65-F5344CB8AC3E}">
        <p14:creationId xmlns:p14="http://schemas.microsoft.com/office/powerpoint/2010/main" val="3721815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7" y="2099733"/>
            <a:ext cx="8825659"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1154957" y="4777380"/>
            <a:ext cx="882565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10159002" y="1792226"/>
            <a:ext cx="990599" cy="304799"/>
          </a:xfrm>
        </p:spPr>
        <p:txBody>
          <a:bodyPr anchor="t"/>
          <a:lstStyle>
            <a:lvl1pPr algn="l">
              <a:defRPr b="0" i="0">
                <a:solidFill>
                  <a:schemeClr val="bg1">
                    <a:alpha val="60000"/>
                  </a:schemeClr>
                </a:solidFill>
              </a:defRPr>
            </a:lvl1pPr>
          </a:lstStyle>
          <a:p>
            <a:fld id="{D28CB2E2-D8E4-4999-B501-EA22C1E9C29C}" type="datetimeFigureOut">
              <a:rPr lang="tr-TR" smtClean="0">
                <a:solidFill>
                  <a:prstClr val="white">
                    <a:alpha val="60000"/>
                  </a:prstClr>
                </a:solidFill>
              </a:rPr>
              <a:pPr/>
              <a:t>22.01.2022</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8951993" y="3227858"/>
            <a:ext cx="3859795" cy="304801"/>
          </a:xfrm>
        </p:spPr>
        <p:txBody>
          <a:bodyPr/>
          <a:lstStyle>
            <a:lvl1pPr>
              <a:defRPr b="0" i="0">
                <a:solidFill>
                  <a:schemeClr val="bg1">
                    <a:alpha val="60000"/>
                  </a:schemeClr>
                </a:solidFill>
              </a:defRPr>
            </a:lvl1pPr>
          </a:lstStyle>
          <a:p>
            <a:endParaRPr lang="tr-TR">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58" y="295755"/>
            <a:ext cx="838199" cy="767687"/>
          </a:xfrm>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357807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154957" y="2603500"/>
            <a:ext cx="8825659" cy="34163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640513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72" y="2677645"/>
            <a:ext cx="4351025" cy="2283824"/>
          </a:xfrm>
        </p:spPr>
        <p:txBody>
          <a:bodyPr anchor="ct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77"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469299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70" y="2603526"/>
            <a:ext cx="4825159" cy="3416301"/>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30" y="2603500"/>
            <a:ext cx="4825159" cy="341630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7" name="Slide Number Placeholder 6"/>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6078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3A6A3-4C49-4FDB-847D-E9ACE67C4BF6}" type="datetime1">
              <a:rPr lang="tr-TR" smtClean="0">
                <a:solidFill>
                  <a:srgbClr val="D34817">
                    <a:lumMod val="50000"/>
                  </a:srgbClr>
                </a:solidFill>
              </a:rPr>
              <a:pPr/>
              <a:t>22.01.2022</a:t>
            </a:fld>
            <a:endParaRPr lang="tr-TR">
              <a:solidFill>
                <a:srgbClr val="D34817">
                  <a:lumMod val="50000"/>
                </a:srgbClr>
              </a:solidFill>
            </a:endParaRPr>
          </a:p>
        </p:txBody>
      </p:sp>
      <p:sp>
        <p:nvSpPr>
          <p:cNvPr id="3" name="Footer Placeholder 2"/>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6"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6824954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6"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54970" y="3179788"/>
            <a:ext cx="4825159" cy="2840039"/>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30"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08730" y="3179788"/>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193917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6" y="973668"/>
            <a:ext cx="8761413" cy="706964"/>
          </a:xfrm>
        </p:spPr>
        <p:txBody>
          <a:bodyPr/>
          <a:lstStyle>
            <a:lvl1pPr>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4" name="Footer Placeholder 3"/>
          <p:cNvSpPr>
            <a:spLocks noGrp="1"/>
          </p:cNvSpPr>
          <p:nvPr>
            <p:ph type="ftr" sz="quarter" idx="11"/>
          </p:nvPr>
        </p:nvSpPr>
        <p:spPr/>
        <p:txBody>
          <a:bodyPr/>
          <a:lstStyle/>
          <a:p>
            <a:endParaRPr lang="tr-TR">
              <a:solidFill>
                <a:srgbClr val="B31166"/>
              </a:solidFill>
            </a:endParaRPr>
          </a:p>
        </p:txBody>
      </p:sp>
      <p:sp>
        <p:nvSpPr>
          <p:cNvPr id="5" name="Slide Number Placeholder 4"/>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190237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3" name="Footer Placeholder 2"/>
          <p:cNvSpPr>
            <a:spLocks noGrp="1"/>
          </p:cNvSpPr>
          <p:nvPr>
            <p:ph type="ftr" sz="quarter" idx="11"/>
          </p:nvPr>
        </p:nvSpPr>
        <p:spPr/>
        <p:txBody>
          <a:bodyPr/>
          <a:lstStyle/>
          <a:p>
            <a:endParaRPr lang="tr-TR">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813639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71" y="1295400"/>
            <a:ext cx="2793159"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5" y="1447800"/>
            <a:ext cx="5190067" cy="45720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70" y="3129306"/>
            <a:ext cx="279315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6720093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60" y="1693359"/>
            <a:ext cx="3865135" cy="173566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88"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0780408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9"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7"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3" y="5536665"/>
            <a:ext cx="8825659"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564178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7" y="1063417"/>
            <a:ext cx="8831816" cy="1372986"/>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7"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2495719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7" y="607336"/>
            <a:ext cx="801912" cy="1569660"/>
          </a:xfrm>
          <a:prstGeom prst="rect">
            <a:avLst/>
          </a:prstGeom>
          <a:noFill/>
        </p:spPr>
        <p:txBody>
          <a:bodyPr wrap="square" rtlCol="0">
            <a:spAutoFit/>
          </a:bodyPr>
          <a:lstStyle/>
          <a:p>
            <a:pPr algn="r" defTabSz="457200"/>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61" y="2613787"/>
            <a:ext cx="652763" cy="1569660"/>
          </a:xfrm>
          <a:prstGeom prst="rect">
            <a:avLst/>
          </a:prstGeom>
          <a:noFill/>
        </p:spPr>
        <p:txBody>
          <a:bodyPr wrap="square" rtlCol="0">
            <a:spAutoFit/>
          </a:bodyPr>
          <a:lstStyle/>
          <a:p>
            <a:pPr algn="r" defTabSz="457200"/>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7" y="982134"/>
            <a:ext cx="8453907" cy="2696632"/>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0" name="Text Placeholder 3"/>
          <p:cNvSpPr>
            <a:spLocks noGrp="1"/>
          </p:cNvSpPr>
          <p:nvPr>
            <p:ph type="body" sz="half" idx="2"/>
          </p:nvPr>
        </p:nvSpPr>
        <p:spPr>
          <a:xfrm>
            <a:off x="1154972" y="5029225"/>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989011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7"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7509723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7"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70" y="2603502"/>
            <a:ext cx="314187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1154970" y="3179790"/>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4512738"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4512738" y="3179789"/>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888137" y="2603501"/>
            <a:ext cx="314573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7888329" y="3179788"/>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4403971" y="2569659"/>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59"/>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3202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30"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114"/>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30"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7964704-8A94-482F-A6AD-64DAC7522A18}" type="datetime1">
              <a:rPr lang="tr-TR" smtClean="0">
                <a:solidFill>
                  <a:srgbClr val="D34817">
                    <a:lumMod val="50000"/>
                  </a:srgbClr>
                </a:solidFill>
              </a:rPr>
              <a:pPr/>
              <a:t>22.01.2022</a:t>
            </a:fld>
            <a:endParaRPr lang="tr-TR">
              <a:solidFill>
                <a:srgbClr val="D34817">
                  <a:lumMod val="50000"/>
                </a:srgbClr>
              </a:solidFill>
            </a:endParaRPr>
          </a:p>
        </p:txBody>
      </p:sp>
      <p:sp>
        <p:nvSpPr>
          <p:cNvPr id="6" name="Footer Placeholder 5"/>
          <p:cNvSpPr>
            <a:spLocks noGrp="1"/>
          </p:cNvSpPr>
          <p:nvPr>
            <p:ph type="ftr" sz="quarter" idx="11"/>
          </p:nvPr>
        </p:nvSpPr>
        <p:spPr/>
        <p:txBody>
          <a:bodyPr/>
          <a:lstStyle/>
          <a:p>
            <a:r>
              <a:rPr lang="tr-TR" smtClean="0">
                <a:solidFill>
                  <a:srgbClr val="D34817">
                    <a:lumMod val="50000"/>
                  </a:srgbClr>
                </a:solidFill>
              </a:rPr>
              <a:t>Semanur AKYÜZ</a:t>
            </a:r>
            <a:endParaRPr lang="tr-TR">
              <a:solidFill>
                <a:srgbClr val="D34817">
                  <a:lumMod val="50000"/>
                </a:srgbClr>
              </a:solidFill>
            </a:endParaRPr>
          </a:p>
        </p:txBody>
      </p:sp>
      <p:sp>
        <p:nvSpPr>
          <p:cNvPr id="9"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14485685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7"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70" y="4532844"/>
            <a:ext cx="30504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1154970" y="5109106"/>
            <a:ext cx="305043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4568882" y="4532870"/>
            <a:ext cx="305043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1" name="Picture Placeholder 2"/>
          <p:cNvSpPr>
            <a:spLocks noGrp="1" noChangeAspect="1"/>
          </p:cNvSpPr>
          <p:nvPr>
            <p:ph type="pic" idx="21"/>
          </p:nvPr>
        </p:nvSpPr>
        <p:spPr>
          <a:xfrm>
            <a:off x="4748465"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4570189" y="5109105"/>
            <a:ext cx="305043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982793"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2" name="Picture Placeholder 2"/>
          <p:cNvSpPr>
            <a:spLocks noGrp="1" noChangeAspect="1"/>
          </p:cNvSpPr>
          <p:nvPr>
            <p:ph type="pic" idx="22"/>
          </p:nvPr>
        </p:nvSpPr>
        <p:spPr>
          <a:xfrm>
            <a:off x="816303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43" name="Straight Connector 42"/>
          <p:cNvCxnSpPr/>
          <p:nvPr/>
        </p:nvCxnSpPr>
        <p:spPr>
          <a:xfrm>
            <a:off x="4405831" y="2569659"/>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3" y="2569659"/>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8" name="Footer Placeholder 7"/>
          <p:cNvSpPr>
            <a:spLocks noGrp="1"/>
          </p:cNvSpPr>
          <p:nvPr>
            <p:ph type="ftr" sz="quarter" idx="11"/>
          </p:nvPr>
        </p:nvSpPr>
        <p:spPr>
          <a:xfrm>
            <a:off x="561113" y="6391864"/>
            <a:ext cx="3644283" cy="304801"/>
          </a:xfrm>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2041682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7" y="973668"/>
            <a:ext cx="8825659"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7" y="2603500"/>
            <a:ext cx="8825659" cy="34163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95457" y="6391864"/>
            <a:ext cx="990599" cy="304799"/>
          </a:xfrm>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8166220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6" y="1278467"/>
            <a:ext cx="1409965" cy="4748590"/>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72" y="1278467"/>
            <a:ext cx="6256025" cy="474859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53122" y="6391864"/>
            <a:ext cx="992135" cy="304799"/>
          </a:xfrm>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547487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7" y="2099733"/>
            <a:ext cx="8825659"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1154957" y="4777380"/>
            <a:ext cx="882565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10159002" y="1792226"/>
            <a:ext cx="990599" cy="304799"/>
          </a:xfrm>
        </p:spPr>
        <p:txBody>
          <a:bodyPr anchor="t"/>
          <a:lstStyle>
            <a:lvl1pPr algn="l">
              <a:defRPr b="0" i="0">
                <a:solidFill>
                  <a:schemeClr val="bg1">
                    <a:alpha val="60000"/>
                  </a:schemeClr>
                </a:solidFill>
              </a:defRPr>
            </a:lvl1pPr>
          </a:lstStyle>
          <a:p>
            <a:fld id="{D28CB2E2-D8E4-4999-B501-EA22C1E9C29C}" type="datetimeFigureOut">
              <a:rPr lang="tr-TR" smtClean="0">
                <a:solidFill>
                  <a:prstClr val="white">
                    <a:alpha val="60000"/>
                  </a:prstClr>
                </a:solidFill>
              </a:rPr>
              <a:pPr/>
              <a:t>22.01.2022</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8951993" y="3227858"/>
            <a:ext cx="3859795" cy="304801"/>
          </a:xfrm>
        </p:spPr>
        <p:txBody>
          <a:bodyPr/>
          <a:lstStyle>
            <a:lvl1pPr>
              <a:defRPr b="0" i="0">
                <a:solidFill>
                  <a:schemeClr val="bg1">
                    <a:alpha val="60000"/>
                  </a:schemeClr>
                </a:solidFill>
              </a:defRPr>
            </a:lvl1pPr>
          </a:lstStyle>
          <a:p>
            <a:endParaRPr lang="tr-TR">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58" y="295755"/>
            <a:ext cx="838199" cy="767687"/>
          </a:xfrm>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7458361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154957" y="2603500"/>
            <a:ext cx="8825659" cy="34163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613968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72" y="2677645"/>
            <a:ext cx="4351025" cy="2283824"/>
          </a:xfrm>
        </p:spPr>
        <p:txBody>
          <a:bodyPr anchor="ct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77"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2816935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70" y="2603526"/>
            <a:ext cx="4825159" cy="3416301"/>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30" y="2603500"/>
            <a:ext cx="4825159" cy="341630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7" name="Slide Number Placeholder 6"/>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789838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6"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54970" y="3179788"/>
            <a:ext cx="4825159" cy="2840039"/>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30"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08730" y="3179788"/>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8338506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6" y="973668"/>
            <a:ext cx="8761413" cy="706964"/>
          </a:xfrm>
        </p:spPr>
        <p:txBody>
          <a:bodyPr/>
          <a:lstStyle>
            <a:lvl1pPr>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4" name="Footer Placeholder 3"/>
          <p:cNvSpPr>
            <a:spLocks noGrp="1"/>
          </p:cNvSpPr>
          <p:nvPr>
            <p:ph type="ftr" sz="quarter" idx="11"/>
          </p:nvPr>
        </p:nvSpPr>
        <p:spPr/>
        <p:txBody>
          <a:bodyPr/>
          <a:lstStyle/>
          <a:p>
            <a:endParaRPr lang="tr-TR">
              <a:solidFill>
                <a:srgbClr val="B31166"/>
              </a:solidFill>
            </a:endParaRPr>
          </a:p>
        </p:txBody>
      </p:sp>
      <p:sp>
        <p:nvSpPr>
          <p:cNvPr id="5" name="Slide Number Placeholder 4"/>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609301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3" name="Footer Placeholder 2"/>
          <p:cNvSpPr>
            <a:spLocks noGrp="1"/>
          </p:cNvSpPr>
          <p:nvPr>
            <p:ph type="ftr" sz="quarter" idx="11"/>
          </p:nvPr>
        </p:nvSpPr>
        <p:spPr/>
        <p:txBody>
          <a:bodyPr/>
          <a:lstStyle/>
          <a:p>
            <a:endParaRPr lang="tr-TR">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19488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9C2BD3D-FC8D-4A90-9CE7-039C72B9556C}" type="datetime1">
              <a:rPr lang="tr-TR" smtClean="0">
                <a:solidFill>
                  <a:srgbClr val="D34817">
                    <a:lumMod val="50000"/>
                  </a:srgbClr>
                </a:solidFill>
              </a:rPr>
              <a:pPr/>
              <a:t>22.01.2022</a:t>
            </a:fld>
            <a:endParaRPr lang="tr-TR">
              <a:solidFill>
                <a:srgbClr val="D34817">
                  <a:lumMod val="50000"/>
                </a:srgbClr>
              </a:solidFill>
            </a:endParaRP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491175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113"/>
            <a:ext cx="779767" cy="365125"/>
          </a:xfrm>
        </p:spPr>
        <p:txBody>
          <a:bodyPr/>
          <a:lstStyle/>
          <a:p>
            <a:fld id="{48E886AE-130C-4102-9D94-BD2B7A06AC8E}" type="slidenum">
              <a:rPr lang="tr-TR" smtClean="0"/>
              <a:pPr/>
              <a:t>‹#›</a:t>
            </a:fld>
            <a:endParaRPr lang="tr-TR"/>
          </a:p>
        </p:txBody>
      </p:sp>
    </p:spTree>
    <p:extLst>
      <p:ext uri="{BB962C8B-B14F-4D97-AF65-F5344CB8AC3E}">
        <p14:creationId xmlns:p14="http://schemas.microsoft.com/office/powerpoint/2010/main" val="1754703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71" y="1295400"/>
            <a:ext cx="2793159"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5" y="1447800"/>
            <a:ext cx="5190067" cy="45720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70" y="3129306"/>
            <a:ext cx="279315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7026988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60" y="1693359"/>
            <a:ext cx="3865135" cy="173566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88"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4350505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9"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7"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3" y="5536665"/>
            <a:ext cx="8825659"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6454487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7" y="1063417"/>
            <a:ext cx="8831816" cy="1372986"/>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7"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4846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7" y="607336"/>
            <a:ext cx="801912" cy="1569660"/>
          </a:xfrm>
          <a:prstGeom prst="rect">
            <a:avLst/>
          </a:prstGeom>
          <a:noFill/>
        </p:spPr>
        <p:txBody>
          <a:bodyPr wrap="square" rtlCol="0">
            <a:spAutoFit/>
          </a:bodyPr>
          <a:lstStyle/>
          <a:p>
            <a:pPr algn="r" defTabSz="457200"/>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61" y="2613787"/>
            <a:ext cx="652763" cy="1569660"/>
          </a:xfrm>
          <a:prstGeom prst="rect">
            <a:avLst/>
          </a:prstGeom>
          <a:noFill/>
        </p:spPr>
        <p:txBody>
          <a:bodyPr wrap="square" rtlCol="0">
            <a:spAutoFit/>
          </a:bodyPr>
          <a:lstStyle/>
          <a:p>
            <a:pPr algn="r" defTabSz="457200"/>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7" y="982134"/>
            <a:ext cx="8453907" cy="2696632"/>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0" name="Text Placeholder 3"/>
          <p:cNvSpPr>
            <a:spLocks noGrp="1"/>
          </p:cNvSpPr>
          <p:nvPr>
            <p:ph type="body" sz="half" idx="2"/>
          </p:nvPr>
        </p:nvSpPr>
        <p:spPr>
          <a:xfrm>
            <a:off x="1154972" y="5029225"/>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94543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7"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283341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7"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70" y="2603502"/>
            <a:ext cx="314187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1154970" y="3179790"/>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4512738"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4512738" y="3179789"/>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888137" y="2603501"/>
            <a:ext cx="314573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7888329" y="3179788"/>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4403971" y="2569659"/>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59"/>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061223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7"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70" y="4532844"/>
            <a:ext cx="30504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1154970" y="5109106"/>
            <a:ext cx="305043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4568882" y="4532870"/>
            <a:ext cx="305043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1" name="Picture Placeholder 2"/>
          <p:cNvSpPr>
            <a:spLocks noGrp="1" noChangeAspect="1"/>
          </p:cNvSpPr>
          <p:nvPr>
            <p:ph type="pic" idx="21"/>
          </p:nvPr>
        </p:nvSpPr>
        <p:spPr>
          <a:xfrm>
            <a:off x="4748465"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4570189" y="5109105"/>
            <a:ext cx="305043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982793"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2" name="Picture Placeholder 2"/>
          <p:cNvSpPr>
            <a:spLocks noGrp="1" noChangeAspect="1"/>
          </p:cNvSpPr>
          <p:nvPr>
            <p:ph type="pic" idx="22"/>
          </p:nvPr>
        </p:nvSpPr>
        <p:spPr>
          <a:xfrm>
            <a:off x="816303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43" name="Straight Connector 42"/>
          <p:cNvCxnSpPr/>
          <p:nvPr/>
        </p:nvCxnSpPr>
        <p:spPr>
          <a:xfrm>
            <a:off x="4405831" y="2569659"/>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3" y="2569659"/>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8" name="Footer Placeholder 7"/>
          <p:cNvSpPr>
            <a:spLocks noGrp="1"/>
          </p:cNvSpPr>
          <p:nvPr>
            <p:ph type="ftr" sz="quarter" idx="11"/>
          </p:nvPr>
        </p:nvSpPr>
        <p:spPr>
          <a:xfrm>
            <a:off x="561113" y="6391864"/>
            <a:ext cx="3644283" cy="304801"/>
          </a:xfrm>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9411617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7" y="973668"/>
            <a:ext cx="8825659"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7" y="2603500"/>
            <a:ext cx="8825659" cy="34163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95457" y="6391864"/>
            <a:ext cx="990599" cy="304799"/>
          </a:xfrm>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062320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6" y="1278467"/>
            <a:ext cx="1409965" cy="4748590"/>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72" y="1278467"/>
            <a:ext cx="6256025" cy="474859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53122" y="6391864"/>
            <a:ext cx="992135" cy="304799"/>
          </a:xfrm>
        </p:spPr>
        <p:txBody>
          <a:bodyPr/>
          <a:lstStyle/>
          <a:p>
            <a:fld id="{D28CB2E2-D8E4-4999-B501-EA22C1E9C29C}" type="datetimeFigureOut">
              <a:rPr lang="tr-TR" smtClean="0">
                <a:solidFill>
                  <a:srgbClr val="B31166"/>
                </a:solidFill>
              </a:rPr>
              <a:pPr/>
              <a:t>22.01.2022</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C43D54-3472-45E7-9543-5E3024D2CC52}"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3941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0.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1.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2.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heme" Target="../theme/theme1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theme" Target="../theme/theme14.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5.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theme" Target="../theme/theme16.xml"/><Relationship Id="rId2" Type="http://schemas.openxmlformats.org/officeDocument/2006/relationships/slideLayout" Target="../slideLayouts/slideLayout203.xml"/><Relationship Id="rId16" Type="http://schemas.openxmlformats.org/officeDocument/2006/relationships/slideLayout" Target="../slideLayouts/slideLayout217.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theme" Target="../theme/theme17.xml"/><Relationship Id="rId2" Type="http://schemas.openxmlformats.org/officeDocument/2006/relationships/slideLayout" Target="../slideLayouts/slideLayout219.xml"/><Relationship Id="rId16" Type="http://schemas.openxmlformats.org/officeDocument/2006/relationships/slideLayout" Target="../slideLayouts/slideLayout233.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slideLayout" Target="../slideLayouts/slideLayout23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image" Target="../media/image5.jpeg"/><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18.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heme" Target="../theme/theme5.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image" Target="../media/image4.jpeg"/><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theme" Target="../theme/theme6.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19" Type="http://schemas.openxmlformats.org/officeDocument/2006/relationships/image" Target="../media/image4.jpeg"/><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5.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7.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8.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9.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42"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5FB7ED-2FF2-4437-AA36-0FD98CFE9896}" type="datetimeFigureOut">
              <a:rPr lang="tr-TR" smtClean="0"/>
              <a:pPr/>
              <a:t>22.01.2022</a:t>
            </a:fld>
            <a:endParaRPr lang="tr-TR"/>
          </a:p>
        </p:txBody>
      </p:sp>
      <p:sp>
        <p:nvSpPr>
          <p:cNvPr id="5" name="Footer Placeholder 4"/>
          <p:cNvSpPr>
            <a:spLocks noGrp="1"/>
          </p:cNvSpPr>
          <p:nvPr>
            <p:ph type="ftr" sz="quarter" idx="3"/>
          </p:nvPr>
        </p:nvSpPr>
        <p:spPr>
          <a:xfrm>
            <a:off x="2589230" y="6135834"/>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24" y="787785"/>
            <a:ext cx="779767" cy="365125"/>
          </a:xfrm>
          <a:prstGeom prst="rect">
            <a:avLst/>
          </a:prstGeom>
        </p:spPr>
        <p:txBody>
          <a:bodyPr vert="horz" lIns="91440" tIns="45720" rIns="91440" bIns="45720" rtlCol="0" anchor="ctr"/>
          <a:lstStyle>
            <a:lvl1pPr algn="r">
              <a:defRPr sz="2000">
                <a:solidFill>
                  <a:srgbClr val="FEFFFF"/>
                </a:solidFill>
              </a:defRPr>
            </a:lvl1pPr>
          </a:lstStyle>
          <a:p>
            <a:fld id="{22A734FC-7C81-4B34-83D5-AA5635BFE140}" type="slidenum">
              <a:rPr lang="tr-TR" smtClean="0"/>
              <a:pPr/>
              <a:t>‹#›</a:t>
            </a:fld>
            <a:endParaRPr lang="tr-TR"/>
          </a:p>
        </p:txBody>
      </p:sp>
    </p:spTree>
    <p:extLst>
      <p:ext uri="{BB962C8B-B14F-4D97-AF65-F5344CB8AC3E}">
        <p14:creationId xmlns:p14="http://schemas.microsoft.com/office/powerpoint/2010/main" val="29963113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Başlık Yer Tutucusu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7" name="Metin Yer Tutucus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838200" y="6356367"/>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3A6C05D6-702F-4C95-9B31-4EA6323749D0}" type="datetime1">
              <a:rPr lang="en-GB"/>
              <a:pPr>
                <a:defRPr/>
              </a:pPr>
              <a:t>22/01/2022</a:t>
            </a:fld>
            <a:endParaRPr lang="tr-TR"/>
          </a:p>
        </p:txBody>
      </p:sp>
      <p:sp>
        <p:nvSpPr>
          <p:cNvPr id="5" name="Altbilgi Yer Tutucusu 4"/>
          <p:cNvSpPr>
            <a:spLocks noGrp="1"/>
          </p:cNvSpPr>
          <p:nvPr>
            <p:ph type="ftr" sz="quarter" idx="3"/>
          </p:nvPr>
        </p:nvSpPr>
        <p:spPr>
          <a:xfrm>
            <a:off x="4038600" y="6356367"/>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tr-TR"/>
          </a:p>
        </p:txBody>
      </p:sp>
      <p:sp>
        <p:nvSpPr>
          <p:cNvPr id="6" name="Slayt Numarası Yer Tutucusu 5"/>
          <p:cNvSpPr>
            <a:spLocks noGrp="1"/>
          </p:cNvSpPr>
          <p:nvPr>
            <p:ph type="sldNum" sz="quarter" idx="4"/>
          </p:nvPr>
        </p:nvSpPr>
        <p:spPr>
          <a:xfrm>
            <a:off x="8610600" y="6356367"/>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33917D9A-1E3A-4367-8D9A-7596A7ABBCBC}" type="slidenum">
              <a:rPr lang="tr-TR"/>
              <a:pPr>
                <a:defRPr/>
              </a:pPr>
              <a:t>‹#›</a:t>
            </a:fld>
            <a:endParaRPr lang="tr-TR"/>
          </a:p>
        </p:txBody>
      </p:sp>
    </p:spTree>
    <p:extLst>
      <p:ext uri="{BB962C8B-B14F-4D97-AF65-F5344CB8AC3E}">
        <p14:creationId xmlns:p14="http://schemas.microsoft.com/office/powerpoint/2010/main" val="2960771301"/>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1 Başlık Yer Tutucusu"/>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3315" name="2 Metin Yer Tutucusu"/>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7DE6AD95-9080-4FB3-841D-57EFDD30881E}" type="datetime1">
              <a:rPr lang="en-GB"/>
              <a:pPr>
                <a:defRPr/>
              </a:pPr>
              <a:t>22/01/2022</a:t>
            </a:fld>
            <a:endParaRPr lang="tr-TR"/>
          </a:p>
        </p:txBody>
      </p:sp>
      <p:sp>
        <p:nvSpPr>
          <p:cNvPr id="5" name="4 Altbilgi Yer Tutucusu"/>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tr-TR"/>
          </a:p>
        </p:txBody>
      </p:sp>
      <p:sp>
        <p:nvSpPr>
          <p:cNvPr id="6" name="5 Slayt Numarası Yer Tutucusu"/>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EF86C390-325E-48EE-9480-AE0826106C99}" type="slidenum">
              <a:rPr lang="tr-TR"/>
              <a:pPr>
                <a:defRPr/>
              </a:pPr>
              <a:t>‹#›</a:t>
            </a:fld>
            <a:endParaRPr lang="tr-TR"/>
          </a:p>
        </p:txBody>
      </p:sp>
    </p:spTree>
    <p:extLst>
      <p:ext uri="{BB962C8B-B14F-4D97-AF65-F5344CB8AC3E}">
        <p14:creationId xmlns:p14="http://schemas.microsoft.com/office/powerpoint/2010/main" val="1424674235"/>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Başlık Yer Tutucusu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4339" name="Metin Yer Tutucus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838200" y="6356359"/>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78F98430-7873-44DB-8F72-C522D3AAD58A}" type="datetime1">
              <a:rPr lang="en-GB"/>
              <a:pPr>
                <a:defRPr/>
              </a:pPr>
              <a:t>22/01/2022</a:t>
            </a:fld>
            <a:endParaRPr lang="tr-TR"/>
          </a:p>
        </p:txBody>
      </p:sp>
      <p:sp>
        <p:nvSpPr>
          <p:cNvPr id="5" name="Altbilgi Yer Tutucusu 4"/>
          <p:cNvSpPr>
            <a:spLocks noGrp="1"/>
          </p:cNvSpPr>
          <p:nvPr>
            <p:ph type="ftr" sz="quarter" idx="3"/>
          </p:nvPr>
        </p:nvSpPr>
        <p:spPr>
          <a:xfrm>
            <a:off x="4038600" y="6356359"/>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tr-TR"/>
          </a:p>
        </p:txBody>
      </p:sp>
      <p:sp>
        <p:nvSpPr>
          <p:cNvPr id="6" name="Slayt Numarası Yer Tutucusu 5"/>
          <p:cNvSpPr>
            <a:spLocks noGrp="1"/>
          </p:cNvSpPr>
          <p:nvPr>
            <p:ph type="sldNum" sz="quarter" idx="4"/>
          </p:nvPr>
        </p:nvSpPr>
        <p:spPr>
          <a:xfrm>
            <a:off x="8610600" y="6356359"/>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88B5B7C5-BC1E-42F3-BE55-8B4853FC2731}" type="slidenum">
              <a:rPr lang="tr-TR"/>
              <a:pPr>
                <a:defRPr/>
              </a:pPr>
              <a:t>‹#›</a:t>
            </a:fld>
            <a:endParaRPr lang="tr-TR"/>
          </a:p>
        </p:txBody>
      </p:sp>
    </p:spTree>
    <p:extLst>
      <p:ext uri="{BB962C8B-B14F-4D97-AF65-F5344CB8AC3E}">
        <p14:creationId xmlns:p14="http://schemas.microsoft.com/office/powerpoint/2010/main" val="3086431882"/>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2032000" y="190500"/>
            <a:ext cx="93472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15363" name="Rectangle 3"/>
          <p:cNvSpPr>
            <a:spLocks noGrp="1" noChangeArrowheads="1"/>
          </p:cNvSpPr>
          <p:nvPr>
            <p:ph type="body" idx="1"/>
          </p:nvPr>
        </p:nvSpPr>
        <p:spPr bwMode="auto">
          <a:xfrm>
            <a:off x="2032000" y="1905000"/>
            <a:ext cx="934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10245" name="Rectangle 5"/>
          <p:cNvSpPr>
            <a:spLocks noGrp="1" noChangeArrowheads="1"/>
          </p:cNvSpPr>
          <p:nvPr>
            <p:ph type="ftr" sz="quarter" idx="3"/>
          </p:nvPr>
        </p:nvSpPr>
        <p:spPr bwMode="auto">
          <a:xfrm>
            <a:off x="122767" y="642778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charset="0"/>
              </a:defRPr>
            </a:lvl1pPr>
          </a:lstStyle>
          <a:p>
            <a:pPr fontAlgn="base">
              <a:spcBef>
                <a:spcPct val="0"/>
              </a:spcBef>
              <a:spcAft>
                <a:spcPct val="0"/>
              </a:spcAft>
              <a:defRPr/>
            </a:pPr>
            <a:endParaRPr lang="tr-TR"/>
          </a:p>
        </p:txBody>
      </p:sp>
      <p:sp>
        <p:nvSpPr>
          <p:cNvPr id="10246" name="Rectangle 6"/>
          <p:cNvSpPr>
            <a:spLocks noGrp="1" noChangeArrowheads="1"/>
          </p:cNvSpPr>
          <p:nvPr>
            <p:ph type="sldNum" sz="quarter" idx="4"/>
          </p:nvPr>
        </p:nvSpPr>
        <p:spPr bwMode="auto">
          <a:xfrm>
            <a:off x="10320867" y="6427788"/>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Trebuchet MS" pitchFamily="34" charset="0"/>
              </a:defRPr>
            </a:lvl1pPr>
          </a:lstStyle>
          <a:p>
            <a:pPr fontAlgn="base">
              <a:spcBef>
                <a:spcPct val="0"/>
              </a:spcBef>
              <a:spcAft>
                <a:spcPct val="0"/>
              </a:spcAft>
              <a:defRPr/>
            </a:pPr>
            <a:fld id="{8EEAD52C-BC96-490A-80B3-DEC569BC9C6A}" type="slidenum">
              <a:rPr lang="tr-TR" altLang="tr-TR"/>
              <a:pPr fontAlgn="base">
                <a:spcBef>
                  <a:spcPct val="0"/>
                </a:spcBef>
                <a:spcAft>
                  <a:spcPct val="0"/>
                </a:spcAft>
                <a:defRPr/>
              </a:pPr>
              <a:t>‹#›</a:t>
            </a:fld>
            <a:endParaRPr lang="tr-TR" altLang="tr-TR"/>
          </a:p>
        </p:txBody>
      </p:sp>
      <p:sp>
        <p:nvSpPr>
          <p:cNvPr id="15366" name="Line 7"/>
          <p:cNvSpPr>
            <a:spLocks noChangeShapeType="1"/>
          </p:cNvSpPr>
          <p:nvPr/>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smtClean="0">
              <a:solidFill>
                <a:srgbClr val="000000"/>
              </a:solidFill>
              <a:latin typeface="Arial" charset="0"/>
            </a:endParaRPr>
          </a:p>
        </p:txBody>
      </p:sp>
      <p:sp>
        <p:nvSpPr>
          <p:cNvPr id="1031" name="Oval 8"/>
          <p:cNvSpPr>
            <a:spLocks noChangeArrowheads="1"/>
          </p:cNvSpPr>
          <p:nvPr/>
        </p:nvSpPr>
        <p:spPr bwMode="auto">
          <a:xfrm>
            <a:off x="203200" y="838200"/>
            <a:ext cx="3048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
        <p:nvSpPr>
          <p:cNvPr id="1032" name="Oval 9"/>
          <p:cNvSpPr>
            <a:spLocks noChangeArrowheads="1"/>
          </p:cNvSpPr>
          <p:nvPr/>
        </p:nvSpPr>
        <p:spPr bwMode="auto">
          <a:xfrm>
            <a:off x="719667" y="838200"/>
            <a:ext cx="3048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
        <p:nvSpPr>
          <p:cNvPr id="1033" name="Oval 10"/>
          <p:cNvSpPr>
            <a:spLocks noChangeArrowheads="1"/>
          </p:cNvSpPr>
          <p:nvPr/>
        </p:nvSpPr>
        <p:spPr bwMode="auto">
          <a:xfrm>
            <a:off x="1236133" y="8382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15278127"/>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defRPr>
      </a:lvl2pPr>
      <a:lvl3pPr algn="l" rtl="0" eaLnBrk="0" fontAlgn="base" hangingPunct="0">
        <a:spcBef>
          <a:spcPct val="0"/>
        </a:spcBef>
        <a:spcAft>
          <a:spcPct val="0"/>
        </a:spcAft>
        <a:defRPr sz="3600" b="1">
          <a:solidFill>
            <a:schemeClr val="accent2"/>
          </a:solidFill>
          <a:latin typeface="Trebuchet MS" pitchFamily="34" charset="0"/>
        </a:defRPr>
      </a:lvl3pPr>
      <a:lvl4pPr algn="l" rtl="0" eaLnBrk="0" fontAlgn="base" hangingPunct="0">
        <a:spcBef>
          <a:spcPct val="0"/>
        </a:spcBef>
        <a:spcAft>
          <a:spcPct val="0"/>
        </a:spcAft>
        <a:defRPr sz="3600" b="1">
          <a:solidFill>
            <a:schemeClr val="accent2"/>
          </a:solidFill>
          <a:latin typeface="Trebuchet MS" pitchFamily="34" charset="0"/>
        </a:defRPr>
      </a:lvl4pPr>
      <a:lvl5pPr algn="l" rtl="0" eaLnBrk="0" fontAlgn="base" hangingPunct="0">
        <a:spcBef>
          <a:spcPct val="0"/>
        </a:spcBef>
        <a:spcAft>
          <a:spcPct val="0"/>
        </a:spcAft>
        <a:defRPr sz="3600" b="1">
          <a:solidFill>
            <a:schemeClr val="accent2"/>
          </a:solidFill>
          <a:latin typeface="Trebuchet MS" pitchFamily="34" charset="0"/>
        </a:defRPr>
      </a:lvl5pPr>
      <a:lvl6pPr marL="457200" algn="l" rtl="0" fontAlgn="base">
        <a:spcBef>
          <a:spcPct val="0"/>
        </a:spcBef>
        <a:spcAft>
          <a:spcPct val="0"/>
        </a:spcAft>
        <a:defRPr sz="3600" b="1">
          <a:solidFill>
            <a:schemeClr val="accent2"/>
          </a:solidFill>
          <a:latin typeface="Trebuchet MS" pitchFamily="34" charset="0"/>
        </a:defRPr>
      </a:lvl6pPr>
      <a:lvl7pPr marL="914400" algn="l" rtl="0" fontAlgn="base">
        <a:spcBef>
          <a:spcPct val="0"/>
        </a:spcBef>
        <a:spcAft>
          <a:spcPct val="0"/>
        </a:spcAft>
        <a:defRPr sz="3600" b="1">
          <a:solidFill>
            <a:schemeClr val="accent2"/>
          </a:solidFill>
          <a:latin typeface="Trebuchet MS" pitchFamily="34" charset="0"/>
        </a:defRPr>
      </a:lvl7pPr>
      <a:lvl8pPr marL="1371600" algn="l" rtl="0" fontAlgn="base">
        <a:spcBef>
          <a:spcPct val="0"/>
        </a:spcBef>
        <a:spcAft>
          <a:spcPct val="0"/>
        </a:spcAft>
        <a:defRPr sz="3600" b="1">
          <a:solidFill>
            <a:schemeClr val="accent2"/>
          </a:solidFill>
          <a:latin typeface="Trebuchet MS" pitchFamily="34" charset="0"/>
        </a:defRPr>
      </a:lvl8pPr>
      <a:lvl9pPr marL="1828800" algn="l" rtl="0" fontAlgn="base">
        <a:spcBef>
          <a:spcPct val="0"/>
        </a:spcBef>
        <a:spcAft>
          <a:spcPct val="0"/>
        </a:spcAft>
        <a:defRPr sz="3600" b="1">
          <a:solidFill>
            <a:schemeClr val="accent2"/>
          </a:solidFill>
          <a:latin typeface="Trebuchet MS" pitchFamily="34"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2032000" y="190500"/>
            <a:ext cx="93472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16387" name="Rectangle 3"/>
          <p:cNvSpPr>
            <a:spLocks noGrp="1" noChangeArrowheads="1"/>
          </p:cNvSpPr>
          <p:nvPr>
            <p:ph type="body" idx="1"/>
          </p:nvPr>
        </p:nvSpPr>
        <p:spPr bwMode="auto">
          <a:xfrm>
            <a:off x="2032000" y="1905000"/>
            <a:ext cx="934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10245" name="Rectangle 5"/>
          <p:cNvSpPr>
            <a:spLocks noGrp="1" noChangeArrowheads="1"/>
          </p:cNvSpPr>
          <p:nvPr>
            <p:ph type="ftr" sz="quarter" idx="3"/>
          </p:nvPr>
        </p:nvSpPr>
        <p:spPr bwMode="auto">
          <a:xfrm>
            <a:off x="122767" y="642778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charset="0"/>
              </a:defRPr>
            </a:lvl1pPr>
          </a:lstStyle>
          <a:p>
            <a:pPr fontAlgn="base">
              <a:spcBef>
                <a:spcPct val="0"/>
              </a:spcBef>
              <a:spcAft>
                <a:spcPct val="0"/>
              </a:spcAft>
              <a:defRPr/>
            </a:pPr>
            <a:endParaRPr lang="tr-TR"/>
          </a:p>
        </p:txBody>
      </p:sp>
      <p:sp>
        <p:nvSpPr>
          <p:cNvPr id="10246" name="Rectangle 6"/>
          <p:cNvSpPr>
            <a:spLocks noGrp="1" noChangeArrowheads="1"/>
          </p:cNvSpPr>
          <p:nvPr>
            <p:ph type="sldNum" sz="quarter" idx="4"/>
          </p:nvPr>
        </p:nvSpPr>
        <p:spPr bwMode="auto">
          <a:xfrm>
            <a:off x="10320867" y="6427788"/>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Trebuchet MS" pitchFamily="34" charset="0"/>
              </a:defRPr>
            </a:lvl1pPr>
          </a:lstStyle>
          <a:p>
            <a:pPr fontAlgn="base">
              <a:spcBef>
                <a:spcPct val="0"/>
              </a:spcBef>
              <a:spcAft>
                <a:spcPct val="0"/>
              </a:spcAft>
              <a:defRPr/>
            </a:pPr>
            <a:fld id="{35121CBF-2196-4F40-9AB2-1B1742EB2890}" type="slidenum">
              <a:rPr lang="tr-TR" altLang="tr-TR"/>
              <a:pPr fontAlgn="base">
                <a:spcBef>
                  <a:spcPct val="0"/>
                </a:spcBef>
                <a:spcAft>
                  <a:spcPct val="0"/>
                </a:spcAft>
                <a:defRPr/>
              </a:pPr>
              <a:t>‹#›</a:t>
            </a:fld>
            <a:endParaRPr lang="tr-TR" altLang="tr-TR"/>
          </a:p>
        </p:txBody>
      </p:sp>
      <p:sp>
        <p:nvSpPr>
          <p:cNvPr id="16390" name="Line 7"/>
          <p:cNvSpPr>
            <a:spLocks noChangeShapeType="1"/>
          </p:cNvSpPr>
          <p:nvPr/>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smtClean="0">
              <a:solidFill>
                <a:srgbClr val="000000"/>
              </a:solidFill>
              <a:latin typeface="Arial" charset="0"/>
            </a:endParaRPr>
          </a:p>
        </p:txBody>
      </p:sp>
      <p:sp>
        <p:nvSpPr>
          <p:cNvPr id="1031" name="Oval 8"/>
          <p:cNvSpPr>
            <a:spLocks noChangeArrowheads="1"/>
          </p:cNvSpPr>
          <p:nvPr/>
        </p:nvSpPr>
        <p:spPr bwMode="auto">
          <a:xfrm>
            <a:off x="203200" y="838200"/>
            <a:ext cx="3048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
        <p:nvSpPr>
          <p:cNvPr id="1032" name="Oval 9"/>
          <p:cNvSpPr>
            <a:spLocks noChangeArrowheads="1"/>
          </p:cNvSpPr>
          <p:nvPr/>
        </p:nvSpPr>
        <p:spPr bwMode="auto">
          <a:xfrm>
            <a:off x="719667" y="838200"/>
            <a:ext cx="3048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
        <p:nvSpPr>
          <p:cNvPr id="1033" name="Oval 10"/>
          <p:cNvSpPr>
            <a:spLocks noChangeArrowheads="1"/>
          </p:cNvSpPr>
          <p:nvPr/>
        </p:nvSpPr>
        <p:spPr bwMode="auto">
          <a:xfrm>
            <a:off x="1236133" y="8382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81248066"/>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defRPr>
      </a:lvl2pPr>
      <a:lvl3pPr algn="l" rtl="0" eaLnBrk="0" fontAlgn="base" hangingPunct="0">
        <a:spcBef>
          <a:spcPct val="0"/>
        </a:spcBef>
        <a:spcAft>
          <a:spcPct val="0"/>
        </a:spcAft>
        <a:defRPr sz="3600" b="1">
          <a:solidFill>
            <a:schemeClr val="accent2"/>
          </a:solidFill>
          <a:latin typeface="Trebuchet MS" pitchFamily="34" charset="0"/>
        </a:defRPr>
      </a:lvl3pPr>
      <a:lvl4pPr algn="l" rtl="0" eaLnBrk="0" fontAlgn="base" hangingPunct="0">
        <a:spcBef>
          <a:spcPct val="0"/>
        </a:spcBef>
        <a:spcAft>
          <a:spcPct val="0"/>
        </a:spcAft>
        <a:defRPr sz="3600" b="1">
          <a:solidFill>
            <a:schemeClr val="accent2"/>
          </a:solidFill>
          <a:latin typeface="Trebuchet MS" pitchFamily="34" charset="0"/>
        </a:defRPr>
      </a:lvl4pPr>
      <a:lvl5pPr algn="l" rtl="0" eaLnBrk="0" fontAlgn="base" hangingPunct="0">
        <a:spcBef>
          <a:spcPct val="0"/>
        </a:spcBef>
        <a:spcAft>
          <a:spcPct val="0"/>
        </a:spcAft>
        <a:defRPr sz="3600" b="1">
          <a:solidFill>
            <a:schemeClr val="accent2"/>
          </a:solidFill>
          <a:latin typeface="Trebuchet MS" pitchFamily="34" charset="0"/>
        </a:defRPr>
      </a:lvl5pPr>
      <a:lvl6pPr marL="457200" algn="l" rtl="0" fontAlgn="base">
        <a:spcBef>
          <a:spcPct val="0"/>
        </a:spcBef>
        <a:spcAft>
          <a:spcPct val="0"/>
        </a:spcAft>
        <a:defRPr sz="3600" b="1">
          <a:solidFill>
            <a:schemeClr val="accent2"/>
          </a:solidFill>
          <a:latin typeface="Trebuchet MS" pitchFamily="34" charset="0"/>
        </a:defRPr>
      </a:lvl6pPr>
      <a:lvl7pPr marL="914400" algn="l" rtl="0" fontAlgn="base">
        <a:spcBef>
          <a:spcPct val="0"/>
        </a:spcBef>
        <a:spcAft>
          <a:spcPct val="0"/>
        </a:spcAft>
        <a:defRPr sz="3600" b="1">
          <a:solidFill>
            <a:schemeClr val="accent2"/>
          </a:solidFill>
          <a:latin typeface="Trebuchet MS" pitchFamily="34" charset="0"/>
        </a:defRPr>
      </a:lvl7pPr>
      <a:lvl8pPr marL="1371600" algn="l" rtl="0" fontAlgn="base">
        <a:spcBef>
          <a:spcPct val="0"/>
        </a:spcBef>
        <a:spcAft>
          <a:spcPct val="0"/>
        </a:spcAft>
        <a:defRPr sz="3600" b="1">
          <a:solidFill>
            <a:schemeClr val="accent2"/>
          </a:solidFill>
          <a:latin typeface="Trebuchet MS" pitchFamily="34" charset="0"/>
        </a:defRPr>
      </a:lvl8pPr>
      <a:lvl9pPr marL="1828800" algn="l" rtl="0" fontAlgn="base">
        <a:spcBef>
          <a:spcPct val="0"/>
        </a:spcBef>
        <a:spcAft>
          <a:spcPct val="0"/>
        </a:spcAft>
        <a:defRPr sz="3600" b="1">
          <a:solidFill>
            <a:schemeClr val="accent2"/>
          </a:solidFill>
          <a:latin typeface="Trebuchet MS" pitchFamily="34"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2032000" y="190500"/>
            <a:ext cx="93472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17411" name="Rectangle 3"/>
          <p:cNvSpPr>
            <a:spLocks noGrp="1" noChangeArrowheads="1"/>
          </p:cNvSpPr>
          <p:nvPr>
            <p:ph type="body" idx="1"/>
          </p:nvPr>
        </p:nvSpPr>
        <p:spPr bwMode="auto">
          <a:xfrm>
            <a:off x="2032000" y="1905000"/>
            <a:ext cx="934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10245" name="Rectangle 5"/>
          <p:cNvSpPr>
            <a:spLocks noGrp="1" noChangeArrowheads="1"/>
          </p:cNvSpPr>
          <p:nvPr>
            <p:ph type="ftr" sz="quarter" idx="3"/>
          </p:nvPr>
        </p:nvSpPr>
        <p:spPr bwMode="auto">
          <a:xfrm>
            <a:off x="122767" y="642778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charset="0"/>
              </a:defRPr>
            </a:lvl1pPr>
          </a:lstStyle>
          <a:p>
            <a:pPr fontAlgn="base">
              <a:spcBef>
                <a:spcPct val="0"/>
              </a:spcBef>
              <a:spcAft>
                <a:spcPct val="0"/>
              </a:spcAft>
              <a:defRPr/>
            </a:pPr>
            <a:endParaRPr lang="tr-TR"/>
          </a:p>
        </p:txBody>
      </p:sp>
      <p:sp>
        <p:nvSpPr>
          <p:cNvPr id="10246" name="Rectangle 6"/>
          <p:cNvSpPr>
            <a:spLocks noGrp="1" noChangeArrowheads="1"/>
          </p:cNvSpPr>
          <p:nvPr>
            <p:ph type="sldNum" sz="quarter" idx="4"/>
          </p:nvPr>
        </p:nvSpPr>
        <p:spPr bwMode="auto">
          <a:xfrm>
            <a:off x="10320867" y="6427788"/>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Trebuchet MS" pitchFamily="34" charset="0"/>
              </a:defRPr>
            </a:lvl1pPr>
          </a:lstStyle>
          <a:p>
            <a:pPr fontAlgn="base">
              <a:spcBef>
                <a:spcPct val="0"/>
              </a:spcBef>
              <a:spcAft>
                <a:spcPct val="0"/>
              </a:spcAft>
              <a:defRPr/>
            </a:pPr>
            <a:fld id="{F0E4B2D5-FB71-4EB5-B87A-4C766703AB91}" type="slidenum">
              <a:rPr lang="tr-TR" altLang="tr-TR"/>
              <a:pPr fontAlgn="base">
                <a:spcBef>
                  <a:spcPct val="0"/>
                </a:spcBef>
                <a:spcAft>
                  <a:spcPct val="0"/>
                </a:spcAft>
                <a:defRPr/>
              </a:pPr>
              <a:t>‹#›</a:t>
            </a:fld>
            <a:endParaRPr lang="tr-TR" altLang="tr-TR"/>
          </a:p>
        </p:txBody>
      </p:sp>
      <p:sp>
        <p:nvSpPr>
          <p:cNvPr id="17414" name="Line 7"/>
          <p:cNvSpPr>
            <a:spLocks noChangeShapeType="1"/>
          </p:cNvSpPr>
          <p:nvPr/>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smtClean="0">
              <a:solidFill>
                <a:srgbClr val="000000"/>
              </a:solidFill>
              <a:latin typeface="Arial" charset="0"/>
            </a:endParaRPr>
          </a:p>
        </p:txBody>
      </p:sp>
      <p:sp>
        <p:nvSpPr>
          <p:cNvPr id="1031" name="Oval 8"/>
          <p:cNvSpPr>
            <a:spLocks noChangeArrowheads="1"/>
          </p:cNvSpPr>
          <p:nvPr/>
        </p:nvSpPr>
        <p:spPr bwMode="auto">
          <a:xfrm>
            <a:off x="203200" y="838200"/>
            <a:ext cx="3048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
        <p:nvSpPr>
          <p:cNvPr id="1032" name="Oval 9"/>
          <p:cNvSpPr>
            <a:spLocks noChangeArrowheads="1"/>
          </p:cNvSpPr>
          <p:nvPr/>
        </p:nvSpPr>
        <p:spPr bwMode="auto">
          <a:xfrm>
            <a:off x="719667" y="838200"/>
            <a:ext cx="3048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
        <p:nvSpPr>
          <p:cNvPr id="1033" name="Oval 10"/>
          <p:cNvSpPr>
            <a:spLocks noChangeArrowheads="1"/>
          </p:cNvSpPr>
          <p:nvPr/>
        </p:nvSpPr>
        <p:spPr bwMode="auto">
          <a:xfrm>
            <a:off x="1236133" y="8382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defRPr/>
            </a:pPr>
            <a:endParaRPr lang="tr-TR" altLang="tr-TR" sz="24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8268055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defRPr>
      </a:lvl2pPr>
      <a:lvl3pPr algn="l" rtl="0" eaLnBrk="0" fontAlgn="base" hangingPunct="0">
        <a:spcBef>
          <a:spcPct val="0"/>
        </a:spcBef>
        <a:spcAft>
          <a:spcPct val="0"/>
        </a:spcAft>
        <a:defRPr sz="3600" b="1">
          <a:solidFill>
            <a:schemeClr val="accent2"/>
          </a:solidFill>
          <a:latin typeface="Trebuchet MS" pitchFamily="34" charset="0"/>
        </a:defRPr>
      </a:lvl3pPr>
      <a:lvl4pPr algn="l" rtl="0" eaLnBrk="0" fontAlgn="base" hangingPunct="0">
        <a:spcBef>
          <a:spcPct val="0"/>
        </a:spcBef>
        <a:spcAft>
          <a:spcPct val="0"/>
        </a:spcAft>
        <a:defRPr sz="3600" b="1">
          <a:solidFill>
            <a:schemeClr val="accent2"/>
          </a:solidFill>
          <a:latin typeface="Trebuchet MS" pitchFamily="34" charset="0"/>
        </a:defRPr>
      </a:lvl4pPr>
      <a:lvl5pPr algn="l" rtl="0" eaLnBrk="0" fontAlgn="base" hangingPunct="0">
        <a:spcBef>
          <a:spcPct val="0"/>
        </a:spcBef>
        <a:spcAft>
          <a:spcPct val="0"/>
        </a:spcAft>
        <a:defRPr sz="3600" b="1">
          <a:solidFill>
            <a:schemeClr val="accent2"/>
          </a:solidFill>
          <a:latin typeface="Trebuchet MS" pitchFamily="34" charset="0"/>
        </a:defRPr>
      </a:lvl5pPr>
      <a:lvl6pPr marL="457200" algn="l" rtl="0" fontAlgn="base">
        <a:spcBef>
          <a:spcPct val="0"/>
        </a:spcBef>
        <a:spcAft>
          <a:spcPct val="0"/>
        </a:spcAft>
        <a:defRPr sz="3600" b="1">
          <a:solidFill>
            <a:schemeClr val="accent2"/>
          </a:solidFill>
          <a:latin typeface="Trebuchet MS" pitchFamily="34" charset="0"/>
        </a:defRPr>
      </a:lvl6pPr>
      <a:lvl7pPr marL="914400" algn="l" rtl="0" fontAlgn="base">
        <a:spcBef>
          <a:spcPct val="0"/>
        </a:spcBef>
        <a:spcAft>
          <a:spcPct val="0"/>
        </a:spcAft>
        <a:defRPr sz="3600" b="1">
          <a:solidFill>
            <a:schemeClr val="accent2"/>
          </a:solidFill>
          <a:latin typeface="Trebuchet MS" pitchFamily="34" charset="0"/>
        </a:defRPr>
      </a:lvl7pPr>
      <a:lvl8pPr marL="1371600" algn="l" rtl="0" fontAlgn="base">
        <a:spcBef>
          <a:spcPct val="0"/>
        </a:spcBef>
        <a:spcAft>
          <a:spcPct val="0"/>
        </a:spcAft>
        <a:defRPr sz="3600" b="1">
          <a:solidFill>
            <a:schemeClr val="accent2"/>
          </a:solidFill>
          <a:latin typeface="Trebuchet MS" pitchFamily="34" charset="0"/>
        </a:defRPr>
      </a:lvl8pPr>
      <a:lvl9pPr marL="1828800" algn="l" rtl="0" fontAlgn="base">
        <a:spcBef>
          <a:spcPct val="0"/>
        </a:spcBef>
        <a:spcAft>
          <a:spcPct val="0"/>
        </a:spcAft>
        <a:defRPr sz="3600" b="1">
          <a:solidFill>
            <a:schemeClr val="accent2"/>
          </a:solidFill>
          <a:latin typeface="Trebuchet MS" pitchFamily="34"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42"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3"/>
          </p:nvPr>
        </p:nvSpPr>
        <p:spPr>
          <a:xfrm>
            <a:off x="2589230" y="6135834"/>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bwMode="gray">
          <a:xfrm>
            <a:off x="531824" y="787785"/>
            <a:ext cx="779767" cy="365125"/>
          </a:xfrm>
          <a:prstGeom prst="rect">
            <a:avLst/>
          </a:prstGeom>
        </p:spPr>
        <p:txBody>
          <a:bodyPr vert="horz" lIns="91440" tIns="45720" rIns="91440" bIns="45720" rtlCol="0" anchor="ctr"/>
          <a:lstStyle>
            <a:lvl1pPr algn="r">
              <a:defRPr sz="2000">
                <a:solidFill>
                  <a:srgbClr val="FEFFFF"/>
                </a:solidFill>
              </a:defRPr>
            </a:lvl1pPr>
          </a:lstStyle>
          <a:p>
            <a:fld id="{22A734FC-7C81-4B34-83D5-AA5635BFE140}" type="slidenum">
              <a:rPr lang="tr-TR" smtClean="0"/>
              <a:pPr/>
              <a:t>‹#›</a:t>
            </a:fld>
            <a:endParaRPr lang="tr-TR"/>
          </a:p>
        </p:txBody>
      </p:sp>
    </p:spTree>
    <p:extLst>
      <p:ext uri="{BB962C8B-B14F-4D97-AF65-F5344CB8AC3E}">
        <p14:creationId xmlns:p14="http://schemas.microsoft.com/office/powerpoint/2010/main" val="3035165994"/>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42"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5FB7ED-2FF2-4437-AA36-0FD98CFE9896}" type="datetimeFigureOut">
              <a:rPr lang="tr-TR" smtClean="0">
                <a:solidFill>
                  <a:prstClr val="black">
                    <a:tint val="75000"/>
                  </a:prstClr>
                </a:solidFill>
              </a:rPr>
              <a:pPr/>
              <a:t>22.01.2022</a:t>
            </a:fld>
            <a:endParaRPr lang="tr-TR">
              <a:solidFill>
                <a:prstClr val="black">
                  <a:tint val="75000"/>
                </a:prstClr>
              </a:solidFill>
            </a:endParaRPr>
          </a:p>
        </p:txBody>
      </p:sp>
      <p:sp>
        <p:nvSpPr>
          <p:cNvPr id="5" name="Footer Placeholder 4"/>
          <p:cNvSpPr>
            <a:spLocks noGrp="1"/>
          </p:cNvSpPr>
          <p:nvPr>
            <p:ph type="ftr" sz="quarter" idx="3"/>
          </p:nvPr>
        </p:nvSpPr>
        <p:spPr>
          <a:xfrm>
            <a:off x="2589230" y="6135834"/>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bwMode="gray">
          <a:xfrm>
            <a:off x="531824" y="787785"/>
            <a:ext cx="779767" cy="365125"/>
          </a:xfrm>
          <a:prstGeom prst="rect">
            <a:avLst/>
          </a:prstGeom>
        </p:spPr>
        <p:txBody>
          <a:bodyPr vert="horz" lIns="91440" tIns="45720" rIns="91440" bIns="45720" rtlCol="0" anchor="ctr"/>
          <a:lstStyle>
            <a:lvl1pPr algn="r">
              <a:defRPr sz="2000">
                <a:solidFill>
                  <a:srgbClr val="FEFFFF"/>
                </a:solidFill>
              </a:defRPr>
            </a:lvl1pPr>
          </a:lstStyle>
          <a:p>
            <a:fld id="{22A734FC-7C81-4B34-83D5-AA5635BFE140}" type="slidenum">
              <a:rPr lang="tr-TR" smtClean="0"/>
              <a:pPr/>
              <a:t>‹#›</a:t>
            </a:fld>
            <a:endParaRPr lang="tr-TR"/>
          </a:p>
        </p:txBody>
      </p:sp>
    </p:spTree>
    <p:extLst>
      <p:ext uri="{BB962C8B-B14F-4D97-AF65-F5344CB8AC3E}">
        <p14:creationId xmlns:p14="http://schemas.microsoft.com/office/powerpoint/2010/main" val="428909351"/>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 id="2147484061" r:id="rId15"/>
    <p:sldLayoutId id="214748406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1027" name="11 Serbest Form"/>
          <p:cNvSpPr>
            <a:spLocks/>
          </p:cNvSpPr>
          <p:nvPr/>
        </p:nvSpPr>
        <p:spPr bwMode="auto">
          <a:xfrm>
            <a:off x="-71966" y="5784850"/>
            <a:ext cx="506941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tr-TR" smtClean="0">
              <a:solidFill>
                <a:prstClr val="black"/>
              </a:solidFill>
              <a:latin typeface="Arial" charset="0"/>
            </a:endParaRPr>
          </a:p>
        </p:txBody>
      </p:sp>
      <p:sp>
        <p:nvSpPr>
          <p:cNvPr id="14" name="13 Dik Üçgen"/>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14 Düz Bağlayıcı"/>
          <p:cNvCxnSpPr/>
          <p:nvPr/>
        </p:nvCxnSpPr>
        <p:spPr>
          <a:xfrm>
            <a:off x="-12316" y="578778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tr-TR" smtClean="0"/>
              <a:t>Asıl başlık stili için tıklatın</a:t>
            </a:r>
            <a:endParaRPr lang="en-US"/>
          </a:p>
        </p:txBody>
      </p:sp>
      <p:sp>
        <p:nvSpPr>
          <p:cNvPr id="1033" name="29 Metin Yer Tutucusu"/>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1D2A3E51-D286-4A57-9ABB-25751034DB71}" type="datetime1">
              <a:rPr lang="en-GB">
                <a:solidFill>
                  <a:prstClr val="black"/>
                </a:solidFill>
              </a:rPr>
              <a:pPr>
                <a:defRPr/>
              </a:pPr>
              <a:t>22/01/2022</a:t>
            </a:fld>
            <a:endParaRPr lang="tr-TR">
              <a:solidFill>
                <a:prstClr val="black"/>
              </a:solidFill>
            </a:endParaRPr>
          </a:p>
        </p:txBody>
      </p:sp>
      <p:sp>
        <p:nvSpPr>
          <p:cNvPr id="22" name="21 Altbilgi Yer Tutucusu"/>
          <p:cNvSpPr>
            <a:spLocks noGrp="1"/>
          </p:cNvSpPr>
          <p:nvPr>
            <p:ph type="ftr" sz="quarter" idx="3"/>
          </p:nvPr>
        </p:nvSpPr>
        <p:spPr>
          <a:xfrm>
            <a:off x="5839884" y="6408739"/>
            <a:ext cx="3134783"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defRPr>
            </a:lvl1pPr>
          </a:lstStyle>
          <a:p>
            <a:pPr fontAlgn="base">
              <a:spcBef>
                <a:spcPct val="0"/>
              </a:spcBef>
              <a:spcAft>
                <a:spcPct val="0"/>
              </a:spcAft>
              <a:defRPr/>
            </a:pPr>
            <a:endParaRPr lang="tr-TR">
              <a:solidFill>
                <a:prstClr val="black"/>
              </a:solidFill>
            </a:endParaRPr>
          </a:p>
        </p:txBody>
      </p:sp>
      <p:sp>
        <p:nvSpPr>
          <p:cNvPr id="18" name="17 Slayt Numarası Yer Tutucusu"/>
          <p:cNvSpPr>
            <a:spLocks noGrp="1"/>
          </p:cNvSpPr>
          <p:nvPr>
            <p:ph type="sldNum" sz="quarter" idx="4"/>
          </p:nvPr>
        </p:nvSpPr>
        <p:spPr>
          <a:xfrm>
            <a:off x="11529484" y="6408739"/>
            <a:ext cx="488949"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22150307-344A-4807-A4E2-6A13A16D2E0B}"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26702446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42"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5FB7ED-2FF2-4437-AA36-0FD98CFE9896}" type="datetimeFigureOut">
              <a:rPr lang="tr-TR" smtClean="0"/>
              <a:pPr/>
              <a:t>22.01.2022</a:t>
            </a:fld>
            <a:endParaRPr lang="tr-TR"/>
          </a:p>
        </p:txBody>
      </p:sp>
      <p:sp>
        <p:nvSpPr>
          <p:cNvPr id="5" name="Footer Placeholder 4"/>
          <p:cNvSpPr>
            <a:spLocks noGrp="1"/>
          </p:cNvSpPr>
          <p:nvPr>
            <p:ph type="ftr" sz="quarter" idx="3"/>
          </p:nvPr>
        </p:nvSpPr>
        <p:spPr>
          <a:xfrm>
            <a:off x="2589230" y="6135834"/>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24" y="787785"/>
            <a:ext cx="779767" cy="365125"/>
          </a:xfrm>
          <a:prstGeom prst="rect">
            <a:avLst/>
          </a:prstGeom>
        </p:spPr>
        <p:txBody>
          <a:bodyPr vert="horz" lIns="91440" tIns="45720" rIns="91440" bIns="45720" rtlCol="0" anchor="ctr"/>
          <a:lstStyle>
            <a:lvl1pPr algn="r">
              <a:defRPr sz="2000">
                <a:solidFill>
                  <a:srgbClr val="FEFFFF"/>
                </a:solidFill>
              </a:defRPr>
            </a:lvl1pPr>
          </a:lstStyle>
          <a:p>
            <a:fld id="{22A734FC-7C81-4B34-83D5-AA5635BFE140}" type="slidenum">
              <a:rPr lang="tr-TR" smtClean="0"/>
              <a:pPr/>
              <a:t>‹#›</a:t>
            </a:fld>
            <a:endParaRPr lang="tr-TR"/>
          </a:p>
        </p:txBody>
      </p:sp>
    </p:spTree>
    <p:extLst>
      <p:ext uri="{BB962C8B-B14F-4D97-AF65-F5344CB8AC3E}">
        <p14:creationId xmlns:p14="http://schemas.microsoft.com/office/powerpoint/2010/main" val="104661726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7" y="618543"/>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9"/>
            <a:ext cx="10364452"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301"/>
            <a:ext cx="2743200" cy="365125"/>
          </a:xfrm>
          <a:prstGeom prst="rect">
            <a:avLst/>
          </a:prstGeom>
        </p:spPr>
        <p:txBody>
          <a:bodyPr vert="horz" lIns="91440" tIns="45720" rIns="91440" bIns="45720" rtlCol="0" anchor="ctr"/>
          <a:lstStyle>
            <a:lvl1pPr algn="r">
              <a:defRPr sz="1000">
                <a:solidFill>
                  <a:schemeClr val="tx1"/>
                </a:solidFill>
              </a:defRPr>
            </a:lvl1pPr>
          </a:lstStyle>
          <a:p>
            <a:fld id="{32EBE619-F6B1-4B2F-AC71-9F10B4730932}" type="datetimeFigureOut">
              <a:rPr lang="tr-TR" smtClean="0">
                <a:solidFill>
                  <a:prstClr val="black"/>
                </a:solidFill>
              </a:rPr>
              <a:pPr/>
              <a:t>22.01.2022</a:t>
            </a:fld>
            <a:endParaRPr lang="tr-TR">
              <a:solidFill>
                <a:prstClr val="black"/>
              </a:solidFill>
            </a:endParaRPr>
          </a:p>
        </p:txBody>
      </p:sp>
      <p:sp>
        <p:nvSpPr>
          <p:cNvPr id="5" name="Footer Placeholder 4"/>
          <p:cNvSpPr>
            <a:spLocks noGrp="1"/>
          </p:cNvSpPr>
          <p:nvPr>
            <p:ph type="ftr" sz="quarter" idx="3"/>
          </p:nvPr>
        </p:nvSpPr>
        <p:spPr>
          <a:xfrm>
            <a:off x="913791" y="5883301"/>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solidFill>
                <a:prstClr val="black"/>
              </a:solidFill>
            </a:endParaRPr>
          </a:p>
        </p:txBody>
      </p:sp>
      <p:sp>
        <p:nvSpPr>
          <p:cNvPr id="6" name="Slide Number Placeholder 5"/>
          <p:cNvSpPr>
            <a:spLocks noGrp="1"/>
          </p:cNvSpPr>
          <p:nvPr>
            <p:ph type="sldNum" sz="quarter" idx="4"/>
          </p:nvPr>
        </p:nvSpPr>
        <p:spPr>
          <a:xfrm>
            <a:off x="10514029" y="5883301"/>
            <a:ext cx="764215" cy="365125"/>
          </a:xfrm>
          <a:prstGeom prst="rect">
            <a:avLst/>
          </a:prstGeom>
        </p:spPr>
        <p:txBody>
          <a:bodyPr vert="horz" lIns="91440" tIns="45720" rIns="91440" bIns="45720" rtlCol="0" anchor="ctr"/>
          <a:lstStyle>
            <a:lvl1pPr algn="r">
              <a:defRPr sz="1000">
                <a:solidFill>
                  <a:schemeClr val="tx1"/>
                </a:solidFill>
              </a:defRPr>
            </a:lvl1pPr>
          </a:lstStyle>
          <a:p>
            <a:fld id="{FBDBE1C6-0A20-4E3C-8FED-5D0600A7535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3529996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42"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2C2B21DD-33B6-411A-A0C9-AF7ADBF2B0DA}" type="datetimeFigureOut">
              <a:rPr lang="tr-TR" smtClean="0">
                <a:solidFill>
                  <a:prstClr val="black">
                    <a:tint val="75000"/>
                  </a:prstClr>
                </a:solidFill>
              </a:rPr>
              <a:pPr defTabSz="457200"/>
              <a:t>22.01.2022</a:t>
            </a:fld>
            <a:endParaRPr lang="tr-TR">
              <a:solidFill>
                <a:prstClr val="black">
                  <a:tint val="75000"/>
                </a:prstClr>
              </a:solidFill>
            </a:endParaRPr>
          </a:p>
        </p:txBody>
      </p:sp>
      <p:sp>
        <p:nvSpPr>
          <p:cNvPr id="5" name="Footer Placeholder 4"/>
          <p:cNvSpPr>
            <a:spLocks noGrp="1"/>
          </p:cNvSpPr>
          <p:nvPr>
            <p:ph type="ftr" sz="quarter" idx="3"/>
          </p:nvPr>
        </p:nvSpPr>
        <p:spPr>
          <a:xfrm>
            <a:off x="2589230" y="6135834"/>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tr-TR">
              <a:solidFill>
                <a:prstClr val="black">
                  <a:tint val="75000"/>
                </a:prstClr>
              </a:solidFill>
            </a:endParaRPr>
          </a:p>
        </p:txBody>
      </p:sp>
      <p:sp>
        <p:nvSpPr>
          <p:cNvPr id="6" name="Slide Number Placeholder 5"/>
          <p:cNvSpPr>
            <a:spLocks noGrp="1"/>
          </p:cNvSpPr>
          <p:nvPr>
            <p:ph type="sldNum" sz="quarter" idx="4"/>
          </p:nvPr>
        </p:nvSpPr>
        <p:spPr bwMode="gray">
          <a:xfrm>
            <a:off x="531824" y="787785"/>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B14070E9-0DF2-4681-B9B8-9C474AF30774}" type="slidenum">
              <a:rPr lang="tr-TR" smtClean="0"/>
              <a:pPr defTabSz="457200"/>
              <a:t>‹#›</a:t>
            </a:fld>
            <a:endParaRPr lang="tr-TR"/>
          </a:p>
        </p:txBody>
      </p:sp>
    </p:spTree>
    <p:extLst>
      <p:ext uri="{BB962C8B-B14F-4D97-AF65-F5344CB8AC3E}">
        <p14:creationId xmlns:p14="http://schemas.microsoft.com/office/powerpoint/2010/main" val="91580418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6" y="973668"/>
            <a:ext cx="8761413" cy="706964"/>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54956" y="2603500"/>
            <a:ext cx="8761413" cy="34163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653122" y="6391864"/>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457200"/>
            <a:fld id="{D28CB2E2-D8E4-4999-B501-EA22C1E9C29C}" type="datetimeFigureOut">
              <a:rPr lang="tr-TR" smtClean="0">
                <a:solidFill>
                  <a:srgbClr val="B31166"/>
                </a:solidFill>
              </a:rPr>
              <a:pPr defTabSz="457200"/>
              <a:t>22.01.2022</a:t>
            </a:fld>
            <a:endParaRPr lang="tr-TR">
              <a:solidFill>
                <a:srgbClr val="B31166"/>
              </a:solidFill>
            </a:endParaRPr>
          </a:p>
        </p:txBody>
      </p:sp>
      <p:sp>
        <p:nvSpPr>
          <p:cNvPr id="5" name="Footer Placeholder 4"/>
          <p:cNvSpPr>
            <a:spLocks noGrp="1"/>
          </p:cNvSpPr>
          <p:nvPr>
            <p:ph type="ftr" sz="quarter" idx="3"/>
          </p:nvPr>
        </p:nvSpPr>
        <p:spPr>
          <a:xfrm>
            <a:off x="561113" y="6391864"/>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457200"/>
            <a:endParaRPr lang="tr-TR">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58" y="295755"/>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457200"/>
            <a:fld id="{0FC43D54-3472-45E7-9543-5E3024D2CC52}" type="slidenum">
              <a:rPr lang="tr-TR" smtClean="0">
                <a:solidFill>
                  <a:prstClr val="white"/>
                </a:solidFill>
              </a:rPr>
              <a:pPr defTabSz="457200"/>
              <a:t>‹#›</a:t>
            </a:fld>
            <a:endParaRPr lang="tr-TR">
              <a:solidFill>
                <a:prstClr val="white"/>
              </a:solidFill>
            </a:endParaRPr>
          </a:p>
        </p:txBody>
      </p:sp>
    </p:spTree>
    <p:extLst>
      <p:ext uri="{BB962C8B-B14F-4D97-AF65-F5344CB8AC3E}">
        <p14:creationId xmlns:p14="http://schemas.microsoft.com/office/powerpoint/2010/main" val="25846067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6" y="973668"/>
            <a:ext cx="8761413" cy="706964"/>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54956" y="2603500"/>
            <a:ext cx="8761413" cy="34163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653122" y="6391864"/>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457200"/>
            <a:fld id="{D28CB2E2-D8E4-4999-B501-EA22C1E9C29C}" type="datetimeFigureOut">
              <a:rPr lang="tr-TR" smtClean="0">
                <a:solidFill>
                  <a:srgbClr val="B31166"/>
                </a:solidFill>
              </a:rPr>
              <a:pPr defTabSz="457200"/>
              <a:t>22.01.2022</a:t>
            </a:fld>
            <a:endParaRPr lang="tr-TR">
              <a:solidFill>
                <a:srgbClr val="B31166"/>
              </a:solidFill>
            </a:endParaRPr>
          </a:p>
        </p:txBody>
      </p:sp>
      <p:sp>
        <p:nvSpPr>
          <p:cNvPr id="5" name="Footer Placeholder 4"/>
          <p:cNvSpPr>
            <a:spLocks noGrp="1"/>
          </p:cNvSpPr>
          <p:nvPr>
            <p:ph type="ftr" sz="quarter" idx="3"/>
          </p:nvPr>
        </p:nvSpPr>
        <p:spPr>
          <a:xfrm>
            <a:off x="561113" y="6391864"/>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457200"/>
            <a:endParaRPr lang="tr-TR">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58" y="295755"/>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457200"/>
            <a:fld id="{0FC43D54-3472-45E7-9543-5E3024D2CC52}" type="slidenum">
              <a:rPr lang="tr-TR" smtClean="0">
                <a:solidFill>
                  <a:prstClr val="white"/>
                </a:solidFill>
              </a:rPr>
              <a:pPr defTabSz="457200"/>
              <a:t>‹#›</a:t>
            </a:fld>
            <a:endParaRPr lang="tr-TR">
              <a:solidFill>
                <a:prstClr val="white"/>
              </a:solidFill>
            </a:endParaRPr>
          </a:p>
        </p:txBody>
      </p:sp>
    </p:spTree>
    <p:extLst>
      <p:ext uri="{BB962C8B-B14F-4D97-AF65-F5344CB8AC3E}">
        <p14:creationId xmlns:p14="http://schemas.microsoft.com/office/powerpoint/2010/main" val="137991637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954617" y="5002240"/>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1027" name="11 Serbest Form"/>
          <p:cNvSpPr>
            <a:spLocks/>
          </p:cNvSpPr>
          <p:nvPr/>
        </p:nvSpPr>
        <p:spPr bwMode="auto">
          <a:xfrm>
            <a:off x="-71965" y="5784850"/>
            <a:ext cx="506941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tr-TR" smtClean="0">
              <a:solidFill>
                <a:prstClr val="black"/>
              </a:solidFill>
              <a:latin typeface="Arial" charset="0"/>
            </a:endParaRPr>
          </a:p>
        </p:txBody>
      </p:sp>
      <p:sp>
        <p:nvSpPr>
          <p:cNvPr id="14" name="13 Dik Üçgen"/>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14 Düz Bağlayıcı"/>
          <p:cNvCxnSpPr/>
          <p:nvPr/>
        </p:nvCxnSpPr>
        <p:spPr>
          <a:xfrm>
            <a:off x="-12316" y="578781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tr-TR" smtClean="0"/>
              <a:t>Asıl başlık stili için tıklatın</a:t>
            </a:r>
            <a:endParaRPr lang="en-US"/>
          </a:p>
        </p:txBody>
      </p:sp>
      <p:sp>
        <p:nvSpPr>
          <p:cNvPr id="1033" name="29 Metin Yer Tutucusu"/>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8970433" y="6408765"/>
            <a:ext cx="2559051"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B0D19CD5-D5DB-4F14-9AC3-09FBC837AC75}" type="datetime1">
              <a:rPr lang="en-GB">
                <a:solidFill>
                  <a:prstClr val="black"/>
                </a:solidFill>
              </a:rPr>
              <a:pPr>
                <a:defRPr/>
              </a:pPr>
              <a:t>22/01/2022</a:t>
            </a:fld>
            <a:endParaRPr lang="tr-TR">
              <a:solidFill>
                <a:prstClr val="black"/>
              </a:solidFill>
            </a:endParaRPr>
          </a:p>
        </p:txBody>
      </p:sp>
      <p:sp>
        <p:nvSpPr>
          <p:cNvPr id="22" name="21 Altbilgi Yer Tutucusu"/>
          <p:cNvSpPr>
            <a:spLocks noGrp="1"/>
          </p:cNvSpPr>
          <p:nvPr>
            <p:ph type="ftr" sz="quarter" idx="3"/>
          </p:nvPr>
        </p:nvSpPr>
        <p:spPr>
          <a:xfrm>
            <a:off x="5839884" y="6408765"/>
            <a:ext cx="3134783"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defRPr>
            </a:lvl1pPr>
          </a:lstStyle>
          <a:p>
            <a:pPr fontAlgn="base">
              <a:spcBef>
                <a:spcPct val="0"/>
              </a:spcBef>
              <a:spcAft>
                <a:spcPct val="0"/>
              </a:spcAft>
              <a:defRPr/>
            </a:pPr>
            <a:endParaRPr lang="tr-TR">
              <a:solidFill>
                <a:prstClr val="black"/>
              </a:solidFill>
            </a:endParaRPr>
          </a:p>
        </p:txBody>
      </p:sp>
      <p:sp>
        <p:nvSpPr>
          <p:cNvPr id="18" name="17 Slayt Numarası Yer Tutucusu"/>
          <p:cNvSpPr>
            <a:spLocks noGrp="1"/>
          </p:cNvSpPr>
          <p:nvPr>
            <p:ph type="sldNum" sz="quarter" idx="4"/>
          </p:nvPr>
        </p:nvSpPr>
        <p:spPr>
          <a:xfrm>
            <a:off x="11529484" y="6408765"/>
            <a:ext cx="488949"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7F74092C-2DB6-4123-9BE0-5F0FA076C066}"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279902512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1 Başlık Yer Tutucusu"/>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9219" name="2 Metin Yer Tutucusu"/>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609600" y="6356377"/>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203D35C1-007D-40C6-92A2-868CAD9A04F2}" type="datetime1">
              <a:rPr lang="en-GB"/>
              <a:pPr>
                <a:defRPr/>
              </a:pPr>
              <a:t>22/01/2022</a:t>
            </a:fld>
            <a:endParaRPr lang="tr-TR"/>
          </a:p>
        </p:txBody>
      </p:sp>
      <p:sp>
        <p:nvSpPr>
          <p:cNvPr id="5" name="4 Altbilgi Yer Tutucusu"/>
          <p:cNvSpPr>
            <a:spLocks noGrp="1"/>
          </p:cNvSpPr>
          <p:nvPr>
            <p:ph type="ftr" sz="quarter" idx="3"/>
          </p:nvPr>
        </p:nvSpPr>
        <p:spPr>
          <a:xfrm>
            <a:off x="4165600" y="6356377"/>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tr-TR"/>
          </a:p>
        </p:txBody>
      </p:sp>
      <p:sp>
        <p:nvSpPr>
          <p:cNvPr id="6" name="5 Slayt Numarası Yer Tutucusu"/>
          <p:cNvSpPr>
            <a:spLocks noGrp="1"/>
          </p:cNvSpPr>
          <p:nvPr>
            <p:ph type="sldNum" sz="quarter" idx="4"/>
          </p:nvPr>
        </p:nvSpPr>
        <p:spPr>
          <a:xfrm>
            <a:off x="8737600" y="6356377"/>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DDA3BE0C-63AA-4F39-9B95-2989C8072CF1}" type="slidenum">
              <a:rPr lang="tr-TR"/>
              <a:pPr>
                <a:defRPr/>
              </a:pPr>
              <a:t>‹#›</a:t>
            </a:fld>
            <a:endParaRPr lang="tr-TR"/>
          </a:p>
        </p:txBody>
      </p:sp>
    </p:spTree>
    <p:extLst>
      <p:ext uri="{BB962C8B-B14F-4D97-AF65-F5344CB8AC3E}">
        <p14:creationId xmlns:p14="http://schemas.microsoft.com/office/powerpoint/2010/main" val="1901537960"/>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1 Başlık Yer Tutucusu"/>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2291" name="2 Metin Yer Tutucusu"/>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609600" y="635637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7CFAB592-63CC-4CE2-BEA9-58BC9A20D4CE}" type="datetime1">
              <a:rPr lang="en-GB"/>
              <a:pPr>
                <a:defRPr/>
              </a:pPr>
              <a:t>22/01/2022</a:t>
            </a:fld>
            <a:endParaRPr lang="tr-TR"/>
          </a:p>
        </p:txBody>
      </p:sp>
      <p:sp>
        <p:nvSpPr>
          <p:cNvPr id="5" name="4 Altbilgi Yer Tutucusu"/>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tr-TR"/>
          </a:p>
        </p:txBody>
      </p:sp>
      <p:sp>
        <p:nvSpPr>
          <p:cNvPr id="6" name="5 Slayt Numarası Yer Tutucusu"/>
          <p:cNvSpPr>
            <a:spLocks noGrp="1"/>
          </p:cNvSpPr>
          <p:nvPr>
            <p:ph type="sldNum" sz="quarter" idx="4"/>
          </p:nvPr>
        </p:nvSpPr>
        <p:spPr>
          <a:xfrm>
            <a:off x="8737600" y="635637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CB618368-0123-4689-B696-F47281F8CC5F}" type="slidenum">
              <a:rPr lang="tr-TR"/>
              <a:pPr>
                <a:defRPr/>
              </a:pPr>
              <a:t>‹#›</a:t>
            </a:fld>
            <a:endParaRPr lang="tr-TR"/>
          </a:p>
        </p:txBody>
      </p:sp>
    </p:spTree>
    <p:extLst>
      <p:ext uri="{BB962C8B-B14F-4D97-AF65-F5344CB8AC3E}">
        <p14:creationId xmlns:p14="http://schemas.microsoft.com/office/powerpoint/2010/main" val="47276794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1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8.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3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35.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werpoint arka pla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8" y="-16443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2051582" y="1641018"/>
            <a:ext cx="8116167" cy="2677656"/>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Ünite 2:</a:t>
            </a:r>
            <a:r>
              <a:rPr lang="tr-T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endParaRPr lang="tr-T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tr-TR" sz="32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Öğretİmde</a:t>
            </a:r>
            <a:r>
              <a:rPr lang="tr-T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Ölçme ve Değerlendirme  İle </a:t>
            </a:r>
            <a:r>
              <a:rPr lang="tr-TR" sz="32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İlgİlİ</a:t>
            </a:r>
            <a:r>
              <a:rPr lang="tr-T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tr-T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Temel Kavramlar </a:t>
            </a:r>
            <a:endParaRPr lang="tr-TR"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033691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23869" y="447039"/>
            <a:ext cx="10468131" cy="647269"/>
          </a:xfrm>
        </p:spPr>
        <p:txBody>
          <a:bodyPr>
            <a:noAutofit/>
          </a:bodyPr>
          <a:lstStyle/>
          <a:p>
            <a:pPr algn="ctr"/>
            <a:r>
              <a:rPr lang="tr-TR" sz="3200" b="1" dirty="0" smtClean="0"/>
              <a:t>Eğitimdeki Ölçmelerde Karşılaşılan Temel Güçlükler</a:t>
            </a:r>
            <a:endParaRPr lang="tr-TR" sz="3200" b="1" dirty="0"/>
          </a:p>
        </p:txBody>
      </p:sp>
      <p:sp>
        <p:nvSpPr>
          <p:cNvPr id="3" name="İçerik Yer Tutucusu 2"/>
          <p:cNvSpPr>
            <a:spLocks noGrp="1"/>
          </p:cNvSpPr>
          <p:nvPr>
            <p:ph idx="1"/>
          </p:nvPr>
        </p:nvSpPr>
        <p:spPr>
          <a:xfrm>
            <a:off x="641444" y="1306169"/>
            <a:ext cx="11668837" cy="6710784"/>
          </a:xfrm>
        </p:spPr>
        <p:txBody>
          <a:bodyPr>
            <a:normAutofit/>
          </a:bodyPr>
          <a:lstStyle/>
          <a:p>
            <a:pPr marL="0" indent="0">
              <a:buNone/>
            </a:pPr>
            <a:r>
              <a:rPr lang="tr-TR" sz="2800" dirty="0"/>
              <a:t> </a:t>
            </a:r>
            <a:r>
              <a:rPr lang="tr-TR" sz="2800" dirty="0" smtClean="0"/>
              <a:t>         </a:t>
            </a:r>
            <a:r>
              <a:rPr lang="tr-TR" sz="2800" b="1" dirty="0" smtClean="0">
                <a:solidFill>
                  <a:srgbClr val="FF0000"/>
                </a:solidFill>
              </a:rPr>
              <a:t>2) Ölçme Örnekleminden Kaynaklanan Güçlükler</a:t>
            </a:r>
            <a:r>
              <a:rPr lang="tr-TR" sz="2800" dirty="0" smtClean="0"/>
              <a:t>: </a:t>
            </a:r>
          </a:p>
          <a:p>
            <a:pPr marL="0" indent="0">
              <a:buNone/>
            </a:pPr>
            <a:r>
              <a:rPr lang="tr-TR" sz="2400" dirty="0" smtClean="0"/>
              <a:t>Örneklemin yetersiz veya hatalı olması birinci dereceden ölçme aracının geçerliliğini etkilemektedir. </a:t>
            </a:r>
          </a:p>
          <a:p>
            <a:pPr marL="0" indent="0">
              <a:buNone/>
            </a:pPr>
            <a:r>
              <a:rPr lang="tr-TR" sz="2400" dirty="0" smtClean="0"/>
              <a:t>Örneğin; sınıfta öğrencilere kazandırılmak istenen ve çok zaman ayrılan davranışlarla ilgili sorular sormayıp, önemsiz ayrıntıların sınavda sorulması gibi. </a:t>
            </a:r>
          </a:p>
          <a:p>
            <a:pPr marL="0" indent="0">
              <a:buNone/>
            </a:pPr>
            <a:r>
              <a:rPr lang="tr-TR" sz="2400" dirty="0" smtClean="0"/>
              <a:t>Bu hatanın kaynakları; </a:t>
            </a:r>
          </a:p>
          <a:p>
            <a:r>
              <a:rPr lang="tr-TR" sz="2400" dirty="0" smtClean="0"/>
              <a:t>Sınava dahil edilecek </a:t>
            </a:r>
            <a:r>
              <a:rPr lang="tr-TR" sz="2400" u="sng" dirty="0" smtClean="0"/>
              <a:t>davranışların</a:t>
            </a:r>
            <a:r>
              <a:rPr lang="tr-TR" sz="2400" dirty="0" smtClean="0"/>
              <a:t> örneklenmesi hatası</a:t>
            </a:r>
          </a:p>
          <a:p>
            <a:r>
              <a:rPr lang="tr-TR" sz="2400" dirty="0" smtClean="0"/>
              <a:t>Davranışları ölçme amacıyla yazılan veya seçilen </a:t>
            </a:r>
            <a:r>
              <a:rPr lang="tr-TR" sz="2400" u="sng" dirty="0" smtClean="0"/>
              <a:t>sorulardaki</a:t>
            </a:r>
            <a:r>
              <a:rPr lang="tr-TR" sz="2400" dirty="0" smtClean="0"/>
              <a:t> örneklem hatası </a:t>
            </a:r>
          </a:p>
          <a:p>
            <a:r>
              <a:rPr lang="tr-TR" sz="2400" dirty="0" smtClean="0"/>
              <a:t>Ölçme işleminin yapıldığı </a:t>
            </a:r>
            <a:r>
              <a:rPr lang="tr-TR" sz="2400" u="sng" dirty="0" smtClean="0"/>
              <a:t>zamana</a:t>
            </a:r>
            <a:r>
              <a:rPr lang="tr-TR" sz="2400" dirty="0" smtClean="0"/>
              <a:t> bağlı olarak ölçümlere karışan örneklem hataları </a:t>
            </a:r>
          </a:p>
        </p:txBody>
      </p:sp>
    </p:spTree>
    <p:extLst>
      <p:ext uri="{BB962C8B-B14F-4D97-AF65-F5344CB8AC3E}">
        <p14:creationId xmlns:p14="http://schemas.microsoft.com/office/powerpoint/2010/main" val="2039058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19486" y="378450"/>
            <a:ext cx="8911687" cy="1280890"/>
          </a:xfrm>
        </p:spPr>
        <p:txBody>
          <a:bodyPr>
            <a:normAutofit/>
          </a:bodyPr>
          <a:lstStyle/>
          <a:p>
            <a:r>
              <a:rPr lang="tr-TR" sz="5250" b="1" dirty="0" smtClean="0"/>
              <a:t>Ölçme İşleminin Aşamaları</a:t>
            </a:r>
            <a:endParaRPr lang="tr-TR" sz="5250" b="1" dirty="0"/>
          </a:p>
        </p:txBody>
      </p:sp>
      <p:sp>
        <p:nvSpPr>
          <p:cNvPr id="3" name="İçerik Yer Tutucusu 2"/>
          <p:cNvSpPr>
            <a:spLocks noGrp="1"/>
          </p:cNvSpPr>
          <p:nvPr>
            <p:ph idx="1"/>
          </p:nvPr>
        </p:nvSpPr>
        <p:spPr>
          <a:xfrm>
            <a:off x="1606573" y="1777017"/>
            <a:ext cx="8915400" cy="3777622"/>
          </a:xfrm>
        </p:spPr>
        <p:txBody>
          <a:bodyPr>
            <a:normAutofit fontScale="92500" lnSpcReduction="10000"/>
          </a:bodyPr>
          <a:lstStyle/>
          <a:p>
            <a:r>
              <a:rPr lang="tr-TR" sz="3200" dirty="0" smtClean="0"/>
              <a:t>Ölçülmek istenen </a:t>
            </a:r>
            <a:r>
              <a:rPr lang="tr-TR" sz="3200" b="1" dirty="0" smtClean="0"/>
              <a:t>niteliklerinin</a:t>
            </a:r>
            <a:r>
              <a:rPr lang="tr-TR" sz="3200" dirty="0" smtClean="0"/>
              <a:t> ne olduğunun tespit edilmesi</a:t>
            </a:r>
          </a:p>
          <a:p>
            <a:r>
              <a:rPr lang="tr-TR" sz="3200" dirty="0" smtClean="0"/>
              <a:t>Ölçülecek niteliklerin hangi </a:t>
            </a:r>
            <a:r>
              <a:rPr lang="tr-TR" sz="3200" b="1" dirty="0" smtClean="0"/>
              <a:t>sayı ve sembollerle </a:t>
            </a:r>
            <a:r>
              <a:rPr lang="tr-TR" sz="3200" dirty="0" smtClean="0"/>
              <a:t>ifade edileceğine karar verilmesi </a:t>
            </a:r>
          </a:p>
          <a:p>
            <a:r>
              <a:rPr lang="tr-TR" sz="3200" dirty="0" smtClean="0"/>
              <a:t>Belirli kurallara göre niteliklerle nicelikleri </a:t>
            </a:r>
            <a:r>
              <a:rPr lang="tr-TR" sz="3200" b="1" dirty="0" smtClean="0"/>
              <a:t>eşleştirme</a:t>
            </a:r>
            <a:r>
              <a:rPr lang="tr-TR" sz="3200" dirty="0" smtClean="0"/>
              <a:t> işleminin yapılması </a:t>
            </a:r>
          </a:p>
          <a:p>
            <a:pPr marL="0" indent="0">
              <a:buNone/>
            </a:pPr>
            <a:r>
              <a:rPr lang="tr-TR" sz="3200" dirty="0" smtClean="0"/>
              <a:t>Öğrenci cevaplarının puanlanması işlemi ölçme işlemidir.</a:t>
            </a:r>
            <a:endParaRPr lang="tr-TR" sz="3200" dirty="0"/>
          </a:p>
        </p:txBody>
      </p:sp>
      <p:pic>
        <p:nvPicPr>
          <p:cNvPr id="4" name="Resim 3"/>
          <p:cNvPicPr>
            <a:picLocks noChangeAspect="1"/>
          </p:cNvPicPr>
          <p:nvPr/>
        </p:nvPicPr>
        <p:blipFill>
          <a:blip r:embed="rId2" cstate="print"/>
          <a:stretch>
            <a:fillRect/>
          </a:stretch>
        </p:blipFill>
        <p:spPr>
          <a:xfrm>
            <a:off x="8943920" y="5216034"/>
            <a:ext cx="2065456" cy="1545886"/>
          </a:xfrm>
          <a:prstGeom prst="rect">
            <a:avLst/>
          </a:prstGeom>
        </p:spPr>
      </p:pic>
    </p:spTree>
    <p:extLst>
      <p:ext uri="{BB962C8B-B14F-4D97-AF65-F5344CB8AC3E}">
        <p14:creationId xmlns:p14="http://schemas.microsoft.com/office/powerpoint/2010/main" val="14857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76400" y="722175"/>
            <a:ext cx="10515600" cy="6023405"/>
          </a:xfrm>
        </p:spPr>
        <p:txBody>
          <a:bodyPr>
            <a:noAutofit/>
          </a:bodyPr>
          <a:lstStyle/>
          <a:p>
            <a:r>
              <a:rPr lang="tr-TR" sz="2800" b="1" dirty="0" smtClean="0">
                <a:solidFill>
                  <a:srgbClr val="FF0000"/>
                </a:solidFill>
              </a:rPr>
              <a:t>Ölçüm</a:t>
            </a:r>
            <a:r>
              <a:rPr lang="tr-TR" sz="2800" dirty="0" smtClean="0"/>
              <a:t>: Ölçme işlemi sonucunda elde edilen sayı veya semboldür.</a:t>
            </a:r>
          </a:p>
          <a:p>
            <a:pPr>
              <a:buNone/>
            </a:pPr>
            <a:r>
              <a:rPr lang="tr-TR" sz="2800" dirty="0" smtClean="0"/>
              <a:t>	Test ve sınavlar  (ölçme) sonucu elde edilen puanlar ölçümdür.</a:t>
            </a:r>
          </a:p>
          <a:p>
            <a:pPr marL="0" indent="0">
              <a:buNone/>
            </a:pPr>
            <a:endParaRPr lang="tr-TR" sz="2800" dirty="0" smtClean="0"/>
          </a:p>
          <a:p>
            <a:r>
              <a:rPr lang="tr-TR" sz="2800" b="1" dirty="0" smtClean="0">
                <a:solidFill>
                  <a:srgbClr val="FF0000"/>
                </a:solidFill>
              </a:rPr>
              <a:t>Ölçüt (Kıstas-Kriter)</a:t>
            </a:r>
            <a:r>
              <a:rPr lang="tr-TR" sz="2800" dirty="0" smtClean="0"/>
              <a:t>: Değerlendirmeyi neye göre yapacağımızı belirten kriterlerdir. Bir başka deyişle ölçme, ölçümler hakkında bir karar verilirken kullanılan kriterlerdir.</a:t>
            </a:r>
          </a:p>
          <a:p>
            <a:pPr marL="0" indent="0">
              <a:buNone/>
            </a:pPr>
            <a:r>
              <a:rPr lang="tr-TR" sz="2800" b="1" i="1" dirty="0" smtClean="0"/>
              <a:t>Mutlak Ölçüt-Bağıl Ölçüt  </a:t>
            </a:r>
          </a:p>
          <a:p>
            <a:pPr marL="0" indent="0">
              <a:buNone/>
            </a:pPr>
            <a:r>
              <a:rPr lang="tr-TR" sz="2400" b="1" i="1" dirty="0" smtClean="0"/>
              <a:t>Örnek</a:t>
            </a:r>
            <a:r>
              <a:rPr lang="tr-TR" sz="2400" dirty="0" smtClean="0"/>
              <a:t>; başarı ortalaması 100 üzerinden en az 60 olanların başarılı sayılması gibi.</a:t>
            </a:r>
          </a:p>
          <a:p>
            <a:pPr marL="0" indent="0">
              <a:buNone/>
            </a:pPr>
            <a:r>
              <a:rPr lang="tr-TR" sz="2400" dirty="0"/>
              <a:t> </a:t>
            </a:r>
            <a:r>
              <a:rPr lang="tr-TR" sz="2400" dirty="0" smtClean="0"/>
              <a:t>  Açlık kan şekeri 110’un üzerinde olanların şeker hastası sayılması gibi.</a:t>
            </a:r>
            <a:endParaRPr lang="tr-TR" sz="2400" dirty="0"/>
          </a:p>
        </p:txBody>
      </p:sp>
    </p:spTree>
    <p:extLst>
      <p:ext uri="{BB962C8B-B14F-4D97-AF65-F5344CB8AC3E}">
        <p14:creationId xmlns:p14="http://schemas.microsoft.com/office/powerpoint/2010/main" val="2468056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292" y="420105"/>
            <a:ext cx="9662984" cy="5974549"/>
          </a:xfrm>
          <a:prstGeom prst="rect">
            <a:avLst/>
          </a:prstGeom>
          <a:solidFill>
            <a:schemeClr val="bg2"/>
          </a:solidFill>
          <a:ln>
            <a:noFill/>
          </a:ln>
          <a:effectLst/>
          <a:extLst/>
        </p:spPr>
      </p:pic>
      <p:sp>
        <p:nvSpPr>
          <p:cNvPr id="4" name="Yuvarlatılmış Dikdörtgen 3"/>
          <p:cNvSpPr/>
          <p:nvPr/>
        </p:nvSpPr>
        <p:spPr>
          <a:xfrm>
            <a:off x="4495800" y="723900"/>
            <a:ext cx="4876800" cy="742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3651669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12605" y="4"/>
            <a:ext cx="10041195" cy="884903"/>
          </a:xfrm>
        </p:spPr>
        <p:txBody>
          <a:bodyPr>
            <a:normAutofit/>
          </a:bodyPr>
          <a:lstStyle/>
          <a:p>
            <a:pPr algn="ctr"/>
            <a:r>
              <a:rPr lang="tr-TR" b="1" dirty="0" smtClean="0">
                <a:solidFill>
                  <a:srgbClr val="FF0000"/>
                </a:solidFill>
              </a:rPr>
              <a:t>Ölçme Türleri</a:t>
            </a:r>
            <a:endParaRPr lang="tr-TR" b="1" dirty="0">
              <a:solidFill>
                <a:srgbClr val="FF0000"/>
              </a:solidFill>
            </a:endParaRPr>
          </a:p>
        </p:txBody>
      </p:sp>
      <p:sp>
        <p:nvSpPr>
          <p:cNvPr id="3" name="İçerik Yer Tutucusu 2"/>
          <p:cNvSpPr>
            <a:spLocks noGrp="1"/>
          </p:cNvSpPr>
          <p:nvPr>
            <p:ph idx="1"/>
          </p:nvPr>
        </p:nvSpPr>
        <p:spPr>
          <a:xfrm>
            <a:off x="664264" y="809369"/>
            <a:ext cx="11527736" cy="6417340"/>
          </a:xfrm>
        </p:spPr>
        <p:txBody>
          <a:bodyPr>
            <a:noAutofit/>
          </a:bodyPr>
          <a:lstStyle/>
          <a:p>
            <a:pPr marL="0" indent="0">
              <a:buNone/>
            </a:pPr>
            <a:r>
              <a:rPr lang="tr-TR" sz="2400" b="1" dirty="0" smtClean="0">
                <a:solidFill>
                  <a:srgbClr val="FF0000"/>
                </a:solidFill>
              </a:rPr>
              <a:t>              1. Doğrudan Ölçme (Dolaysız </a:t>
            </a:r>
            <a:r>
              <a:rPr lang="tr-TR" sz="2400" b="1" dirty="0">
                <a:solidFill>
                  <a:srgbClr val="FF0000"/>
                </a:solidFill>
              </a:rPr>
              <a:t>-Temel Ölçme </a:t>
            </a:r>
            <a:r>
              <a:rPr lang="tr-TR" sz="2400" b="1" dirty="0" smtClean="0">
                <a:solidFill>
                  <a:srgbClr val="FF0000"/>
                </a:solidFill>
              </a:rPr>
              <a:t>)</a:t>
            </a:r>
            <a:r>
              <a:rPr lang="tr-TR" sz="2400" dirty="0" smtClean="0"/>
              <a:t>: </a:t>
            </a:r>
          </a:p>
          <a:p>
            <a:pPr marL="514350" indent="-514350">
              <a:buNone/>
            </a:pPr>
            <a:r>
              <a:rPr lang="tr-TR" sz="2400" dirty="0" smtClean="0"/>
              <a:t>Ölçülen nitelik ile ölçmede kullanılan aracın niteliği aynı ise bu tür ölçmelere denir.</a:t>
            </a:r>
          </a:p>
          <a:p>
            <a:pPr marL="0" indent="0">
              <a:buNone/>
            </a:pPr>
            <a:r>
              <a:rPr lang="tr-TR" sz="2000" dirty="0"/>
              <a:t> </a:t>
            </a:r>
            <a:r>
              <a:rPr lang="tr-TR" sz="2000" dirty="0" smtClean="0"/>
              <a:t>   </a:t>
            </a:r>
            <a:r>
              <a:rPr lang="tr-TR" sz="2000" b="1" i="1" dirty="0" smtClean="0"/>
              <a:t>Örneğin;</a:t>
            </a:r>
            <a:r>
              <a:rPr lang="tr-TR" sz="2000" dirty="0" smtClean="0"/>
              <a:t> bir öğrencinin boyunu metre ile ölçmek, bir öğrencinin ağırlığını kantar ile ölçmek gibi…</a:t>
            </a:r>
          </a:p>
          <a:p>
            <a:pPr marL="0" indent="0">
              <a:buNone/>
            </a:pPr>
            <a:r>
              <a:rPr lang="tr-TR" sz="2000" b="1" dirty="0">
                <a:solidFill>
                  <a:srgbClr val="FF0000"/>
                </a:solidFill>
              </a:rPr>
              <a:t> </a:t>
            </a:r>
            <a:r>
              <a:rPr lang="tr-TR" sz="2000" b="1" dirty="0" smtClean="0">
                <a:solidFill>
                  <a:srgbClr val="FF0000"/>
                </a:solidFill>
              </a:rPr>
              <a:t>              2. </a:t>
            </a:r>
            <a:r>
              <a:rPr lang="tr-TR" sz="2400" b="1" dirty="0" smtClean="0">
                <a:solidFill>
                  <a:srgbClr val="FF0000"/>
                </a:solidFill>
              </a:rPr>
              <a:t>Dolaylı Ölçme</a:t>
            </a:r>
            <a:r>
              <a:rPr lang="tr-TR" sz="2400" dirty="0" smtClean="0"/>
              <a:t>: Ölçülen özellikle ölçmede kullanılan aracın özelliği birbirinden farklı ise bu tür ölçmelere dolaylı ölçme denir.</a:t>
            </a:r>
          </a:p>
          <a:p>
            <a:pPr marL="0" indent="0">
              <a:buNone/>
            </a:pPr>
            <a:r>
              <a:rPr lang="tr-TR" sz="2400" b="1" i="1" dirty="0" smtClean="0"/>
              <a:t>a) Göstergeyle Ölçme</a:t>
            </a:r>
            <a:r>
              <a:rPr lang="tr-TR" sz="2400" dirty="0" smtClean="0"/>
              <a:t>: Ölçülen değişkenin bir nevi göstergesi olabilecek başka değişkenden faydalanma durumu vardır.</a:t>
            </a:r>
            <a:r>
              <a:rPr lang="tr-TR" sz="2400" dirty="0"/>
              <a:t> </a:t>
            </a:r>
            <a:endParaRPr lang="tr-TR" sz="2400" dirty="0" smtClean="0"/>
          </a:p>
          <a:p>
            <a:pPr marL="0" indent="0">
              <a:buNone/>
            </a:pPr>
            <a:r>
              <a:rPr lang="tr-TR" sz="2000" dirty="0" smtClean="0">
                <a:solidFill>
                  <a:prstClr val="black">
                    <a:lumMod val="75000"/>
                    <a:lumOff val="25000"/>
                  </a:prstClr>
                </a:solidFill>
              </a:rPr>
              <a:t>Örneğin</a:t>
            </a:r>
            <a:r>
              <a:rPr lang="tr-TR" sz="2000" dirty="0">
                <a:solidFill>
                  <a:prstClr val="black">
                    <a:lumMod val="75000"/>
                    <a:lumOff val="25000"/>
                  </a:prstClr>
                </a:solidFill>
              </a:rPr>
              <a:t>;</a:t>
            </a:r>
            <a:r>
              <a:rPr lang="tr-TR" sz="2000" dirty="0" smtClean="0"/>
              <a:t> termometre </a:t>
            </a:r>
            <a:r>
              <a:rPr lang="tr-TR" sz="2000" dirty="0"/>
              <a:t>ile sıcaklık </a:t>
            </a:r>
            <a:r>
              <a:rPr lang="tr-TR" sz="2000" dirty="0" smtClean="0"/>
              <a:t>ölçülmesi barometre </a:t>
            </a:r>
            <a:r>
              <a:rPr lang="tr-TR" sz="2000" dirty="0"/>
              <a:t>ile basınç </a:t>
            </a:r>
            <a:r>
              <a:rPr lang="tr-TR" sz="2000" dirty="0" smtClean="0"/>
              <a:t>ölçülmesi  baskül </a:t>
            </a:r>
            <a:r>
              <a:rPr lang="tr-TR" sz="2000" dirty="0"/>
              <a:t>ile ağırlık </a:t>
            </a:r>
            <a:r>
              <a:rPr lang="tr-TR" sz="2000" dirty="0" smtClean="0"/>
              <a:t>ölçülmesi gibi.</a:t>
            </a:r>
            <a:endParaRPr lang="tr-TR" sz="2000" dirty="0"/>
          </a:p>
          <a:p>
            <a:pPr marL="0" indent="0">
              <a:buNone/>
            </a:pPr>
            <a:r>
              <a:rPr lang="tr-TR" sz="2400" dirty="0" smtClean="0"/>
              <a:t> </a:t>
            </a:r>
            <a:r>
              <a:rPr lang="tr-TR" sz="2400" b="1" i="1" dirty="0" smtClean="0"/>
              <a:t>b) Türetilmiş Ölçme</a:t>
            </a:r>
            <a:r>
              <a:rPr lang="tr-TR" sz="2400" dirty="0" smtClean="0"/>
              <a:t>: Bir bağlantıdan faydalanarak elde edilen verilerden formüller yoluyla yeni ölçümler elde edilmesi. </a:t>
            </a:r>
          </a:p>
          <a:p>
            <a:pPr marL="0" indent="0">
              <a:buNone/>
            </a:pPr>
            <a:r>
              <a:rPr lang="tr-TR" sz="2000" dirty="0" smtClean="0"/>
              <a:t>Örneğin; </a:t>
            </a:r>
            <a:r>
              <a:rPr lang="tr-TR" sz="2000" dirty="0"/>
              <a:t>alan ölçümleri, hacim hesapları, nüfus yoğunluğu, hız örnekleri türetilmiş ölçmeye örnek olarak verilebilir.</a:t>
            </a:r>
            <a:endParaRPr lang="tr-TR" sz="2000" dirty="0" smtClean="0"/>
          </a:p>
        </p:txBody>
      </p:sp>
    </p:spTree>
    <p:extLst>
      <p:ext uri="{BB962C8B-B14F-4D97-AF65-F5344CB8AC3E}">
        <p14:creationId xmlns:p14="http://schemas.microsoft.com/office/powerpoint/2010/main" val="4105519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625330" y="284897"/>
            <a:ext cx="6108623" cy="762238"/>
          </a:xfrm>
        </p:spPr>
        <p:txBody>
          <a:bodyPr/>
          <a:lstStyle/>
          <a:p>
            <a:pPr marL="342900" lvl="0" indent="-342900">
              <a:spcBef>
                <a:spcPts val="1000"/>
              </a:spcBef>
            </a:pPr>
            <a:r>
              <a:rPr lang="tr-TR" sz="2400" b="1" dirty="0">
                <a:solidFill>
                  <a:srgbClr val="FF0000"/>
                </a:solidFill>
                <a:ea typeface="+mn-ea"/>
                <a:cs typeface="+mn-cs"/>
              </a:rPr>
              <a:t>Doğrudan </a:t>
            </a:r>
            <a:r>
              <a:rPr lang="tr-TR" sz="2400" b="1" dirty="0" smtClean="0">
                <a:solidFill>
                  <a:srgbClr val="FF0000"/>
                </a:solidFill>
                <a:ea typeface="+mn-ea"/>
                <a:cs typeface="+mn-cs"/>
              </a:rPr>
              <a:t>Ölçme ve Dolaylı </a:t>
            </a:r>
            <a:r>
              <a:rPr lang="tr-TR" sz="2400" b="1" dirty="0">
                <a:solidFill>
                  <a:srgbClr val="FF0000"/>
                </a:solidFill>
                <a:ea typeface="+mn-ea"/>
                <a:cs typeface="+mn-cs"/>
              </a:rPr>
              <a:t>Ölçme</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30300" y="825910"/>
            <a:ext cx="4321277" cy="588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401" y="924697"/>
            <a:ext cx="2495819" cy="524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3460995" y="6215085"/>
            <a:ext cx="2300630" cy="461665"/>
          </a:xfrm>
          <a:prstGeom prst="rect">
            <a:avLst/>
          </a:prstGeom>
        </p:spPr>
        <p:txBody>
          <a:bodyPr wrap="none">
            <a:spAutoFit/>
          </a:bodyPr>
          <a:lstStyle/>
          <a:p>
            <a:r>
              <a:rPr lang="tr-TR" sz="2400" b="1" dirty="0">
                <a:solidFill>
                  <a:srgbClr val="FF0000"/>
                </a:solidFill>
              </a:rPr>
              <a:t>Dolaylı Ölçme</a:t>
            </a:r>
            <a:endParaRPr lang="tr-TR" dirty="0">
              <a:solidFill>
                <a:prstClr val="black"/>
              </a:solidFill>
            </a:endParaRPr>
          </a:p>
        </p:txBody>
      </p:sp>
    </p:spTree>
    <p:extLst>
      <p:ext uri="{BB962C8B-B14F-4D97-AF65-F5344CB8AC3E}">
        <p14:creationId xmlns:p14="http://schemas.microsoft.com/office/powerpoint/2010/main" val="3174341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54131" y="598176"/>
            <a:ext cx="10515600" cy="720960"/>
          </a:xfrm>
        </p:spPr>
        <p:txBody>
          <a:bodyPr>
            <a:normAutofit/>
          </a:bodyPr>
          <a:lstStyle/>
          <a:p>
            <a:pPr algn="ctr"/>
            <a:r>
              <a:rPr lang="tr-TR" sz="3200" b="1" dirty="0" smtClean="0">
                <a:solidFill>
                  <a:srgbClr val="FF0000"/>
                </a:solidFill>
              </a:rPr>
              <a:t>Ölçme Sonuçlarının İfade Edilmesi</a:t>
            </a:r>
            <a:endParaRPr lang="tr-TR" sz="3200" b="1" dirty="0">
              <a:solidFill>
                <a:srgbClr val="FF0000"/>
              </a:solidFill>
            </a:endParaRPr>
          </a:p>
        </p:txBody>
      </p:sp>
      <p:sp>
        <p:nvSpPr>
          <p:cNvPr id="3" name="İçerik Yer Tutucusu 2"/>
          <p:cNvSpPr>
            <a:spLocks noGrp="1"/>
          </p:cNvSpPr>
          <p:nvPr>
            <p:ph idx="1"/>
          </p:nvPr>
        </p:nvSpPr>
        <p:spPr>
          <a:xfrm>
            <a:off x="1948721" y="1633928"/>
            <a:ext cx="9555891" cy="5224072"/>
          </a:xfrm>
        </p:spPr>
        <p:txBody>
          <a:bodyPr>
            <a:normAutofit/>
          </a:bodyPr>
          <a:lstStyle/>
          <a:p>
            <a:pPr marL="0" indent="0">
              <a:buNone/>
            </a:pPr>
            <a:r>
              <a:rPr lang="tr-TR" dirty="0" smtClean="0">
                <a:solidFill>
                  <a:srgbClr val="FF0000"/>
                </a:solidFill>
              </a:rPr>
              <a:t> </a:t>
            </a:r>
            <a:r>
              <a:rPr lang="tr-TR" sz="3000" b="1" i="1" dirty="0" smtClean="0">
                <a:solidFill>
                  <a:srgbClr val="FF0000"/>
                </a:solidFill>
              </a:rPr>
              <a:t>Ölçmede Birim</a:t>
            </a:r>
            <a:r>
              <a:rPr lang="tr-TR" dirty="0" smtClean="0"/>
              <a:t>: </a:t>
            </a:r>
          </a:p>
          <a:p>
            <a:pPr marL="0" indent="0">
              <a:buNone/>
            </a:pPr>
            <a:r>
              <a:rPr lang="tr-TR" sz="3000" dirty="0" smtClean="0"/>
              <a:t>Ölçmeye konu olan bir bütünün miktarını belirlerken bütünü daha küçük bir kısmının katları cinsinden ifade ederiz.</a:t>
            </a:r>
          </a:p>
          <a:p>
            <a:pPr marL="0" indent="0">
              <a:buNone/>
            </a:pPr>
            <a:r>
              <a:rPr lang="tr-TR" sz="3000" dirty="0" smtClean="0"/>
              <a:t> İşte bir bütünün, daha küçük kısmına ait ölçüme «birim» denir.</a:t>
            </a:r>
          </a:p>
          <a:p>
            <a:pPr marL="0" indent="0">
              <a:buNone/>
            </a:pPr>
            <a:r>
              <a:rPr lang="tr-TR" sz="3000" dirty="0"/>
              <a:t> </a:t>
            </a:r>
            <a:r>
              <a:rPr lang="tr-TR" sz="3000" dirty="0" smtClean="0"/>
              <a:t>Ölçme sonuçlarının cm, kg, puan gibi bazı birimlerle ifade edilmesi ölçme işleminin yapılmasını kolaylaştırır.</a:t>
            </a:r>
          </a:p>
          <a:p>
            <a:pPr marL="0" indent="0">
              <a:buNone/>
            </a:pPr>
            <a:r>
              <a:rPr lang="tr-TR" sz="3000" dirty="0"/>
              <a:t> </a:t>
            </a:r>
            <a:r>
              <a:rPr lang="tr-TR" sz="3200" dirty="0" smtClean="0"/>
              <a:t> </a:t>
            </a:r>
          </a:p>
        </p:txBody>
      </p:sp>
    </p:spTree>
    <p:extLst>
      <p:ext uri="{BB962C8B-B14F-4D97-AF65-F5344CB8AC3E}">
        <p14:creationId xmlns:p14="http://schemas.microsoft.com/office/powerpoint/2010/main" val="797623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26137" y="157018"/>
            <a:ext cx="5445457" cy="832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solidFill>
                  <a:prstClr val="white"/>
                </a:solidFill>
              </a:rPr>
              <a:t>BİRİM</a:t>
            </a:r>
            <a:endParaRPr lang="tr-TR" sz="4400" dirty="0">
              <a:solidFill>
                <a:prstClr val="white"/>
              </a:solidFill>
            </a:endParaRPr>
          </a:p>
        </p:txBody>
      </p:sp>
      <p:cxnSp>
        <p:nvCxnSpPr>
          <p:cNvPr id="10" name="Düz Ok Bağlayıcısı 9"/>
          <p:cNvCxnSpPr/>
          <p:nvPr/>
        </p:nvCxnSpPr>
        <p:spPr>
          <a:xfrm flipH="1">
            <a:off x="3630322" y="1070331"/>
            <a:ext cx="982639" cy="1037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a:off x="7055527" y="1020920"/>
            <a:ext cx="873456" cy="1023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1356394" y="2206342"/>
            <a:ext cx="3739487" cy="559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white"/>
                </a:solidFill>
              </a:rPr>
              <a:t>DOĞAL BİRİM</a:t>
            </a:r>
            <a:endParaRPr lang="tr-TR" b="1" dirty="0">
              <a:solidFill>
                <a:prstClr val="white"/>
              </a:solidFill>
            </a:endParaRPr>
          </a:p>
        </p:txBody>
      </p:sp>
      <p:sp>
        <p:nvSpPr>
          <p:cNvPr id="14" name="Dikdörtgen 13"/>
          <p:cNvSpPr/>
          <p:nvPr/>
        </p:nvSpPr>
        <p:spPr>
          <a:xfrm>
            <a:off x="6365841" y="2238768"/>
            <a:ext cx="3875963" cy="559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white"/>
                </a:solidFill>
              </a:rPr>
              <a:t>TANIMLANMIŞ BİRİM</a:t>
            </a:r>
            <a:endParaRPr lang="tr-TR" b="1" dirty="0">
              <a:solidFill>
                <a:prstClr val="white"/>
              </a:solidFill>
            </a:endParaRPr>
          </a:p>
        </p:txBody>
      </p:sp>
      <p:sp>
        <p:nvSpPr>
          <p:cNvPr id="15" name="Metin kutusu 14"/>
          <p:cNvSpPr txBox="1"/>
          <p:nvPr/>
        </p:nvSpPr>
        <p:spPr>
          <a:xfrm>
            <a:off x="955359" y="2874712"/>
            <a:ext cx="4680959" cy="2585323"/>
          </a:xfrm>
          <a:prstGeom prst="rect">
            <a:avLst/>
          </a:prstGeom>
          <a:noFill/>
        </p:spPr>
        <p:txBody>
          <a:bodyPr wrap="square" rtlCol="0">
            <a:spAutoFit/>
          </a:bodyPr>
          <a:lstStyle/>
          <a:p>
            <a:r>
              <a:rPr lang="tr-TR" sz="2400" dirty="0" smtClean="0">
                <a:solidFill>
                  <a:prstClr val="black"/>
                </a:solidFill>
              </a:rPr>
              <a:t>Bir değişkenin hangi miktarına veya hangi miktardaki niteliğine 1 birim denileceği bilim adamları tarafından tanımlanmamış birimlere denir.</a:t>
            </a:r>
          </a:p>
          <a:p>
            <a:endParaRPr lang="tr-TR" dirty="0">
              <a:solidFill>
                <a:prstClr val="black"/>
              </a:solidFill>
            </a:endParaRPr>
          </a:p>
        </p:txBody>
      </p:sp>
      <p:sp>
        <p:nvSpPr>
          <p:cNvPr id="16" name="Sağ Ok 15"/>
          <p:cNvSpPr/>
          <p:nvPr/>
        </p:nvSpPr>
        <p:spPr>
          <a:xfrm>
            <a:off x="1247195" y="5353667"/>
            <a:ext cx="218364" cy="177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7" name="Metin kutusu 16"/>
          <p:cNvSpPr txBox="1"/>
          <p:nvPr/>
        </p:nvSpPr>
        <p:spPr>
          <a:xfrm>
            <a:off x="1542199" y="5199496"/>
            <a:ext cx="3809292" cy="1446550"/>
          </a:xfrm>
          <a:prstGeom prst="rect">
            <a:avLst/>
          </a:prstGeom>
          <a:noFill/>
        </p:spPr>
        <p:txBody>
          <a:bodyPr wrap="square" rtlCol="0">
            <a:spAutoFit/>
          </a:bodyPr>
          <a:lstStyle/>
          <a:p>
            <a:r>
              <a:rPr lang="tr-TR" sz="2200" dirty="0" smtClean="0">
                <a:solidFill>
                  <a:prstClr val="black"/>
                </a:solidFill>
              </a:rPr>
              <a:t>Sınıftaki öğrenci sayısının belirlenmesinde her bir öğrencinin 1 birim olması gibi</a:t>
            </a:r>
            <a:r>
              <a:rPr lang="tr-TR" dirty="0" smtClean="0">
                <a:solidFill>
                  <a:prstClr val="black"/>
                </a:solidFill>
              </a:rPr>
              <a:t>.</a:t>
            </a:r>
            <a:endParaRPr lang="tr-TR" dirty="0">
              <a:solidFill>
                <a:prstClr val="black"/>
              </a:solidFill>
            </a:endParaRPr>
          </a:p>
        </p:txBody>
      </p:sp>
      <p:sp>
        <p:nvSpPr>
          <p:cNvPr id="18" name="Metin kutusu 17"/>
          <p:cNvSpPr txBox="1"/>
          <p:nvPr/>
        </p:nvSpPr>
        <p:spPr>
          <a:xfrm>
            <a:off x="6365858" y="2964352"/>
            <a:ext cx="5206567" cy="1569660"/>
          </a:xfrm>
          <a:prstGeom prst="rect">
            <a:avLst/>
          </a:prstGeom>
          <a:noFill/>
        </p:spPr>
        <p:txBody>
          <a:bodyPr wrap="square" rtlCol="0">
            <a:spAutoFit/>
          </a:bodyPr>
          <a:lstStyle/>
          <a:p>
            <a:r>
              <a:rPr lang="tr-TR" sz="2400" dirty="0" smtClean="0">
                <a:solidFill>
                  <a:prstClr val="black"/>
                </a:solidFill>
              </a:rPr>
              <a:t>Bir değişkenin ne kadarlık miktarına 1 birim denileceği bilim adamları ve uzmanlar tarafından tanımlanmış birimlerdir.</a:t>
            </a:r>
            <a:endParaRPr lang="tr-TR" sz="2400" dirty="0">
              <a:solidFill>
                <a:prstClr val="black"/>
              </a:solidFill>
            </a:endParaRPr>
          </a:p>
        </p:txBody>
      </p:sp>
      <p:sp>
        <p:nvSpPr>
          <p:cNvPr id="19" name="Sağ Ok 18"/>
          <p:cNvSpPr/>
          <p:nvPr/>
        </p:nvSpPr>
        <p:spPr>
          <a:xfrm>
            <a:off x="6876007" y="5041856"/>
            <a:ext cx="219520" cy="18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0" name="Metin kutusu 19"/>
          <p:cNvSpPr txBox="1"/>
          <p:nvPr/>
        </p:nvSpPr>
        <p:spPr>
          <a:xfrm>
            <a:off x="7267976" y="4938168"/>
            <a:ext cx="3899713" cy="830997"/>
          </a:xfrm>
          <a:prstGeom prst="rect">
            <a:avLst/>
          </a:prstGeom>
          <a:noFill/>
        </p:spPr>
        <p:txBody>
          <a:bodyPr wrap="square" rtlCol="0">
            <a:spAutoFit/>
          </a:bodyPr>
          <a:lstStyle/>
          <a:p>
            <a:r>
              <a:rPr lang="tr-TR" sz="2200" dirty="0" smtClean="0">
                <a:solidFill>
                  <a:prstClr val="black"/>
                </a:solidFill>
              </a:rPr>
              <a:t>1 saatin 60 dakika olmas</a:t>
            </a:r>
            <a:r>
              <a:rPr lang="tr-TR" sz="2400" dirty="0" smtClean="0">
                <a:solidFill>
                  <a:prstClr val="black"/>
                </a:solidFill>
              </a:rPr>
              <a:t>ı gibi.</a:t>
            </a:r>
            <a:endParaRPr lang="tr-TR" sz="2400" dirty="0">
              <a:solidFill>
                <a:prstClr val="black"/>
              </a:solidFill>
            </a:endParaRPr>
          </a:p>
        </p:txBody>
      </p:sp>
    </p:spTree>
    <p:extLst>
      <p:ext uri="{BB962C8B-B14F-4D97-AF65-F5344CB8AC3E}">
        <p14:creationId xmlns:p14="http://schemas.microsoft.com/office/powerpoint/2010/main" val="185114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364777" y="1693902"/>
            <a:ext cx="10237611" cy="4231928"/>
          </a:xfrm>
          <a:prstGeom prst="rect">
            <a:avLst/>
          </a:prstGeom>
          <a:noFill/>
        </p:spPr>
        <p:txBody>
          <a:bodyPr wrap="square" rtlCol="0">
            <a:spAutoFit/>
          </a:bodyPr>
          <a:lstStyle/>
          <a:p>
            <a:pPr marL="342900" indent="-342900" algn="just"/>
            <a:r>
              <a:rPr lang="tr-TR" sz="2000" b="1" dirty="0" smtClean="0">
                <a:solidFill>
                  <a:prstClr val="black"/>
                </a:solidFill>
                <a:latin typeface="Tahoma" pitchFamily="34" charset="0"/>
                <a:ea typeface="Tahoma" pitchFamily="34" charset="0"/>
                <a:cs typeface="Tahoma" pitchFamily="34" charset="0"/>
              </a:rPr>
              <a:t>1. </a:t>
            </a:r>
            <a:r>
              <a:rPr lang="tr-TR" sz="2400" b="1" dirty="0" smtClean="0">
                <a:solidFill>
                  <a:srgbClr val="C00000"/>
                </a:solidFill>
                <a:latin typeface="Tahoma" pitchFamily="34" charset="0"/>
                <a:ea typeface="Tahoma" pitchFamily="34" charset="0"/>
                <a:cs typeface="Tahoma" pitchFamily="34" charset="0"/>
              </a:rPr>
              <a:t>Birimlerin </a:t>
            </a:r>
            <a:r>
              <a:rPr lang="tr-TR" sz="2400" b="1" dirty="0">
                <a:solidFill>
                  <a:srgbClr val="C00000"/>
                </a:solidFill>
                <a:latin typeface="Tahoma" pitchFamily="34" charset="0"/>
                <a:ea typeface="Tahoma" pitchFamily="34" charset="0"/>
                <a:cs typeface="Tahoma" pitchFamily="34" charset="0"/>
              </a:rPr>
              <a:t>Eşitliği </a:t>
            </a:r>
          </a:p>
          <a:p>
            <a:pPr algn="just"/>
            <a:endParaRPr lang="tr-TR" sz="2000" dirty="0">
              <a:solidFill>
                <a:prstClr val="black"/>
              </a:solidFill>
              <a:latin typeface="Tahoma" pitchFamily="34" charset="0"/>
              <a:ea typeface="Tahoma" pitchFamily="34" charset="0"/>
              <a:cs typeface="Tahoma" pitchFamily="34" charset="0"/>
            </a:endParaRPr>
          </a:p>
          <a:p>
            <a:pPr algn="just">
              <a:spcBef>
                <a:spcPts val="600"/>
              </a:spcBef>
              <a:spcAft>
                <a:spcPts val="600"/>
              </a:spcAft>
            </a:pPr>
            <a:r>
              <a:rPr lang="tr-TR" sz="2000" dirty="0">
                <a:solidFill>
                  <a:prstClr val="black"/>
                </a:solidFill>
                <a:latin typeface="Tahoma" pitchFamily="34" charset="0"/>
                <a:ea typeface="Tahoma" pitchFamily="34" charset="0"/>
                <a:cs typeface="Tahoma" pitchFamily="34" charset="0"/>
              </a:rPr>
              <a:t>      Bir ölçme aracında, ölçülen değişken açısından  </a:t>
            </a:r>
            <a:r>
              <a:rPr lang="tr-TR" sz="2000" b="1" dirty="0">
                <a:solidFill>
                  <a:prstClr val="black"/>
                </a:solidFill>
                <a:latin typeface="Tahoma" pitchFamily="34" charset="0"/>
                <a:ea typeface="Tahoma" pitchFamily="34" charset="0"/>
                <a:cs typeface="Tahoma" pitchFamily="34" charset="0"/>
              </a:rPr>
              <a:t>her </a:t>
            </a:r>
            <a:r>
              <a:rPr lang="tr-TR" sz="2000" b="1" dirty="0" smtClean="0">
                <a:solidFill>
                  <a:prstClr val="black"/>
                </a:solidFill>
                <a:latin typeface="Tahoma" pitchFamily="34" charset="0"/>
                <a:ea typeface="Tahoma" pitchFamily="34" charset="0"/>
                <a:cs typeface="Tahoma" pitchFamily="34" charset="0"/>
              </a:rPr>
              <a:t>‘1 birim‘ </a:t>
            </a:r>
            <a:r>
              <a:rPr lang="tr-TR" sz="2000" b="1" dirty="0">
                <a:solidFill>
                  <a:prstClr val="black"/>
                </a:solidFill>
                <a:latin typeface="Tahoma" pitchFamily="34" charset="0"/>
                <a:ea typeface="Tahoma" pitchFamily="34" charset="0"/>
                <a:cs typeface="Tahoma" pitchFamily="34" charset="0"/>
              </a:rPr>
              <a:t>denilen miktarın aynı niteliği ifade etmesidir. </a:t>
            </a:r>
            <a:r>
              <a:rPr lang="tr-TR" sz="2000" dirty="0">
                <a:solidFill>
                  <a:prstClr val="black"/>
                </a:solidFill>
                <a:latin typeface="Tahoma" pitchFamily="34" charset="0"/>
                <a:ea typeface="Tahoma" pitchFamily="34" charset="0"/>
                <a:cs typeface="Tahoma" pitchFamily="34" charset="0"/>
              </a:rPr>
              <a:t> </a:t>
            </a:r>
            <a:endParaRPr lang="tr-TR" sz="2000" dirty="0" smtClean="0">
              <a:solidFill>
                <a:prstClr val="black"/>
              </a:solidFill>
              <a:latin typeface="Tahoma" pitchFamily="34" charset="0"/>
              <a:ea typeface="Tahoma" pitchFamily="34" charset="0"/>
              <a:cs typeface="Tahoma" pitchFamily="34" charset="0"/>
            </a:endParaRPr>
          </a:p>
          <a:p>
            <a:pPr algn="just">
              <a:spcBef>
                <a:spcPts val="600"/>
              </a:spcBef>
              <a:spcAft>
                <a:spcPts val="600"/>
              </a:spcAft>
            </a:pPr>
            <a:r>
              <a:rPr lang="tr-TR" sz="2000" dirty="0" smtClean="0">
                <a:solidFill>
                  <a:prstClr val="black"/>
                </a:solidFill>
                <a:latin typeface="Tahoma" pitchFamily="34" charset="0"/>
                <a:ea typeface="Tahoma" pitchFamily="34" charset="0"/>
                <a:cs typeface="Tahoma" pitchFamily="34" charset="0"/>
              </a:rPr>
              <a:t>Örneğin</a:t>
            </a:r>
            <a:r>
              <a:rPr lang="tr-TR" sz="2000" dirty="0">
                <a:solidFill>
                  <a:prstClr val="black"/>
                </a:solidFill>
                <a:latin typeface="Tahoma" pitchFamily="34" charset="0"/>
                <a:ea typeface="Tahoma" pitchFamily="34" charset="0"/>
                <a:cs typeface="Tahoma" pitchFamily="34" charset="0"/>
              </a:rPr>
              <a:t>, uzunluk ölçmede metre, birimlerin eşitliğini sağlamaktadır. </a:t>
            </a:r>
            <a:endParaRPr lang="tr-TR" sz="2000" dirty="0" smtClean="0">
              <a:solidFill>
                <a:prstClr val="black"/>
              </a:solidFill>
              <a:latin typeface="Tahoma" pitchFamily="34" charset="0"/>
              <a:ea typeface="Tahoma" pitchFamily="34" charset="0"/>
              <a:cs typeface="Tahoma" pitchFamily="34" charset="0"/>
            </a:endParaRPr>
          </a:p>
          <a:p>
            <a:pPr algn="just">
              <a:spcBef>
                <a:spcPts val="600"/>
              </a:spcBef>
              <a:spcAft>
                <a:spcPts val="600"/>
              </a:spcAft>
            </a:pPr>
            <a:r>
              <a:rPr lang="tr-TR" sz="2000" dirty="0" smtClean="0">
                <a:solidFill>
                  <a:prstClr val="black"/>
                </a:solidFill>
                <a:latin typeface="Tahoma" pitchFamily="34" charset="0"/>
                <a:ea typeface="Tahoma" pitchFamily="34" charset="0"/>
                <a:cs typeface="Tahoma" pitchFamily="34" charset="0"/>
              </a:rPr>
              <a:t>Çünkü </a:t>
            </a:r>
            <a:r>
              <a:rPr lang="tr-TR" sz="2000" dirty="0">
                <a:solidFill>
                  <a:prstClr val="black"/>
                </a:solidFill>
                <a:latin typeface="Tahoma" pitchFamily="34" charset="0"/>
                <a:ea typeface="Tahoma" pitchFamily="34" charset="0"/>
                <a:cs typeface="Tahoma" pitchFamily="34" charset="0"/>
              </a:rPr>
              <a:t>her ‘ 1 </a:t>
            </a:r>
            <a:r>
              <a:rPr lang="tr-TR" sz="2000" b="1" dirty="0">
                <a:solidFill>
                  <a:prstClr val="black"/>
                </a:solidFill>
                <a:latin typeface="Tahoma" pitchFamily="34" charset="0"/>
                <a:ea typeface="Tahoma" pitchFamily="34" charset="0"/>
                <a:cs typeface="Tahoma" pitchFamily="34" charset="0"/>
              </a:rPr>
              <a:t>metre</a:t>
            </a:r>
            <a:r>
              <a:rPr lang="tr-TR" sz="2000" dirty="0">
                <a:solidFill>
                  <a:prstClr val="black"/>
                </a:solidFill>
                <a:latin typeface="Tahoma" pitchFamily="34" charset="0"/>
                <a:ea typeface="Tahoma" pitchFamily="34" charset="0"/>
                <a:cs typeface="Tahoma" pitchFamily="34" charset="0"/>
              </a:rPr>
              <a:t> ‘ dediğimiz zaman aynı miktarda bir uzunluk anlaşılır veya her aynı uzunluğu anlar. </a:t>
            </a:r>
            <a:endParaRPr lang="tr-TR" sz="2000" dirty="0" smtClean="0">
              <a:solidFill>
                <a:prstClr val="black"/>
              </a:solidFill>
              <a:latin typeface="Tahoma" pitchFamily="34" charset="0"/>
              <a:ea typeface="Tahoma" pitchFamily="34" charset="0"/>
              <a:cs typeface="Tahoma" pitchFamily="34" charset="0"/>
            </a:endParaRPr>
          </a:p>
          <a:p>
            <a:pPr algn="just">
              <a:spcBef>
                <a:spcPts val="600"/>
              </a:spcBef>
              <a:spcAft>
                <a:spcPts val="600"/>
              </a:spcAft>
            </a:pPr>
            <a:r>
              <a:rPr lang="tr-TR" sz="2000" dirty="0" smtClean="0">
                <a:solidFill>
                  <a:prstClr val="black"/>
                </a:solidFill>
                <a:latin typeface="Tahoma" pitchFamily="34" charset="0"/>
                <a:ea typeface="Tahoma" pitchFamily="34" charset="0"/>
                <a:cs typeface="Tahoma" pitchFamily="34" charset="0"/>
              </a:rPr>
              <a:t>Bir </a:t>
            </a:r>
            <a:r>
              <a:rPr lang="tr-TR" sz="2000" dirty="0">
                <a:solidFill>
                  <a:prstClr val="black"/>
                </a:solidFill>
                <a:latin typeface="Tahoma" pitchFamily="34" charset="0"/>
                <a:ea typeface="Tahoma" pitchFamily="34" charset="0"/>
                <a:cs typeface="Tahoma" pitchFamily="34" charset="0"/>
              </a:rPr>
              <a:t>kumaşın uzunluğu ölçülüp 5 kulaç dendiğinde herkes aynı uzunluğu </a:t>
            </a:r>
            <a:r>
              <a:rPr lang="tr-TR" sz="2000" dirty="0" smtClean="0">
                <a:solidFill>
                  <a:prstClr val="black"/>
                </a:solidFill>
                <a:latin typeface="Tahoma" pitchFamily="34" charset="0"/>
                <a:ea typeface="Tahoma" pitchFamily="34" charset="0"/>
                <a:cs typeface="Tahoma" pitchFamily="34" charset="0"/>
              </a:rPr>
              <a:t>anlamaz. Çünkü</a:t>
            </a:r>
            <a:r>
              <a:rPr lang="tr-TR" sz="2000" dirty="0">
                <a:solidFill>
                  <a:prstClr val="black"/>
                </a:solidFill>
                <a:latin typeface="Tahoma" pitchFamily="34" charset="0"/>
                <a:ea typeface="Tahoma" pitchFamily="34" charset="0"/>
                <a:cs typeface="Tahoma" pitchFamily="34" charset="0"/>
              </a:rPr>
              <a:t>, her insanın bir kulaç dediği uzunluk aynı olmaz. </a:t>
            </a:r>
            <a:endParaRPr lang="tr-TR" sz="2000" dirty="0" smtClean="0">
              <a:solidFill>
                <a:prstClr val="black"/>
              </a:solidFill>
              <a:latin typeface="Tahoma" pitchFamily="34" charset="0"/>
              <a:ea typeface="Tahoma" pitchFamily="34" charset="0"/>
              <a:cs typeface="Tahoma" pitchFamily="34" charset="0"/>
            </a:endParaRPr>
          </a:p>
          <a:p>
            <a:pPr algn="just">
              <a:spcBef>
                <a:spcPts val="600"/>
              </a:spcBef>
              <a:spcAft>
                <a:spcPts val="600"/>
              </a:spcAft>
            </a:pPr>
            <a:r>
              <a:rPr lang="tr-TR" sz="2000" b="1" dirty="0" err="1" smtClean="0">
                <a:solidFill>
                  <a:prstClr val="black"/>
                </a:solidFill>
                <a:latin typeface="Tahoma" pitchFamily="34" charset="0"/>
                <a:ea typeface="Tahoma" pitchFamily="34" charset="0"/>
                <a:cs typeface="Tahoma" pitchFamily="34" charset="0"/>
              </a:rPr>
              <a:t>Kulaçın</a:t>
            </a:r>
            <a:r>
              <a:rPr lang="tr-TR" sz="2000" dirty="0" smtClean="0">
                <a:solidFill>
                  <a:prstClr val="black"/>
                </a:solidFill>
                <a:latin typeface="Tahoma" pitchFamily="34" charset="0"/>
                <a:ea typeface="Tahoma" pitchFamily="34" charset="0"/>
                <a:cs typeface="Tahoma" pitchFamily="34" charset="0"/>
              </a:rPr>
              <a:t> </a:t>
            </a:r>
            <a:r>
              <a:rPr lang="tr-TR" sz="2000" dirty="0">
                <a:solidFill>
                  <a:prstClr val="black"/>
                </a:solidFill>
                <a:latin typeface="Tahoma" pitchFamily="34" charset="0"/>
                <a:ea typeface="Tahoma" pitchFamily="34" charset="0"/>
                <a:cs typeface="Tahoma" pitchFamily="34" charset="0"/>
              </a:rPr>
              <a:t>birim olarak </a:t>
            </a:r>
            <a:r>
              <a:rPr lang="tr-TR" sz="2000" dirty="0" smtClean="0">
                <a:solidFill>
                  <a:prstClr val="black"/>
                </a:solidFill>
                <a:latin typeface="Tahoma" pitchFamily="34" charset="0"/>
                <a:ea typeface="Tahoma" pitchFamily="34" charset="0"/>
                <a:cs typeface="Tahoma" pitchFamily="34" charset="0"/>
              </a:rPr>
              <a:t>kullanılması </a:t>
            </a:r>
            <a:r>
              <a:rPr lang="tr-TR" sz="2000" dirty="0">
                <a:solidFill>
                  <a:prstClr val="black"/>
                </a:solidFill>
                <a:latin typeface="Tahoma" pitchFamily="34" charset="0"/>
                <a:ea typeface="Tahoma" pitchFamily="34" charset="0"/>
                <a:cs typeface="Tahoma" pitchFamily="34" charset="0"/>
              </a:rPr>
              <a:t>durumda birimlerde eşitlik sağlanmış olmaz</a:t>
            </a:r>
            <a:r>
              <a:rPr lang="tr-TR" sz="2000" b="1" dirty="0">
                <a:solidFill>
                  <a:prstClr val="black"/>
                </a:solidFill>
                <a:latin typeface="Tahoma" pitchFamily="34" charset="0"/>
                <a:ea typeface="Tahoma" pitchFamily="34" charset="0"/>
                <a:cs typeface="Tahoma" pitchFamily="34" charset="0"/>
              </a:rPr>
              <a:t>.  </a:t>
            </a:r>
            <a:r>
              <a:rPr lang="tr-TR" sz="2000" dirty="0">
                <a:solidFill>
                  <a:prstClr val="black"/>
                </a:solidFill>
                <a:latin typeface="Tahoma" pitchFamily="34" charset="0"/>
                <a:ea typeface="Tahoma" pitchFamily="34" charset="0"/>
                <a:cs typeface="Tahoma" pitchFamily="34" charset="0"/>
              </a:rPr>
              <a:t>Çünkü her bir kulaç denen uzunluk aynı miktarda uzunluğu ifade etmez.  </a:t>
            </a:r>
          </a:p>
        </p:txBody>
      </p:sp>
      <p:sp>
        <p:nvSpPr>
          <p:cNvPr id="3" name="2 Dikdörtgen"/>
          <p:cNvSpPr/>
          <p:nvPr/>
        </p:nvSpPr>
        <p:spPr>
          <a:xfrm>
            <a:off x="1843807" y="800951"/>
            <a:ext cx="7839855" cy="584775"/>
          </a:xfrm>
          <a:prstGeom prst="rect">
            <a:avLst/>
          </a:prstGeom>
        </p:spPr>
        <p:txBody>
          <a:bodyPr wrap="square">
            <a:spAutoFit/>
          </a:bodyPr>
          <a:lstStyle/>
          <a:p>
            <a:pPr algn="just"/>
            <a:r>
              <a:rPr lang="tr-TR" sz="3200" b="1" dirty="0" smtClean="0">
                <a:solidFill>
                  <a:srgbClr val="C00000"/>
                </a:solidFill>
                <a:latin typeface="Tahoma" pitchFamily="34" charset="0"/>
                <a:ea typeface="Tahoma" pitchFamily="34" charset="0"/>
                <a:cs typeface="Tahoma" pitchFamily="34" charset="0"/>
              </a:rPr>
              <a:t>Birimlerde Olması Gereken Özellikler </a:t>
            </a:r>
            <a:endParaRPr lang="tr-TR" sz="3200" b="1" dirty="0">
              <a:solidFill>
                <a:srgbClr val="C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69562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847529" y="692723"/>
            <a:ext cx="9305155" cy="7048083"/>
          </a:xfrm>
          <a:prstGeom prst="rect">
            <a:avLst/>
          </a:prstGeom>
          <a:noFill/>
        </p:spPr>
        <p:txBody>
          <a:bodyPr wrap="square" rtlCol="0">
            <a:spAutoFit/>
          </a:bodyPr>
          <a:lstStyle/>
          <a:p>
            <a:r>
              <a:rPr lang="tr-TR" sz="2400" b="1" dirty="0">
                <a:solidFill>
                  <a:srgbClr val="C00000"/>
                </a:solidFill>
                <a:latin typeface="Tahoma" panose="020B0604030504040204" pitchFamily="34" charset="0"/>
                <a:ea typeface="Tahoma" panose="020B0604030504040204" pitchFamily="34" charset="0"/>
                <a:cs typeface="Tahoma" panose="020B0604030504040204" pitchFamily="34" charset="0"/>
              </a:rPr>
              <a:t>2. Birimlerin Genelliği</a:t>
            </a:r>
          </a:p>
          <a:p>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a:r>
              <a:rPr lang="tr-TR"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Her birim ne kadar çok kişi tarafından biliniyorsa, genelliği o kadar yüksektir. </a:t>
            </a:r>
            <a:endParaRPr lang="tr-TR"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a:r>
              <a:rPr lang="tr-TR"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Anlaşılacağı </a:t>
            </a: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üzere birimlerde bulunması istenen özelliklerden biri olan birimlerin genelliği; birimin bir çok kişi tarafından bilinmesi demektir. </a:t>
            </a:r>
            <a:endParaRPr lang="tr-TR"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a:r>
              <a:rPr lang="tr-TR"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Her </a:t>
            </a:r>
            <a:r>
              <a:rPr lang="tr-TR" sz="2400" dirty="0">
                <a:solidFill>
                  <a:prstClr val="black"/>
                </a:solidFill>
                <a:latin typeface="Tahoma" panose="020B0604030504040204" pitchFamily="34" charset="0"/>
                <a:ea typeface="Tahoma" panose="020B0604030504040204" pitchFamily="34" charset="0"/>
                <a:cs typeface="Tahoma" panose="020B0604030504040204" pitchFamily="34" charset="0"/>
              </a:rPr>
              <a:t>birimin genelliğinin yüksek olması için çokça kullanımının yanında, herkesçe aynı anlamda kullanımı da söz konusudur. </a:t>
            </a:r>
          </a:p>
          <a:p>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tr-T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o 7"/>
          <p:cNvGraphicFramePr>
            <a:graphicFrameLocks noGrp="1"/>
          </p:cNvGraphicFramePr>
          <p:nvPr>
            <p:extLst>
              <p:ext uri="{D42A27DB-BD31-4B8C-83A1-F6EECF244321}">
                <p14:modId xmlns:p14="http://schemas.microsoft.com/office/powerpoint/2010/main" val="2518469771"/>
              </p:ext>
            </p:extLst>
          </p:nvPr>
        </p:nvGraphicFramePr>
        <p:xfrm>
          <a:off x="2012250" y="4087861"/>
          <a:ext cx="7704855" cy="2194560"/>
        </p:xfrm>
        <a:graphic>
          <a:graphicData uri="http://schemas.openxmlformats.org/drawingml/2006/table">
            <a:tbl>
              <a:tblPr firstRow="1" bandRow="1">
                <a:tableStyleId>{073A0DAA-6AF3-43AB-8588-CEC1D06C72B9}</a:tableStyleId>
              </a:tblPr>
              <a:tblGrid>
                <a:gridCol w="2568285"/>
                <a:gridCol w="1680187"/>
                <a:gridCol w="3456383"/>
              </a:tblGrid>
              <a:tr h="348039">
                <a:tc>
                  <a:txBody>
                    <a:bodyPr/>
                    <a:lstStyle/>
                    <a:p>
                      <a:r>
                        <a:rPr lang="tr-TR" dirty="0" smtClean="0">
                          <a:latin typeface="Tahoma" pitchFamily="34" charset="0"/>
                          <a:ea typeface="Tahoma" pitchFamily="34" charset="0"/>
                          <a:cs typeface="Tahoma" pitchFamily="34" charset="0"/>
                        </a:rPr>
                        <a:t>Nitelik </a:t>
                      </a:r>
                      <a:endParaRPr lang="tr-TR" dirty="0">
                        <a:latin typeface="Tahoma" pitchFamily="34" charset="0"/>
                        <a:ea typeface="Tahoma" pitchFamily="34" charset="0"/>
                        <a:cs typeface="Tahoma" pitchFamily="34" charset="0"/>
                      </a:endParaRPr>
                    </a:p>
                  </a:txBody>
                  <a:tcPr/>
                </a:tc>
                <a:tc>
                  <a:txBody>
                    <a:bodyPr/>
                    <a:lstStyle/>
                    <a:p>
                      <a:r>
                        <a:rPr lang="tr-TR" dirty="0" smtClean="0">
                          <a:latin typeface="Tahoma" pitchFamily="34" charset="0"/>
                          <a:ea typeface="Tahoma" pitchFamily="34" charset="0"/>
                          <a:cs typeface="Tahoma" pitchFamily="34" charset="0"/>
                        </a:rPr>
                        <a:t>1 Birim</a:t>
                      </a:r>
                      <a:endParaRPr lang="tr-TR" dirty="0">
                        <a:latin typeface="Tahoma" pitchFamily="34" charset="0"/>
                        <a:ea typeface="Tahoma" pitchFamily="34" charset="0"/>
                        <a:cs typeface="Tahoma" pitchFamily="34" charset="0"/>
                      </a:endParaRPr>
                    </a:p>
                  </a:txBody>
                  <a:tcPr/>
                </a:tc>
                <a:tc>
                  <a:txBody>
                    <a:bodyPr/>
                    <a:lstStyle/>
                    <a:p>
                      <a:r>
                        <a:rPr lang="tr-TR" dirty="0" smtClean="0">
                          <a:latin typeface="Tahoma" pitchFamily="34" charset="0"/>
                          <a:ea typeface="Tahoma" pitchFamily="34" charset="0"/>
                          <a:cs typeface="Tahoma" pitchFamily="34" charset="0"/>
                        </a:rPr>
                        <a:t>Farklı bir ölçekteki</a:t>
                      </a:r>
                      <a:r>
                        <a:rPr lang="tr-TR" baseline="0" dirty="0" smtClean="0">
                          <a:latin typeface="Tahoma" pitchFamily="34" charset="0"/>
                          <a:ea typeface="Tahoma" pitchFamily="34" charset="0"/>
                          <a:cs typeface="Tahoma" pitchFamily="34" charset="0"/>
                        </a:rPr>
                        <a:t> değeri</a:t>
                      </a:r>
                      <a:endParaRPr lang="tr-TR" dirty="0">
                        <a:latin typeface="Tahoma" pitchFamily="34" charset="0"/>
                        <a:ea typeface="Tahoma" pitchFamily="34" charset="0"/>
                        <a:cs typeface="Tahoma" pitchFamily="34" charset="0"/>
                      </a:endParaRPr>
                    </a:p>
                  </a:txBody>
                  <a:tcPr/>
                </a:tc>
              </a:tr>
              <a:tr h="348039">
                <a:tc>
                  <a:txBody>
                    <a:bodyPr/>
                    <a:lstStyle/>
                    <a:p>
                      <a:r>
                        <a:rPr lang="tr-TR" dirty="0" smtClean="0">
                          <a:latin typeface="Tahoma" pitchFamily="34" charset="0"/>
                          <a:ea typeface="Tahoma" pitchFamily="34" charset="0"/>
                          <a:cs typeface="Tahoma" pitchFamily="34" charset="0"/>
                        </a:rPr>
                        <a:t>Uzunluk </a:t>
                      </a:r>
                      <a:endParaRPr lang="tr-TR" dirty="0">
                        <a:latin typeface="Tahoma" pitchFamily="34" charset="0"/>
                        <a:ea typeface="Tahoma" pitchFamily="34" charset="0"/>
                        <a:cs typeface="Tahoma" pitchFamily="34" charset="0"/>
                      </a:endParaRPr>
                    </a:p>
                  </a:txBody>
                  <a:tcPr/>
                </a:tc>
                <a:tc>
                  <a:txBody>
                    <a:bodyPr/>
                    <a:lstStyle/>
                    <a:p>
                      <a:r>
                        <a:rPr lang="tr-TR" dirty="0" smtClean="0">
                          <a:latin typeface="Tahoma" pitchFamily="34" charset="0"/>
                          <a:ea typeface="Tahoma" pitchFamily="34" charset="0"/>
                          <a:cs typeface="Tahoma" pitchFamily="34" charset="0"/>
                        </a:rPr>
                        <a:t>İnç</a:t>
                      </a:r>
                      <a:endParaRPr lang="tr-TR" dirty="0">
                        <a:latin typeface="Tahoma" pitchFamily="34" charset="0"/>
                        <a:ea typeface="Tahoma" pitchFamily="34" charset="0"/>
                        <a:cs typeface="Tahoma" pitchFamily="34" charset="0"/>
                      </a:endParaRPr>
                    </a:p>
                  </a:txBody>
                  <a:tcPr/>
                </a:tc>
                <a:tc>
                  <a:txBody>
                    <a:bodyPr/>
                    <a:lstStyle/>
                    <a:p>
                      <a:r>
                        <a:rPr lang="tr-TR" dirty="0" smtClean="0">
                          <a:latin typeface="Tahoma" pitchFamily="34" charset="0"/>
                          <a:ea typeface="Tahoma" pitchFamily="34" charset="0"/>
                          <a:cs typeface="Tahoma" pitchFamily="34" charset="0"/>
                        </a:rPr>
                        <a:t>2.54 cm</a:t>
                      </a:r>
                      <a:endParaRPr lang="tr-TR" dirty="0">
                        <a:latin typeface="Tahoma" pitchFamily="34" charset="0"/>
                        <a:ea typeface="Tahoma" pitchFamily="34" charset="0"/>
                        <a:cs typeface="Tahoma" pitchFamily="34" charset="0"/>
                      </a:endParaRPr>
                    </a:p>
                  </a:txBody>
                  <a:tcPr/>
                </a:tc>
              </a:tr>
              <a:tr h="348039">
                <a:tc>
                  <a:txBody>
                    <a:bodyPr/>
                    <a:lstStyle/>
                    <a:p>
                      <a:r>
                        <a:rPr lang="tr-TR" dirty="0" smtClean="0">
                          <a:latin typeface="Tahoma" pitchFamily="34" charset="0"/>
                          <a:ea typeface="Tahoma" pitchFamily="34" charset="0"/>
                          <a:cs typeface="Tahoma" pitchFamily="34" charset="0"/>
                        </a:rPr>
                        <a:t>Hacim </a:t>
                      </a:r>
                      <a:endParaRPr lang="tr-TR" dirty="0">
                        <a:latin typeface="Tahoma" pitchFamily="34" charset="0"/>
                        <a:ea typeface="Tahoma" pitchFamily="34" charset="0"/>
                        <a:cs typeface="Tahoma" pitchFamily="34" charset="0"/>
                      </a:endParaRPr>
                    </a:p>
                  </a:txBody>
                  <a:tcPr/>
                </a:tc>
                <a:tc>
                  <a:txBody>
                    <a:bodyPr/>
                    <a:lstStyle/>
                    <a:p>
                      <a:r>
                        <a:rPr lang="tr-TR" dirty="0" smtClean="0">
                          <a:latin typeface="Tahoma" pitchFamily="34" charset="0"/>
                          <a:ea typeface="Tahoma" pitchFamily="34" charset="0"/>
                          <a:cs typeface="Tahoma" pitchFamily="34" charset="0"/>
                        </a:rPr>
                        <a:t>Galon</a:t>
                      </a:r>
                      <a:r>
                        <a:rPr lang="tr-TR" baseline="0" dirty="0" smtClean="0">
                          <a:latin typeface="Tahoma" pitchFamily="34" charset="0"/>
                          <a:ea typeface="Tahoma" pitchFamily="34" charset="0"/>
                          <a:cs typeface="Tahoma" pitchFamily="34" charset="0"/>
                        </a:rPr>
                        <a:t> </a:t>
                      </a:r>
                      <a:endParaRPr lang="tr-TR" dirty="0">
                        <a:latin typeface="Tahoma" pitchFamily="34" charset="0"/>
                        <a:ea typeface="Tahoma" pitchFamily="34" charset="0"/>
                        <a:cs typeface="Tahoma" pitchFamily="34" charset="0"/>
                      </a:endParaRPr>
                    </a:p>
                  </a:txBody>
                  <a:tcPr/>
                </a:tc>
                <a:tc>
                  <a:txBody>
                    <a:bodyPr/>
                    <a:lstStyle/>
                    <a:p>
                      <a:r>
                        <a:rPr lang="tr-TR" dirty="0" smtClean="0">
                          <a:latin typeface="Tahoma" pitchFamily="34" charset="0"/>
                          <a:ea typeface="Tahoma" pitchFamily="34" charset="0"/>
                          <a:cs typeface="Tahoma" pitchFamily="34" charset="0"/>
                        </a:rPr>
                        <a:t>3.758 litre</a:t>
                      </a:r>
                      <a:endParaRPr lang="tr-TR" dirty="0">
                        <a:latin typeface="Tahoma" pitchFamily="34" charset="0"/>
                        <a:ea typeface="Tahoma" pitchFamily="34" charset="0"/>
                        <a:cs typeface="Tahoma" pitchFamily="34" charset="0"/>
                      </a:endParaRPr>
                    </a:p>
                  </a:txBody>
                  <a:tcPr/>
                </a:tc>
              </a:tr>
              <a:tr h="348039">
                <a:tc>
                  <a:txBody>
                    <a:bodyPr/>
                    <a:lstStyle/>
                    <a:p>
                      <a:r>
                        <a:rPr lang="tr-TR" dirty="0" smtClean="0">
                          <a:latin typeface="Tahoma" pitchFamily="34" charset="0"/>
                          <a:ea typeface="Tahoma" pitchFamily="34" charset="0"/>
                          <a:cs typeface="Tahoma" pitchFamily="34" charset="0"/>
                        </a:rPr>
                        <a:t>Sıcaklık </a:t>
                      </a:r>
                      <a:endParaRPr lang="tr-TR" dirty="0">
                        <a:latin typeface="Tahoma" pitchFamily="34" charset="0"/>
                        <a:ea typeface="Tahoma" pitchFamily="34" charset="0"/>
                        <a:cs typeface="Tahoma" pitchFamily="34" charset="0"/>
                      </a:endParaRPr>
                    </a:p>
                  </a:txBody>
                  <a:tcPr/>
                </a:tc>
                <a:tc>
                  <a:txBody>
                    <a:bodyPr/>
                    <a:lstStyle/>
                    <a:p>
                      <a:r>
                        <a:rPr lang="tr-TR" dirty="0" smtClean="0">
                          <a:latin typeface="Tahoma" pitchFamily="34" charset="0"/>
                          <a:ea typeface="Tahoma" pitchFamily="34" charset="0"/>
                          <a:cs typeface="Tahoma" pitchFamily="34" charset="0"/>
                        </a:rPr>
                        <a:t>Selsiyus</a:t>
                      </a:r>
                      <a:r>
                        <a:rPr lang="tr-TR" baseline="0" dirty="0" smtClean="0">
                          <a:latin typeface="Tahoma" pitchFamily="34" charset="0"/>
                          <a:ea typeface="Tahoma" pitchFamily="34" charset="0"/>
                          <a:cs typeface="Tahoma" pitchFamily="34" charset="0"/>
                        </a:rPr>
                        <a:t> </a:t>
                      </a:r>
                      <a:endParaRPr lang="tr-TR" dirty="0">
                        <a:latin typeface="Tahoma" pitchFamily="34" charset="0"/>
                        <a:ea typeface="Tahoma" pitchFamily="34" charset="0"/>
                        <a:cs typeface="Tahoma" pitchFamily="34" charset="0"/>
                      </a:endParaRPr>
                    </a:p>
                  </a:txBody>
                  <a:tcPr/>
                </a:tc>
                <a:tc>
                  <a:txBody>
                    <a:bodyPr/>
                    <a:lstStyle/>
                    <a:p>
                      <a:r>
                        <a:rPr lang="tr-TR" dirty="0" smtClean="0">
                          <a:latin typeface="Tahoma" pitchFamily="34" charset="0"/>
                          <a:ea typeface="Tahoma" pitchFamily="34" charset="0"/>
                          <a:cs typeface="Tahoma" pitchFamily="34" charset="0"/>
                        </a:rPr>
                        <a:t>1.8 fahrenhayt </a:t>
                      </a:r>
                      <a:endParaRPr lang="tr-TR" dirty="0">
                        <a:latin typeface="Tahoma" pitchFamily="34" charset="0"/>
                        <a:ea typeface="Tahoma" pitchFamily="34" charset="0"/>
                        <a:cs typeface="Tahoma" pitchFamily="34" charset="0"/>
                      </a:endParaRPr>
                    </a:p>
                  </a:txBody>
                  <a:tcPr/>
                </a:tc>
              </a:tr>
              <a:tr h="348039">
                <a:tc>
                  <a:txBody>
                    <a:bodyPr/>
                    <a:lstStyle/>
                    <a:p>
                      <a:r>
                        <a:rPr lang="tr-TR" dirty="0" smtClean="0">
                          <a:latin typeface="Tahoma" pitchFamily="34" charset="0"/>
                          <a:ea typeface="Tahoma" pitchFamily="34" charset="0"/>
                          <a:cs typeface="Tahoma" pitchFamily="34" charset="0"/>
                        </a:rPr>
                        <a:t>Kütle</a:t>
                      </a:r>
                      <a:endParaRPr lang="tr-TR" dirty="0">
                        <a:latin typeface="Tahoma" pitchFamily="34" charset="0"/>
                        <a:ea typeface="Tahoma" pitchFamily="34" charset="0"/>
                        <a:cs typeface="Tahoma" pitchFamily="34" charset="0"/>
                      </a:endParaRPr>
                    </a:p>
                  </a:txBody>
                  <a:tcPr/>
                </a:tc>
                <a:tc>
                  <a:txBody>
                    <a:bodyPr/>
                    <a:lstStyle/>
                    <a:p>
                      <a:r>
                        <a:rPr lang="tr-TR" dirty="0" smtClean="0">
                          <a:latin typeface="Tahoma" pitchFamily="34" charset="0"/>
                          <a:ea typeface="Tahoma" pitchFamily="34" charset="0"/>
                          <a:cs typeface="Tahoma" pitchFamily="34" charset="0"/>
                        </a:rPr>
                        <a:t>Kilogram</a:t>
                      </a:r>
                      <a:endParaRPr lang="tr-TR" dirty="0">
                        <a:latin typeface="Tahoma" pitchFamily="34" charset="0"/>
                        <a:ea typeface="Tahoma" pitchFamily="34" charset="0"/>
                        <a:cs typeface="Tahoma" pitchFamily="34" charset="0"/>
                      </a:endParaRPr>
                    </a:p>
                  </a:txBody>
                  <a:tcPr/>
                </a:tc>
                <a:tc>
                  <a:txBody>
                    <a:bodyPr/>
                    <a:lstStyle/>
                    <a:p>
                      <a:r>
                        <a:rPr lang="tr-TR" dirty="0" smtClean="0">
                          <a:latin typeface="Tahoma" pitchFamily="34" charset="0"/>
                          <a:ea typeface="Tahoma" pitchFamily="34" charset="0"/>
                          <a:cs typeface="Tahoma" pitchFamily="34" charset="0"/>
                        </a:rPr>
                        <a:t>2.22 Pound</a:t>
                      </a:r>
                      <a:endParaRPr lang="tr-TR" dirty="0">
                        <a:latin typeface="Tahoma" pitchFamily="34" charset="0"/>
                        <a:ea typeface="Tahoma" pitchFamily="34" charset="0"/>
                        <a:cs typeface="Tahoma" pitchFamily="34" charset="0"/>
                      </a:endParaRPr>
                    </a:p>
                  </a:txBody>
                  <a:tcPr/>
                </a:tc>
              </a:tr>
              <a:tr h="348039">
                <a:tc>
                  <a:txBody>
                    <a:bodyPr/>
                    <a:lstStyle/>
                    <a:p>
                      <a:r>
                        <a:rPr lang="tr-TR" dirty="0" smtClean="0">
                          <a:latin typeface="Tahoma" pitchFamily="34" charset="0"/>
                          <a:ea typeface="Tahoma" pitchFamily="34" charset="0"/>
                          <a:cs typeface="Tahoma" pitchFamily="34" charset="0"/>
                        </a:rPr>
                        <a:t>Kütle </a:t>
                      </a:r>
                      <a:endParaRPr lang="tr-TR" dirty="0">
                        <a:latin typeface="Tahoma" pitchFamily="34" charset="0"/>
                        <a:ea typeface="Tahoma" pitchFamily="34" charset="0"/>
                        <a:cs typeface="Tahoma" pitchFamily="34" charset="0"/>
                      </a:endParaRPr>
                    </a:p>
                  </a:txBody>
                  <a:tcPr/>
                </a:tc>
                <a:tc>
                  <a:txBody>
                    <a:bodyPr/>
                    <a:lstStyle/>
                    <a:p>
                      <a:r>
                        <a:rPr lang="tr-TR" dirty="0" smtClean="0">
                          <a:latin typeface="Tahoma" pitchFamily="34" charset="0"/>
                          <a:ea typeface="Tahoma" pitchFamily="34" charset="0"/>
                          <a:cs typeface="Tahoma" pitchFamily="34" charset="0"/>
                        </a:rPr>
                        <a:t>Pound </a:t>
                      </a:r>
                      <a:endParaRPr lang="tr-TR" dirty="0">
                        <a:latin typeface="Tahoma" pitchFamily="34" charset="0"/>
                        <a:ea typeface="Tahoma" pitchFamily="34" charset="0"/>
                        <a:cs typeface="Tahoma" pitchFamily="34" charset="0"/>
                      </a:endParaRPr>
                    </a:p>
                  </a:txBody>
                  <a:tcPr/>
                </a:tc>
                <a:tc>
                  <a:txBody>
                    <a:bodyPr/>
                    <a:lstStyle/>
                    <a:p>
                      <a:r>
                        <a:rPr lang="tr-TR" dirty="0" smtClean="0">
                          <a:latin typeface="Tahoma" pitchFamily="34" charset="0"/>
                          <a:ea typeface="Tahoma" pitchFamily="34" charset="0"/>
                          <a:cs typeface="Tahoma" pitchFamily="34" charset="0"/>
                        </a:rPr>
                        <a:t>0.453 kilogram </a:t>
                      </a:r>
                      <a:endParaRPr lang="tr-TR" dirty="0">
                        <a:latin typeface="Tahoma" pitchFamily="34" charset="0"/>
                        <a:ea typeface="Tahoma" pitchFamily="34" charset="0"/>
                        <a:cs typeface="Tahoma" pitchFamily="34" charset="0"/>
                      </a:endParaRPr>
                    </a:p>
                  </a:txBody>
                  <a:tcPr/>
                </a:tc>
              </a:tr>
            </a:tbl>
          </a:graphicData>
        </a:graphic>
      </p:graphicFrame>
    </p:spTree>
    <p:extLst>
      <p:ext uri="{BB962C8B-B14F-4D97-AF65-F5344CB8AC3E}">
        <p14:creationId xmlns:p14="http://schemas.microsoft.com/office/powerpoint/2010/main" val="3898326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28" y="2343955"/>
            <a:ext cx="4997001" cy="4095482"/>
          </a:xfrm>
          <a:prstGeom prst="rect">
            <a:avLst/>
          </a:prstGeom>
          <a:solidFill>
            <a:schemeClr val="accent6">
              <a:lumMod val="50000"/>
            </a:schemeClr>
          </a:solidFill>
          <a:ln>
            <a:noFill/>
          </a:ln>
        </p:spPr>
      </p:pic>
      <p:sp>
        <p:nvSpPr>
          <p:cNvPr id="2" name="Başlık 1"/>
          <p:cNvSpPr>
            <a:spLocks noGrp="1"/>
          </p:cNvSpPr>
          <p:nvPr>
            <p:ph type="title"/>
          </p:nvPr>
        </p:nvSpPr>
        <p:spPr>
          <a:xfrm>
            <a:off x="901540" y="734096"/>
            <a:ext cx="9955369" cy="1197736"/>
          </a:xfrm>
        </p:spPr>
        <p:txBody>
          <a:bodyPr/>
          <a:lstStyle/>
          <a:p>
            <a:pPr algn="ctr"/>
            <a:r>
              <a:rPr lang="tr-TR" dirty="0"/>
              <a:t>ÖLÇME ve DEĞERLENDİRME İLE </a:t>
            </a:r>
            <a:r>
              <a:rPr lang="tr-TR" dirty="0" smtClean="0"/>
              <a:t>İLGİLİ TEMEL KAVRAMLAR</a:t>
            </a:r>
            <a:endParaRPr lang="tr-TR" dirty="0"/>
          </a:p>
        </p:txBody>
      </p:sp>
      <p:sp>
        <p:nvSpPr>
          <p:cNvPr id="3" name="İçerik Yer Tutucusu 2"/>
          <p:cNvSpPr>
            <a:spLocks noGrp="1"/>
          </p:cNvSpPr>
          <p:nvPr>
            <p:ph idx="1"/>
          </p:nvPr>
        </p:nvSpPr>
        <p:spPr>
          <a:xfrm>
            <a:off x="7645761" y="2343955"/>
            <a:ext cx="4546241" cy="4407262"/>
          </a:xfrm>
        </p:spPr>
        <p:txBody>
          <a:bodyPr>
            <a:noAutofit/>
          </a:bodyPr>
          <a:lstStyle/>
          <a:p>
            <a:pPr>
              <a:buFont typeface="Wingdings" panose="05000000000000000000" pitchFamily="2" charset="2"/>
              <a:buChar char="v"/>
            </a:pPr>
            <a:r>
              <a:rPr lang="tr-TR" sz="2400" b="1" dirty="0" smtClean="0"/>
              <a:t>Nitelik </a:t>
            </a:r>
          </a:p>
          <a:p>
            <a:pPr>
              <a:buFont typeface="Wingdings" panose="05000000000000000000" pitchFamily="2" charset="2"/>
              <a:buChar char="v"/>
            </a:pPr>
            <a:r>
              <a:rPr lang="tr-TR" sz="2400" b="1" dirty="0" smtClean="0"/>
              <a:t>Nicelik</a:t>
            </a:r>
          </a:p>
          <a:p>
            <a:pPr>
              <a:buFont typeface="Wingdings" panose="05000000000000000000" pitchFamily="2" charset="2"/>
              <a:buChar char="v"/>
            </a:pPr>
            <a:r>
              <a:rPr lang="tr-TR" sz="2400" b="1" dirty="0" smtClean="0"/>
              <a:t>Değişken</a:t>
            </a:r>
          </a:p>
          <a:p>
            <a:pPr>
              <a:buFont typeface="Wingdings" panose="05000000000000000000" pitchFamily="2" charset="2"/>
              <a:buChar char="v"/>
            </a:pPr>
            <a:r>
              <a:rPr lang="tr-TR" sz="2400" b="1" dirty="0" smtClean="0"/>
              <a:t>Ölçme kuralı</a:t>
            </a:r>
          </a:p>
          <a:p>
            <a:pPr>
              <a:buFont typeface="Wingdings" panose="05000000000000000000" pitchFamily="2" charset="2"/>
              <a:buChar char="v"/>
            </a:pPr>
            <a:r>
              <a:rPr lang="tr-TR" sz="2400" b="1" dirty="0" smtClean="0"/>
              <a:t>Ölçme</a:t>
            </a:r>
          </a:p>
          <a:p>
            <a:pPr>
              <a:buFont typeface="Wingdings" panose="05000000000000000000" pitchFamily="2" charset="2"/>
              <a:buChar char="v"/>
            </a:pPr>
            <a:r>
              <a:rPr lang="tr-TR" sz="2400" b="1" dirty="0" smtClean="0"/>
              <a:t>Ölçüm</a:t>
            </a:r>
          </a:p>
          <a:p>
            <a:pPr>
              <a:buFont typeface="Wingdings" panose="05000000000000000000" pitchFamily="2" charset="2"/>
              <a:buChar char="v"/>
            </a:pPr>
            <a:r>
              <a:rPr lang="tr-TR" sz="2400" b="1" dirty="0"/>
              <a:t>Ö</a:t>
            </a:r>
            <a:r>
              <a:rPr lang="tr-TR" sz="2400" b="1" dirty="0" smtClean="0"/>
              <a:t>lçüt </a:t>
            </a:r>
          </a:p>
          <a:p>
            <a:pPr>
              <a:buFont typeface="Wingdings" panose="05000000000000000000" pitchFamily="2" charset="2"/>
              <a:buChar char="v"/>
            </a:pPr>
            <a:r>
              <a:rPr lang="tr-TR" sz="2400" b="1" dirty="0" smtClean="0"/>
              <a:t>Değerlendirme</a:t>
            </a:r>
          </a:p>
          <a:p>
            <a:pPr>
              <a:buFont typeface="Wingdings" panose="05000000000000000000" pitchFamily="2" charset="2"/>
              <a:buChar char="v"/>
            </a:pPr>
            <a:r>
              <a:rPr lang="tr-TR" sz="2400" b="1" dirty="0" smtClean="0"/>
              <a:t>Ölçekler</a:t>
            </a:r>
          </a:p>
        </p:txBody>
      </p:sp>
    </p:spTree>
    <p:extLst>
      <p:ext uri="{BB962C8B-B14F-4D97-AF65-F5344CB8AC3E}">
        <p14:creationId xmlns:p14="http://schemas.microsoft.com/office/powerpoint/2010/main" val="1506836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 xmlns:a16="http://schemas.microsoft.com/office/drawing/2014/main" id="{8D27A28E-0852-4816-91E7-17EED768D2FB}"/>
              </a:ext>
            </a:extLst>
          </p:cNvPr>
          <p:cNvSpPr txBox="1"/>
          <p:nvPr/>
        </p:nvSpPr>
        <p:spPr>
          <a:xfrm>
            <a:off x="1919536" y="426422"/>
            <a:ext cx="8136904" cy="7171194"/>
          </a:xfrm>
          <a:prstGeom prst="rect">
            <a:avLst/>
          </a:prstGeom>
          <a:noFill/>
        </p:spPr>
        <p:txBody>
          <a:bodyPr wrap="square" rtlCol="0">
            <a:spAutoFit/>
          </a:bodyPr>
          <a:lstStyle/>
          <a:p>
            <a:pPr algn="just"/>
            <a:r>
              <a:rPr lang="tr-TR" sz="2400" b="1" dirty="0">
                <a:solidFill>
                  <a:srgbClr val="C00000"/>
                </a:solidFill>
                <a:latin typeface="Tahoma" pitchFamily="34" charset="0"/>
                <a:ea typeface="Tahoma" pitchFamily="34" charset="0"/>
                <a:cs typeface="Tahoma" pitchFamily="34" charset="0"/>
              </a:rPr>
              <a:t>3. Birimlerin Kullanış Amacına Uygunluğu </a:t>
            </a:r>
          </a:p>
          <a:p>
            <a:pPr algn="just"/>
            <a:endParaRPr lang="tr-TR" sz="2400" dirty="0">
              <a:solidFill>
                <a:srgbClr val="C00000"/>
              </a:solidFill>
              <a:latin typeface="Tahoma" pitchFamily="34" charset="0"/>
              <a:ea typeface="Tahoma" pitchFamily="34" charset="0"/>
              <a:cs typeface="Tahoma" pitchFamily="34" charset="0"/>
            </a:endParaRPr>
          </a:p>
          <a:p>
            <a:pPr algn="just"/>
            <a:r>
              <a:rPr lang="tr-TR" sz="2400" dirty="0">
                <a:solidFill>
                  <a:srgbClr val="C00000"/>
                </a:solidFill>
                <a:latin typeface="Tahoma" pitchFamily="34" charset="0"/>
                <a:ea typeface="Tahoma" pitchFamily="34" charset="0"/>
                <a:cs typeface="Tahoma" pitchFamily="34" charset="0"/>
              </a:rPr>
              <a:t>  </a:t>
            </a:r>
            <a:r>
              <a:rPr lang="tr-TR" dirty="0">
                <a:solidFill>
                  <a:srgbClr val="C00000"/>
                </a:solidFill>
                <a:latin typeface="Tahoma" pitchFamily="34" charset="0"/>
                <a:ea typeface="Tahoma" pitchFamily="34" charset="0"/>
                <a:cs typeface="Tahoma" pitchFamily="34" charset="0"/>
              </a:rPr>
              <a:t>  </a:t>
            </a:r>
            <a:r>
              <a:rPr lang="tr-TR" sz="2000" dirty="0">
                <a:solidFill>
                  <a:prstClr val="black"/>
                </a:solidFill>
                <a:latin typeface="Tahoma" pitchFamily="34" charset="0"/>
                <a:ea typeface="Tahoma" pitchFamily="34" charset="0"/>
                <a:cs typeface="Tahoma" pitchFamily="34" charset="0"/>
              </a:rPr>
              <a:t>Bir birimin kullanış amacına uygun olması</a:t>
            </a:r>
            <a:r>
              <a:rPr lang="tr-TR" sz="2000" dirty="0" smtClean="0">
                <a:solidFill>
                  <a:prstClr val="black"/>
                </a:solidFill>
                <a:latin typeface="Tahoma" pitchFamily="34" charset="0"/>
                <a:ea typeface="Tahoma" pitchFamily="34" charset="0"/>
                <a:cs typeface="Tahoma" pitchFamily="34" charset="0"/>
              </a:rPr>
              <a:t>:</a:t>
            </a:r>
          </a:p>
          <a:p>
            <a:pPr algn="just"/>
            <a:endParaRPr lang="tr-TR" sz="2000" dirty="0">
              <a:solidFill>
                <a:prstClr val="black"/>
              </a:solidFill>
              <a:latin typeface="Tahoma" pitchFamily="34" charset="0"/>
              <a:ea typeface="Tahoma" pitchFamily="34" charset="0"/>
              <a:cs typeface="Tahoma" pitchFamily="34" charset="0"/>
            </a:endParaRPr>
          </a:p>
          <a:p>
            <a:pPr marL="342900" indent="-342900" algn="just">
              <a:buFontTx/>
              <a:buAutoNum type="arabicPeriod"/>
            </a:pPr>
            <a:r>
              <a:rPr lang="tr-TR" sz="2000" dirty="0">
                <a:solidFill>
                  <a:prstClr val="black"/>
                </a:solidFill>
                <a:latin typeface="Tahoma" pitchFamily="34" charset="0"/>
                <a:ea typeface="Tahoma" pitchFamily="34" charset="0"/>
                <a:cs typeface="Tahoma" pitchFamily="34" charset="0"/>
              </a:rPr>
              <a:t>Birimin kullanışlı olup olmamasıyla ilgilidir. Yani bir kişinin kütlesini ifade etmek için kütle birimi olarak ‘Ton’ un alınması uygun olmaz. </a:t>
            </a:r>
            <a:endParaRPr lang="tr-TR" sz="2000" dirty="0" smtClean="0">
              <a:solidFill>
                <a:prstClr val="black"/>
              </a:solidFill>
              <a:latin typeface="Tahoma" pitchFamily="34" charset="0"/>
              <a:ea typeface="Tahoma" pitchFamily="34" charset="0"/>
              <a:cs typeface="Tahoma" pitchFamily="34" charset="0"/>
            </a:endParaRPr>
          </a:p>
          <a:p>
            <a:pPr marL="342900" indent="-342900" algn="just">
              <a:buFontTx/>
              <a:buAutoNum type="arabicPeriod"/>
            </a:pPr>
            <a:endParaRPr lang="tr-TR" sz="2000" dirty="0">
              <a:solidFill>
                <a:prstClr val="black"/>
              </a:solidFill>
              <a:latin typeface="Tahoma" pitchFamily="34" charset="0"/>
              <a:ea typeface="Tahoma" pitchFamily="34" charset="0"/>
              <a:cs typeface="Tahoma" pitchFamily="34" charset="0"/>
            </a:endParaRPr>
          </a:p>
          <a:p>
            <a:pPr marL="342900" indent="-342900" algn="just">
              <a:buFontTx/>
              <a:buAutoNum type="arabicPeriod"/>
            </a:pPr>
            <a:r>
              <a:rPr lang="tr-TR" sz="2000" dirty="0">
                <a:solidFill>
                  <a:prstClr val="black"/>
                </a:solidFill>
                <a:latin typeface="Tahoma" pitchFamily="34" charset="0"/>
                <a:ea typeface="Tahoma" pitchFamily="34" charset="0"/>
                <a:cs typeface="Tahoma" pitchFamily="34" charset="0"/>
              </a:rPr>
              <a:t>Birimin taşıdığı anlam ile ilgilidir. Birimin taşıdığı anlamdan kast edilen: birimin, 1,2,…n gibi bir sıralamayı mı ? Yoksa 10 kg, 20 kg gibi bir miktarı mı ? İfade ettiğidir ki, bu da tamamen ölçek niteliği ile ilgilidir. </a:t>
            </a:r>
            <a:endParaRPr lang="tr-TR" sz="2000" dirty="0" smtClean="0">
              <a:solidFill>
                <a:prstClr val="black"/>
              </a:solidFill>
              <a:latin typeface="Tahoma" pitchFamily="34" charset="0"/>
              <a:ea typeface="Tahoma" pitchFamily="34" charset="0"/>
              <a:cs typeface="Tahoma" pitchFamily="34" charset="0"/>
            </a:endParaRPr>
          </a:p>
          <a:p>
            <a:pPr marL="342900" indent="-342900" algn="just">
              <a:buFontTx/>
              <a:buAutoNum type="arabicPeriod"/>
            </a:pPr>
            <a:endParaRPr lang="tr-TR" sz="2000" dirty="0">
              <a:solidFill>
                <a:prstClr val="black"/>
              </a:solidFill>
              <a:latin typeface="Tahoma" pitchFamily="34" charset="0"/>
              <a:ea typeface="Tahoma" pitchFamily="34" charset="0"/>
              <a:cs typeface="Tahoma" pitchFamily="34" charset="0"/>
            </a:endParaRPr>
          </a:p>
          <a:p>
            <a:pPr algn="just"/>
            <a:r>
              <a:rPr lang="tr-TR" sz="2000" dirty="0">
                <a:solidFill>
                  <a:prstClr val="black"/>
                </a:solidFill>
                <a:latin typeface="Tahoma" pitchFamily="34" charset="0"/>
                <a:ea typeface="Tahoma" pitchFamily="34" charset="0"/>
                <a:cs typeface="Tahoma" pitchFamily="34" charset="0"/>
              </a:rPr>
              <a:t>     Genelde 1 yaşındaki bir bebeğin boyunu ölçerken sonucu ‘cm’  ifade ederiz, ama 30 yaşında birinin boyunu ifade ederken, 1.70 m olarak ifade ederiz. Bir insanın kütlesini ifade ederken örneğin, 110 kilo deriz, 0.11 ton demeyiz. </a:t>
            </a:r>
          </a:p>
          <a:p>
            <a:pPr algn="just"/>
            <a:r>
              <a:rPr lang="tr-TR" sz="2000" dirty="0">
                <a:solidFill>
                  <a:prstClr val="black"/>
                </a:solidFill>
                <a:latin typeface="Tahoma" pitchFamily="34" charset="0"/>
                <a:ea typeface="Tahoma" pitchFamily="34" charset="0"/>
                <a:cs typeface="Tahoma" pitchFamily="34" charset="0"/>
              </a:rPr>
              <a:t> </a:t>
            </a:r>
            <a:endParaRPr lang="tr-TR" sz="2000" b="1" dirty="0">
              <a:solidFill>
                <a:prstClr val="black"/>
              </a:solidFill>
              <a:latin typeface="Tahoma" pitchFamily="34" charset="0"/>
              <a:ea typeface="Tahoma" pitchFamily="34" charset="0"/>
              <a:cs typeface="Tahoma" pitchFamily="34" charset="0"/>
            </a:endParaRPr>
          </a:p>
          <a:p>
            <a:endParaRPr lang="tr-TR" dirty="0">
              <a:solidFill>
                <a:prstClr val="black"/>
              </a:solidFill>
              <a:latin typeface="Tahoma" pitchFamily="34" charset="0"/>
              <a:ea typeface="Tahoma" pitchFamily="34" charset="0"/>
              <a:cs typeface="Tahoma" pitchFamily="34" charset="0"/>
            </a:endParaRPr>
          </a:p>
          <a:p>
            <a:r>
              <a:rPr lang="tr-TR" dirty="0">
                <a:solidFill>
                  <a:prstClr val="black"/>
                </a:solidFill>
                <a:latin typeface="Tahoma" pitchFamily="34" charset="0"/>
                <a:ea typeface="Tahoma" pitchFamily="34" charset="0"/>
                <a:cs typeface="Tahoma" pitchFamily="34" charset="0"/>
              </a:rPr>
              <a:t>  </a:t>
            </a:r>
          </a:p>
          <a:p>
            <a:r>
              <a:rPr lang="tr-TR" dirty="0">
                <a:solidFill>
                  <a:prstClr val="black"/>
                </a:solidFill>
                <a:latin typeface="Tahoma" pitchFamily="34" charset="0"/>
                <a:ea typeface="Tahoma" pitchFamily="34" charset="0"/>
                <a:cs typeface="Tahoma" pitchFamily="34" charset="0"/>
              </a:rPr>
              <a:t>    </a:t>
            </a:r>
          </a:p>
          <a:p>
            <a:endParaRPr lang="tr-TR" dirty="0">
              <a:solidFill>
                <a:prstClr val="black"/>
              </a:solidFill>
              <a:latin typeface="Tahoma" pitchFamily="34" charset="0"/>
              <a:ea typeface="Tahoma" pitchFamily="34" charset="0"/>
              <a:cs typeface="Tahoma" pitchFamily="34" charset="0"/>
            </a:endParaRPr>
          </a:p>
          <a:p>
            <a:endParaRPr lang="tr-TR" dirty="0">
              <a:solidFill>
                <a:prstClr val="black"/>
              </a:solidFill>
              <a:latin typeface="Tahoma" pitchFamily="34" charset="0"/>
              <a:ea typeface="Tahoma" pitchFamily="34" charset="0"/>
              <a:cs typeface="Tahoma" pitchFamily="34" charset="0"/>
            </a:endParaRPr>
          </a:p>
          <a:p>
            <a:endParaRPr lang="tr-TR"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10041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 xmlns:a16="http://schemas.microsoft.com/office/drawing/2014/main" id="{8D27A28E-0852-4816-91E7-17EED768D2FB}"/>
              </a:ext>
            </a:extLst>
          </p:cNvPr>
          <p:cNvSpPr txBox="1"/>
          <p:nvPr/>
        </p:nvSpPr>
        <p:spPr>
          <a:xfrm>
            <a:off x="1919536" y="426411"/>
            <a:ext cx="8136904" cy="6217087"/>
          </a:xfrm>
          <a:prstGeom prst="rect">
            <a:avLst/>
          </a:prstGeom>
          <a:noFill/>
        </p:spPr>
        <p:txBody>
          <a:bodyPr wrap="square" rtlCol="0">
            <a:spAutoFit/>
          </a:bodyPr>
          <a:lstStyle/>
          <a:p>
            <a:pPr algn="just"/>
            <a:r>
              <a:rPr lang="tr-TR" sz="2000" dirty="0" smtClean="0">
                <a:solidFill>
                  <a:prstClr val="black"/>
                </a:solidFill>
                <a:latin typeface="Tahoma" pitchFamily="34" charset="0"/>
                <a:ea typeface="Tahoma" pitchFamily="34" charset="0"/>
                <a:cs typeface="Tahoma" pitchFamily="34" charset="0"/>
              </a:rPr>
              <a:t> </a:t>
            </a:r>
            <a:endParaRPr lang="tr-TR" sz="2000" b="1" dirty="0">
              <a:solidFill>
                <a:prstClr val="black"/>
              </a:solidFill>
              <a:latin typeface="Tahoma" pitchFamily="34" charset="0"/>
              <a:ea typeface="Tahoma" pitchFamily="34" charset="0"/>
              <a:cs typeface="Tahoma" pitchFamily="34" charset="0"/>
            </a:endParaRPr>
          </a:p>
          <a:p>
            <a:pPr algn="just"/>
            <a:r>
              <a:rPr lang="tr-TR" sz="2400" b="1" u="sng" dirty="0" smtClean="0">
                <a:solidFill>
                  <a:srgbClr val="C00000"/>
                </a:solidFill>
                <a:latin typeface="Tahoma" pitchFamily="34" charset="0"/>
                <a:ea typeface="Tahoma" pitchFamily="34" charset="0"/>
                <a:cs typeface="Tahoma" pitchFamily="34" charset="0"/>
              </a:rPr>
              <a:t>Ölçmede </a:t>
            </a:r>
            <a:r>
              <a:rPr lang="tr-TR" sz="2400" b="1" u="sng" dirty="0">
                <a:solidFill>
                  <a:srgbClr val="C00000"/>
                </a:solidFill>
                <a:latin typeface="Tahoma" pitchFamily="34" charset="0"/>
                <a:ea typeface="Tahoma" pitchFamily="34" charset="0"/>
                <a:cs typeface="Tahoma" pitchFamily="34" charset="0"/>
              </a:rPr>
              <a:t>Sıfır Noktası </a:t>
            </a:r>
          </a:p>
          <a:p>
            <a:pPr algn="just"/>
            <a:endParaRPr lang="tr-TR" sz="2000" dirty="0" smtClean="0">
              <a:solidFill>
                <a:prstClr val="black"/>
              </a:solidFill>
              <a:latin typeface="Tahoma" pitchFamily="34" charset="0"/>
              <a:ea typeface="Tahoma" pitchFamily="34" charset="0"/>
              <a:cs typeface="Tahoma" pitchFamily="34" charset="0"/>
            </a:endParaRPr>
          </a:p>
          <a:p>
            <a:pPr algn="just"/>
            <a:r>
              <a:rPr lang="tr-TR" sz="2800" dirty="0" smtClean="0">
                <a:solidFill>
                  <a:prstClr val="black"/>
                </a:solidFill>
                <a:latin typeface="Tahoma" pitchFamily="34" charset="0"/>
                <a:ea typeface="Tahoma" pitchFamily="34" charset="0"/>
                <a:cs typeface="Tahoma" pitchFamily="34" charset="0"/>
              </a:rPr>
              <a:t>Ölçmede </a:t>
            </a:r>
            <a:r>
              <a:rPr lang="tr-TR" sz="2800" dirty="0">
                <a:solidFill>
                  <a:prstClr val="black"/>
                </a:solidFill>
                <a:latin typeface="Tahoma" pitchFamily="34" charset="0"/>
                <a:ea typeface="Tahoma" pitchFamily="34" charset="0"/>
                <a:cs typeface="Tahoma" pitchFamily="34" charset="0"/>
              </a:rPr>
              <a:t>sıfırın farklı anlamları vardır. </a:t>
            </a:r>
            <a:endParaRPr lang="tr-TR" sz="2800" dirty="0" smtClean="0">
              <a:solidFill>
                <a:prstClr val="black"/>
              </a:solidFill>
              <a:latin typeface="Tahoma" pitchFamily="34" charset="0"/>
              <a:ea typeface="Tahoma" pitchFamily="34" charset="0"/>
              <a:cs typeface="Tahoma" pitchFamily="34" charset="0"/>
            </a:endParaRPr>
          </a:p>
          <a:p>
            <a:pPr algn="just"/>
            <a:endParaRPr lang="tr-TR" sz="2800" dirty="0" smtClean="0">
              <a:solidFill>
                <a:prstClr val="black"/>
              </a:solidFill>
              <a:latin typeface="Tahoma" pitchFamily="34" charset="0"/>
              <a:ea typeface="Tahoma" pitchFamily="34" charset="0"/>
              <a:cs typeface="Tahoma" pitchFamily="34" charset="0"/>
            </a:endParaRPr>
          </a:p>
          <a:p>
            <a:pPr algn="just"/>
            <a:r>
              <a:rPr lang="tr-TR" sz="2800" dirty="0" smtClean="0">
                <a:solidFill>
                  <a:prstClr val="black"/>
                </a:solidFill>
                <a:latin typeface="Tahoma" pitchFamily="34" charset="0"/>
                <a:ea typeface="Tahoma" pitchFamily="34" charset="0"/>
                <a:cs typeface="Tahoma" pitchFamily="34" charset="0"/>
              </a:rPr>
              <a:t>Sıfır </a:t>
            </a:r>
            <a:r>
              <a:rPr lang="tr-TR" sz="2800" dirty="0">
                <a:solidFill>
                  <a:prstClr val="black"/>
                </a:solidFill>
                <a:latin typeface="Tahoma" pitchFamily="34" charset="0"/>
                <a:ea typeface="Tahoma" pitchFamily="34" charset="0"/>
                <a:cs typeface="Tahoma" pitchFamily="34" charset="0"/>
              </a:rPr>
              <a:t>noktası ölçme işinde veya ölçekleme tekniklerinde, bir başlangıç noktasıdır. </a:t>
            </a:r>
            <a:endParaRPr lang="tr-TR" sz="2800" dirty="0" smtClean="0">
              <a:solidFill>
                <a:prstClr val="black"/>
              </a:solidFill>
              <a:latin typeface="Tahoma" pitchFamily="34" charset="0"/>
              <a:ea typeface="Tahoma" pitchFamily="34" charset="0"/>
              <a:cs typeface="Tahoma" pitchFamily="34" charset="0"/>
            </a:endParaRPr>
          </a:p>
          <a:p>
            <a:pPr algn="just"/>
            <a:endParaRPr lang="tr-TR" sz="2800" dirty="0" smtClean="0">
              <a:solidFill>
                <a:prstClr val="black"/>
              </a:solidFill>
              <a:latin typeface="Tahoma" pitchFamily="34" charset="0"/>
              <a:ea typeface="Tahoma" pitchFamily="34" charset="0"/>
              <a:cs typeface="Tahoma" pitchFamily="34" charset="0"/>
            </a:endParaRPr>
          </a:p>
          <a:p>
            <a:pPr algn="just"/>
            <a:r>
              <a:rPr lang="tr-TR" sz="2800" dirty="0" smtClean="0">
                <a:solidFill>
                  <a:prstClr val="black"/>
                </a:solidFill>
                <a:latin typeface="Tahoma" pitchFamily="34" charset="0"/>
                <a:ea typeface="Tahoma" pitchFamily="34" charset="0"/>
                <a:cs typeface="Tahoma" pitchFamily="34" charset="0"/>
              </a:rPr>
              <a:t>Eğitimdeki </a:t>
            </a:r>
            <a:r>
              <a:rPr lang="tr-TR" sz="2800" dirty="0">
                <a:solidFill>
                  <a:prstClr val="black"/>
                </a:solidFill>
                <a:latin typeface="Tahoma" pitchFamily="34" charset="0"/>
                <a:ea typeface="Tahoma" pitchFamily="34" charset="0"/>
                <a:cs typeface="Tahoma" pitchFamily="34" charset="0"/>
              </a:rPr>
              <a:t>ölçmelerde neye sıfır deneceği genelde uzman kişilerce belirlenmektedir. </a:t>
            </a:r>
          </a:p>
          <a:p>
            <a:endParaRPr lang="tr-TR" sz="2800" dirty="0">
              <a:solidFill>
                <a:prstClr val="black"/>
              </a:solidFill>
              <a:latin typeface="Tahoma" pitchFamily="34" charset="0"/>
              <a:ea typeface="Tahoma" pitchFamily="34" charset="0"/>
              <a:cs typeface="Tahoma" pitchFamily="34" charset="0"/>
            </a:endParaRPr>
          </a:p>
          <a:p>
            <a:r>
              <a:rPr lang="tr-TR" sz="2800" dirty="0">
                <a:solidFill>
                  <a:prstClr val="black"/>
                </a:solidFill>
                <a:latin typeface="Tahoma" pitchFamily="34" charset="0"/>
                <a:ea typeface="Tahoma" pitchFamily="34" charset="0"/>
                <a:cs typeface="Tahoma" pitchFamily="34" charset="0"/>
              </a:rPr>
              <a:t>  </a:t>
            </a:r>
          </a:p>
          <a:p>
            <a:r>
              <a:rPr lang="tr-TR" sz="2800" dirty="0">
                <a:solidFill>
                  <a:prstClr val="black"/>
                </a:solidFill>
                <a:latin typeface="Tahoma" pitchFamily="34" charset="0"/>
                <a:ea typeface="Tahoma" pitchFamily="34" charset="0"/>
                <a:cs typeface="Tahoma" pitchFamily="34" charset="0"/>
              </a:rPr>
              <a:t>    </a:t>
            </a:r>
          </a:p>
          <a:p>
            <a:endParaRPr lang="tr-TR" dirty="0">
              <a:solidFill>
                <a:prstClr val="black"/>
              </a:solidFill>
              <a:latin typeface="Tahoma" pitchFamily="34" charset="0"/>
              <a:ea typeface="Tahoma" pitchFamily="34" charset="0"/>
              <a:cs typeface="Tahoma" pitchFamily="34" charset="0"/>
            </a:endParaRPr>
          </a:p>
          <a:p>
            <a:endParaRPr lang="tr-TR" dirty="0">
              <a:solidFill>
                <a:prstClr val="black"/>
              </a:solidFill>
              <a:latin typeface="Tahoma" pitchFamily="34" charset="0"/>
              <a:ea typeface="Tahoma" pitchFamily="34" charset="0"/>
              <a:cs typeface="Tahoma" pitchFamily="34" charset="0"/>
            </a:endParaRPr>
          </a:p>
          <a:p>
            <a:endParaRPr lang="tr-TR"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70777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92942" y="624110"/>
            <a:ext cx="8911687" cy="690340"/>
          </a:xfrm>
        </p:spPr>
        <p:txBody>
          <a:bodyPr>
            <a:normAutofit/>
          </a:bodyPr>
          <a:lstStyle/>
          <a:p>
            <a:r>
              <a:rPr lang="tr-TR" b="1" kern="0" dirty="0">
                <a:solidFill>
                  <a:prstClr val="black"/>
                </a:solidFill>
                <a:latin typeface="Calibri"/>
                <a:ea typeface="+mn-ea"/>
                <a:cs typeface="+mn-cs"/>
              </a:rPr>
              <a:t>Ölçmede Sıfır Noktası</a:t>
            </a:r>
            <a:endParaRPr lang="tr-TR" dirty="0"/>
          </a:p>
        </p:txBody>
      </p:sp>
      <p:graphicFrame>
        <p:nvGraphicFramePr>
          <p:cNvPr id="4" name="6 Diyagram"/>
          <p:cNvGraphicFramePr/>
          <p:nvPr>
            <p:extLst>
              <p:ext uri="{D42A27DB-BD31-4B8C-83A1-F6EECF244321}">
                <p14:modId xmlns:p14="http://schemas.microsoft.com/office/powerpoint/2010/main" val="2179760099"/>
              </p:ext>
            </p:extLst>
          </p:nvPr>
        </p:nvGraphicFramePr>
        <p:xfrm>
          <a:off x="1762921" y="1428750"/>
          <a:ext cx="9876647" cy="542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9982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t>
            </a:r>
          </a:p>
        </p:txBody>
      </p:sp>
      <p:sp>
        <p:nvSpPr>
          <p:cNvPr id="4" name="Metin kutusu 3"/>
          <p:cNvSpPr txBox="1"/>
          <p:nvPr/>
        </p:nvSpPr>
        <p:spPr>
          <a:xfrm>
            <a:off x="1700817" y="743289"/>
            <a:ext cx="8775624" cy="5509200"/>
          </a:xfrm>
          <a:prstGeom prst="rect">
            <a:avLst/>
          </a:prstGeom>
          <a:noFill/>
        </p:spPr>
        <p:txBody>
          <a:bodyPr wrap="square" rtlCol="0">
            <a:spAutoFit/>
          </a:bodyPr>
          <a:lstStyle/>
          <a:p>
            <a:pPr marL="914400" lvl="1" indent="-457200" algn="just">
              <a:buFontTx/>
              <a:buAutoNum type="arabicPeriod"/>
            </a:pPr>
            <a:r>
              <a:rPr lang="tr-TR" sz="2400" b="1" dirty="0">
                <a:solidFill>
                  <a:srgbClr val="C00000"/>
                </a:solidFill>
                <a:latin typeface="Tahoma" pitchFamily="34" charset="0"/>
                <a:ea typeface="Tahoma" pitchFamily="34" charset="0"/>
                <a:cs typeface="Tahoma" pitchFamily="34" charset="0"/>
              </a:rPr>
              <a:t>Doğal </a:t>
            </a:r>
            <a:r>
              <a:rPr lang="tr-TR" sz="2400" b="1" dirty="0" smtClean="0">
                <a:solidFill>
                  <a:srgbClr val="C00000"/>
                </a:solidFill>
                <a:latin typeface="Tahoma" pitchFamily="34" charset="0"/>
                <a:ea typeface="Tahoma" pitchFamily="34" charset="0"/>
                <a:cs typeface="Tahoma" pitchFamily="34" charset="0"/>
              </a:rPr>
              <a:t>(Mutlak</a:t>
            </a:r>
            <a:r>
              <a:rPr lang="tr-TR" sz="2400" b="1" dirty="0">
                <a:solidFill>
                  <a:srgbClr val="C00000"/>
                </a:solidFill>
                <a:latin typeface="Tahoma" pitchFamily="34" charset="0"/>
                <a:ea typeface="Tahoma" pitchFamily="34" charset="0"/>
                <a:cs typeface="Tahoma" pitchFamily="34" charset="0"/>
              </a:rPr>
              <a:t>, </a:t>
            </a:r>
            <a:r>
              <a:rPr lang="tr-TR" sz="2400" b="1" dirty="0" smtClean="0">
                <a:solidFill>
                  <a:srgbClr val="C00000"/>
                </a:solidFill>
                <a:latin typeface="Tahoma" pitchFamily="34" charset="0"/>
                <a:ea typeface="Tahoma" pitchFamily="34" charset="0"/>
                <a:cs typeface="Tahoma" pitchFamily="34" charset="0"/>
              </a:rPr>
              <a:t>Gerçek) </a:t>
            </a:r>
            <a:r>
              <a:rPr lang="tr-TR" sz="2400" b="1" dirty="0">
                <a:solidFill>
                  <a:srgbClr val="C00000"/>
                </a:solidFill>
                <a:latin typeface="Tahoma" pitchFamily="34" charset="0"/>
                <a:ea typeface="Tahoma" pitchFamily="34" charset="0"/>
                <a:cs typeface="Tahoma" pitchFamily="34" charset="0"/>
              </a:rPr>
              <a:t>Sıfır</a:t>
            </a:r>
          </a:p>
          <a:p>
            <a:pPr lvl="1" algn="just"/>
            <a:r>
              <a:rPr lang="tr-TR" sz="2000" dirty="0">
                <a:solidFill>
                  <a:prstClr val="black"/>
                </a:solidFill>
                <a:latin typeface="Tahoma" pitchFamily="34" charset="0"/>
                <a:ea typeface="Tahoma" pitchFamily="34" charset="0"/>
                <a:cs typeface="Tahoma" pitchFamily="34" charset="0"/>
              </a:rPr>
              <a:t> </a:t>
            </a:r>
            <a:endParaRPr lang="tr-TR" sz="2800" dirty="0">
              <a:solidFill>
                <a:prstClr val="black"/>
              </a:solidFill>
              <a:latin typeface="Tahoma" pitchFamily="34" charset="0"/>
              <a:ea typeface="Tahoma" pitchFamily="34" charset="0"/>
              <a:cs typeface="Tahoma" pitchFamily="34" charset="0"/>
            </a:endParaRPr>
          </a:p>
          <a:p>
            <a:pPr lvl="1" algn="just"/>
            <a:r>
              <a:rPr lang="tr-TR" sz="2800" dirty="0">
                <a:solidFill>
                  <a:prstClr val="black"/>
                </a:solidFill>
                <a:latin typeface="Tahoma" pitchFamily="34" charset="0"/>
                <a:ea typeface="Tahoma" pitchFamily="34" charset="0"/>
                <a:cs typeface="Tahoma" pitchFamily="34" charset="0"/>
              </a:rPr>
              <a:t>      Bir değişkenin </a:t>
            </a:r>
            <a:r>
              <a:rPr lang="tr-TR" sz="2800" dirty="0" smtClean="0">
                <a:solidFill>
                  <a:prstClr val="black"/>
                </a:solidFill>
                <a:latin typeface="Tahoma" pitchFamily="34" charset="0"/>
                <a:ea typeface="Tahoma" pitchFamily="34" charset="0"/>
                <a:cs typeface="Tahoma" pitchFamily="34" charset="0"/>
              </a:rPr>
              <a:t>(miktar olarak)  </a:t>
            </a:r>
            <a:r>
              <a:rPr lang="tr-TR" sz="2800" dirty="0">
                <a:solidFill>
                  <a:prstClr val="black"/>
                </a:solidFill>
                <a:latin typeface="Tahoma" pitchFamily="34" charset="0"/>
                <a:ea typeface="Tahoma" pitchFamily="34" charset="0"/>
                <a:cs typeface="Tahoma" pitchFamily="34" charset="0"/>
              </a:rPr>
              <a:t>gerçek anlamda yokluğunu ifade eden sıfırdır</a:t>
            </a:r>
            <a:r>
              <a:rPr lang="tr-TR" sz="2800" dirty="0" smtClean="0">
                <a:solidFill>
                  <a:prstClr val="black"/>
                </a:solidFill>
                <a:latin typeface="Tahoma" pitchFamily="34" charset="0"/>
                <a:ea typeface="Tahoma" pitchFamily="34" charset="0"/>
                <a:cs typeface="Tahoma" pitchFamily="34" charset="0"/>
              </a:rPr>
              <a:t>.</a:t>
            </a:r>
          </a:p>
          <a:p>
            <a:pPr lvl="1" algn="just"/>
            <a:r>
              <a:rPr lang="tr-TR" sz="2800" dirty="0" smtClean="0">
                <a:solidFill>
                  <a:prstClr val="black"/>
                </a:solidFill>
                <a:latin typeface="Tahoma" pitchFamily="34" charset="0"/>
                <a:ea typeface="Tahoma" pitchFamily="34" charset="0"/>
                <a:cs typeface="Tahoma" pitchFamily="34" charset="0"/>
              </a:rPr>
              <a:t> </a:t>
            </a:r>
          </a:p>
          <a:p>
            <a:pPr lvl="1" algn="just"/>
            <a:r>
              <a:rPr lang="tr-TR" sz="2800" dirty="0" smtClean="0">
                <a:solidFill>
                  <a:prstClr val="black"/>
                </a:solidFill>
                <a:latin typeface="Tahoma" pitchFamily="34" charset="0"/>
                <a:ea typeface="Tahoma" pitchFamily="34" charset="0"/>
                <a:cs typeface="Tahoma" pitchFamily="34" charset="0"/>
              </a:rPr>
              <a:t>«Sınıfta </a:t>
            </a:r>
            <a:r>
              <a:rPr lang="tr-TR" sz="2800" dirty="0">
                <a:solidFill>
                  <a:prstClr val="black"/>
                </a:solidFill>
                <a:latin typeface="Tahoma" pitchFamily="34" charset="0"/>
                <a:ea typeface="Tahoma" pitchFamily="34" charset="0"/>
                <a:cs typeface="Tahoma" pitchFamily="34" charset="0"/>
              </a:rPr>
              <a:t>boyu 2 m’nin üzerinde olan öğrencilerin sayısı </a:t>
            </a:r>
            <a:r>
              <a:rPr lang="tr-TR" sz="2800" dirty="0" smtClean="0">
                <a:solidFill>
                  <a:prstClr val="black"/>
                </a:solidFill>
                <a:latin typeface="Tahoma" pitchFamily="34" charset="0"/>
                <a:ea typeface="Tahoma" pitchFamily="34" charset="0"/>
                <a:cs typeface="Tahoma" pitchFamily="34" charset="0"/>
              </a:rPr>
              <a:t>sıfırdır» </a:t>
            </a:r>
            <a:r>
              <a:rPr lang="tr-TR" sz="2800" dirty="0">
                <a:solidFill>
                  <a:prstClr val="black"/>
                </a:solidFill>
                <a:latin typeface="Tahoma" pitchFamily="34" charset="0"/>
                <a:ea typeface="Tahoma" pitchFamily="34" charset="0"/>
                <a:cs typeface="Tahoma" pitchFamily="34" charset="0"/>
              </a:rPr>
              <a:t>dediğimizde, bu sınıfta boyu 2 m’nin üzerinde tek bir öğrencinin bile olmadığı anlaşılır. </a:t>
            </a:r>
            <a:endParaRPr lang="tr-TR" sz="2800" dirty="0" smtClean="0">
              <a:solidFill>
                <a:prstClr val="black"/>
              </a:solidFill>
              <a:latin typeface="Tahoma" pitchFamily="34" charset="0"/>
              <a:ea typeface="Tahoma" pitchFamily="34" charset="0"/>
              <a:cs typeface="Tahoma" pitchFamily="34" charset="0"/>
            </a:endParaRPr>
          </a:p>
          <a:p>
            <a:pPr lvl="1" algn="just"/>
            <a:endParaRPr lang="tr-TR" sz="2800" dirty="0" smtClean="0">
              <a:solidFill>
                <a:prstClr val="black"/>
              </a:solidFill>
              <a:latin typeface="Tahoma" pitchFamily="34" charset="0"/>
              <a:ea typeface="Tahoma" pitchFamily="34" charset="0"/>
              <a:cs typeface="Tahoma" pitchFamily="34" charset="0"/>
            </a:endParaRPr>
          </a:p>
          <a:p>
            <a:pPr lvl="1" algn="just"/>
            <a:r>
              <a:rPr lang="tr-TR" sz="2800" dirty="0" smtClean="0">
                <a:solidFill>
                  <a:prstClr val="black"/>
                </a:solidFill>
                <a:latin typeface="Tahoma" pitchFamily="34" charset="0"/>
                <a:ea typeface="Tahoma" pitchFamily="34" charset="0"/>
                <a:cs typeface="Tahoma" pitchFamily="34" charset="0"/>
              </a:rPr>
              <a:t>Sıfır </a:t>
            </a:r>
            <a:r>
              <a:rPr lang="tr-TR" sz="2800" dirty="0">
                <a:solidFill>
                  <a:prstClr val="black"/>
                </a:solidFill>
                <a:latin typeface="Tahoma" pitchFamily="34" charset="0"/>
                <a:ea typeface="Tahoma" pitchFamily="34" charset="0"/>
                <a:cs typeface="Tahoma" pitchFamily="34" charset="0"/>
              </a:rPr>
              <a:t>dediğimiz zaman </a:t>
            </a:r>
            <a:r>
              <a:rPr lang="tr-TR" sz="2800" dirty="0" smtClean="0">
                <a:solidFill>
                  <a:prstClr val="black"/>
                </a:solidFill>
                <a:latin typeface="Tahoma" pitchFamily="34" charset="0"/>
                <a:ea typeface="Tahoma" pitchFamily="34" charset="0"/>
                <a:cs typeface="Tahoma" pitchFamily="34" charset="0"/>
              </a:rPr>
              <a:t>ilgilendiğimiz </a:t>
            </a:r>
            <a:r>
              <a:rPr lang="tr-TR" sz="2800" dirty="0">
                <a:solidFill>
                  <a:prstClr val="black"/>
                </a:solidFill>
                <a:latin typeface="Tahoma" pitchFamily="34" charset="0"/>
                <a:ea typeface="Tahoma" pitchFamily="34" charset="0"/>
                <a:cs typeface="Tahoma" pitchFamily="34" charset="0"/>
              </a:rPr>
              <a:t>özelliğe belli bir </a:t>
            </a:r>
            <a:r>
              <a:rPr lang="tr-TR" sz="2800" dirty="0" smtClean="0">
                <a:solidFill>
                  <a:prstClr val="black"/>
                </a:solidFill>
                <a:latin typeface="Tahoma" pitchFamily="34" charset="0"/>
                <a:ea typeface="Tahoma" pitchFamily="34" charset="0"/>
                <a:cs typeface="Tahoma" pitchFamily="34" charset="0"/>
              </a:rPr>
              <a:t>nesnenin hiç </a:t>
            </a:r>
            <a:r>
              <a:rPr lang="tr-TR" sz="2800" dirty="0">
                <a:solidFill>
                  <a:prstClr val="black"/>
                </a:solidFill>
                <a:latin typeface="Tahoma" pitchFamily="34" charset="0"/>
                <a:ea typeface="Tahoma" pitchFamily="34" charset="0"/>
                <a:cs typeface="Tahoma" pitchFamily="34" charset="0"/>
              </a:rPr>
              <a:t>sahip olmadığı anlaşılmalıdır. </a:t>
            </a:r>
          </a:p>
          <a:p>
            <a:pPr lvl="1" algn="just"/>
            <a:endParaRPr lang="tr-TR" sz="2800" dirty="0">
              <a:solidFill>
                <a:prstClr val="black"/>
              </a:solidFill>
              <a:latin typeface="Tahoma" pitchFamily="34" charset="0"/>
              <a:ea typeface="Tahoma" pitchFamily="34" charset="0"/>
              <a:cs typeface="Tahoma" pitchFamily="34" charset="0"/>
            </a:endParaRPr>
          </a:p>
          <a:p>
            <a:pPr lvl="1" algn="just"/>
            <a:endParaRPr lang="tr-TR" sz="2800"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57989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t>
            </a:r>
          </a:p>
        </p:txBody>
      </p:sp>
      <p:sp>
        <p:nvSpPr>
          <p:cNvPr id="4" name="Metin kutusu 3"/>
          <p:cNvSpPr txBox="1"/>
          <p:nvPr/>
        </p:nvSpPr>
        <p:spPr>
          <a:xfrm>
            <a:off x="1304145" y="188642"/>
            <a:ext cx="10493115" cy="5509200"/>
          </a:xfrm>
          <a:prstGeom prst="rect">
            <a:avLst/>
          </a:prstGeom>
          <a:noFill/>
        </p:spPr>
        <p:txBody>
          <a:bodyPr wrap="square" rtlCol="0">
            <a:spAutoFit/>
          </a:bodyPr>
          <a:lstStyle/>
          <a:p>
            <a:pPr lvl="1" algn="just"/>
            <a:endParaRPr lang="tr-TR" sz="2000" dirty="0">
              <a:solidFill>
                <a:prstClr val="black"/>
              </a:solidFill>
              <a:latin typeface="Tahoma" pitchFamily="34" charset="0"/>
              <a:ea typeface="Tahoma" pitchFamily="34" charset="0"/>
              <a:cs typeface="Tahoma" pitchFamily="34" charset="0"/>
            </a:endParaRPr>
          </a:p>
          <a:p>
            <a:pPr lvl="1" algn="just"/>
            <a:r>
              <a:rPr lang="tr-TR" sz="2800" b="1" dirty="0">
                <a:solidFill>
                  <a:srgbClr val="C00000"/>
                </a:solidFill>
                <a:latin typeface="Tahoma" pitchFamily="34" charset="0"/>
                <a:ea typeface="Tahoma" pitchFamily="34" charset="0"/>
                <a:cs typeface="Tahoma" pitchFamily="34" charset="0"/>
              </a:rPr>
              <a:t>2. Tanımlanmış </a:t>
            </a:r>
            <a:r>
              <a:rPr lang="tr-TR" sz="2800" b="1" dirty="0" smtClean="0">
                <a:solidFill>
                  <a:srgbClr val="C00000"/>
                </a:solidFill>
                <a:latin typeface="Tahoma" pitchFamily="34" charset="0"/>
                <a:ea typeface="Tahoma" pitchFamily="34" charset="0"/>
                <a:cs typeface="Tahoma" pitchFamily="34" charset="0"/>
              </a:rPr>
              <a:t>(Bağıl</a:t>
            </a:r>
            <a:r>
              <a:rPr lang="tr-TR" sz="2800" b="1" dirty="0">
                <a:solidFill>
                  <a:srgbClr val="C00000"/>
                </a:solidFill>
                <a:latin typeface="Tahoma" pitchFamily="34" charset="0"/>
                <a:ea typeface="Tahoma" pitchFamily="34" charset="0"/>
                <a:cs typeface="Tahoma" pitchFamily="34" charset="0"/>
              </a:rPr>
              <a:t>, Keyfi, </a:t>
            </a:r>
            <a:r>
              <a:rPr lang="tr-TR" sz="2800" b="1" dirty="0" smtClean="0">
                <a:solidFill>
                  <a:srgbClr val="C00000"/>
                </a:solidFill>
                <a:latin typeface="Tahoma" pitchFamily="34" charset="0"/>
                <a:ea typeface="Tahoma" pitchFamily="34" charset="0"/>
                <a:cs typeface="Tahoma" pitchFamily="34" charset="0"/>
              </a:rPr>
              <a:t>İzafi, İtibari) </a:t>
            </a:r>
            <a:r>
              <a:rPr lang="tr-TR" sz="2800" b="1" dirty="0">
                <a:solidFill>
                  <a:srgbClr val="C00000"/>
                </a:solidFill>
                <a:latin typeface="Tahoma" pitchFamily="34" charset="0"/>
                <a:ea typeface="Tahoma" pitchFamily="34" charset="0"/>
                <a:cs typeface="Tahoma" pitchFamily="34" charset="0"/>
              </a:rPr>
              <a:t>Sıfır</a:t>
            </a:r>
          </a:p>
          <a:p>
            <a:pPr lvl="1" algn="just"/>
            <a:r>
              <a:rPr lang="tr-TR" sz="2000" dirty="0">
                <a:solidFill>
                  <a:prstClr val="black"/>
                </a:solidFill>
                <a:latin typeface="Tahoma" pitchFamily="34" charset="0"/>
                <a:ea typeface="Tahoma" pitchFamily="34" charset="0"/>
                <a:cs typeface="Tahoma" pitchFamily="34" charset="0"/>
              </a:rPr>
              <a:t> </a:t>
            </a:r>
          </a:p>
          <a:p>
            <a:pPr lvl="1" algn="just"/>
            <a:r>
              <a:rPr lang="tr-TR" sz="2400" dirty="0">
                <a:solidFill>
                  <a:prstClr val="black"/>
                </a:solidFill>
                <a:latin typeface="Tahoma" pitchFamily="34" charset="0"/>
                <a:ea typeface="Tahoma" pitchFamily="34" charset="0"/>
                <a:cs typeface="Tahoma" pitchFamily="34" charset="0"/>
              </a:rPr>
              <a:t>      Eğitimdeki ölçmelerde genellikle, değişkenin hangi miktarına </a:t>
            </a:r>
            <a:r>
              <a:rPr lang="tr-TR" sz="2400" dirty="0" smtClean="0">
                <a:solidFill>
                  <a:prstClr val="black"/>
                </a:solidFill>
                <a:latin typeface="Tahoma" pitchFamily="34" charset="0"/>
                <a:ea typeface="Tahoma" pitchFamily="34" charset="0"/>
                <a:cs typeface="Tahoma" pitchFamily="34" charset="0"/>
              </a:rPr>
              <a:t>ya da </a:t>
            </a:r>
            <a:r>
              <a:rPr lang="tr-TR" sz="2400" dirty="0">
                <a:solidFill>
                  <a:prstClr val="black"/>
                </a:solidFill>
                <a:latin typeface="Tahoma" pitchFamily="34" charset="0"/>
                <a:ea typeface="Tahoma" pitchFamily="34" charset="0"/>
                <a:cs typeface="Tahoma" pitchFamily="34" charset="0"/>
              </a:rPr>
              <a:t>hangi durumlarına sıfır değerinin atanacağı (uzman kişilerce) tanımlanmıştır. </a:t>
            </a:r>
            <a:endParaRPr lang="tr-TR" sz="2400" dirty="0" smtClean="0">
              <a:solidFill>
                <a:prstClr val="black"/>
              </a:solidFill>
              <a:latin typeface="Tahoma" pitchFamily="34" charset="0"/>
              <a:ea typeface="Tahoma" pitchFamily="34" charset="0"/>
              <a:cs typeface="Tahoma" pitchFamily="34" charset="0"/>
            </a:endParaRPr>
          </a:p>
          <a:p>
            <a:pPr lvl="1" algn="just"/>
            <a:endParaRPr lang="tr-TR" sz="2400" dirty="0" smtClean="0">
              <a:solidFill>
                <a:prstClr val="black"/>
              </a:solidFill>
              <a:latin typeface="Tahoma" pitchFamily="34" charset="0"/>
              <a:ea typeface="Tahoma" pitchFamily="34" charset="0"/>
              <a:cs typeface="Tahoma" pitchFamily="34" charset="0"/>
            </a:endParaRPr>
          </a:p>
          <a:p>
            <a:pPr lvl="1" algn="just"/>
            <a:r>
              <a:rPr lang="tr-TR" sz="2400" dirty="0" smtClean="0">
                <a:solidFill>
                  <a:prstClr val="black"/>
                </a:solidFill>
                <a:latin typeface="Tahoma" pitchFamily="34" charset="0"/>
                <a:ea typeface="Tahoma" pitchFamily="34" charset="0"/>
                <a:cs typeface="Tahoma" pitchFamily="34" charset="0"/>
              </a:rPr>
              <a:t>Örneğin, </a:t>
            </a:r>
            <a:r>
              <a:rPr lang="tr-TR" sz="2400" dirty="0">
                <a:solidFill>
                  <a:prstClr val="black"/>
                </a:solidFill>
                <a:latin typeface="Tahoma" pitchFamily="34" charset="0"/>
                <a:ea typeface="Tahoma" pitchFamily="34" charset="0"/>
                <a:cs typeface="Tahoma" pitchFamily="34" charset="0"/>
              </a:rPr>
              <a:t>deniz seviyesinde </a:t>
            </a:r>
            <a:r>
              <a:rPr lang="tr-TR" sz="2400" dirty="0" smtClean="0">
                <a:solidFill>
                  <a:prstClr val="black"/>
                </a:solidFill>
                <a:latin typeface="Tahoma" pitchFamily="34" charset="0"/>
                <a:ea typeface="Tahoma" pitchFamily="34" charset="0"/>
                <a:cs typeface="Tahoma" pitchFamily="34" charset="0"/>
              </a:rPr>
              <a:t>yüksekliğin </a:t>
            </a:r>
            <a:r>
              <a:rPr lang="tr-TR" sz="2400" dirty="0">
                <a:solidFill>
                  <a:prstClr val="black"/>
                </a:solidFill>
                <a:latin typeface="Tahoma" pitchFamily="34" charset="0"/>
                <a:ea typeface="Tahoma" pitchFamily="34" charset="0"/>
                <a:cs typeface="Tahoma" pitchFamily="34" charset="0"/>
              </a:rPr>
              <a:t>sıfır olarak kabul edilmesi ve  boş kağıt veren bir öğrenciye sıfır puan verilmesi tanımlanmış sıfıra örnek olur. </a:t>
            </a:r>
            <a:endParaRPr lang="tr-TR" sz="2400" dirty="0" smtClean="0">
              <a:solidFill>
                <a:prstClr val="black"/>
              </a:solidFill>
              <a:latin typeface="Tahoma" pitchFamily="34" charset="0"/>
              <a:ea typeface="Tahoma" pitchFamily="34" charset="0"/>
              <a:cs typeface="Tahoma" pitchFamily="34" charset="0"/>
            </a:endParaRPr>
          </a:p>
          <a:p>
            <a:pPr lvl="1" algn="just"/>
            <a:endParaRPr lang="tr-TR" sz="2400" dirty="0" smtClean="0">
              <a:solidFill>
                <a:prstClr val="black"/>
              </a:solidFill>
              <a:latin typeface="Tahoma" pitchFamily="34" charset="0"/>
              <a:ea typeface="Tahoma" pitchFamily="34" charset="0"/>
              <a:cs typeface="Tahoma" pitchFamily="34" charset="0"/>
            </a:endParaRPr>
          </a:p>
          <a:p>
            <a:pPr lvl="1" algn="just"/>
            <a:r>
              <a:rPr lang="tr-TR" sz="2400" dirty="0" smtClean="0">
                <a:solidFill>
                  <a:prstClr val="black"/>
                </a:solidFill>
                <a:latin typeface="Tahoma" pitchFamily="34" charset="0"/>
                <a:ea typeface="Tahoma" pitchFamily="34" charset="0"/>
                <a:cs typeface="Tahoma" pitchFamily="34" charset="0"/>
              </a:rPr>
              <a:t>Bu </a:t>
            </a:r>
            <a:r>
              <a:rPr lang="tr-TR" sz="2400" dirty="0">
                <a:solidFill>
                  <a:prstClr val="black"/>
                </a:solidFill>
                <a:latin typeface="Tahoma" pitchFamily="34" charset="0"/>
                <a:ea typeface="Tahoma" pitchFamily="34" charset="0"/>
                <a:cs typeface="Tahoma" pitchFamily="34" charset="0"/>
              </a:rPr>
              <a:t>durumlardaki sıfır gerçek anlamda bir yokluğu ifade etmemektedir. </a:t>
            </a:r>
            <a:endParaRPr lang="tr-TR" sz="2400" dirty="0" smtClean="0">
              <a:solidFill>
                <a:prstClr val="black"/>
              </a:solidFill>
              <a:latin typeface="Tahoma" pitchFamily="34" charset="0"/>
              <a:ea typeface="Tahoma" pitchFamily="34" charset="0"/>
              <a:cs typeface="Tahoma" pitchFamily="34" charset="0"/>
            </a:endParaRPr>
          </a:p>
          <a:p>
            <a:pPr lvl="1" algn="just"/>
            <a:r>
              <a:rPr lang="tr-TR" sz="2400" dirty="0" smtClean="0">
                <a:solidFill>
                  <a:prstClr val="black"/>
                </a:solidFill>
                <a:latin typeface="Tahoma" pitchFamily="34" charset="0"/>
                <a:ea typeface="Tahoma" pitchFamily="34" charset="0"/>
                <a:cs typeface="Tahoma" pitchFamily="34" charset="0"/>
              </a:rPr>
              <a:t>Bir </a:t>
            </a:r>
            <a:r>
              <a:rPr lang="tr-TR" sz="2400" dirty="0">
                <a:solidFill>
                  <a:prstClr val="black"/>
                </a:solidFill>
                <a:latin typeface="Tahoma" pitchFamily="34" charset="0"/>
                <a:ea typeface="Tahoma" pitchFamily="34" charset="0"/>
                <a:cs typeface="Tahoma" pitchFamily="34" charset="0"/>
              </a:rPr>
              <a:t>matematik testinden sıfır alan bir öğrencinin matematik bilgisinin gerçek anlamda hiç olmadığını söylemek doğru olmaz.</a:t>
            </a:r>
          </a:p>
          <a:p>
            <a:pPr lvl="1" algn="just"/>
            <a:endParaRPr lang="tr-TR" sz="2000"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57634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883480" y="332656"/>
            <a:ext cx="9389125" cy="6247864"/>
          </a:xfrm>
          <a:prstGeom prst="rect">
            <a:avLst/>
          </a:prstGeom>
          <a:noFill/>
        </p:spPr>
        <p:txBody>
          <a:bodyPr wrap="square" rtlCol="0">
            <a:spAutoFit/>
          </a:bodyPr>
          <a:lstStyle/>
          <a:p>
            <a:pPr algn="just"/>
            <a:r>
              <a:rPr lang="tr-TR" sz="2400" dirty="0" smtClean="0">
                <a:solidFill>
                  <a:prstClr val="black"/>
                </a:solidFill>
                <a:latin typeface="Tahoma" pitchFamily="34" charset="0"/>
                <a:ea typeface="Tahoma" pitchFamily="34" charset="0"/>
                <a:cs typeface="Tahoma" pitchFamily="34" charset="0"/>
              </a:rPr>
              <a:t>Göreli sıfırın </a:t>
            </a:r>
            <a:r>
              <a:rPr lang="tr-TR" sz="2400" dirty="0">
                <a:solidFill>
                  <a:prstClr val="black"/>
                </a:solidFill>
                <a:latin typeface="Tahoma" pitchFamily="34" charset="0"/>
                <a:ea typeface="Tahoma" pitchFamily="34" charset="0"/>
                <a:cs typeface="Tahoma" pitchFamily="34" charset="0"/>
              </a:rPr>
              <a:t>anlamı uzmanlarca tanımlanmış olduğundan, bunlara tanımlanmış sıfır denir. </a:t>
            </a:r>
            <a:endParaRPr lang="tr-TR" sz="2400" dirty="0" smtClean="0">
              <a:solidFill>
                <a:prstClr val="black"/>
              </a:solidFill>
              <a:latin typeface="Tahoma" pitchFamily="34" charset="0"/>
              <a:ea typeface="Tahoma" pitchFamily="34" charset="0"/>
              <a:cs typeface="Tahoma" pitchFamily="34" charset="0"/>
            </a:endParaRPr>
          </a:p>
          <a:p>
            <a:pPr algn="just"/>
            <a:endParaRPr lang="tr-TR" sz="2000" dirty="0">
              <a:solidFill>
                <a:prstClr val="black"/>
              </a:solidFill>
              <a:latin typeface="Tahoma" pitchFamily="34" charset="0"/>
              <a:ea typeface="Tahoma" pitchFamily="34" charset="0"/>
              <a:cs typeface="Tahoma" pitchFamily="34" charset="0"/>
            </a:endParaRPr>
          </a:p>
          <a:p>
            <a:pPr algn="just"/>
            <a:r>
              <a:rPr lang="tr-TR" sz="2400" b="1" u="sng" dirty="0">
                <a:solidFill>
                  <a:srgbClr val="C00000"/>
                </a:solidFill>
                <a:latin typeface="Tahoma" pitchFamily="34" charset="0"/>
                <a:ea typeface="Tahoma" pitchFamily="34" charset="0"/>
                <a:cs typeface="Tahoma" pitchFamily="34" charset="0"/>
              </a:rPr>
              <a:t>Tanımlanmış Sıfır Örnekleri:</a:t>
            </a:r>
          </a:p>
          <a:p>
            <a:pPr algn="just"/>
            <a:endParaRPr lang="tr-TR" sz="2000" dirty="0">
              <a:solidFill>
                <a:prstClr val="black"/>
              </a:solidFill>
              <a:latin typeface="Tahoma" pitchFamily="34" charset="0"/>
              <a:ea typeface="Tahoma" pitchFamily="34" charset="0"/>
              <a:cs typeface="Tahoma" pitchFamily="34" charset="0"/>
            </a:endParaRPr>
          </a:p>
          <a:p>
            <a:pPr marL="285750" indent="-285750" algn="just">
              <a:buFont typeface="Wingdings" pitchFamily="2" charset="2"/>
              <a:buChar char="Ø"/>
            </a:pPr>
            <a:r>
              <a:rPr lang="tr-TR" sz="2400" dirty="0">
                <a:solidFill>
                  <a:prstClr val="black"/>
                </a:solidFill>
                <a:latin typeface="Tahoma" pitchFamily="34" charset="0"/>
                <a:ea typeface="Tahoma" pitchFamily="34" charset="0"/>
                <a:cs typeface="Tahoma" pitchFamily="34" charset="0"/>
              </a:rPr>
              <a:t> </a:t>
            </a:r>
            <a:r>
              <a:rPr lang="tr-TR" sz="2400" dirty="0" smtClean="0">
                <a:solidFill>
                  <a:prstClr val="black"/>
                </a:solidFill>
                <a:latin typeface="Tahoma" pitchFamily="34" charset="0"/>
                <a:ea typeface="Tahoma" pitchFamily="34" charset="0"/>
                <a:cs typeface="Tahoma" pitchFamily="34" charset="0"/>
              </a:rPr>
              <a:t>Bir </a:t>
            </a:r>
            <a:r>
              <a:rPr lang="tr-TR" sz="2400" dirty="0">
                <a:solidFill>
                  <a:prstClr val="black"/>
                </a:solidFill>
                <a:latin typeface="Tahoma" pitchFamily="34" charset="0"/>
                <a:ea typeface="Tahoma" pitchFamily="34" charset="0"/>
                <a:cs typeface="Tahoma" pitchFamily="34" charset="0"/>
              </a:rPr>
              <a:t>derste başarılı sayılmak için dönem sonu başarısının 100 üzerinden 25 puan altında olanların o dersteki başarısının 0 olarak belirlenmesi.</a:t>
            </a:r>
          </a:p>
          <a:p>
            <a:pPr marL="285750" indent="-285750" algn="just">
              <a:buFont typeface="Wingdings" pitchFamily="2" charset="2"/>
              <a:buChar char="Ø"/>
            </a:pPr>
            <a:endParaRPr lang="tr-TR" sz="2400" dirty="0" smtClean="0">
              <a:solidFill>
                <a:prstClr val="black"/>
              </a:solidFill>
              <a:latin typeface="Tahoma" pitchFamily="34" charset="0"/>
              <a:ea typeface="Tahoma" pitchFamily="34" charset="0"/>
              <a:cs typeface="Tahoma" pitchFamily="34" charset="0"/>
            </a:endParaRPr>
          </a:p>
          <a:p>
            <a:pPr marL="285750" indent="-285750" algn="just">
              <a:buFont typeface="Wingdings" pitchFamily="2" charset="2"/>
              <a:buChar char="Ø"/>
            </a:pPr>
            <a:r>
              <a:rPr lang="tr-TR" sz="2400" dirty="0" smtClean="0">
                <a:solidFill>
                  <a:prstClr val="black"/>
                </a:solidFill>
                <a:latin typeface="Tahoma" pitchFamily="34" charset="0"/>
                <a:ea typeface="Tahoma" pitchFamily="34" charset="0"/>
                <a:cs typeface="Tahoma" pitchFamily="34" charset="0"/>
              </a:rPr>
              <a:t>Bir </a:t>
            </a:r>
            <a:r>
              <a:rPr lang="tr-TR" sz="2400" dirty="0">
                <a:solidFill>
                  <a:prstClr val="black"/>
                </a:solidFill>
                <a:latin typeface="Tahoma" pitchFamily="34" charset="0"/>
                <a:ea typeface="Tahoma" pitchFamily="34" charset="0"/>
                <a:cs typeface="Tahoma" pitchFamily="34" charset="0"/>
              </a:rPr>
              <a:t>futbol müsabakasında yenilen takımın 0 puan alması .</a:t>
            </a:r>
          </a:p>
          <a:p>
            <a:pPr marL="285750" indent="-285750" algn="just">
              <a:buFont typeface="Wingdings" pitchFamily="2" charset="2"/>
              <a:buChar char="Ø"/>
            </a:pPr>
            <a:r>
              <a:rPr lang="tr-TR" sz="2400" dirty="0">
                <a:solidFill>
                  <a:prstClr val="black"/>
                </a:solidFill>
                <a:latin typeface="Tahoma" pitchFamily="34" charset="0"/>
                <a:ea typeface="Tahoma" pitchFamily="34" charset="0"/>
                <a:cs typeface="Tahoma" pitchFamily="34" charset="0"/>
              </a:rPr>
              <a:t> </a:t>
            </a:r>
            <a:endParaRPr lang="tr-TR" sz="2400" dirty="0" smtClean="0">
              <a:solidFill>
                <a:prstClr val="black"/>
              </a:solidFill>
              <a:latin typeface="Tahoma" pitchFamily="34" charset="0"/>
              <a:ea typeface="Tahoma" pitchFamily="34" charset="0"/>
              <a:cs typeface="Tahoma" pitchFamily="34" charset="0"/>
            </a:endParaRPr>
          </a:p>
          <a:p>
            <a:pPr marL="285750" indent="-285750" algn="just">
              <a:buFont typeface="Wingdings" pitchFamily="2" charset="2"/>
              <a:buChar char="Ø"/>
            </a:pPr>
            <a:r>
              <a:rPr lang="tr-TR" sz="2400" dirty="0" smtClean="0">
                <a:solidFill>
                  <a:prstClr val="black"/>
                </a:solidFill>
                <a:latin typeface="Tahoma" pitchFamily="34" charset="0"/>
                <a:ea typeface="Tahoma" pitchFamily="34" charset="0"/>
                <a:cs typeface="Tahoma" pitchFamily="34" charset="0"/>
              </a:rPr>
              <a:t>34 </a:t>
            </a:r>
            <a:r>
              <a:rPr lang="tr-TR" sz="2400" dirty="0">
                <a:solidFill>
                  <a:prstClr val="black"/>
                </a:solidFill>
                <a:latin typeface="Tahoma" pitchFamily="34" charset="0"/>
                <a:ea typeface="Tahoma" pitchFamily="34" charset="0"/>
                <a:cs typeface="Tahoma" pitchFamily="34" charset="0"/>
              </a:rPr>
              <a:t>bedenin 0 beden olarak kabul edilmesi</a:t>
            </a:r>
            <a:r>
              <a:rPr lang="tr-TR" sz="2400" dirty="0" smtClean="0">
                <a:solidFill>
                  <a:prstClr val="black"/>
                </a:solidFill>
                <a:latin typeface="Tahoma" pitchFamily="34" charset="0"/>
                <a:ea typeface="Tahoma" pitchFamily="34" charset="0"/>
                <a:cs typeface="Tahoma" pitchFamily="34" charset="0"/>
              </a:rPr>
              <a:t>.</a:t>
            </a:r>
          </a:p>
          <a:p>
            <a:pPr marL="285750" indent="-285750" algn="just">
              <a:buFont typeface="Wingdings" pitchFamily="2" charset="2"/>
              <a:buChar char="Ø"/>
            </a:pPr>
            <a:endParaRPr lang="tr-TR" sz="2400" dirty="0">
              <a:solidFill>
                <a:prstClr val="black"/>
              </a:solidFill>
              <a:latin typeface="Tahoma" pitchFamily="34" charset="0"/>
              <a:ea typeface="Tahoma" pitchFamily="34" charset="0"/>
              <a:cs typeface="Tahoma" pitchFamily="34" charset="0"/>
            </a:endParaRPr>
          </a:p>
          <a:p>
            <a:pPr marL="285750" indent="-285750" algn="just">
              <a:buFont typeface="Wingdings" pitchFamily="2" charset="2"/>
              <a:buChar char="Ø"/>
            </a:pPr>
            <a:r>
              <a:rPr lang="tr-TR" sz="2400" dirty="0">
                <a:solidFill>
                  <a:prstClr val="black"/>
                </a:solidFill>
                <a:latin typeface="Tahoma" pitchFamily="34" charset="0"/>
                <a:ea typeface="Tahoma" pitchFamily="34" charset="0"/>
                <a:cs typeface="Tahoma" pitchFamily="34" charset="0"/>
              </a:rPr>
              <a:t> 2 kız 3 erkek çocuğu olan bir babanın ailedeki çocuk sayısının 3 olduğunu belirterek kız çocuklarını yok (sıfır) kabul  etmesi</a:t>
            </a:r>
            <a:r>
              <a:rPr lang="tr-TR" sz="2400" dirty="0" smtClean="0">
                <a:solidFill>
                  <a:prstClr val="black"/>
                </a:solidFill>
                <a:latin typeface="Tahoma" pitchFamily="34" charset="0"/>
                <a:ea typeface="Tahoma" pitchFamily="34" charset="0"/>
                <a:cs typeface="Tahoma" pitchFamily="34" charset="0"/>
              </a:rPr>
              <a:t>.</a:t>
            </a:r>
          </a:p>
          <a:p>
            <a:pPr marL="285750" indent="-285750" algn="just">
              <a:buFont typeface="Wingdings" pitchFamily="2" charset="2"/>
              <a:buChar char="Ø"/>
            </a:pPr>
            <a:endParaRPr lang="tr-TR" sz="2400" dirty="0">
              <a:solidFill>
                <a:prstClr val="black"/>
              </a:solidFill>
              <a:latin typeface="Tahoma" pitchFamily="34" charset="0"/>
              <a:ea typeface="Tahoma" pitchFamily="34" charset="0"/>
              <a:cs typeface="Tahoma" pitchFamily="34" charset="0"/>
            </a:endParaRPr>
          </a:p>
          <a:p>
            <a:pPr marL="285750" indent="-285750" algn="just">
              <a:buFont typeface="Wingdings" pitchFamily="2" charset="2"/>
              <a:buChar char="Ø"/>
            </a:pPr>
            <a:r>
              <a:rPr lang="tr-TR" sz="2400" dirty="0">
                <a:solidFill>
                  <a:prstClr val="black"/>
                </a:solidFill>
                <a:latin typeface="Tahoma" pitchFamily="34" charset="0"/>
                <a:ea typeface="Tahoma" pitchFamily="34" charset="0"/>
                <a:cs typeface="Tahoma" pitchFamily="34" charset="0"/>
              </a:rPr>
              <a:t>Yeni doğan bebeğin sıfır yaşında kabul edilmesi.</a:t>
            </a:r>
          </a:p>
        </p:txBody>
      </p:sp>
    </p:spTree>
    <p:extLst>
      <p:ext uri="{BB962C8B-B14F-4D97-AF65-F5344CB8AC3E}">
        <p14:creationId xmlns:p14="http://schemas.microsoft.com/office/powerpoint/2010/main" val="3790577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92942" y="624110"/>
            <a:ext cx="8911687" cy="747490"/>
          </a:xfrm>
        </p:spPr>
        <p:txBody>
          <a:bodyPr>
            <a:normAutofit/>
          </a:bodyPr>
          <a:lstStyle/>
          <a:p>
            <a:r>
              <a:rPr lang="tr-TR" sz="2800" b="1" dirty="0">
                <a:solidFill>
                  <a:prstClr val="black"/>
                </a:solidFill>
                <a:latin typeface="Calibri"/>
                <a:ea typeface="+mn-ea"/>
                <a:cs typeface="+mn-cs"/>
              </a:rPr>
              <a:t>Mutlak ve Keyfi Sıfır Noktasına Sahip Araçlara Örnekler</a:t>
            </a:r>
            <a:endParaRPr lang="tr-TR" sz="28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4088196640"/>
              </p:ext>
            </p:extLst>
          </p:nvPr>
        </p:nvGraphicFramePr>
        <p:xfrm>
          <a:off x="1103445" y="1628800"/>
          <a:ext cx="10631355" cy="45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79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13510"/>
            <a:ext cx="10515600" cy="5863454"/>
          </a:xfrm>
        </p:spPr>
        <p:txBody>
          <a:bodyPr/>
          <a:lstStyle/>
          <a:p>
            <a:pPr marL="0" indent="0">
              <a:buNone/>
            </a:pPr>
            <a:endParaRPr lang="tr-TR" dirty="0">
              <a:solidFill>
                <a:schemeClr val="accent5">
                  <a:lumMod val="75000"/>
                </a:schemeClr>
              </a:solidFill>
            </a:endParaRPr>
          </a:p>
          <a:p>
            <a:pPr marL="0" indent="0">
              <a:buNone/>
            </a:pPr>
            <a:r>
              <a:rPr lang="tr-TR" dirty="0" smtClean="0">
                <a:solidFill>
                  <a:schemeClr val="accent5">
                    <a:lumMod val="75000"/>
                  </a:schemeClr>
                </a:solidFill>
              </a:rPr>
              <a:t>               </a:t>
            </a:r>
            <a:r>
              <a:rPr lang="tr-TR" sz="2400" b="1" dirty="0" smtClean="0">
                <a:solidFill>
                  <a:schemeClr val="accent5">
                    <a:lumMod val="75000"/>
                  </a:schemeClr>
                </a:solidFill>
              </a:rPr>
              <a:t>Ölçme ve Değerlendirme Kavramları Arasındaki İlişkiler</a:t>
            </a:r>
          </a:p>
          <a:p>
            <a:pPr marL="0" indent="0">
              <a:buNone/>
            </a:pPr>
            <a:endParaRPr lang="tr-TR" sz="2800" b="1" dirty="0"/>
          </a:p>
          <a:p>
            <a:pPr marL="0" indent="0">
              <a:buNone/>
            </a:pPr>
            <a:r>
              <a:rPr lang="tr-TR" dirty="0" smtClean="0"/>
              <a:t>Ölçme Kuralı                 Ölçme                 Ölçüm; Ölçüt                   Değerlendirme</a:t>
            </a:r>
          </a:p>
          <a:p>
            <a:endParaRPr lang="tr-TR" dirty="0" smtClean="0"/>
          </a:p>
          <a:p>
            <a:pPr marL="0" indent="0">
              <a:buNone/>
            </a:pPr>
            <a:r>
              <a:rPr lang="tr-TR" dirty="0"/>
              <a:t> </a:t>
            </a:r>
            <a:r>
              <a:rPr lang="tr-TR" dirty="0" smtClean="0"/>
              <a:t>                  Nitelik                        Nicelik   </a:t>
            </a:r>
          </a:p>
          <a:p>
            <a:pPr marL="0" indent="0">
              <a:buNone/>
            </a:pPr>
            <a:r>
              <a:rPr lang="tr-TR" dirty="0"/>
              <a:t> </a:t>
            </a:r>
            <a:r>
              <a:rPr lang="tr-TR" dirty="0" smtClean="0"/>
              <a:t>             </a:t>
            </a:r>
          </a:p>
          <a:p>
            <a:pPr marL="0" indent="0">
              <a:buNone/>
            </a:pPr>
            <a:r>
              <a:rPr lang="tr-TR" dirty="0"/>
              <a:t> </a:t>
            </a:r>
            <a:r>
              <a:rPr lang="tr-TR" dirty="0" smtClean="0"/>
              <a:t>                               </a:t>
            </a:r>
          </a:p>
          <a:p>
            <a:pPr marL="0" indent="0">
              <a:buNone/>
            </a:pPr>
            <a:r>
              <a:rPr lang="tr-TR" dirty="0"/>
              <a:t> </a:t>
            </a:r>
            <a:r>
              <a:rPr lang="tr-TR" dirty="0" smtClean="0"/>
              <a:t>                                   İŞLEMLER</a:t>
            </a:r>
            <a:endParaRPr lang="tr-TR" dirty="0"/>
          </a:p>
        </p:txBody>
      </p:sp>
      <p:sp>
        <p:nvSpPr>
          <p:cNvPr id="4" name="Sağ Ok 3"/>
          <p:cNvSpPr/>
          <p:nvPr/>
        </p:nvSpPr>
        <p:spPr>
          <a:xfrm>
            <a:off x="2653378" y="1719129"/>
            <a:ext cx="442399" cy="32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
        <p:nvSpPr>
          <p:cNvPr id="5" name="Sağ Ok 4"/>
          <p:cNvSpPr/>
          <p:nvPr/>
        </p:nvSpPr>
        <p:spPr>
          <a:xfrm>
            <a:off x="4557561" y="1721031"/>
            <a:ext cx="466073" cy="335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
        <p:nvSpPr>
          <p:cNvPr id="6" name="Sağ Ok 5"/>
          <p:cNvSpPr/>
          <p:nvPr/>
        </p:nvSpPr>
        <p:spPr>
          <a:xfrm>
            <a:off x="7088053" y="1728224"/>
            <a:ext cx="450235" cy="3215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
        <p:nvSpPr>
          <p:cNvPr id="7" name="Aşağı Ok 6"/>
          <p:cNvSpPr/>
          <p:nvPr/>
        </p:nvSpPr>
        <p:spPr>
          <a:xfrm>
            <a:off x="3538005" y="2387270"/>
            <a:ext cx="323415" cy="14094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
        <p:nvSpPr>
          <p:cNvPr id="8" name="Sağ Ok 7"/>
          <p:cNvSpPr/>
          <p:nvPr/>
        </p:nvSpPr>
        <p:spPr>
          <a:xfrm>
            <a:off x="3147247" y="2422644"/>
            <a:ext cx="1104900" cy="136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
        <p:nvSpPr>
          <p:cNvPr id="9" name="Sağ Ok 8"/>
          <p:cNvSpPr/>
          <p:nvPr/>
        </p:nvSpPr>
        <p:spPr>
          <a:xfrm>
            <a:off x="3147248" y="2802414"/>
            <a:ext cx="1104901" cy="111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
        <p:nvSpPr>
          <p:cNvPr id="10" name="Oval 9"/>
          <p:cNvSpPr/>
          <p:nvPr/>
        </p:nvSpPr>
        <p:spPr>
          <a:xfrm>
            <a:off x="1235676" y="2491081"/>
            <a:ext cx="852616" cy="1305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
        <p:nvSpPr>
          <p:cNvPr id="11" name="Oval 10"/>
          <p:cNvSpPr/>
          <p:nvPr/>
        </p:nvSpPr>
        <p:spPr>
          <a:xfrm>
            <a:off x="5023620" y="2449054"/>
            <a:ext cx="864973" cy="1357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tr-TR">
              <a:solidFill>
                <a:prstClr val="white"/>
              </a:solidFill>
            </a:endParaRPr>
          </a:p>
        </p:txBody>
      </p:sp>
    </p:spTree>
    <p:extLst>
      <p:ext uri="{BB962C8B-B14F-4D97-AF65-F5344CB8AC3E}">
        <p14:creationId xmlns:p14="http://schemas.microsoft.com/office/powerpoint/2010/main" val="2320673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şağı Ok 28"/>
          <p:cNvSpPr/>
          <p:nvPr/>
        </p:nvSpPr>
        <p:spPr>
          <a:xfrm>
            <a:off x="3294513" y="2770935"/>
            <a:ext cx="563755" cy="3426375"/>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7" name="Çift Dalga 6"/>
          <p:cNvSpPr/>
          <p:nvPr/>
        </p:nvSpPr>
        <p:spPr>
          <a:xfrm>
            <a:off x="3296043" y="1713568"/>
            <a:ext cx="2869212" cy="15240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9" name="Çift Dalga 8"/>
          <p:cNvSpPr/>
          <p:nvPr/>
        </p:nvSpPr>
        <p:spPr>
          <a:xfrm>
            <a:off x="5982437" y="3164579"/>
            <a:ext cx="3405539" cy="1841663"/>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 name="Çift Dalga 1"/>
          <p:cNvSpPr/>
          <p:nvPr/>
        </p:nvSpPr>
        <p:spPr>
          <a:xfrm>
            <a:off x="138322" y="178232"/>
            <a:ext cx="3518439" cy="1579419"/>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4" name="Unvan 3"/>
          <p:cNvSpPr>
            <a:spLocks noGrp="1"/>
          </p:cNvSpPr>
          <p:nvPr>
            <p:ph type="title"/>
          </p:nvPr>
        </p:nvSpPr>
        <p:spPr>
          <a:xfrm>
            <a:off x="3294515" y="1757648"/>
            <a:ext cx="2687924" cy="1632644"/>
          </a:xfrm>
        </p:spPr>
        <p:txBody>
          <a:bodyPr>
            <a:normAutofit/>
          </a:bodyPr>
          <a:lstStyle/>
          <a:p>
            <a:r>
              <a:rPr lang="tr-TR" sz="3600" b="1" dirty="0" smtClean="0"/>
              <a:t>ÖLÇME </a:t>
            </a:r>
            <a:endParaRPr lang="tr-TR" sz="3600" b="1" dirty="0"/>
          </a:p>
        </p:txBody>
      </p:sp>
      <p:sp>
        <p:nvSpPr>
          <p:cNvPr id="8" name="Metin Yer Tutucusu 7"/>
          <p:cNvSpPr>
            <a:spLocks noGrp="1"/>
          </p:cNvSpPr>
          <p:nvPr>
            <p:ph type="body" sz="half" idx="13"/>
          </p:nvPr>
        </p:nvSpPr>
        <p:spPr>
          <a:xfrm>
            <a:off x="5982437" y="3606662"/>
            <a:ext cx="3405539" cy="657168"/>
          </a:xfrm>
        </p:spPr>
        <p:txBody>
          <a:bodyPr>
            <a:noAutofit/>
          </a:bodyPr>
          <a:lstStyle/>
          <a:p>
            <a:r>
              <a:rPr lang="tr-TR" sz="3600" b="1" dirty="0" smtClean="0"/>
              <a:t>ÖLÇÜM ; ÖLÇÜT</a:t>
            </a:r>
            <a:endParaRPr lang="tr-TR" sz="3600" b="1" dirty="0"/>
          </a:p>
        </p:txBody>
      </p:sp>
      <p:sp>
        <p:nvSpPr>
          <p:cNvPr id="3" name="İçerik Yer Tutucusu 2"/>
          <p:cNvSpPr>
            <a:spLocks noGrp="1"/>
          </p:cNvSpPr>
          <p:nvPr>
            <p:ph type="body" sz="half" idx="2"/>
          </p:nvPr>
        </p:nvSpPr>
        <p:spPr>
          <a:xfrm>
            <a:off x="96208" y="389990"/>
            <a:ext cx="3381135" cy="1421053"/>
          </a:xfrm>
        </p:spPr>
        <p:txBody>
          <a:bodyPr>
            <a:noAutofit/>
          </a:bodyPr>
          <a:lstStyle/>
          <a:p>
            <a:r>
              <a:rPr lang="tr-TR" sz="3600" b="1" dirty="0" smtClean="0"/>
              <a:t>ÖLÇME KURALI</a:t>
            </a:r>
            <a:endParaRPr lang="tr-TR" sz="3600" b="1" dirty="0"/>
          </a:p>
        </p:txBody>
      </p:sp>
      <p:sp>
        <p:nvSpPr>
          <p:cNvPr id="11" name="Çift Dalga 10"/>
          <p:cNvSpPr/>
          <p:nvPr/>
        </p:nvSpPr>
        <p:spPr>
          <a:xfrm>
            <a:off x="8695834" y="5030213"/>
            <a:ext cx="3496183" cy="1841663"/>
          </a:xfrm>
          <a:prstGeom prst="double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2" name="Dikdörtgen 11"/>
          <p:cNvSpPr/>
          <p:nvPr/>
        </p:nvSpPr>
        <p:spPr>
          <a:xfrm>
            <a:off x="8695834" y="5523255"/>
            <a:ext cx="3496183" cy="757130"/>
          </a:xfrm>
          <a:prstGeom prst="rect">
            <a:avLst/>
          </a:prstGeom>
        </p:spPr>
        <p:txBody>
          <a:bodyPr wrap="square">
            <a:spAutoFit/>
          </a:bodyPr>
          <a:lstStyle/>
          <a:p>
            <a:pPr>
              <a:lnSpc>
                <a:spcPct val="120000"/>
              </a:lnSpc>
              <a:spcBef>
                <a:spcPts val="1000"/>
              </a:spcBef>
              <a:buClr>
                <a:prstClr val="black"/>
              </a:buClr>
            </a:pPr>
            <a:r>
              <a:rPr lang="tr-TR" sz="3600" b="1" cap="all" dirty="0">
                <a:solidFill>
                  <a:prstClr val="black"/>
                </a:solidFill>
              </a:rPr>
              <a:t>DEGERLENDİRME</a:t>
            </a:r>
          </a:p>
        </p:txBody>
      </p:sp>
      <p:sp>
        <p:nvSpPr>
          <p:cNvPr id="13" name="Yukarı Bükülü Ok 12"/>
          <p:cNvSpPr/>
          <p:nvPr/>
        </p:nvSpPr>
        <p:spPr>
          <a:xfrm flipV="1">
            <a:off x="3960625" y="748144"/>
            <a:ext cx="1137865" cy="94338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5" name="Yukarı Bükülü Ok 14"/>
          <p:cNvSpPr/>
          <p:nvPr/>
        </p:nvSpPr>
        <p:spPr>
          <a:xfrm flipV="1">
            <a:off x="6469137" y="2133600"/>
            <a:ext cx="1483391" cy="88159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8" name="U Dönüş Oku 17"/>
          <p:cNvSpPr/>
          <p:nvPr/>
        </p:nvSpPr>
        <p:spPr>
          <a:xfrm rot="2750586">
            <a:off x="10027684" y="3078385"/>
            <a:ext cx="2194425" cy="1864119"/>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black"/>
              </a:solidFill>
            </a:endParaRPr>
          </a:p>
        </p:txBody>
      </p:sp>
      <p:sp>
        <p:nvSpPr>
          <p:cNvPr id="23" name="Oval 22"/>
          <p:cNvSpPr/>
          <p:nvPr/>
        </p:nvSpPr>
        <p:spPr>
          <a:xfrm>
            <a:off x="1410858" y="3675529"/>
            <a:ext cx="1579807" cy="2275515"/>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4" name="Oval 23"/>
          <p:cNvSpPr/>
          <p:nvPr/>
        </p:nvSpPr>
        <p:spPr>
          <a:xfrm>
            <a:off x="4269206" y="3752020"/>
            <a:ext cx="1302327" cy="2275515"/>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5" name="Dikdörtgen 24"/>
          <p:cNvSpPr/>
          <p:nvPr/>
        </p:nvSpPr>
        <p:spPr>
          <a:xfrm flipH="1">
            <a:off x="1588057" y="3254160"/>
            <a:ext cx="3831635" cy="609398"/>
          </a:xfrm>
          <a:prstGeom prst="rect">
            <a:avLst/>
          </a:prstGeom>
        </p:spPr>
        <p:txBody>
          <a:bodyPr wrap="square">
            <a:spAutoFit/>
          </a:bodyPr>
          <a:lstStyle/>
          <a:p>
            <a:pPr>
              <a:lnSpc>
                <a:spcPct val="120000"/>
              </a:lnSpc>
              <a:spcBef>
                <a:spcPts val="1000"/>
              </a:spcBef>
              <a:buClr>
                <a:prstClr val="black"/>
              </a:buClr>
            </a:pPr>
            <a:r>
              <a:rPr lang="tr-TR" sz="2800" b="1" cap="all" dirty="0" smtClean="0">
                <a:solidFill>
                  <a:prstClr val="black"/>
                </a:solidFill>
              </a:rPr>
              <a:t>NİTELİK</a:t>
            </a:r>
            <a:endParaRPr lang="tr-TR" sz="2800" b="1" cap="all" dirty="0">
              <a:solidFill>
                <a:prstClr val="black"/>
              </a:solidFill>
            </a:endParaRPr>
          </a:p>
        </p:txBody>
      </p:sp>
      <p:sp>
        <p:nvSpPr>
          <p:cNvPr id="26" name="Dikdörtgen 25"/>
          <p:cNvSpPr/>
          <p:nvPr/>
        </p:nvSpPr>
        <p:spPr>
          <a:xfrm>
            <a:off x="4165901" y="3254160"/>
            <a:ext cx="2095019" cy="609398"/>
          </a:xfrm>
          <a:prstGeom prst="rect">
            <a:avLst/>
          </a:prstGeom>
        </p:spPr>
        <p:txBody>
          <a:bodyPr wrap="square">
            <a:spAutoFit/>
          </a:bodyPr>
          <a:lstStyle/>
          <a:p>
            <a:pPr>
              <a:lnSpc>
                <a:spcPct val="120000"/>
              </a:lnSpc>
              <a:spcBef>
                <a:spcPts val="1000"/>
              </a:spcBef>
              <a:buClr>
                <a:prstClr val="black"/>
              </a:buClr>
            </a:pPr>
            <a:r>
              <a:rPr lang="tr-TR" sz="2800" b="1" cap="all" dirty="0">
                <a:solidFill>
                  <a:prstClr val="black"/>
                </a:solidFill>
              </a:rPr>
              <a:t>NİCELİK</a:t>
            </a:r>
          </a:p>
        </p:txBody>
      </p:sp>
      <p:sp>
        <p:nvSpPr>
          <p:cNvPr id="28" name="Sağ Ok 27"/>
          <p:cNvSpPr/>
          <p:nvPr/>
        </p:nvSpPr>
        <p:spPr>
          <a:xfrm>
            <a:off x="2915090" y="4889751"/>
            <a:ext cx="1703689" cy="61426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7" name="Sağ Ok 26"/>
          <p:cNvSpPr/>
          <p:nvPr/>
        </p:nvSpPr>
        <p:spPr>
          <a:xfrm>
            <a:off x="2860968" y="4074776"/>
            <a:ext cx="1664605" cy="5688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0" name="Dikdörtgen 29"/>
          <p:cNvSpPr/>
          <p:nvPr/>
        </p:nvSpPr>
        <p:spPr>
          <a:xfrm>
            <a:off x="2466112" y="6188599"/>
            <a:ext cx="2152653" cy="683264"/>
          </a:xfrm>
          <a:prstGeom prst="rect">
            <a:avLst/>
          </a:prstGeom>
        </p:spPr>
        <p:txBody>
          <a:bodyPr wrap="square">
            <a:spAutoFit/>
          </a:bodyPr>
          <a:lstStyle/>
          <a:p>
            <a:pPr>
              <a:lnSpc>
                <a:spcPct val="120000"/>
              </a:lnSpc>
              <a:spcBef>
                <a:spcPts val="1000"/>
              </a:spcBef>
              <a:buClr>
                <a:prstClr val="black"/>
              </a:buClr>
            </a:pPr>
            <a:r>
              <a:rPr lang="tr-TR" sz="3200" b="1" cap="all" dirty="0">
                <a:solidFill>
                  <a:prstClr val="black"/>
                </a:solidFill>
              </a:rPr>
              <a:t>İŞLEMLER</a:t>
            </a:r>
          </a:p>
        </p:txBody>
      </p:sp>
      <p:pic>
        <p:nvPicPr>
          <p:cNvPr id="31" name="Resim 30"/>
          <p:cNvPicPr>
            <a:picLocks noChangeAspect="1"/>
          </p:cNvPicPr>
          <p:nvPr/>
        </p:nvPicPr>
        <p:blipFill>
          <a:blip r:embed="rId2"/>
          <a:stretch>
            <a:fillRect/>
          </a:stretch>
        </p:blipFill>
        <p:spPr>
          <a:xfrm>
            <a:off x="8444705" y="178230"/>
            <a:ext cx="3628131" cy="2408180"/>
          </a:xfrm>
          <a:prstGeom prst="rect">
            <a:avLst/>
          </a:prstGeom>
        </p:spPr>
      </p:pic>
    </p:spTree>
    <p:extLst>
      <p:ext uri="{BB962C8B-B14F-4D97-AF65-F5344CB8AC3E}">
        <p14:creationId xmlns:p14="http://schemas.microsoft.com/office/powerpoint/2010/main" val="2190798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3503084" y="404813"/>
            <a:ext cx="4705349" cy="6477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spcBef>
                <a:spcPct val="0"/>
              </a:spcBef>
              <a:defRPr/>
            </a:pPr>
            <a:r>
              <a:rPr lang="tr-TR" sz="2400" b="1" dirty="0">
                <a:solidFill>
                  <a:srgbClr val="C00000"/>
                </a:solidFill>
              </a:rPr>
              <a:t>DEĞERLENDİRME NEDİR?</a:t>
            </a:r>
          </a:p>
        </p:txBody>
      </p:sp>
      <p:graphicFrame>
        <p:nvGraphicFramePr>
          <p:cNvPr id="6" name="5 Diyagram"/>
          <p:cNvGraphicFramePr/>
          <p:nvPr>
            <p:extLst>
              <p:ext uri="{D42A27DB-BD31-4B8C-83A1-F6EECF244321}">
                <p14:modId xmlns:p14="http://schemas.microsoft.com/office/powerpoint/2010/main" val="2115265873"/>
              </p:ext>
            </p:extLst>
          </p:nvPr>
        </p:nvGraphicFramePr>
        <p:xfrm>
          <a:off x="1427728" y="1196752"/>
          <a:ext cx="10273141"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1428" name="8 Dikdörtgen"/>
          <p:cNvSpPr>
            <a:spLocks noChangeArrowheads="1"/>
          </p:cNvSpPr>
          <p:nvPr/>
        </p:nvSpPr>
        <p:spPr bwMode="auto">
          <a:xfrm>
            <a:off x="400068" y="5511828"/>
            <a:ext cx="117453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tr-TR" sz="2400" b="1" dirty="0" smtClean="0">
                <a:solidFill>
                  <a:srgbClr val="C00000"/>
                </a:solidFill>
              </a:rPr>
              <a:t>Ölçme, </a:t>
            </a:r>
            <a:r>
              <a:rPr lang="tr-TR" sz="2400" dirty="0" smtClean="0">
                <a:solidFill>
                  <a:srgbClr val="000000"/>
                </a:solidFill>
              </a:rPr>
              <a:t>bir betimleme (tanımlama) işlemidir.</a:t>
            </a:r>
          </a:p>
          <a:p>
            <a:pPr fontAlgn="base">
              <a:spcBef>
                <a:spcPct val="0"/>
              </a:spcBef>
              <a:spcAft>
                <a:spcPct val="0"/>
              </a:spcAft>
            </a:pPr>
            <a:r>
              <a:rPr lang="tr-TR" sz="2400" b="1" dirty="0" smtClean="0">
                <a:solidFill>
                  <a:srgbClr val="C00000"/>
                </a:solidFill>
              </a:rPr>
              <a:t>Değerlendirme </a:t>
            </a:r>
            <a:r>
              <a:rPr lang="tr-TR" sz="2400" dirty="0" smtClean="0">
                <a:solidFill>
                  <a:srgbClr val="000000"/>
                </a:solidFill>
              </a:rPr>
              <a:t>ise,  bir yargılama işlemidir ve ölçme sonucunun bir ölçütle karşılaştırılmasına dayanır. </a:t>
            </a:r>
          </a:p>
        </p:txBody>
      </p:sp>
      <p:sp>
        <p:nvSpPr>
          <p:cNvPr id="10" name="9 Sağ Ayraç"/>
          <p:cNvSpPr/>
          <p:nvPr/>
        </p:nvSpPr>
        <p:spPr>
          <a:xfrm rot="5400000">
            <a:off x="4272775" y="849056"/>
            <a:ext cx="649287" cy="5952067"/>
          </a:xfrm>
          <a:prstGeom prst="rightBrace">
            <a:avLst>
              <a:gd name="adj1" fmla="val 8333"/>
              <a:gd name="adj2"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solidFill>
                <a:prstClr val="black"/>
              </a:solidFill>
            </a:endParaRPr>
          </a:p>
        </p:txBody>
      </p:sp>
      <p:sp>
        <p:nvSpPr>
          <p:cNvPr id="231430" name="10 Dikdörtgen"/>
          <p:cNvSpPr>
            <a:spLocks noChangeArrowheads="1"/>
          </p:cNvSpPr>
          <p:nvPr/>
        </p:nvSpPr>
        <p:spPr bwMode="auto">
          <a:xfrm>
            <a:off x="3888319" y="4160838"/>
            <a:ext cx="825711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tr-TR" sz="2400" b="1" smtClean="0">
                <a:solidFill>
                  <a:srgbClr val="1F497D"/>
                </a:solidFill>
              </a:rPr>
              <a:t>Ölçme</a:t>
            </a:r>
          </a:p>
        </p:txBody>
      </p:sp>
      <p:sp>
        <p:nvSpPr>
          <p:cNvPr id="12" name="11 Sağ Ayraç"/>
          <p:cNvSpPr/>
          <p:nvPr/>
        </p:nvSpPr>
        <p:spPr>
          <a:xfrm rot="5400000">
            <a:off x="6528065" y="-522009"/>
            <a:ext cx="649288" cy="10272183"/>
          </a:xfrm>
          <a:prstGeom prst="rightBrace">
            <a:avLst>
              <a:gd name="adj1" fmla="val 8333"/>
              <a:gd name="adj2"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solidFill>
                <a:prstClr val="black"/>
              </a:solidFill>
            </a:endParaRPr>
          </a:p>
        </p:txBody>
      </p:sp>
      <p:sp>
        <p:nvSpPr>
          <p:cNvPr id="231432" name="12 Dikdörtgen"/>
          <p:cNvSpPr>
            <a:spLocks noChangeArrowheads="1"/>
          </p:cNvSpPr>
          <p:nvPr/>
        </p:nvSpPr>
        <p:spPr bwMode="auto">
          <a:xfrm>
            <a:off x="5365751" y="4835554"/>
            <a:ext cx="672041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tr-TR" sz="2400" b="1" smtClean="0">
                <a:solidFill>
                  <a:srgbClr val="C00000"/>
                </a:solidFill>
              </a:rPr>
              <a:t>Değerlendirme</a:t>
            </a:r>
          </a:p>
        </p:txBody>
      </p:sp>
      <p:sp>
        <p:nvSpPr>
          <p:cNvPr id="231433" name="Slayt Numarası Yer Tutucusu 1"/>
          <p:cNvSpPr>
            <a:spLocks noGrp="1"/>
          </p:cNvSpPr>
          <p:nvPr>
            <p:ph type="sldNum" sz="quarter" idx="12"/>
          </p:nvPr>
        </p:nvSpPr>
        <p:spPr bwMode="auto">
          <a:xfrm>
            <a:off x="9122833" y="6356379"/>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594386-05FF-46D3-929E-B0890DA45AC3}" type="slidenum">
              <a:rPr lang="tr-TR" smtClean="0">
                <a:solidFill>
                  <a:srgbClr val="898989"/>
                </a:solidFill>
              </a:rPr>
              <a:pPr eaLnBrk="1" hangingPunct="1"/>
              <a:t>29</a:t>
            </a:fld>
            <a:endParaRPr lang="tr-TR" smtClean="0">
              <a:solidFill>
                <a:srgbClr val="898989"/>
              </a:solidFill>
            </a:endParaRPr>
          </a:p>
        </p:txBody>
      </p:sp>
    </p:spTree>
    <p:extLst>
      <p:ext uri="{BB962C8B-B14F-4D97-AF65-F5344CB8AC3E}">
        <p14:creationId xmlns:p14="http://schemas.microsoft.com/office/powerpoint/2010/main" val="1547294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9455" y="26"/>
            <a:ext cx="10672548" cy="2593075"/>
          </a:xfrm>
        </p:spPr>
        <p:txBody>
          <a:bodyPr>
            <a:noAutofit/>
          </a:bodyPr>
          <a:lstStyle/>
          <a:p>
            <a:r>
              <a:rPr lang="tr-TR" sz="5250" b="1" i="1" dirty="0" smtClean="0"/>
              <a:t>Ölçme ve Değerlendirmeyle İlgili Temel Kavramlar</a:t>
            </a:r>
            <a:endParaRPr lang="tr-TR" sz="5250" b="1" i="1" dirty="0"/>
          </a:p>
        </p:txBody>
      </p:sp>
      <p:sp>
        <p:nvSpPr>
          <p:cNvPr id="3" name="İçerik Yer Tutucusu 2"/>
          <p:cNvSpPr>
            <a:spLocks noGrp="1"/>
          </p:cNvSpPr>
          <p:nvPr>
            <p:ph idx="1"/>
          </p:nvPr>
        </p:nvSpPr>
        <p:spPr>
          <a:xfrm>
            <a:off x="838200" y="2303297"/>
            <a:ext cx="10515600" cy="4351338"/>
          </a:xfrm>
        </p:spPr>
        <p:txBody>
          <a:bodyPr/>
          <a:lstStyle/>
          <a:p>
            <a:r>
              <a:rPr lang="tr-TR" sz="3600" b="1" dirty="0" smtClean="0">
                <a:solidFill>
                  <a:srgbClr val="FF0000"/>
                </a:solidFill>
              </a:rPr>
              <a:t>Nitelik</a:t>
            </a:r>
            <a:r>
              <a:rPr lang="tr-TR" dirty="0" smtClean="0"/>
              <a:t>: </a:t>
            </a:r>
            <a:r>
              <a:rPr lang="tr-TR" sz="3200" dirty="0" smtClean="0"/>
              <a:t>Ölçmeye konu olan özelliklerdir. </a:t>
            </a:r>
          </a:p>
          <a:p>
            <a:pPr marL="0" indent="0">
              <a:buNone/>
            </a:pPr>
            <a:r>
              <a:rPr lang="tr-TR" sz="3200" dirty="0" smtClean="0"/>
              <a:t>Yani dersin hedef ve hedef davranışları veya kazanımlardır.</a:t>
            </a:r>
          </a:p>
          <a:p>
            <a:endParaRPr lang="tr-TR" sz="3600" b="1" dirty="0" smtClean="0">
              <a:solidFill>
                <a:srgbClr val="FF0000"/>
              </a:solidFill>
            </a:endParaRPr>
          </a:p>
          <a:p>
            <a:r>
              <a:rPr lang="tr-TR" sz="3600" b="1" dirty="0" smtClean="0">
                <a:solidFill>
                  <a:srgbClr val="FF0000"/>
                </a:solidFill>
              </a:rPr>
              <a:t>Nicelik</a:t>
            </a:r>
            <a:r>
              <a:rPr lang="tr-TR" sz="3200" dirty="0" smtClean="0"/>
              <a:t>: Ölçme sonuçlarını ifade etmede kullanılan sayılardır. Bu puanlar 1 ile 100 arasındaki puanlardır. </a:t>
            </a:r>
            <a:endParaRPr lang="tr-TR" sz="3200" dirty="0"/>
          </a:p>
        </p:txBody>
      </p:sp>
    </p:spTree>
    <p:extLst>
      <p:ext uri="{BB962C8B-B14F-4D97-AF65-F5344CB8AC3E}">
        <p14:creationId xmlns:p14="http://schemas.microsoft.com/office/powerpoint/2010/main" val="2097319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76400" y="187000"/>
            <a:ext cx="10515600" cy="1506891"/>
          </a:xfrm>
        </p:spPr>
        <p:txBody>
          <a:bodyPr>
            <a:noAutofit/>
          </a:bodyPr>
          <a:lstStyle/>
          <a:p>
            <a:r>
              <a:rPr lang="tr-TR" sz="2800" b="1" dirty="0" smtClean="0">
                <a:solidFill>
                  <a:srgbClr val="FF0000"/>
                </a:solidFill>
              </a:rPr>
              <a:t>Değerlendirme</a:t>
            </a:r>
            <a:r>
              <a:rPr lang="tr-TR" sz="2800" dirty="0" smtClean="0"/>
              <a:t>: Ölçümlerin (puanların) ölçüt veya ölçütlerle kıyaslanarak bir yargılama ve karara varma işidir.</a:t>
            </a:r>
          </a:p>
          <a:p>
            <a:r>
              <a:rPr lang="tr-TR" sz="2800" dirty="0" smtClean="0"/>
              <a:t>Ölçme betimleme, değerlendirme ise karar verme işidir.</a:t>
            </a:r>
          </a:p>
          <a:p>
            <a:pPr marL="0" indent="0">
              <a:buNone/>
            </a:pPr>
            <a:r>
              <a:rPr lang="tr-TR" sz="2800" dirty="0"/>
              <a:t> </a:t>
            </a:r>
            <a:endParaRPr lang="tr-TR" sz="2800" dirty="0" smtClean="0"/>
          </a:p>
          <a:p>
            <a:pPr marL="0" indent="0">
              <a:buNone/>
            </a:pPr>
            <a:r>
              <a:rPr lang="tr-TR" sz="2800" dirty="0"/>
              <a:t> </a:t>
            </a:r>
            <a:r>
              <a:rPr lang="tr-TR" sz="2800" dirty="0" smtClean="0"/>
              <a:t>        </a:t>
            </a:r>
            <a:endParaRPr lang="tr-TR" sz="2800" dirty="0"/>
          </a:p>
        </p:txBody>
      </p:sp>
      <p:pic>
        <p:nvPicPr>
          <p:cNvPr id="4" name="Resim 3"/>
          <p:cNvPicPr>
            <a:picLocks noChangeAspect="1"/>
          </p:cNvPicPr>
          <p:nvPr/>
        </p:nvPicPr>
        <p:blipFill>
          <a:blip r:embed="rId2"/>
          <a:stretch>
            <a:fillRect/>
          </a:stretch>
        </p:blipFill>
        <p:spPr>
          <a:xfrm>
            <a:off x="779489" y="1705997"/>
            <a:ext cx="11017771" cy="5152029"/>
          </a:xfrm>
          <a:prstGeom prst="rect">
            <a:avLst/>
          </a:prstGeom>
        </p:spPr>
      </p:pic>
    </p:spTree>
    <p:extLst>
      <p:ext uri="{BB962C8B-B14F-4D97-AF65-F5344CB8AC3E}">
        <p14:creationId xmlns:p14="http://schemas.microsoft.com/office/powerpoint/2010/main" val="1736662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3600468" y="404813"/>
            <a:ext cx="4703233" cy="6477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spcBef>
                <a:spcPct val="0"/>
              </a:spcBef>
              <a:defRPr/>
            </a:pPr>
            <a:r>
              <a:rPr lang="tr-TR" sz="3200" b="1" dirty="0">
                <a:solidFill>
                  <a:prstClr val="black"/>
                </a:solidFill>
              </a:rPr>
              <a:t>Değerlendirme Türleri </a:t>
            </a:r>
          </a:p>
        </p:txBody>
      </p:sp>
      <p:graphicFrame>
        <p:nvGraphicFramePr>
          <p:cNvPr id="7" name="6 Diyagram"/>
          <p:cNvGraphicFramePr/>
          <p:nvPr>
            <p:extLst>
              <p:ext uri="{D42A27DB-BD31-4B8C-83A1-F6EECF244321}">
                <p14:modId xmlns:p14="http://schemas.microsoft.com/office/powerpoint/2010/main" val="2881686041"/>
              </p:ext>
            </p:extLst>
          </p:nvPr>
        </p:nvGraphicFramePr>
        <p:xfrm>
          <a:off x="0" y="1229954"/>
          <a:ext cx="12192000" cy="53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24"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261056-6B96-43DD-A18D-6736CE4058EC}" type="slidenum">
              <a:rPr lang="tr-TR" smtClean="0">
                <a:solidFill>
                  <a:srgbClr val="898989"/>
                </a:solidFill>
              </a:rPr>
              <a:pPr eaLnBrk="1" hangingPunct="1"/>
              <a:t>31</a:t>
            </a:fld>
            <a:endParaRPr lang="tr-TR" smtClean="0">
              <a:solidFill>
                <a:srgbClr val="898989"/>
              </a:solidFill>
            </a:endParaRPr>
          </a:p>
        </p:txBody>
      </p:sp>
    </p:spTree>
    <p:extLst>
      <p:ext uri="{BB962C8B-B14F-4D97-AF65-F5344CB8AC3E}">
        <p14:creationId xmlns:p14="http://schemas.microsoft.com/office/powerpoint/2010/main" val="1659989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idx="4294967295"/>
          </p:nvPr>
        </p:nvSpPr>
        <p:spPr>
          <a:xfrm>
            <a:off x="1200153" y="398486"/>
            <a:ext cx="10945283" cy="5951537"/>
          </a:xfrm>
        </p:spPr>
        <p:txBody>
          <a:bodyPr>
            <a:normAutofit/>
          </a:bodyPr>
          <a:lstStyle/>
          <a:p>
            <a:pPr marL="0" indent="0">
              <a:buFont typeface="Wingdings 3" pitchFamily="18" charset="2"/>
              <a:buNone/>
              <a:defRPr/>
            </a:pPr>
            <a:endParaRPr lang="tr-TR" sz="2400" dirty="0" smtClean="0">
              <a:solidFill>
                <a:srgbClr val="040404"/>
              </a:solidFill>
              <a:cs typeface="Arial" pitchFamily="34" charset="0"/>
            </a:endParaRPr>
          </a:p>
          <a:p>
            <a:pPr marL="0" indent="0" algn="ctr">
              <a:buFont typeface="Wingdings 3" pitchFamily="18" charset="2"/>
              <a:buNone/>
              <a:defRPr/>
            </a:pPr>
            <a:r>
              <a:rPr lang="tr-TR" b="1" dirty="0" smtClean="0">
                <a:solidFill>
                  <a:srgbClr val="C00000"/>
                </a:solidFill>
                <a:cs typeface="Arial" pitchFamily="34" charset="0"/>
              </a:rPr>
              <a:t>Mutlak Değerlendirme</a:t>
            </a:r>
          </a:p>
          <a:p>
            <a:pPr marL="0" indent="0" algn="ctr">
              <a:buFont typeface="Wingdings 3" pitchFamily="18" charset="2"/>
              <a:buNone/>
              <a:defRPr/>
            </a:pPr>
            <a:endParaRPr lang="tr-TR" sz="2400" dirty="0" smtClean="0">
              <a:solidFill>
                <a:srgbClr val="040404"/>
              </a:solidFill>
              <a:cs typeface="Arial" pitchFamily="34" charset="0"/>
            </a:endParaRPr>
          </a:p>
          <a:p>
            <a:pPr algn="just">
              <a:defRPr/>
            </a:pPr>
            <a:r>
              <a:rPr lang="tr-TR" sz="2800" dirty="0" smtClean="0">
                <a:cs typeface="Arial" pitchFamily="34" charset="0"/>
              </a:rPr>
              <a:t>Hedef davranış dayanaklı, kriter/ölçüt bağıntılı değerlendirme olarak da geçer.</a:t>
            </a:r>
          </a:p>
          <a:p>
            <a:pPr algn="just">
              <a:defRPr/>
            </a:pPr>
            <a:r>
              <a:rPr lang="tr-TR" sz="2800" i="1" dirty="0" smtClean="0">
                <a:solidFill>
                  <a:srgbClr val="C00000"/>
                </a:solidFill>
                <a:cs typeface="Arial" pitchFamily="34" charset="0"/>
              </a:rPr>
              <a:t>Mutlak ölçüt </a:t>
            </a:r>
            <a:r>
              <a:rPr lang="tr-TR" sz="2800" dirty="0" smtClean="0">
                <a:solidFill>
                  <a:srgbClr val="040404"/>
                </a:solidFill>
                <a:cs typeface="Arial" pitchFamily="34" charset="0"/>
              </a:rPr>
              <a:t>denilen önceden belirlenmiş bir kriter kullanılır.</a:t>
            </a:r>
          </a:p>
          <a:p>
            <a:pPr algn="just">
              <a:defRPr/>
            </a:pPr>
            <a:r>
              <a:rPr lang="tr-TR" sz="2800" dirty="0" smtClean="0">
                <a:solidFill>
                  <a:srgbClr val="040404"/>
                </a:solidFill>
                <a:cs typeface="Arial" pitchFamily="34" charset="0"/>
              </a:rPr>
              <a:t>Her bireyin değerlendirme sonucu içinde bulunduğu gruptan bağımsızdır.</a:t>
            </a:r>
          </a:p>
          <a:p>
            <a:pPr marL="109537" indent="0" algn="just">
              <a:buFont typeface="Wingdings 3" pitchFamily="18" charset="2"/>
              <a:buNone/>
              <a:defRPr/>
            </a:pPr>
            <a:endParaRPr lang="tr-TR" sz="2800" dirty="0" smtClean="0">
              <a:solidFill>
                <a:srgbClr val="040404"/>
              </a:solidFill>
              <a:cs typeface="Arial" pitchFamily="34" charset="0"/>
            </a:endParaRPr>
          </a:p>
          <a:p>
            <a:pPr marL="274320" lvl="1" indent="0" algn="just">
              <a:buFont typeface="Verdana" pitchFamily="34" charset="0"/>
              <a:buNone/>
              <a:defRPr/>
            </a:pPr>
            <a:r>
              <a:rPr lang="tr-TR" dirty="0" smtClean="0">
                <a:solidFill>
                  <a:srgbClr val="040404"/>
                </a:solidFill>
                <a:cs typeface="Arial" pitchFamily="34" charset="0"/>
              </a:rPr>
              <a:t>Örneğin;	Sınavda başarılı olmak için 100 üzerinden en az 60 almak gibi</a:t>
            </a:r>
          </a:p>
          <a:p>
            <a:pPr algn="just">
              <a:defRPr/>
            </a:pPr>
            <a:endParaRPr lang="tr-TR" sz="2400" dirty="0" smtClean="0">
              <a:solidFill>
                <a:srgbClr val="040404"/>
              </a:solidFill>
              <a:latin typeface="Gabriola" pitchFamily="82" charset="0"/>
              <a:cs typeface="Arial" pitchFamily="34" charset="0"/>
            </a:endParaRPr>
          </a:p>
          <a:p>
            <a:pPr algn="just">
              <a:defRPr/>
            </a:pPr>
            <a:endParaRPr lang="tr-TR" sz="2400" dirty="0" smtClean="0">
              <a:solidFill>
                <a:srgbClr val="040404"/>
              </a:solidFill>
              <a:latin typeface="Gabriola" pitchFamily="82" charset="0"/>
              <a:cs typeface="Arial" pitchFamily="34" charset="0"/>
            </a:endParaRPr>
          </a:p>
          <a:p>
            <a:pPr marL="0" indent="0" algn="ctr">
              <a:buFont typeface="Wingdings 3" pitchFamily="18" charset="2"/>
              <a:buNone/>
              <a:defRPr/>
            </a:pPr>
            <a:endParaRPr lang="tr-TR" sz="2400" dirty="0" smtClean="0">
              <a:solidFill>
                <a:srgbClr val="040404"/>
              </a:solidFill>
              <a:latin typeface="Gabriola" pitchFamily="82" charset="0"/>
              <a:cs typeface="Arial" pitchFamily="34" charset="0"/>
            </a:endParaRPr>
          </a:p>
        </p:txBody>
      </p:sp>
      <p:sp>
        <p:nvSpPr>
          <p:cNvPr id="236547"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1DF1F7-A4ED-4147-91BE-907EFAC9D2A0}" type="slidenum">
              <a:rPr lang="tr-TR" smtClean="0">
                <a:solidFill>
                  <a:srgbClr val="898989"/>
                </a:solidFill>
              </a:rPr>
              <a:pPr eaLnBrk="1" hangingPunct="1"/>
              <a:t>32</a:t>
            </a:fld>
            <a:endParaRPr lang="tr-TR" smtClean="0">
              <a:solidFill>
                <a:srgbClr val="898989"/>
              </a:solidFill>
            </a:endParaRPr>
          </a:p>
        </p:txBody>
      </p:sp>
    </p:spTree>
    <p:extLst>
      <p:ext uri="{BB962C8B-B14F-4D97-AF65-F5344CB8AC3E}">
        <p14:creationId xmlns:p14="http://schemas.microsoft.com/office/powerpoint/2010/main" val="33643546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idx="4294967295"/>
          </p:nvPr>
        </p:nvSpPr>
        <p:spPr>
          <a:xfrm>
            <a:off x="1295401" y="549275"/>
            <a:ext cx="10320867" cy="5951538"/>
          </a:xfrm>
        </p:spPr>
        <p:txBody>
          <a:bodyPr>
            <a:normAutofit fontScale="92500" lnSpcReduction="10000"/>
          </a:bodyPr>
          <a:lstStyle/>
          <a:p>
            <a:pPr marL="0" indent="0">
              <a:buFont typeface="Wingdings 3" pitchFamily="18" charset="2"/>
              <a:buNone/>
              <a:defRPr/>
            </a:pPr>
            <a:endParaRPr lang="tr-TR" sz="2400" dirty="0" smtClean="0">
              <a:solidFill>
                <a:srgbClr val="040404"/>
              </a:solidFill>
              <a:latin typeface="Gabriola" pitchFamily="82" charset="0"/>
              <a:cs typeface="Arial" pitchFamily="34" charset="0"/>
            </a:endParaRPr>
          </a:p>
          <a:p>
            <a:pPr marL="0" indent="0" algn="ctr">
              <a:buFont typeface="Wingdings 3" pitchFamily="18" charset="2"/>
              <a:buNone/>
              <a:defRPr/>
            </a:pPr>
            <a:r>
              <a:rPr lang="tr-TR" sz="3500" b="1" dirty="0" smtClean="0">
                <a:solidFill>
                  <a:srgbClr val="C00000"/>
                </a:solidFill>
                <a:cs typeface="Arial" pitchFamily="34" charset="0"/>
              </a:rPr>
              <a:t>Bağıl Değerlendirme</a:t>
            </a:r>
          </a:p>
          <a:p>
            <a:pPr marL="0" indent="0" algn="ctr">
              <a:buFont typeface="Wingdings 3" pitchFamily="18" charset="2"/>
              <a:buNone/>
              <a:defRPr/>
            </a:pPr>
            <a:endParaRPr lang="tr-TR" sz="2800" dirty="0" smtClean="0">
              <a:solidFill>
                <a:srgbClr val="040404"/>
              </a:solidFill>
              <a:cs typeface="Arial" pitchFamily="34" charset="0"/>
            </a:endParaRPr>
          </a:p>
          <a:p>
            <a:pPr algn="just">
              <a:defRPr/>
            </a:pPr>
            <a:r>
              <a:rPr lang="tr-TR" sz="2800" dirty="0" smtClean="0">
                <a:cs typeface="Arial" pitchFamily="34" charset="0"/>
              </a:rPr>
              <a:t>Norma dayanaklı/referanslı değerlendirme olarak da bilinir. </a:t>
            </a:r>
          </a:p>
          <a:p>
            <a:pPr algn="just">
              <a:defRPr/>
            </a:pPr>
            <a:r>
              <a:rPr lang="tr-TR" sz="2800" dirty="0" smtClean="0">
                <a:cs typeface="Arial" pitchFamily="34" charset="0"/>
              </a:rPr>
              <a:t>Belirleyicisi öğrencilerdir/gruptur.</a:t>
            </a:r>
          </a:p>
          <a:p>
            <a:pPr algn="just">
              <a:defRPr/>
            </a:pPr>
            <a:r>
              <a:rPr lang="tr-TR" sz="2800" i="1" dirty="0" smtClean="0">
                <a:solidFill>
                  <a:srgbClr val="C00000"/>
                </a:solidFill>
                <a:cs typeface="Arial" pitchFamily="34" charset="0"/>
              </a:rPr>
              <a:t>Bağıl ölçüt </a:t>
            </a:r>
            <a:r>
              <a:rPr lang="tr-TR" sz="2800" dirty="0" smtClean="0">
                <a:solidFill>
                  <a:srgbClr val="040404"/>
                </a:solidFill>
                <a:cs typeface="Arial" pitchFamily="34" charset="0"/>
              </a:rPr>
              <a:t>denilen, ölçme sonuçlarına göre sonradan belirlenmiş bir kriter kullanılır.</a:t>
            </a:r>
          </a:p>
          <a:p>
            <a:pPr algn="just">
              <a:defRPr/>
            </a:pPr>
            <a:r>
              <a:rPr lang="tr-TR" sz="2800" dirty="0" smtClean="0">
                <a:solidFill>
                  <a:srgbClr val="040404"/>
                </a:solidFill>
                <a:cs typeface="Arial" pitchFamily="34" charset="0"/>
              </a:rPr>
              <a:t>Her bireyin değerlendirme sonucu içinde bulunduğu gruptan etkilenir.</a:t>
            </a:r>
          </a:p>
          <a:p>
            <a:pPr algn="just">
              <a:defRPr/>
            </a:pPr>
            <a:endParaRPr lang="tr-TR" sz="2800" dirty="0">
              <a:solidFill>
                <a:srgbClr val="040404"/>
              </a:solidFill>
              <a:cs typeface="Arial" pitchFamily="34" charset="0"/>
            </a:endParaRPr>
          </a:p>
          <a:p>
            <a:pPr marL="274320" lvl="1" indent="0" algn="just">
              <a:buFont typeface="Verdana" pitchFamily="34" charset="0"/>
              <a:buNone/>
              <a:defRPr/>
            </a:pPr>
            <a:r>
              <a:rPr lang="tr-TR" dirty="0" smtClean="0">
                <a:solidFill>
                  <a:srgbClr val="040404"/>
                </a:solidFill>
                <a:cs typeface="Arial" pitchFamily="34" charset="0"/>
              </a:rPr>
              <a:t>Örneğin;	İlk 3’e girenlerin yarışmayı kazanması,</a:t>
            </a:r>
          </a:p>
          <a:p>
            <a:pPr marL="274320" lvl="1" indent="0" algn="just">
              <a:buFont typeface="Verdana" pitchFamily="34" charset="0"/>
              <a:buNone/>
              <a:defRPr/>
            </a:pPr>
            <a:r>
              <a:rPr lang="tr-TR" dirty="0" smtClean="0">
                <a:solidFill>
                  <a:srgbClr val="040404"/>
                </a:solidFill>
                <a:cs typeface="Arial" pitchFamily="34" charset="0"/>
              </a:rPr>
              <a:t>		Sınıf ortalamasının altında kalanların dersten kalması gibi.</a:t>
            </a:r>
          </a:p>
          <a:p>
            <a:pPr marL="109537" indent="0" algn="just">
              <a:buFont typeface="Wingdings 3" pitchFamily="18" charset="2"/>
              <a:buNone/>
              <a:defRPr/>
            </a:pPr>
            <a:endParaRPr lang="tr-TR" sz="2400" dirty="0" smtClean="0">
              <a:solidFill>
                <a:srgbClr val="040404"/>
              </a:solidFill>
              <a:cs typeface="Arial" pitchFamily="34" charset="0"/>
            </a:endParaRPr>
          </a:p>
          <a:p>
            <a:pPr marL="0" indent="0" algn="just">
              <a:buFont typeface="Wingdings 3" pitchFamily="18" charset="2"/>
              <a:buNone/>
              <a:defRPr/>
            </a:pPr>
            <a:r>
              <a:rPr lang="tr-TR" sz="2400" dirty="0">
                <a:solidFill>
                  <a:srgbClr val="040404"/>
                </a:solidFill>
                <a:latin typeface="Gabriola" pitchFamily="82" charset="0"/>
                <a:cs typeface="Arial" pitchFamily="34" charset="0"/>
              </a:rPr>
              <a:t> </a:t>
            </a:r>
            <a:endParaRPr lang="tr-TR" sz="2400" dirty="0" smtClean="0">
              <a:solidFill>
                <a:srgbClr val="040404"/>
              </a:solidFill>
              <a:latin typeface="Gabriola" pitchFamily="82" charset="0"/>
              <a:cs typeface="Arial" pitchFamily="34" charset="0"/>
            </a:endParaRPr>
          </a:p>
          <a:p>
            <a:pPr marL="0" indent="0" algn="just">
              <a:buFont typeface="Wingdings 3" pitchFamily="18" charset="2"/>
              <a:buNone/>
              <a:defRPr/>
            </a:pPr>
            <a:endParaRPr lang="tr-TR" sz="2400" dirty="0" smtClean="0">
              <a:solidFill>
                <a:srgbClr val="040404"/>
              </a:solidFill>
              <a:latin typeface="Gabriola" pitchFamily="82" charset="0"/>
              <a:cs typeface="Arial" pitchFamily="34" charset="0"/>
            </a:endParaRPr>
          </a:p>
        </p:txBody>
      </p:sp>
      <p:sp>
        <p:nvSpPr>
          <p:cNvPr id="237571"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793446-E12A-4FA0-8461-806F8CDFAD2A}" type="slidenum">
              <a:rPr lang="tr-TR" smtClean="0">
                <a:solidFill>
                  <a:srgbClr val="898989"/>
                </a:solidFill>
              </a:rPr>
              <a:pPr eaLnBrk="1" hangingPunct="1"/>
              <a:t>33</a:t>
            </a:fld>
            <a:endParaRPr lang="tr-TR" smtClean="0">
              <a:solidFill>
                <a:srgbClr val="898989"/>
              </a:solidFill>
            </a:endParaRPr>
          </a:p>
        </p:txBody>
      </p:sp>
    </p:spTree>
    <p:extLst>
      <p:ext uri="{BB962C8B-B14F-4D97-AF65-F5344CB8AC3E}">
        <p14:creationId xmlns:p14="http://schemas.microsoft.com/office/powerpoint/2010/main" val="58483785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5" descr="MCj042416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7252" y="1058867"/>
            <a:ext cx="946149"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5" name="Picture 6" descr="MCj042473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4019" y="1057275"/>
            <a:ext cx="13589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7"/>
          <p:cNvSpPr txBox="1">
            <a:spLocks noChangeArrowheads="1"/>
          </p:cNvSpPr>
          <p:nvPr/>
        </p:nvSpPr>
        <p:spPr bwMode="auto">
          <a:xfrm>
            <a:off x="3352800" y="3000379"/>
            <a:ext cx="19155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tr-TR" altLang="tr-TR" sz="2800" b="1" dirty="0" smtClean="0">
                <a:solidFill>
                  <a:srgbClr val="000000"/>
                </a:solidFill>
                <a:latin typeface="Calibri" pitchFamily="34" charset="0"/>
                <a:cs typeface="Arial" charset="0"/>
              </a:rPr>
              <a:t>     75 puan</a:t>
            </a:r>
          </a:p>
        </p:txBody>
      </p:sp>
      <p:sp>
        <p:nvSpPr>
          <p:cNvPr id="53256" name="Text Box 8"/>
          <p:cNvSpPr txBox="1">
            <a:spLocks noChangeArrowheads="1"/>
          </p:cNvSpPr>
          <p:nvPr/>
        </p:nvSpPr>
        <p:spPr bwMode="auto">
          <a:xfrm>
            <a:off x="5298017" y="2973390"/>
            <a:ext cx="1913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tr-TR" altLang="tr-TR" sz="2800" b="1" dirty="0" smtClean="0">
                <a:solidFill>
                  <a:srgbClr val="000000"/>
                </a:solidFill>
                <a:latin typeface="Calibri" pitchFamily="34" charset="0"/>
                <a:cs typeface="Arial" charset="0"/>
              </a:rPr>
              <a:t>     65 puan</a:t>
            </a:r>
          </a:p>
        </p:txBody>
      </p:sp>
      <p:sp>
        <p:nvSpPr>
          <p:cNvPr id="53258" name="AutoShape 10"/>
          <p:cNvSpPr>
            <a:spLocks noChangeArrowheads="1"/>
          </p:cNvSpPr>
          <p:nvPr/>
        </p:nvSpPr>
        <p:spPr bwMode="auto">
          <a:xfrm>
            <a:off x="2952761" y="3557589"/>
            <a:ext cx="2643719" cy="1100137"/>
          </a:xfrm>
          <a:prstGeom prst="homePlate">
            <a:avLst>
              <a:gd name="adj" fmla="val 55844"/>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tr-TR" altLang="tr-TR" sz="2400" b="1" dirty="0" smtClean="0">
                <a:solidFill>
                  <a:srgbClr val="C00000"/>
                </a:solidFill>
                <a:cs typeface="Arial" charset="0"/>
              </a:rPr>
              <a:t>ÖLÇÜT </a:t>
            </a:r>
          </a:p>
        </p:txBody>
      </p:sp>
      <p:sp>
        <p:nvSpPr>
          <p:cNvPr id="53259" name="AutoShape 11"/>
          <p:cNvSpPr>
            <a:spLocks noChangeArrowheads="1"/>
          </p:cNvSpPr>
          <p:nvPr/>
        </p:nvSpPr>
        <p:spPr bwMode="auto">
          <a:xfrm>
            <a:off x="5882230" y="3629025"/>
            <a:ext cx="4976281" cy="1042988"/>
          </a:xfrm>
          <a:prstGeom prst="roundRect">
            <a:avLst>
              <a:gd name="adj" fmla="val 16667"/>
            </a:avLst>
          </a:prstGeom>
          <a:solidFill>
            <a:srgbClr val="CC99FF"/>
          </a:solidFill>
          <a:ln w="9525">
            <a:solidFill>
              <a:schemeClr val="tx1"/>
            </a:solidFill>
            <a:round/>
            <a:headEnd/>
            <a:tailEnd/>
          </a:ln>
        </p:spPr>
        <p:txBody>
          <a:bodyPr anchor="ctr"/>
          <a:lstStyle/>
          <a:p>
            <a:pPr algn="ctr" fontAlgn="base">
              <a:spcBef>
                <a:spcPct val="0"/>
              </a:spcBef>
              <a:spcAft>
                <a:spcPct val="0"/>
              </a:spcAft>
            </a:pPr>
            <a:r>
              <a:rPr lang="tr-TR" altLang="tr-TR" sz="2400" b="1" dirty="0" smtClean="0">
                <a:solidFill>
                  <a:srgbClr val="000000"/>
                </a:solidFill>
                <a:cs typeface="Arial" charset="0"/>
              </a:rPr>
              <a:t>Matematik dersinden geçebilmek için </a:t>
            </a:r>
            <a:r>
              <a:rPr lang="tr-TR" altLang="tr-TR" sz="2400" b="1" u="sng" dirty="0" smtClean="0">
                <a:solidFill>
                  <a:srgbClr val="000000"/>
                </a:solidFill>
                <a:cs typeface="Arial" charset="0"/>
              </a:rPr>
              <a:t>en az 70</a:t>
            </a:r>
            <a:r>
              <a:rPr lang="tr-TR" altLang="tr-TR" sz="2400" b="1" dirty="0" smtClean="0">
                <a:solidFill>
                  <a:srgbClr val="000000"/>
                </a:solidFill>
                <a:cs typeface="Arial" charset="0"/>
              </a:rPr>
              <a:t> puan alması gerekir.</a:t>
            </a:r>
          </a:p>
        </p:txBody>
      </p:sp>
      <p:sp>
        <p:nvSpPr>
          <p:cNvPr id="53261" name="AutoShape 13"/>
          <p:cNvSpPr>
            <a:spLocks noChangeArrowheads="1"/>
          </p:cNvSpPr>
          <p:nvPr/>
        </p:nvSpPr>
        <p:spPr bwMode="auto">
          <a:xfrm>
            <a:off x="2952761" y="4973656"/>
            <a:ext cx="2643719" cy="1014413"/>
          </a:xfrm>
          <a:prstGeom prst="homePlate">
            <a:avLst>
              <a:gd name="adj" fmla="val 60563"/>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tr-TR" altLang="tr-TR" sz="2400" b="1" dirty="0" smtClean="0">
                <a:solidFill>
                  <a:srgbClr val="C00000"/>
                </a:solidFill>
                <a:cs typeface="Arial" charset="0"/>
              </a:rPr>
              <a:t>DEĞERLENDİRME</a:t>
            </a:r>
          </a:p>
        </p:txBody>
      </p:sp>
      <p:sp>
        <p:nvSpPr>
          <p:cNvPr id="53262" name="AutoShape 14"/>
          <p:cNvSpPr>
            <a:spLocks noChangeArrowheads="1"/>
          </p:cNvSpPr>
          <p:nvPr/>
        </p:nvSpPr>
        <p:spPr bwMode="auto">
          <a:xfrm>
            <a:off x="5937252" y="4973656"/>
            <a:ext cx="4974165" cy="1042987"/>
          </a:xfrm>
          <a:prstGeom prst="roundRect">
            <a:avLst>
              <a:gd name="adj" fmla="val 16667"/>
            </a:avLst>
          </a:prstGeom>
          <a:solidFill>
            <a:srgbClr val="99CCFF"/>
          </a:solidFill>
          <a:ln w="9525">
            <a:solidFill>
              <a:schemeClr val="tx1"/>
            </a:solidFill>
            <a:round/>
            <a:headEnd/>
            <a:tailEnd/>
          </a:ln>
        </p:spPr>
        <p:txBody>
          <a:bodyPr anchor="ctr"/>
          <a:lstStyle/>
          <a:p>
            <a:pPr algn="ctr" fontAlgn="base">
              <a:spcBef>
                <a:spcPct val="0"/>
              </a:spcBef>
              <a:spcAft>
                <a:spcPct val="0"/>
              </a:spcAft>
            </a:pPr>
            <a:r>
              <a:rPr lang="tr-TR" altLang="tr-TR" sz="2400" b="1" dirty="0" smtClean="0">
                <a:solidFill>
                  <a:srgbClr val="000000"/>
                </a:solidFill>
                <a:cs typeface="Arial" charset="0"/>
              </a:rPr>
              <a:t>SİNAN geçer.</a:t>
            </a:r>
          </a:p>
          <a:p>
            <a:pPr algn="ctr" fontAlgn="base">
              <a:spcBef>
                <a:spcPct val="0"/>
              </a:spcBef>
              <a:spcAft>
                <a:spcPct val="0"/>
              </a:spcAft>
            </a:pPr>
            <a:r>
              <a:rPr lang="tr-TR" altLang="tr-TR" sz="2400" b="1" dirty="0" smtClean="0">
                <a:solidFill>
                  <a:srgbClr val="000000"/>
                </a:solidFill>
                <a:cs typeface="Arial" charset="0"/>
              </a:rPr>
              <a:t>ASLI kalır.</a:t>
            </a:r>
          </a:p>
        </p:txBody>
      </p:sp>
      <p:sp>
        <p:nvSpPr>
          <p:cNvPr id="238602" name="Text Box 15"/>
          <p:cNvSpPr txBox="1">
            <a:spLocks noChangeArrowheads="1"/>
          </p:cNvSpPr>
          <p:nvPr/>
        </p:nvSpPr>
        <p:spPr bwMode="auto">
          <a:xfrm>
            <a:off x="3745444" y="253237"/>
            <a:ext cx="105833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tr-TR" altLang="tr-TR" dirty="0" smtClean="0">
                <a:solidFill>
                  <a:srgbClr val="000000"/>
                </a:solidFill>
                <a:latin typeface="Calibri" pitchFamily="34" charset="0"/>
                <a:cs typeface="Arial" charset="0"/>
              </a:rPr>
              <a:t>  </a:t>
            </a:r>
            <a:r>
              <a:rPr lang="tr-TR" altLang="tr-TR" sz="2800" dirty="0" smtClean="0">
                <a:solidFill>
                  <a:srgbClr val="000000"/>
                </a:solidFill>
                <a:latin typeface="Calibri" pitchFamily="34" charset="0"/>
                <a:cs typeface="Arial" charset="0"/>
              </a:rPr>
              <a:t>Sinan </a:t>
            </a:r>
          </a:p>
        </p:txBody>
      </p:sp>
      <p:sp>
        <p:nvSpPr>
          <p:cNvPr id="238603" name="Text Box 16"/>
          <p:cNvSpPr txBox="1">
            <a:spLocks noChangeArrowheads="1"/>
          </p:cNvSpPr>
          <p:nvPr/>
        </p:nvSpPr>
        <p:spPr bwMode="auto">
          <a:xfrm>
            <a:off x="5941484" y="530228"/>
            <a:ext cx="1056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tr-TR" altLang="tr-TR" dirty="0" smtClean="0">
                <a:solidFill>
                  <a:srgbClr val="000000"/>
                </a:solidFill>
                <a:latin typeface="Calibri" pitchFamily="34" charset="0"/>
                <a:cs typeface="Arial" charset="0"/>
              </a:rPr>
              <a:t>  </a:t>
            </a:r>
            <a:r>
              <a:rPr lang="tr-TR" altLang="tr-TR" sz="2800" dirty="0" smtClean="0">
                <a:solidFill>
                  <a:srgbClr val="000000"/>
                </a:solidFill>
                <a:latin typeface="Calibri" pitchFamily="34" charset="0"/>
                <a:cs typeface="Arial" charset="0"/>
              </a:rPr>
              <a:t>Aslı </a:t>
            </a:r>
          </a:p>
        </p:txBody>
      </p:sp>
      <p:sp>
        <p:nvSpPr>
          <p:cNvPr id="53266" name="AutoShape 18"/>
          <p:cNvSpPr>
            <a:spLocks noChangeArrowheads="1"/>
          </p:cNvSpPr>
          <p:nvPr/>
        </p:nvSpPr>
        <p:spPr bwMode="auto">
          <a:xfrm rot="10800000">
            <a:off x="7473951" y="1493841"/>
            <a:ext cx="1765300" cy="1133475"/>
          </a:xfrm>
          <a:prstGeom prst="homePlate">
            <a:avLst>
              <a:gd name="adj" fmla="val 38936"/>
            </a:avLst>
          </a:prstGeom>
          <a:solidFill>
            <a:schemeClr val="accent1"/>
          </a:solidFill>
          <a:ln w="9525">
            <a:solidFill>
              <a:schemeClr val="tx1"/>
            </a:solidFill>
            <a:miter lim="800000"/>
            <a:headEnd/>
            <a:tailEnd/>
          </a:ln>
        </p:spPr>
        <p:txBody>
          <a:bodyPr rot="10800000" wrap="none" anchor="ctr"/>
          <a:lstStyle/>
          <a:p>
            <a:pPr algn="ctr" fontAlgn="base">
              <a:spcBef>
                <a:spcPct val="0"/>
              </a:spcBef>
              <a:spcAft>
                <a:spcPct val="0"/>
              </a:spcAft>
            </a:pPr>
            <a:r>
              <a:rPr lang="tr-TR" altLang="tr-TR" sz="2800" b="1" dirty="0" smtClean="0">
                <a:solidFill>
                  <a:srgbClr val="C00000"/>
                </a:solidFill>
                <a:cs typeface="Arial" charset="0"/>
              </a:rPr>
              <a:t>ÖLÇME</a:t>
            </a:r>
          </a:p>
        </p:txBody>
      </p:sp>
      <p:sp>
        <p:nvSpPr>
          <p:cNvPr id="238605"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35C3C4-60F3-4A6E-ABAF-6C95BCE54DB0}" type="slidenum">
              <a:rPr lang="tr-TR" smtClean="0">
                <a:solidFill>
                  <a:srgbClr val="898989"/>
                </a:solidFill>
              </a:rPr>
              <a:pPr eaLnBrk="1" hangingPunct="1"/>
              <a:t>34</a:t>
            </a:fld>
            <a:endParaRPr lang="tr-TR" smtClean="0">
              <a:solidFill>
                <a:srgbClr val="898989"/>
              </a:solidFill>
            </a:endParaRPr>
          </a:p>
        </p:txBody>
      </p:sp>
    </p:spTree>
    <p:extLst>
      <p:ext uri="{BB962C8B-B14F-4D97-AF65-F5344CB8AC3E}">
        <p14:creationId xmlns:p14="http://schemas.microsoft.com/office/powerpoint/2010/main" val="2488205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5"/>
                                        </p:tgtEl>
                                        <p:attrNameLst>
                                          <p:attrName>style.visibility</p:attrName>
                                        </p:attrNameLst>
                                      </p:cBhvr>
                                      <p:to>
                                        <p:strVal val="visible"/>
                                      </p:to>
                                    </p:set>
                                    <p:animEffect transition="in" filter="blinds(horizontal)">
                                      <p:cBhvr>
                                        <p:cTn id="7" dur="500"/>
                                        <p:tgtEl>
                                          <p:spTgt spid="532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3256"/>
                                        </p:tgtEl>
                                        <p:attrNameLst>
                                          <p:attrName>style.visibility</p:attrName>
                                        </p:attrNameLst>
                                      </p:cBhvr>
                                      <p:to>
                                        <p:strVal val="visible"/>
                                      </p:to>
                                    </p:set>
                                    <p:animEffect transition="in" filter="blinds(horizontal)">
                                      <p:cBhvr>
                                        <p:cTn id="10" dur="500"/>
                                        <p:tgtEl>
                                          <p:spTgt spid="532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3266"/>
                                        </p:tgtEl>
                                        <p:attrNameLst>
                                          <p:attrName>style.visibility</p:attrName>
                                        </p:attrNameLst>
                                      </p:cBhvr>
                                      <p:to>
                                        <p:strVal val="visible"/>
                                      </p:to>
                                    </p:set>
                                    <p:animEffect transition="in" filter="blinds(horizontal)">
                                      <p:cBhvr>
                                        <p:cTn id="15" dur="500"/>
                                        <p:tgtEl>
                                          <p:spTgt spid="532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3258"/>
                                        </p:tgtEl>
                                        <p:attrNameLst>
                                          <p:attrName>style.visibility</p:attrName>
                                        </p:attrNameLst>
                                      </p:cBhvr>
                                      <p:to>
                                        <p:strVal val="visible"/>
                                      </p:to>
                                    </p:set>
                                    <p:animEffect transition="in" filter="blinds(horizontal)">
                                      <p:cBhvr>
                                        <p:cTn id="20" dur="500"/>
                                        <p:tgtEl>
                                          <p:spTgt spid="5325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3259"/>
                                        </p:tgtEl>
                                        <p:attrNameLst>
                                          <p:attrName>style.visibility</p:attrName>
                                        </p:attrNameLst>
                                      </p:cBhvr>
                                      <p:to>
                                        <p:strVal val="visible"/>
                                      </p:to>
                                    </p:set>
                                    <p:animEffect transition="in" filter="blinds(horizontal)">
                                      <p:cBhvr>
                                        <p:cTn id="25" dur="500"/>
                                        <p:tgtEl>
                                          <p:spTgt spid="5325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3261"/>
                                        </p:tgtEl>
                                        <p:attrNameLst>
                                          <p:attrName>style.visibility</p:attrName>
                                        </p:attrNameLst>
                                      </p:cBhvr>
                                      <p:to>
                                        <p:strVal val="visible"/>
                                      </p:to>
                                    </p:set>
                                    <p:animEffect transition="in" filter="blinds(horizontal)">
                                      <p:cBhvr>
                                        <p:cTn id="30" dur="500"/>
                                        <p:tgtEl>
                                          <p:spTgt spid="5326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3262"/>
                                        </p:tgtEl>
                                        <p:attrNameLst>
                                          <p:attrName>style.visibility</p:attrName>
                                        </p:attrNameLst>
                                      </p:cBhvr>
                                      <p:to>
                                        <p:strVal val="visible"/>
                                      </p:to>
                                    </p:set>
                                    <p:animEffect transition="in" filter="blinds(horizontal)">
                                      <p:cBhvr>
                                        <p:cTn id="35" dur="500"/>
                                        <p:tgtEl>
                                          <p:spTgt spid="53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p:bldP spid="53256" grpId="0"/>
      <p:bldP spid="53258" grpId="0" animBg="1"/>
      <p:bldP spid="53259" grpId="0" animBg="1"/>
      <p:bldP spid="53261" grpId="0" animBg="1"/>
      <p:bldP spid="53262" grpId="0" animBg="1"/>
      <p:bldP spid="5326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968503" y="333390"/>
            <a:ext cx="8750300" cy="849313"/>
          </a:xfrm>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tr-TR" sz="3200" b="1" dirty="0" smtClean="0"/>
              <a:t>Mutlak ve Bağıl </a:t>
            </a:r>
            <a:r>
              <a:rPr lang="tr-TR" sz="3200" b="1" dirty="0" smtClean="0"/>
              <a:t>Ölçütlere Örnekler</a:t>
            </a:r>
            <a:endParaRPr lang="tr-TR" sz="3200" b="1"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503642178"/>
              </p:ext>
            </p:extLst>
          </p:nvPr>
        </p:nvGraphicFramePr>
        <p:xfrm>
          <a:off x="911424" y="1481138"/>
          <a:ext cx="10670976"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1668"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1130C6-A331-45DE-AE17-65C301C48982}" type="slidenum">
              <a:rPr lang="tr-TR" smtClean="0">
                <a:solidFill>
                  <a:srgbClr val="000000"/>
                </a:solidFill>
              </a:rPr>
              <a:pPr eaLnBrk="1" hangingPunct="1"/>
              <a:t>35</a:t>
            </a:fld>
            <a:endParaRPr lang="tr-TR" smtClean="0">
              <a:solidFill>
                <a:srgbClr val="000000"/>
              </a:solidFill>
            </a:endParaRPr>
          </a:p>
        </p:txBody>
      </p:sp>
    </p:spTree>
    <p:extLst>
      <p:ext uri="{BB962C8B-B14F-4D97-AF65-F5344CB8AC3E}">
        <p14:creationId xmlns:p14="http://schemas.microsoft.com/office/powerpoint/2010/main" val="309254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idx="1"/>
          </p:nvPr>
        </p:nvSpPr>
        <p:spPr>
          <a:xfrm>
            <a:off x="876308" y="398474"/>
            <a:ext cx="10596033" cy="5951537"/>
          </a:xfrm>
        </p:spPr>
        <p:txBody>
          <a:bodyPr rtlCol="0">
            <a:normAutofit/>
          </a:bodyPr>
          <a:lstStyle/>
          <a:p>
            <a:pPr marL="0" indent="0" eaLnBrk="1" fontAlgn="auto" hangingPunct="1">
              <a:lnSpc>
                <a:spcPct val="100000"/>
              </a:lnSpc>
              <a:spcAft>
                <a:spcPts val="0"/>
              </a:spcAft>
              <a:buFont typeface="Arial" panose="020B0604020202020204" pitchFamily="34" charset="0"/>
              <a:buNone/>
              <a:defRPr/>
            </a:pPr>
            <a:endParaRPr lang="tr-TR" dirty="0" smtClean="0">
              <a:solidFill>
                <a:srgbClr val="040404"/>
              </a:solidFill>
              <a:cs typeface="Arial" pitchFamily="34" charset="0"/>
            </a:endParaRPr>
          </a:p>
          <a:p>
            <a:pPr marL="0" indent="0" algn="ctr" eaLnBrk="1" fontAlgn="auto" hangingPunct="1">
              <a:lnSpc>
                <a:spcPct val="100000"/>
              </a:lnSpc>
              <a:spcAft>
                <a:spcPts val="0"/>
              </a:spcAft>
              <a:buFont typeface="Arial" panose="020B0604020202020204" pitchFamily="34" charset="0"/>
              <a:buNone/>
              <a:defRPr/>
            </a:pPr>
            <a:r>
              <a:rPr lang="tr-TR" b="1" dirty="0" smtClean="0">
                <a:solidFill>
                  <a:srgbClr val="C00000"/>
                </a:solidFill>
                <a:cs typeface="Arial" pitchFamily="34" charset="0"/>
              </a:rPr>
              <a:t>Tanıma- Yerleştirmeye Dönük Değerlendirme</a:t>
            </a:r>
          </a:p>
          <a:p>
            <a:pPr marL="0" indent="0" algn="ctr" eaLnBrk="1" fontAlgn="auto" hangingPunct="1">
              <a:lnSpc>
                <a:spcPct val="100000"/>
              </a:lnSpc>
              <a:spcAft>
                <a:spcPts val="0"/>
              </a:spcAft>
              <a:buFont typeface="Arial" panose="020B0604020202020204" pitchFamily="34" charset="0"/>
              <a:buNone/>
              <a:defRPr/>
            </a:pPr>
            <a:endParaRPr lang="tr-TR" dirty="0" smtClean="0">
              <a:solidFill>
                <a:srgbClr val="040404"/>
              </a:solidFill>
              <a:cs typeface="Arial" pitchFamily="34" charset="0"/>
            </a:endParaRPr>
          </a:p>
          <a:p>
            <a:pPr algn="just" eaLnBrk="1" fontAlgn="auto" hangingPunct="1">
              <a:lnSpc>
                <a:spcPct val="100000"/>
              </a:lnSpc>
              <a:spcAft>
                <a:spcPts val="0"/>
              </a:spcAft>
              <a:buFont typeface="Arial" panose="020B0604020202020204" pitchFamily="34" charset="0"/>
              <a:buChar char="•"/>
              <a:defRPr/>
            </a:pPr>
            <a:r>
              <a:rPr lang="tr-TR" dirty="0" smtClean="0">
                <a:solidFill>
                  <a:srgbClr val="040404"/>
                </a:solidFill>
                <a:cs typeface="Arial" pitchFamily="34" charset="0"/>
              </a:rPr>
              <a:t>Eğitim sürecinin başında yapılır.</a:t>
            </a:r>
          </a:p>
          <a:p>
            <a:pPr algn="just" eaLnBrk="1" fontAlgn="auto" hangingPunct="1">
              <a:lnSpc>
                <a:spcPct val="100000"/>
              </a:lnSpc>
              <a:spcAft>
                <a:spcPts val="0"/>
              </a:spcAft>
              <a:buFont typeface="Arial" panose="020B0604020202020204" pitchFamily="34" charset="0"/>
              <a:buChar char="•"/>
              <a:defRPr/>
            </a:pPr>
            <a:r>
              <a:rPr lang="tr-TR" dirty="0" smtClean="0">
                <a:solidFill>
                  <a:srgbClr val="040404"/>
                </a:solidFill>
                <a:cs typeface="Arial" pitchFamily="34" charset="0"/>
              </a:rPr>
              <a:t>Amaç öğrenciyi tanımak ve onu uygun olan eğitim programına yerleştirmektir. </a:t>
            </a:r>
          </a:p>
          <a:p>
            <a:pPr algn="just" eaLnBrk="1" fontAlgn="auto" hangingPunct="1">
              <a:lnSpc>
                <a:spcPct val="100000"/>
              </a:lnSpc>
              <a:spcAft>
                <a:spcPts val="0"/>
              </a:spcAft>
              <a:buFont typeface="Arial" panose="020B0604020202020204" pitchFamily="34" charset="0"/>
              <a:buChar char="•"/>
              <a:defRPr/>
            </a:pPr>
            <a:r>
              <a:rPr lang="tr-TR" dirty="0" smtClean="0">
                <a:solidFill>
                  <a:srgbClr val="040404"/>
                </a:solidFill>
                <a:cs typeface="Arial" pitchFamily="34" charset="0"/>
              </a:rPr>
              <a:t>Asıl amaç öğrenciye </a:t>
            </a:r>
            <a:r>
              <a:rPr lang="tr-TR" u="sng" dirty="0" smtClean="0">
                <a:solidFill>
                  <a:srgbClr val="C00000"/>
                </a:solidFill>
                <a:cs typeface="Arial" pitchFamily="34" charset="0"/>
              </a:rPr>
              <a:t>not vermek değildir</a:t>
            </a:r>
            <a:r>
              <a:rPr lang="tr-TR" dirty="0" smtClean="0">
                <a:solidFill>
                  <a:srgbClr val="040404"/>
                </a:solidFill>
                <a:cs typeface="Arial" pitchFamily="34" charset="0"/>
              </a:rPr>
              <a:t>!!!</a:t>
            </a:r>
          </a:p>
          <a:p>
            <a:pPr algn="just" eaLnBrk="1" fontAlgn="auto" hangingPunct="1">
              <a:lnSpc>
                <a:spcPct val="100000"/>
              </a:lnSpc>
              <a:spcAft>
                <a:spcPts val="0"/>
              </a:spcAft>
              <a:buFont typeface="Arial" panose="020B0604020202020204" pitchFamily="34" charset="0"/>
              <a:buChar char="•"/>
              <a:defRPr/>
            </a:pPr>
            <a:r>
              <a:rPr lang="tr-TR" dirty="0" smtClean="0">
                <a:solidFill>
                  <a:srgbClr val="040404"/>
                </a:solidFill>
                <a:cs typeface="Arial" pitchFamily="34" charset="0"/>
              </a:rPr>
              <a:t>Örneğin; seviye tespit sınavları, muafiyet sınavları, sınıf atlama sınavları vb...</a:t>
            </a:r>
          </a:p>
          <a:p>
            <a:pPr algn="just" eaLnBrk="1" fontAlgn="auto" hangingPunct="1">
              <a:lnSpc>
                <a:spcPct val="100000"/>
              </a:lnSpc>
              <a:spcAft>
                <a:spcPts val="0"/>
              </a:spcAft>
              <a:buFont typeface="Arial" panose="020B0604020202020204" pitchFamily="34" charset="0"/>
              <a:buChar char="•"/>
              <a:defRPr/>
            </a:pPr>
            <a:endParaRPr lang="tr-TR" dirty="0" smtClean="0">
              <a:solidFill>
                <a:srgbClr val="040404"/>
              </a:solidFill>
              <a:latin typeface="Gabriola" pitchFamily="82" charset="0"/>
              <a:cs typeface="Arial" pitchFamily="34" charset="0"/>
            </a:endParaRPr>
          </a:p>
          <a:p>
            <a:pPr marL="0" indent="0" algn="ctr" eaLnBrk="1" fontAlgn="auto" hangingPunct="1">
              <a:lnSpc>
                <a:spcPct val="100000"/>
              </a:lnSpc>
              <a:spcAft>
                <a:spcPts val="0"/>
              </a:spcAft>
              <a:buFont typeface="Arial" panose="020B0604020202020204" pitchFamily="34" charset="0"/>
              <a:buNone/>
              <a:defRPr/>
            </a:pPr>
            <a:endParaRPr lang="tr-TR" dirty="0" smtClean="0">
              <a:solidFill>
                <a:srgbClr val="040404"/>
              </a:solidFill>
              <a:latin typeface="Gabriola" pitchFamily="82" charset="0"/>
              <a:cs typeface="Arial" pitchFamily="34" charset="0"/>
            </a:endParaRPr>
          </a:p>
        </p:txBody>
      </p:sp>
      <p:sp>
        <p:nvSpPr>
          <p:cNvPr id="246787"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F5E2BE-8891-49AA-83C4-DC92D43AECA0}" type="slidenum">
              <a:rPr lang="tr-TR" smtClean="0">
                <a:solidFill>
                  <a:srgbClr val="898989"/>
                </a:solidFill>
              </a:rPr>
              <a:pPr eaLnBrk="1" hangingPunct="1"/>
              <a:t>36</a:t>
            </a:fld>
            <a:endParaRPr lang="tr-TR" smtClean="0">
              <a:solidFill>
                <a:srgbClr val="898989"/>
              </a:solidFill>
            </a:endParaRPr>
          </a:p>
        </p:txBody>
      </p:sp>
    </p:spTree>
    <p:extLst>
      <p:ext uri="{BB962C8B-B14F-4D97-AF65-F5344CB8AC3E}">
        <p14:creationId xmlns:p14="http://schemas.microsoft.com/office/powerpoint/2010/main" val="375640915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2032000" y="190513"/>
            <a:ext cx="9347200" cy="1077913"/>
          </a:xfrm>
        </p:spPr>
        <p:txBody>
          <a:bodyPr/>
          <a:lstStyle/>
          <a:p>
            <a:pPr eaLnBrk="1" hangingPunct="1"/>
            <a:r>
              <a:rPr lang="tr-TR" altLang="tr-TR" smtClean="0"/>
              <a:t>Öğretim Süreci Başında</a:t>
            </a:r>
          </a:p>
        </p:txBody>
      </p:sp>
      <p:sp>
        <p:nvSpPr>
          <p:cNvPr id="247811" name="Slide Number Placeholder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4D84F7-2FB1-4086-BD7D-6385EFC972AC}" type="slidenum">
              <a:rPr lang="tr-TR" altLang="tr-TR" smtClean="0">
                <a:solidFill>
                  <a:srgbClr val="000000"/>
                </a:solidFill>
                <a:latin typeface="Trebuchet MS" pitchFamily="34" charset="0"/>
              </a:rPr>
              <a:pPr eaLnBrk="1" hangingPunct="1"/>
              <a:t>37</a:t>
            </a:fld>
            <a:endParaRPr lang="tr-TR" altLang="tr-TR" smtClean="0">
              <a:solidFill>
                <a:srgbClr val="000000"/>
              </a:solidFill>
              <a:latin typeface="Trebuchet MS" pitchFamily="34" charset="0"/>
            </a:endParaRPr>
          </a:p>
        </p:txBody>
      </p:sp>
      <p:grpSp>
        <p:nvGrpSpPr>
          <p:cNvPr id="247812" name="Group 3"/>
          <p:cNvGrpSpPr>
            <a:grpSpLocks/>
          </p:cNvGrpSpPr>
          <p:nvPr/>
        </p:nvGrpSpPr>
        <p:grpSpPr bwMode="auto">
          <a:xfrm>
            <a:off x="1198042" y="1628775"/>
            <a:ext cx="10562167" cy="4249738"/>
            <a:chOff x="340" y="1026"/>
            <a:chExt cx="4990" cy="2677"/>
          </a:xfrm>
        </p:grpSpPr>
        <p:sp>
          <p:nvSpPr>
            <p:cNvPr id="247813" name="Rectangle 4"/>
            <p:cNvSpPr>
              <a:spLocks noChangeArrowheads="1"/>
            </p:cNvSpPr>
            <p:nvPr/>
          </p:nvSpPr>
          <p:spPr bwMode="auto">
            <a:xfrm>
              <a:off x="1882" y="1026"/>
              <a:ext cx="1996" cy="54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b="1" smtClean="0">
                  <a:solidFill>
                    <a:srgbClr val="000000"/>
                  </a:solidFill>
                </a:rPr>
                <a:t>Tanılayıcı Değerlendirme</a:t>
              </a:r>
            </a:p>
            <a:p>
              <a:pPr algn="ctr" fontAlgn="base">
                <a:spcBef>
                  <a:spcPct val="0"/>
                </a:spcBef>
                <a:spcAft>
                  <a:spcPct val="0"/>
                </a:spcAft>
              </a:pPr>
              <a:r>
                <a:rPr lang="tr-TR" altLang="tr-TR" b="1" smtClean="0">
                  <a:solidFill>
                    <a:srgbClr val="000000"/>
                  </a:solidFill>
                </a:rPr>
                <a:t>(Giriş Performansını </a:t>
              </a:r>
            </a:p>
            <a:p>
              <a:pPr algn="ctr" fontAlgn="base">
                <a:spcBef>
                  <a:spcPct val="0"/>
                </a:spcBef>
                <a:spcAft>
                  <a:spcPct val="0"/>
                </a:spcAft>
              </a:pPr>
              <a:r>
                <a:rPr lang="tr-TR" altLang="tr-TR" b="1" smtClean="0">
                  <a:solidFill>
                    <a:srgbClr val="000000"/>
                  </a:solidFill>
                </a:rPr>
                <a:t>Belirleme)</a:t>
              </a:r>
            </a:p>
          </p:txBody>
        </p:sp>
        <p:sp>
          <p:nvSpPr>
            <p:cNvPr id="247814" name="Rectangle 5"/>
            <p:cNvSpPr>
              <a:spLocks noChangeArrowheads="1"/>
            </p:cNvSpPr>
            <p:nvPr/>
          </p:nvSpPr>
          <p:spPr bwMode="auto">
            <a:xfrm>
              <a:off x="521" y="1842"/>
              <a:ext cx="1996" cy="95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b="1" smtClean="0">
                  <a:solidFill>
                    <a:srgbClr val="000000"/>
                  </a:solidFill>
                </a:rPr>
                <a:t>Hazırbulunuşluk Düzeyi</a:t>
              </a:r>
            </a:p>
            <a:p>
              <a:pPr algn="ctr" fontAlgn="base">
                <a:spcBef>
                  <a:spcPct val="0"/>
                </a:spcBef>
                <a:spcAft>
                  <a:spcPct val="0"/>
                </a:spcAft>
              </a:pPr>
              <a:r>
                <a:rPr lang="tr-TR" altLang="tr-TR" smtClean="0">
                  <a:solidFill>
                    <a:srgbClr val="000000"/>
                  </a:solidFill>
                </a:rPr>
                <a:t>Öğrenciler gerekli </a:t>
              </a:r>
            </a:p>
            <a:p>
              <a:pPr algn="ctr" fontAlgn="base">
                <a:spcBef>
                  <a:spcPct val="0"/>
                </a:spcBef>
                <a:spcAft>
                  <a:spcPct val="0"/>
                </a:spcAft>
              </a:pPr>
              <a:r>
                <a:rPr lang="tr-TR" altLang="tr-TR" smtClean="0">
                  <a:solidFill>
                    <a:srgbClr val="000000"/>
                  </a:solidFill>
                </a:rPr>
                <a:t>ön bilgilere sahip mi?</a:t>
              </a:r>
            </a:p>
          </p:txBody>
        </p:sp>
        <p:sp>
          <p:nvSpPr>
            <p:cNvPr id="247815" name="Rectangle 6"/>
            <p:cNvSpPr>
              <a:spLocks noChangeArrowheads="1"/>
            </p:cNvSpPr>
            <p:nvPr/>
          </p:nvSpPr>
          <p:spPr bwMode="auto">
            <a:xfrm>
              <a:off x="3243" y="1842"/>
              <a:ext cx="1996" cy="95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b="1" smtClean="0">
                  <a:solidFill>
                    <a:srgbClr val="000000"/>
                  </a:solidFill>
                </a:rPr>
                <a:t>Bilgi Düzeyleri</a:t>
              </a:r>
            </a:p>
            <a:p>
              <a:pPr algn="ctr" fontAlgn="base">
                <a:spcBef>
                  <a:spcPct val="0"/>
                </a:spcBef>
                <a:spcAft>
                  <a:spcPct val="0"/>
                </a:spcAft>
              </a:pPr>
              <a:r>
                <a:rPr lang="tr-TR" altLang="tr-TR" smtClean="0">
                  <a:solidFill>
                    <a:srgbClr val="000000"/>
                  </a:solidFill>
                </a:rPr>
                <a:t>Öğrenciler kazandırılması </a:t>
              </a:r>
            </a:p>
            <a:p>
              <a:pPr algn="ctr" fontAlgn="base">
                <a:spcBef>
                  <a:spcPct val="0"/>
                </a:spcBef>
                <a:spcAft>
                  <a:spcPct val="0"/>
                </a:spcAft>
              </a:pPr>
              <a:r>
                <a:rPr lang="tr-TR" altLang="tr-TR" smtClean="0">
                  <a:solidFill>
                    <a:srgbClr val="000000"/>
                  </a:solidFill>
                </a:rPr>
                <a:t>hedeflenen bilgilere zaten </a:t>
              </a:r>
            </a:p>
            <a:p>
              <a:pPr algn="ctr" fontAlgn="base">
                <a:spcBef>
                  <a:spcPct val="0"/>
                </a:spcBef>
                <a:spcAft>
                  <a:spcPct val="0"/>
                </a:spcAft>
              </a:pPr>
              <a:r>
                <a:rPr lang="tr-TR" altLang="tr-TR" smtClean="0">
                  <a:solidFill>
                    <a:srgbClr val="000000"/>
                  </a:solidFill>
                </a:rPr>
                <a:t>sahipler mi?</a:t>
              </a:r>
            </a:p>
          </p:txBody>
        </p:sp>
        <p:sp>
          <p:nvSpPr>
            <p:cNvPr id="247816" name="Rectangle 7"/>
            <p:cNvSpPr>
              <a:spLocks noChangeArrowheads="1"/>
            </p:cNvSpPr>
            <p:nvPr/>
          </p:nvSpPr>
          <p:spPr bwMode="auto">
            <a:xfrm>
              <a:off x="340" y="3143"/>
              <a:ext cx="1452" cy="54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smtClean="0">
                  <a:solidFill>
                    <a:srgbClr val="000000"/>
                  </a:solidFill>
                </a:rPr>
                <a:t>Gerekli öğrenmelerin </a:t>
              </a:r>
            </a:p>
            <a:p>
              <a:pPr algn="ctr" fontAlgn="base">
                <a:spcBef>
                  <a:spcPct val="0"/>
                </a:spcBef>
                <a:spcAft>
                  <a:spcPct val="0"/>
                </a:spcAft>
              </a:pPr>
              <a:r>
                <a:rPr lang="tr-TR" altLang="tr-TR" smtClean="0">
                  <a:solidFill>
                    <a:srgbClr val="000000"/>
                  </a:solidFill>
                </a:rPr>
                <a:t>oluşması için fırsatlar </a:t>
              </a:r>
            </a:p>
            <a:p>
              <a:pPr algn="ctr" fontAlgn="base">
                <a:spcBef>
                  <a:spcPct val="0"/>
                </a:spcBef>
                <a:spcAft>
                  <a:spcPct val="0"/>
                </a:spcAft>
              </a:pPr>
              <a:r>
                <a:rPr lang="tr-TR" altLang="tr-TR" smtClean="0">
                  <a:solidFill>
                    <a:srgbClr val="000000"/>
                  </a:solidFill>
                </a:rPr>
                <a:t>sunun.</a:t>
              </a:r>
            </a:p>
          </p:txBody>
        </p:sp>
        <p:sp>
          <p:nvSpPr>
            <p:cNvPr id="247817" name="Rectangle 8"/>
            <p:cNvSpPr>
              <a:spLocks noChangeArrowheads="1"/>
            </p:cNvSpPr>
            <p:nvPr/>
          </p:nvSpPr>
          <p:spPr bwMode="auto">
            <a:xfrm>
              <a:off x="2109" y="3158"/>
              <a:ext cx="1452" cy="54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smtClean="0">
                  <a:solidFill>
                    <a:srgbClr val="000000"/>
                  </a:solidFill>
                </a:rPr>
                <a:t>Öğretimi planladığınız </a:t>
              </a:r>
            </a:p>
            <a:p>
              <a:pPr algn="ctr" fontAlgn="base">
                <a:spcBef>
                  <a:spcPct val="0"/>
                </a:spcBef>
                <a:spcAft>
                  <a:spcPct val="0"/>
                </a:spcAft>
              </a:pPr>
              <a:r>
                <a:rPr lang="tr-TR" altLang="tr-TR" smtClean="0">
                  <a:solidFill>
                    <a:srgbClr val="000000"/>
                  </a:solidFill>
                </a:rPr>
                <a:t>şekilde gerçekleştirin.</a:t>
              </a:r>
            </a:p>
          </p:txBody>
        </p:sp>
        <p:sp>
          <p:nvSpPr>
            <p:cNvPr id="247818" name="Rectangle 9"/>
            <p:cNvSpPr>
              <a:spLocks noChangeArrowheads="1"/>
            </p:cNvSpPr>
            <p:nvPr/>
          </p:nvSpPr>
          <p:spPr bwMode="auto">
            <a:xfrm>
              <a:off x="3878" y="3158"/>
              <a:ext cx="1452" cy="54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smtClean="0">
                  <a:solidFill>
                    <a:srgbClr val="000000"/>
                  </a:solidFill>
                </a:rPr>
                <a:t>Planlarınızı daha ileri </a:t>
              </a:r>
            </a:p>
            <a:p>
              <a:pPr algn="ctr" fontAlgn="base">
                <a:spcBef>
                  <a:spcPct val="0"/>
                </a:spcBef>
                <a:spcAft>
                  <a:spcPct val="0"/>
                </a:spcAft>
              </a:pPr>
              <a:r>
                <a:rPr lang="tr-TR" altLang="tr-TR" smtClean="0">
                  <a:solidFill>
                    <a:srgbClr val="000000"/>
                  </a:solidFill>
                </a:rPr>
                <a:t>seviyeye alarak </a:t>
              </a:r>
            </a:p>
            <a:p>
              <a:pPr algn="ctr" fontAlgn="base">
                <a:spcBef>
                  <a:spcPct val="0"/>
                </a:spcBef>
                <a:spcAft>
                  <a:spcPct val="0"/>
                </a:spcAft>
              </a:pPr>
              <a:r>
                <a:rPr lang="tr-TR" altLang="tr-TR" smtClean="0">
                  <a:solidFill>
                    <a:srgbClr val="000000"/>
                  </a:solidFill>
                </a:rPr>
                <a:t>devam edin.</a:t>
              </a:r>
            </a:p>
          </p:txBody>
        </p:sp>
        <p:cxnSp>
          <p:nvCxnSpPr>
            <p:cNvPr id="247819" name="AutoShape 10"/>
            <p:cNvCxnSpPr>
              <a:cxnSpLocks noChangeShapeType="1"/>
              <a:stCxn id="247813" idx="2"/>
              <a:endCxn id="247814" idx="0"/>
            </p:cNvCxnSpPr>
            <p:nvPr/>
          </p:nvCxnSpPr>
          <p:spPr bwMode="auto">
            <a:xfrm flipH="1">
              <a:off x="1519" y="1571"/>
              <a:ext cx="1361" cy="27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820" name="AutoShape 11"/>
            <p:cNvCxnSpPr>
              <a:cxnSpLocks noChangeShapeType="1"/>
              <a:stCxn id="247813" idx="2"/>
              <a:endCxn id="247815" idx="0"/>
            </p:cNvCxnSpPr>
            <p:nvPr/>
          </p:nvCxnSpPr>
          <p:spPr bwMode="auto">
            <a:xfrm>
              <a:off x="2880" y="1571"/>
              <a:ext cx="1361" cy="27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821" name="AutoShape 12"/>
            <p:cNvCxnSpPr>
              <a:cxnSpLocks noChangeShapeType="1"/>
              <a:stCxn id="247814" idx="2"/>
              <a:endCxn id="247816" idx="0"/>
            </p:cNvCxnSpPr>
            <p:nvPr/>
          </p:nvCxnSpPr>
          <p:spPr bwMode="auto">
            <a:xfrm flipH="1">
              <a:off x="1066" y="2795"/>
              <a:ext cx="453" cy="34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822" name="AutoShape 13"/>
            <p:cNvCxnSpPr>
              <a:cxnSpLocks noChangeShapeType="1"/>
              <a:endCxn id="247817" idx="0"/>
            </p:cNvCxnSpPr>
            <p:nvPr/>
          </p:nvCxnSpPr>
          <p:spPr bwMode="auto">
            <a:xfrm>
              <a:off x="1519" y="2795"/>
              <a:ext cx="1316" cy="3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823" name="AutoShape 14"/>
            <p:cNvCxnSpPr>
              <a:cxnSpLocks noChangeShapeType="1"/>
              <a:stCxn id="247815" idx="2"/>
              <a:endCxn id="247818" idx="0"/>
            </p:cNvCxnSpPr>
            <p:nvPr/>
          </p:nvCxnSpPr>
          <p:spPr bwMode="auto">
            <a:xfrm>
              <a:off x="4241" y="2795"/>
              <a:ext cx="363" cy="3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824" name="AutoShape 15"/>
            <p:cNvCxnSpPr>
              <a:cxnSpLocks noChangeShapeType="1"/>
              <a:stCxn id="247815" idx="2"/>
              <a:endCxn id="247817" idx="0"/>
            </p:cNvCxnSpPr>
            <p:nvPr/>
          </p:nvCxnSpPr>
          <p:spPr bwMode="auto">
            <a:xfrm flipH="1">
              <a:off x="2835" y="2795"/>
              <a:ext cx="1406" cy="3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7825" name="Text Box 16"/>
            <p:cNvSpPr txBox="1">
              <a:spLocks noChangeArrowheads="1"/>
            </p:cNvSpPr>
            <p:nvPr/>
          </p:nvSpPr>
          <p:spPr bwMode="auto">
            <a:xfrm>
              <a:off x="2299" y="2840"/>
              <a:ext cx="30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altLang="tr-TR" smtClean="0">
                  <a:solidFill>
                    <a:srgbClr val="000000"/>
                  </a:solidFill>
                  <a:latin typeface="Trebuchet MS" pitchFamily="34" charset="0"/>
                </a:rPr>
                <a:t>Evet</a:t>
              </a:r>
            </a:p>
          </p:txBody>
        </p:sp>
        <p:sp>
          <p:nvSpPr>
            <p:cNvPr id="247826" name="Text Box 17"/>
            <p:cNvSpPr txBox="1">
              <a:spLocks noChangeArrowheads="1"/>
            </p:cNvSpPr>
            <p:nvPr/>
          </p:nvSpPr>
          <p:spPr bwMode="auto">
            <a:xfrm>
              <a:off x="4494" y="2866"/>
              <a:ext cx="30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altLang="tr-TR" smtClean="0">
                  <a:solidFill>
                    <a:srgbClr val="000000"/>
                  </a:solidFill>
                  <a:latin typeface="Trebuchet MS" pitchFamily="34" charset="0"/>
                </a:rPr>
                <a:t>Evet</a:t>
              </a:r>
            </a:p>
          </p:txBody>
        </p:sp>
        <p:sp>
          <p:nvSpPr>
            <p:cNvPr id="247827" name="Text Box 18"/>
            <p:cNvSpPr txBox="1">
              <a:spLocks noChangeArrowheads="1"/>
            </p:cNvSpPr>
            <p:nvPr/>
          </p:nvSpPr>
          <p:spPr bwMode="auto">
            <a:xfrm>
              <a:off x="703" y="2840"/>
              <a:ext cx="3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altLang="tr-TR" smtClean="0">
                  <a:solidFill>
                    <a:srgbClr val="000000"/>
                  </a:solidFill>
                  <a:latin typeface="Trebuchet MS" pitchFamily="34" charset="0"/>
                </a:rPr>
                <a:t>Hayır</a:t>
              </a:r>
            </a:p>
          </p:txBody>
        </p:sp>
        <p:sp>
          <p:nvSpPr>
            <p:cNvPr id="247828" name="Text Box 19"/>
            <p:cNvSpPr txBox="1">
              <a:spLocks noChangeArrowheads="1"/>
            </p:cNvSpPr>
            <p:nvPr/>
          </p:nvSpPr>
          <p:spPr bwMode="auto">
            <a:xfrm>
              <a:off x="2925" y="2840"/>
              <a:ext cx="3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altLang="tr-TR" smtClean="0">
                  <a:solidFill>
                    <a:srgbClr val="000000"/>
                  </a:solidFill>
                  <a:latin typeface="Trebuchet MS" pitchFamily="34" charset="0"/>
                </a:rPr>
                <a:t>Hayır</a:t>
              </a:r>
            </a:p>
          </p:txBody>
        </p:sp>
      </p:grpSp>
    </p:spTree>
    <p:extLst>
      <p:ext uri="{BB962C8B-B14F-4D97-AF65-F5344CB8AC3E}">
        <p14:creationId xmlns:p14="http://schemas.microsoft.com/office/powerpoint/2010/main" val="27519827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idx="1"/>
          </p:nvPr>
        </p:nvSpPr>
        <p:spPr>
          <a:xfrm>
            <a:off x="1261535" y="398476"/>
            <a:ext cx="10691284" cy="5951537"/>
          </a:xfrm>
        </p:spPr>
        <p:txBody>
          <a:bodyPr rtlCol="0">
            <a:normAutofit/>
          </a:bodyPr>
          <a:lstStyle/>
          <a:p>
            <a:pPr marL="0" indent="0" eaLnBrk="1" fontAlgn="auto" hangingPunct="1">
              <a:lnSpc>
                <a:spcPct val="100000"/>
              </a:lnSpc>
              <a:spcAft>
                <a:spcPts val="0"/>
              </a:spcAft>
              <a:buFont typeface="Arial" panose="020B0604020202020204" pitchFamily="34" charset="0"/>
              <a:buNone/>
              <a:defRPr/>
            </a:pPr>
            <a:endParaRPr lang="tr-TR" dirty="0" smtClean="0">
              <a:solidFill>
                <a:srgbClr val="040404"/>
              </a:solidFill>
              <a:latin typeface="Gabriola" pitchFamily="82" charset="0"/>
              <a:cs typeface="Arial" pitchFamily="34" charset="0"/>
            </a:endParaRPr>
          </a:p>
          <a:p>
            <a:pPr marL="0" indent="0" algn="ctr" eaLnBrk="1" fontAlgn="auto" hangingPunct="1">
              <a:lnSpc>
                <a:spcPct val="100000"/>
              </a:lnSpc>
              <a:spcAft>
                <a:spcPts val="0"/>
              </a:spcAft>
              <a:buFont typeface="Arial" panose="020B0604020202020204" pitchFamily="34" charset="0"/>
              <a:buNone/>
              <a:defRPr/>
            </a:pPr>
            <a:r>
              <a:rPr lang="tr-TR" b="1" dirty="0" smtClean="0">
                <a:solidFill>
                  <a:srgbClr val="C00000"/>
                </a:solidFill>
                <a:cs typeface="Arial" pitchFamily="34" charset="0"/>
              </a:rPr>
              <a:t>Biçimlendirme ve Yetiştirmeye Dönük Değerlendirm</a:t>
            </a:r>
            <a:r>
              <a:rPr lang="tr-TR" dirty="0" smtClean="0">
                <a:solidFill>
                  <a:srgbClr val="C00000"/>
                </a:solidFill>
                <a:cs typeface="Arial" pitchFamily="34" charset="0"/>
              </a:rPr>
              <a:t>e</a:t>
            </a:r>
          </a:p>
          <a:p>
            <a:pPr marL="0" indent="0" algn="ctr" eaLnBrk="1" fontAlgn="auto" hangingPunct="1">
              <a:lnSpc>
                <a:spcPct val="100000"/>
              </a:lnSpc>
              <a:spcAft>
                <a:spcPts val="0"/>
              </a:spcAft>
              <a:buFont typeface="Arial" panose="020B0604020202020204" pitchFamily="34" charset="0"/>
              <a:buNone/>
              <a:defRPr/>
            </a:pPr>
            <a:r>
              <a:rPr lang="tr-TR" dirty="0" smtClean="0">
                <a:solidFill>
                  <a:srgbClr val="C00000"/>
                </a:solidFill>
                <a:cs typeface="Arial" pitchFamily="34" charset="0"/>
              </a:rPr>
              <a:t>(</a:t>
            </a:r>
            <a:r>
              <a:rPr lang="tr-TR" dirty="0" err="1" smtClean="0">
                <a:solidFill>
                  <a:srgbClr val="C00000"/>
                </a:solidFill>
                <a:cs typeface="Arial" pitchFamily="34" charset="0"/>
              </a:rPr>
              <a:t>Formatif</a:t>
            </a:r>
            <a:r>
              <a:rPr lang="tr-TR" dirty="0" smtClean="0">
                <a:solidFill>
                  <a:srgbClr val="C00000"/>
                </a:solidFill>
                <a:cs typeface="Arial" pitchFamily="34" charset="0"/>
              </a:rPr>
              <a:t> Değerlendirme)</a:t>
            </a:r>
          </a:p>
          <a:p>
            <a:pPr marL="0" indent="0" algn="ctr" eaLnBrk="1" fontAlgn="auto" hangingPunct="1">
              <a:lnSpc>
                <a:spcPct val="100000"/>
              </a:lnSpc>
              <a:spcAft>
                <a:spcPts val="0"/>
              </a:spcAft>
              <a:buFont typeface="Arial" panose="020B0604020202020204" pitchFamily="34" charset="0"/>
              <a:buNone/>
              <a:defRPr/>
            </a:pPr>
            <a:endParaRPr lang="tr-TR" dirty="0" smtClean="0">
              <a:solidFill>
                <a:srgbClr val="040404"/>
              </a:solidFill>
              <a:cs typeface="Arial" pitchFamily="34" charset="0"/>
            </a:endParaRPr>
          </a:p>
          <a:p>
            <a:pPr algn="just" eaLnBrk="1" fontAlgn="auto" hangingPunct="1">
              <a:lnSpc>
                <a:spcPct val="100000"/>
              </a:lnSpc>
              <a:spcAft>
                <a:spcPts val="0"/>
              </a:spcAft>
              <a:buFont typeface="Arial" panose="020B0604020202020204" pitchFamily="34" charset="0"/>
              <a:buChar char="•"/>
              <a:defRPr/>
            </a:pPr>
            <a:r>
              <a:rPr lang="tr-TR" dirty="0" smtClean="0">
                <a:solidFill>
                  <a:srgbClr val="040404"/>
                </a:solidFill>
                <a:cs typeface="Arial" pitchFamily="34" charset="0"/>
              </a:rPr>
              <a:t>Öğretim süreci devam ederken yapılır.</a:t>
            </a:r>
          </a:p>
          <a:p>
            <a:pPr algn="just" eaLnBrk="1" fontAlgn="auto" hangingPunct="1">
              <a:lnSpc>
                <a:spcPct val="100000"/>
              </a:lnSpc>
              <a:spcAft>
                <a:spcPts val="0"/>
              </a:spcAft>
              <a:buFont typeface="Arial" panose="020B0604020202020204" pitchFamily="34" charset="0"/>
              <a:buChar char="•"/>
              <a:defRPr/>
            </a:pPr>
            <a:r>
              <a:rPr lang="tr-TR" dirty="0" smtClean="0">
                <a:solidFill>
                  <a:srgbClr val="040404"/>
                </a:solidFill>
                <a:cs typeface="Arial" pitchFamily="34" charset="0"/>
              </a:rPr>
              <a:t>Amaç, öğrencinin eksiklerini, hatalarını belirleyerek düzeltmek ve öğrenciye (dönüt) geribildirimde bulunmaktır.</a:t>
            </a:r>
          </a:p>
          <a:p>
            <a:pPr algn="just" eaLnBrk="1" fontAlgn="auto" hangingPunct="1">
              <a:lnSpc>
                <a:spcPct val="100000"/>
              </a:lnSpc>
              <a:spcAft>
                <a:spcPts val="0"/>
              </a:spcAft>
              <a:buFont typeface="Arial" panose="020B0604020202020204" pitchFamily="34" charset="0"/>
              <a:buChar char="•"/>
              <a:defRPr/>
            </a:pPr>
            <a:r>
              <a:rPr lang="tr-TR" dirty="0" smtClean="0">
                <a:solidFill>
                  <a:srgbClr val="040404"/>
                </a:solidFill>
                <a:cs typeface="Arial" pitchFamily="34" charset="0"/>
              </a:rPr>
              <a:t>Asıl amaç öğrenciye </a:t>
            </a:r>
            <a:r>
              <a:rPr lang="tr-TR" u="sng" dirty="0" smtClean="0">
                <a:solidFill>
                  <a:srgbClr val="C00000"/>
                </a:solidFill>
                <a:cs typeface="Arial" pitchFamily="34" charset="0"/>
              </a:rPr>
              <a:t>not vermek değildir</a:t>
            </a:r>
            <a:r>
              <a:rPr lang="tr-TR" dirty="0" smtClean="0">
                <a:solidFill>
                  <a:srgbClr val="040404"/>
                </a:solidFill>
                <a:cs typeface="Arial" pitchFamily="34" charset="0"/>
              </a:rPr>
              <a:t>!!!</a:t>
            </a:r>
          </a:p>
          <a:p>
            <a:pPr algn="just" eaLnBrk="1" fontAlgn="auto" hangingPunct="1">
              <a:lnSpc>
                <a:spcPct val="100000"/>
              </a:lnSpc>
              <a:spcAft>
                <a:spcPts val="0"/>
              </a:spcAft>
              <a:buFont typeface="Arial" panose="020B0604020202020204" pitchFamily="34" charset="0"/>
              <a:buChar char="•"/>
              <a:defRPr/>
            </a:pPr>
            <a:r>
              <a:rPr lang="tr-TR" dirty="0" smtClean="0">
                <a:solidFill>
                  <a:srgbClr val="040404"/>
                </a:solidFill>
                <a:cs typeface="Arial" pitchFamily="34" charset="0"/>
              </a:rPr>
              <a:t>Örneğin; </a:t>
            </a:r>
            <a:r>
              <a:rPr lang="tr-TR" dirty="0" err="1" smtClean="0">
                <a:solidFill>
                  <a:srgbClr val="040404"/>
                </a:solidFill>
                <a:cs typeface="Arial" pitchFamily="34" charset="0"/>
              </a:rPr>
              <a:t>quizler</a:t>
            </a:r>
            <a:r>
              <a:rPr lang="tr-TR" dirty="0" smtClean="0">
                <a:solidFill>
                  <a:srgbClr val="040404"/>
                </a:solidFill>
                <a:cs typeface="Arial" pitchFamily="34" charset="0"/>
              </a:rPr>
              <a:t>, ünite testleri, konu tarama testleri </a:t>
            </a:r>
            <a:r>
              <a:rPr lang="tr-TR" dirty="0" err="1" smtClean="0">
                <a:solidFill>
                  <a:srgbClr val="040404"/>
                </a:solidFill>
                <a:cs typeface="Arial" pitchFamily="34" charset="0"/>
              </a:rPr>
              <a:t>vb</a:t>
            </a:r>
            <a:r>
              <a:rPr lang="tr-TR" dirty="0" smtClean="0">
                <a:solidFill>
                  <a:srgbClr val="040404"/>
                </a:solidFill>
                <a:cs typeface="Arial" pitchFamily="34" charset="0"/>
              </a:rPr>
              <a:t>…</a:t>
            </a:r>
          </a:p>
          <a:p>
            <a:pPr marL="0" indent="0" algn="ctr" eaLnBrk="1" fontAlgn="auto" hangingPunct="1">
              <a:lnSpc>
                <a:spcPct val="100000"/>
              </a:lnSpc>
              <a:spcAft>
                <a:spcPts val="0"/>
              </a:spcAft>
              <a:buFont typeface="Arial" panose="020B0604020202020204" pitchFamily="34" charset="0"/>
              <a:buNone/>
              <a:defRPr/>
            </a:pPr>
            <a:endParaRPr lang="tr-TR" dirty="0" smtClean="0">
              <a:solidFill>
                <a:srgbClr val="040404"/>
              </a:solidFill>
              <a:latin typeface="Gabriola" pitchFamily="82" charset="0"/>
              <a:cs typeface="Arial" pitchFamily="34" charset="0"/>
            </a:endParaRPr>
          </a:p>
        </p:txBody>
      </p:sp>
      <p:sp>
        <p:nvSpPr>
          <p:cNvPr id="248835"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7CAE9E-F686-485B-9BBC-ED4E19484894}" type="slidenum">
              <a:rPr lang="tr-TR" smtClean="0">
                <a:solidFill>
                  <a:srgbClr val="898989"/>
                </a:solidFill>
              </a:rPr>
              <a:pPr eaLnBrk="1" hangingPunct="1"/>
              <a:t>38</a:t>
            </a:fld>
            <a:endParaRPr lang="tr-TR" smtClean="0">
              <a:solidFill>
                <a:srgbClr val="898989"/>
              </a:solidFill>
            </a:endParaRPr>
          </a:p>
        </p:txBody>
      </p:sp>
    </p:spTree>
    <p:extLst>
      <p:ext uri="{BB962C8B-B14F-4D97-AF65-F5344CB8AC3E}">
        <p14:creationId xmlns:p14="http://schemas.microsoft.com/office/powerpoint/2010/main" val="272985522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r>
              <a:rPr lang="tr-TR" altLang="tr-TR" smtClean="0"/>
              <a:t>Öğretim Süreci Sırasında</a:t>
            </a:r>
          </a:p>
        </p:txBody>
      </p:sp>
      <p:sp>
        <p:nvSpPr>
          <p:cNvPr id="249859" name="Slide Number Placeholder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150FFB-5E91-426D-A0A9-7968FFC7D5EA}" type="slidenum">
              <a:rPr lang="tr-TR" altLang="tr-TR" smtClean="0">
                <a:solidFill>
                  <a:srgbClr val="000000"/>
                </a:solidFill>
                <a:latin typeface="Trebuchet MS" pitchFamily="34" charset="0"/>
              </a:rPr>
              <a:pPr eaLnBrk="1" hangingPunct="1"/>
              <a:t>39</a:t>
            </a:fld>
            <a:endParaRPr lang="tr-TR" altLang="tr-TR" smtClean="0">
              <a:solidFill>
                <a:srgbClr val="000000"/>
              </a:solidFill>
              <a:latin typeface="Trebuchet MS" pitchFamily="34" charset="0"/>
            </a:endParaRPr>
          </a:p>
        </p:txBody>
      </p:sp>
      <p:sp>
        <p:nvSpPr>
          <p:cNvPr id="249860" name="Rectangle 4"/>
          <p:cNvSpPr>
            <a:spLocks noChangeArrowheads="1"/>
          </p:cNvSpPr>
          <p:nvPr/>
        </p:nvSpPr>
        <p:spPr bwMode="auto">
          <a:xfrm>
            <a:off x="3695709" y="2565400"/>
            <a:ext cx="4993217" cy="865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sz="2000" dirty="0" smtClean="0">
                <a:solidFill>
                  <a:srgbClr val="000000"/>
                </a:solidFill>
                <a:latin typeface="Arial" charset="0"/>
              </a:rPr>
              <a:t>Öğrenciler kazandırılması </a:t>
            </a:r>
          </a:p>
          <a:p>
            <a:pPr algn="ctr" fontAlgn="base">
              <a:spcBef>
                <a:spcPct val="0"/>
              </a:spcBef>
              <a:spcAft>
                <a:spcPct val="0"/>
              </a:spcAft>
            </a:pPr>
            <a:r>
              <a:rPr lang="tr-TR" altLang="tr-TR" sz="2000" dirty="0" smtClean="0">
                <a:solidFill>
                  <a:srgbClr val="000000"/>
                </a:solidFill>
                <a:latin typeface="Arial" charset="0"/>
              </a:rPr>
              <a:t>hedeflenen bilgileri ve becerileri </a:t>
            </a:r>
          </a:p>
          <a:p>
            <a:pPr algn="ctr" fontAlgn="base">
              <a:spcBef>
                <a:spcPct val="0"/>
              </a:spcBef>
              <a:spcAft>
                <a:spcPct val="0"/>
              </a:spcAft>
            </a:pPr>
            <a:r>
              <a:rPr lang="tr-TR" altLang="tr-TR" sz="2000" dirty="0" smtClean="0">
                <a:solidFill>
                  <a:srgbClr val="000000"/>
                </a:solidFill>
                <a:latin typeface="Arial" charset="0"/>
              </a:rPr>
              <a:t>kazanıyor mu?</a:t>
            </a:r>
          </a:p>
        </p:txBody>
      </p:sp>
      <p:sp>
        <p:nvSpPr>
          <p:cNvPr id="249861" name="Rectangle 5"/>
          <p:cNvSpPr>
            <a:spLocks noChangeArrowheads="1"/>
          </p:cNvSpPr>
          <p:nvPr/>
        </p:nvSpPr>
        <p:spPr bwMode="auto">
          <a:xfrm>
            <a:off x="1102785" y="3930650"/>
            <a:ext cx="4224867" cy="793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sz="2000" dirty="0" smtClean="0">
                <a:solidFill>
                  <a:srgbClr val="000000"/>
                </a:solidFill>
              </a:rPr>
              <a:t>Gruplar veya bireyler için </a:t>
            </a:r>
          </a:p>
          <a:p>
            <a:pPr algn="ctr" fontAlgn="base">
              <a:spcBef>
                <a:spcPct val="0"/>
              </a:spcBef>
              <a:spcAft>
                <a:spcPct val="0"/>
              </a:spcAft>
            </a:pPr>
            <a:r>
              <a:rPr lang="tr-TR" altLang="tr-TR" sz="2000" dirty="0" smtClean="0">
                <a:solidFill>
                  <a:srgbClr val="000000"/>
                </a:solidFill>
              </a:rPr>
              <a:t>uygun öğrenme fırsatları yaratın</a:t>
            </a:r>
          </a:p>
        </p:txBody>
      </p:sp>
      <p:sp>
        <p:nvSpPr>
          <p:cNvPr id="249862" name="Rectangle 6"/>
          <p:cNvSpPr>
            <a:spLocks noChangeArrowheads="1"/>
          </p:cNvSpPr>
          <p:nvPr/>
        </p:nvSpPr>
        <p:spPr bwMode="auto">
          <a:xfrm>
            <a:off x="6864352" y="3930650"/>
            <a:ext cx="4224867" cy="793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sz="2000" dirty="0" smtClean="0">
                <a:solidFill>
                  <a:srgbClr val="000000"/>
                </a:solidFill>
              </a:rPr>
              <a:t>Öğrenmeyi yönlendirmek için</a:t>
            </a:r>
          </a:p>
          <a:p>
            <a:pPr algn="ctr" fontAlgn="base">
              <a:spcBef>
                <a:spcPct val="0"/>
              </a:spcBef>
              <a:spcAft>
                <a:spcPct val="0"/>
              </a:spcAft>
            </a:pPr>
            <a:r>
              <a:rPr lang="tr-TR" altLang="tr-TR" sz="2000" dirty="0" smtClean="0">
                <a:solidFill>
                  <a:srgbClr val="000000"/>
                </a:solidFill>
              </a:rPr>
              <a:t>dönüt verin.</a:t>
            </a:r>
          </a:p>
        </p:txBody>
      </p:sp>
      <p:cxnSp>
        <p:nvCxnSpPr>
          <p:cNvPr id="249863" name="AutoShape 7"/>
          <p:cNvCxnSpPr>
            <a:cxnSpLocks noChangeShapeType="1"/>
            <a:stCxn id="249860" idx="2"/>
            <a:endCxn id="249861" idx="0"/>
          </p:cNvCxnSpPr>
          <p:nvPr/>
        </p:nvCxnSpPr>
        <p:spPr bwMode="auto">
          <a:xfrm flipH="1">
            <a:off x="3215219" y="3430588"/>
            <a:ext cx="2978149" cy="5000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864" name="AutoShape 8"/>
          <p:cNvCxnSpPr>
            <a:cxnSpLocks noChangeShapeType="1"/>
            <a:stCxn id="249860" idx="2"/>
            <a:endCxn id="249862" idx="0"/>
          </p:cNvCxnSpPr>
          <p:nvPr/>
        </p:nvCxnSpPr>
        <p:spPr bwMode="auto">
          <a:xfrm>
            <a:off x="6193375" y="3430588"/>
            <a:ext cx="2783417" cy="5000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865" name="Text Box 9"/>
          <p:cNvSpPr txBox="1">
            <a:spLocks noChangeArrowheads="1"/>
          </p:cNvSpPr>
          <p:nvPr/>
        </p:nvSpPr>
        <p:spPr bwMode="auto">
          <a:xfrm>
            <a:off x="7842262" y="3500438"/>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altLang="tr-TR" smtClean="0">
                <a:solidFill>
                  <a:srgbClr val="000000"/>
                </a:solidFill>
                <a:latin typeface="Trebuchet MS" pitchFamily="34" charset="0"/>
              </a:rPr>
              <a:t>Evet</a:t>
            </a:r>
          </a:p>
        </p:txBody>
      </p:sp>
      <p:sp>
        <p:nvSpPr>
          <p:cNvPr id="249866" name="Text Box 10"/>
          <p:cNvSpPr txBox="1">
            <a:spLocks noChangeArrowheads="1"/>
          </p:cNvSpPr>
          <p:nvPr/>
        </p:nvSpPr>
        <p:spPr bwMode="auto">
          <a:xfrm>
            <a:off x="3312593" y="3500438"/>
            <a:ext cx="7264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altLang="tr-TR" smtClean="0">
                <a:solidFill>
                  <a:srgbClr val="000000"/>
                </a:solidFill>
                <a:latin typeface="Trebuchet MS" pitchFamily="34" charset="0"/>
              </a:rPr>
              <a:t>Hayır</a:t>
            </a:r>
          </a:p>
        </p:txBody>
      </p:sp>
      <p:sp>
        <p:nvSpPr>
          <p:cNvPr id="249867" name="Rectangle 11"/>
          <p:cNvSpPr>
            <a:spLocks noChangeArrowheads="1"/>
          </p:cNvSpPr>
          <p:nvPr/>
        </p:nvSpPr>
        <p:spPr bwMode="auto">
          <a:xfrm>
            <a:off x="3695709" y="1412875"/>
            <a:ext cx="4993217" cy="865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sz="2000" b="1" dirty="0" smtClean="0">
                <a:solidFill>
                  <a:srgbClr val="000000"/>
                </a:solidFill>
              </a:rPr>
              <a:t>Biçimlendirici Değerlendirme</a:t>
            </a:r>
          </a:p>
          <a:p>
            <a:pPr algn="ctr" fontAlgn="base">
              <a:spcBef>
                <a:spcPct val="0"/>
              </a:spcBef>
              <a:spcAft>
                <a:spcPct val="0"/>
              </a:spcAft>
            </a:pPr>
            <a:r>
              <a:rPr lang="tr-TR" altLang="tr-TR" sz="2000" b="1" dirty="0" smtClean="0">
                <a:solidFill>
                  <a:srgbClr val="000000"/>
                </a:solidFill>
              </a:rPr>
              <a:t>(Öğrenme sürecini izleme)</a:t>
            </a:r>
          </a:p>
        </p:txBody>
      </p:sp>
      <p:sp>
        <p:nvSpPr>
          <p:cNvPr id="249868" name="Rectangle 13"/>
          <p:cNvSpPr>
            <a:spLocks noChangeArrowheads="1"/>
          </p:cNvSpPr>
          <p:nvPr/>
        </p:nvSpPr>
        <p:spPr bwMode="auto">
          <a:xfrm>
            <a:off x="6864352" y="5083175"/>
            <a:ext cx="4224867" cy="793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smtClean="0">
                <a:solidFill>
                  <a:srgbClr val="000000"/>
                </a:solidFill>
                <a:latin typeface="Arial" charset="0"/>
              </a:rPr>
              <a:t>Öğretime planladığınız </a:t>
            </a:r>
          </a:p>
          <a:p>
            <a:pPr algn="ctr" fontAlgn="base">
              <a:spcBef>
                <a:spcPct val="0"/>
              </a:spcBef>
              <a:spcAft>
                <a:spcPct val="0"/>
              </a:spcAft>
            </a:pPr>
            <a:r>
              <a:rPr lang="tr-TR" altLang="tr-TR" smtClean="0">
                <a:solidFill>
                  <a:srgbClr val="000000"/>
                </a:solidFill>
                <a:latin typeface="Arial" charset="0"/>
              </a:rPr>
              <a:t>şekilde devam edin.</a:t>
            </a:r>
          </a:p>
        </p:txBody>
      </p:sp>
      <p:cxnSp>
        <p:nvCxnSpPr>
          <p:cNvPr id="249869" name="AutoShape 15"/>
          <p:cNvCxnSpPr>
            <a:cxnSpLocks noChangeShapeType="1"/>
            <a:stCxn id="249861" idx="2"/>
            <a:endCxn id="249868" idx="0"/>
          </p:cNvCxnSpPr>
          <p:nvPr/>
        </p:nvCxnSpPr>
        <p:spPr bwMode="auto">
          <a:xfrm>
            <a:off x="3215226" y="4724413"/>
            <a:ext cx="5761567" cy="3587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870" name="AutoShape 16"/>
          <p:cNvCxnSpPr>
            <a:cxnSpLocks noChangeShapeType="1"/>
            <a:stCxn id="249862" idx="2"/>
            <a:endCxn id="249868" idx="0"/>
          </p:cNvCxnSpPr>
          <p:nvPr/>
        </p:nvCxnSpPr>
        <p:spPr bwMode="auto">
          <a:xfrm>
            <a:off x="8976784" y="4724413"/>
            <a:ext cx="0" cy="3587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871" name="AutoShape 17"/>
          <p:cNvCxnSpPr>
            <a:cxnSpLocks noChangeShapeType="1"/>
            <a:stCxn id="249867" idx="2"/>
            <a:endCxn id="249860" idx="0"/>
          </p:cNvCxnSpPr>
          <p:nvPr/>
        </p:nvCxnSpPr>
        <p:spPr bwMode="auto">
          <a:xfrm>
            <a:off x="6193367" y="2278076"/>
            <a:ext cx="0" cy="2873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86302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5"/>
          <p:cNvSpPr txBox="1">
            <a:spLocks/>
          </p:cNvSpPr>
          <p:nvPr/>
        </p:nvSpPr>
        <p:spPr>
          <a:xfrm>
            <a:off x="1678517" y="476253"/>
            <a:ext cx="10005483" cy="2665413"/>
          </a:xfrm>
          <a:prstGeom prst="rect">
            <a:avLst/>
          </a:prstGeom>
        </p:spPr>
        <p:txBody>
          <a:bodyP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ctr" fontAlgn="base">
              <a:lnSpc>
                <a:spcPct val="100000"/>
              </a:lnSpc>
              <a:buClr>
                <a:srgbClr val="873624"/>
              </a:buClr>
              <a:defRPr/>
            </a:pPr>
            <a:r>
              <a:rPr lang="tr-TR" sz="3200" b="1" dirty="0">
                <a:solidFill>
                  <a:srgbClr val="FF0000"/>
                </a:solidFill>
                <a:latin typeface="Gabriola" pitchFamily="82" charset="0"/>
                <a:cs typeface="Arial" pitchFamily="34" charset="0"/>
              </a:rPr>
              <a:t>Değişken</a:t>
            </a:r>
            <a:r>
              <a:rPr lang="tr-TR" sz="3200" dirty="0">
                <a:solidFill>
                  <a:srgbClr val="040404"/>
                </a:solidFill>
                <a:latin typeface="Gabriola" pitchFamily="82" charset="0"/>
                <a:cs typeface="Arial" pitchFamily="34" charset="0"/>
              </a:rPr>
              <a:t>: Kişiden kişiye, durumdan duruma, nesneden nesneye değişen özelliklerdir.</a:t>
            </a:r>
          </a:p>
          <a:p>
            <a:pPr marL="274320" lvl="1" indent="0" algn="ctr" fontAlgn="base">
              <a:lnSpc>
                <a:spcPct val="100000"/>
              </a:lnSpc>
              <a:buClr>
                <a:srgbClr val="873624"/>
              </a:buClr>
              <a:buFont typeface="Wingdings 2" pitchFamily="18" charset="2"/>
              <a:buNone/>
              <a:defRPr/>
            </a:pPr>
            <a:r>
              <a:rPr lang="tr-TR" sz="3000" dirty="0">
                <a:solidFill>
                  <a:srgbClr val="040404"/>
                </a:solidFill>
                <a:latin typeface="Gabriola" pitchFamily="82" charset="0"/>
                <a:cs typeface="Arial" pitchFamily="34" charset="0"/>
              </a:rPr>
              <a:t>	uzunluk, ağırlık, yaş, göz rengi, cinsiyet, başarı </a:t>
            </a:r>
            <a:r>
              <a:rPr lang="tr-TR" sz="3000" dirty="0" smtClean="0">
                <a:solidFill>
                  <a:srgbClr val="040404"/>
                </a:solidFill>
                <a:latin typeface="Gabriola" pitchFamily="82" charset="0"/>
                <a:cs typeface="Arial" pitchFamily="34" charset="0"/>
              </a:rPr>
              <a:t>düzeyi</a:t>
            </a:r>
            <a:r>
              <a:rPr lang="tr-TR" sz="3200" dirty="0">
                <a:solidFill>
                  <a:srgbClr val="040404"/>
                </a:solidFill>
                <a:latin typeface="Gabriola" pitchFamily="82" charset="0"/>
                <a:cs typeface="Arial" pitchFamily="34" charset="0"/>
              </a:rPr>
              <a:t>...</a:t>
            </a:r>
          </a:p>
          <a:p>
            <a:pPr marL="274320" lvl="1" indent="0" fontAlgn="base">
              <a:lnSpc>
                <a:spcPct val="100000"/>
              </a:lnSpc>
              <a:buClr>
                <a:srgbClr val="873624"/>
              </a:buClr>
              <a:buFont typeface="Arial" pitchFamily="34" charset="0"/>
              <a:buNone/>
              <a:defRPr/>
            </a:pPr>
            <a:endParaRPr lang="tr-TR" sz="3200" dirty="0" smtClean="0">
              <a:solidFill>
                <a:srgbClr val="040404"/>
              </a:solidFill>
              <a:latin typeface="Gabriola" pitchFamily="82" charset="0"/>
              <a:cs typeface="Arial" pitchFamily="34" charset="0"/>
            </a:endParaRPr>
          </a:p>
          <a:p>
            <a:pPr marL="0" indent="0" fontAlgn="base">
              <a:lnSpc>
                <a:spcPct val="100000"/>
              </a:lnSpc>
              <a:buClr>
                <a:srgbClr val="873624"/>
              </a:buClr>
              <a:buFont typeface="Arial" pitchFamily="34" charset="0"/>
              <a:buNone/>
              <a:defRPr/>
            </a:pPr>
            <a:endParaRPr lang="tr-TR" sz="3200" dirty="0">
              <a:solidFill>
                <a:srgbClr val="040404"/>
              </a:solidFill>
              <a:latin typeface="Gabriola" pitchFamily="82" charset="0"/>
              <a:cs typeface="Arial" pitchFamily="34" charset="0"/>
            </a:endParaRPr>
          </a:p>
        </p:txBody>
      </p:sp>
      <p:pic>
        <p:nvPicPr>
          <p:cNvPr id="1843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069" y="4797425"/>
            <a:ext cx="2072217"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4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8519" y="2060575"/>
            <a:ext cx="1976967" cy="142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Yer Tutucusu 5"/>
          <p:cNvSpPr txBox="1">
            <a:spLocks/>
          </p:cNvSpPr>
          <p:nvPr/>
        </p:nvSpPr>
        <p:spPr>
          <a:xfrm>
            <a:off x="1007535" y="4100516"/>
            <a:ext cx="10005484" cy="3360737"/>
          </a:xfrm>
          <a:prstGeom prst="rect">
            <a:avLst/>
          </a:prstGeom>
        </p:spPr>
        <p:txBody>
          <a:bodyP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fontAlgn="base">
              <a:lnSpc>
                <a:spcPct val="100000"/>
              </a:lnSpc>
              <a:buClr>
                <a:srgbClr val="873624"/>
              </a:buClr>
              <a:defRPr/>
            </a:pPr>
            <a:r>
              <a:rPr lang="tr-TR" sz="3600" dirty="0" smtClean="0">
                <a:solidFill>
                  <a:srgbClr val="040404"/>
                </a:solidFill>
                <a:latin typeface="Gabriola" pitchFamily="82" charset="0"/>
                <a:cs typeface="Arial" pitchFamily="34" charset="0"/>
              </a:rPr>
              <a:t>	</a:t>
            </a:r>
            <a:r>
              <a:rPr lang="tr-TR" sz="3600" b="1" dirty="0" smtClean="0">
                <a:solidFill>
                  <a:srgbClr val="FF0000"/>
                </a:solidFill>
                <a:latin typeface="Gabriola" pitchFamily="82" charset="0"/>
                <a:cs typeface="Arial" pitchFamily="34" charset="0"/>
              </a:rPr>
              <a:t>Sabit</a:t>
            </a:r>
            <a:r>
              <a:rPr lang="tr-TR" sz="3600" dirty="0" smtClean="0">
                <a:solidFill>
                  <a:srgbClr val="040404"/>
                </a:solidFill>
                <a:latin typeface="Gabriola" pitchFamily="82" charset="0"/>
                <a:cs typeface="Arial" pitchFamily="34" charset="0"/>
              </a:rPr>
              <a:t>: </a:t>
            </a:r>
            <a:r>
              <a:rPr lang="tr-TR" sz="3600" dirty="0">
                <a:solidFill>
                  <a:srgbClr val="040404"/>
                </a:solidFill>
                <a:latin typeface="Gabriola" pitchFamily="82" charset="0"/>
                <a:cs typeface="Arial" pitchFamily="34" charset="0"/>
              </a:rPr>
              <a:t>Kişiden kişiye, durumdan duruma, nesneden nesneye </a:t>
            </a:r>
            <a:r>
              <a:rPr lang="tr-TR" sz="3600" dirty="0" smtClean="0">
                <a:solidFill>
                  <a:srgbClr val="040404"/>
                </a:solidFill>
                <a:latin typeface="Gabriola" pitchFamily="82" charset="0"/>
                <a:cs typeface="Arial" pitchFamily="34" charset="0"/>
              </a:rPr>
              <a:t>değişmeyen </a:t>
            </a:r>
            <a:r>
              <a:rPr lang="tr-TR" sz="3600" dirty="0">
                <a:solidFill>
                  <a:srgbClr val="040404"/>
                </a:solidFill>
                <a:latin typeface="Gabriola" pitchFamily="82" charset="0"/>
                <a:cs typeface="Arial" pitchFamily="34" charset="0"/>
              </a:rPr>
              <a:t>özelliklerdir</a:t>
            </a:r>
            <a:r>
              <a:rPr lang="tr-TR" sz="3600" dirty="0" smtClean="0">
                <a:solidFill>
                  <a:srgbClr val="040404"/>
                </a:solidFill>
                <a:latin typeface="Gabriola" pitchFamily="82" charset="0"/>
                <a:cs typeface="Arial" pitchFamily="34" charset="0"/>
              </a:rPr>
              <a:t>.</a:t>
            </a:r>
          </a:p>
          <a:p>
            <a:pPr marL="0" indent="0" fontAlgn="base">
              <a:lnSpc>
                <a:spcPct val="100000"/>
              </a:lnSpc>
              <a:buClr>
                <a:srgbClr val="873624"/>
              </a:buClr>
              <a:buFont typeface="Arial" pitchFamily="34" charset="0"/>
              <a:buNone/>
              <a:defRPr/>
            </a:pPr>
            <a:r>
              <a:rPr lang="tr-TR" sz="3600" dirty="0" smtClean="0">
                <a:solidFill>
                  <a:srgbClr val="040404"/>
                </a:solidFill>
                <a:latin typeface="Gabriola" pitchFamily="82" charset="0"/>
                <a:cs typeface="Arial" pitchFamily="34" charset="0"/>
              </a:rPr>
              <a:t>	pi sayısı, ışık hızı ...vb.</a:t>
            </a:r>
            <a:endParaRPr lang="tr-TR" sz="3600" dirty="0">
              <a:solidFill>
                <a:srgbClr val="040404"/>
              </a:solidFill>
              <a:latin typeface="Gabriola" pitchFamily="82" charset="0"/>
              <a:cs typeface="Arial" pitchFamily="34"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069" y="4797425"/>
            <a:ext cx="2072217"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27" name="Metin Yer Tutucusu 5"/>
          <p:cNvSpPr txBox="1">
            <a:spLocks/>
          </p:cNvSpPr>
          <p:nvPr/>
        </p:nvSpPr>
        <p:spPr bwMode="auto">
          <a:xfrm>
            <a:off x="1678517" y="530225"/>
            <a:ext cx="10005483"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2730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fontAlgn="base" hangingPunct="1">
              <a:spcBef>
                <a:spcPts val="300"/>
              </a:spcBef>
              <a:spcAft>
                <a:spcPts val="300"/>
              </a:spcAft>
              <a:buClr>
                <a:srgbClr val="873624"/>
              </a:buClr>
              <a:buFont typeface="Arial" charset="0"/>
              <a:buNone/>
            </a:pPr>
            <a:endParaRPr lang="tr-TR" sz="3200" smtClean="0">
              <a:solidFill>
                <a:srgbClr val="040404"/>
              </a:solidFill>
              <a:latin typeface="Gabriola" pitchFamily="82" charset="0"/>
              <a:cs typeface="Arial" charset="0"/>
            </a:endParaRPr>
          </a:p>
          <a:p>
            <a:pPr lvl="1" eaLnBrk="1" fontAlgn="base" hangingPunct="1">
              <a:spcBef>
                <a:spcPts val="300"/>
              </a:spcBef>
              <a:spcAft>
                <a:spcPts val="300"/>
              </a:spcAft>
              <a:buClr>
                <a:srgbClr val="873624"/>
              </a:buClr>
              <a:buFont typeface="Arial" charset="0"/>
              <a:buNone/>
            </a:pPr>
            <a:endParaRPr lang="tr-TR" sz="3200" smtClean="0">
              <a:solidFill>
                <a:srgbClr val="040404"/>
              </a:solidFill>
              <a:latin typeface="Gabriola" pitchFamily="82" charset="0"/>
              <a:cs typeface="Arial" charset="0"/>
            </a:endParaRPr>
          </a:p>
          <a:p>
            <a:pPr lvl="1" eaLnBrk="1" fontAlgn="base" hangingPunct="1">
              <a:spcBef>
                <a:spcPts val="300"/>
              </a:spcBef>
              <a:spcAft>
                <a:spcPts val="300"/>
              </a:spcAft>
              <a:buClr>
                <a:srgbClr val="873624"/>
              </a:buClr>
              <a:buFont typeface="Arial" charset="0"/>
              <a:buNone/>
            </a:pPr>
            <a:endParaRPr lang="tr-TR" sz="3200" smtClean="0">
              <a:solidFill>
                <a:srgbClr val="040404"/>
              </a:solidFill>
              <a:latin typeface="Gabriola" pitchFamily="82" charset="0"/>
              <a:cs typeface="Arial" charset="0"/>
            </a:endParaRPr>
          </a:p>
          <a:p>
            <a:pPr lvl="1" eaLnBrk="1" fontAlgn="base" hangingPunct="1">
              <a:spcBef>
                <a:spcPts val="300"/>
              </a:spcBef>
              <a:spcAft>
                <a:spcPts val="300"/>
              </a:spcAft>
              <a:buClr>
                <a:srgbClr val="873624"/>
              </a:buClr>
              <a:buFont typeface="Arial" charset="0"/>
              <a:buNone/>
            </a:pPr>
            <a:endParaRPr lang="tr-TR" sz="3200" smtClean="0">
              <a:solidFill>
                <a:srgbClr val="040404"/>
              </a:solidFill>
              <a:latin typeface="Gabriola" pitchFamily="82" charset="0"/>
              <a:cs typeface="Arial" charset="0"/>
            </a:endParaRPr>
          </a:p>
        </p:txBody>
      </p:sp>
      <p:sp>
        <p:nvSpPr>
          <p:cNvPr id="2" name="Slayt Numarası Yer Tutucusu 1"/>
          <p:cNvSpPr>
            <a:spLocks noGrp="1"/>
          </p:cNvSpPr>
          <p:nvPr>
            <p:ph type="sldNum" sz="quarter" idx="12"/>
          </p:nvPr>
        </p:nvSpPr>
        <p:spPr/>
        <p:txBody>
          <a:bodyPr/>
          <a:lstStyle/>
          <a:p>
            <a:pPr>
              <a:defRPr/>
            </a:pPr>
            <a:fld id="{9B571D52-358D-4EB9-9F82-630CFD7DACDD}" type="slidenum">
              <a:rPr lang="tr-TR" smtClean="0">
                <a:solidFill>
                  <a:prstClr val="black"/>
                </a:solidFill>
              </a:rPr>
              <a:pPr>
                <a:defRPr/>
              </a:pPr>
              <a:t>4</a:t>
            </a:fld>
            <a:endParaRPr lang="tr-TR">
              <a:solidFill>
                <a:prstClr val="black"/>
              </a:solidFill>
            </a:endParaRPr>
          </a:p>
        </p:txBody>
      </p:sp>
    </p:spTree>
    <p:extLst>
      <p:ext uri="{BB962C8B-B14F-4D97-AF65-F5344CB8AC3E}">
        <p14:creationId xmlns:p14="http://schemas.microsoft.com/office/powerpoint/2010/main" val="3980824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89445"/>
                                        </p:tgtEl>
                                        <p:attrNameLst>
                                          <p:attrName>style.visibility</p:attrName>
                                        </p:attrNameLst>
                                      </p:cBhvr>
                                      <p:to>
                                        <p:strVal val="visible"/>
                                      </p:to>
                                    </p:set>
                                    <p:animEffect transition="in" filter="barn(inVertical)">
                                      <p:cBhvr>
                                        <p:cTn id="7" dur="500"/>
                                        <p:tgtEl>
                                          <p:spTgt spid="1894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idx="1"/>
          </p:nvPr>
        </p:nvSpPr>
        <p:spPr>
          <a:xfrm>
            <a:off x="1164167" y="398476"/>
            <a:ext cx="10883900" cy="5951537"/>
          </a:xfrm>
        </p:spPr>
        <p:txBody>
          <a:bodyPr rtlCol="0">
            <a:normAutofit/>
          </a:bodyPr>
          <a:lstStyle/>
          <a:p>
            <a:pPr marL="0" indent="0" eaLnBrk="1" fontAlgn="auto" hangingPunct="1">
              <a:lnSpc>
                <a:spcPct val="100000"/>
              </a:lnSpc>
              <a:spcAft>
                <a:spcPts val="0"/>
              </a:spcAft>
              <a:buFont typeface="Arial" panose="020B0604020202020204" pitchFamily="34" charset="0"/>
              <a:buNone/>
              <a:defRPr/>
            </a:pPr>
            <a:endParaRPr lang="tr-TR" dirty="0" smtClean="0">
              <a:solidFill>
                <a:srgbClr val="040404"/>
              </a:solidFill>
              <a:latin typeface="Gabriola" pitchFamily="82" charset="0"/>
              <a:cs typeface="Arial" pitchFamily="34" charset="0"/>
            </a:endParaRPr>
          </a:p>
          <a:p>
            <a:pPr marL="0" indent="0" algn="ctr" eaLnBrk="1" fontAlgn="auto" hangingPunct="1">
              <a:lnSpc>
                <a:spcPct val="100000"/>
              </a:lnSpc>
              <a:spcAft>
                <a:spcPts val="0"/>
              </a:spcAft>
              <a:buFont typeface="Arial" panose="020B0604020202020204" pitchFamily="34" charset="0"/>
              <a:buNone/>
              <a:defRPr/>
            </a:pPr>
            <a:r>
              <a:rPr lang="tr-TR" b="1" dirty="0" smtClean="0">
                <a:solidFill>
                  <a:srgbClr val="C00000"/>
                </a:solidFill>
                <a:cs typeface="Arial" pitchFamily="34" charset="0"/>
              </a:rPr>
              <a:t>Değer Biçmeye Dönük Değerlendirme</a:t>
            </a:r>
          </a:p>
          <a:p>
            <a:pPr marL="0" indent="0" algn="ctr" eaLnBrk="1" fontAlgn="auto" hangingPunct="1">
              <a:lnSpc>
                <a:spcPct val="100000"/>
              </a:lnSpc>
              <a:spcAft>
                <a:spcPts val="0"/>
              </a:spcAft>
              <a:buFont typeface="Arial" panose="020B0604020202020204" pitchFamily="34" charset="0"/>
              <a:buNone/>
              <a:defRPr/>
            </a:pPr>
            <a:r>
              <a:rPr lang="tr-TR" dirty="0" smtClean="0">
                <a:solidFill>
                  <a:srgbClr val="C00000"/>
                </a:solidFill>
                <a:cs typeface="Arial" pitchFamily="34" charset="0"/>
              </a:rPr>
              <a:t>(</a:t>
            </a:r>
            <a:r>
              <a:rPr lang="tr-TR" dirty="0" err="1" smtClean="0">
                <a:solidFill>
                  <a:srgbClr val="C00000"/>
                </a:solidFill>
                <a:cs typeface="Arial" pitchFamily="34" charset="0"/>
              </a:rPr>
              <a:t>Summatif</a:t>
            </a:r>
            <a:r>
              <a:rPr lang="tr-TR" dirty="0" smtClean="0">
                <a:solidFill>
                  <a:srgbClr val="C00000"/>
                </a:solidFill>
                <a:cs typeface="Arial" pitchFamily="34" charset="0"/>
              </a:rPr>
              <a:t> Değerlendirme)</a:t>
            </a:r>
          </a:p>
          <a:p>
            <a:pPr marL="0" indent="0" algn="ctr" eaLnBrk="1" fontAlgn="auto" hangingPunct="1">
              <a:lnSpc>
                <a:spcPct val="100000"/>
              </a:lnSpc>
              <a:spcAft>
                <a:spcPts val="0"/>
              </a:spcAft>
              <a:buFont typeface="Arial" panose="020B0604020202020204" pitchFamily="34" charset="0"/>
              <a:buNone/>
              <a:defRPr/>
            </a:pPr>
            <a:endParaRPr lang="tr-TR" dirty="0" smtClean="0">
              <a:solidFill>
                <a:srgbClr val="040404"/>
              </a:solidFill>
              <a:cs typeface="Arial" pitchFamily="34" charset="0"/>
            </a:endParaRPr>
          </a:p>
          <a:p>
            <a:pPr algn="just" eaLnBrk="1" fontAlgn="auto" hangingPunct="1">
              <a:lnSpc>
                <a:spcPct val="100000"/>
              </a:lnSpc>
              <a:spcAft>
                <a:spcPts val="0"/>
              </a:spcAft>
              <a:buFont typeface="Arial" panose="020B0604020202020204" pitchFamily="34" charset="0"/>
              <a:buChar char="•"/>
              <a:defRPr/>
            </a:pPr>
            <a:r>
              <a:rPr lang="tr-TR" dirty="0" smtClean="0">
                <a:solidFill>
                  <a:srgbClr val="040404"/>
                </a:solidFill>
                <a:cs typeface="Arial" pitchFamily="34" charset="0"/>
              </a:rPr>
              <a:t>Eğitim sürecinin sonunda yapılır.</a:t>
            </a:r>
          </a:p>
          <a:p>
            <a:pPr algn="just" eaLnBrk="1" fontAlgn="auto" hangingPunct="1">
              <a:lnSpc>
                <a:spcPct val="100000"/>
              </a:lnSpc>
              <a:spcAft>
                <a:spcPts val="0"/>
              </a:spcAft>
              <a:buFont typeface="Arial" panose="020B0604020202020204" pitchFamily="34" charset="0"/>
              <a:buChar char="•"/>
              <a:defRPr/>
            </a:pPr>
            <a:r>
              <a:rPr lang="tr-TR" dirty="0" smtClean="0">
                <a:solidFill>
                  <a:srgbClr val="040404"/>
                </a:solidFill>
                <a:cs typeface="Arial" pitchFamily="34" charset="0"/>
              </a:rPr>
              <a:t>Amaç, öğrenciye tamamlanan eğitim sonucundaki seviyesini, ulaştığı noktayı bildirmektir.</a:t>
            </a:r>
          </a:p>
          <a:p>
            <a:pPr algn="just" eaLnBrk="1" fontAlgn="auto" hangingPunct="1">
              <a:lnSpc>
                <a:spcPct val="100000"/>
              </a:lnSpc>
              <a:spcAft>
                <a:spcPts val="0"/>
              </a:spcAft>
              <a:buFont typeface="Arial" panose="020B0604020202020204" pitchFamily="34" charset="0"/>
              <a:buChar char="•"/>
              <a:defRPr/>
            </a:pPr>
            <a:r>
              <a:rPr lang="tr-TR" dirty="0" smtClean="0">
                <a:solidFill>
                  <a:srgbClr val="040404"/>
                </a:solidFill>
                <a:cs typeface="Arial" pitchFamily="34" charset="0"/>
              </a:rPr>
              <a:t>Asıl amaç öğrenciye </a:t>
            </a:r>
            <a:r>
              <a:rPr lang="tr-TR" u="sng" dirty="0" smtClean="0">
                <a:solidFill>
                  <a:srgbClr val="C00000"/>
                </a:solidFill>
                <a:cs typeface="Arial" pitchFamily="34" charset="0"/>
              </a:rPr>
              <a:t>not vermektir</a:t>
            </a:r>
            <a:r>
              <a:rPr lang="tr-TR" dirty="0" smtClean="0">
                <a:solidFill>
                  <a:srgbClr val="040404"/>
                </a:solidFill>
                <a:cs typeface="Arial" pitchFamily="34" charset="0"/>
              </a:rPr>
              <a:t>!!!</a:t>
            </a:r>
          </a:p>
          <a:p>
            <a:pPr algn="just" eaLnBrk="1" fontAlgn="auto" hangingPunct="1">
              <a:lnSpc>
                <a:spcPct val="100000"/>
              </a:lnSpc>
              <a:spcAft>
                <a:spcPts val="0"/>
              </a:spcAft>
              <a:buFont typeface="Arial" panose="020B0604020202020204" pitchFamily="34" charset="0"/>
              <a:buChar char="•"/>
              <a:defRPr/>
            </a:pPr>
            <a:r>
              <a:rPr lang="tr-TR" dirty="0" smtClean="0">
                <a:solidFill>
                  <a:srgbClr val="040404"/>
                </a:solidFill>
                <a:cs typeface="Arial" pitchFamily="34" charset="0"/>
              </a:rPr>
              <a:t>Örneğin; bitirme sınavları, uzmanlık sınavları, finaller </a:t>
            </a:r>
            <a:r>
              <a:rPr lang="tr-TR" dirty="0" err="1" smtClean="0">
                <a:solidFill>
                  <a:srgbClr val="040404"/>
                </a:solidFill>
                <a:cs typeface="Arial" pitchFamily="34" charset="0"/>
              </a:rPr>
              <a:t>vb</a:t>
            </a:r>
            <a:r>
              <a:rPr lang="tr-TR" dirty="0" smtClean="0">
                <a:solidFill>
                  <a:srgbClr val="040404"/>
                </a:solidFill>
                <a:cs typeface="Arial" pitchFamily="34" charset="0"/>
              </a:rPr>
              <a:t>…</a:t>
            </a:r>
          </a:p>
          <a:p>
            <a:pPr marL="0" indent="0" algn="ctr" eaLnBrk="1" fontAlgn="auto" hangingPunct="1">
              <a:lnSpc>
                <a:spcPct val="100000"/>
              </a:lnSpc>
              <a:spcAft>
                <a:spcPts val="0"/>
              </a:spcAft>
              <a:buFont typeface="Arial" panose="020B0604020202020204" pitchFamily="34" charset="0"/>
              <a:buNone/>
              <a:defRPr/>
            </a:pPr>
            <a:endParaRPr lang="tr-TR" dirty="0" smtClean="0">
              <a:solidFill>
                <a:srgbClr val="040404"/>
              </a:solidFill>
              <a:latin typeface="Gabriola" pitchFamily="82" charset="0"/>
              <a:cs typeface="Arial" pitchFamily="34" charset="0"/>
            </a:endParaRPr>
          </a:p>
        </p:txBody>
      </p:sp>
      <p:sp>
        <p:nvSpPr>
          <p:cNvPr id="250883"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3144D2-82B6-4E8B-BF6E-61EF9C813242}" type="slidenum">
              <a:rPr lang="tr-TR" smtClean="0">
                <a:solidFill>
                  <a:srgbClr val="898989"/>
                </a:solidFill>
              </a:rPr>
              <a:pPr eaLnBrk="1" hangingPunct="1"/>
              <a:t>40</a:t>
            </a:fld>
            <a:endParaRPr lang="tr-TR" smtClean="0">
              <a:solidFill>
                <a:srgbClr val="898989"/>
              </a:solidFill>
            </a:endParaRPr>
          </a:p>
        </p:txBody>
      </p:sp>
    </p:spTree>
    <p:extLst>
      <p:ext uri="{BB962C8B-B14F-4D97-AF65-F5344CB8AC3E}">
        <p14:creationId xmlns:p14="http://schemas.microsoft.com/office/powerpoint/2010/main" val="20147579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r>
              <a:rPr lang="tr-TR" altLang="tr-TR" smtClean="0"/>
              <a:t>Öğretim Süreci Sonunda</a:t>
            </a:r>
          </a:p>
        </p:txBody>
      </p:sp>
      <p:sp>
        <p:nvSpPr>
          <p:cNvPr id="251907" name="Slide Number Placeholder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BEBAD4-F4DB-426A-AFCC-73914013EDE8}" type="slidenum">
              <a:rPr lang="tr-TR" altLang="tr-TR" smtClean="0">
                <a:solidFill>
                  <a:srgbClr val="000000"/>
                </a:solidFill>
                <a:latin typeface="Trebuchet MS" pitchFamily="34" charset="0"/>
              </a:rPr>
              <a:pPr eaLnBrk="1" hangingPunct="1"/>
              <a:t>41</a:t>
            </a:fld>
            <a:endParaRPr lang="tr-TR" altLang="tr-TR" smtClean="0">
              <a:solidFill>
                <a:srgbClr val="000000"/>
              </a:solidFill>
              <a:latin typeface="Trebuchet MS" pitchFamily="34" charset="0"/>
            </a:endParaRPr>
          </a:p>
        </p:txBody>
      </p:sp>
      <p:sp>
        <p:nvSpPr>
          <p:cNvPr id="251908" name="Rectangle 4"/>
          <p:cNvSpPr>
            <a:spLocks noChangeArrowheads="1"/>
          </p:cNvSpPr>
          <p:nvPr/>
        </p:nvSpPr>
        <p:spPr bwMode="auto">
          <a:xfrm>
            <a:off x="3695708" y="2781300"/>
            <a:ext cx="4993217" cy="865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sz="2000" dirty="0" smtClean="0">
                <a:solidFill>
                  <a:srgbClr val="000000"/>
                </a:solidFill>
                <a:latin typeface="Arial" charset="0"/>
              </a:rPr>
              <a:t>Öğrenciler kazandırılması </a:t>
            </a:r>
          </a:p>
          <a:p>
            <a:pPr algn="ctr" fontAlgn="base">
              <a:spcBef>
                <a:spcPct val="0"/>
              </a:spcBef>
              <a:spcAft>
                <a:spcPct val="0"/>
              </a:spcAft>
            </a:pPr>
            <a:r>
              <a:rPr lang="tr-TR" altLang="tr-TR" sz="2000" dirty="0" smtClean="0">
                <a:solidFill>
                  <a:srgbClr val="000000"/>
                </a:solidFill>
                <a:latin typeface="Arial" charset="0"/>
              </a:rPr>
              <a:t>hedeflenen bilgileri ve becerilere </a:t>
            </a:r>
          </a:p>
          <a:p>
            <a:pPr algn="ctr" fontAlgn="base">
              <a:spcBef>
                <a:spcPct val="0"/>
              </a:spcBef>
              <a:spcAft>
                <a:spcPct val="0"/>
              </a:spcAft>
            </a:pPr>
            <a:r>
              <a:rPr lang="tr-TR" altLang="tr-TR" sz="2000" dirty="0" smtClean="0">
                <a:solidFill>
                  <a:srgbClr val="000000"/>
                </a:solidFill>
                <a:latin typeface="Arial" charset="0"/>
              </a:rPr>
              <a:t>sahip mi?</a:t>
            </a:r>
          </a:p>
        </p:txBody>
      </p:sp>
      <p:sp>
        <p:nvSpPr>
          <p:cNvPr id="251909" name="Rectangle 5"/>
          <p:cNvSpPr>
            <a:spLocks noChangeArrowheads="1"/>
          </p:cNvSpPr>
          <p:nvPr/>
        </p:nvSpPr>
        <p:spPr bwMode="auto">
          <a:xfrm>
            <a:off x="1102785" y="4146550"/>
            <a:ext cx="4224867" cy="793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sz="2000" dirty="0" smtClean="0">
                <a:solidFill>
                  <a:srgbClr val="000000"/>
                </a:solidFill>
              </a:rPr>
              <a:t>Fazladan </a:t>
            </a:r>
          </a:p>
          <a:p>
            <a:pPr algn="ctr" fontAlgn="base">
              <a:spcBef>
                <a:spcPct val="0"/>
              </a:spcBef>
              <a:spcAft>
                <a:spcPct val="0"/>
              </a:spcAft>
            </a:pPr>
            <a:r>
              <a:rPr lang="tr-TR" altLang="tr-TR" sz="2000" dirty="0" smtClean="0">
                <a:solidFill>
                  <a:srgbClr val="000000"/>
                </a:solidFill>
              </a:rPr>
              <a:t>öğrenme deneyimleri sunun.</a:t>
            </a:r>
          </a:p>
        </p:txBody>
      </p:sp>
      <p:sp>
        <p:nvSpPr>
          <p:cNvPr id="251910" name="Rectangle 6"/>
          <p:cNvSpPr>
            <a:spLocks noChangeArrowheads="1"/>
          </p:cNvSpPr>
          <p:nvPr/>
        </p:nvSpPr>
        <p:spPr bwMode="auto">
          <a:xfrm>
            <a:off x="6864352" y="4146550"/>
            <a:ext cx="4224867" cy="793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sz="2000" dirty="0" smtClean="0">
                <a:solidFill>
                  <a:srgbClr val="000000"/>
                </a:solidFill>
              </a:rPr>
              <a:t>Notları verin veya uzmanlık </a:t>
            </a:r>
          </a:p>
          <a:p>
            <a:pPr algn="ctr" fontAlgn="base">
              <a:spcBef>
                <a:spcPct val="0"/>
              </a:spcBef>
              <a:spcAft>
                <a:spcPct val="0"/>
              </a:spcAft>
            </a:pPr>
            <a:r>
              <a:rPr lang="tr-TR" altLang="tr-TR" sz="2000" dirty="0" smtClean="0">
                <a:solidFill>
                  <a:srgbClr val="000000"/>
                </a:solidFill>
              </a:rPr>
              <a:t>düzeylerini belirleyin.</a:t>
            </a:r>
          </a:p>
        </p:txBody>
      </p:sp>
      <p:cxnSp>
        <p:nvCxnSpPr>
          <p:cNvPr id="251911" name="AutoShape 7"/>
          <p:cNvCxnSpPr>
            <a:cxnSpLocks noChangeShapeType="1"/>
            <a:stCxn id="251908" idx="2"/>
            <a:endCxn id="251909" idx="0"/>
          </p:cNvCxnSpPr>
          <p:nvPr/>
        </p:nvCxnSpPr>
        <p:spPr bwMode="auto">
          <a:xfrm flipH="1">
            <a:off x="3215219" y="3646488"/>
            <a:ext cx="2978149" cy="5000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12" name="AutoShape 8"/>
          <p:cNvCxnSpPr>
            <a:cxnSpLocks noChangeShapeType="1"/>
            <a:stCxn id="251908" idx="2"/>
            <a:endCxn id="251910" idx="0"/>
          </p:cNvCxnSpPr>
          <p:nvPr/>
        </p:nvCxnSpPr>
        <p:spPr bwMode="auto">
          <a:xfrm>
            <a:off x="6193374" y="3646488"/>
            <a:ext cx="2783417" cy="5000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913" name="Text Box 9"/>
          <p:cNvSpPr txBox="1">
            <a:spLocks noChangeArrowheads="1"/>
          </p:cNvSpPr>
          <p:nvPr/>
        </p:nvSpPr>
        <p:spPr bwMode="auto">
          <a:xfrm>
            <a:off x="7842260" y="3644901"/>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altLang="tr-TR" smtClean="0">
                <a:solidFill>
                  <a:srgbClr val="000000"/>
                </a:solidFill>
                <a:latin typeface="Trebuchet MS" pitchFamily="34" charset="0"/>
              </a:rPr>
              <a:t>Evet</a:t>
            </a:r>
          </a:p>
        </p:txBody>
      </p:sp>
      <p:sp>
        <p:nvSpPr>
          <p:cNvPr id="251914" name="Text Box 10"/>
          <p:cNvSpPr txBox="1">
            <a:spLocks noChangeArrowheads="1"/>
          </p:cNvSpPr>
          <p:nvPr/>
        </p:nvSpPr>
        <p:spPr bwMode="auto">
          <a:xfrm>
            <a:off x="3312592" y="3644901"/>
            <a:ext cx="7264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altLang="tr-TR" smtClean="0">
                <a:solidFill>
                  <a:srgbClr val="000000"/>
                </a:solidFill>
                <a:latin typeface="Trebuchet MS" pitchFamily="34" charset="0"/>
              </a:rPr>
              <a:t>Hayır</a:t>
            </a:r>
          </a:p>
        </p:txBody>
      </p:sp>
      <p:sp>
        <p:nvSpPr>
          <p:cNvPr id="251915" name="Rectangle 11"/>
          <p:cNvSpPr>
            <a:spLocks noChangeArrowheads="1"/>
          </p:cNvSpPr>
          <p:nvPr/>
        </p:nvSpPr>
        <p:spPr bwMode="auto">
          <a:xfrm>
            <a:off x="3695708" y="1628775"/>
            <a:ext cx="4993217" cy="865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sz="2000" dirty="0" smtClean="0">
                <a:solidFill>
                  <a:srgbClr val="000000"/>
                </a:solidFill>
              </a:rPr>
              <a:t>Düzey Belirleyici Değerlendirme</a:t>
            </a:r>
          </a:p>
          <a:p>
            <a:pPr algn="ctr" fontAlgn="base">
              <a:spcBef>
                <a:spcPct val="0"/>
              </a:spcBef>
              <a:spcAft>
                <a:spcPct val="0"/>
              </a:spcAft>
            </a:pPr>
            <a:r>
              <a:rPr lang="tr-TR" altLang="tr-TR" sz="2000" dirty="0" smtClean="0">
                <a:solidFill>
                  <a:srgbClr val="000000"/>
                </a:solidFill>
              </a:rPr>
              <a:t>(performans hakkında </a:t>
            </a:r>
          </a:p>
          <a:p>
            <a:pPr algn="ctr" fontAlgn="base">
              <a:spcBef>
                <a:spcPct val="0"/>
              </a:spcBef>
              <a:spcAft>
                <a:spcPct val="0"/>
              </a:spcAft>
            </a:pPr>
            <a:r>
              <a:rPr lang="tr-TR" altLang="tr-TR" sz="2000" dirty="0" smtClean="0">
                <a:solidFill>
                  <a:srgbClr val="000000"/>
                </a:solidFill>
              </a:rPr>
              <a:t>karar verme)</a:t>
            </a:r>
          </a:p>
        </p:txBody>
      </p:sp>
      <p:sp>
        <p:nvSpPr>
          <p:cNvPr id="251916" name="Rectangle 12"/>
          <p:cNvSpPr>
            <a:spLocks noChangeArrowheads="1"/>
          </p:cNvSpPr>
          <p:nvPr/>
        </p:nvSpPr>
        <p:spPr bwMode="auto">
          <a:xfrm>
            <a:off x="4078817" y="5445125"/>
            <a:ext cx="4224867" cy="793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tr-TR" altLang="tr-TR" sz="2000" dirty="0" smtClean="0">
                <a:solidFill>
                  <a:srgbClr val="000000"/>
                </a:solidFill>
                <a:latin typeface="Arial" charset="0"/>
              </a:rPr>
              <a:t>Öğretimin etkililiğini</a:t>
            </a:r>
          </a:p>
          <a:p>
            <a:pPr algn="ctr" fontAlgn="base">
              <a:spcBef>
                <a:spcPct val="0"/>
              </a:spcBef>
              <a:spcAft>
                <a:spcPct val="0"/>
              </a:spcAft>
            </a:pPr>
            <a:r>
              <a:rPr lang="tr-TR" altLang="tr-TR" sz="2000" dirty="0" smtClean="0">
                <a:solidFill>
                  <a:srgbClr val="000000"/>
                </a:solidFill>
                <a:latin typeface="Arial" charset="0"/>
              </a:rPr>
              <a:t>değerlendirin.</a:t>
            </a:r>
          </a:p>
        </p:txBody>
      </p:sp>
      <p:cxnSp>
        <p:nvCxnSpPr>
          <p:cNvPr id="251917" name="AutoShape 13"/>
          <p:cNvCxnSpPr>
            <a:cxnSpLocks noChangeShapeType="1"/>
            <a:stCxn id="251915" idx="2"/>
            <a:endCxn id="251908" idx="0"/>
          </p:cNvCxnSpPr>
          <p:nvPr/>
        </p:nvCxnSpPr>
        <p:spPr bwMode="auto">
          <a:xfrm>
            <a:off x="6193367" y="2493974"/>
            <a:ext cx="0" cy="2873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918" name="AutoShape 16"/>
          <p:cNvSpPr>
            <a:spLocks/>
          </p:cNvSpPr>
          <p:nvPr/>
        </p:nvSpPr>
        <p:spPr bwMode="auto">
          <a:xfrm rot="5400000" flipV="1">
            <a:off x="5939904" y="3537485"/>
            <a:ext cx="504825" cy="3456516"/>
          </a:xfrm>
          <a:prstGeom prst="rightBrace">
            <a:avLst>
              <a:gd name="adj1" fmla="val 42793"/>
              <a:gd name="adj2" fmla="val 5252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ltLang="tr-TR" smtClean="0">
              <a:solidFill>
                <a:srgbClr val="000000"/>
              </a:solidFill>
              <a:latin typeface="Arial" charset="0"/>
            </a:endParaRPr>
          </a:p>
        </p:txBody>
      </p:sp>
    </p:spTree>
    <p:extLst>
      <p:ext uri="{BB962C8B-B14F-4D97-AF65-F5344CB8AC3E}">
        <p14:creationId xmlns:p14="http://schemas.microsoft.com/office/powerpoint/2010/main" val="3068773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902541" y="2651871"/>
            <a:ext cx="8225907" cy="3586723"/>
          </a:xfrm>
        </p:spPr>
        <p:txBody>
          <a:bodyPr>
            <a:normAutofit/>
          </a:bodyPr>
          <a:lstStyle/>
          <a:p>
            <a:r>
              <a:rPr lang="tr-TR" sz="2800" dirty="0" smtClean="0">
                <a:solidFill>
                  <a:schemeClr val="tx1"/>
                </a:solidFill>
              </a:rPr>
              <a:t>Ölçek, </a:t>
            </a:r>
            <a:r>
              <a:rPr lang="tr-TR" sz="2800" dirty="0">
                <a:solidFill>
                  <a:schemeClr val="tx1"/>
                </a:solidFill>
              </a:rPr>
              <a:t>ölçmede ölçek sonuçlarını gösteren sayı ve sembollerin matematiksel ya da istatistiksel özellikleri anlamına gelir</a:t>
            </a:r>
            <a:r>
              <a:rPr lang="tr-TR" sz="2800" dirty="0" smtClean="0">
                <a:solidFill>
                  <a:schemeClr val="tx1"/>
                </a:solidFill>
              </a:rPr>
              <a:t>.</a:t>
            </a:r>
          </a:p>
          <a:p>
            <a:endParaRPr lang="tr-TR" sz="2800" dirty="0">
              <a:solidFill>
                <a:schemeClr val="tx1"/>
              </a:solidFill>
            </a:endParaRPr>
          </a:p>
          <a:p>
            <a:r>
              <a:rPr lang="tr-TR" sz="2800" dirty="0">
                <a:solidFill>
                  <a:schemeClr val="tx1"/>
                </a:solidFill>
              </a:rPr>
              <a:t>Bazı </a:t>
            </a:r>
            <a:r>
              <a:rPr lang="tr-TR" sz="2800" dirty="0" smtClean="0">
                <a:solidFill>
                  <a:schemeClr val="tx1"/>
                </a:solidFill>
              </a:rPr>
              <a:t>ölçümlerle </a:t>
            </a:r>
            <a:r>
              <a:rPr lang="tr-TR" sz="2800" dirty="0">
                <a:solidFill>
                  <a:schemeClr val="tx1"/>
                </a:solidFill>
              </a:rPr>
              <a:t>her türlü matematiksel  işlemler </a:t>
            </a:r>
            <a:r>
              <a:rPr lang="tr-TR" sz="2800" dirty="0" smtClean="0">
                <a:solidFill>
                  <a:schemeClr val="tx1"/>
                </a:solidFill>
              </a:rPr>
              <a:t>yapılabilirken, </a:t>
            </a:r>
            <a:r>
              <a:rPr lang="tr-TR" sz="2800" dirty="0">
                <a:solidFill>
                  <a:schemeClr val="tx1"/>
                </a:solidFill>
              </a:rPr>
              <a:t>bazı </a:t>
            </a:r>
            <a:r>
              <a:rPr lang="tr-TR" sz="2800" dirty="0" smtClean="0">
                <a:solidFill>
                  <a:schemeClr val="tx1"/>
                </a:solidFill>
              </a:rPr>
              <a:t>ölçümlerle </a:t>
            </a:r>
            <a:r>
              <a:rPr lang="tr-TR" sz="2800" dirty="0">
                <a:solidFill>
                  <a:schemeClr val="tx1"/>
                </a:solidFill>
              </a:rPr>
              <a:t>bir kısmı yapılabilir veya hiçbiri yapılamaz.</a:t>
            </a:r>
          </a:p>
          <a:p>
            <a:endParaRPr lang="tr-TR" sz="2400" b="1" dirty="0">
              <a:solidFill>
                <a:schemeClr val="tx1"/>
              </a:solidFill>
            </a:endParaRPr>
          </a:p>
          <a:p>
            <a:endParaRPr lang="tr-TR" sz="2400" b="1" dirty="0">
              <a:solidFill>
                <a:schemeClr val="tx1"/>
              </a:solidFill>
            </a:endParaRPr>
          </a:p>
          <a:p>
            <a:endParaRPr lang="tr-TR" sz="2400" b="1" dirty="0">
              <a:solidFill>
                <a:schemeClr val="tx1"/>
              </a:solidFill>
            </a:endParaRPr>
          </a:p>
        </p:txBody>
      </p:sp>
      <p:pic>
        <p:nvPicPr>
          <p:cNvPr id="4" name="3 Resim" descr="indir (2).jpg"/>
          <p:cNvPicPr>
            <a:picLocks noChangeAspect="1"/>
          </p:cNvPicPr>
          <p:nvPr/>
        </p:nvPicPr>
        <p:blipFill>
          <a:blip r:embed="rId2" cstate="print"/>
          <a:stretch>
            <a:fillRect/>
          </a:stretch>
        </p:blipFill>
        <p:spPr>
          <a:xfrm>
            <a:off x="8685431" y="707629"/>
            <a:ext cx="2163724" cy="1944216"/>
          </a:xfrm>
          <a:prstGeom prst="rect">
            <a:avLst/>
          </a:prstGeom>
        </p:spPr>
      </p:pic>
      <p:sp>
        <p:nvSpPr>
          <p:cNvPr id="5" name="Başlık 4"/>
          <p:cNvSpPr>
            <a:spLocks noGrp="1"/>
          </p:cNvSpPr>
          <p:nvPr>
            <p:ph type="ctrTitle"/>
          </p:nvPr>
        </p:nvSpPr>
        <p:spPr>
          <a:xfrm>
            <a:off x="1202869" y="1034426"/>
            <a:ext cx="7336451" cy="1290673"/>
          </a:xfrm>
        </p:spPr>
        <p:txBody>
          <a:bodyPr>
            <a:normAutofit/>
          </a:bodyPr>
          <a:lstStyle/>
          <a:p>
            <a:r>
              <a:rPr lang="tr-TR" sz="4000" b="1" dirty="0" smtClean="0"/>
              <a:t>ÖLÇEK  VE ÖLÇEK ÇEŞİTLERİ</a:t>
            </a:r>
            <a:endParaRPr lang="tr-TR" sz="4000" b="1" dirty="0"/>
          </a:p>
        </p:txBody>
      </p:sp>
    </p:spTree>
    <p:extLst>
      <p:ext uri="{BB962C8B-B14F-4D97-AF65-F5344CB8AC3E}">
        <p14:creationId xmlns:p14="http://schemas.microsoft.com/office/powerpoint/2010/main" val="11602081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92942" y="624110"/>
            <a:ext cx="8911687" cy="791735"/>
          </a:xfrm>
        </p:spPr>
        <p:txBody>
          <a:bodyPr/>
          <a:lstStyle/>
          <a:p>
            <a:r>
              <a:rPr lang="tr-TR" sz="4000" b="1" dirty="0">
                <a:solidFill>
                  <a:prstClr val="black">
                    <a:lumMod val="85000"/>
                    <a:lumOff val="15000"/>
                  </a:prstClr>
                </a:solidFill>
              </a:rPr>
              <a:t>ÖLÇEK ÇEŞİTLERİ</a:t>
            </a:r>
            <a:endParaRPr lang="tr-TR" dirty="0"/>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721" y="1592827"/>
            <a:ext cx="10277992" cy="486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2923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KAA.jpg"/>
          <p:cNvPicPr>
            <a:picLocks noChangeAspect="1"/>
          </p:cNvPicPr>
          <p:nvPr/>
        </p:nvPicPr>
        <p:blipFill>
          <a:blip r:embed="rId2" cstate="print"/>
          <a:stretch>
            <a:fillRect/>
          </a:stretch>
        </p:blipFill>
        <p:spPr>
          <a:xfrm>
            <a:off x="1524000" y="0"/>
            <a:ext cx="10525432" cy="6858000"/>
          </a:xfrm>
          <a:prstGeom prst="rect">
            <a:avLst/>
          </a:prstGeom>
        </p:spPr>
      </p:pic>
    </p:spTree>
    <p:extLst>
      <p:ext uri="{BB962C8B-B14F-4D97-AF65-F5344CB8AC3E}">
        <p14:creationId xmlns:p14="http://schemas.microsoft.com/office/powerpoint/2010/main" val="22241125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i="1" dirty="0">
                <a:solidFill>
                  <a:srgbClr val="C00000"/>
                </a:solidFill>
              </a:rPr>
              <a:t>1</a:t>
            </a:r>
            <a:r>
              <a:rPr lang="tr-TR" sz="2800" b="1" i="1" dirty="0" smtClean="0">
                <a:solidFill>
                  <a:srgbClr val="C00000"/>
                </a:solidFill>
              </a:rPr>
              <a:t>. SINIFLAMA </a:t>
            </a:r>
            <a:r>
              <a:rPr lang="tr-TR" sz="2800" b="1" i="1" dirty="0">
                <a:solidFill>
                  <a:srgbClr val="C00000"/>
                </a:solidFill>
              </a:rPr>
              <a:t>ÖLÇEĞİ</a:t>
            </a:r>
          </a:p>
        </p:txBody>
      </p:sp>
      <p:sp>
        <p:nvSpPr>
          <p:cNvPr id="3" name="2 İçerik Yer Tutucusu"/>
          <p:cNvSpPr>
            <a:spLocks noGrp="1"/>
          </p:cNvSpPr>
          <p:nvPr>
            <p:ph idx="1"/>
          </p:nvPr>
        </p:nvSpPr>
        <p:spPr>
          <a:xfrm>
            <a:off x="2308502" y="1214211"/>
            <a:ext cx="9196127" cy="4697019"/>
          </a:xfrm>
        </p:spPr>
        <p:txBody>
          <a:bodyPr>
            <a:normAutofit/>
          </a:bodyPr>
          <a:lstStyle/>
          <a:p>
            <a:pPr>
              <a:buFont typeface="Wingdings" pitchFamily="2" charset="2"/>
              <a:buChar char="ü"/>
            </a:pPr>
            <a:r>
              <a:rPr lang="tr-TR" sz="2400" dirty="0">
                <a:latin typeface="+mj-lt"/>
              </a:rPr>
              <a:t>Sınıflama, gruplama, adlandırma, kategorilendirme ve nominal ölçek isimleri ile de bilinir.</a:t>
            </a:r>
          </a:p>
          <a:p>
            <a:pPr>
              <a:buFont typeface="Wingdings" pitchFamily="2" charset="2"/>
              <a:buChar char="ü"/>
            </a:pPr>
            <a:r>
              <a:rPr lang="tr-TR" sz="2400" dirty="0">
                <a:solidFill>
                  <a:srgbClr val="002060"/>
                </a:solidFill>
                <a:latin typeface="+mj-lt"/>
              </a:rPr>
              <a:t>Sıfır noktası ve birim </a:t>
            </a:r>
            <a:r>
              <a:rPr lang="tr-TR" sz="2400" dirty="0">
                <a:latin typeface="+mj-lt"/>
              </a:rPr>
              <a:t>yoktur.</a:t>
            </a:r>
          </a:p>
          <a:p>
            <a:pPr>
              <a:buFont typeface="Wingdings" pitchFamily="2" charset="2"/>
              <a:buChar char="ü"/>
            </a:pPr>
            <a:r>
              <a:rPr lang="tr-TR" sz="2400" dirty="0">
                <a:latin typeface="+mj-lt"/>
              </a:rPr>
              <a:t>Elde edilen ölçme sonuçları üzerinde </a:t>
            </a:r>
            <a:r>
              <a:rPr lang="tr-TR" sz="2400" dirty="0">
                <a:solidFill>
                  <a:srgbClr val="002060"/>
                </a:solidFill>
                <a:latin typeface="+mj-lt"/>
              </a:rPr>
              <a:t>matematiksel işlem yapılamaz. </a:t>
            </a:r>
            <a:r>
              <a:rPr lang="tr-TR" sz="2400" dirty="0">
                <a:latin typeface="+mj-lt"/>
              </a:rPr>
              <a:t>İstatistiksel olarak da frekans, yüzde ve </a:t>
            </a:r>
            <a:r>
              <a:rPr lang="tr-TR" sz="2400" dirty="0" err="1" smtClean="0">
                <a:latin typeface="+mj-lt"/>
              </a:rPr>
              <a:t>mod</a:t>
            </a:r>
            <a:r>
              <a:rPr lang="tr-TR" sz="2400" dirty="0" smtClean="0">
                <a:latin typeface="+mj-lt"/>
              </a:rPr>
              <a:t> hesabı </a:t>
            </a:r>
            <a:r>
              <a:rPr lang="tr-TR" sz="2400" dirty="0">
                <a:latin typeface="+mj-lt"/>
              </a:rPr>
              <a:t>yapılabilir.</a:t>
            </a:r>
          </a:p>
          <a:p>
            <a:pPr>
              <a:buFont typeface="Wingdings" pitchFamily="2" charset="2"/>
              <a:buChar char="ü"/>
            </a:pPr>
            <a:r>
              <a:rPr lang="tr-TR" sz="2400" dirty="0">
                <a:latin typeface="+mj-lt"/>
              </a:rPr>
              <a:t>İki temel işlevi vardır:</a:t>
            </a:r>
          </a:p>
          <a:p>
            <a:pPr>
              <a:buNone/>
            </a:pPr>
            <a:r>
              <a:rPr lang="tr-TR" sz="2400" dirty="0">
                <a:latin typeface="+mj-lt"/>
              </a:rPr>
              <a:t>a: Benzerlik ve farklılıklarına göre gruplamak,</a:t>
            </a:r>
          </a:p>
          <a:p>
            <a:pPr>
              <a:buNone/>
            </a:pPr>
            <a:r>
              <a:rPr lang="tr-TR" sz="2400" dirty="0">
                <a:latin typeface="+mj-lt"/>
              </a:rPr>
              <a:t>b: Adlandırmak ve numaralandırmak.</a:t>
            </a:r>
          </a:p>
          <a:p>
            <a:pPr>
              <a:buFont typeface="Wingdings" pitchFamily="2" charset="2"/>
              <a:buChar char="ü"/>
            </a:pPr>
            <a:endParaRPr lang="tr-TR" sz="2400" b="1"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2549" y="3586816"/>
            <a:ext cx="3219451" cy="327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8057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KAA.jpg"/>
          <p:cNvPicPr>
            <a:picLocks noChangeAspect="1"/>
          </p:cNvPicPr>
          <p:nvPr/>
        </p:nvPicPr>
        <p:blipFill>
          <a:blip r:embed="rId2" cstate="print"/>
          <a:stretch>
            <a:fillRect/>
          </a:stretch>
        </p:blipFill>
        <p:spPr>
          <a:xfrm>
            <a:off x="1524000" y="0"/>
            <a:ext cx="10525432" cy="6858000"/>
          </a:xfrm>
          <a:prstGeom prst="rect">
            <a:avLst/>
          </a:prstGeom>
        </p:spPr>
      </p:pic>
    </p:spTree>
    <p:extLst>
      <p:ext uri="{BB962C8B-B14F-4D97-AF65-F5344CB8AC3E}">
        <p14:creationId xmlns:p14="http://schemas.microsoft.com/office/powerpoint/2010/main" val="1279016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74638"/>
            <a:ext cx="5266928" cy="1143000"/>
          </a:xfrm>
        </p:spPr>
        <p:txBody>
          <a:bodyPr>
            <a:normAutofit/>
          </a:bodyPr>
          <a:lstStyle/>
          <a:p>
            <a:r>
              <a:rPr lang="tr-TR" sz="2800" b="1" i="1" dirty="0">
                <a:solidFill>
                  <a:srgbClr val="C00000"/>
                </a:solidFill>
              </a:rPr>
              <a:t>2</a:t>
            </a:r>
            <a:r>
              <a:rPr lang="tr-TR" sz="2800" b="1" i="1" dirty="0" smtClean="0">
                <a:solidFill>
                  <a:srgbClr val="C00000"/>
                </a:solidFill>
              </a:rPr>
              <a:t>. SIRALAMA </a:t>
            </a:r>
            <a:r>
              <a:rPr lang="tr-TR" sz="2800" b="1" i="1" dirty="0">
                <a:solidFill>
                  <a:srgbClr val="C00000"/>
                </a:solidFill>
              </a:rPr>
              <a:t>ÖLÇEĞİ</a:t>
            </a:r>
          </a:p>
        </p:txBody>
      </p:sp>
      <p:sp>
        <p:nvSpPr>
          <p:cNvPr id="3" name="2 İçerik Yer Tutucusu"/>
          <p:cNvSpPr>
            <a:spLocks noGrp="1"/>
          </p:cNvSpPr>
          <p:nvPr>
            <p:ph idx="1"/>
          </p:nvPr>
        </p:nvSpPr>
        <p:spPr>
          <a:xfrm>
            <a:off x="2203553" y="1184226"/>
            <a:ext cx="9301059" cy="4726999"/>
          </a:xfrm>
        </p:spPr>
        <p:txBody>
          <a:bodyPr>
            <a:normAutofit lnSpcReduction="10000"/>
          </a:bodyPr>
          <a:lstStyle/>
          <a:p>
            <a:pPr>
              <a:buFont typeface="Wingdings" pitchFamily="2" charset="2"/>
              <a:buChar char="v"/>
            </a:pPr>
            <a:r>
              <a:rPr lang="tr-TR" sz="2400" dirty="0"/>
              <a:t>Sınıflama ölçeğinin bir üst düzeyidir.</a:t>
            </a:r>
          </a:p>
          <a:p>
            <a:pPr>
              <a:buFont typeface="Wingdings" pitchFamily="2" charset="2"/>
              <a:buChar char="v"/>
            </a:pPr>
            <a:r>
              <a:rPr lang="tr-TR" sz="2400" dirty="0"/>
              <a:t>Bu ölçekte nesneler, bir özelliğe en az sahip olandan en çok sahip olana ya da en çoktan en aza doğru sıralanır ve her sıraya bir </a:t>
            </a:r>
            <a:r>
              <a:rPr lang="tr-TR" sz="2400" dirty="0" smtClean="0"/>
              <a:t>sıralama sayısı </a:t>
            </a:r>
            <a:r>
              <a:rPr lang="tr-TR" sz="2400" dirty="0"/>
              <a:t>veya sembol verilir.</a:t>
            </a:r>
          </a:p>
          <a:p>
            <a:pPr>
              <a:buFont typeface="Wingdings" pitchFamily="2" charset="2"/>
              <a:buChar char="v"/>
            </a:pPr>
            <a:r>
              <a:rPr lang="tr-TR" sz="2400" dirty="0"/>
              <a:t>Miktara göre bir derecelendirme vardır</a:t>
            </a:r>
            <a:r>
              <a:rPr lang="tr-TR" sz="2400" dirty="0" smtClean="0"/>
              <a:t>.</a:t>
            </a:r>
          </a:p>
          <a:p>
            <a:pPr>
              <a:buFont typeface="Wingdings" pitchFamily="2" charset="2"/>
              <a:buChar char="v"/>
            </a:pPr>
            <a:r>
              <a:rPr lang="tr-TR" sz="2400" dirty="0"/>
              <a:t>Nesneler arasındaki farkın miktarı bilinemez</a:t>
            </a:r>
          </a:p>
          <a:p>
            <a:pPr>
              <a:buFont typeface="Wingdings" pitchFamily="2" charset="2"/>
              <a:buChar char="v"/>
            </a:pPr>
            <a:r>
              <a:rPr lang="tr-TR" sz="2400" dirty="0"/>
              <a:t>Sıralama ölçeğinde sıfırıncı anlamsızdır. </a:t>
            </a:r>
            <a:endParaRPr lang="tr-TR" sz="2400" dirty="0" smtClean="0"/>
          </a:p>
          <a:p>
            <a:pPr>
              <a:buFont typeface="Wingdings" pitchFamily="2" charset="2"/>
              <a:buChar char="v"/>
            </a:pPr>
            <a:r>
              <a:rPr lang="tr-TR" sz="2400" dirty="0" smtClean="0"/>
              <a:t>Yine </a:t>
            </a:r>
            <a:r>
              <a:rPr lang="tr-TR" sz="2400" dirty="0"/>
              <a:t>bu ölçekte 1., 2., ile 3. arasında bir aralık olsa da bu aralıklar eşit değil ve birim olarak kabul edilemez.</a:t>
            </a:r>
          </a:p>
          <a:p>
            <a:pPr>
              <a:buFont typeface="Wingdings" pitchFamily="2" charset="2"/>
              <a:buChar char="v"/>
            </a:pPr>
            <a:r>
              <a:rPr lang="tr-TR" sz="2400" dirty="0" smtClean="0"/>
              <a:t>Bu ölçeğin verileri ile istatistiksel </a:t>
            </a:r>
            <a:r>
              <a:rPr lang="tr-TR" sz="2400" dirty="0"/>
              <a:t>olarak </a:t>
            </a:r>
            <a:r>
              <a:rPr lang="tr-TR" sz="2400" dirty="0" smtClean="0"/>
              <a:t>medyan (ortanca), </a:t>
            </a:r>
            <a:r>
              <a:rPr lang="tr-TR" sz="2400" dirty="0"/>
              <a:t>yüzdelikler ve sıra farkı korelasyon </a:t>
            </a:r>
            <a:r>
              <a:rPr lang="tr-TR" sz="2400" dirty="0" smtClean="0"/>
              <a:t>katsayısı </a:t>
            </a:r>
            <a:r>
              <a:rPr lang="tr-TR" sz="2400" dirty="0"/>
              <a:t>hesaplanabilir.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2" y="2969667"/>
            <a:ext cx="2112929" cy="158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7132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92942" y="624110"/>
            <a:ext cx="8911687" cy="717993"/>
          </a:xfrm>
        </p:spPr>
        <p:txBody>
          <a:bodyPr/>
          <a:lstStyle/>
          <a:p>
            <a:r>
              <a:rPr lang="tr-TR" dirty="0" smtClean="0"/>
              <a:t>SIRALAMA ÖLÇEĞİ</a:t>
            </a:r>
            <a:endParaRPr lang="tr-TR" dirty="0"/>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088" y="1548607"/>
            <a:ext cx="9663169" cy="5350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4170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KAA.jpg"/>
          <p:cNvPicPr>
            <a:picLocks noChangeAspect="1"/>
          </p:cNvPicPr>
          <p:nvPr/>
        </p:nvPicPr>
        <p:blipFill>
          <a:blip r:embed="rId2" cstate="print"/>
          <a:stretch>
            <a:fillRect/>
          </a:stretch>
        </p:blipFill>
        <p:spPr>
          <a:xfrm>
            <a:off x="1524000" y="0"/>
            <a:ext cx="10525432" cy="6858000"/>
          </a:xfrm>
          <a:prstGeom prst="rect">
            <a:avLst/>
          </a:prstGeom>
        </p:spPr>
      </p:pic>
    </p:spTree>
    <p:extLst>
      <p:ext uri="{BB962C8B-B14F-4D97-AF65-F5344CB8AC3E}">
        <p14:creationId xmlns:p14="http://schemas.microsoft.com/office/powerpoint/2010/main" val="1279016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p:cNvGraphicFramePr>
            <a:graphicFrameLocks noGrp="1"/>
          </p:cNvGraphicFramePr>
          <p:nvPr>
            <p:ph idx="1"/>
            <p:extLst>
              <p:ext uri="{D42A27DB-BD31-4B8C-83A1-F6EECF244321}">
                <p14:modId xmlns:p14="http://schemas.microsoft.com/office/powerpoint/2010/main" val="1400862057"/>
              </p:ext>
            </p:extLst>
          </p:nvPr>
        </p:nvGraphicFramePr>
        <p:xfrm>
          <a:off x="1808162" y="647700"/>
          <a:ext cx="9945687" cy="539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1345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78194" y="343891"/>
            <a:ext cx="8911687" cy="762238"/>
          </a:xfrm>
        </p:spPr>
        <p:txBody>
          <a:bodyPr>
            <a:normAutofit/>
          </a:bodyPr>
          <a:lstStyle/>
          <a:p>
            <a:r>
              <a:rPr lang="tr-TR" sz="3200" b="1" i="1" dirty="0">
                <a:solidFill>
                  <a:srgbClr val="C00000"/>
                </a:solidFill>
              </a:rPr>
              <a:t>3</a:t>
            </a:r>
            <a:r>
              <a:rPr lang="tr-TR" sz="3200" b="1" i="1" dirty="0" smtClean="0">
                <a:solidFill>
                  <a:srgbClr val="C00000"/>
                </a:solidFill>
              </a:rPr>
              <a:t>. EŞİT </a:t>
            </a:r>
            <a:r>
              <a:rPr lang="tr-TR" sz="3200" b="1" i="1" dirty="0">
                <a:solidFill>
                  <a:srgbClr val="C00000"/>
                </a:solidFill>
              </a:rPr>
              <a:t>ARALIKLI ÖLÇEKLER</a:t>
            </a:r>
          </a:p>
        </p:txBody>
      </p:sp>
      <p:sp>
        <p:nvSpPr>
          <p:cNvPr id="3" name="2 İçerik Yer Tutucusu"/>
          <p:cNvSpPr>
            <a:spLocks noGrp="1"/>
          </p:cNvSpPr>
          <p:nvPr>
            <p:ph idx="1"/>
          </p:nvPr>
        </p:nvSpPr>
        <p:spPr>
          <a:xfrm>
            <a:off x="2158587" y="1364111"/>
            <a:ext cx="9346028" cy="5227195"/>
          </a:xfrm>
        </p:spPr>
        <p:txBody>
          <a:bodyPr>
            <a:normAutofit fontScale="77500" lnSpcReduction="20000"/>
          </a:bodyPr>
          <a:lstStyle/>
          <a:p>
            <a:pPr>
              <a:buFont typeface="Wingdings" pitchFamily="2" charset="2"/>
              <a:buChar char="q"/>
            </a:pPr>
            <a:r>
              <a:rPr lang="tr-TR" sz="2800" dirty="0">
                <a:solidFill>
                  <a:schemeClr val="tx1"/>
                </a:solidFill>
                <a:latin typeface="Arial" pitchFamily="34" charset="0"/>
                <a:cs typeface="Arial" pitchFamily="34" charset="0"/>
              </a:rPr>
              <a:t>Ölçülen değişkenin belli bir başlangıç noktasına göre ve belli bir özelliğe sahip oluş derecelerine göre eşit aralıklarla sıralandıkları ölçek tipidir.</a:t>
            </a:r>
          </a:p>
          <a:p>
            <a:pPr>
              <a:buFont typeface="Wingdings" pitchFamily="2" charset="2"/>
              <a:buChar char="q"/>
            </a:pPr>
            <a:r>
              <a:rPr lang="tr-TR" sz="2800" dirty="0">
                <a:solidFill>
                  <a:schemeClr val="tx1"/>
                </a:solidFill>
                <a:latin typeface="Arial" pitchFamily="34" charset="0"/>
                <a:cs typeface="Arial" pitchFamily="34" charset="0"/>
              </a:rPr>
              <a:t>Bu tür ölçeklerde keyfi olarak tanımlanmış bir başlangıç/sıfır noktası ve değişmez ya da eşit aralıklı bir birim vardır.</a:t>
            </a:r>
          </a:p>
          <a:p>
            <a:pPr>
              <a:buFont typeface="Wingdings" pitchFamily="2" charset="2"/>
              <a:buChar char="q"/>
            </a:pPr>
            <a:r>
              <a:rPr lang="tr-TR" sz="2800" dirty="0">
                <a:solidFill>
                  <a:schemeClr val="tx1"/>
                </a:solidFill>
                <a:latin typeface="Arial" pitchFamily="34" charset="0"/>
                <a:cs typeface="Arial" pitchFamily="34" charset="0"/>
              </a:rPr>
              <a:t>Eşit aralıklı ölçekte pratik amaçlara uygun olarak tanımlanmış olan sıfır noktası gerçek sıfır değildir. </a:t>
            </a:r>
            <a:endParaRPr lang="tr-TR" sz="2800" dirty="0" smtClean="0">
              <a:solidFill>
                <a:schemeClr val="tx1"/>
              </a:solidFill>
              <a:latin typeface="Arial" pitchFamily="34" charset="0"/>
              <a:cs typeface="Arial" pitchFamily="34" charset="0"/>
            </a:endParaRPr>
          </a:p>
          <a:p>
            <a:pPr>
              <a:buNone/>
            </a:pPr>
            <a:r>
              <a:rPr lang="tr-TR" sz="2800" dirty="0" smtClean="0">
                <a:solidFill>
                  <a:schemeClr val="tx1"/>
                </a:solidFill>
                <a:latin typeface="Arial" pitchFamily="34" charset="0"/>
                <a:cs typeface="Arial" pitchFamily="34" charset="0"/>
              </a:rPr>
              <a:t>Yok </a:t>
            </a:r>
            <a:r>
              <a:rPr lang="tr-TR" sz="2800" dirty="0">
                <a:solidFill>
                  <a:schemeClr val="tx1"/>
                </a:solidFill>
                <a:latin typeface="Arial" pitchFamily="34" charset="0"/>
                <a:cs typeface="Arial" pitchFamily="34" charset="0"/>
              </a:rPr>
              <a:t>ya da hiç anlamına gelmez. </a:t>
            </a:r>
            <a:r>
              <a:rPr lang="tr-TR" sz="2800" dirty="0" smtClean="0">
                <a:solidFill>
                  <a:schemeClr val="tx1"/>
                </a:solidFill>
                <a:latin typeface="Arial" pitchFamily="34" charset="0"/>
                <a:cs typeface="Arial" pitchFamily="34" charset="0"/>
              </a:rPr>
              <a:t>Sıfır noktasında mutlak yokluk söz konusu değildir.</a:t>
            </a:r>
          </a:p>
          <a:p>
            <a:pPr>
              <a:buNone/>
            </a:pPr>
            <a:r>
              <a:rPr lang="tr-TR" sz="2800" dirty="0" smtClean="0">
                <a:solidFill>
                  <a:schemeClr val="tx1"/>
                </a:solidFill>
                <a:latin typeface="Arial" pitchFamily="34" charset="0"/>
                <a:cs typeface="Arial" pitchFamily="34" charset="0"/>
              </a:rPr>
              <a:t>Eğitimdeki ölçme değerlendirmede kullanılan ölçeklerin çoğunluğu eşit aralıklı ölçeklerdir. Sınavlar, Testler, Envanterler, Ölçekler gibi.</a:t>
            </a:r>
          </a:p>
          <a:p>
            <a:pPr>
              <a:defRPr/>
            </a:pPr>
            <a:r>
              <a:rPr lang="tr-TR" sz="2800" dirty="0">
                <a:solidFill>
                  <a:srgbClr val="040404"/>
                </a:solidFill>
                <a:cs typeface="Arial" pitchFamily="34" charset="0"/>
              </a:rPr>
              <a:t>Birimler eşittir. Sıfır noktası vardır. </a:t>
            </a:r>
            <a:r>
              <a:rPr lang="tr-TR" sz="2800" dirty="0" smtClean="0">
                <a:solidFill>
                  <a:srgbClr val="040404"/>
                </a:solidFill>
                <a:cs typeface="Arial" pitchFamily="34" charset="0"/>
              </a:rPr>
              <a:t>Ancak </a:t>
            </a:r>
            <a:r>
              <a:rPr lang="tr-TR" sz="2800" i="1" dirty="0">
                <a:solidFill>
                  <a:srgbClr val="C00000"/>
                </a:solidFill>
                <a:cs typeface="Arial" pitchFamily="34" charset="0"/>
              </a:rPr>
              <a:t>Ölçekteki sıfır, göreceli sıfırdır</a:t>
            </a:r>
            <a:r>
              <a:rPr lang="tr-TR" sz="2800" dirty="0">
                <a:solidFill>
                  <a:srgbClr val="040404"/>
                </a:solidFill>
                <a:cs typeface="Arial" pitchFamily="34" charset="0"/>
              </a:rPr>
              <a:t>.</a:t>
            </a:r>
          </a:p>
          <a:p>
            <a:pPr>
              <a:defRPr/>
            </a:pPr>
            <a:r>
              <a:rPr lang="tr-TR" sz="2800" dirty="0">
                <a:solidFill>
                  <a:srgbClr val="040404"/>
                </a:solidFill>
                <a:cs typeface="Arial" pitchFamily="34" charset="0"/>
              </a:rPr>
              <a:t>Toplama  ve çıkarma işlemi yapılabilir, çarpma ve bölme işlemleri yapılamaz.</a:t>
            </a:r>
          </a:p>
          <a:p>
            <a:pPr>
              <a:buNone/>
            </a:pPr>
            <a:endParaRPr lang="tr-TR" sz="2800" dirty="0">
              <a:solidFill>
                <a:schemeClr val="tx1"/>
              </a:solidFill>
              <a:latin typeface="Arial" pitchFamily="34" charset="0"/>
              <a:cs typeface="Arial" pitchFamily="34" charset="0"/>
            </a:endParaRPr>
          </a:p>
        </p:txBody>
      </p:sp>
      <p:pic>
        <p:nvPicPr>
          <p:cNvPr id="4"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337" y="2041525"/>
            <a:ext cx="1274763"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0098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22820_html_m75978cac.png"/>
          <p:cNvPicPr>
            <a:picLocks noChangeAspect="1"/>
          </p:cNvPicPr>
          <p:nvPr/>
        </p:nvPicPr>
        <p:blipFill>
          <a:blip r:embed="rId2" cstate="print"/>
          <a:stretch>
            <a:fillRect/>
          </a:stretch>
        </p:blipFill>
        <p:spPr>
          <a:xfrm>
            <a:off x="6312024" y="1844824"/>
            <a:ext cx="4355976" cy="2683768"/>
          </a:xfrm>
          <a:prstGeom prst="rect">
            <a:avLst/>
          </a:prstGeom>
        </p:spPr>
      </p:pic>
      <p:pic>
        <p:nvPicPr>
          <p:cNvPr id="3" name="2 Resim" descr="1470429735497.jpg"/>
          <p:cNvPicPr>
            <a:picLocks noChangeAspect="1"/>
          </p:cNvPicPr>
          <p:nvPr/>
        </p:nvPicPr>
        <p:blipFill>
          <a:blip r:embed="rId3" cstate="print"/>
          <a:stretch>
            <a:fillRect/>
          </a:stretch>
        </p:blipFill>
        <p:spPr>
          <a:xfrm>
            <a:off x="1524000" y="1124744"/>
            <a:ext cx="4932040" cy="3643902"/>
          </a:xfrm>
          <a:prstGeom prst="rect">
            <a:avLst/>
          </a:prstGeom>
        </p:spPr>
      </p:pic>
      <p:sp>
        <p:nvSpPr>
          <p:cNvPr id="4" name="AutoShape 2" descr="Eşit Aralıklı Ölçek Ned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623" y="4528592"/>
            <a:ext cx="2155108" cy="215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4325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535" y="155196"/>
            <a:ext cx="9629956" cy="652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9323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KAA.jpg"/>
          <p:cNvPicPr>
            <a:picLocks noChangeAspect="1"/>
          </p:cNvPicPr>
          <p:nvPr/>
        </p:nvPicPr>
        <p:blipFill>
          <a:blip r:embed="rId2" cstate="print"/>
          <a:stretch>
            <a:fillRect/>
          </a:stretch>
        </p:blipFill>
        <p:spPr>
          <a:xfrm>
            <a:off x="1524000" y="0"/>
            <a:ext cx="10525432" cy="6858000"/>
          </a:xfrm>
          <a:prstGeom prst="rect">
            <a:avLst/>
          </a:prstGeom>
        </p:spPr>
      </p:pic>
    </p:spTree>
    <p:extLst>
      <p:ext uri="{BB962C8B-B14F-4D97-AF65-F5344CB8AC3E}">
        <p14:creationId xmlns:p14="http://schemas.microsoft.com/office/powerpoint/2010/main" val="12790165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a:solidFill>
                  <a:srgbClr val="C00000"/>
                </a:solidFill>
              </a:rPr>
              <a:t>4. EŞİT ORANLI ÖLÇEK</a:t>
            </a:r>
          </a:p>
        </p:txBody>
      </p:sp>
      <p:sp>
        <p:nvSpPr>
          <p:cNvPr id="3" name="2 İçerik Yer Tutucusu"/>
          <p:cNvSpPr>
            <a:spLocks noGrp="1"/>
          </p:cNvSpPr>
          <p:nvPr>
            <p:ph idx="1"/>
          </p:nvPr>
        </p:nvSpPr>
        <p:spPr>
          <a:xfrm>
            <a:off x="1738877" y="1454046"/>
            <a:ext cx="9765753" cy="4457176"/>
          </a:xfrm>
        </p:spPr>
        <p:txBody>
          <a:bodyPr>
            <a:normAutofit fontScale="92500"/>
          </a:bodyPr>
          <a:lstStyle/>
          <a:p>
            <a:pPr>
              <a:buFont typeface="Wingdings" pitchFamily="2" charset="2"/>
              <a:buChar char="Ø"/>
            </a:pPr>
            <a:r>
              <a:rPr lang="tr-TR" sz="2800" dirty="0"/>
              <a:t>Birimlerde eşitliğin sağlandığı ve sıfırın gerçek </a:t>
            </a:r>
            <a:r>
              <a:rPr lang="tr-TR" sz="2800" dirty="0" smtClean="0"/>
              <a:t>(mutlak) sıfır </a:t>
            </a:r>
            <a:r>
              <a:rPr lang="tr-TR" sz="2800" dirty="0"/>
              <a:t>olduğu ölçek türüdür.</a:t>
            </a:r>
          </a:p>
          <a:p>
            <a:pPr>
              <a:buFont typeface="Wingdings" pitchFamily="2" charset="2"/>
              <a:buChar char="Ø"/>
            </a:pPr>
            <a:r>
              <a:rPr lang="tr-TR" sz="2800" dirty="0"/>
              <a:t>Diğer ölçek türlerinden üstünlüğü sıfırın gerçek olmasıdır.</a:t>
            </a:r>
          </a:p>
          <a:p>
            <a:pPr>
              <a:buFont typeface="Wingdings" pitchFamily="2" charset="2"/>
              <a:buChar char="Ø"/>
            </a:pPr>
            <a:r>
              <a:rPr lang="tr-TR" sz="2800" dirty="0"/>
              <a:t>Bu ölçekte tüm matematiksel işlemler yapılabileceği gibi her türlü </a:t>
            </a:r>
            <a:r>
              <a:rPr lang="tr-TR" sz="2800" dirty="0" smtClean="0"/>
              <a:t>istatistiksel </a:t>
            </a:r>
            <a:r>
              <a:rPr lang="tr-TR" sz="2800" dirty="0"/>
              <a:t>işlem de yapılabilir</a:t>
            </a:r>
            <a:r>
              <a:rPr lang="tr-TR" sz="2800" dirty="0" smtClean="0"/>
              <a:t>.</a:t>
            </a:r>
          </a:p>
          <a:p>
            <a:pPr>
              <a:buFont typeface="Wingdings" pitchFamily="2" charset="2"/>
              <a:buChar char="Ø"/>
            </a:pPr>
            <a:r>
              <a:rPr lang="tr-TR" sz="2800" dirty="0" smtClean="0"/>
              <a:t>Örneğin metre ve kg. gibi.</a:t>
            </a:r>
          </a:p>
          <a:p>
            <a:pPr>
              <a:defRPr/>
            </a:pPr>
            <a:r>
              <a:rPr lang="tr-TR" sz="2800" dirty="0"/>
              <a:t>Ölçme sonuçlarını ifade eden sayıların oranı anlamlıdır.</a:t>
            </a:r>
          </a:p>
          <a:p>
            <a:pPr>
              <a:defRPr/>
            </a:pPr>
            <a:r>
              <a:rPr lang="tr-TR" sz="2800" dirty="0"/>
              <a:t>Toplama, çıkarma, çarpma ve bölme yapılabilir. </a:t>
            </a:r>
          </a:p>
          <a:p>
            <a:pPr>
              <a:defRPr/>
            </a:pPr>
            <a:r>
              <a:rPr lang="tr-TR" sz="2800" dirty="0"/>
              <a:t>En fazla bilgi veren ölçek türüdür.</a:t>
            </a:r>
          </a:p>
          <a:p>
            <a:pPr>
              <a:buFont typeface="Wingdings" pitchFamily="2" charset="2"/>
              <a:buChar char="Ø"/>
            </a:pPr>
            <a:endParaRPr lang="tr-T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62159" y="3708448"/>
            <a:ext cx="5235573" cy="79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8826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3B81FAAD-932C-4952-8EB9-44A2409D9714}" type="slidenum">
              <a:rPr lang="tr-TR" smtClean="0">
                <a:solidFill>
                  <a:prstClr val="black"/>
                </a:solidFill>
              </a:rPr>
              <a:pPr>
                <a:defRPr/>
              </a:pPr>
              <a:t>55</a:t>
            </a:fld>
            <a:endParaRPr lang="tr-TR">
              <a:solidFill>
                <a:prstClr val="black"/>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2194526005"/>
              </p:ext>
            </p:extLst>
          </p:nvPr>
        </p:nvGraphicFramePr>
        <p:xfrm>
          <a:off x="1092200" y="21820"/>
          <a:ext cx="9889069" cy="6705660"/>
        </p:xfrm>
        <a:graphic>
          <a:graphicData uri="http://schemas.openxmlformats.org/drawingml/2006/table">
            <a:tbl>
              <a:tblPr firstRow="1" bandRow="1">
                <a:tableStyleId>{5C22544A-7EE6-4342-B048-85BDC9FD1C3A}</a:tableStyleId>
              </a:tblPr>
              <a:tblGrid>
                <a:gridCol w="2108859"/>
                <a:gridCol w="2265071"/>
                <a:gridCol w="2634828"/>
                <a:gridCol w="2880311"/>
              </a:tblGrid>
              <a:tr h="786268">
                <a:tc>
                  <a:txBody>
                    <a:bodyPr/>
                    <a:lstStyle/>
                    <a:p>
                      <a:pPr algn="ctr">
                        <a:spcBef>
                          <a:spcPts val="1200"/>
                        </a:spcBef>
                      </a:pPr>
                      <a:endParaRPr lang="tr-TR" sz="2000" dirty="0" smtClean="0"/>
                    </a:p>
                    <a:p>
                      <a:pPr algn="ctr">
                        <a:spcBef>
                          <a:spcPts val="1200"/>
                        </a:spcBef>
                      </a:pPr>
                      <a:r>
                        <a:rPr lang="tr-TR" sz="2000" dirty="0" smtClean="0"/>
                        <a:t>ÖLÇEKLER</a:t>
                      </a:r>
                      <a:endParaRPr lang="tr-TR" sz="2000" dirty="0"/>
                    </a:p>
                  </a:txBody>
                  <a:tcPr marL="121920" marR="121920" marT="45726" marB="45726"/>
                </a:tc>
                <a:tc>
                  <a:txBody>
                    <a:bodyPr/>
                    <a:lstStyle/>
                    <a:p>
                      <a:pPr algn="ctr">
                        <a:spcBef>
                          <a:spcPts val="1200"/>
                        </a:spcBef>
                      </a:pPr>
                      <a:endParaRPr lang="tr-TR" sz="2000" dirty="0" smtClean="0"/>
                    </a:p>
                    <a:p>
                      <a:pPr algn="ctr">
                        <a:spcBef>
                          <a:spcPts val="1200"/>
                        </a:spcBef>
                      </a:pPr>
                      <a:r>
                        <a:rPr lang="tr-TR" sz="2000" dirty="0" smtClean="0"/>
                        <a:t>TEMEL İŞLEMLER</a:t>
                      </a:r>
                      <a:endParaRPr lang="tr-TR" sz="2000" dirty="0"/>
                    </a:p>
                  </a:txBody>
                  <a:tcPr marL="121920" marR="121920" marT="45726" marB="45726"/>
                </a:tc>
                <a:tc>
                  <a:txBody>
                    <a:bodyPr/>
                    <a:lstStyle/>
                    <a:p>
                      <a:pPr algn="ctr">
                        <a:spcBef>
                          <a:spcPts val="1200"/>
                        </a:spcBef>
                      </a:pPr>
                      <a:endParaRPr lang="tr-TR" sz="2000" dirty="0" smtClean="0"/>
                    </a:p>
                    <a:p>
                      <a:pPr algn="ctr">
                        <a:spcBef>
                          <a:spcPts val="1200"/>
                        </a:spcBef>
                      </a:pPr>
                      <a:r>
                        <a:rPr lang="tr-TR" sz="2000" dirty="0" smtClean="0"/>
                        <a:t>ÖRNEKLER</a:t>
                      </a:r>
                      <a:endParaRPr lang="tr-TR" sz="2000" dirty="0"/>
                    </a:p>
                  </a:txBody>
                  <a:tcPr marL="121920" marR="121920" marT="45726" marB="45726"/>
                </a:tc>
                <a:tc>
                  <a:txBody>
                    <a:bodyPr/>
                    <a:lstStyle/>
                    <a:p>
                      <a:pPr algn="ctr">
                        <a:spcBef>
                          <a:spcPts val="1200"/>
                        </a:spcBef>
                      </a:pPr>
                      <a:endParaRPr lang="tr-TR" sz="2000" dirty="0" smtClean="0"/>
                    </a:p>
                    <a:p>
                      <a:pPr algn="ctr">
                        <a:spcBef>
                          <a:spcPts val="1200"/>
                        </a:spcBef>
                      </a:pPr>
                      <a:r>
                        <a:rPr lang="tr-TR" sz="2000" dirty="0" smtClean="0"/>
                        <a:t>İSTATİS.</a:t>
                      </a:r>
                      <a:r>
                        <a:rPr lang="tr-TR" sz="2000" baseline="0" dirty="0" smtClean="0"/>
                        <a:t> TEKNİKLER</a:t>
                      </a:r>
                      <a:endParaRPr lang="tr-TR" sz="2000" dirty="0"/>
                    </a:p>
                  </a:txBody>
                  <a:tcPr marL="121920" marR="121920" marT="45726" marB="45726"/>
                </a:tc>
              </a:tr>
              <a:tr h="945006">
                <a:tc>
                  <a:txBody>
                    <a:bodyPr/>
                    <a:lstStyle/>
                    <a:p>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SINIFLAMA</a:t>
                      </a:r>
                      <a:endParaRPr lang="tr-TR" sz="2000" dirty="0">
                        <a:latin typeface="Arial" pitchFamily="34" charset="0"/>
                        <a:cs typeface="Arial" pitchFamily="34" charset="0"/>
                      </a:endParaRPr>
                    </a:p>
                  </a:txBody>
                  <a:tcPr marL="121920" marR="121920" marT="45726" marB="45726"/>
                </a:tc>
                <a:tc>
                  <a:txBody>
                    <a:bodyPr/>
                    <a:lstStyle/>
                    <a:p>
                      <a:r>
                        <a:rPr lang="tr-TR" sz="2000" dirty="0" smtClean="0">
                          <a:latin typeface="Arial" pitchFamily="34" charset="0"/>
                          <a:cs typeface="Arial" pitchFamily="34" charset="0"/>
                        </a:rPr>
                        <a:t>Farklılık</a:t>
                      </a:r>
                      <a:r>
                        <a:rPr lang="tr-TR" sz="2000" baseline="0" dirty="0" smtClean="0">
                          <a:latin typeface="Arial" pitchFamily="34" charset="0"/>
                          <a:cs typeface="Arial" pitchFamily="34" charset="0"/>
                        </a:rPr>
                        <a:t> ya da benzerliği belirlemek</a:t>
                      </a:r>
                      <a:endParaRPr lang="tr-TR" sz="2000" dirty="0">
                        <a:latin typeface="Arial" pitchFamily="34" charset="0"/>
                        <a:cs typeface="Arial" pitchFamily="34" charset="0"/>
                      </a:endParaRPr>
                    </a:p>
                  </a:txBody>
                  <a:tcPr marL="121920" marR="121920" marT="45726" marB="45726"/>
                </a:tc>
                <a:tc>
                  <a:txBody>
                    <a:bodyPr/>
                    <a:lstStyle/>
                    <a:p>
                      <a:r>
                        <a:rPr lang="tr-TR" sz="2000" dirty="0" smtClean="0">
                          <a:latin typeface="Arial" pitchFamily="34" charset="0"/>
                          <a:cs typeface="Arial" pitchFamily="34" charset="0"/>
                        </a:rPr>
                        <a:t>-Kişileri saç rengine göre gruplamak</a:t>
                      </a:r>
                    </a:p>
                    <a:p>
                      <a:r>
                        <a:rPr lang="tr-TR" sz="2000" dirty="0" smtClean="0">
                          <a:latin typeface="Arial" pitchFamily="34" charset="0"/>
                          <a:cs typeface="Arial" pitchFamily="34" charset="0"/>
                        </a:rPr>
                        <a:t>-Araçlara</a:t>
                      </a:r>
                      <a:r>
                        <a:rPr lang="tr-TR" sz="2000" baseline="0" dirty="0" smtClean="0">
                          <a:latin typeface="Arial" pitchFamily="34" charset="0"/>
                          <a:cs typeface="Arial" pitchFamily="34" charset="0"/>
                        </a:rPr>
                        <a:t> plaka </a:t>
                      </a:r>
                      <a:r>
                        <a:rPr lang="tr-TR" sz="2000" dirty="0" smtClean="0">
                          <a:latin typeface="Arial" pitchFamily="34" charset="0"/>
                          <a:cs typeface="Arial" pitchFamily="34" charset="0"/>
                        </a:rPr>
                        <a:t>numarası</a:t>
                      </a:r>
                      <a:r>
                        <a:rPr lang="tr-TR" sz="2000" baseline="0" dirty="0" smtClean="0">
                          <a:latin typeface="Arial" pitchFamily="34" charset="0"/>
                          <a:cs typeface="Arial" pitchFamily="34" charset="0"/>
                        </a:rPr>
                        <a:t> vermek</a:t>
                      </a:r>
                      <a:endParaRPr lang="tr-TR" sz="2000" dirty="0">
                        <a:latin typeface="Arial" pitchFamily="34" charset="0"/>
                        <a:cs typeface="Arial" pitchFamily="34" charset="0"/>
                      </a:endParaRPr>
                    </a:p>
                  </a:txBody>
                  <a:tcPr marL="121920" marR="121920" marT="45726" marB="45726"/>
                </a:tc>
                <a:tc>
                  <a:txBody>
                    <a:bodyPr/>
                    <a:lstStyle/>
                    <a:p>
                      <a:r>
                        <a:rPr lang="tr-TR" sz="2000" dirty="0" smtClean="0">
                          <a:latin typeface="Arial" pitchFamily="34" charset="0"/>
                          <a:cs typeface="Arial" pitchFamily="34" charset="0"/>
                        </a:rPr>
                        <a:t>-frekans</a:t>
                      </a:r>
                    </a:p>
                    <a:p>
                      <a:r>
                        <a:rPr lang="tr-TR" sz="2000" dirty="0" smtClean="0">
                          <a:latin typeface="Arial" pitchFamily="34" charset="0"/>
                          <a:cs typeface="Arial" pitchFamily="34" charset="0"/>
                        </a:rPr>
                        <a:t>-tepe değer</a:t>
                      </a:r>
                      <a:r>
                        <a:rPr lang="tr-TR" sz="2000" baseline="0" dirty="0" smtClean="0">
                          <a:latin typeface="Arial" pitchFamily="34" charset="0"/>
                          <a:cs typeface="Arial" pitchFamily="34" charset="0"/>
                        </a:rPr>
                        <a:t> (</a:t>
                      </a:r>
                      <a:r>
                        <a:rPr lang="tr-TR" sz="2000" baseline="0" dirty="0" err="1" smtClean="0">
                          <a:latin typeface="Arial" pitchFamily="34" charset="0"/>
                          <a:cs typeface="Arial" pitchFamily="34" charset="0"/>
                        </a:rPr>
                        <a:t>mod</a:t>
                      </a:r>
                      <a:r>
                        <a:rPr lang="tr-TR" sz="2000" baseline="0" dirty="0" smtClean="0">
                          <a:latin typeface="Arial" pitchFamily="34" charset="0"/>
                          <a:cs typeface="Arial" pitchFamily="34" charset="0"/>
                        </a:rPr>
                        <a:t>)</a:t>
                      </a:r>
                    </a:p>
                    <a:p>
                      <a:r>
                        <a:rPr lang="tr-TR" sz="2000" baseline="0" dirty="0" smtClean="0">
                          <a:latin typeface="Arial" pitchFamily="34" charset="0"/>
                          <a:cs typeface="Arial" pitchFamily="34" charset="0"/>
                        </a:rPr>
                        <a:t>-yüzde</a:t>
                      </a:r>
                      <a:endParaRPr lang="tr-TR" sz="2000" dirty="0">
                        <a:latin typeface="Arial" pitchFamily="34" charset="0"/>
                        <a:cs typeface="Arial" pitchFamily="34" charset="0"/>
                      </a:endParaRPr>
                    </a:p>
                  </a:txBody>
                  <a:tcPr marL="121920" marR="121920" marT="45726" marB="45726"/>
                </a:tc>
              </a:tr>
              <a:tr h="1585087">
                <a:tc>
                  <a:txBody>
                    <a:bodyPr/>
                    <a:lstStyle/>
                    <a:p>
                      <a:endParaRPr lang="tr-TR" sz="2000" dirty="0" smtClean="0">
                        <a:latin typeface="Arial" pitchFamily="34" charset="0"/>
                        <a:cs typeface="Arial" pitchFamily="34" charset="0"/>
                      </a:endParaRPr>
                    </a:p>
                    <a:p>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SIRALAMA</a:t>
                      </a:r>
                      <a:endParaRPr lang="tr-TR" sz="2000" dirty="0">
                        <a:latin typeface="Arial" pitchFamily="34" charset="0"/>
                        <a:cs typeface="Arial" pitchFamily="34" charset="0"/>
                      </a:endParaRPr>
                    </a:p>
                  </a:txBody>
                  <a:tcPr marL="121920" marR="121920" marT="45726" marB="45726"/>
                </a:tc>
                <a:tc>
                  <a:txBody>
                    <a:bodyPr/>
                    <a:lstStyle/>
                    <a:p>
                      <a:r>
                        <a:rPr lang="tr-TR" sz="2000" dirty="0" smtClean="0">
                          <a:latin typeface="Arial" pitchFamily="34" charset="0"/>
                          <a:cs typeface="Arial" pitchFamily="34" charset="0"/>
                        </a:rPr>
                        <a:t>Azı-çoğu ya da küçüğü büyüğü belirlemek</a:t>
                      </a:r>
                      <a:endParaRPr lang="tr-TR" sz="2000" dirty="0">
                        <a:latin typeface="Arial" pitchFamily="34" charset="0"/>
                        <a:cs typeface="Arial" pitchFamily="34" charset="0"/>
                      </a:endParaRPr>
                    </a:p>
                  </a:txBody>
                  <a:tcPr marL="121920" marR="121920" marT="45726" marB="45726"/>
                </a:tc>
                <a:tc>
                  <a:txBody>
                    <a:bodyPr/>
                    <a:lstStyle/>
                    <a:p>
                      <a:r>
                        <a:rPr lang="tr-TR" sz="2000" dirty="0" smtClean="0">
                          <a:latin typeface="Arial" pitchFamily="34" charset="0"/>
                          <a:cs typeface="Arial" pitchFamily="34" charset="0"/>
                        </a:rPr>
                        <a:t>-Kitapları kalınlık sırasına göre dizmek</a:t>
                      </a:r>
                    </a:p>
                    <a:p>
                      <a:r>
                        <a:rPr lang="tr-TR" sz="2000" dirty="0" smtClean="0">
                          <a:latin typeface="Arial" pitchFamily="34" charset="0"/>
                          <a:cs typeface="Arial" pitchFamily="34" charset="0"/>
                        </a:rPr>
                        <a:t>-Öğrencileri boy ve başarı sırasına koymak</a:t>
                      </a:r>
                    </a:p>
                    <a:p>
                      <a:r>
                        <a:rPr lang="tr-TR" sz="2000" dirty="0" smtClean="0">
                          <a:latin typeface="Arial" pitchFamily="34" charset="0"/>
                          <a:cs typeface="Arial" pitchFamily="34" charset="0"/>
                        </a:rPr>
                        <a:t>-Ham puanlar</a:t>
                      </a:r>
                      <a:endParaRPr lang="tr-TR" sz="2000" dirty="0">
                        <a:latin typeface="Arial" pitchFamily="34" charset="0"/>
                        <a:cs typeface="Arial" pitchFamily="34" charset="0"/>
                      </a:endParaRPr>
                    </a:p>
                  </a:txBody>
                  <a:tcPr marL="121920" marR="121920" marT="45726" marB="45726"/>
                </a:tc>
                <a:tc>
                  <a:txBody>
                    <a:bodyPr/>
                    <a:lstStyle/>
                    <a:p>
                      <a:r>
                        <a:rPr lang="tr-TR" sz="2000" dirty="0" smtClean="0">
                          <a:latin typeface="Arial" pitchFamily="34" charset="0"/>
                          <a:cs typeface="Arial" pitchFamily="34" charset="0"/>
                        </a:rPr>
                        <a:t>-ortanca (medyan)</a:t>
                      </a:r>
                    </a:p>
                    <a:p>
                      <a:r>
                        <a:rPr lang="tr-TR" sz="2000" dirty="0" smtClean="0">
                          <a:latin typeface="Arial" pitchFamily="34" charset="0"/>
                          <a:cs typeface="Arial" pitchFamily="34" charset="0"/>
                        </a:rPr>
                        <a:t>-çeyrek sapma</a:t>
                      </a:r>
                    </a:p>
                    <a:p>
                      <a:r>
                        <a:rPr lang="tr-TR" sz="2000" dirty="0" smtClean="0">
                          <a:latin typeface="Arial" pitchFamily="34" charset="0"/>
                          <a:cs typeface="Arial" pitchFamily="34" charset="0"/>
                        </a:rPr>
                        <a:t>-yüzdelik</a:t>
                      </a:r>
                    </a:p>
                    <a:p>
                      <a:r>
                        <a:rPr lang="tr-TR" sz="2000" dirty="0" smtClean="0">
                          <a:latin typeface="Arial" pitchFamily="34" charset="0"/>
                          <a:cs typeface="Arial" pitchFamily="34" charset="0"/>
                        </a:rPr>
                        <a:t>-sıra farkları korelasyonu</a:t>
                      </a:r>
                      <a:endParaRPr lang="tr-TR" sz="2000" dirty="0">
                        <a:latin typeface="Arial" pitchFamily="34" charset="0"/>
                        <a:cs typeface="Arial" pitchFamily="34" charset="0"/>
                      </a:endParaRPr>
                    </a:p>
                  </a:txBody>
                  <a:tcPr marL="121920" marR="121920" marT="45726" marB="45726"/>
                </a:tc>
              </a:tr>
              <a:tr h="1371783">
                <a:tc>
                  <a:txBody>
                    <a:bodyPr/>
                    <a:lstStyle/>
                    <a:p>
                      <a:endParaRPr lang="tr-TR" sz="2000" dirty="0" smtClean="0">
                        <a:latin typeface="Arial" pitchFamily="34" charset="0"/>
                        <a:cs typeface="Arial" pitchFamily="34" charset="0"/>
                      </a:endParaRPr>
                    </a:p>
                    <a:p>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EŞİT ARALIK</a:t>
                      </a:r>
                      <a:endParaRPr lang="tr-TR" sz="2000" dirty="0">
                        <a:latin typeface="Arial" pitchFamily="34" charset="0"/>
                        <a:cs typeface="Arial" pitchFamily="34" charset="0"/>
                      </a:endParaRPr>
                    </a:p>
                  </a:txBody>
                  <a:tcPr marL="121920" marR="121920" marT="45726" marB="45726"/>
                </a:tc>
                <a:tc>
                  <a:txBody>
                    <a:bodyPr/>
                    <a:lstStyle/>
                    <a:p>
                      <a:r>
                        <a:rPr lang="tr-TR" sz="2000" dirty="0" smtClean="0">
                          <a:latin typeface="Arial" pitchFamily="34" charset="0"/>
                          <a:cs typeface="Arial" pitchFamily="34" charset="0"/>
                        </a:rPr>
                        <a:t>Farkları belirlemek</a:t>
                      </a:r>
                      <a:endParaRPr lang="tr-TR" sz="2000" dirty="0">
                        <a:latin typeface="Arial" pitchFamily="34" charset="0"/>
                        <a:cs typeface="Arial" pitchFamily="34" charset="0"/>
                      </a:endParaRPr>
                    </a:p>
                  </a:txBody>
                  <a:tcPr marL="121920" marR="121920" marT="45726" marB="45726"/>
                </a:tc>
                <a:tc>
                  <a:txBody>
                    <a:bodyPr/>
                    <a:lstStyle/>
                    <a:p>
                      <a:r>
                        <a:rPr lang="tr-TR" sz="2000" dirty="0" smtClean="0">
                          <a:latin typeface="Arial" pitchFamily="34" charset="0"/>
                          <a:cs typeface="Arial" pitchFamily="34" charset="0"/>
                        </a:rPr>
                        <a:t>-Termometreyle sıcaklık ölçmek</a:t>
                      </a:r>
                    </a:p>
                    <a:p>
                      <a:r>
                        <a:rPr lang="tr-TR" sz="2000" dirty="0" smtClean="0">
                          <a:latin typeface="Arial" pitchFamily="34" charset="0"/>
                          <a:cs typeface="Arial" pitchFamily="34" charset="0"/>
                        </a:rPr>
                        <a:t>-Kullanılan</a:t>
                      </a:r>
                      <a:r>
                        <a:rPr lang="tr-TR" sz="2000" baseline="0" dirty="0" smtClean="0">
                          <a:latin typeface="Arial" pitchFamily="34" charset="0"/>
                          <a:cs typeface="Arial" pitchFamily="34" charset="0"/>
                        </a:rPr>
                        <a:t> takvimler</a:t>
                      </a:r>
                    </a:p>
                    <a:p>
                      <a:r>
                        <a:rPr lang="tr-TR" sz="2000" baseline="0" dirty="0" smtClean="0">
                          <a:latin typeface="Arial" pitchFamily="34" charset="0"/>
                          <a:cs typeface="Arial" pitchFamily="34" charset="0"/>
                        </a:rPr>
                        <a:t>-Standartlaştırılmış test puanları</a:t>
                      </a:r>
                      <a:endParaRPr lang="tr-TR" sz="2000" dirty="0">
                        <a:latin typeface="Arial" pitchFamily="34" charset="0"/>
                        <a:cs typeface="Arial" pitchFamily="34" charset="0"/>
                      </a:endParaRPr>
                    </a:p>
                  </a:txBody>
                  <a:tcPr marL="121920" marR="121920" marT="45726" marB="45726"/>
                </a:tc>
                <a:tc>
                  <a:txBody>
                    <a:bodyPr/>
                    <a:lstStyle/>
                    <a:p>
                      <a:r>
                        <a:rPr lang="tr-TR" sz="2000" dirty="0" smtClean="0">
                          <a:latin typeface="Arial" pitchFamily="34" charset="0"/>
                          <a:cs typeface="Arial" pitchFamily="34" charset="0"/>
                        </a:rPr>
                        <a:t>-ortalama</a:t>
                      </a:r>
                    </a:p>
                    <a:p>
                      <a:r>
                        <a:rPr lang="tr-TR" sz="2000" dirty="0" smtClean="0">
                          <a:latin typeface="Arial" pitchFamily="34" charset="0"/>
                          <a:cs typeface="Arial" pitchFamily="34" charset="0"/>
                        </a:rPr>
                        <a:t>-standart sapma</a:t>
                      </a:r>
                    </a:p>
                    <a:p>
                      <a:r>
                        <a:rPr lang="tr-TR" sz="2000" dirty="0" smtClean="0">
                          <a:latin typeface="Arial" pitchFamily="34" charset="0"/>
                          <a:cs typeface="Arial" pitchFamily="34" charset="0"/>
                        </a:rPr>
                        <a:t>-</a:t>
                      </a:r>
                      <a:r>
                        <a:rPr lang="tr-TR" sz="2000" dirty="0" err="1" smtClean="0">
                          <a:latin typeface="Arial" pitchFamily="34" charset="0"/>
                          <a:cs typeface="Arial" pitchFamily="34" charset="0"/>
                        </a:rPr>
                        <a:t>Pearson</a:t>
                      </a:r>
                      <a:r>
                        <a:rPr lang="tr-TR" sz="2000" dirty="0" smtClean="0">
                          <a:latin typeface="Arial" pitchFamily="34" charset="0"/>
                          <a:cs typeface="Arial" pitchFamily="34" charset="0"/>
                        </a:rPr>
                        <a:t> momentler çarpımı korelasyonu</a:t>
                      </a:r>
                      <a:endParaRPr lang="tr-TR" sz="2000" dirty="0">
                        <a:latin typeface="Arial" pitchFamily="34" charset="0"/>
                        <a:cs typeface="Arial" pitchFamily="34" charset="0"/>
                      </a:endParaRPr>
                    </a:p>
                  </a:txBody>
                  <a:tcPr marL="121920" marR="121920" marT="45726" marB="45726"/>
                </a:tc>
              </a:tr>
              <a:tr h="731582">
                <a:tc>
                  <a:txBody>
                    <a:bodyPr/>
                    <a:lstStyle/>
                    <a:p>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ORAN</a:t>
                      </a:r>
                      <a:endParaRPr lang="tr-TR" sz="2000" dirty="0">
                        <a:latin typeface="Arial" pitchFamily="34" charset="0"/>
                        <a:cs typeface="Arial" pitchFamily="34" charset="0"/>
                      </a:endParaRPr>
                    </a:p>
                  </a:txBody>
                  <a:tcPr marL="121920" marR="121920" marT="45726" marB="45726"/>
                </a:tc>
                <a:tc>
                  <a:txBody>
                    <a:bodyPr/>
                    <a:lstStyle/>
                    <a:p>
                      <a:r>
                        <a:rPr lang="tr-TR" sz="2000" dirty="0" smtClean="0">
                          <a:latin typeface="Arial" pitchFamily="34" charset="0"/>
                          <a:cs typeface="Arial" pitchFamily="34" charset="0"/>
                        </a:rPr>
                        <a:t>Oranları belirlemek</a:t>
                      </a:r>
                      <a:endParaRPr lang="tr-TR" sz="2000" dirty="0">
                        <a:latin typeface="Arial" pitchFamily="34" charset="0"/>
                        <a:cs typeface="Arial" pitchFamily="34" charset="0"/>
                      </a:endParaRPr>
                    </a:p>
                  </a:txBody>
                  <a:tcPr marL="121920" marR="121920" marT="45726" marB="45726"/>
                </a:tc>
                <a:tc>
                  <a:txBody>
                    <a:bodyPr/>
                    <a:lstStyle/>
                    <a:p>
                      <a:r>
                        <a:rPr lang="tr-TR" sz="2000" dirty="0" smtClean="0">
                          <a:latin typeface="Arial" pitchFamily="34" charset="0"/>
                          <a:cs typeface="Arial" pitchFamily="34" charset="0"/>
                        </a:rPr>
                        <a:t>-Hacim, uzunluk, ağırlık vb. ölçüleri</a:t>
                      </a:r>
                    </a:p>
                    <a:p>
                      <a:r>
                        <a:rPr lang="tr-TR" sz="2000" dirty="0" smtClean="0">
                          <a:latin typeface="Arial" pitchFamily="34" charset="0"/>
                          <a:cs typeface="Arial" pitchFamily="34" charset="0"/>
                        </a:rPr>
                        <a:t>-Sıcaklık</a:t>
                      </a:r>
                      <a:r>
                        <a:rPr lang="tr-TR" sz="2000" baseline="0" dirty="0" smtClean="0">
                          <a:latin typeface="Arial" pitchFamily="34" charset="0"/>
                          <a:cs typeface="Arial" pitchFamily="34" charset="0"/>
                        </a:rPr>
                        <a:t> (Kelvin)</a:t>
                      </a:r>
                      <a:endParaRPr lang="tr-TR" sz="2000" dirty="0">
                        <a:latin typeface="Arial" pitchFamily="34" charset="0"/>
                        <a:cs typeface="Arial" pitchFamily="34" charset="0"/>
                      </a:endParaRPr>
                    </a:p>
                  </a:txBody>
                  <a:tcPr marL="121920" marR="121920" marT="45726" marB="45726"/>
                </a:tc>
                <a:tc>
                  <a:txBody>
                    <a:bodyPr/>
                    <a:lstStyle/>
                    <a:p>
                      <a:r>
                        <a:rPr lang="tr-TR" sz="2000" dirty="0" smtClean="0">
                          <a:latin typeface="Arial" pitchFamily="34" charset="0"/>
                          <a:cs typeface="Arial" pitchFamily="34" charset="0"/>
                        </a:rPr>
                        <a:t>Matematiksel her türlü işlem yapılabilir</a:t>
                      </a:r>
                      <a:endParaRPr lang="tr-TR" sz="2000" dirty="0">
                        <a:latin typeface="Arial" pitchFamily="34" charset="0"/>
                        <a:cs typeface="Arial" pitchFamily="34" charset="0"/>
                      </a:endParaRPr>
                    </a:p>
                  </a:txBody>
                  <a:tcPr marL="121920" marR="121920" marT="45726" marB="45726"/>
                </a:tc>
              </a:tr>
            </a:tbl>
          </a:graphicData>
        </a:graphic>
      </p:graphicFrame>
      <p:sp>
        <p:nvSpPr>
          <p:cNvPr id="6" name="Yukarı Ok 5"/>
          <p:cNvSpPr/>
          <p:nvPr/>
        </p:nvSpPr>
        <p:spPr>
          <a:xfrm>
            <a:off x="10981286" y="2420938"/>
            <a:ext cx="385233" cy="2736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
        <p:nvSpPr>
          <p:cNvPr id="7" name="Metin kutusu 6"/>
          <p:cNvSpPr txBox="1"/>
          <p:nvPr/>
        </p:nvSpPr>
        <p:spPr>
          <a:xfrm>
            <a:off x="11383557" y="2461262"/>
            <a:ext cx="461665" cy="2695931"/>
          </a:xfrm>
          <a:prstGeom prst="rect">
            <a:avLst/>
          </a:prstGeom>
          <a:noFill/>
        </p:spPr>
        <p:txBody>
          <a:bodyPr vert="vert270" wrap="none">
            <a:spAutoFit/>
          </a:bodyPr>
          <a:lstStyle/>
          <a:p>
            <a:pPr fontAlgn="base">
              <a:spcBef>
                <a:spcPct val="0"/>
              </a:spcBef>
              <a:spcAft>
                <a:spcPct val="0"/>
              </a:spcAft>
              <a:defRPr/>
            </a:pPr>
            <a:r>
              <a:rPr lang="tr-TR" b="1" dirty="0">
                <a:solidFill>
                  <a:prstClr val="black"/>
                </a:solidFill>
                <a:latin typeface="Arial" charset="0"/>
              </a:rPr>
              <a:t>DÖNÜŞTÜRME YAPILIR</a:t>
            </a:r>
          </a:p>
        </p:txBody>
      </p:sp>
      <p:sp>
        <p:nvSpPr>
          <p:cNvPr id="8" name="Aşağı Ok 7"/>
          <p:cNvSpPr/>
          <p:nvPr/>
        </p:nvSpPr>
        <p:spPr>
          <a:xfrm>
            <a:off x="698520" y="1743075"/>
            <a:ext cx="385233" cy="3384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
        <p:nvSpPr>
          <p:cNvPr id="9" name="Metin kutusu 8"/>
          <p:cNvSpPr txBox="1"/>
          <p:nvPr/>
        </p:nvSpPr>
        <p:spPr>
          <a:xfrm>
            <a:off x="103898" y="2422916"/>
            <a:ext cx="461665" cy="1836337"/>
          </a:xfrm>
          <a:prstGeom prst="rect">
            <a:avLst/>
          </a:prstGeom>
          <a:noFill/>
        </p:spPr>
        <p:txBody>
          <a:bodyPr vert="vert270" wrap="none">
            <a:spAutoFit/>
          </a:bodyPr>
          <a:lstStyle/>
          <a:p>
            <a:pPr fontAlgn="base">
              <a:spcBef>
                <a:spcPct val="0"/>
              </a:spcBef>
              <a:spcAft>
                <a:spcPct val="0"/>
              </a:spcAft>
              <a:defRPr/>
            </a:pPr>
            <a:r>
              <a:rPr lang="tr-TR" b="1" dirty="0">
                <a:solidFill>
                  <a:prstClr val="black"/>
                </a:solidFill>
                <a:latin typeface="Arial" charset="0"/>
              </a:rPr>
              <a:t>NİTELİK ARTAR</a:t>
            </a:r>
          </a:p>
        </p:txBody>
      </p:sp>
      <p:sp>
        <p:nvSpPr>
          <p:cNvPr id="10" name="Aşağı Ok 9"/>
          <p:cNvSpPr/>
          <p:nvPr/>
        </p:nvSpPr>
        <p:spPr>
          <a:xfrm>
            <a:off x="10619317" y="2076479"/>
            <a:ext cx="192616" cy="358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
        <p:nvSpPr>
          <p:cNvPr id="11" name="Aşağı Ok 10"/>
          <p:cNvSpPr/>
          <p:nvPr/>
        </p:nvSpPr>
        <p:spPr>
          <a:xfrm>
            <a:off x="10699751" y="3435357"/>
            <a:ext cx="192616"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
        <p:nvSpPr>
          <p:cNvPr id="12" name="Aşağı Ok 11"/>
          <p:cNvSpPr/>
          <p:nvPr/>
        </p:nvSpPr>
        <p:spPr>
          <a:xfrm>
            <a:off x="10699751" y="4767263"/>
            <a:ext cx="192616"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prstClr val="white"/>
              </a:solidFill>
            </a:endParaRPr>
          </a:p>
        </p:txBody>
      </p:sp>
    </p:spTree>
    <p:extLst>
      <p:ext uri="{BB962C8B-B14F-4D97-AF65-F5344CB8AC3E}">
        <p14:creationId xmlns:p14="http://schemas.microsoft.com/office/powerpoint/2010/main" val="14093688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Ölçek+türleri,+ölçeğin+yapısı+ve+ölçme+sonuçlarının+anlamı.jpg"/>
          <p:cNvPicPr>
            <a:picLocks noChangeAspect="1"/>
          </p:cNvPicPr>
          <p:nvPr/>
        </p:nvPicPr>
        <p:blipFill>
          <a:blip r:embed="rId2" cstate="print"/>
          <a:stretch>
            <a:fillRect/>
          </a:stretch>
        </p:blipFill>
        <p:spPr>
          <a:xfrm>
            <a:off x="1524000" y="0"/>
            <a:ext cx="10668000" cy="6858000"/>
          </a:xfrm>
          <a:prstGeom prst="rect">
            <a:avLst/>
          </a:prstGeom>
        </p:spPr>
      </p:pic>
    </p:spTree>
    <p:extLst>
      <p:ext uri="{BB962C8B-B14F-4D97-AF65-F5344CB8AC3E}">
        <p14:creationId xmlns:p14="http://schemas.microsoft.com/office/powerpoint/2010/main" val="30209897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574976588"/>
              </p:ext>
            </p:extLst>
          </p:nvPr>
        </p:nvGraphicFramePr>
        <p:xfrm>
          <a:off x="1822456" y="838200"/>
          <a:ext cx="10159999" cy="3902200"/>
        </p:xfrm>
        <a:graphic>
          <a:graphicData uri="http://schemas.openxmlformats.org/drawingml/2006/table">
            <a:tbl>
              <a:tblPr firstRow="1" bandRow="1"/>
              <a:tblGrid>
                <a:gridCol w="2199680"/>
                <a:gridCol w="1864319"/>
                <a:gridCol w="2032000"/>
                <a:gridCol w="2032000"/>
                <a:gridCol w="2032000"/>
              </a:tblGrid>
              <a:tr h="990600">
                <a:tc>
                  <a:txBody>
                    <a:bodyPr/>
                    <a:lstStyle>
                      <a:lvl1pPr marL="0" algn="l" defTabSz="457200" rtl="0" eaLnBrk="1" latinLnBrk="0" hangingPunct="1">
                        <a:defRPr sz="1800" b="1" kern="1200">
                          <a:solidFill>
                            <a:schemeClr val="lt1"/>
                          </a:solidFill>
                          <a:latin typeface="Lucida Sans Unicode"/>
                        </a:defRPr>
                      </a:lvl1pPr>
                      <a:lvl2pPr marL="457200" algn="l" defTabSz="457200" rtl="0" eaLnBrk="1" latinLnBrk="0" hangingPunct="1">
                        <a:defRPr sz="1800" b="1" kern="1200">
                          <a:solidFill>
                            <a:schemeClr val="lt1"/>
                          </a:solidFill>
                          <a:latin typeface="Lucida Sans Unicode"/>
                        </a:defRPr>
                      </a:lvl2pPr>
                      <a:lvl3pPr marL="914400" algn="l" defTabSz="457200" rtl="0" eaLnBrk="1" latinLnBrk="0" hangingPunct="1">
                        <a:defRPr sz="1800" b="1" kern="1200">
                          <a:solidFill>
                            <a:schemeClr val="lt1"/>
                          </a:solidFill>
                          <a:latin typeface="Lucida Sans Unicode"/>
                        </a:defRPr>
                      </a:lvl3pPr>
                      <a:lvl4pPr marL="1371600" algn="l" defTabSz="457200" rtl="0" eaLnBrk="1" latinLnBrk="0" hangingPunct="1">
                        <a:defRPr sz="1800" b="1" kern="1200">
                          <a:solidFill>
                            <a:schemeClr val="lt1"/>
                          </a:solidFill>
                          <a:latin typeface="Lucida Sans Unicode"/>
                        </a:defRPr>
                      </a:lvl4pPr>
                      <a:lvl5pPr marL="1828800" algn="l" defTabSz="457200" rtl="0" eaLnBrk="1" latinLnBrk="0" hangingPunct="1">
                        <a:defRPr sz="1800" b="1" kern="1200">
                          <a:solidFill>
                            <a:schemeClr val="lt1"/>
                          </a:solidFill>
                          <a:latin typeface="Lucida Sans Unicode"/>
                        </a:defRPr>
                      </a:lvl5pPr>
                      <a:lvl6pPr marL="2286000" algn="l" defTabSz="457200" rtl="0" eaLnBrk="1" latinLnBrk="0" hangingPunct="1">
                        <a:defRPr sz="1800" b="1" kern="1200">
                          <a:solidFill>
                            <a:schemeClr val="lt1"/>
                          </a:solidFill>
                          <a:latin typeface="Lucida Sans Unicode"/>
                        </a:defRPr>
                      </a:lvl6pPr>
                      <a:lvl7pPr marL="2743200" algn="l" defTabSz="457200" rtl="0" eaLnBrk="1" latinLnBrk="0" hangingPunct="1">
                        <a:defRPr sz="1800" b="1" kern="1200">
                          <a:solidFill>
                            <a:schemeClr val="lt1"/>
                          </a:solidFill>
                          <a:latin typeface="Lucida Sans Unicode"/>
                        </a:defRPr>
                      </a:lvl7pPr>
                      <a:lvl8pPr marL="3200400" algn="l" defTabSz="457200" rtl="0" eaLnBrk="1" latinLnBrk="0" hangingPunct="1">
                        <a:defRPr sz="1800" b="1" kern="1200">
                          <a:solidFill>
                            <a:schemeClr val="lt1"/>
                          </a:solidFill>
                          <a:latin typeface="Lucida Sans Unicode"/>
                        </a:defRPr>
                      </a:lvl8pPr>
                      <a:lvl9pPr marL="3657600" algn="l" defTabSz="457200" rtl="0" eaLnBrk="1" latinLnBrk="0" hangingPunct="1">
                        <a:defRPr sz="1800" b="1" kern="1200">
                          <a:solidFill>
                            <a:schemeClr val="lt1"/>
                          </a:solidFill>
                          <a:latin typeface="Lucida Sans Unicode"/>
                        </a:defRPr>
                      </a:lvl9pPr>
                    </a:lstStyle>
                    <a:p>
                      <a:pPr algn="ctr"/>
                      <a:r>
                        <a:rPr lang="tr-TR" sz="2400" dirty="0" smtClean="0">
                          <a:solidFill>
                            <a:schemeClr val="bg1"/>
                          </a:solidFill>
                        </a:rPr>
                        <a:t>ÖLÇEKLER</a:t>
                      </a:r>
                      <a:endParaRPr lang="tr-TR" sz="2400" dirty="0">
                        <a:solidFill>
                          <a:schemeClr val="bg1"/>
                        </a:solidFill>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73624"/>
                    </a:solidFill>
                  </a:tcPr>
                </a:tc>
                <a:tc>
                  <a:txBody>
                    <a:bodyPr/>
                    <a:lstStyle>
                      <a:lvl1pPr marL="0" algn="l" defTabSz="457200" rtl="0" eaLnBrk="1" latinLnBrk="0" hangingPunct="1">
                        <a:defRPr sz="1800" b="1" kern="1200">
                          <a:solidFill>
                            <a:schemeClr val="lt1"/>
                          </a:solidFill>
                          <a:latin typeface="Lucida Sans Unicode"/>
                        </a:defRPr>
                      </a:lvl1pPr>
                      <a:lvl2pPr marL="457200" algn="l" defTabSz="457200" rtl="0" eaLnBrk="1" latinLnBrk="0" hangingPunct="1">
                        <a:defRPr sz="1800" b="1" kern="1200">
                          <a:solidFill>
                            <a:schemeClr val="lt1"/>
                          </a:solidFill>
                          <a:latin typeface="Lucida Sans Unicode"/>
                        </a:defRPr>
                      </a:lvl2pPr>
                      <a:lvl3pPr marL="914400" algn="l" defTabSz="457200" rtl="0" eaLnBrk="1" latinLnBrk="0" hangingPunct="1">
                        <a:defRPr sz="1800" b="1" kern="1200">
                          <a:solidFill>
                            <a:schemeClr val="lt1"/>
                          </a:solidFill>
                          <a:latin typeface="Lucida Sans Unicode"/>
                        </a:defRPr>
                      </a:lvl3pPr>
                      <a:lvl4pPr marL="1371600" algn="l" defTabSz="457200" rtl="0" eaLnBrk="1" latinLnBrk="0" hangingPunct="1">
                        <a:defRPr sz="1800" b="1" kern="1200">
                          <a:solidFill>
                            <a:schemeClr val="lt1"/>
                          </a:solidFill>
                          <a:latin typeface="Lucida Sans Unicode"/>
                        </a:defRPr>
                      </a:lvl4pPr>
                      <a:lvl5pPr marL="1828800" algn="l" defTabSz="457200" rtl="0" eaLnBrk="1" latinLnBrk="0" hangingPunct="1">
                        <a:defRPr sz="1800" b="1" kern="1200">
                          <a:solidFill>
                            <a:schemeClr val="lt1"/>
                          </a:solidFill>
                          <a:latin typeface="Lucida Sans Unicode"/>
                        </a:defRPr>
                      </a:lvl5pPr>
                      <a:lvl6pPr marL="2286000" algn="l" defTabSz="457200" rtl="0" eaLnBrk="1" latinLnBrk="0" hangingPunct="1">
                        <a:defRPr sz="1800" b="1" kern="1200">
                          <a:solidFill>
                            <a:schemeClr val="lt1"/>
                          </a:solidFill>
                          <a:latin typeface="Lucida Sans Unicode"/>
                        </a:defRPr>
                      </a:lvl6pPr>
                      <a:lvl7pPr marL="2743200" algn="l" defTabSz="457200" rtl="0" eaLnBrk="1" latinLnBrk="0" hangingPunct="1">
                        <a:defRPr sz="1800" b="1" kern="1200">
                          <a:solidFill>
                            <a:schemeClr val="lt1"/>
                          </a:solidFill>
                          <a:latin typeface="Lucida Sans Unicode"/>
                        </a:defRPr>
                      </a:lvl7pPr>
                      <a:lvl8pPr marL="3200400" algn="l" defTabSz="457200" rtl="0" eaLnBrk="1" latinLnBrk="0" hangingPunct="1">
                        <a:defRPr sz="1800" b="1" kern="1200">
                          <a:solidFill>
                            <a:schemeClr val="lt1"/>
                          </a:solidFill>
                          <a:latin typeface="Lucida Sans Unicode"/>
                        </a:defRPr>
                      </a:lvl8pPr>
                      <a:lvl9pPr marL="3657600" algn="l" defTabSz="457200" rtl="0" eaLnBrk="1" latinLnBrk="0" hangingPunct="1">
                        <a:defRPr sz="1800" b="1" kern="1200">
                          <a:solidFill>
                            <a:schemeClr val="lt1"/>
                          </a:solidFill>
                          <a:latin typeface="Lucida Sans Unicode"/>
                        </a:defRPr>
                      </a:lvl9pPr>
                    </a:lstStyle>
                    <a:p>
                      <a:pPr algn="ctr"/>
                      <a:r>
                        <a:rPr lang="tr-TR" sz="2400" dirty="0" smtClean="0">
                          <a:solidFill>
                            <a:schemeClr val="bg1"/>
                          </a:solidFill>
                        </a:rPr>
                        <a:t>Eşit Ölçme Birim</a:t>
                      </a:r>
                      <a:endParaRPr lang="tr-TR" sz="2400" dirty="0">
                        <a:solidFill>
                          <a:schemeClr val="bg1"/>
                        </a:solidFill>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73624"/>
                    </a:solidFill>
                  </a:tcPr>
                </a:tc>
                <a:tc>
                  <a:txBody>
                    <a:bodyPr/>
                    <a:lstStyle>
                      <a:lvl1pPr marL="0" algn="l" defTabSz="457200" rtl="0" eaLnBrk="1" latinLnBrk="0" hangingPunct="1">
                        <a:defRPr sz="1800" b="1" kern="1200">
                          <a:solidFill>
                            <a:schemeClr val="lt1"/>
                          </a:solidFill>
                          <a:latin typeface="Lucida Sans Unicode"/>
                        </a:defRPr>
                      </a:lvl1pPr>
                      <a:lvl2pPr marL="457200" algn="l" defTabSz="457200" rtl="0" eaLnBrk="1" latinLnBrk="0" hangingPunct="1">
                        <a:defRPr sz="1800" b="1" kern="1200">
                          <a:solidFill>
                            <a:schemeClr val="lt1"/>
                          </a:solidFill>
                          <a:latin typeface="Lucida Sans Unicode"/>
                        </a:defRPr>
                      </a:lvl2pPr>
                      <a:lvl3pPr marL="914400" algn="l" defTabSz="457200" rtl="0" eaLnBrk="1" latinLnBrk="0" hangingPunct="1">
                        <a:defRPr sz="1800" b="1" kern="1200">
                          <a:solidFill>
                            <a:schemeClr val="lt1"/>
                          </a:solidFill>
                          <a:latin typeface="Lucida Sans Unicode"/>
                        </a:defRPr>
                      </a:lvl3pPr>
                      <a:lvl4pPr marL="1371600" algn="l" defTabSz="457200" rtl="0" eaLnBrk="1" latinLnBrk="0" hangingPunct="1">
                        <a:defRPr sz="1800" b="1" kern="1200">
                          <a:solidFill>
                            <a:schemeClr val="lt1"/>
                          </a:solidFill>
                          <a:latin typeface="Lucida Sans Unicode"/>
                        </a:defRPr>
                      </a:lvl4pPr>
                      <a:lvl5pPr marL="1828800" algn="l" defTabSz="457200" rtl="0" eaLnBrk="1" latinLnBrk="0" hangingPunct="1">
                        <a:defRPr sz="1800" b="1" kern="1200">
                          <a:solidFill>
                            <a:schemeClr val="lt1"/>
                          </a:solidFill>
                          <a:latin typeface="Lucida Sans Unicode"/>
                        </a:defRPr>
                      </a:lvl5pPr>
                      <a:lvl6pPr marL="2286000" algn="l" defTabSz="457200" rtl="0" eaLnBrk="1" latinLnBrk="0" hangingPunct="1">
                        <a:defRPr sz="1800" b="1" kern="1200">
                          <a:solidFill>
                            <a:schemeClr val="lt1"/>
                          </a:solidFill>
                          <a:latin typeface="Lucida Sans Unicode"/>
                        </a:defRPr>
                      </a:lvl6pPr>
                      <a:lvl7pPr marL="2743200" algn="l" defTabSz="457200" rtl="0" eaLnBrk="1" latinLnBrk="0" hangingPunct="1">
                        <a:defRPr sz="1800" b="1" kern="1200">
                          <a:solidFill>
                            <a:schemeClr val="lt1"/>
                          </a:solidFill>
                          <a:latin typeface="Lucida Sans Unicode"/>
                        </a:defRPr>
                      </a:lvl7pPr>
                      <a:lvl8pPr marL="3200400" algn="l" defTabSz="457200" rtl="0" eaLnBrk="1" latinLnBrk="0" hangingPunct="1">
                        <a:defRPr sz="1800" b="1" kern="1200">
                          <a:solidFill>
                            <a:schemeClr val="lt1"/>
                          </a:solidFill>
                          <a:latin typeface="Lucida Sans Unicode"/>
                        </a:defRPr>
                      </a:lvl8pPr>
                      <a:lvl9pPr marL="3657600" algn="l" defTabSz="457200" rtl="0" eaLnBrk="1" latinLnBrk="0" hangingPunct="1">
                        <a:defRPr sz="1800" b="1" kern="1200">
                          <a:solidFill>
                            <a:schemeClr val="lt1"/>
                          </a:solidFill>
                          <a:latin typeface="Lucida Sans Unicode"/>
                        </a:defRPr>
                      </a:lvl9pPr>
                    </a:lstStyle>
                    <a:p>
                      <a:pPr algn="ctr"/>
                      <a:r>
                        <a:rPr lang="tr-TR" sz="2400" dirty="0" smtClean="0">
                          <a:solidFill>
                            <a:schemeClr val="bg1"/>
                          </a:solidFill>
                        </a:rPr>
                        <a:t>Başlangıç Noktası</a:t>
                      </a:r>
                      <a:endParaRPr lang="tr-TR" sz="2400" dirty="0">
                        <a:solidFill>
                          <a:schemeClr val="bg1"/>
                        </a:solidFill>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73624"/>
                    </a:solidFill>
                  </a:tcPr>
                </a:tc>
                <a:tc>
                  <a:txBody>
                    <a:bodyPr/>
                    <a:lstStyle>
                      <a:lvl1pPr marL="0" algn="l" defTabSz="457200" rtl="0" eaLnBrk="1" latinLnBrk="0" hangingPunct="1">
                        <a:defRPr sz="1800" b="1" kern="1200">
                          <a:solidFill>
                            <a:schemeClr val="lt1"/>
                          </a:solidFill>
                          <a:latin typeface="Lucida Sans Unicode"/>
                        </a:defRPr>
                      </a:lvl1pPr>
                      <a:lvl2pPr marL="457200" algn="l" defTabSz="457200" rtl="0" eaLnBrk="1" latinLnBrk="0" hangingPunct="1">
                        <a:defRPr sz="1800" b="1" kern="1200">
                          <a:solidFill>
                            <a:schemeClr val="lt1"/>
                          </a:solidFill>
                          <a:latin typeface="Lucida Sans Unicode"/>
                        </a:defRPr>
                      </a:lvl2pPr>
                      <a:lvl3pPr marL="914400" algn="l" defTabSz="457200" rtl="0" eaLnBrk="1" latinLnBrk="0" hangingPunct="1">
                        <a:defRPr sz="1800" b="1" kern="1200">
                          <a:solidFill>
                            <a:schemeClr val="lt1"/>
                          </a:solidFill>
                          <a:latin typeface="Lucida Sans Unicode"/>
                        </a:defRPr>
                      </a:lvl3pPr>
                      <a:lvl4pPr marL="1371600" algn="l" defTabSz="457200" rtl="0" eaLnBrk="1" latinLnBrk="0" hangingPunct="1">
                        <a:defRPr sz="1800" b="1" kern="1200">
                          <a:solidFill>
                            <a:schemeClr val="lt1"/>
                          </a:solidFill>
                          <a:latin typeface="Lucida Sans Unicode"/>
                        </a:defRPr>
                      </a:lvl4pPr>
                      <a:lvl5pPr marL="1828800" algn="l" defTabSz="457200" rtl="0" eaLnBrk="1" latinLnBrk="0" hangingPunct="1">
                        <a:defRPr sz="1800" b="1" kern="1200">
                          <a:solidFill>
                            <a:schemeClr val="lt1"/>
                          </a:solidFill>
                          <a:latin typeface="Lucida Sans Unicode"/>
                        </a:defRPr>
                      </a:lvl5pPr>
                      <a:lvl6pPr marL="2286000" algn="l" defTabSz="457200" rtl="0" eaLnBrk="1" latinLnBrk="0" hangingPunct="1">
                        <a:defRPr sz="1800" b="1" kern="1200">
                          <a:solidFill>
                            <a:schemeClr val="lt1"/>
                          </a:solidFill>
                          <a:latin typeface="Lucida Sans Unicode"/>
                        </a:defRPr>
                      </a:lvl6pPr>
                      <a:lvl7pPr marL="2743200" algn="l" defTabSz="457200" rtl="0" eaLnBrk="1" latinLnBrk="0" hangingPunct="1">
                        <a:defRPr sz="1800" b="1" kern="1200">
                          <a:solidFill>
                            <a:schemeClr val="lt1"/>
                          </a:solidFill>
                          <a:latin typeface="Lucida Sans Unicode"/>
                        </a:defRPr>
                      </a:lvl7pPr>
                      <a:lvl8pPr marL="3200400" algn="l" defTabSz="457200" rtl="0" eaLnBrk="1" latinLnBrk="0" hangingPunct="1">
                        <a:defRPr sz="1800" b="1" kern="1200">
                          <a:solidFill>
                            <a:schemeClr val="lt1"/>
                          </a:solidFill>
                          <a:latin typeface="Lucida Sans Unicode"/>
                        </a:defRPr>
                      </a:lvl8pPr>
                      <a:lvl9pPr marL="3657600" algn="l" defTabSz="457200" rtl="0" eaLnBrk="1" latinLnBrk="0" hangingPunct="1">
                        <a:defRPr sz="1800" b="1" kern="1200">
                          <a:solidFill>
                            <a:schemeClr val="lt1"/>
                          </a:solidFill>
                          <a:latin typeface="Lucida Sans Unicode"/>
                        </a:defRPr>
                      </a:lvl9pPr>
                    </a:lstStyle>
                    <a:p>
                      <a:pPr algn="ctr"/>
                      <a:r>
                        <a:rPr lang="tr-TR" sz="2400" dirty="0" smtClean="0">
                          <a:solidFill>
                            <a:schemeClr val="bg1"/>
                          </a:solidFill>
                        </a:rPr>
                        <a:t>Dört İşlem</a:t>
                      </a:r>
                      <a:endParaRPr lang="tr-TR" sz="2400" dirty="0">
                        <a:solidFill>
                          <a:schemeClr val="bg1"/>
                        </a:solidFill>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73624"/>
                    </a:solidFill>
                  </a:tcPr>
                </a:tc>
                <a:tc>
                  <a:txBody>
                    <a:bodyPr/>
                    <a:lstStyle>
                      <a:lvl1pPr marL="0" algn="l" defTabSz="457200" rtl="0" eaLnBrk="1" latinLnBrk="0" hangingPunct="1">
                        <a:defRPr sz="1800" b="1" kern="1200">
                          <a:solidFill>
                            <a:schemeClr val="lt1"/>
                          </a:solidFill>
                          <a:latin typeface="Lucida Sans Unicode"/>
                        </a:defRPr>
                      </a:lvl1pPr>
                      <a:lvl2pPr marL="457200" algn="l" defTabSz="457200" rtl="0" eaLnBrk="1" latinLnBrk="0" hangingPunct="1">
                        <a:defRPr sz="1800" b="1" kern="1200">
                          <a:solidFill>
                            <a:schemeClr val="lt1"/>
                          </a:solidFill>
                          <a:latin typeface="Lucida Sans Unicode"/>
                        </a:defRPr>
                      </a:lvl2pPr>
                      <a:lvl3pPr marL="914400" algn="l" defTabSz="457200" rtl="0" eaLnBrk="1" latinLnBrk="0" hangingPunct="1">
                        <a:defRPr sz="1800" b="1" kern="1200">
                          <a:solidFill>
                            <a:schemeClr val="lt1"/>
                          </a:solidFill>
                          <a:latin typeface="Lucida Sans Unicode"/>
                        </a:defRPr>
                      </a:lvl3pPr>
                      <a:lvl4pPr marL="1371600" algn="l" defTabSz="457200" rtl="0" eaLnBrk="1" latinLnBrk="0" hangingPunct="1">
                        <a:defRPr sz="1800" b="1" kern="1200">
                          <a:solidFill>
                            <a:schemeClr val="lt1"/>
                          </a:solidFill>
                          <a:latin typeface="Lucida Sans Unicode"/>
                        </a:defRPr>
                      </a:lvl4pPr>
                      <a:lvl5pPr marL="1828800" algn="l" defTabSz="457200" rtl="0" eaLnBrk="1" latinLnBrk="0" hangingPunct="1">
                        <a:defRPr sz="1800" b="1" kern="1200">
                          <a:solidFill>
                            <a:schemeClr val="lt1"/>
                          </a:solidFill>
                          <a:latin typeface="Lucida Sans Unicode"/>
                        </a:defRPr>
                      </a:lvl5pPr>
                      <a:lvl6pPr marL="2286000" algn="l" defTabSz="457200" rtl="0" eaLnBrk="1" latinLnBrk="0" hangingPunct="1">
                        <a:defRPr sz="1800" b="1" kern="1200">
                          <a:solidFill>
                            <a:schemeClr val="lt1"/>
                          </a:solidFill>
                          <a:latin typeface="Lucida Sans Unicode"/>
                        </a:defRPr>
                      </a:lvl6pPr>
                      <a:lvl7pPr marL="2743200" algn="l" defTabSz="457200" rtl="0" eaLnBrk="1" latinLnBrk="0" hangingPunct="1">
                        <a:defRPr sz="1800" b="1" kern="1200">
                          <a:solidFill>
                            <a:schemeClr val="lt1"/>
                          </a:solidFill>
                          <a:latin typeface="Lucida Sans Unicode"/>
                        </a:defRPr>
                      </a:lvl7pPr>
                      <a:lvl8pPr marL="3200400" algn="l" defTabSz="457200" rtl="0" eaLnBrk="1" latinLnBrk="0" hangingPunct="1">
                        <a:defRPr sz="1800" b="1" kern="1200">
                          <a:solidFill>
                            <a:schemeClr val="lt1"/>
                          </a:solidFill>
                          <a:latin typeface="Lucida Sans Unicode"/>
                        </a:defRPr>
                      </a:lvl8pPr>
                      <a:lvl9pPr marL="3657600" algn="l" defTabSz="457200" rtl="0" eaLnBrk="1" latinLnBrk="0" hangingPunct="1">
                        <a:defRPr sz="1800" b="1" kern="1200">
                          <a:solidFill>
                            <a:schemeClr val="lt1"/>
                          </a:solidFill>
                          <a:latin typeface="Lucida Sans Unicode"/>
                        </a:defRPr>
                      </a:lvl9pPr>
                    </a:lstStyle>
                    <a:p>
                      <a:pPr algn="ctr"/>
                      <a:r>
                        <a:rPr lang="tr-TR" sz="2400" dirty="0" smtClean="0">
                          <a:solidFill>
                            <a:schemeClr val="bg1"/>
                          </a:solidFill>
                        </a:rPr>
                        <a:t>Ölçme Duyarlılığı</a:t>
                      </a:r>
                      <a:endParaRPr lang="tr-TR" sz="2400" dirty="0">
                        <a:solidFill>
                          <a:schemeClr val="bg1"/>
                        </a:solidFill>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73624"/>
                    </a:solidFill>
                  </a:tcPr>
                </a:tc>
              </a:tr>
              <a:tr h="727900">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SINIFLAMA</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Yok</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Yok</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Yok</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Düşük</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r>
              <a:tr h="727900">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SIRALAMA</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Yok</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Yok</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Yok</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endParaRPr lang="tr-TR" sz="240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r>
              <a:tr h="727900">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EŞİT ARALIK</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Var</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Tanımlı</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 ve -</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endParaRPr lang="tr-TR" sz="240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40000"/>
                      </a:srgbClr>
                    </a:solidFill>
                  </a:tcPr>
                </a:tc>
              </a:tr>
              <a:tr h="727900">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ORAN</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Var</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Gerçek</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 -,</a:t>
                      </a:r>
                      <a:r>
                        <a:rPr lang="tr-TR" sz="2400" baseline="0" dirty="0" smtClean="0">
                          <a:latin typeface="Arial" pitchFamily="34" charset="0"/>
                          <a:cs typeface="Arial" pitchFamily="34" charset="0"/>
                        </a:rPr>
                        <a:t> x, :</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c>
                  <a:txBody>
                    <a:bodyPr/>
                    <a:lstStyle>
                      <a:lvl1pPr marL="0" algn="l" defTabSz="457200" rtl="0" eaLnBrk="1" latinLnBrk="0" hangingPunct="1">
                        <a:defRPr sz="1800" kern="1200">
                          <a:solidFill>
                            <a:schemeClr val="dk1"/>
                          </a:solidFill>
                          <a:latin typeface="Lucida Sans Unicode"/>
                        </a:defRPr>
                      </a:lvl1pPr>
                      <a:lvl2pPr marL="457200" algn="l" defTabSz="457200" rtl="0" eaLnBrk="1" latinLnBrk="0" hangingPunct="1">
                        <a:defRPr sz="1800" kern="1200">
                          <a:solidFill>
                            <a:schemeClr val="dk1"/>
                          </a:solidFill>
                          <a:latin typeface="Lucida Sans Unicode"/>
                        </a:defRPr>
                      </a:lvl2pPr>
                      <a:lvl3pPr marL="914400" algn="l" defTabSz="457200" rtl="0" eaLnBrk="1" latinLnBrk="0" hangingPunct="1">
                        <a:defRPr sz="1800" kern="1200">
                          <a:solidFill>
                            <a:schemeClr val="dk1"/>
                          </a:solidFill>
                          <a:latin typeface="Lucida Sans Unicode"/>
                        </a:defRPr>
                      </a:lvl3pPr>
                      <a:lvl4pPr marL="1371600" algn="l" defTabSz="457200" rtl="0" eaLnBrk="1" latinLnBrk="0" hangingPunct="1">
                        <a:defRPr sz="1800" kern="1200">
                          <a:solidFill>
                            <a:schemeClr val="dk1"/>
                          </a:solidFill>
                          <a:latin typeface="Lucida Sans Unicode"/>
                        </a:defRPr>
                      </a:lvl4pPr>
                      <a:lvl5pPr marL="1828800" algn="l" defTabSz="457200" rtl="0" eaLnBrk="1" latinLnBrk="0" hangingPunct="1">
                        <a:defRPr sz="1800" kern="1200">
                          <a:solidFill>
                            <a:schemeClr val="dk1"/>
                          </a:solidFill>
                          <a:latin typeface="Lucida Sans Unicode"/>
                        </a:defRPr>
                      </a:lvl5pPr>
                      <a:lvl6pPr marL="2286000" algn="l" defTabSz="457200" rtl="0" eaLnBrk="1" latinLnBrk="0" hangingPunct="1">
                        <a:defRPr sz="1800" kern="1200">
                          <a:solidFill>
                            <a:schemeClr val="dk1"/>
                          </a:solidFill>
                          <a:latin typeface="Lucida Sans Unicode"/>
                        </a:defRPr>
                      </a:lvl6pPr>
                      <a:lvl7pPr marL="2743200" algn="l" defTabSz="457200" rtl="0" eaLnBrk="1" latinLnBrk="0" hangingPunct="1">
                        <a:defRPr sz="1800" kern="1200">
                          <a:solidFill>
                            <a:schemeClr val="dk1"/>
                          </a:solidFill>
                          <a:latin typeface="Lucida Sans Unicode"/>
                        </a:defRPr>
                      </a:lvl7pPr>
                      <a:lvl8pPr marL="3200400" algn="l" defTabSz="457200" rtl="0" eaLnBrk="1" latinLnBrk="0" hangingPunct="1">
                        <a:defRPr sz="1800" kern="1200">
                          <a:solidFill>
                            <a:schemeClr val="dk1"/>
                          </a:solidFill>
                          <a:latin typeface="Lucida Sans Unicode"/>
                        </a:defRPr>
                      </a:lvl8pPr>
                      <a:lvl9pPr marL="3657600" algn="l" defTabSz="457200" rtl="0" eaLnBrk="1" latinLnBrk="0" hangingPunct="1">
                        <a:defRPr sz="1800" kern="1200">
                          <a:solidFill>
                            <a:schemeClr val="dk1"/>
                          </a:solidFill>
                          <a:latin typeface="Lucida Sans Unicode"/>
                        </a:defRPr>
                      </a:lvl9pPr>
                    </a:lstStyle>
                    <a:p>
                      <a:r>
                        <a:rPr lang="tr-TR" sz="2400" dirty="0" smtClean="0">
                          <a:latin typeface="Arial" pitchFamily="34" charset="0"/>
                          <a:cs typeface="Arial" pitchFamily="34" charset="0"/>
                        </a:rPr>
                        <a:t>Yüksek</a:t>
                      </a:r>
                      <a:endParaRPr lang="tr-TR" sz="2400" dirty="0">
                        <a:latin typeface="Arial" pitchFamily="34" charset="0"/>
                        <a:cs typeface="Arial" pitchFamily="34" charset="0"/>
                      </a:endParaRPr>
                    </a:p>
                  </a:txBody>
                  <a:tcPr marL="91445" marR="91445" marT="45703" marB="457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73624">
                        <a:tint val="20000"/>
                      </a:srgbClr>
                    </a:solidFill>
                  </a:tcPr>
                </a:tc>
              </a:tr>
            </a:tbl>
          </a:graphicData>
        </a:graphic>
      </p:graphicFrame>
    </p:spTree>
    <p:extLst>
      <p:ext uri="{BB962C8B-B14F-4D97-AF65-F5344CB8AC3E}">
        <p14:creationId xmlns:p14="http://schemas.microsoft.com/office/powerpoint/2010/main" val="263472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575" y="1296478"/>
            <a:ext cx="5144576" cy="543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107425" y="530965"/>
            <a:ext cx="4716875" cy="461665"/>
          </a:xfrm>
          <a:prstGeom prst="rect">
            <a:avLst/>
          </a:prstGeom>
          <a:noFill/>
        </p:spPr>
        <p:txBody>
          <a:bodyPr wrap="square" rtlCol="0">
            <a:spAutoFit/>
          </a:bodyPr>
          <a:lstStyle/>
          <a:p>
            <a:r>
              <a:rPr lang="tr-TR" sz="2400" b="1" dirty="0" smtClean="0"/>
              <a:t>ÖLÇEKLERİN BİRBİRİ İLE İŞİKİLERİ</a:t>
            </a:r>
            <a:endParaRPr lang="tr-TR" sz="2400" b="1" dirty="0"/>
          </a:p>
        </p:txBody>
      </p:sp>
    </p:spTree>
    <p:extLst>
      <p:ext uri="{BB962C8B-B14F-4D97-AF65-F5344CB8AC3E}">
        <p14:creationId xmlns:p14="http://schemas.microsoft.com/office/powerpoint/2010/main" val="1154060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atay Kaydırma 2"/>
          <p:cNvSpPr/>
          <p:nvPr/>
        </p:nvSpPr>
        <p:spPr>
          <a:xfrm>
            <a:off x="2047740" y="2421228"/>
            <a:ext cx="7959144" cy="3953814"/>
          </a:xfrm>
          <a:prstGeom prst="horizontalScroll">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tr-TR" sz="3200" b="1" dirty="0" smtClean="0">
                <a:solidFill>
                  <a:srgbClr val="002060"/>
                </a:solidFill>
              </a:rPr>
              <a:t>Eğitimsel ve psikolojik ölçmelerde en çok kullanılan ölçekler sıralama ve eşit aralıklı ölçeklerdir. </a:t>
            </a:r>
          </a:p>
          <a:p>
            <a:pPr defTabSz="457200"/>
            <a:r>
              <a:rPr lang="tr-TR" sz="3200" b="1" dirty="0" smtClean="0">
                <a:solidFill>
                  <a:srgbClr val="002060"/>
                </a:solidFill>
              </a:rPr>
              <a:t>Sınıflama ve eşit oranlı ölçekler eğitim-öğretimdeki ölçmelerde  nadiren kullanılırlar.</a:t>
            </a:r>
            <a:endParaRPr lang="tr-TR" sz="3200" b="1" dirty="0">
              <a:solidFill>
                <a:srgbClr val="002060"/>
              </a:solidFill>
            </a:endParaRPr>
          </a:p>
        </p:txBody>
      </p:sp>
    </p:spTree>
    <p:extLst>
      <p:ext uri="{BB962C8B-B14F-4D97-AF65-F5344CB8AC3E}">
        <p14:creationId xmlns:p14="http://schemas.microsoft.com/office/powerpoint/2010/main" val="1371884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944380"/>
            <a:ext cx="8915400" cy="4966842"/>
          </a:xfrm>
        </p:spPr>
        <p:txBody>
          <a:bodyPr>
            <a:normAutofit fontScale="92500" lnSpcReduction="10000"/>
          </a:bodyPr>
          <a:lstStyle/>
          <a:p>
            <a:r>
              <a:rPr lang="tr-TR" sz="3600" b="1" dirty="0" smtClean="0">
                <a:solidFill>
                  <a:srgbClr val="FF0000"/>
                </a:solidFill>
              </a:rPr>
              <a:t>Ölçme Kuralı</a:t>
            </a:r>
            <a:r>
              <a:rPr lang="tr-TR" dirty="0" smtClean="0"/>
              <a:t>: </a:t>
            </a:r>
            <a:r>
              <a:rPr lang="tr-TR" sz="3200" dirty="0" smtClean="0"/>
              <a:t>Ölçme işini yaparken niteliğin hangi miktarına ne değer (başarı ölçmede puan) verileceğini belirtir. </a:t>
            </a:r>
          </a:p>
          <a:p>
            <a:r>
              <a:rPr lang="tr-TR" sz="3200" dirty="0" smtClean="0"/>
              <a:t>Ölçme kurallarına örnek verecek olursak;</a:t>
            </a:r>
          </a:p>
          <a:p>
            <a:pPr marL="0" indent="0">
              <a:buFont typeface="Wingdings" pitchFamily="2" charset="2"/>
              <a:buChar char="ü"/>
            </a:pPr>
            <a:r>
              <a:rPr lang="tr-TR" sz="3200" dirty="0"/>
              <a:t> </a:t>
            </a:r>
            <a:r>
              <a:rPr lang="tr-TR" sz="3200" dirty="0" smtClean="0"/>
              <a:t>  Sınavların puanlanması için hazırlanan cevap anahtarı</a:t>
            </a:r>
          </a:p>
          <a:p>
            <a:pPr marL="0" indent="0">
              <a:buFont typeface="Wingdings" pitchFamily="2" charset="2"/>
              <a:buChar char="ü"/>
            </a:pPr>
            <a:r>
              <a:rPr lang="tr-TR" sz="3200" dirty="0"/>
              <a:t> </a:t>
            </a:r>
            <a:r>
              <a:rPr lang="tr-TR" sz="3200" dirty="0" smtClean="0"/>
              <a:t>  Sınava girmeyenlere 0 (sıfır) puan verileceğinin belirlenmesi</a:t>
            </a:r>
          </a:p>
          <a:p>
            <a:pPr marL="0" lvl="1" indent="0">
              <a:buFont typeface="Wingdings" pitchFamily="2" charset="2"/>
              <a:buChar char="ü"/>
            </a:pPr>
            <a:r>
              <a:rPr lang="tr-TR" sz="3000" dirty="0" smtClean="0"/>
              <a:t>Üç yanlışın bir doğruyu götürmesi gibi.</a:t>
            </a:r>
          </a:p>
          <a:p>
            <a:pPr marL="0" indent="0">
              <a:buNone/>
            </a:pPr>
            <a:r>
              <a:rPr lang="tr-TR" dirty="0"/>
              <a:t> </a:t>
            </a:r>
            <a:r>
              <a:rPr lang="tr-TR" dirty="0" smtClean="0"/>
              <a:t>  </a:t>
            </a:r>
          </a:p>
        </p:txBody>
      </p:sp>
    </p:spTree>
    <p:extLst>
      <p:ext uri="{BB962C8B-B14F-4D97-AF65-F5344CB8AC3E}">
        <p14:creationId xmlns:p14="http://schemas.microsoft.com/office/powerpoint/2010/main" val="24276353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210941" y="3616656"/>
            <a:ext cx="8516203" cy="923330"/>
          </a:xfrm>
          <a:prstGeom prst="rect">
            <a:avLst/>
          </a:prstGeom>
          <a:noFill/>
        </p:spPr>
        <p:txBody>
          <a:bodyPr wrap="square" rtlCol="0">
            <a:spAutoFit/>
          </a:bodyPr>
          <a:lstStyle/>
          <a:p>
            <a:pPr algn="ctr"/>
            <a:r>
              <a:rPr lang="tr-TR" sz="5400" b="1" i="1" u="sng" dirty="0" smtClean="0"/>
              <a:t>TEŞEKKÜRLER</a:t>
            </a:r>
            <a:r>
              <a:rPr lang="tr-TR" sz="5400" b="1" i="1" u="sng" dirty="0" smtClean="0">
                <a:sym typeface="Wingdings" panose="05000000000000000000" pitchFamily="2" charset="2"/>
              </a:rPr>
              <a:t></a:t>
            </a:r>
            <a:endParaRPr lang="tr-TR" sz="5400" b="1" i="1" u="sng" dirty="0"/>
          </a:p>
        </p:txBody>
      </p:sp>
    </p:spTree>
    <p:extLst>
      <p:ext uri="{BB962C8B-B14F-4D97-AF65-F5344CB8AC3E}">
        <p14:creationId xmlns:p14="http://schemas.microsoft.com/office/powerpoint/2010/main" val="1296109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0587" y="583705"/>
            <a:ext cx="10515600" cy="3397771"/>
          </a:xfrm>
        </p:spPr>
        <p:txBody>
          <a:bodyPr>
            <a:normAutofit lnSpcReduction="10000"/>
          </a:bodyPr>
          <a:lstStyle/>
          <a:p>
            <a:r>
              <a:rPr lang="tr-TR" sz="3600" b="1" dirty="0" smtClean="0">
                <a:solidFill>
                  <a:srgbClr val="FF0000"/>
                </a:solidFill>
              </a:rPr>
              <a:t>Ölçme;</a:t>
            </a:r>
            <a:r>
              <a:rPr lang="tr-TR" sz="2400" dirty="0" smtClean="0"/>
              <a:t> bir bireyin belirli bir özelliğe sahip olma derecesini sayısal olarak betimleme işidir. </a:t>
            </a:r>
          </a:p>
          <a:p>
            <a:pPr>
              <a:buNone/>
            </a:pPr>
            <a:r>
              <a:rPr lang="tr-TR" sz="2400" dirty="0" smtClean="0"/>
              <a:t>Yani «Ne kadar?» sorusunu cevaplamaktır. </a:t>
            </a:r>
          </a:p>
          <a:p>
            <a:pPr marL="0" indent="0">
              <a:buNone/>
            </a:pPr>
            <a:r>
              <a:rPr lang="tr-TR" sz="2400" dirty="0"/>
              <a:t> </a:t>
            </a:r>
            <a:r>
              <a:rPr lang="tr-TR" sz="2400" dirty="0" smtClean="0"/>
              <a:t>  Kısaca </a:t>
            </a:r>
            <a:r>
              <a:rPr lang="tr-TR" sz="2400" b="1" dirty="0" smtClean="0"/>
              <a:t>ölçme</a:t>
            </a:r>
            <a:r>
              <a:rPr lang="tr-TR" sz="2400" dirty="0" smtClean="0"/>
              <a:t>, nitelikleri niceleştirme işlemidir.</a:t>
            </a:r>
          </a:p>
          <a:p>
            <a:pPr marL="0" indent="0">
              <a:buNone/>
            </a:pPr>
            <a:r>
              <a:rPr lang="tr-TR" sz="2400" dirty="0" smtClean="0"/>
              <a:t>Ölçme, bir nesnenin belli bir özelliğini uygun ölçme aracı ile karşılaştırıp gözleyerek gözlem sonuçlarının sayı ya da sembollerle ifade edilmesidir.</a:t>
            </a:r>
            <a:endParaRPr lang="tr-TR" sz="2400" dirty="0"/>
          </a:p>
          <a:p>
            <a:pPr marL="0" indent="0">
              <a:buNone/>
            </a:pPr>
            <a:r>
              <a:rPr lang="tr-TR" dirty="0" smtClean="0"/>
              <a:t>          </a:t>
            </a:r>
            <a:endParaRPr lang="tr-TR" dirty="0"/>
          </a:p>
        </p:txBody>
      </p:sp>
      <p:grpSp>
        <p:nvGrpSpPr>
          <p:cNvPr id="4" name="Grup 8"/>
          <p:cNvGrpSpPr>
            <a:grpSpLocks/>
          </p:cNvGrpSpPr>
          <p:nvPr/>
        </p:nvGrpSpPr>
        <p:grpSpPr bwMode="auto">
          <a:xfrm>
            <a:off x="2171701" y="3848126"/>
            <a:ext cx="5828507" cy="2563813"/>
            <a:chOff x="1341067" y="3501008"/>
            <a:chExt cx="5561711" cy="1944216"/>
          </a:xfrm>
        </p:grpSpPr>
        <p:sp>
          <p:nvSpPr>
            <p:cNvPr id="5" name="Oval 4"/>
            <p:cNvSpPr/>
            <p:nvPr/>
          </p:nvSpPr>
          <p:spPr>
            <a:xfrm>
              <a:off x="1341067" y="3501008"/>
              <a:ext cx="2078676" cy="1944216"/>
            </a:xfrm>
            <a:prstGeom prst="ellipse">
              <a:avLst/>
            </a:prstGeom>
            <a:no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ysClr val="windowText" lastClr="000000"/>
                  </a:solidFill>
                  <a:effectLst/>
                  <a:uLnTx/>
                  <a:uFillTx/>
                  <a:latin typeface="Calibri"/>
                  <a:ea typeface="+mn-ea"/>
                  <a:cs typeface="+mn-cs"/>
                </a:rPr>
                <a:t>Nitelikler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ysClr val="windowText" lastClr="000000"/>
                  </a:solidFill>
                  <a:effectLst/>
                  <a:uLnTx/>
                  <a:uFillTx/>
                  <a:latin typeface="Calibri"/>
                  <a:ea typeface="+mn-ea"/>
                  <a:cs typeface="+mn-cs"/>
                </a:rPr>
                <a:t>(Özellikler)</a:t>
              </a:r>
            </a:p>
          </p:txBody>
        </p:sp>
        <p:sp>
          <p:nvSpPr>
            <p:cNvPr id="6" name="Oval 5"/>
            <p:cNvSpPr/>
            <p:nvPr/>
          </p:nvSpPr>
          <p:spPr>
            <a:xfrm>
              <a:off x="4859397" y="3501008"/>
              <a:ext cx="2043381" cy="1944216"/>
            </a:xfrm>
            <a:prstGeom prst="ellipse">
              <a:avLst/>
            </a:prstGeom>
            <a:no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ysClr val="windowText" lastClr="000000"/>
                  </a:solidFill>
                  <a:effectLst/>
                  <a:uLnTx/>
                  <a:uFillTx/>
                  <a:latin typeface="Calibri"/>
                  <a:ea typeface="+mn-ea"/>
                  <a:cs typeface="+mn-cs"/>
                </a:rPr>
                <a:t>Sayılar ve Semboller</a:t>
              </a:r>
            </a:p>
          </p:txBody>
        </p:sp>
        <p:sp>
          <p:nvSpPr>
            <p:cNvPr id="7" name="Aşağı Bükülü Ok 6"/>
            <p:cNvSpPr/>
            <p:nvPr/>
          </p:nvSpPr>
          <p:spPr>
            <a:xfrm>
              <a:off x="3419743" y="4114373"/>
              <a:ext cx="1439654" cy="359689"/>
            </a:xfrm>
            <a:prstGeom prst="curvedDownArrow">
              <a:avLst/>
            </a:prstGeom>
            <a:solidFill>
              <a:srgbClr val="4F81BD">
                <a:lumMod val="60000"/>
                <a:lumOff val="40000"/>
              </a:srgbClr>
            </a:solidFill>
            <a:ln w="25400" cap="flat" cmpd="sng" algn="ctr">
              <a:solidFill>
                <a:srgbClr val="4F81B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Yuvarlatılmış Dikdörtgen 7"/>
            <p:cNvSpPr/>
            <p:nvPr/>
          </p:nvSpPr>
          <p:spPr>
            <a:xfrm>
              <a:off x="3492190" y="3501008"/>
              <a:ext cx="1185161" cy="613365"/>
            </a:xfrm>
            <a:prstGeom prst="round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ysClr val="windowText" lastClr="000000"/>
                  </a:solidFill>
                  <a:effectLst/>
                  <a:uLnTx/>
                  <a:uFillTx/>
                  <a:latin typeface="Calibri"/>
                  <a:ea typeface="+mn-ea"/>
                  <a:cs typeface="+mn-cs"/>
                </a:rPr>
                <a:t>Eşleme Kuralı</a:t>
              </a:r>
            </a:p>
          </p:txBody>
        </p:sp>
      </p:grpSp>
    </p:spTree>
    <p:extLst>
      <p:ext uri="{BB962C8B-B14F-4D97-AF65-F5344CB8AC3E}">
        <p14:creationId xmlns:p14="http://schemas.microsoft.com/office/powerpoint/2010/main" val="400679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16632" y="243110"/>
            <a:ext cx="8911687" cy="766540"/>
          </a:xfrm>
        </p:spPr>
        <p:txBody>
          <a:bodyPr>
            <a:normAutofit fontScale="90000"/>
          </a:bodyPr>
          <a:lstStyle/>
          <a:p>
            <a:pPr lvl="0" defTabSz="914400">
              <a:defRPr/>
            </a:pPr>
            <a:r>
              <a:rPr lang="tr-TR" sz="3200" b="1" dirty="0" smtClean="0">
                <a:solidFill>
                  <a:prstClr val="black"/>
                </a:solidFill>
                <a:latin typeface="Calibri"/>
                <a:ea typeface="+mn-ea"/>
                <a:cs typeface="+mn-cs"/>
              </a:rPr>
              <a:t>Bireylerin Hani Nitelikleri Ölçülebilir?</a:t>
            </a:r>
            <a:r>
              <a:rPr lang="tr-TR" sz="2400" b="1" dirty="0">
                <a:solidFill>
                  <a:prstClr val="black"/>
                </a:solidFill>
                <a:latin typeface="Calibri"/>
                <a:ea typeface="+mn-ea"/>
                <a:cs typeface="+mn-cs"/>
              </a:rPr>
              <a:t/>
            </a:r>
            <a:br>
              <a:rPr lang="tr-TR" sz="2400" b="1" dirty="0">
                <a:solidFill>
                  <a:prstClr val="black"/>
                </a:solidFill>
                <a:latin typeface="Calibri"/>
                <a:ea typeface="+mn-ea"/>
                <a:cs typeface="+mn-cs"/>
              </a:rPr>
            </a:br>
            <a:endParaRPr lang="tr-TR" dirty="0"/>
          </a:p>
        </p:txBody>
      </p:sp>
      <p:grpSp>
        <p:nvGrpSpPr>
          <p:cNvPr id="4" name="Grup 3"/>
          <p:cNvGrpSpPr>
            <a:grpSpLocks/>
          </p:cNvGrpSpPr>
          <p:nvPr/>
        </p:nvGrpSpPr>
        <p:grpSpPr bwMode="auto">
          <a:xfrm>
            <a:off x="1560513" y="1058863"/>
            <a:ext cx="9144000" cy="5662612"/>
            <a:chOff x="36512" y="1097706"/>
            <a:chExt cx="9144000" cy="5661248"/>
          </a:xfrm>
        </p:grpSpPr>
        <p:graphicFrame>
          <p:nvGraphicFramePr>
            <p:cNvPr id="5" name="7 Diyagram"/>
            <p:cNvGraphicFramePr/>
            <p:nvPr>
              <p:extLst>
                <p:ext uri="{D42A27DB-BD31-4B8C-83A1-F6EECF244321}">
                  <p14:modId xmlns:p14="http://schemas.microsoft.com/office/powerpoint/2010/main" val="2253290649"/>
                </p:ext>
              </p:extLst>
            </p:nvPr>
          </p:nvGraphicFramePr>
          <p:xfrm>
            <a:off x="36512" y="1097706"/>
            <a:ext cx="914400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F:\ölçme-sunumlar\resim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8788" y="2393950"/>
              <a:ext cx="3541712"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523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23869" y="447039"/>
            <a:ext cx="10468131" cy="647269"/>
          </a:xfrm>
        </p:spPr>
        <p:txBody>
          <a:bodyPr>
            <a:noAutofit/>
          </a:bodyPr>
          <a:lstStyle/>
          <a:p>
            <a:pPr algn="ctr"/>
            <a:r>
              <a:rPr lang="tr-TR" sz="3200" b="1" dirty="0" smtClean="0"/>
              <a:t>Eğitimdeki Ölçmelerde Karşılaşılan Temel Güçlükler</a:t>
            </a:r>
            <a:endParaRPr lang="tr-TR" sz="3200" b="1" dirty="0"/>
          </a:p>
        </p:txBody>
      </p:sp>
      <p:sp>
        <p:nvSpPr>
          <p:cNvPr id="3" name="İçerik Yer Tutucusu 2"/>
          <p:cNvSpPr>
            <a:spLocks noGrp="1"/>
          </p:cNvSpPr>
          <p:nvPr>
            <p:ph idx="1"/>
          </p:nvPr>
        </p:nvSpPr>
        <p:spPr>
          <a:xfrm>
            <a:off x="1544003" y="1229193"/>
            <a:ext cx="10073391" cy="6515912"/>
          </a:xfrm>
        </p:spPr>
        <p:txBody>
          <a:bodyPr>
            <a:normAutofit/>
          </a:bodyPr>
          <a:lstStyle/>
          <a:p>
            <a:pPr marL="0" indent="0">
              <a:lnSpc>
                <a:spcPct val="150000"/>
              </a:lnSpc>
              <a:buNone/>
            </a:pPr>
            <a:r>
              <a:rPr lang="tr-TR" sz="3200" dirty="0"/>
              <a:t> </a:t>
            </a:r>
            <a:r>
              <a:rPr lang="tr-TR" sz="3200" dirty="0" smtClean="0"/>
              <a:t> </a:t>
            </a:r>
            <a:r>
              <a:rPr lang="tr-TR" sz="3200" b="1" dirty="0" smtClean="0">
                <a:solidFill>
                  <a:srgbClr val="FF0000"/>
                </a:solidFill>
              </a:rPr>
              <a:t>1) Ölçülen Değişkenin </a:t>
            </a:r>
            <a:r>
              <a:rPr lang="tr-TR" sz="3200" b="1" dirty="0">
                <a:solidFill>
                  <a:srgbClr val="FF0000"/>
                </a:solidFill>
              </a:rPr>
              <a:t>Y</a:t>
            </a:r>
            <a:r>
              <a:rPr lang="tr-TR" sz="3200" b="1" dirty="0" smtClean="0">
                <a:solidFill>
                  <a:srgbClr val="FF0000"/>
                </a:solidFill>
              </a:rPr>
              <a:t>apısından </a:t>
            </a:r>
            <a:r>
              <a:rPr lang="tr-TR" sz="3200" b="1" dirty="0">
                <a:solidFill>
                  <a:srgbClr val="FF0000"/>
                </a:solidFill>
              </a:rPr>
              <a:t>K</a:t>
            </a:r>
            <a:r>
              <a:rPr lang="tr-TR" sz="3200" b="1" dirty="0" smtClean="0">
                <a:solidFill>
                  <a:srgbClr val="FF0000"/>
                </a:solidFill>
              </a:rPr>
              <a:t>aynaklanan </a:t>
            </a:r>
            <a:r>
              <a:rPr lang="tr-TR" sz="3200" b="1" dirty="0">
                <a:solidFill>
                  <a:srgbClr val="FF0000"/>
                </a:solidFill>
              </a:rPr>
              <a:t>G</a:t>
            </a:r>
            <a:r>
              <a:rPr lang="tr-TR" sz="3200" b="1" dirty="0" smtClean="0">
                <a:solidFill>
                  <a:srgbClr val="FF0000"/>
                </a:solidFill>
              </a:rPr>
              <a:t>üçlükler</a:t>
            </a:r>
            <a:r>
              <a:rPr lang="tr-TR" sz="3200" dirty="0" smtClean="0"/>
              <a:t>: </a:t>
            </a:r>
          </a:p>
          <a:p>
            <a:pPr marL="0" indent="0">
              <a:lnSpc>
                <a:spcPct val="150000"/>
              </a:lnSpc>
              <a:buNone/>
            </a:pPr>
            <a:r>
              <a:rPr lang="tr-TR" sz="2800" dirty="0" smtClean="0"/>
              <a:t>Eğitimde ölçmeye konu olan değişkenler ve nitelikler (başarı, zeka, ilgi, tutum, kişilik özellikleri vb.) genelde soyutturlar. Bundan dolayı bu nitelikleri ölçme işlemleri zorlaşmaktadır.  Bu özellikler kişiden kişiye, durumdan duruma ve zamandan zamana farklılık gösterebilirler.</a:t>
            </a:r>
          </a:p>
          <a:p>
            <a:pPr marL="0" indent="0">
              <a:lnSpc>
                <a:spcPct val="150000"/>
              </a:lnSpc>
              <a:buNone/>
            </a:pPr>
            <a:r>
              <a:rPr lang="tr-TR" sz="3200" dirty="0"/>
              <a:t> </a:t>
            </a:r>
            <a:r>
              <a:rPr lang="tr-TR" sz="3200" dirty="0" smtClean="0"/>
              <a:t> </a:t>
            </a:r>
          </a:p>
        </p:txBody>
      </p:sp>
    </p:spTree>
    <p:extLst>
      <p:ext uri="{BB962C8B-B14F-4D97-AF65-F5344CB8AC3E}">
        <p14:creationId xmlns:p14="http://schemas.microsoft.com/office/powerpoint/2010/main" val="3790215397"/>
      </p:ext>
    </p:extLst>
  </p:cSld>
  <p:clrMapOvr>
    <a:masterClrMapping/>
  </p:clrMapOvr>
  <p:timing>
    <p:tnLst>
      <p:par>
        <p:cTn id="1" dur="indefinite" restart="never" nodeType="tmRoot"/>
      </p:par>
    </p:tnLst>
  </p:timing>
</p:sld>
</file>

<file path=ppt/theme/_rels/theme18.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10.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Echo">
  <a:themeElements>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Ech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Echo">
  <a:themeElements>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Ech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Echo">
  <a:themeElements>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Ech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17.xml><?xml version="1.0" encoding="utf-8"?>
<a:theme xmlns:a="http://schemas.openxmlformats.org/drawingml/2006/main" name="6_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18.xml><?xml version="1.0" encoding="utf-8"?>
<a:theme xmlns:a="http://schemas.openxmlformats.org/drawingml/2006/main" name="1_Kalabalık">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9.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3.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4.xml><?xml version="1.0" encoding="utf-8"?>
<a:theme xmlns:a="http://schemas.openxmlformats.org/drawingml/2006/main" name="3_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5.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1_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7.xml><?xml version="1.0" encoding="utf-8"?>
<a:theme xmlns:a="http://schemas.openxmlformats.org/drawingml/2006/main" name="Kalabalık">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2.xml><?xml version="1.0" encoding="utf-8"?>
<a:themeOverride xmlns:a="http://schemas.openxmlformats.org/drawingml/2006/main">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3.xml><?xml version="1.0" encoding="utf-8"?>
<a:themeOverride xmlns:a="http://schemas.openxmlformats.org/drawingml/2006/main">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4.xml><?xml version="1.0" encoding="utf-8"?>
<a:themeOverride xmlns:a="http://schemas.openxmlformats.org/drawingml/2006/main">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5.xml><?xml version="1.0" encoding="utf-8"?>
<a:themeOverride xmlns:a="http://schemas.openxmlformats.org/drawingml/2006/main">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6.xml><?xml version="1.0" encoding="utf-8"?>
<a:themeOverride xmlns:a="http://schemas.openxmlformats.org/drawingml/2006/main">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7.xml><?xml version="1.0" encoding="utf-8"?>
<a:themeOverride xmlns:a="http://schemas.openxmlformats.org/drawingml/2006/main">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8.xml><?xml version="1.0" encoding="utf-8"?>
<a:themeOverride xmlns:a="http://schemas.openxmlformats.org/drawingml/2006/main">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1185</TotalTime>
  <Words>2514</Words>
  <Application>Microsoft Office PowerPoint</Application>
  <PresentationFormat>Özel</PresentationFormat>
  <Paragraphs>509</Paragraphs>
  <Slides>60</Slides>
  <Notes>7</Notes>
  <HiddenSlides>0</HiddenSlides>
  <MMClips>0</MMClips>
  <ScaleCrop>false</ScaleCrop>
  <HeadingPairs>
    <vt:vector size="4" baseType="variant">
      <vt:variant>
        <vt:lpstr>Tema</vt:lpstr>
      </vt:variant>
      <vt:variant>
        <vt:i4>18</vt:i4>
      </vt:variant>
      <vt:variant>
        <vt:lpstr>Slayt Başlıkları</vt:lpstr>
      </vt:variant>
      <vt:variant>
        <vt:i4>60</vt:i4>
      </vt:variant>
    </vt:vector>
  </HeadingPairs>
  <TitlesOfParts>
    <vt:vector size="78" baseType="lpstr">
      <vt:lpstr>Duman</vt:lpstr>
      <vt:lpstr>1_Duman</vt:lpstr>
      <vt:lpstr>Damla</vt:lpstr>
      <vt:lpstr>3_Duman</vt:lpstr>
      <vt:lpstr>İyon Toplantı Odası</vt:lpstr>
      <vt:lpstr>1_İyon Toplantı Odası</vt:lpstr>
      <vt:lpstr>Kalabalık</vt:lpstr>
      <vt:lpstr>5_Ofis Teması</vt:lpstr>
      <vt:lpstr>6_Ofis Teması</vt:lpstr>
      <vt:lpstr>3_Office Teması</vt:lpstr>
      <vt:lpstr>7_Ofis Teması</vt:lpstr>
      <vt:lpstr>4_Office Teması</vt:lpstr>
      <vt:lpstr>1_Echo</vt:lpstr>
      <vt:lpstr>2_Echo</vt:lpstr>
      <vt:lpstr>3_Echo</vt:lpstr>
      <vt:lpstr>5_Duman</vt:lpstr>
      <vt:lpstr>6_Duman</vt:lpstr>
      <vt:lpstr>1_Kalabalık</vt:lpstr>
      <vt:lpstr>PowerPoint Sunusu</vt:lpstr>
      <vt:lpstr>ÖLÇME ve DEĞERLENDİRME İLE İLGİLİ TEMEL KAVRAMLAR</vt:lpstr>
      <vt:lpstr>Ölçme ve Değerlendirmeyle İlgili Temel Kavramlar</vt:lpstr>
      <vt:lpstr>PowerPoint Sunusu</vt:lpstr>
      <vt:lpstr>PowerPoint Sunusu</vt:lpstr>
      <vt:lpstr>PowerPoint Sunusu</vt:lpstr>
      <vt:lpstr>PowerPoint Sunusu</vt:lpstr>
      <vt:lpstr>Bireylerin Hani Nitelikleri Ölçülebilir? </vt:lpstr>
      <vt:lpstr>Eğitimdeki Ölçmelerde Karşılaşılan Temel Güçlükler</vt:lpstr>
      <vt:lpstr>Eğitimdeki Ölçmelerde Karşılaşılan Temel Güçlükler</vt:lpstr>
      <vt:lpstr>Ölçme İşleminin Aşamaları</vt:lpstr>
      <vt:lpstr>PowerPoint Sunusu</vt:lpstr>
      <vt:lpstr>PowerPoint Sunusu</vt:lpstr>
      <vt:lpstr>Ölçme Türleri</vt:lpstr>
      <vt:lpstr>Doğrudan Ölçme ve Dolaylı Ölçme</vt:lpstr>
      <vt:lpstr>Ölçme Sonuçlarının İfade Edilmesi</vt:lpstr>
      <vt:lpstr>PowerPoint Sunusu</vt:lpstr>
      <vt:lpstr>PowerPoint Sunusu</vt:lpstr>
      <vt:lpstr>PowerPoint Sunusu</vt:lpstr>
      <vt:lpstr>PowerPoint Sunusu</vt:lpstr>
      <vt:lpstr>PowerPoint Sunusu</vt:lpstr>
      <vt:lpstr>Ölçmede Sıfır Noktası</vt:lpstr>
      <vt:lpstr> </vt:lpstr>
      <vt:lpstr> </vt:lpstr>
      <vt:lpstr>PowerPoint Sunusu</vt:lpstr>
      <vt:lpstr>Mutlak ve Keyfi Sıfır Noktasına Sahip Araçlara Örnekler</vt:lpstr>
      <vt:lpstr>PowerPoint Sunusu</vt:lpstr>
      <vt:lpstr>ÖLÇME </vt:lpstr>
      <vt:lpstr>PowerPoint Sunusu</vt:lpstr>
      <vt:lpstr>PowerPoint Sunusu</vt:lpstr>
      <vt:lpstr>PowerPoint Sunusu</vt:lpstr>
      <vt:lpstr>PowerPoint Sunusu</vt:lpstr>
      <vt:lpstr>PowerPoint Sunusu</vt:lpstr>
      <vt:lpstr>PowerPoint Sunusu</vt:lpstr>
      <vt:lpstr>Mutlak ve Bağıl Ölçütlere Örnekler</vt:lpstr>
      <vt:lpstr>PowerPoint Sunusu</vt:lpstr>
      <vt:lpstr>Öğretim Süreci Başında</vt:lpstr>
      <vt:lpstr>PowerPoint Sunusu</vt:lpstr>
      <vt:lpstr>Öğretim Süreci Sırasında</vt:lpstr>
      <vt:lpstr>PowerPoint Sunusu</vt:lpstr>
      <vt:lpstr>Öğretim Süreci Sonunda</vt:lpstr>
      <vt:lpstr>ÖLÇEK  VE ÖLÇEK ÇEŞİTLERİ</vt:lpstr>
      <vt:lpstr>ÖLÇEK ÇEŞİTLERİ</vt:lpstr>
      <vt:lpstr>PowerPoint Sunusu</vt:lpstr>
      <vt:lpstr>1. SINIFLAMA ÖLÇEĞİ</vt:lpstr>
      <vt:lpstr>PowerPoint Sunusu</vt:lpstr>
      <vt:lpstr>2. SIRALAMA ÖLÇEĞİ</vt:lpstr>
      <vt:lpstr>SIRALAMA ÖLÇEĞİ</vt:lpstr>
      <vt:lpstr>PowerPoint Sunusu</vt:lpstr>
      <vt:lpstr>3. EŞİT ARALIKLI ÖLÇEKLER</vt:lpstr>
      <vt:lpstr>PowerPoint Sunusu</vt:lpstr>
      <vt:lpstr>PowerPoint Sunusu</vt:lpstr>
      <vt:lpstr>PowerPoint Sunusu</vt:lpstr>
      <vt:lpstr>4. EŞİT ORANLI ÖLÇEK</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Dante_Im</cp:lastModifiedBy>
  <cp:revision>88</cp:revision>
  <dcterms:created xsi:type="dcterms:W3CDTF">2019-10-03T16:21:19Z</dcterms:created>
  <dcterms:modified xsi:type="dcterms:W3CDTF">2022-01-22T09:26:02Z</dcterms:modified>
</cp:coreProperties>
</file>