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0.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1.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2.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3.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4.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5.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6.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8" r:id="rId2"/>
    <p:sldMasterId id="2147483744" r:id="rId3"/>
    <p:sldMasterId id="2147483756" r:id="rId4"/>
    <p:sldMasterId id="2147483768" r:id="rId5"/>
    <p:sldMasterId id="2147483786" r:id="rId6"/>
    <p:sldMasterId id="2147483799" r:id="rId7"/>
    <p:sldMasterId id="2147483812" r:id="rId8"/>
    <p:sldMasterId id="2147483825" r:id="rId9"/>
    <p:sldMasterId id="2147483838" r:id="rId10"/>
    <p:sldMasterId id="2147483851" r:id="rId11"/>
    <p:sldMasterId id="2147483864" r:id="rId12"/>
    <p:sldMasterId id="2147483877" r:id="rId13"/>
    <p:sldMasterId id="2147483890" r:id="rId14"/>
    <p:sldMasterId id="2147483903" r:id="rId15"/>
    <p:sldMasterId id="2147483916" r:id="rId16"/>
    <p:sldMasterId id="2147483929" r:id="rId17"/>
  </p:sldMasterIdLst>
  <p:notesMasterIdLst>
    <p:notesMasterId r:id="rId62"/>
  </p:notesMasterIdLst>
  <p:sldIdLst>
    <p:sldId id="256" r:id="rId18"/>
    <p:sldId id="418" r:id="rId19"/>
    <p:sldId id="419" r:id="rId20"/>
    <p:sldId id="258" r:id="rId21"/>
    <p:sldId id="259" r:id="rId22"/>
    <p:sldId id="260" r:id="rId23"/>
    <p:sldId id="387" r:id="rId24"/>
    <p:sldId id="262" r:id="rId25"/>
    <p:sldId id="434" r:id="rId26"/>
    <p:sldId id="432" r:id="rId27"/>
    <p:sldId id="433" r:id="rId28"/>
    <p:sldId id="263" r:id="rId29"/>
    <p:sldId id="435" r:id="rId30"/>
    <p:sldId id="436" r:id="rId31"/>
    <p:sldId id="264" r:id="rId32"/>
    <p:sldId id="267" r:id="rId33"/>
    <p:sldId id="377" r:id="rId34"/>
    <p:sldId id="380" r:id="rId35"/>
    <p:sldId id="437" r:id="rId36"/>
    <p:sldId id="381" r:id="rId37"/>
    <p:sldId id="438" r:id="rId38"/>
    <p:sldId id="268" r:id="rId39"/>
    <p:sldId id="378" r:id="rId40"/>
    <p:sldId id="420" r:id="rId41"/>
    <p:sldId id="382" r:id="rId42"/>
    <p:sldId id="383" r:id="rId43"/>
    <p:sldId id="444" r:id="rId44"/>
    <p:sldId id="269" r:id="rId45"/>
    <p:sldId id="270" r:id="rId46"/>
    <p:sldId id="271" r:id="rId47"/>
    <p:sldId id="384" r:id="rId48"/>
    <p:sldId id="272" r:id="rId49"/>
    <p:sldId id="439" r:id="rId50"/>
    <p:sldId id="372" r:id="rId51"/>
    <p:sldId id="385" r:id="rId52"/>
    <p:sldId id="440" r:id="rId53"/>
    <p:sldId id="373" r:id="rId54"/>
    <p:sldId id="374" r:id="rId55"/>
    <p:sldId id="386" r:id="rId56"/>
    <p:sldId id="441" r:id="rId57"/>
    <p:sldId id="443" r:id="rId58"/>
    <p:sldId id="442" r:id="rId59"/>
    <p:sldId id="376" r:id="rId60"/>
    <p:sldId id="417" r:id="rId61"/>
  </p:sldIdLst>
  <p:sldSz cx="12192000" cy="6858000"/>
  <p:notesSz cx="6858000" cy="9144000"/>
  <p:defaultTextStyle>
    <a:defPPr>
      <a:defRPr lang="en-US"/>
    </a:defPPr>
    <a:lvl1pPr marL="0" algn="l" defTabSz="457189" rtl="0" eaLnBrk="1" latinLnBrk="0" hangingPunct="1">
      <a:defRPr sz="1900" kern="1200">
        <a:solidFill>
          <a:schemeClr val="tx1"/>
        </a:solidFill>
        <a:latin typeface="+mn-lt"/>
        <a:ea typeface="+mn-ea"/>
        <a:cs typeface="+mn-cs"/>
      </a:defRPr>
    </a:lvl1pPr>
    <a:lvl2pPr marL="457189" algn="l" defTabSz="457189" rtl="0" eaLnBrk="1" latinLnBrk="0" hangingPunct="1">
      <a:defRPr sz="1900" kern="1200">
        <a:solidFill>
          <a:schemeClr val="tx1"/>
        </a:solidFill>
        <a:latin typeface="+mn-lt"/>
        <a:ea typeface="+mn-ea"/>
        <a:cs typeface="+mn-cs"/>
      </a:defRPr>
    </a:lvl2pPr>
    <a:lvl3pPr marL="914377" algn="l" defTabSz="457189" rtl="0" eaLnBrk="1" latinLnBrk="0" hangingPunct="1">
      <a:defRPr sz="1900" kern="1200">
        <a:solidFill>
          <a:schemeClr val="tx1"/>
        </a:solidFill>
        <a:latin typeface="+mn-lt"/>
        <a:ea typeface="+mn-ea"/>
        <a:cs typeface="+mn-cs"/>
      </a:defRPr>
    </a:lvl3pPr>
    <a:lvl4pPr marL="1371566" algn="l" defTabSz="457189" rtl="0" eaLnBrk="1" latinLnBrk="0" hangingPunct="1">
      <a:defRPr sz="1900" kern="1200">
        <a:solidFill>
          <a:schemeClr val="tx1"/>
        </a:solidFill>
        <a:latin typeface="+mn-lt"/>
        <a:ea typeface="+mn-ea"/>
        <a:cs typeface="+mn-cs"/>
      </a:defRPr>
    </a:lvl4pPr>
    <a:lvl5pPr marL="1828754" algn="l" defTabSz="457189" rtl="0" eaLnBrk="1" latinLnBrk="0" hangingPunct="1">
      <a:defRPr sz="1900" kern="1200">
        <a:solidFill>
          <a:schemeClr val="tx1"/>
        </a:solidFill>
        <a:latin typeface="+mn-lt"/>
        <a:ea typeface="+mn-ea"/>
        <a:cs typeface="+mn-cs"/>
      </a:defRPr>
    </a:lvl5pPr>
    <a:lvl6pPr marL="2285943" algn="l" defTabSz="457189" rtl="0" eaLnBrk="1" latinLnBrk="0" hangingPunct="1">
      <a:defRPr sz="1900" kern="1200">
        <a:solidFill>
          <a:schemeClr val="tx1"/>
        </a:solidFill>
        <a:latin typeface="+mn-lt"/>
        <a:ea typeface="+mn-ea"/>
        <a:cs typeface="+mn-cs"/>
      </a:defRPr>
    </a:lvl6pPr>
    <a:lvl7pPr marL="2743131" algn="l" defTabSz="457189" rtl="0" eaLnBrk="1" latinLnBrk="0" hangingPunct="1">
      <a:defRPr sz="1900" kern="1200">
        <a:solidFill>
          <a:schemeClr val="tx1"/>
        </a:solidFill>
        <a:latin typeface="+mn-lt"/>
        <a:ea typeface="+mn-ea"/>
        <a:cs typeface="+mn-cs"/>
      </a:defRPr>
    </a:lvl7pPr>
    <a:lvl8pPr marL="3200320" algn="l" defTabSz="457189" rtl="0" eaLnBrk="1" latinLnBrk="0" hangingPunct="1">
      <a:defRPr sz="1900" kern="1200">
        <a:solidFill>
          <a:schemeClr val="tx1"/>
        </a:solidFill>
        <a:latin typeface="+mn-lt"/>
        <a:ea typeface="+mn-ea"/>
        <a:cs typeface="+mn-cs"/>
      </a:defRPr>
    </a:lvl8pPr>
    <a:lvl9pPr marL="3657509" algn="l" defTabSz="457189"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8BB05F-63C2-4891-82F0-735C5C3ABDE8}" v="168" dt="2019-11-10T20:44:41.49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534" y="-2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4.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notesMaster" Target="notesMasters/notesMaster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s>
</file>

<file path=ppt/charts/_rels/chart1.xml.rels><?xml version="1.0" encoding="UTF-8" standalone="yes"?>
<Relationships xmlns="http://schemas.openxmlformats.org/package/2006/relationships"><Relationship Id="rId2" Type="http://schemas.openxmlformats.org/officeDocument/2006/relationships/oleObject" Target="Kitap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Sayfa1!$B$1</c:f>
              <c:strCache>
                <c:ptCount val="1"/>
                <c:pt idx="0">
                  <c:v>p</c:v>
                </c:pt>
              </c:strCache>
            </c:strRef>
          </c:tx>
          <c:dPt>
            <c:idx val="0"/>
            <c:bubble3D val="0"/>
            <c:spPr>
              <a:solidFill>
                <a:srgbClr val="FF0000"/>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dPt>
          <c:dPt>
            <c:idx val="1"/>
            <c:bubble3D val="0"/>
            <c:spPr>
              <a:solidFill>
                <a:srgbClr val="00B050"/>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dPt>
          <c:val>
            <c:numRef>
              <c:f>Sayfa1!$B$2:$B$3</c:f>
              <c:numCache>
                <c:formatCode>General</c:formatCode>
                <c:ptCount val="2"/>
                <c:pt idx="0">
                  <c:v>15</c:v>
                </c:pt>
                <c:pt idx="1">
                  <c:v>85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tr-TR"/>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09D09F-ADD5-43F1-B116-3486DA7EA4BC}"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BC088810-5002-45FD-8F0E-E6110BF598C7}">
      <dgm:prSet phldrT="[Metin]"/>
      <dgm:spPr/>
      <dgm:t>
        <a:bodyPr/>
        <a:lstStyle/>
        <a:p>
          <a:r>
            <a:rPr lang="tr-TR" dirty="0" smtClean="0"/>
            <a:t>1</a:t>
          </a:r>
          <a:endParaRPr lang="tr-TR" dirty="0"/>
        </a:p>
      </dgm:t>
    </dgm:pt>
    <dgm:pt modelId="{29967B06-7945-40C5-B746-60C777FBDAF1}" type="parTrans" cxnId="{82D5F6CB-56FA-46EB-83B9-E18A4D48D88B}">
      <dgm:prSet/>
      <dgm:spPr/>
      <dgm:t>
        <a:bodyPr/>
        <a:lstStyle/>
        <a:p>
          <a:endParaRPr lang="tr-TR"/>
        </a:p>
      </dgm:t>
    </dgm:pt>
    <dgm:pt modelId="{8E250248-18E3-4789-93F4-243538487325}" type="sibTrans" cxnId="{82D5F6CB-56FA-46EB-83B9-E18A4D48D88B}">
      <dgm:prSet/>
      <dgm:spPr/>
      <dgm:t>
        <a:bodyPr/>
        <a:lstStyle/>
        <a:p>
          <a:endParaRPr lang="tr-TR"/>
        </a:p>
      </dgm:t>
    </dgm:pt>
    <dgm:pt modelId="{15C66480-CC96-470D-AE99-902A8F21DFBE}">
      <dgm:prSet phldrT="[Metin]" custT="1"/>
      <dgm:spPr>
        <a:solidFill>
          <a:schemeClr val="accent5">
            <a:lumMod val="60000"/>
            <a:lumOff val="40000"/>
            <a:alpha val="90000"/>
          </a:schemeClr>
        </a:solidFill>
      </dgm:spPr>
      <dgm:t>
        <a:bodyPr/>
        <a:lstStyle/>
        <a:p>
          <a:r>
            <a:rPr lang="tr-TR" sz="2400" dirty="0" smtClean="0"/>
            <a:t>Ölçülecek Davranışlar evreninin belirlenmesi</a:t>
          </a:r>
          <a:endParaRPr lang="tr-TR" sz="2400" dirty="0"/>
        </a:p>
      </dgm:t>
    </dgm:pt>
    <dgm:pt modelId="{ED0C3485-74B4-4AB4-BA31-3C8A07A25871}" type="parTrans" cxnId="{857A7D3E-2756-4AC6-814A-521B28CA5EA9}">
      <dgm:prSet/>
      <dgm:spPr/>
      <dgm:t>
        <a:bodyPr/>
        <a:lstStyle/>
        <a:p>
          <a:endParaRPr lang="tr-TR"/>
        </a:p>
      </dgm:t>
    </dgm:pt>
    <dgm:pt modelId="{74ABC0E1-A404-4492-AC6C-7A32A66A69B1}" type="sibTrans" cxnId="{857A7D3E-2756-4AC6-814A-521B28CA5EA9}">
      <dgm:prSet/>
      <dgm:spPr/>
      <dgm:t>
        <a:bodyPr/>
        <a:lstStyle/>
        <a:p>
          <a:endParaRPr lang="tr-TR"/>
        </a:p>
      </dgm:t>
    </dgm:pt>
    <dgm:pt modelId="{44C90F24-68CA-41EC-9B21-32C882FFFD27}">
      <dgm:prSet phldrT="[Metin]"/>
      <dgm:spPr/>
      <dgm:t>
        <a:bodyPr/>
        <a:lstStyle/>
        <a:p>
          <a:r>
            <a:rPr lang="tr-TR" dirty="0" smtClean="0"/>
            <a:t>2</a:t>
          </a:r>
        </a:p>
      </dgm:t>
    </dgm:pt>
    <dgm:pt modelId="{CAC6C500-1006-45F6-8E74-15E7EBB57188}" type="parTrans" cxnId="{E9D8A475-552C-463A-9F83-751CA32A54BA}">
      <dgm:prSet/>
      <dgm:spPr/>
      <dgm:t>
        <a:bodyPr/>
        <a:lstStyle/>
        <a:p>
          <a:endParaRPr lang="tr-TR"/>
        </a:p>
      </dgm:t>
    </dgm:pt>
    <dgm:pt modelId="{7955EF43-957B-41BE-B6EA-E2682131A738}" type="sibTrans" cxnId="{E9D8A475-552C-463A-9F83-751CA32A54BA}">
      <dgm:prSet/>
      <dgm:spPr/>
      <dgm:t>
        <a:bodyPr/>
        <a:lstStyle/>
        <a:p>
          <a:endParaRPr lang="tr-TR"/>
        </a:p>
      </dgm:t>
    </dgm:pt>
    <dgm:pt modelId="{C7899985-CA19-465E-9B8F-557AC0D92CB4}">
      <dgm:prSet phldrT="[Metin]" custT="1"/>
      <dgm:spPr>
        <a:solidFill>
          <a:schemeClr val="accent5">
            <a:lumMod val="60000"/>
            <a:lumOff val="40000"/>
            <a:alpha val="90000"/>
          </a:schemeClr>
        </a:solidFill>
      </dgm:spPr>
      <dgm:t>
        <a:bodyPr/>
        <a:lstStyle/>
        <a:p>
          <a:r>
            <a:rPr lang="tr-TR" sz="2400" dirty="0" smtClean="0"/>
            <a:t>Ölçülecek Davranışlar örnekleminin belirlenmesi</a:t>
          </a:r>
          <a:endParaRPr lang="tr-TR" sz="2400" dirty="0"/>
        </a:p>
      </dgm:t>
    </dgm:pt>
    <dgm:pt modelId="{493E144A-EA66-4B80-AF2A-D576A801F25F}" type="parTrans" cxnId="{67457DF9-5670-4C36-ADB7-0353BA19FFE7}">
      <dgm:prSet/>
      <dgm:spPr/>
      <dgm:t>
        <a:bodyPr/>
        <a:lstStyle/>
        <a:p>
          <a:endParaRPr lang="tr-TR"/>
        </a:p>
      </dgm:t>
    </dgm:pt>
    <dgm:pt modelId="{D62E141E-3258-4744-B478-3867A35EB0B7}" type="sibTrans" cxnId="{67457DF9-5670-4C36-ADB7-0353BA19FFE7}">
      <dgm:prSet/>
      <dgm:spPr/>
      <dgm:t>
        <a:bodyPr/>
        <a:lstStyle/>
        <a:p>
          <a:endParaRPr lang="tr-TR"/>
        </a:p>
      </dgm:t>
    </dgm:pt>
    <dgm:pt modelId="{2DAE432F-C42F-41F5-BBB6-ACF997A5BF11}">
      <dgm:prSet phldrT="[Metin]"/>
      <dgm:spPr/>
      <dgm:t>
        <a:bodyPr/>
        <a:lstStyle/>
        <a:p>
          <a:r>
            <a:rPr lang="tr-TR" dirty="0" smtClean="0"/>
            <a:t>3</a:t>
          </a:r>
          <a:endParaRPr lang="tr-TR" dirty="0"/>
        </a:p>
      </dgm:t>
    </dgm:pt>
    <dgm:pt modelId="{BB4EF7E7-159C-41A6-9E02-064BFD4C808F}" type="parTrans" cxnId="{21C8C9C4-0772-4B0F-9982-98B727E5A928}">
      <dgm:prSet/>
      <dgm:spPr/>
      <dgm:t>
        <a:bodyPr/>
        <a:lstStyle/>
        <a:p>
          <a:endParaRPr lang="tr-TR"/>
        </a:p>
      </dgm:t>
    </dgm:pt>
    <dgm:pt modelId="{32F1179B-CACA-4A20-BB4A-0A390BFBBDFA}" type="sibTrans" cxnId="{21C8C9C4-0772-4B0F-9982-98B727E5A928}">
      <dgm:prSet/>
      <dgm:spPr/>
      <dgm:t>
        <a:bodyPr/>
        <a:lstStyle/>
        <a:p>
          <a:endParaRPr lang="tr-TR"/>
        </a:p>
      </dgm:t>
    </dgm:pt>
    <dgm:pt modelId="{0B388506-C94D-4C80-8F54-1066099CB84F}">
      <dgm:prSet phldrT="[Metin]"/>
      <dgm:spPr>
        <a:solidFill>
          <a:schemeClr val="accent5">
            <a:lumMod val="60000"/>
            <a:lumOff val="40000"/>
            <a:alpha val="90000"/>
          </a:schemeClr>
        </a:solidFill>
      </dgm:spPr>
      <dgm:t>
        <a:bodyPr/>
        <a:lstStyle/>
        <a:p>
          <a:r>
            <a:rPr lang="tr-TR" dirty="0" smtClean="0"/>
            <a:t>Model ölçme aracının oluşturulması-pilot test</a:t>
          </a:r>
          <a:endParaRPr lang="tr-TR" dirty="0"/>
        </a:p>
      </dgm:t>
    </dgm:pt>
    <dgm:pt modelId="{5DB7A1C9-AF63-49C1-8E25-DD001CB97F2C}" type="parTrans" cxnId="{96FE6E3B-EBAE-4EFF-A6A5-CCEA3ACE7548}">
      <dgm:prSet/>
      <dgm:spPr/>
      <dgm:t>
        <a:bodyPr/>
        <a:lstStyle/>
        <a:p>
          <a:endParaRPr lang="tr-TR"/>
        </a:p>
      </dgm:t>
    </dgm:pt>
    <dgm:pt modelId="{D90EC5AB-A70B-45B1-A6A9-B5E6BD121ADD}" type="sibTrans" cxnId="{96FE6E3B-EBAE-4EFF-A6A5-CCEA3ACE7548}">
      <dgm:prSet/>
      <dgm:spPr/>
      <dgm:t>
        <a:bodyPr/>
        <a:lstStyle/>
        <a:p>
          <a:endParaRPr lang="tr-TR"/>
        </a:p>
      </dgm:t>
    </dgm:pt>
    <dgm:pt modelId="{78E0EA91-DCC1-419C-BA65-7E89F2C849CB}" type="pres">
      <dgm:prSet presAssocID="{7809D09F-ADD5-43F1-B116-3486DA7EA4BC}" presName="Name0" presStyleCnt="0">
        <dgm:presLayoutVars>
          <dgm:chPref val="3"/>
          <dgm:dir/>
          <dgm:animLvl val="lvl"/>
          <dgm:resizeHandles/>
        </dgm:presLayoutVars>
      </dgm:prSet>
      <dgm:spPr/>
      <dgm:t>
        <a:bodyPr/>
        <a:lstStyle/>
        <a:p>
          <a:endParaRPr lang="tr-TR"/>
        </a:p>
      </dgm:t>
    </dgm:pt>
    <dgm:pt modelId="{AAA542FA-6B9F-48FE-A2A2-BD541908AC1B}" type="pres">
      <dgm:prSet presAssocID="{BC088810-5002-45FD-8F0E-E6110BF598C7}" presName="horFlow" presStyleCnt="0"/>
      <dgm:spPr/>
    </dgm:pt>
    <dgm:pt modelId="{D2803239-1CBF-4FCF-80B6-EDF98D6C992F}" type="pres">
      <dgm:prSet presAssocID="{BC088810-5002-45FD-8F0E-E6110BF598C7}" presName="bigChev" presStyleLbl="node1" presStyleIdx="0" presStyleCnt="3"/>
      <dgm:spPr/>
      <dgm:t>
        <a:bodyPr/>
        <a:lstStyle/>
        <a:p>
          <a:endParaRPr lang="tr-TR"/>
        </a:p>
      </dgm:t>
    </dgm:pt>
    <dgm:pt modelId="{1EE1DAAF-D66B-4DC9-B596-83331565B6B8}" type="pres">
      <dgm:prSet presAssocID="{ED0C3485-74B4-4AB4-BA31-3C8A07A25871}" presName="parTrans" presStyleCnt="0"/>
      <dgm:spPr/>
    </dgm:pt>
    <dgm:pt modelId="{C2232CA9-D17A-4AAE-B966-825BD265C818}" type="pres">
      <dgm:prSet presAssocID="{15C66480-CC96-470D-AE99-902A8F21DFBE}" presName="node" presStyleLbl="alignAccFollowNode1" presStyleIdx="0" presStyleCnt="3" custScaleX="525185" custLinFactX="14772" custLinFactNeighborX="100000" custLinFactNeighborY="5247">
        <dgm:presLayoutVars>
          <dgm:bulletEnabled val="1"/>
        </dgm:presLayoutVars>
      </dgm:prSet>
      <dgm:spPr/>
      <dgm:t>
        <a:bodyPr/>
        <a:lstStyle/>
        <a:p>
          <a:endParaRPr lang="tr-TR"/>
        </a:p>
      </dgm:t>
    </dgm:pt>
    <dgm:pt modelId="{78388DFB-A3BB-4469-BADB-C9D0527C71F0}" type="pres">
      <dgm:prSet presAssocID="{BC088810-5002-45FD-8F0E-E6110BF598C7}" presName="vSp" presStyleCnt="0"/>
      <dgm:spPr/>
    </dgm:pt>
    <dgm:pt modelId="{55339C3D-F678-48B6-B788-68D1DAF51E25}" type="pres">
      <dgm:prSet presAssocID="{44C90F24-68CA-41EC-9B21-32C882FFFD27}" presName="horFlow" presStyleCnt="0"/>
      <dgm:spPr/>
    </dgm:pt>
    <dgm:pt modelId="{BF74053B-0E19-4D4A-8BD1-BFFEA1B50E33}" type="pres">
      <dgm:prSet presAssocID="{44C90F24-68CA-41EC-9B21-32C882FFFD27}" presName="bigChev" presStyleLbl="node1" presStyleIdx="1" presStyleCnt="3"/>
      <dgm:spPr/>
      <dgm:t>
        <a:bodyPr/>
        <a:lstStyle/>
        <a:p>
          <a:endParaRPr lang="tr-TR"/>
        </a:p>
      </dgm:t>
    </dgm:pt>
    <dgm:pt modelId="{A09B50F5-BA74-4E6B-9132-2BCFCF5B309F}" type="pres">
      <dgm:prSet presAssocID="{493E144A-EA66-4B80-AF2A-D576A801F25F}" presName="parTrans" presStyleCnt="0"/>
      <dgm:spPr/>
    </dgm:pt>
    <dgm:pt modelId="{B2EDA3F2-4FD2-44D0-B5B6-54A866F58668}" type="pres">
      <dgm:prSet presAssocID="{C7899985-CA19-465E-9B8F-557AC0D92CB4}" presName="node" presStyleLbl="alignAccFollowNode1" presStyleIdx="1" presStyleCnt="3" custScaleX="503873" custLinFactX="27365" custLinFactNeighborX="100000" custLinFactNeighborY="0">
        <dgm:presLayoutVars>
          <dgm:bulletEnabled val="1"/>
        </dgm:presLayoutVars>
      </dgm:prSet>
      <dgm:spPr/>
      <dgm:t>
        <a:bodyPr/>
        <a:lstStyle/>
        <a:p>
          <a:endParaRPr lang="tr-TR"/>
        </a:p>
      </dgm:t>
    </dgm:pt>
    <dgm:pt modelId="{0949F9CD-0D0F-429A-BD8B-8B4ADB5A844F}" type="pres">
      <dgm:prSet presAssocID="{44C90F24-68CA-41EC-9B21-32C882FFFD27}" presName="vSp" presStyleCnt="0"/>
      <dgm:spPr/>
    </dgm:pt>
    <dgm:pt modelId="{6FF16ED2-36F6-4C35-8565-F08362076A0E}" type="pres">
      <dgm:prSet presAssocID="{2DAE432F-C42F-41F5-BBB6-ACF997A5BF11}" presName="horFlow" presStyleCnt="0"/>
      <dgm:spPr/>
    </dgm:pt>
    <dgm:pt modelId="{5D0E130A-EC60-4D9A-A4C5-3716AEFE83DD}" type="pres">
      <dgm:prSet presAssocID="{2DAE432F-C42F-41F5-BBB6-ACF997A5BF11}" presName="bigChev" presStyleLbl="node1" presStyleIdx="2" presStyleCnt="3"/>
      <dgm:spPr/>
      <dgm:t>
        <a:bodyPr/>
        <a:lstStyle/>
        <a:p>
          <a:endParaRPr lang="tr-TR"/>
        </a:p>
      </dgm:t>
    </dgm:pt>
    <dgm:pt modelId="{3F2F7F28-0846-498F-9197-E41CA7F890DF}" type="pres">
      <dgm:prSet presAssocID="{5DB7A1C9-AF63-49C1-8E25-DD001CB97F2C}" presName="parTrans" presStyleCnt="0"/>
      <dgm:spPr/>
    </dgm:pt>
    <dgm:pt modelId="{03236B71-389F-4166-863A-E345AF3991A3}" type="pres">
      <dgm:prSet presAssocID="{0B388506-C94D-4C80-8F54-1066099CB84F}" presName="node" presStyleLbl="alignAccFollowNode1" presStyleIdx="2" presStyleCnt="3" custScaleX="405018" custLinFactX="15821" custLinFactNeighborX="100000">
        <dgm:presLayoutVars>
          <dgm:bulletEnabled val="1"/>
        </dgm:presLayoutVars>
      </dgm:prSet>
      <dgm:spPr/>
      <dgm:t>
        <a:bodyPr/>
        <a:lstStyle/>
        <a:p>
          <a:endParaRPr lang="tr-TR"/>
        </a:p>
      </dgm:t>
    </dgm:pt>
  </dgm:ptLst>
  <dgm:cxnLst>
    <dgm:cxn modelId="{62008949-7C4E-469A-96C7-EE8B7DD59BCB}" type="presOf" srcId="{44C90F24-68CA-41EC-9B21-32C882FFFD27}" destId="{BF74053B-0E19-4D4A-8BD1-BFFEA1B50E33}" srcOrd="0" destOrd="0" presId="urn:microsoft.com/office/officeart/2005/8/layout/lProcess3"/>
    <dgm:cxn modelId="{0A05054D-AC2E-4D1D-819D-AD29920B1500}" type="presOf" srcId="{2DAE432F-C42F-41F5-BBB6-ACF997A5BF11}" destId="{5D0E130A-EC60-4D9A-A4C5-3716AEFE83DD}" srcOrd="0" destOrd="0" presId="urn:microsoft.com/office/officeart/2005/8/layout/lProcess3"/>
    <dgm:cxn modelId="{CD2A2B94-0477-408C-A67C-DD06C7C57003}" type="presOf" srcId="{BC088810-5002-45FD-8F0E-E6110BF598C7}" destId="{D2803239-1CBF-4FCF-80B6-EDF98D6C992F}" srcOrd="0" destOrd="0" presId="urn:microsoft.com/office/officeart/2005/8/layout/lProcess3"/>
    <dgm:cxn modelId="{857A7D3E-2756-4AC6-814A-521B28CA5EA9}" srcId="{BC088810-5002-45FD-8F0E-E6110BF598C7}" destId="{15C66480-CC96-470D-AE99-902A8F21DFBE}" srcOrd="0" destOrd="0" parTransId="{ED0C3485-74B4-4AB4-BA31-3C8A07A25871}" sibTransId="{74ABC0E1-A404-4492-AC6C-7A32A66A69B1}"/>
    <dgm:cxn modelId="{67457DF9-5670-4C36-ADB7-0353BA19FFE7}" srcId="{44C90F24-68CA-41EC-9B21-32C882FFFD27}" destId="{C7899985-CA19-465E-9B8F-557AC0D92CB4}" srcOrd="0" destOrd="0" parTransId="{493E144A-EA66-4B80-AF2A-D576A801F25F}" sibTransId="{D62E141E-3258-4744-B478-3867A35EB0B7}"/>
    <dgm:cxn modelId="{5E47B473-3E08-46A5-939A-AC3A80E403C6}" type="presOf" srcId="{0B388506-C94D-4C80-8F54-1066099CB84F}" destId="{03236B71-389F-4166-863A-E345AF3991A3}" srcOrd="0" destOrd="0" presId="urn:microsoft.com/office/officeart/2005/8/layout/lProcess3"/>
    <dgm:cxn modelId="{A9BD47C9-0E8A-4B90-8311-B116CB1D8FDB}" type="presOf" srcId="{C7899985-CA19-465E-9B8F-557AC0D92CB4}" destId="{B2EDA3F2-4FD2-44D0-B5B6-54A866F58668}" srcOrd="0" destOrd="0" presId="urn:microsoft.com/office/officeart/2005/8/layout/lProcess3"/>
    <dgm:cxn modelId="{D2DA64DA-EC4C-4A75-9CFD-52AB4BFB4E3F}" type="presOf" srcId="{7809D09F-ADD5-43F1-B116-3486DA7EA4BC}" destId="{78E0EA91-DCC1-419C-BA65-7E89F2C849CB}" srcOrd="0" destOrd="0" presId="urn:microsoft.com/office/officeart/2005/8/layout/lProcess3"/>
    <dgm:cxn modelId="{55488655-D423-4A0F-B863-95280D040C53}" type="presOf" srcId="{15C66480-CC96-470D-AE99-902A8F21DFBE}" destId="{C2232CA9-D17A-4AAE-B966-825BD265C818}" srcOrd="0" destOrd="0" presId="urn:microsoft.com/office/officeart/2005/8/layout/lProcess3"/>
    <dgm:cxn modelId="{21C8C9C4-0772-4B0F-9982-98B727E5A928}" srcId="{7809D09F-ADD5-43F1-B116-3486DA7EA4BC}" destId="{2DAE432F-C42F-41F5-BBB6-ACF997A5BF11}" srcOrd="2" destOrd="0" parTransId="{BB4EF7E7-159C-41A6-9E02-064BFD4C808F}" sibTransId="{32F1179B-CACA-4A20-BB4A-0A390BFBBDFA}"/>
    <dgm:cxn modelId="{E9D8A475-552C-463A-9F83-751CA32A54BA}" srcId="{7809D09F-ADD5-43F1-B116-3486DA7EA4BC}" destId="{44C90F24-68CA-41EC-9B21-32C882FFFD27}" srcOrd="1" destOrd="0" parTransId="{CAC6C500-1006-45F6-8E74-15E7EBB57188}" sibTransId="{7955EF43-957B-41BE-B6EA-E2682131A738}"/>
    <dgm:cxn modelId="{82D5F6CB-56FA-46EB-83B9-E18A4D48D88B}" srcId="{7809D09F-ADD5-43F1-B116-3486DA7EA4BC}" destId="{BC088810-5002-45FD-8F0E-E6110BF598C7}" srcOrd="0" destOrd="0" parTransId="{29967B06-7945-40C5-B746-60C777FBDAF1}" sibTransId="{8E250248-18E3-4789-93F4-243538487325}"/>
    <dgm:cxn modelId="{96FE6E3B-EBAE-4EFF-A6A5-CCEA3ACE7548}" srcId="{2DAE432F-C42F-41F5-BBB6-ACF997A5BF11}" destId="{0B388506-C94D-4C80-8F54-1066099CB84F}" srcOrd="0" destOrd="0" parTransId="{5DB7A1C9-AF63-49C1-8E25-DD001CB97F2C}" sibTransId="{D90EC5AB-A70B-45B1-A6A9-B5E6BD121ADD}"/>
    <dgm:cxn modelId="{F7939B3F-B58C-4DBE-9B80-41924AE7138A}" type="presParOf" srcId="{78E0EA91-DCC1-419C-BA65-7E89F2C849CB}" destId="{AAA542FA-6B9F-48FE-A2A2-BD541908AC1B}" srcOrd="0" destOrd="0" presId="urn:microsoft.com/office/officeart/2005/8/layout/lProcess3"/>
    <dgm:cxn modelId="{2AC9BE3A-687A-43C7-9C5D-E0D504AB16CD}" type="presParOf" srcId="{AAA542FA-6B9F-48FE-A2A2-BD541908AC1B}" destId="{D2803239-1CBF-4FCF-80B6-EDF98D6C992F}" srcOrd="0" destOrd="0" presId="urn:microsoft.com/office/officeart/2005/8/layout/lProcess3"/>
    <dgm:cxn modelId="{DFCB8839-93EF-4CB9-B072-AEA22E7265DF}" type="presParOf" srcId="{AAA542FA-6B9F-48FE-A2A2-BD541908AC1B}" destId="{1EE1DAAF-D66B-4DC9-B596-83331565B6B8}" srcOrd="1" destOrd="0" presId="urn:microsoft.com/office/officeart/2005/8/layout/lProcess3"/>
    <dgm:cxn modelId="{41158D59-27A3-4017-81BB-D431E20E7FF9}" type="presParOf" srcId="{AAA542FA-6B9F-48FE-A2A2-BD541908AC1B}" destId="{C2232CA9-D17A-4AAE-B966-825BD265C818}" srcOrd="2" destOrd="0" presId="urn:microsoft.com/office/officeart/2005/8/layout/lProcess3"/>
    <dgm:cxn modelId="{4DF74870-2E34-4B47-B120-970140BB5EAB}" type="presParOf" srcId="{78E0EA91-DCC1-419C-BA65-7E89F2C849CB}" destId="{78388DFB-A3BB-4469-BADB-C9D0527C71F0}" srcOrd="1" destOrd="0" presId="urn:microsoft.com/office/officeart/2005/8/layout/lProcess3"/>
    <dgm:cxn modelId="{929C920B-BCCA-4FB3-8E88-03517F464257}" type="presParOf" srcId="{78E0EA91-DCC1-419C-BA65-7E89F2C849CB}" destId="{55339C3D-F678-48B6-B788-68D1DAF51E25}" srcOrd="2" destOrd="0" presId="urn:microsoft.com/office/officeart/2005/8/layout/lProcess3"/>
    <dgm:cxn modelId="{BD741CCC-6D34-4031-9921-D3A6723615C9}" type="presParOf" srcId="{55339C3D-F678-48B6-B788-68D1DAF51E25}" destId="{BF74053B-0E19-4D4A-8BD1-BFFEA1B50E33}" srcOrd="0" destOrd="0" presId="urn:microsoft.com/office/officeart/2005/8/layout/lProcess3"/>
    <dgm:cxn modelId="{C5EF599E-03BA-458C-B674-A9FE214578F6}" type="presParOf" srcId="{55339C3D-F678-48B6-B788-68D1DAF51E25}" destId="{A09B50F5-BA74-4E6B-9132-2BCFCF5B309F}" srcOrd="1" destOrd="0" presId="urn:microsoft.com/office/officeart/2005/8/layout/lProcess3"/>
    <dgm:cxn modelId="{4539C4D8-C3BE-4710-8245-19F742D088D8}" type="presParOf" srcId="{55339C3D-F678-48B6-B788-68D1DAF51E25}" destId="{B2EDA3F2-4FD2-44D0-B5B6-54A866F58668}" srcOrd="2" destOrd="0" presId="urn:microsoft.com/office/officeart/2005/8/layout/lProcess3"/>
    <dgm:cxn modelId="{7264BD06-3640-4195-83A8-DAB094069A35}" type="presParOf" srcId="{78E0EA91-DCC1-419C-BA65-7E89F2C849CB}" destId="{0949F9CD-0D0F-429A-BD8B-8B4ADB5A844F}" srcOrd="3" destOrd="0" presId="urn:microsoft.com/office/officeart/2005/8/layout/lProcess3"/>
    <dgm:cxn modelId="{045ABAE6-48C0-471F-990D-4F03856E085F}" type="presParOf" srcId="{78E0EA91-DCC1-419C-BA65-7E89F2C849CB}" destId="{6FF16ED2-36F6-4C35-8565-F08362076A0E}" srcOrd="4" destOrd="0" presId="urn:microsoft.com/office/officeart/2005/8/layout/lProcess3"/>
    <dgm:cxn modelId="{C0C251D6-D60B-494C-B684-67DE753F2305}" type="presParOf" srcId="{6FF16ED2-36F6-4C35-8565-F08362076A0E}" destId="{5D0E130A-EC60-4D9A-A4C5-3716AEFE83DD}" srcOrd="0" destOrd="0" presId="urn:microsoft.com/office/officeart/2005/8/layout/lProcess3"/>
    <dgm:cxn modelId="{0DD76E5E-0600-4391-A9E8-447B8B90CA84}" type="presParOf" srcId="{6FF16ED2-36F6-4C35-8565-F08362076A0E}" destId="{3F2F7F28-0846-498F-9197-E41CA7F890DF}" srcOrd="1" destOrd="0" presId="urn:microsoft.com/office/officeart/2005/8/layout/lProcess3"/>
    <dgm:cxn modelId="{E6A203F5-DD93-49D5-B489-9F42454AA0E2}" type="presParOf" srcId="{6FF16ED2-36F6-4C35-8565-F08362076A0E}" destId="{03236B71-389F-4166-863A-E345AF3991A3}" srcOrd="2"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8710E9-24D2-49AA-896E-D59B7D02ECB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E58CEEDE-DFAC-456E-B9DE-F084BBBBB7BE}">
      <dgm:prSet phldrT="[Metin]"/>
      <dgm:spPr/>
      <dgm:t>
        <a:bodyPr/>
        <a:lstStyle/>
        <a:p>
          <a:r>
            <a:rPr lang="tr-TR" dirty="0" smtClean="0"/>
            <a:t>4</a:t>
          </a:r>
          <a:endParaRPr lang="tr-TR" dirty="0"/>
        </a:p>
      </dgm:t>
    </dgm:pt>
    <dgm:pt modelId="{639BAEE2-2FD6-43E8-ADA0-8D185210E235}" type="parTrans" cxnId="{6EB3C658-A7FD-4C33-B90D-C28020E8DEED}">
      <dgm:prSet/>
      <dgm:spPr/>
      <dgm:t>
        <a:bodyPr/>
        <a:lstStyle/>
        <a:p>
          <a:endParaRPr lang="tr-TR"/>
        </a:p>
      </dgm:t>
    </dgm:pt>
    <dgm:pt modelId="{14D89F84-BA45-4E28-BAD1-B501F6FD082E}" type="sibTrans" cxnId="{6EB3C658-A7FD-4C33-B90D-C28020E8DEED}">
      <dgm:prSet/>
      <dgm:spPr/>
      <dgm:t>
        <a:bodyPr/>
        <a:lstStyle/>
        <a:p>
          <a:endParaRPr lang="tr-TR"/>
        </a:p>
      </dgm:t>
    </dgm:pt>
    <dgm:pt modelId="{582392A1-9060-48D2-BDE1-1F44B83A7E8D}">
      <dgm:prSet phldrT="[Metin]" custT="1"/>
      <dgm:spPr>
        <a:solidFill>
          <a:schemeClr val="accent5">
            <a:lumMod val="60000"/>
            <a:lumOff val="40000"/>
            <a:alpha val="90000"/>
          </a:schemeClr>
        </a:solidFill>
      </dgm:spPr>
      <dgm:t>
        <a:bodyPr/>
        <a:lstStyle/>
        <a:p>
          <a:r>
            <a:rPr lang="tr-TR" sz="2400" b="0" dirty="0" smtClean="0"/>
            <a:t>Pilot uygulama yapılması ve uzman kanısı alınması</a:t>
          </a:r>
          <a:endParaRPr lang="tr-TR" sz="2400" b="0" dirty="0"/>
        </a:p>
      </dgm:t>
    </dgm:pt>
    <dgm:pt modelId="{7F1E8DA1-3200-43FB-B13C-2CC41EDBDEB2}" type="parTrans" cxnId="{4CEB7EC9-F798-4B93-88D7-26A887D1480C}">
      <dgm:prSet/>
      <dgm:spPr/>
      <dgm:t>
        <a:bodyPr/>
        <a:lstStyle/>
        <a:p>
          <a:endParaRPr lang="tr-TR"/>
        </a:p>
      </dgm:t>
    </dgm:pt>
    <dgm:pt modelId="{77AC3DFB-955A-48E9-86E4-B99C82514204}" type="sibTrans" cxnId="{4CEB7EC9-F798-4B93-88D7-26A887D1480C}">
      <dgm:prSet/>
      <dgm:spPr/>
      <dgm:t>
        <a:bodyPr/>
        <a:lstStyle/>
        <a:p>
          <a:endParaRPr lang="tr-TR"/>
        </a:p>
      </dgm:t>
    </dgm:pt>
    <dgm:pt modelId="{997E261A-BA43-42CA-A16C-4142EE710C6B}">
      <dgm:prSet phldrT="[Metin]"/>
      <dgm:spPr/>
      <dgm:t>
        <a:bodyPr/>
        <a:lstStyle/>
        <a:p>
          <a:r>
            <a:rPr lang="tr-TR" dirty="0" smtClean="0"/>
            <a:t>5</a:t>
          </a:r>
          <a:endParaRPr lang="tr-TR" dirty="0"/>
        </a:p>
      </dgm:t>
    </dgm:pt>
    <dgm:pt modelId="{155E581F-77D0-4453-B816-1454080CE189}" type="parTrans" cxnId="{4B778D5A-E0DD-47E2-B0F6-A4FDEF0DBAEB}">
      <dgm:prSet/>
      <dgm:spPr/>
      <dgm:t>
        <a:bodyPr/>
        <a:lstStyle/>
        <a:p>
          <a:endParaRPr lang="tr-TR"/>
        </a:p>
      </dgm:t>
    </dgm:pt>
    <dgm:pt modelId="{9F3B11CA-CDE6-472C-A026-3BF04F352CAB}" type="sibTrans" cxnId="{4B778D5A-E0DD-47E2-B0F6-A4FDEF0DBAEB}">
      <dgm:prSet/>
      <dgm:spPr/>
      <dgm:t>
        <a:bodyPr/>
        <a:lstStyle/>
        <a:p>
          <a:endParaRPr lang="tr-TR"/>
        </a:p>
      </dgm:t>
    </dgm:pt>
    <dgm:pt modelId="{EE64F0C8-F306-4894-8919-8336920BB2C0}">
      <dgm:prSet phldrT="[Metin]" custT="1"/>
      <dgm:spPr>
        <a:solidFill>
          <a:schemeClr val="accent5">
            <a:lumMod val="60000"/>
            <a:lumOff val="40000"/>
            <a:alpha val="90000"/>
          </a:schemeClr>
        </a:solidFill>
      </dgm:spPr>
      <dgm:t>
        <a:bodyPr/>
        <a:lstStyle/>
        <a:p>
          <a:r>
            <a:rPr lang="tr-TR" sz="2400" dirty="0" smtClean="0"/>
            <a:t>Uygulama </a:t>
          </a:r>
          <a:r>
            <a:rPr lang="tr-TR" sz="2400" b="0" dirty="0" smtClean="0"/>
            <a:t>yapılması </a:t>
          </a:r>
          <a:r>
            <a:rPr lang="tr-TR" sz="2400" dirty="0" smtClean="0"/>
            <a:t> ve madde analizi yapılması</a:t>
          </a:r>
          <a:endParaRPr lang="tr-TR" sz="2400" dirty="0"/>
        </a:p>
      </dgm:t>
    </dgm:pt>
    <dgm:pt modelId="{34906329-22FA-4A70-A0EE-4754A4FC9AB1}" type="parTrans" cxnId="{CAEFC15C-D634-4C7F-B49A-31EF434BC6CF}">
      <dgm:prSet/>
      <dgm:spPr/>
      <dgm:t>
        <a:bodyPr/>
        <a:lstStyle/>
        <a:p>
          <a:endParaRPr lang="tr-TR"/>
        </a:p>
      </dgm:t>
    </dgm:pt>
    <dgm:pt modelId="{F65A4238-E1D6-4A69-90C0-1FB53FBA0228}" type="sibTrans" cxnId="{CAEFC15C-D634-4C7F-B49A-31EF434BC6CF}">
      <dgm:prSet/>
      <dgm:spPr/>
      <dgm:t>
        <a:bodyPr/>
        <a:lstStyle/>
        <a:p>
          <a:endParaRPr lang="tr-TR"/>
        </a:p>
      </dgm:t>
    </dgm:pt>
    <dgm:pt modelId="{674BECC5-BF19-49AC-A23B-90C5780606B2}">
      <dgm:prSet phldrT="[Metin]"/>
      <dgm:spPr/>
      <dgm:t>
        <a:bodyPr/>
        <a:lstStyle/>
        <a:p>
          <a:r>
            <a:rPr lang="tr-TR" dirty="0" smtClean="0"/>
            <a:t>6</a:t>
          </a:r>
          <a:endParaRPr lang="tr-TR" dirty="0"/>
        </a:p>
      </dgm:t>
    </dgm:pt>
    <dgm:pt modelId="{6ACB2689-D464-45E1-A00C-D24564C65354}" type="parTrans" cxnId="{B2266126-80B6-499E-BAF1-EB0789151336}">
      <dgm:prSet/>
      <dgm:spPr/>
      <dgm:t>
        <a:bodyPr/>
        <a:lstStyle/>
        <a:p>
          <a:endParaRPr lang="tr-TR"/>
        </a:p>
      </dgm:t>
    </dgm:pt>
    <dgm:pt modelId="{09EABF67-4889-4CCD-94E8-EC9118EB0B4B}" type="sibTrans" cxnId="{B2266126-80B6-499E-BAF1-EB0789151336}">
      <dgm:prSet/>
      <dgm:spPr/>
      <dgm:t>
        <a:bodyPr/>
        <a:lstStyle/>
        <a:p>
          <a:endParaRPr lang="tr-TR"/>
        </a:p>
      </dgm:t>
    </dgm:pt>
    <dgm:pt modelId="{C9B1A951-43D8-4BBE-A3AC-7E732303EFBA}">
      <dgm:prSet phldrT="[Metin]" custT="1"/>
      <dgm:spPr>
        <a:solidFill>
          <a:schemeClr val="accent5">
            <a:lumMod val="60000"/>
            <a:lumOff val="40000"/>
            <a:alpha val="90000"/>
          </a:schemeClr>
        </a:solidFill>
      </dgm:spPr>
      <dgm:t>
        <a:bodyPr/>
        <a:lstStyle/>
        <a:p>
          <a:r>
            <a:rPr lang="tr-TR" sz="2400" dirty="0" smtClean="0"/>
            <a:t>Nihai testin oluşturulması</a:t>
          </a:r>
          <a:endParaRPr lang="tr-TR" sz="2400" dirty="0"/>
        </a:p>
      </dgm:t>
    </dgm:pt>
    <dgm:pt modelId="{B149D6FA-9B13-4C1A-BA31-DA88B236AA28}" type="parTrans" cxnId="{9697D62F-DDC1-4051-88C9-076E4965F41B}">
      <dgm:prSet/>
      <dgm:spPr/>
      <dgm:t>
        <a:bodyPr/>
        <a:lstStyle/>
        <a:p>
          <a:endParaRPr lang="tr-TR"/>
        </a:p>
      </dgm:t>
    </dgm:pt>
    <dgm:pt modelId="{6E94970D-6EF3-4294-8590-AC2D38667CB0}" type="sibTrans" cxnId="{9697D62F-DDC1-4051-88C9-076E4965F41B}">
      <dgm:prSet/>
      <dgm:spPr/>
      <dgm:t>
        <a:bodyPr/>
        <a:lstStyle/>
        <a:p>
          <a:endParaRPr lang="tr-TR"/>
        </a:p>
      </dgm:t>
    </dgm:pt>
    <dgm:pt modelId="{7AB078A4-68FD-4645-B801-EA745D52EFF2}" type="pres">
      <dgm:prSet presAssocID="{748710E9-24D2-49AA-896E-D59B7D02ECB8}" presName="Name0" presStyleCnt="0">
        <dgm:presLayoutVars>
          <dgm:chPref val="3"/>
          <dgm:dir/>
          <dgm:animLvl val="lvl"/>
          <dgm:resizeHandles/>
        </dgm:presLayoutVars>
      </dgm:prSet>
      <dgm:spPr/>
      <dgm:t>
        <a:bodyPr/>
        <a:lstStyle/>
        <a:p>
          <a:endParaRPr lang="tr-TR"/>
        </a:p>
      </dgm:t>
    </dgm:pt>
    <dgm:pt modelId="{23C193C1-EBAE-45A5-A876-ACF5B0833DFC}" type="pres">
      <dgm:prSet presAssocID="{E58CEEDE-DFAC-456E-B9DE-F084BBBBB7BE}" presName="horFlow" presStyleCnt="0"/>
      <dgm:spPr/>
    </dgm:pt>
    <dgm:pt modelId="{F617E9DE-634E-4AB2-8311-4AEA7588F8C8}" type="pres">
      <dgm:prSet presAssocID="{E58CEEDE-DFAC-456E-B9DE-F084BBBBB7BE}" presName="bigChev" presStyleLbl="node1" presStyleIdx="0" presStyleCnt="3"/>
      <dgm:spPr/>
      <dgm:t>
        <a:bodyPr/>
        <a:lstStyle/>
        <a:p>
          <a:endParaRPr lang="tr-TR"/>
        </a:p>
      </dgm:t>
    </dgm:pt>
    <dgm:pt modelId="{FACA2A50-75BE-4C4E-A6D9-CDCD4F60B4D7}" type="pres">
      <dgm:prSet presAssocID="{7F1E8DA1-3200-43FB-B13C-2CC41EDBDEB2}" presName="parTrans" presStyleCnt="0"/>
      <dgm:spPr/>
    </dgm:pt>
    <dgm:pt modelId="{7DF4E1CA-7325-4D24-8970-2089CBFE8F43}" type="pres">
      <dgm:prSet presAssocID="{582392A1-9060-48D2-BDE1-1F44B83A7E8D}" presName="node" presStyleLbl="alignAccFollowNode1" presStyleIdx="0" presStyleCnt="3" custScaleX="528526" custLinFactX="41293" custLinFactNeighborX="100000" custLinFactNeighborY="8718">
        <dgm:presLayoutVars>
          <dgm:bulletEnabled val="1"/>
        </dgm:presLayoutVars>
      </dgm:prSet>
      <dgm:spPr/>
      <dgm:t>
        <a:bodyPr/>
        <a:lstStyle/>
        <a:p>
          <a:endParaRPr lang="tr-TR"/>
        </a:p>
      </dgm:t>
    </dgm:pt>
    <dgm:pt modelId="{168F7132-9648-4305-9606-F4A0DDA01EFF}" type="pres">
      <dgm:prSet presAssocID="{E58CEEDE-DFAC-456E-B9DE-F084BBBBB7BE}" presName="vSp" presStyleCnt="0"/>
      <dgm:spPr/>
    </dgm:pt>
    <dgm:pt modelId="{D9FEE8A5-2151-4FD5-A478-BA820C9B89A5}" type="pres">
      <dgm:prSet presAssocID="{997E261A-BA43-42CA-A16C-4142EE710C6B}" presName="horFlow" presStyleCnt="0"/>
      <dgm:spPr/>
    </dgm:pt>
    <dgm:pt modelId="{FE403693-B35B-46FD-B706-9E63DF0FD4A7}" type="pres">
      <dgm:prSet presAssocID="{997E261A-BA43-42CA-A16C-4142EE710C6B}" presName="bigChev" presStyleLbl="node1" presStyleIdx="1" presStyleCnt="3"/>
      <dgm:spPr/>
      <dgm:t>
        <a:bodyPr/>
        <a:lstStyle/>
        <a:p>
          <a:endParaRPr lang="tr-TR"/>
        </a:p>
      </dgm:t>
    </dgm:pt>
    <dgm:pt modelId="{D2AE627C-2A13-4C9B-A4BD-5609EDF08D35}" type="pres">
      <dgm:prSet presAssocID="{34906329-22FA-4A70-A0EE-4754A4FC9AB1}" presName="parTrans" presStyleCnt="0"/>
      <dgm:spPr/>
    </dgm:pt>
    <dgm:pt modelId="{14214B0F-6E9F-4FCA-A59E-86A3C72DF546}" type="pres">
      <dgm:prSet presAssocID="{EE64F0C8-F306-4894-8919-8336920BB2C0}" presName="node" presStyleLbl="alignAccFollowNode1" presStyleIdx="1" presStyleCnt="3" custScaleX="517942" custLinFactNeighborY="10918">
        <dgm:presLayoutVars>
          <dgm:bulletEnabled val="1"/>
        </dgm:presLayoutVars>
      </dgm:prSet>
      <dgm:spPr/>
      <dgm:t>
        <a:bodyPr/>
        <a:lstStyle/>
        <a:p>
          <a:endParaRPr lang="tr-TR"/>
        </a:p>
      </dgm:t>
    </dgm:pt>
    <dgm:pt modelId="{260BD715-4CB6-45C8-954E-0A28223EDEDB}" type="pres">
      <dgm:prSet presAssocID="{997E261A-BA43-42CA-A16C-4142EE710C6B}" presName="vSp" presStyleCnt="0"/>
      <dgm:spPr/>
    </dgm:pt>
    <dgm:pt modelId="{C7F752B2-3290-4953-9280-BFCDA9DB4275}" type="pres">
      <dgm:prSet presAssocID="{674BECC5-BF19-49AC-A23B-90C5780606B2}" presName="horFlow" presStyleCnt="0"/>
      <dgm:spPr/>
    </dgm:pt>
    <dgm:pt modelId="{838F1DB1-E2B4-4E9E-B338-AADE4A02DCC3}" type="pres">
      <dgm:prSet presAssocID="{674BECC5-BF19-49AC-A23B-90C5780606B2}" presName="bigChev" presStyleLbl="node1" presStyleIdx="2" presStyleCnt="3"/>
      <dgm:spPr/>
      <dgm:t>
        <a:bodyPr/>
        <a:lstStyle/>
        <a:p>
          <a:endParaRPr lang="tr-TR"/>
        </a:p>
      </dgm:t>
    </dgm:pt>
    <dgm:pt modelId="{D48521ED-E335-415A-8A0A-1F94E91B2D7C}" type="pres">
      <dgm:prSet presAssocID="{B149D6FA-9B13-4C1A-BA31-DA88B236AA28}" presName="parTrans" presStyleCnt="0"/>
      <dgm:spPr/>
    </dgm:pt>
    <dgm:pt modelId="{A1EE06B8-500D-4E23-A524-C353DA352C6F}" type="pres">
      <dgm:prSet presAssocID="{C9B1A951-43D8-4BBE-A3AC-7E732303EFBA}" presName="node" presStyleLbl="alignAccFollowNode1" presStyleIdx="2" presStyleCnt="3" custScaleX="429038" custLinFactNeighborX="-11538" custLinFactNeighborY="1440">
        <dgm:presLayoutVars>
          <dgm:bulletEnabled val="1"/>
        </dgm:presLayoutVars>
      </dgm:prSet>
      <dgm:spPr/>
      <dgm:t>
        <a:bodyPr/>
        <a:lstStyle/>
        <a:p>
          <a:endParaRPr lang="tr-TR"/>
        </a:p>
      </dgm:t>
    </dgm:pt>
  </dgm:ptLst>
  <dgm:cxnLst>
    <dgm:cxn modelId="{6EB3C658-A7FD-4C33-B90D-C28020E8DEED}" srcId="{748710E9-24D2-49AA-896E-D59B7D02ECB8}" destId="{E58CEEDE-DFAC-456E-B9DE-F084BBBBB7BE}" srcOrd="0" destOrd="0" parTransId="{639BAEE2-2FD6-43E8-ADA0-8D185210E235}" sibTransId="{14D89F84-BA45-4E28-BAD1-B501F6FD082E}"/>
    <dgm:cxn modelId="{C39751D8-0435-40A7-82FC-2C28AEF4A2D1}" type="presOf" srcId="{997E261A-BA43-42CA-A16C-4142EE710C6B}" destId="{FE403693-B35B-46FD-B706-9E63DF0FD4A7}" srcOrd="0" destOrd="0" presId="urn:microsoft.com/office/officeart/2005/8/layout/lProcess3"/>
    <dgm:cxn modelId="{9697D62F-DDC1-4051-88C9-076E4965F41B}" srcId="{674BECC5-BF19-49AC-A23B-90C5780606B2}" destId="{C9B1A951-43D8-4BBE-A3AC-7E732303EFBA}" srcOrd="0" destOrd="0" parTransId="{B149D6FA-9B13-4C1A-BA31-DA88B236AA28}" sibTransId="{6E94970D-6EF3-4294-8590-AC2D38667CB0}"/>
    <dgm:cxn modelId="{32569FAD-2A8D-4B05-AA11-394C9E4B7CBB}" type="presOf" srcId="{C9B1A951-43D8-4BBE-A3AC-7E732303EFBA}" destId="{A1EE06B8-500D-4E23-A524-C353DA352C6F}" srcOrd="0" destOrd="0" presId="urn:microsoft.com/office/officeart/2005/8/layout/lProcess3"/>
    <dgm:cxn modelId="{815E05FF-676E-4737-9E29-0A01C1F08803}" type="presOf" srcId="{748710E9-24D2-49AA-896E-D59B7D02ECB8}" destId="{7AB078A4-68FD-4645-B801-EA745D52EFF2}" srcOrd="0" destOrd="0" presId="urn:microsoft.com/office/officeart/2005/8/layout/lProcess3"/>
    <dgm:cxn modelId="{4CEB7EC9-F798-4B93-88D7-26A887D1480C}" srcId="{E58CEEDE-DFAC-456E-B9DE-F084BBBBB7BE}" destId="{582392A1-9060-48D2-BDE1-1F44B83A7E8D}" srcOrd="0" destOrd="0" parTransId="{7F1E8DA1-3200-43FB-B13C-2CC41EDBDEB2}" sibTransId="{77AC3DFB-955A-48E9-86E4-B99C82514204}"/>
    <dgm:cxn modelId="{367586D4-FE44-41AB-BDDF-42B4A7753E1F}" type="presOf" srcId="{EE64F0C8-F306-4894-8919-8336920BB2C0}" destId="{14214B0F-6E9F-4FCA-A59E-86A3C72DF546}" srcOrd="0" destOrd="0" presId="urn:microsoft.com/office/officeart/2005/8/layout/lProcess3"/>
    <dgm:cxn modelId="{4B778D5A-E0DD-47E2-B0F6-A4FDEF0DBAEB}" srcId="{748710E9-24D2-49AA-896E-D59B7D02ECB8}" destId="{997E261A-BA43-42CA-A16C-4142EE710C6B}" srcOrd="1" destOrd="0" parTransId="{155E581F-77D0-4453-B816-1454080CE189}" sibTransId="{9F3B11CA-CDE6-472C-A026-3BF04F352CAB}"/>
    <dgm:cxn modelId="{B2266126-80B6-499E-BAF1-EB0789151336}" srcId="{748710E9-24D2-49AA-896E-D59B7D02ECB8}" destId="{674BECC5-BF19-49AC-A23B-90C5780606B2}" srcOrd="2" destOrd="0" parTransId="{6ACB2689-D464-45E1-A00C-D24564C65354}" sibTransId="{09EABF67-4889-4CCD-94E8-EC9118EB0B4B}"/>
    <dgm:cxn modelId="{CAEFC15C-D634-4C7F-B49A-31EF434BC6CF}" srcId="{997E261A-BA43-42CA-A16C-4142EE710C6B}" destId="{EE64F0C8-F306-4894-8919-8336920BB2C0}" srcOrd="0" destOrd="0" parTransId="{34906329-22FA-4A70-A0EE-4754A4FC9AB1}" sibTransId="{F65A4238-E1D6-4A69-90C0-1FB53FBA0228}"/>
    <dgm:cxn modelId="{AD5CFB31-EA76-4F3D-8D2B-74795D844F24}" type="presOf" srcId="{582392A1-9060-48D2-BDE1-1F44B83A7E8D}" destId="{7DF4E1CA-7325-4D24-8970-2089CBFE8F43}" srcOrd="0" destOrd="0" presId="urn:microsoft.com/office/officeart/2005/8/layout/lProcess3"/>
    <dgm:cxn modelId="{7C756E5D-332F-4D72-83D3-B5448E74966C}" type="presOf" srcId="{E58CEEDE-DFAC-456E-B9DE-F084BBBBB7BE}" destId="{F617E9DE-634E-4AB2-8311-4AEA7588F8C8}" srcOrd="0" destOrd="0" presId="urn:microsoft.com/office/officeart/2005/8/layout/lProcess3"/>
    <dgm:cxn modelId="{2DB1BA14-2AB7-4FF4-BD19-4B7AB0A2D9FA}" type="presOf" srcId="{674BECC5-BF19-49AC-A23B-90C5780606B2}" destId="{838F1DB1-E2B4-4E9E-B338-AADE4A02DCC3}" srcOrd="0" destOrd="0" presId="urn:microsoft.com/office/officeart/2005/8/layout/lProcess3"/>
    <dgm:cxn modelId="{87F052B4-5F1C-4B7B-940C-B39F222E2618}" type="presParOf" srcId="{7AB078A4-68FD-4645-B801-EA745D52EFF2}" destId="{23C193C1-EBAE-45A5-A876-ACF5B0833DFC}" srcOrd="0" destOrd="0" presId="urn:microsoft.com/office/officeart/2005/8/layout/lProcess3"/>
    <dgm:cxn modelId="{B0C6F8D1-C2CE-4567-AC28-F5CB901EE6E9}" type="presParOf" srcId="{23C193C1-EBAE-45A5-A876-ACF5B0833DFC}" destId="{F617E9DE-634E-4AB2-8311-4AEA7588F8C8}" srcOrd="0" destOrd="0" presId="urn:microsoft.com/office/officeart/2005/8/layout/lProcess3"/>
    <dgm:cxn modelId="{042E792A-DB52-49F8-BD60-FC30D15066F7}" type="presParOf" srcId="{23C193C1-EBAE-45A5-A876-ACF5B0833DFC}" destId="{FACA2A50-75BE-4C4E-A6D9-CDCD4F60B4D7}" srcOrd="1" destOrd="0" presId="urn:microsoft.com/office/officeart/2005/8/layout/lProcess3"/>
    <dgm:cxn modelId="{DE4FE524-3D51-4C88-9A4A-E4AF12114B8B}" type="presParOf" srcId="{23C193C1-EBAE-45A5-A876-ACF5B0833DFC}" destId="{7DF4E1CA-7325-4D24-8970-2089CBFE8F43}" srcOrd="2" destOrd="0" presId="urn:microsoft.com/office/officeart/2005/8/layout/lProcess3"/>
    <dgm:cxn modelId="{76D9811D-E30B-476A-90B9-06FA0D40D505}" type="presParOf" srcId="{7AB078A4-68FD-4645-B801-EA745D52EFF2}" destId="{168F7132-9648-4305-9606-F4A0DDA01EFF}" srcOrd="1" destOrd="0" presId="urn:microsoft.com/office/officeart/2005/8/layout/lProcess3"/>
    <dgm:cxn modelId="{3CCCAC8C-5588-49FD-9B3E-98B880219C8F}" type="presParOf" srcId="{7AB078A4-68FD-4645-B801-EA745D52EFF2}" destId="{D9FEE8A5-2151-4FD5-A478-BA820C9B89A5}" srcOrd="2" destOrd="0" presId="urn:microsoft.com/office/officeart/2005/8/layout/lProcess3"/>
    <dgm:cxn modelId="{984525B6-5F52-4D28-9EDE-7E743615908C}" type="presParOf" srcId="{D9FEE8A5-2151-4FD5-A478-BA820C9B89A5}" destId="{FE403693-B35B-46FD-B706-9E63DF0FD4A7}" srcOrd="0" destOrd="0" presId="urn:microsoft.com/office/officeart/2005/8/layout/lProcess3"/>
    <dgm:cxn modelId="{28036CB1-9801-4B71-A14D-061552415BB7}" type="presParOf" srcId="{D9FEE8A5-2151-4FD5-A478-BA820C9B89A5}" destId="{D2AE627C-2A13-4C9B-A4BD-5609EDF08D35}" srcOrd="1" destOrd="0" presId="urn:microsoft.com/office/officeart/2005/8/layout/lProcess3"/>
    <dgm:cxn modelId="{59D68D4A-1686-4C34-9E35-8FB832E68412}" type="presParOf" srcId="{D9FEE8A5-2151-4FD5-A478-BA820C9B89A5}" destId="{14214B0F-6E9F-4FCA-A59E-86A3C72DF546}" srcOrd="2" destOrd="0" presId="urn:microsoft.com/office/officeart/2005/8/layout/lProcess3"/>
    <dgm:cxn modelId="{70EAF7C5-DA06-41BC-AD30-5625A29C3E30}" type="presParOf" srcId="{7AB078A4-68FD-4645-B801-EA745D52EFF2}" destId="{260BD715-4CB6-45C8-954E-0A28223EDEDB}" srcOrd="3" destOrd="0" presId="urn:microsoft.com/office/officeart/2005/8/layout/lProcess3"/>
    <dgm:cxn modelId="{1A4BC662-6B2A-4A52-A35F-88D3B4FDF459}" type="presParOf" srcId="{7AB078A4-68FD-4645-B801-EA745D52EFF2}" destId="{C7F752B2-3290-4953-9280-BFCDA9DB4275}" srcOrd="4" destOrd="0" presId="urn:microsoft.com/office/officeart/2005/8/layout/lProcess3"/>
    <dgm:cxn modelId="{CBDD7C50-8919-452B-AC2A-783D92B13B05}" type="presParOf" srcId="{C7F752B2-3290-4953-9280-BFCDA9DB4275}" destId="{838F1DB1-E2B4-4E9E-B338-AADE4A02DCC3}" srcOrd="0" destOrd="0" presId="urn:microsoft.com/office/officeart/2005/8/layout/lProcess3"/>
    <dgm:cxn modelId="{B6A5BBC7-5FDC-4D38-A4EB-B4184210DB39}" type="presParOf" srcId="{C7F752B2-3290-4953-9280-BFCDA9DB4275}" destId="{D48521ED-E335-415A-8A0A-1F94E91B2D7C}" srcOrd="1" destOrd="0" presId="urn:microsoft.com/office/officeart/2005/8/layout/lProcess3"/>
    <dgm:cxn modelId="{A541CFAE-E823-4710-AB38-C574DB195248}" type="presParOf" srcId="{C7F752B2-3290-4953-9280-BFCDA9DB4275}" destId="{A1EE06B8-500D-4E23-A524-C353DA352C6F}" srcOrd="2" destOrd="0" presId="urn:microsoft.com/office/officeart/2005/8/layout/l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03239-1CBF-4FCF-80B6-EDF98D6C992F}">
      <dsp:nvSpPr>
        <dsp:cNvPr id="0" name=""/>
        <dsp:cNvSpPr/>
      </dsp:nvSpPr>
      <dsp:spPr>
        <a:xfrm>
          <a:off x="1129882" y="1340"/>
          <a:ext cx="1666279" cy="66651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27305" rIns="0" bIns="27305" numCol="1" spcCol="1270" anchor="ctr" anchorCtr="0">
          <a:noAutofit/>
        </a:bodyPr>
        <a:lstStyle/>
        <a:p>
          <a:pPr lvl="0" algn="ctr" defTabSz="1911350">
            <a:lnSpc>
              <a:spcPct val="90000"/>
            </a:lnSpc>
            <a:spcBef>
              <a:spcPct val="0"/>
            </a:spcBef>
            <a:spcAft>
              <a:spcPct val="35000"/>
            </a:spcAft>
          </a:pPr>
          <a:r>
            <a:rPr lang="tr-TR" sz="4300" kern="1200" dirty="0" smtClean="0"/>
            <a:t>1</a:t>
          </a:r>
          <a:endParaRPr lang="tr-TR" sz="4300" kern="1200" dirty="0"/>
        </a:p>
      </dsp:txBody>
      <dsp:txXfrm>
        <a:off x="1463138" y="1340"/>
        <a:ext cx="999768" cy="666511"/>
      </dsp:txXfrm>
    </dsp:sp>
    <dsp:sp modelId="{C2232CA9-D17A-4AAE-B966-825BD265C818}">
      <dsp:nvSpPr>
        <dsp:cNvPr id="0" name=""/>
        <dsp:cNvSpPr/>
      </dsp:nvSpPr>
      <dsp:spPr>
        <a:xfrm>
          <a:off x="3000460" y="87020"/>
          <a:ext cx="7263372" cy="553204"/>
        </a:xfrm>
        <a:prstGeom prst="chevron">
          <a:avLst/>
        </a:prstGeom>
        <a:solidFill>
          <a:schemeClr val="accent5">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tr-TR" sz="2400" kern="1200" dirty="0" smtClean="0"/>
            <a:t>Ölçülecek Davranışlar evreninin belirlenmesi</a:t>
          </a:r>
          <a:endParaRPr lang="tr-TR" sz="2400" kern="1200" dirty="0"/>
        </a:p>
      </dsp:txBody>
      <dsp:txXfrm>
        <a:off x="3277062" y="87020"/>
        <a:ext cx="6710168" cy="553204"/>
      </dsp:txXfrm>
    </dsp:sp>
    <dsp:sp modelId="{BF74053B-0E19-4D4A-8BD1-BFFEA1B50E33}">
      <dsp:nvSpPr>
        <dsp:cNvPr id="0" name=""/>
        <dsp:cNvSpPr/>
      </dsp:nvSpPr>
      <dsp:spPr>
        <a:xfrm>
          <a:off x="1129882" y="761164"/>
          <a:ext cx="1666279" cy="66651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27305" rIns="0" bIns="27305" numCol="1" spcCol="1270" anchor="ctr" anchorCtr="0">
          <a:noAutofit/>
        </a:bodyPr>
        <a:lstStyle/>
        <a:p>
          <a:pPr lvl="0" algn="ctr" defTabSz="1911350">
            <a:lnSpc>
              <a:spcPct val="90000"/>
            </a:lnSpc>
            <a:spcBef>
              <a:spcPct val="0"/>
            </a:spcBef>
            <a:spcAft>
              <a:spcPct val="35000"/>
            </a:spcAft>
          </a:pPr>
          <a:r>
            <a:rPr lang="tr-TR" sz="4300" kern="1200" dirty="0" smtClean="0"/>
            <a:t>2</a:t>
          </a:r>
        </a:p>
      </dsp:txBody>
      <dsp:txXfrm>
        <a:off x="1463138" y="761164"/>
        <a:ext cx="999768" cy="666511"/>
      </dsp:txXfrm>
    </dsp:sp>
    <dsp:sp modelId="{B2EDA3F2-4FD2-44D0-B5B6-54A866F58668}">
      <dsp:nvSpPr>
        <dsp:cNvPr id="0" name=""/>
        <dsp:cNvSpPr/>
      </dsp:nvSpPr>
      <dsp:spPr>
        <a:xfrm>
          <a:off x="3174623" y="817817"/>
          <a:ext cx="6968624" cy="553204"/>
        </a:xfrm>
        <a:prstGeom prst="chevron">
          <a:avLst/>
        </a:prstGeom>
        <a:solidFill>
          <a:schemeClr val="accent5">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tr-TR" sz="2400" kern="1200" dirty="0" smtClean="0"/>
            <a:t>Ölçülecek Davranışlar örnekleminin belirlenmesi</a:t>
          </a:r>
          <a:endParaRPr lang="tr-TR" sz="2400" kern="1200" dirty="0"/>
        </a:p>
      </dsp:txBody>
      <dsp:txXfrm>
        <a:off x="3451225" y="817817"/>
        <a:ext cx="6415420" cy="553204"/>
      </dsp:txXfrm>
    </dsp:sp>
    <dsp:sp modelId="{5D0E130A-EC60-4D9A-A4C5-3716AEFE83DD}">
      <dsp:nvSpPr>
        <dsp:cNvPr id="0" name=""/>
        <dsp:cNvSpPr/>
      </dsp:nvSpPr>
      <dsp:spPr>
        <a:xfrm>
          <a:off x="1129882" y="1520987"/>
          <a:ext cx="1666279" cy="66651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27305" rIns="0" bIns="27305" numCol="1" spcCol="1270" anchor="ctr" anchorCtr="0">
          <a:noAutofit/>
        </a:bodyPr>
        <a:lstStyle/>
        <a:p>
          <a:pPr lvl="0" algn="ctr" defTabSz="1911350">
            <a:lnSpc>
              <a:spcPct val="90000"/>
            </a:lnSpc>
            <a:spcBef>
              <a:spcPct val="0"/>
            </a:spcBef>
            <a:spcAft>
              <a:spcPct val="35000"/>
            </a:spcAft>
          </a:pPr>
          <a:r>
            <a:rPr lang="tr-TR" sz="4300" kern="1200" dirty="0" smtClean="0"/>
            <a:t>3</a:t>
          </a:r>
          <a:endParaRPr lang="tr-TR" sz="4300" kern="1200" dirty="0"/>
        </a:p>
      </dsp:txBody>
      <dsp:txXfrm>
        <a:off x="1463138" y="1520987"/>
        <a:ext cx="999768" cy="666511"/>
      </dsp:txXfrm>
    </dsp:sp>
    <dsp:sp modelId="{03236B71-389F-4166-863A-E345AF3991A3}">
      <dsp:nvSpPr>
        <dsp:cNvPr id="0" name=""/>
        <dsp:cNvSpPr/>
      </dsp:nvSpPr>
      <dsp:spPr>
        <a:xfrm>
          <a:off x="3014968" y="1577641"/>
          <a:ext cx="5601448" cy="553204"/>
        </a:xfrm>
        <a:prstGeom prst="chevron">
          <a:avLst/>
        </a:prstGeom>
        <a:solidFill>
          <a:schemeClr val="accent5">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tr-TR" sz="2100" kern="1200" dirty="0" smtClean="0"/>
            <a:t>Model ölçme aracının oluşturulması-pilot test</a:t>
          </a:r>
          <a:endParaRPr lang="tr-TR" sz="2100" kern="1200" dirty="0"/>
        </a:p>
      </dsp:txBody>
      <dsp:txXfrm>
        <a:off x="3291570" y="1577641"/>
        <a:ext cx="5048244" cy="5532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7E9DE-634E-4AB2-8311-4AEA7588F8C8}">
      <dsp:nvSpPr>
        <dsp:cNvPr id="0" name=""/>
        <dsp:cNvSpPr/>
      </dsp:nvSpPr>
      <dsp:spPr>
        <a:xfrm>
          <a:off x="939701" y="1284"/>
          <a:ext cx="1601705" cy="64068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r>
            <a:rPr lang="tr-TR" sz="4200" kern="1200" dirty="0" smtClean="0"/>
            <a:t>4</a:t>
          </a:r>
          <a:endParaRPr lang="tr-TR" sz="4200" kern="1200" dirty="0"/>
        </a:p>
      </dsp:txBody>
      <dsp:txXfrm>
        <a:off x="1260042" y="1284"/>
        <a:ext cx="961023" cy="640682"/>
      </dsp:txXfrm>
    </dsp:sp>
    <dsp:sp modelId="{7DF4E1CA-7325-4D24-8970-2089CBFE8F43}">
      <dsp:nvSpPr>
        <dsp:cNvPr id="0" name=""/>
        <dsp:cNvSpPr/>
      </dsp:nvSpPr>
      <dsp:spPr>
        <a:xfrm>
          <a:off x="3090362" y="102102"/>
          <a:ext cx="7026308" cy="531766"/>
        </a:xfrm>
        <a:prstGeom prst="chevron">
          <a:avLst/>
        </a:prstGeom>
        <a:solidFill>
          <a:schemeClr val="accent5">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tr-TR" sz="2400" b="0" kern="1200" dirty="0" smtClean="0"/>
            <a:t>Pilot uygulama yapılması ve uzman kanısı alınması</a:t>
          </a:r>
          <a:endParaRPr lang="tr-TR" sz="2400" b="0" kern="1200" dirty="0"/>
        </a:p>
      </dsp:txBody>
      <dsp:txXfrm>
        <a:off x="3356245" y="102102"/>
        <a:ext cx="6494542" cy="531766"/>
      </dsp:txXfrm>
    </dsp:sp>
    <dsp:sp modelId="{FE403693-B35B-46FD-B706-9E63DF0FD4A7}">
      <dsp:nvSpPr>
        <dsp:cNvPr id="0" name=""/>
        <dsp:cNvSpPr/>
      </dsp:nvSpPr>
      <dsp:spPr>
        <a:xfrm>
          <a:off x="939701" y="731662"/>
          <a:ext cx="1601705" cy="64068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r>
            <a:rPr lang="tr-TR" sz="4200" kern="1200" dirty="0" smtClean="0"/>
            <a:t>5</a:t>
          </a:r>
          <a:endParaRPr lang="tr-TR" sz="4200" kern="1200" dirty="0"/>
        </a:p>
      </dsp:txBody>
      <dsp:txXfrm>
        <a:off x="1260042" y="731662"/>
        <a:ext cx="961023" cy="640682"/>
      </dsp:txXfrm>
    </dsp:sp>
    <dsp:sp modelId="{14214B0F-6E9F-4FCA-A59E-86A3C72DF546}">
      <dsp:nvSpPr>
        <dsp:cNvPr id="0" name=""/>
        <dsp:cNvSpPr/>
      </dsp:nvSpPr>
      <dsp:spPr>
        <a:xfrm>
          <a:off x="2333185" y="844179"/>
          <a:ext cx="6885603" cy="531766"/>
        </a:xfrm>
        <a:prstGeom prst="chevron">
          <a:avLst/>
        </a:prstGeom>
        <a:solidFill>
          <a:schemeClr val="accent5">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tr-TR" sz="2400" kern="1200" dirty="0" smtClean="0"/>
            <a:t>Uygulama </a:t>
          </a:r>
          <a:r>
            <a:rPr lang="tr-TR" sz="2400" b="0" kern="1200" dirty="0" smtClean="0"/>
            <a:t>yapılması </a:t>
          </a:r>
          <a:r>
            <a:rPr lang="tr-TR" sz="2400" kern="1200" dirty="0" smtClean="0"/>
            <a:t> ve madde analizi yapılması</a:t>
          </a:r>
          <a:endParaRPr lang="tr-TR" sz="2400" kern="1200" dirty="0"/>
        </a:p>
      </dsp:txBody>
      <dsp:txXfrm>
        <a:off x="2599068" y="844179"/>
        <a:ext cx="6353837" cy="531766"/>
      </dsp:txXfrm>
    </dsp:sp>
    <dsp:sp modelId="{838F1DB1-E2B4-4E9E-B338-AADE4A02DCC3}">
      <dsp:nvSpPr>
        <dsp:cNvPr id="0" name=""/>
        <dsp:cNvSpPr/>
      </dsp:nvSpPr>
      <dsp:spPr>
        <a:xfrm>
          <a:off x="939701" y="1462040"/>
          <a:ext cx="1601705" cy="64068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r>
            <a:rPr lang="tr-TR" sz="4200" kern="1200" dirty="0" smtClean="0"/>
            <a:t>6</a:t>
          </a:r>
          <a:endParaRPr lang="tr-TR" sz="4200" kern="1200" dirty="0"/>
        </a:p>
      </dsp:txBody>
      <dsp:txXfrm>
        <a:off x="1260042" y="1462040"/>
        <a:ext cx="961023" cy="640682"/>
      </dsp:txXfrm>
    </dsp:sp>
    <dsp:sp modelId="{A1EE06B8-500D-4E23-A524-C353DA352C6F}">
      <dsp:nvSpPr>
        <dsp:cNvPr id="0" name=""/>
        <dsp:cNvSpPr/>
      </dsp:nvSpPr>
      <dsp:spPr>
        <a:xfrm>
          <a:off x="2309160" y="1524156"/>
          <a:ext cx="5703699" cy="531766"/>
        </a:xfrm>
        <a:prstGeom prst="chevron">
          <a:avLst/>
        </a:prstGeom>
        <a:solidFill>
          <a:schemeClr val="accent5">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tr-TR" sz="2400" kern="1200" dirty="0" smtClean="0"/>
            <a:t>Nihai testin oluşturulması</a:t>
          </a:r>
          <a:endParaRPr lang="tr-TR" sz="2400" kern="1200" dirty="0"/>
        </a:p>
      </dsp:txBody>
      <dsp:txXfrm>
        <a:off x="2575043" y="1524156"/>
        <a:ext cx="5171933" cy="53176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C609A-092C-4E97-85C4-A95E4416B408}" type="datetimeFigureOut">
              <a:rPr lang="tr-TR" smtClean="0"/>
              <a:t>03.12.2021</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181360-931A-487C-AFFB-6565ABF7E102}" type="slidenum">
              <a:rPr lang="tr-TR" smtClean="0"/>
              <a:t>‹#›</a:t>
            </a:fld>
            <a:endParaRPr lang="tr-TR"/>
          </a:p>
        </p:txBody>
      </p:sp>
    </p:spTree>
    <p:extLst>
      <p:ext uri="{BB962C8B-B14F-4D97-AF65-F5344CB8AC3E}">
        <p14:creationId xmlns:p14="http://schemas.microsoft.com/office/powerpoint/2010/main" val="3807823538"/>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FD8F8D7-D5A8-4D73-954B-DB1949BD19CA}" type="slidenum">
              <a:rPr lang="tr-TR" smtClean="0">
                <a:solidFill>
                  <a:prstClr val="black"/>
                </a:solidFill>
              </a:rPr>
              <a:pPr/>
              <a:t>3</a:t>
            </a:fld>
            <a:endParaRPr lang="tr-TR">
              <a:solidFill>
                <a:prstClr val="black"/>
              </a:solidFill>
            </a:endParaRPr>
          </a:p>
        </p:txBody>
      </p:sp>
    </p:spTree>
    <p:extLst>
      <p:ext uri="{BB962C8B-B14F-4D97-AF65-F5344CB8AC3E}">
        <p14:creationId xmlns:p14="http://schemas.microsoft.com/office/powerpoint/2010/main" val="3651563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60" y="2514601"/>
            <a:ext cx="8915399" cy="2262781"/>
          </a:xfrm>
        </p:spPr>
        <p:txBody>
          <a:bodyPr anchor="b">
            <a:normAutofit/>
          </a:bodyPr>
          <a:lstStyle>
            <a:lvl1pPr>
              <a:defRPr sz="55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60" y="4777554"/>
            <a:ext cx="8915399" cy="1126283"/>
          </a:xfrm>
        </p:spPr>
        <p:txBody>
          <a:bodyPr anchor="t"/>
          <a:lstStyle>
            <a:lvl1pPr marL="0" indent="0" algn="l">
              <a:buNone/>
              <a:defRPr>
                <a:solidFill>
                  <a:schemeClr val="tx1">
                    <a:lumMod val="65000"/>
                    <a:lumOff val="3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EE48BCB-90DC-46C7-B0B5-F65CC5454CA3}" type="datetimeFigureOut">
              <a:rPr lang="tr-TR" smtClean="0"/>
              <a:t>03.12.2021</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3" y="4323985"/>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24" y="4529714"/>
            <a:ext cx="779767" cy="365125"/>
          </a:xfrm>
        </p:spPr>
        <p:txBody>
          <a:bodyPr/>
          <a:lstStyle/>
          <a:p>
            <a:fld id="{05F56C37-931A-46D2-B6E4-BD3F2349385D}" type="slidenum">
              <a:rPr lang="tr-TR" smtClean="0"/>
              <a:t>‹#›</a:t>
            </a:fld>
            <a:endParaRPr lang="tr-TR"/>
          </a:p>
        </p:txBody>
      </p:sp>
    </p:spTree>
    <p:extLst>
      <p:ext uri="{BB962C8B-B14F-4D97-AF65-F5344CB8AC3E}">
        <p14:creationId xmlns:p14="http://schemas.microsoft.com/office/powerpoint/2010/main" val="2693258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60"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60" y="4354047"/>
            <a:ext cx="8915399" cy="1555864"/>
          </a:xfrm>
        </p:spPr>
        <p:txBody>
          <a:bodyPr anchor="ctr">
            <a:normAutofit/>
          </a:bodyPr>
          <a:lstStyle>
            <a:lvl1pPr marL="0" indent="0" algn="l">
              <a:buNone/>
              <a:defRPr sz="1900">
                <a:solidFill>
                  <a:schemeClr val="tx1">
                    <a:lumMod val="65000"/>
                    <a:lumOff val="3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EE48BCB-90DC-46C7-B0B5-F65CC5454CA3}" type="datetimeFigureOut">
              <a:rPr lang="tr-TR" smtClean="0"/>
              <a:t>03.12.2021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314"/>
            <a:ext cx="779767" cy="365125"/>
          </a:xfrm>
        </p:spPr>
        <p:txBody>
          <a:bodyPr/>
          <a:lstStyle/>
          <a:p>
            <a:fld id="{05F56C37-931A-46D2-B6E4-BD3F2349385D}" type="slidenum">
              <a:rPr lang="tr-TR" smtClean="0"/>
              <a:t>‹#›</a:t>
            </a:fld>
            <a:endParaRPr lang="tr-TR"/>
          </a:p>
        </p:txBody>
      </p:sp>
    </p:spTree>
    <p:extLst>
      <p:ext uri="{BB962C8B-B14F-4D97-AF65-F5344CB8AC3E}">
        <p14:creationId xmlns:p14="http://schemas.microsoft.com/office/powerpoint/2010/main" val="18466925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a:xfrm>
            <a:off x="1219200" y="6172200"/>
            <a:ext cx="5181600" cy="457200"/>
          </a:xfrm>
        </p:spPr>
        <p:txBody>
          <a:bodyPr/>
          <a:lstStyle/>
          <a:p>
            <a:endParaRPr lang="tr-TR">
              <a:solidFill>
                <a:srgbClr val="696464"/>
              </a:solidFill>
            </a:endParaRPr>
          </a:p>
        </p:txBody>
      </p:sp>
      <p:sp>
        <p:nvSpPr>
          <p:cNvPr id="7" name="Slayt Numarası Yer Tutucusu 6"/>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
        <p:nvSpPr>
          <p:cNvPr id="11" name="Dikdörtgen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2" name="Dikdörtgen 11"/>
          <p:cNvSpPr/>
          <p:nvPr/>
        </p:nvSpPr>
        <p:spPr>
          <a:xfrm>
            <a:off x="91347" y="4650641"/>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3" name="Dikdörtgen 12"/>
          <p:cNvSpPr/>
          <p:nvPr/>
        </p:nvSpPr>
        <p:spPr>
          <a:xfrm>
            <a:off x="91458" y="4773391"/>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3" name="Resim Yer Tutucusu 2"/>
          <p:cNvSpPr>
            <a:spLocks noGrp="1"/>
          </p:cNvSpPr>
          <p:nvPr>
            <p:ph type="pic" idx="1"/>
          </p:nvPr>
        </p:nvSpPr>
        <p:spPr>
          <a:xfrm>
            <a:off x="91189" y="66842"/>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extLst>
      <p:ext uri="{BB962C8B-B14F-4D97-AF65-F5344CB8AC3E}">
        <p14:creationId xmlns:p14="http://schemas.microsoft.com/office/powerpoint/2010/main" val="17917353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29612898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808"/>
            <a:ext cx="268224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219200" y="274807"/>
            <a:ext cx="7416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24926651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cxnSp>
        <p:nvCxnSpPr>
          <p:cNvPr id="4" name="19 Düz Bağlayıcı"/>
          <p:cNvCxnSpPr/>
          <p:nvPr userDrawn="1"/>
        </p:nvCxnSpPr>
        <p:spPr>
          <a:xfrm>
            <a:off x="664746" y="1790700"/>
            <a:ext cx="9935633"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737F2C94-8949-4D4E-BC74-387F9B6CB26E}" type="datetimeFigureOut">
              <a:rPr lang="en-US">
                <a:solidFill>
                  <a:srgbClr val="696464"/>
                </a:solidFill>
              </a:rPr>
              <a:pPr>
                <a:defRPr/>
              </a:pPr>
              <a:t>12/3/2021</a:t>
            </a:fld>
            <a:endParaRPr lang="en-US">
              <a:solidFill>
                <a:srgbClr val="696464"/>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7" name="Slide Number Placeholder 5"/>
          <p:cNvSpPr>
            <a:spLocks noGrp="1"/>
          </p:cNvSpPr>
          <p:nvPr>
            <p:ph type="sldNum" sz="quarter" idx="12"/>
          </p:nvPr>
        </p:nvSpPr>
        <p:spPr/>
        <p:txBody>
          <a:bodyPr/>
          <a:lstStyle>
            <a:lvl1pPr>
              <a:defRPr/>
            </a:lvl1pPr>
          </a:lstStyle>
          <a:p>
            <a:pPr>
              <a:defRPr/>
            </a:pPr>
            <a:fld id="{F2BF2F5D-4A3E-4C44-9CA7-E761DF9924AB}" type="slidenum">
              <a:rPr lang="en-US"/>
              <a:pPr>
                <a:defRPr/>
              </a:pPr>
              <a:t>‹#›</a:t>
            </a:fld>
            <a:endParaRPr lang="en-US"/>
          </a:p>
        </p:txBody>
      </p:sp>
    </p:spTree>
    <p:extLst>
      <p:ext uri="{BB962C8B-B14F-4D97-AF65-F5344CB8AC3E}">
        <p14:creationId xmlns:p14="http://schemas.microsoft.com/office/powerpoint/2010/main" val="41112074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3" name="Yuvarlatılmış Dikdörtgen 12"/>
          <p:cNvSpPr/>
          <p:nvPr/>
        </p:nvSpPr>
        <p:spPr>
          <a:xfrm>
            <a:off x="87084" y="6991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Alt Başlık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17" name="Altbilgi Yer Tutucusu 16"/>
          <p:cNvSpPr>
            <a:spLocks noGrp="1"/>
          </p:cNvSpPr>
          <p:nvPr>
            <p:ph type="ftr" sz="quarter" idx="11"/>
          </p:nvPr>
        </p:nvSpPr>
        <p:spPr/>
        <p:txBody>
          <a:bodyPr/>
          <a:lstStyle/>
          <a:p>
            <a:endParaRPr lang="tr-TR">
              <a:solidFill>
                <a:srgbClr val="696464"/>
              </a:solidFill>
            </a:endParaRP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A9230AE3-5138-443A-BF97-DB235EBC2069}" type="slidenum">
              <a:rPr lang="tr-TR" smtClean="0"/>
              <a:pPr/>
              <a:t>‹#›</a:t>
            </a:fld>
            <a:endParaRPr lang="tr-TR"/>
          </a:p>
        </p:txBody>
      </p:sp>
      <p:sp>
        <p:nvSpPr>
          <p:cNvPr id="7" name="Dikdörtgen 6"/>
          <p:cNvSpPr/>
          <p:nvPr/>
        </p:nvSpPr>
        <p:spPr>
          <a:xfrm>
            <a:off x="83911" y="144946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0" name="Dikdörtgen 9"/>
          <p:cNvSpPr/>
          <p:nvPr/>
        </p:nvSpPr>
        <p:spPr>
          <a:xfrm>
            <a:off x="83911"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1" name="Dikdörtgen 10"/>
          <p:cNvSpPr/>
          <p:nvPr/>
        </p:nvSpPr>
        <p:spPr>
          <a:xfrm>
            <a:off x="83911"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Başlık 7"/>
          <p:cNvSpPr>
            <a:spLocks noGrp="1"/>
          </p:cNvSpPr>
          <p:nvPr>
            <p:ph type="ctrTitle"/>
          </p:nvPr>
        </p:nvSpPr>
        <p:spPr>
          <a:xfrm>
            <a:off x="609600" y="1506091"/>
            <a:ext cx="109728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extLst>
      <p:ext uri="{BB962C8B-B14F-4D97-AF65-F5344CB8AC3E}">
        <p14:creationId xmlns:p14="http://schemas.microsoft.com/office/powerpoint/2010/main" val="3048810915"/>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
        <p:nvSpPr>
          <p:cNvPr id="8" name="İçerik Yer Tutucusu 7"/>
          <p:cNvSpPr>
            <a:spLocks noGrp="1"/>
          </p:cNvSpPr>
          <p:nvPr>
            <p:ph sz="quarter" idx="1"/>
          </p:nvPr>
        </p:nvSpPr>
        <p:spPr>
          <a:xfrm>
            <a:off x="1219200" y="1447800"/>
            <a:ext cx="103632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13952735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0" name="Yuvarlatılmış Dikdörtgen 9"/>
          <p:cNvSpPr/>
          <p:nvPr/>
        </p:nvSpPr>
        <p:spPr>
          <a:xfrm>
            <a:off x="87084" y="6991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963084" y="952661"/>
            <a:ext cx="103632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a:xfrm>
            <a:off x="1066800" y="6172200"/>
            <a:ext cx="5334000" cy="457200"/>
          </a:xfrm>
        </p:spPr>
        <p:txBody>
          <a:bodyPr/>
          <a:lstStyle/>
          <a:p>
            <a:endParaRPr lang="tr-TR">
              <a:solidFill>
                <a:srgbClr val="696464"/>
              </a:solidFill>
            </a:endParaRPr>
          </a:p>
        </p:txBody>
      </p:sp>
      <p:sp>
        <p:nvSpPr>
          <p:cNvPr id="7" name="Dikdörtgen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Dikdörtgen 7"/>
          <p:cNvSpPr/>
          <p:nvPr/>
        </p:nvSpPr>
        <p:spPr>
          <a:xfrm>
            <a:off x="92302" y="234163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Dikdörtgen 8"/>
          <p:cNvSpPr/>
          <p:nvPr/>
        </p:nvSpPr>
        <p:spPr>
          <a:xfrm>
            <a:off x="91182"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6" name="Slayt Numarası Yer Tutucusu 5"/>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394372053"/>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9" name="İçerik Yer Tutucusu 8"/>
          <p:cNvSpPr>
            <a:spLocks noGrp="1"/>
          </p:cNvSpPr>
          <p:nvPr>
            <p:ph sz="quarter" idx="1"/>
          </p:nvPr>
        </p:nvSpPr>
        <p:spPr>
          <a:xfrm>
            <a:off x="12192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65786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125602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273050"/>
            <a:ext cx="103632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8" name="Altbilgi Yer Tutucusu 7"/>
          <p:cNvSpPr>
            <a:spLocks noGrp="1"/>
          </p:cNvSpPr>
          <p:nvPr>
            <p:ph type="ftr" sz="quarter" idx="11"/>
          </p:nvPr>
        </p:nvSpPr>
        <p:spPr/>
        <p:txBody>
          <a:bodyPr/>
          <a:lstStyle/>
          <a:p>
            <a:endParaRPr lang="tr-TR">
              <a:solidFill>
                <a:srgbClr val="696464"/>
              </a:solidFill>
            </a:endParaRPr>
          </a:p>
        </p:txBody>
      </p:sp>
      <p:sp>
        <p:nvSpPr>
          <p:cNvPr id="9" name="Slayt Numarası Yer Tutucusu 8"/>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half" idx="2"/>
          </p:nvPr>
        </p:nvSpPr>
        <p:spPr>
          <a:xfrm>
            <a:off x="12192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66040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69424565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4" name="Altbilgi Yer Tutucusu 3"/>
          <p:cNvSpPr>
            <a:spLocks noGrp="1"/>
          </p:cNvSpPr>
          <p:nvPr>
            <p:ph type="ftr" sz="quarter" idx="11"/>
          </p:nvPr>
        </p:nvSpPr>
        <p:spPr/>
        <p:txBody>
          <a:bodyPr/>
          <a:lstStyle/>
          <a:p>
            <a:endParaRPr lang="tr-TR">
              <a:solidFill>
                <a:srgbClr val="696464"/>
              </a:solidFill>
            </a:endParaRPr>
          </a:p>
        </p:txBody>
      </p:sp>
      <p:sp>
        <p:nvSpPr>
          <p:cNvPr id="5" name="Slayt Numarası Yer Tutucusu 4"/>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2320547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96" y="609600"/>
            <a:ext cx="8393927"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60" y="4354047"/>
            <a:ext cx="8915399" cy="1555864"/>
          </a:xfrm>
        </p:spPr>
        <p:txBody>
          <a:bodyPr anchor="ctr">
            <a:normAutofit/>
          </a:bodyPr>
          <a:lstStyle>
            <a:lvl1pPr marL="0" indent="0" algn="l">
              <a:buNone/>
              <a:defRPr sz="1900">
                <a:solidFill>
                  <a:schemeClr val="tx1">
                    <a:lumMod val="65000"/>
                    <a:lumOff val="3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EE48BCB-90DC-46C7-B0B5-F65CC5454CA3}" type="datetimeFigureOut">
              <a:rPr lang="tr-TR" smtClean="0"/>
              <a:t>03.12.2021</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314"/>
            <a:ext cx="779767" cy="365125"/>
          </a:xfrm>
        </p:spPr>
        <p:txBody>
          <a:bodyPr/>
          <a:lstStyle/>
          <a:p>
            <a:fld id="{05F56C37-931A-46D2-B6E4-BD3F2349385D}"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38" tIns="45719" rIns="91438" bIns="45719"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7"/>
            <a:ext cx="609600" cy="584776"/>
          </a:xfrm>
          <a:prstGeom prst="rect">
            <a:avLst/>
          </a:prstGeom>
        </p:spPr>
        <p:txBody>
          <a:bodyPr vert="horz" lIns="91438" tIns="45719" rIns="91438" bIns="45719"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2997929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3" name="Altbilgi Yer Tutucusu 2"/>
          <p:cNvSpPr>
            <a:spLocks noGrp="1"/>
          </p:cNvSpPr>
          <p:nvPr>
            <p:ph type="ftr" sz="quarter" idx="11"/>
          </p:nvPr>
        </p:nvSpPr>
        <p:spPr/>
        <p:txBody>
          <a:bodyPr/>
          <a:lstStyle/>
          <a:p>
            <a:endParaRPr lang="tr-TR">
              <a:solidFill>
                <a:srgbClr val="696464"/>
              </a:solidFill>
            </a:endParaRPr>
          </a:p>
        </p:txBody>
      </p:sp>
      <p:sp>
        <p:nvSpPr>
          <p:cNvPr id="4" name="Slayt Numarası Yer Tutucusu 3"/>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4006013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useBgFill="1">
        <p:nvSpPr>
          <p:cNvPr id="9" name="Yuvarlatılmış Dikdörtgen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1219200" y="273050"/>
            <a:ext cx="103632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quarter" idx="1"/>
          </p:nvPr>
        </p:nvSpPr>
        <p:spPr>
          <a:xfrm>
            <a:off x="3962400" y="1600200"/>
            <a:ext cx="7620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5228876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a:xfrm>
            <a:off x="1219200" y="6172200"/>
            <a:ext cx="5181600" cy="457200"/>
          </a:xfrm>
        </p:spPr>
        <p:txBody>
          <a:bodyPr/>
          <a:lstStyle/>
          <a:p>
            <a:endParaRPr lang="tr-TR">
              <a:solidFill>
                <a:srgbClr val="696464"/>
              </a:solidFill>
            </a:endParaRPr>
          </a:p>
        </p:txBody>
      </p:sp>
      <p:sp>
        <p:nvSpPr>
          <p:cNvPr id="7" name="Slayt Numarası Yer Tutucusu 6"/>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
        <p:nvSpPr>
          <p:cNvPr id="11" name="Dikdörtgen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2" name="Dikdörtgen 11"/>
          <p:cNvSpPr/>
          <p:nvPr/>
        </p:nvSpPr>
        <p:spPr>
          <a:xfrm>
            <a:off x="91347" y="465063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3" name="Dikdörtgen 12"/>
          <p:cNvSpPr/>
          <p:nvPr/>
        </p:nvSpPr>
        <p:spPr>
          <a:xfrm>
            <a:off x="91454" y="477338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3" name="Resim Yer Tutucusu 2"/>
          <p:cNvSpPr>
            <a:spLocks noGrp="1"/>
          </p:cNvSpPr>
          <p:nvPr>
            <p:ph type="pic" idx="1"/>
          </p:nvPr>
        </p:nvSpPr>
        <p:spPr>
          <a:xfrm>
            <a:off x="91185" y="6683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extLst>
      <p:ext uri="{BB962C8B-B14F-4D97-AF65-F5344CB8AC3E}">
        <p14:creationId xmlns:p14="http://schemas.microsoft.com/office/powerpoint/2010/main" val="2392228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244096348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802"/>
            <a:ext cx="268224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219200" y="274801"/>
            <a:ext cx="7416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8782220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cxnSp>
        <p:nvCxnSpPr>
          <p:cNvPr id="4" name="19 Düz Bağlayıcı"/>
          <p:cNvCxnSpPr/>
          <p:nvPr userDrawn="1"/>
        </p:nvCxnSpPr>
        <p:spPr>
          <a:xfrm>
            <a:off x="664742" y="1790700"/>
            <a:ext cx="9935633"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737F2C94-8949-4D4E-BC74-387F9B6CB26E}" type="datetimeFigureOut">
              <a:rPr lang="en-US">
                <a:solidFill>
                  <a:srgbClr val="696464"/>
                </a:solidFill>
              </a:rPr>
              <a:pPr>
                <a:defRPr/>
              </a:pPr>
              <a:t>12/3/2021</a:t>
            </a:fld>
            <a:endParaRPr lang="en-US">
              <a:solidFill>
                <a:srgbClr val="696464"/>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7" name="Slide Number Placeholder 5"/>
          <p:cNvSpPr>
            <a:spLocks noGrp="1"/>
          </p:cNvSpPr>
          <p:nvPr>
            <p:ph type="sldNum" sz="quarter" idx="12"/>
          </p:nvPr>
        </p:nvSpPr>
        <p:spPr/>
        <p:txBody>
          <a:bodyPr/>
          <a:lstStyle>
            <a:lvl1pPr>
              <a:defRPr/>
            </a:lvl1pPr>
          </a:lstStyle>
          <a:p>
            <a:pPr>
              <a:defRPr/>
            </a:pPr>
            <a:fld id="{F2BF2F5D-4A3E-4C44-9CA7-E761DF9924AB}" type="slidenum">
              <a:rPr lang="en-US"/>
              <a:pPr>
                <a:defRPr/>
              </a:pPr>
              <a:t>‹#›</a:t>
            </a:fld>
            <a:endParaRPr lang="en-US"/>
          </a:p>
        </p:txBody>
      </p:sp>
    </p:spTree>
    <p:extLst>
      <p:ext uri="{BB962C8B-B14F-4D97-AF65-F5344CB8AC3E}">
        <p14:creationId xmlns:p14="http://schemas.microsoft.com/office/powerpoint/2010/main" val="29647699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3" name="Yuvarlatılmış Dikdörtgen 12"/>
          <p:cNvSpPr/>
          <p:nvPr/>
        </p:nvSpPr>
        <p:spPr>
          <a:xfrm>
            <a:off x="87084" y="6990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Alt Başlık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17" name="Altbilgi Yer Tutucusu 16"/>
          <p:cNvSpPr>
            <a:spLocks noGrp="1"/>
          </p:cNvSpPr>
          <p:nvPr>
            <p:ph type="ftr" sz="quarter" idx="11"/>
          </p:nvPr>
        </p:nvSpPr>
        <p:spPr/>
        <p:txBody>
          <a:bodyPr/>
          <a:lstStyle/>
          <a:p>
            <a:endParaRPr lang="tr-TR">
              <a:solidFill>
                <a:srgbClr val="696464"/>
              </a:solidFill>
            </a:endParaRP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A9230AE3-5138-443A-BF97-DB235EBC2069}" type="slidenum">
              <a:rPr lang="tr-TR" smtClean="0"/>
              <a:pPr/>
              <a:t>‹#›</a:t>
            </a:fld>
            <a:endParaRPr lang="tr-TR"/>
          </a:p>
        </p:txBody>
      </p:sp>
      <p:sp>
        <p:nvSpPr>
          <p:cNvPr id="7" name="Dikdörtgen 6"/>
          <p:cNvSpPr/>
          <p:nvPr/>
        </p:nvSpPr>
        <p:spPr>
          <a:xfrm>
            <a:off x="83911" y="144945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0" name="Dikdörtgen 9"/>
          <p:cNvSpPr/>
          <p:nvPr/>
        </p:nvSpPr>
        <p:spPr>
          <a:xfrm>
            <a:off x="83911"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1" name="Dikdörtgen 10"/>
          <p:cNvSpPr/>
          <p:nvPr/>
        </p:nvSpPr>
        <p:spPr>
          <a:xfrm>
            <a:off x="83911"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Başlık 7"/>
          <p:cNvSpPr>
            <a:spLocks noGrp="1"/>
          </p:cNvSpPr>
          <p:nvPr>
            <p:ph type="ctrTitle"/>
          </p:nvPr>
        </p:nvSpPr>
        <p:spPr>
          <a:xfrm>
            <a:off x="609600" y="1506081"/>
            <a:ext cx="109728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extLst>
      <p:ext uri="{BB962C8B-B14F-4D97-AF65-F5344CB8AC3E}">
        <p14:creationId xmlns:p14="http://schemas.microsoft.com/office/powerpoint/2010/main" val="3539562035"/>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
        <p:nvSpPr>
          <p:cNvPr id="8" name="İçerik Yer Tutucusu 7"/>
          <p:cNvSpPr>
            <a:spLocks noGrp="1"/>
          </p:cNvSpPr>
          <p:nvPr>
            <p:ph sz="quarter" idx="1"/>
          </p:nvPr>
        </p:nvSpPr>
        <p:spPr>
          <a:xfrm>
            <a:off x="1219200" y="1447800"/>
            <a:ext cx="103632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10859770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0" name="Yuvarlatılmış Dikdörtgen 9"/>
          <p:cNvSpPr/>
          <p:nvPr/>
        </p:nvSpPr>
        <p:spPr>
          <a:xfrm>
            <a:off x="87084" y="6990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963084" y="952651"/>
            <a:ext cx="103632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a:xfrm>
            <a:off x="1066800" y="6172200"/>
            <a:ext cx="5334000" cy="457200"/>
          </a:xfrm>
        </p:spPr>
        <p:txBody>
          <a:bodyPr/>
          <a:lstStyle/>
          <a:p>
            <a:endParaRPr lang="tr-TR">
              <a:solidFill>
                <a:srgbClr val="696464"/>
              </a:solidFill>
            </a:endParaRPr>
          </a:p>
        </p:txBody>
      </p:sp>
      <p:sp>
        <p:nvSpPr>
          <p:cNvPr id="7" name="Dikdörtgen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Dikdörtgen 7"/>
          <p:cNvSpPr/>
          <p:nvPr/>
        </p:nvSpPr>
        <p:spPr>
          <a:xfrm>
            <a:off x="92295" y="234162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Dikdörtgen 8"/>
          <p:cNvSpPr/>
          <p:nvPr/>
        </p:nvSpPr>
        <p:spPr>
          <a:xfrm>
            <a:off x="911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6" name="Slayt Numarası Yer Tutucusu 5"/>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2428381746"/>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9" name="İçerik Yer Tutucusu 8"/>
          <p:cNvSpPr>
            <a:spLocks noGrp="1"/>
          </p:cNvSpPr>
          <p:nvPr>
            <p:ph sz="quarter" idx="1"/>
          </p:nvPr>
        </p:nvSpPr>
        <p:spPr>
          <a:xfrm>
            <a:off x="12192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65786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2661898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3"/>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775"/>
            <a:ext cx="8915400" cy="729623"/>
          </a:xfrm>
        </p:spPr>
        <p:txBody>
          <a:bodyPr vert="horz" lIns="91438" tIns="45719" rIns="91438" bIns="45719"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1EE48BCB-90DC-46C7-B0B5-F65CC5454CA3}" type="datetimeFigureOut">
              <a:rPr lang="tr-TR" smtClean="0"/>
              <a:t>03.12.2021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8" y="4911900"/>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262"/>
            <a:ext cx="779767" cy="365125"/>
          </a:xfrm>
        </p:spPr>
        <p:txBody>
          <a:bodyPr/>
          <a:lstStyle/>
          <a:p>
            <a:fld id="{05F56C37-931A-46D2-B6E4-BD3F2349385D}" type="slidenum">
              <a:rPr lang="tr-TR" smtClean="0"/>
              <a:t>‹#›</a:t>
            </a:fld>
            <a:endParaRPr lang="tr-TR"/>
          </a:p>
        </p:txBody>
      </p:sp>
    </p:spTree>
    <p:extLst>
      <p:ext uri="{BB962C8B-B14F-4D97-AF65-F5344CB8AC3E}">
        <p14:creationId xmlns:p14="http://schemas.microsoft.com/office/powerpoint/2010/main" val="36683614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273050"/>
            <a:ext cx="103632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8" name="Altbilgi Yer Tutucusu 7"/>
          <p:cNvSpPr>
            <a:spLocks noGrp="1"/>
          </p:cNvSpPr>
          <p:nvPr>
            <p:ph type="ftr" sz="quarter" idx="11"/>
          </p:nvPr>
        </p:nvSpPr>
        <p:spPr/>
        <p:txBody>
          <a:bodyPr/>
          <a:lstStyle/>
          <a:p>
            <a:endParaRPr lang="tr-TR">
              <a:solidFill>
                <a:srgbClr val="696464"/>
              </a:solidFill>
            </a:endParaRPr>
          </a:p>
        </p:txBody>
      </p:sp>
      <p:sp>
        <p:nvSpPr>
          <p:cNvPr id="9" name="Slayt Numarası Yer Tutucusu 8"/>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half" idx="2"/>
          </p:nvPr>
        </p:nvSpPr>
        <p:spPr>
          <a:xfrm>
            <a:off x="12192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66040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9668969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4" name="Altbilgi Yer Tutucusu 3"/>
          <p:cNvSpPr>
            <a:spLocks noGrp="1"/>
          </p:cNvSpPr>
          <p:nvPr>
            <p:ph type="ftr" sz="quarter" idx="11"/>
          </p:nvPr>
        </p:nvSpPr>
        <p:spPr/>
        <p:txBody>
          <a:bodyPr/>
          <a:lstStyle/>
          <a:p>
            <a:endParaRPr lang="tr-TR">
              <a:solidFill>
                <a:srgbClr val="696464"/>
              </a:solidFill>
            </a:endParaRPr>
          </a:p>
        </p:txBody>
      </p:sp>
      <p:sp>
        <p:nvSpPr>
          <p:cNvPr id="5" name="Slayt Numarası Yer Tutucusu 4"/>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4472787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3" name="Altbilgi Yer Tutucusu 2"/>
          <p:cNvSpPr>
            <a:spLocks noGrp="1"/>
          </p:cNvSpPr>
          <p:nvPr>
            <p:ph type="ftr" sz="quarter" idx="11"/>
          </p:nvPr>
        </p:nvSpPr>
        <p:spPr/>
        <p:txBody>
          <a:bodyPr/>
          <a:lstStyle/>
          <a:p>
            <a:endParaRPr lang="tr-TR">
              <a:solidFill>
                <a:srgbClr val="696464"/>
              </a:solidFill>
            </a:endParaRPr>
          </a:p>
        </p:txBody>
      </p:sp>
      <p:sp>
        <p:nvSpPr>
          <p:cNvPr id="4" name="Slayt Numarası Yer Tutucusu 3"/>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286000621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useBgFill="1">
        <p:nvSpPr>
          <p:cNvPr id="9" name="Yuvarlatılmış Dikdörtgen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1219200" y="273050"/>
            <a:ext cx="103632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quarter" idx="1"/>
          </p:nvPr>
        </p:nvSpPr>
        <p:spPr>
          <a:xfrm>
            <a:off x="3962400" y="1600200"/>
            <a:ext cx="7620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4584758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a:xfrm>
            <a:off x="1219200" y="6172200"/>
            <a:ext cx="5181600" cy="457200"/>
          </a:xfrm>
        </p:spPr>
        <p:txBody>
          <a:bodyPr/>
          <a:lstStyle/>
          <a:p>
            <a:endParaRPr lang="tr-TR">
              <a:solidFill>
                <a:srgbClr val="696464"/>
              </a:solidFill>
            </a:endParaRPr>
          </a:p>
        </p:txBody>
      </p:sp>
      <p:sp>
        <p:nvSpPr>
          <p:cNvPr id="7" name="Slayt Numarası Yer Tutucusu 6"/>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
        <p:nvSpPr>
          <p:cNvPr id="11" name="Dikdörtgen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2" name="Dikdörtgen 11"/>
          <p:cNvSpPr/>
          <p:nvPr/>
        </p:nvSpPr>
        <p:spPr>
          <a:xfrm>
            <a:off x="91347" y="465062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3" name="Dikdörtgen 12"/>
          <p:cNvSpPr/>
          <p:nvPr/>
        </p:nvSpPr>
        <p:spPr>
          <a:xfrm>
            <a:off x="91448" y="477337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3" name="Resim Yer Tutucusu 2"/>
          <p:cNvSpPr>
            <a:spLocks noGrp="1"/>
          </p:cNvSpPr>
          <p:nvPr>
            <p:ph type="pic" idx="1"/>
          </p:nvPr>
        </p:nvSpPr>
        <p:spPr>
          <a:xfrm>
            <a:off x="91178" y="6682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extLst>
      <p:ext uri="{BB962C8B-B14F-4D97-AF65-F5344CB8AC3E}">
        <p14:creationId xmlns:p14="http://schemas.microsoft.com/office/powerpoint/2010/main" val="218934653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81991982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792"/>
            <a:ext cx="268224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219200" y="274791"/>
            <a:ext cx="7416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8932019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cxnSp>
        <p:nvCxnSpPr>
          <p:cNvPr id="4" name="19 Düz Bağlayıcı"/>
          <p:cNvCxnSpPr/>
          <p:nvPr userDrawn="1"/>
        </p:nvCxnSpPr>
        <p:spPr>
          <a:xfrm>
            <a:off x="664736" y="1790700"/>
            <a:ext cx="9935633"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737F2C94-8949-4D4E-BC74-387F9B6CB26E}" type="datetimeFigureOut">
              <a:rPr lang="en-US">
                <a:solidFill>
                  <a:srgbClr val="696464"/>
                </a:solidFill>
              </a:rPr>
              <a:pPr>
                <a:defRPr/>
              </a:pPr>
              <a:t>12/3/2021</a:t>
            </a:fld>
            <a:endParaRPr lang="en-US">
              <a:solidFill>
                <a:srgbClr val="696464"/>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7" name="Slide Number Placeholder 5"/>
          <p:cNvSpPr>
            <a:spLocks noGrp="1"/>
          </p:cNvSpPr>
          <p:nvPr>
            <p:ph type="sldNum" sz="quarter" idx="12"/>
          </p:nvPr>
        </p:nvSpPr>
        <p:spPr/>
        <p:txBody>
          <a:bodyPr/>
          <a:lstStyle>
            <a:lvl1pPr>
              <a:defRPr/>
            </a:lvl1pPr>
          </a:lstStyle>
          <a:p>
            <a:pPr>
              <a:defRPr/>
            </a:pPr>
            <a:fld id="{F2BF2F5D-4A3E-4C44-9CA7-E761DF9924AB}" type="slidenum">
              <a:rPr lang="en-US"/>
              <a:pPr>
                <a:defRPr/>
              </a:pPr>
              <a:t>‹#›</a:t>
            </a:fld>
            <a:endParaRPr lang="en-US"/>
          </a:p>
        </p:txBody>
      </p:sp>
    </p:spTree>
    <p:extLst>
      <p:ext uri="{BB962C8B-B14F-4D97-AF65-F5344CB8AC3E}">
        <p14:creationId xmlns:p14="http://schemas.microsoft.com/office/powerpoint/2010/main" val="13462271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3" name="Yuvarlatılmış Dikdörtgen 12"/>
          <p:cNvSpPr/>
          <p:nvPr/>
        </p:nvSpPr>
        <p:spPr>
          <a:xfrm>
            <a:off x="87084" y="69884"/>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Alt Başlık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17" name="Altbilgi Yer Tutucusu 16"/>
          <p:cNvSpPr>
            <a:spLocks noGrp="1"/>
          </p:cNvSpPr>
          <p:nvPr>
            <p:ph type="ftr" sz="quarter" idx="11"/>
          </p:nvPr>
        </p:nvSpPr>
        <p:spPr/>
        <p:txBody>
          <a:bodyPr/>
          <a:lstStyle/>
          <a:p>
            <a:endParaRPr lang="tr-TR">
              <a:solidFill>
                <a:srgbClr val="696464"/>
              </a:solidFill>
            </a:endParaRP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A9230AE3-5138-443A-BF97-DB235EBC2069}" type="slidenum">
              <a:rPr lang="tr-TR" smtClean="0"/>
              <a:pPr/>
              <a:t>‹#›</a:t>
            </a:fld>
            <a:endParaRPr lang="tr-TR"/>
          </a:p>
        </p:txBody>
      </p:sp>
      <p:sp>
        <p:nvSpPr>
          <p:cNvPr id="7" name="Dikdörtgen 6"/>
          <p:cNvSpPr/>
          <p:nvPr/>
        </p:nvSpPr>
        <p:spPr>
          <a:xfrm>
            <a:off x="83911" y="1449432"/>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0" name="Dikdörtgen 9"/>
          <p:cNvSpPr/>
          <p:nvPr/>
        </p:nvSpPr>
        <p:spPr>
          <a:xfrm>
            <a:off x="83911"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1" name="Dikdörtgen 10"/>
          <p:cNvSpPr/>
          <p:nvPr/>
        </p:nvSpPr>
        <p:spPr>
          <a:xfrm>
            <a:off x="83911"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Başlık 7"/>
          <p:cNvSpPr>
            <a:spLocks noGrp="1"/>
          </p:cNvSpPr>
          <p:nvPr>
            <p:ph type="ctrTitle"/>
          </p:nvPr>
        </p:nvSpPr>
        <p:spPr>
          <a:xfrm>
            <a:off x="609600" y="1506059"/>
            <a:ext cx="109728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extLst>
      <p:ext uri="{BB962C8B-B14F-4D97-AF65-F5344CB8AC3E}">
        <p14:creationId xmlns:p14="http://schemas.microsoft.com/office/powerpoint/2010/main" val="1112997064"/>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
        <p:nvSpPr>
          <p:cNvPr id="8" name="İçerik Yer Tutucusu 7"/>
          <p:cNvSpPr>
            <a:spLocks noGrp="1"/>
          </p:cNvSpPr>
          <p:nvPr>
            <p:ph sz="quarter" idx="1"/>
          </p:nvPr>
        </p:nvSpPr>
        <p:spPr>
          <a:xfrm>
            <a:off x="1219200" y="1447800"/>
            <a:ext cx="103632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1749582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96" y="609600"/>
            <a:ext cx="8393927"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775"/>
            <a:ext cx="8915400" cy="729623"/>
          </a:xfrm>
        </p:spPr>
        <p:txBody>
          <a:bodyPr vert="horz" lIns="91438" tIns="45719" rIns="91438" bIns="45719"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1EE48BCB-90DC-46C7-B0B5-F65CC5454CA3}" type="datetimeFigureOut">
              <a:rPr lang="tr-TR" smtClean="0"/>
              <a:t>03.12.2021</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8" y="4911900"/>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262"/>
            <a:ext cx="779767" cy="365125"/>
          </a:xfrm>
        </p:spPr>
        <p:txBody>
          <a:bodyPr/>
          <a:lstStyle/>
          <a:p>
            <a:fld id="{05F56C37-931A-46D2-B6E4-BD3F2349385D}"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38" tIns="45719" rIns="91438" bIns="45719"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7"/>
            <a:ext cx="609600" cy="584776"/>
          </a:xfrm>
          <a:prstGeom prst="rect">
            <a:avLst/>
          </a:prstGeom>
        </p:spPr>
        <p:txBody>
          <a:bodyPr vert="horz" lIns="91438" tIns="45719" rIns="91438" bIns="45719"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265438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0" name="Yuvarlatılmış Dikdörtgen 9"/>
          <p:cNvSpPr/>
          <p:nvPr/>
        </p:nvSpPr>
        <p:spPr>
          <a:xfrm>
            <a:off x="87084" y="69884"/>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963084" y="952629"/>
            <a:ext cx="103632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a:xfrm>
            <a:off x="1066800" y="6172200"/>
            <a:ext cx="5334000" cy="457200"/>
          </a:xfrm>
        </p:spPr>
        <p:txBody>
          <a:bodyPr/>
          <a:lstStyle/>
          <a:p>
            <a:endParaRPr lang="tr-TR">
              <a:solidFill>
                <a:srgbClr val="696464"/>
              </a:solidFill>
            </a:endParaRPr>
          </a:p>
        </p:txBody>
      </p:sp>
      <p:sp>
        <p:nvSpPr>
          <p:cNvPr id="7" name="Dikdörtgen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Dikdörtgen 7"/>
          <p:cNvSpPr/>
          <p:nvPr/>
        </p:nvSpPr>
        <p:spPr>
          <a:xfrm>
            <a:off x="92281" y="2341604"/>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Dikdörtgen 8"/>
          <p:cNvSpPr/>
          <p:nvPr/>
        </p:nvSpPr>
        <p:spPr>
          <a:xfrm>
            <a:off x="91161"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6" name="Slayt Numarası Yer Tutucusu 5"/>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82562098"/>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9" name="İçerik Yer Tutucusu 8"/>
          <p:cNvSpPr>
            <a:spLocks noGrp="1"/>
          </p:cNvSpPr>
          <p:nvPr>
            <p:ph sz="quarter" idx="1"/>
          </p:nvPr>
        </p:nvSpPr>
        <p:spPr>
          <a:xfrm>
            <a:off x="12192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65786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5638049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273050"/>
            <a:ext cx="103632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8" name="Altbilgi Yer Tutucusu 7"/>
          <p:cNvSpPr>
            <a:spLocks noGrp="1"/>
          </p:cNvSpPr>
          <p:nvPr>
            <p:ph type="ftr" sz="quarter" idx="11"/>
          </p:nvPr>
        </p:nvSpPr>
        <p:spPr/>
        <p:txBody>
          <a:bodyPr/>
          <a:lstStyle/>
          <a:p>
            <a:endParaRPr lang="tr-TR">
              <a:solidFill>
                <a:srgbClr val="696464"/>
              </a:solidFill>
            </a:endParaRPr>
          </a:p>
        </p:txBody>
      </p:sp>
      <p:sp>
        <p:nvSpPr>
          <p:cNvPr id="9" name="Slayt Numarası Yer Tutucusu 8"/>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half" idx="2"/>
          </p:nvPr>
        </p:nvSpPr>
        <p:spPr>
          <a:xfrm>
            <a:off x="12192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66040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43924873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4" name="Altbilgi Yer Tutucusu 3"/>
          <p:cNvSpPr>
            <a:spLocks noGrp="1"/>
          </p:cNvSpPr>
          <p:nvPr>
            <p:ph type="ftr" sz="quarter" idx="11"/>
          </p:nvPr>
        </p:nvSpPr>
        <p:spPr/>
        <p:txBody>
          <a:bodyPr/>
          <a:lstStyle/>
          <a:p>
            <a:endParaRPr lang="tr-TR">
              <a:solidFill>
                <a:srgbClr val="696464"/>
              </a:solidFill>
            </a:endParaRPr>
          </a:p>
        </p:txBody>
      </p:sp>
      <p:sp>
        <p:nvSpPr>
          <p:cNvPr id="5" name="Slayt Numarası Yer Tutucusu 4"/>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404890484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3" name="Altbilgi Yer Tutucusu 2"/>
          <p:cNvSpPr>
            <a:spLocks noGrp="1"/>
          </p:cNvSpPr>
          <p:nvPr>
            <p:ph type="ftr" sz="quarter" idx="11"/>
          </p:nvPr>
        </p:nvSpPr>
        <p:spPr/>
        <p:txBody>
          <a:bodyPr/>
          <a:lstStyle/>
          <a:p>
            <a:endParaRPr lang="tr-TR">
              <a:solidFill>
                <a:srgbClr val="696464"/>
              </a:solidFill>
            </a:endParaRPr>
          </a:p>
        </p:txBody>
      </p:sp>
      <p:sp>
        <p:nvSpPr>
          <p:cNvPr id="4" name="Slayt Numarası Yer Tutucusu 3"/>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73558766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useBgFill="1">
        <p:nvSpPr>
          <p:cNvPr id="9" name="Yuvarlatılmış Dikdörtgen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1219200" y="273050"/>
            <a:ext cx="103632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quarter" idx="1"/>
          </p:nvPr>
        </p:nvSpPr>
        <p:spPr>
          <a:xfrm>
            <a:off x="3962400" y="1600200"/>
            <a:ext cx="7620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400754169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a:xfrm>
            <a:off x="1219200" y="6172200"/>
            <a:ext cx="5181600" cy="457200"/>
          </a:xfrm>
        </p:spPr>
        <p:txBody>
          <a:bodyPr/>
          <a:lstStyle/>
          <a:p>
            <a:endParaRPr lang="tr-TR">
              <a:solidFill>
                <a:srgbClr val="696464"/>
              </a:solidFill>
            </a:endParaRPr>
          </a:p>
        </p:txBody>
      </p:sp>
      <p:sp>
        <p:nvSpPr>
          <p:cNvPr id="7" name="Slayt Numarası Yer Tutucusu 6"/>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
        <p:nvSpPr>
          <p:cNvPr id="11" name="Dikdörtgen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2" name="Dikdörtgen 11"/>
          <p:cNvSpPr/>
          <p:nvPr/>
        </p:nvSpPr>
        <p:spPr>
          <a:xfrm>
            <a:off x="91347" y="4650603"/>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3" name="Dikdörtgen 12"/>
          <p:cNvSpPr/>
          <p:nvPr/>
        </p:nvSpPr>
        <p:spPr>
          <a:xfrm>
            <a:off x="91433" y="4773353"/>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3" name="Resim Yer Tutucusu 2"/>
          <p:cNvSpPr>
            <a:spLocks noGrp="1"/>
          </p:cNvSpPr>
          <p:nvPr>
            <p:ph type="pic" idx="1"/>
          </p:nvPr>
        </p:nvSpPr>
        <p:spPr>
          <a:xfrm>
            <a:off x="91164" y="66804"/>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extLst>
      <p:ext uri="{BB962C8B-B14F-4D97-AF65-F5344CB8AC3E}">
        <p14:creationId xmlns:p14="http://schemas.microsoft.com/office/powerpoint/2010/main" val="409903937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2988497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770"/>
            <a:ext cx="268224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219200" y="274769"/>
            <a:ext cx="7416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65435673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cxnSp>
        <p:nvCxnSpPr>
          <p:cNvPr id="4" name="19 Düz Bağlayıcı"/>
          <p:cNvCxnSpPr/>
          <p:nvPr userDrawn="1"/>
        </p:nvCxnSpPr>
        <p:spPr>
          <a:xfrm>
            <a:off x="664721" y="1790700"/>
            <a:ext cx="9935633"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737F2C94-8949-4D4E-BC74-387F9B6CB26E}" type="datetimeFigureOut">
              <a:rPr lang="en-US">
                <a:solidFill>
                  <a:srgbClr val="696464"/>
                </a:solidFill>
              </a:rPr>
              <a:pPr>
                <a:defRPr/>
              </a:pPr>
              <a:t>12/3/2021</a:t>
            </a:fld>
            <a:endParaRPr lang="en-US">
              <a:solidFill>
                <a:srgbClr val="696464"/>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7" name="Slide Number Placeholder 5"/>
          <p:cNvSpPr>
            <a:spLocks noGrp="1"/>
          </p:cNvSpPr>
          <p:nvPr>
            <p:ph type="sldNum" sz="quarter" idx="12"/>
          </p:nvPr>
        </p:nvSpPr>
        <p:spPr/>
        <p:txBody>
          <a:bodyPr/>
          <a:lstStyle>
            <a:lvl1pPr>
              <a:defRPr/>
            </a:lvl1pPr>
          </a:lstStyle>
          <a:p>
            <a:pPr>
              <a:defRPr/>
            </a:pPr>
            <a:fld id="{F2BF2F5D-4A3E-4C44-9CA7-E761DF9924AB}" type="slidenum">
              <a:rPr lang="en-US"/>
              <a:pPr>
                <a:defRPr/>
              </a:pPr>
              <a:t>‹#›</a:t>
            </a:fld>
            <a:endParaRPr lang="en-US"/>
          </a:p>
        </p:txBody>
      </p:sp>
    </p:spTree>
    <p:extLst>
      <p:ext uri="{BB962C8B-B14F-4D97-AF65-F5344CB8AC3E}">
        <p14:creationId xmlns:p14="http://schemas.microsoft.com/office/powerpoint/2010/main" val="2652396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60"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775"/>
            <a:ext cx="8915400" cy="729623"/>
          </a:xfrm>
        </p:spPr>
        <p:txBody>
          <a:bodyPr vert="horz" lIns="91438" tIns="45719" rIns="91438" bIns="45719"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1EE48BCB-90DC-46C7-B0B5-F65CC5454CA3}" type="datetimeFigureOut">
              <a:rPr lang="tr-TR" smtClean="0"/>
              <a:t>03.12.2021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8" y="4911900"/>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262"/>
            <a:ext cx="779767" cy="365125"/>
          </a:xfrm>
        </p:spPr>
        <p:txBody>
          <a:bodyPr/>
          <a:lstStyle/>
          <a:p>
            <a:fld id="{05F56C37-931A-46D2-B6E4-BD3F2349385D}" type="slidenum">
              <a:rPr lang="tr-TR" smtClean="0"/>
              <a:t>‹#›</a:t>
            </a:fld>
            <a:endParaRPr lang="tr-TR"/>
          </a:p>
        </p:txBody>
      </p:sp>
    </p:spTree>
    <p:extLst>
      <p:ext uri="{BB962C8B-B14F-4D97-AF65-F5344CB8AC3E}">
        <p14:creationId xmlns:p14="http://schemas.microsoft.com/office/powerpoint/2010/main" val="76909224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3" name="Yuvarlatılmış Dikdörtgen 12"/>
          <p:cNvSpPr/>
          <p:nvPr/>
        </p:nvSpPr>
        <p:spPr>
          <a:xfrm>
            <a:off x="87084" y="69872"/>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Alt Başlık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17" name="Altbilgi Yer Tutucusu 16"/>
          <p:cNvSpPr>
            <a:spLocks noGrp="1"/>
          </p:cNvSpPr>
          <p:nvPr>
            <p:ph type="ftr" sz="quarter" idx="11"/>
          </p:nvPr>
        </p:nvSpPr>
        <p:spPr/>
        <p:txBody>
          <a:bodyPr/>
          <a:lstStyle/>
          <a:p>
            <a:endParaRPr lang="tr-TR">
              <a:solidFill>
                <a:srgbClr val="696464"/>
              </a:solidFill>
            </a:endParaRP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A9230AE3-5138-443A-BF97-DB235EBC2069}" type="slidenum">
              <a:rPr lang="tr-TR" smtClean="0"/>
              <a:pPr/>
              <a:t>‹#›</a:t>
            </a:fld>
            <a:endParaRPr lang="tr-TR"/>
          </a:p>
        </p:txBody>
      </p:sp>
      <p:sp>
        <p:nvSpPr>
          <p:cNvPr id="7" name="Dikdörtgen 6"/>
          <p:cNvSpPr/>
          <p:nvPr/>
        </p:nvSpPr>
        <p:spPr>
          <a:xfrm>
            <a:off x="83911" y="1449420"/>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0" name="Dikdörtgen 9"/>
          <p:cNvSpPr/>
          <p:nvPr/>
        </p:nvSpPr>
        <p:spPr>
          <a:xfrm>
            <a:off x="83911"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1" name="Dikdörtgen 10"/>
          <p:cNvSpPr/>
          <p:nvPr/>
        </p:nvSpPr>
        <p:spPr>
          <a:xfrm>
            <a:off x="83911"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Başlık 7"/>
          <p:cNvSpPr>
            <a:spLocks noGrp="1"/>
          </p:cNvSpPr>
          <p:nvPr>
            <p:ph type="ctrTitle"/>
          </p:nvPr>
        </p:nvSpPr>
        <p:spPr>
          <a:xfrm>
            <a:off x="609600" y="1506047"/>
            <a:ext cx="109728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extLst>
      <p:ext uri="{BB962C8B-B14F-4D97-AF65-F5344CB8AC3E}">
        <p14:creationId xmlns:p14="http://schemas.microsoft.com/office/powerpoint/2010/main" val="2392898681"/>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
        <p:nvSpPr>
          <p:cNvPr id="8" name="İçerik Yer Tutucusu 7"/>
          <p:cNvSpPr>
            <a:spLocks noGrp="1"/>
          </p:cNvSpPr>
          <p:nvPr>
            <p:ph sz="quarter" idx="1"/>
          </p:nvPr>
        </p:nvSpPr>
        <p:spPr>
          <a:xfrm>
            <a:off x="1219200" y="1447800"/>
            <a:ext cx="103632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43257409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0" name="Yuvarlatılmış Dikdörtgen 9"/>
          <p:cNvSpPr/>
          <p:nvPr/>
        </p:nvSpPr>
        <p:spPr>
          <a:xfrm>
            <a:off x="87084" y="69872"/>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963084" y="952617"/>
            <a:ext cx="103632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a:xfrm>
            <a:off x="1066800" y="6172200"/>
            <a:ext cx="5334000" cy="457200"/>
          </a:xfrm>
        </p:spPr>
        <p:txBody>
          <a:bodyPr/>
          <a:lstStyle/>
          <a:p>
            <a:endParaRPr lang="tr-TR">
              <a:solidFill>
                <a:srgbClr val="696464"/>
              </a:solidFill>
            </a:endParaRPr>
          </a:p>
        </p:txBody>
      </p:sp>
      <p:sp>
        <p:nvSpPr>
          <p:cNvPr id="7" name="Dikdörtgen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Dikdörtgen 7"/>
          <p:cNvSpPr/>
          <p:nvPr/>
        </p:nvSpPr>
        <p:spPr>
          <a:xfrm>
            <a:off x="92273" y="2341592"/>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Dikdörtgen 8"/>
          <p:cNvSpPr/>
          <p:nvPr/>
        </p:nvSpPr>
        <p:spPr>
          <a:xfrm>
            <a:off x="91153"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6" name="Slayt Numarası Yer Tutucusu 5"/>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017155417"/>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9" name="İçerik Yer Tutucusu 8"/>
          <p:cNvSpPr>
            <a:spLocks noGrp="1"/>
          </p:cNvSpPr>
          <p:nvPr>
            <p:ph sz="quarter" idx="1"/>
          </p:nvPr>
        </p:nvSpPr>
        <p:spPr>
          <a:xfrm>
            <a:off x="12192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65786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83961976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273050"/>
            <a:ext cx="103632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8" name="Altbilgi Yer Tutucusu 7"/>
          <p:cNvSpPr>
            <a:spLocks noGrp="1"/>
          </p:cNvSpPr>
          <p:nvPr>
            <p:ph type="ftr" sz="quarter" idx="11"/>
          </p:nvPr>
        </p:nvSpPr>
        <p:spPr/>
        <p:txBody>
          <a:bodyPr/>
          <a:lstStyle/>
          <a:p>
            <a:endParaRPr lang="tr-TR">
              <a:solidFill>
                <a:srgbClr val="696464"/>
              </a:solidFill>
            </a:endParaRPr>
          </a:p>
        </p:txBody>
      </p:sp>
      <p:sp>
        <p:nvSpPr>
          <p:cNvPr id="9" name="Slayt Numarası Yer Tutucusu 8"/>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half" idx="2"/>
          </p:nvPr>
        </p:nvSpPr>
        <p:spPr>
          <a:xfrm>
            <a:off x="12192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66040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241730333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4" name="Altbilgi Yer Tutucusu 3"/>
          <p:cNvSpPr>
            <a:spLocks noGrp="1"/>
          </p:cNvSpPr>
          <p:nvPr>
            <p:ph type="ftr" sz="quarter" idx="11"/>
          </p:nvPr>
        </p:nvSpPr>
        <p:spPr/>
        <p:txBody>
          <a:bodyPr/>
          <a:lstStyle/>
          <a:p>
            <a:endParaRPr lang="tr-TR">
              <a:solidFill>
                <a:srgbClr val="696464"/>
              </a:solidFill>
            </a:endParaRPr>
          </a:p>
        </p:txBody>
      </p:sp>
      <p:sp>
        <p:nvSpPr>
          <p:cNvPr id="5" name="Slayt Numarası Yer Tutucusu 4"/>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2497309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3" name="Altbilgi Yer Tutucusu 2"/>
          <p:cNvSpPr>
            <a:spLocks noGrp="1"/>
          </p:cNvSpPr>
          <p:nvPr>
            <p:ph type="ftr" sz="quarter" idx="11"/>
          </p:nvPr>
        </p:nvSpPr>
        <p:spPr/>
        <p:txBody>
          <a:bodyPr/>
          <a:lstStyle/>
          <a:p>
            <a:endParaRPr lang="tr-TR">
              <a:solidFill>
                <a:srgbClr val="696464"/>
              </a:solidFill>
            </a:endParaRPr>
          </a:p>
        </p:txBody>
      </p:sp>
      <p:sp>
        <p:nvSpPr>
          <p:cNvPr id="4" name="Slayt Numarası Yer Tutucusu 3"/>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93305767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useBgFill="1">
        <p:nvSpPr>
          <p:cNvPr id="9" name="Yuvarlatılmış Dikdörtgen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1219200" y="273050"/>
            <a:ext cx="103632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quarter" idx="1"/>
          </p:nvPr>
        </p:nvSpPr>
        <p:spPr>
          <a:xfrm>
            <a:off x="3962400" y="1600200"/>
            <a:ext cx="7620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118805031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a:xfrm>
            <a:off x="1219200" y="6172200"/>
            <a:ext cx="5181600" cy="457200"/>
          </a:xfrm>
        </p:spPr>
        <p:txBody>
          <a:bodyPr/>
          <a:lstStyle/>
          <a:p>
            <a:endParaRPr lang="tr-TR">
              <a:solidFill>
                <a:srgbClr val="696464"/>
              </a:solidFill>
            </a:endParaRPr>
          </a:p>
        </p:txBody>
      </p:sp>
      <p:sp>
        <p:nvSpPr>
          <p:cNvPr id="7" name="Slayt Numarası Yer Tutucusu 6"/>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
        <p:nvSpPr>
          <p:cNvPr id="11" name="Dikdörtgen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2" name="Dikdörtgen 11"/>
          <p:cNvSpPr/>
          <p:nvPr/>
        </p:nvSpPr>
        <p:spPr>
          <a:xfrm>
            <a:off x="91347" y="4650591"/>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3" name="Dikdörtgen 12"/>
          <p:cNvSpPr/>
          <p:nvPr/>
        </p:nvSpPr>
        <p:spPr>
          <a:xfrm>
            <a:off x="91425" y="4773341"/>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3" name="Resim Yer Tutucusu 2"/>
          <p:cNvSpPr>
            <a:spLocks noGrp="1"/>
          </p:cNvSpPr>
          <p:nvPr>
            <p:ph type="pic" idx="1"/>
          </p:nvPr>
        </p:nvSpPr>
        <p:spPr>
          <a:xfrm>
            <a:off x="91156" y="66792"/>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extLst>
      <p:ext uri="{BB962C8B-B14F-4D97-AF65-F5344CB8AC3E}">
        <p14:creationId xmlns:p14="http://schemas.microsoft.com/office/powerpoint/2010/main" val="81255068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374321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EE48BCB-90DC-46C7-B0B5-F65CC5454CA3}" type="datetimeFigureOut">
              <a:rPr lang="tr-TR" smtClean="0"/>
              <a:t>03.12.2021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F56C37-931A-46D2-B6E4-BD3F2349385D}" type="slidenum">
              <a:rPr lang="tr-TR" smtClean="0"/>
              <a:t>‹#›</a:t>
            </a:fld>
            <a:endParaRPr lang="tr-TR"/>
          </a:p>
        </p:txBody>
      </p:sp>
    </p:spTree>
    <p:extLst>
      <p:ext uri="{BB962C8B-B14F-4D97-AF65-F5344CB8AC3E}">
        <p14:creationId xmlns:p14="http://schemas.microsoft.com/office/powerpoint/2010/main" val="352160621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758"/>
            <a:ext cx="268224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219200" y="274757"/>
            <a:ext cx="7416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409326472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cxnSp>
        <p:nvCxnSpPr>
          <p:cNvPr id="4" name="19 Düz Bağlayıcı"/>
          <p:cNvCxnSpPr/>
          <p:nvPr userDrawn="1"/>
        </p:nvCxnSpPr>
        <p:spPr>
          <a:xfrm>
            <a:off x="664713" y="1790700"/>
            <a:ext cx="9935633"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737F2C94-8949-4D4E-BC74-387F9B6CB26E}" type="datetimeFigureOut">
              <a:rPr lang="en-US">
                <a:solidFill>
                  <a:srgbClr val="696464"/>
                </a:solidFill>
              </a:rPr>
              <a:pPr>
                <a:defRPr/>
              </a:pPr>
              <a:t>12/3/2021</a:t>
            </a:fld>
            <a:endParaRPr lang="en-US">
              <a:solidFill>
                <a:srgbClr val="696464"/>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7" name="Slide Number Placeholder 5"/>
          <p:cNvSpPr>
            <a:spLocks noGrp="1"/>
          </p:cNvSpPr>
          <p:nvPr>
            <p:ph type="sldNum" sz="quarter" idx="12"/>
          </p:nvPr>
        </p:nvSpPr>
        <p:spPr/>
        <p:txBody>
          <a:bodyPr/>
          <a:lstStyle>
            <a:lvl1pPr>
              <a:defRPr/>
            </a:lvl1pPr>
          </a:lstStyle>
          <a:p>
            <a:pPr>
              <a:defRPr/>
            </a:pPr>
            <a:fld id="{F2BF2F5D-4A3E-4C44-9CA7-E761DF9924AB}" type="slidenum">
              <a:rPr lang="en-US"/>
              <a:pPr>
                <a:defRPr/>
              </a:pPr>
              <a:t>‹#›</a:t>
            </a:fld>
            <a:endParaRPr lang="en-US"/>
          </a:p>
        </p:txBody>
      </p:sp>
    </p:spTree>
    <p:extLst>
      <p:ext uri="{BB962C8B-B14F-4D97-AF65-F5344CB8AC3E}">
        <p14:creationId xmlns:p14="http://schemas.microsoft.com/office/powerpoint/2010/main" val="410907862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3" name="Yuvarlatılmış Dikdörtgen 12"/>
          <p:cNvSpPr/>
          <p:nvPr/>
        </p:nvSpPr>
        <p:spPr>
          <a:xfrm>
            <a:off x="87084" y="698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Alt Başlık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17" name="Altbilgi Yer Tutucusu 16"/>
          <p:cNvSpPr>
            <a:spLocks noGrp="1"/>
          </p:cNvSpPr>
          <p:nvPr>
            <p:ph type="ftr" sz="quarter" idx="11"/>
          </p:nvPr>
        </p:nvSpPr>
        <p:spPr/>
        <p:txBody>
          <a:bodyPr/>
          <a:lstStyle/>
          <a:p>
            <a:endParaRPr lang="tr-TR">
              <a:solidFill>
                <a:srgbClr val="696464"/>
              </a:solidFill>
            </a:endParaRP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A9230AE3-5138-443A-BF97-DB235EBC2069}" type="slidenum">
              <a:rPr lang="tr-TR" smtClean="0"/>
              <a:pPr/>
              <a:t>‹#›</a:t>
            </a:fld>
            <a:endParaRPr lang="tr-TR"/>
          </a:p>
        </p:txBody>
      </p:sp>
      <p:sp>
        <p:nvSpPr>
          <p:cNvPr id="7" name="Dikdörtgen 6"/>
          <p:cNvSpPr/>
          <p:nvPr/>
        </p:nvSpPr>
        <p:spPr>
          <a:xfrm>
            <a:off x="83911" y="1449406"/>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0" name="Dikdörtgen 9"/>
          <p:cNvSpPr/>
          <p:nvPr/>
        </p:nvSpPr>
        <p:spPr>
          <a:xfrm>
            <a:off x="83911"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1" name="Dikdörtgen 10"/>
          <p:cNvSpPr/>
          <p:nvPr/>
        </p:nvSpPr>
        <p:spPr>
          <a:xfrm>
            <a:off x="83911"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Başlık 7"/>
          <p:cNvSpPr>
            <a:spLocks noGrp="1"/>
          </p:cNvSpPr>
          <p:nvPr>
            <p:ph type="ctrTitle"/>
          </p:nvPr>
        </p:nvSpPr>
        <p:spPr>
          <a:xfrm>
            <a:off x="609600" y="1506033"/>
            <a:ext cx="109728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extLst>
      <p:ext uri="{BB962C8B-B14F-4D97-AF65-F5344CB8AC3E}">
        <p14:creationId xmlns:p14="http://schemas.microsoft.com/office/powerpoint/2010/main" val="2517604929"/>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
        <p:nvSpPr>
          <p:cNvPr id="8" name="İçerik Yer Tutucusu 7"/>
          <p:cNvSpPr>
            <a:spLocks noGrp="1"/>
          </p:cNvSpPr>
          <p:nvPr>
            <p:ph sz="quarter" idx="1"/>
          </p:nvPr>
        </p:nvSpPr>
        <p:spPr>
          <a:xfrm>
            <a:off x="1219200" y="1447800"/>
            <a:ext cx="103632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41821873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0" name="Yuvarlatılmış Dikdörtgen 9"/>
          <p:cNvSpPr/>
          <p:nvPr/>
        </p:nvSpPr>
        <p:spPr>
          <a:xfrm>
            <a:off x="87084" y="698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963084" y="952603"/>
            <a:ext cx="103632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a:xfrm>
            <a:off x="1066800" y="6172200"/>
            <a:ext cx="5334000" cy="457200"/>
          </a:xfrm>
        </p:spPr>
        <p:txBody>
          <a:bodyPr/>
          <a:lstStyle/>
          <a:p>
            <a:endParaRPr lang="tr-TR">
              <a:solidFill>
                <a:srgbClr val="696464"/>
              </a:solidFill>
            </a:endParaRPr>
          </a:p>
        </p:txBody>
      </p:sp>
      <p:sp>
        <p:nvSpPr>
          <p:cNvPr id="7" name="Dikdörtgen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Dikdörtgen 7"/>
          <p:cNvSpPr/>
          <p:nvPr/>
        </p:nvSpPr>
        <p:spPr>
          <a:xfrm>
            <a:off x="92263" y="2341578"/>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Dikdörtgen 8"/>
          <p:cNvSpPr/>
          <p:nvPr/>
        </p:nvSpPr>
        <p:spPr>
          <a:xfrm>
            <a:off x="91143"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6" name="Slayt Numarası Yer Tutucusu 5"/>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2986933868"/>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9" name="İçerik Yer Tutucusu 8"/>
          <p:cNvSpPr>
            <a:spLocks noGrp="1"/>
          </p:cNvSpPr>
          <p:nvPr>
            <p:ph sz="quarter" idx="1"/>
          </p:nvPr>
        </p:nvSpPr>
        <p:spPr>
          <a:xfrm>
            <a:off x="12192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65786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14087806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273050"/>
            <a:ext cx="103632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8" name="Altbilgi Yer Tutucusu 7"/>
          <p:cNvSpPr>
            <a:spLocks noGrp="1"/>
          </p:cNvSpPr>
          <p:nvPr>
            <p:ph type="ftr" sz="quarter" idx="11"/>
          </p:nvPr>
        </p:nvSpPr>
        <p:spPr/>
        <p:txBody>
          <a:bodyPr/>
          <a:lstStyle/>
          <a:p>
            <a:endParaRPr lang="tr-TR">
              <a:solidFill>
                <a:srgbClr val="696464"/>
              </a:solidFill>
            </a:endParaRPr>
          </a:p>
        </p:txBody>
      </p:sp>
      <p:sp>
        <p:nvSpPr>
          <p:cNvPr id="9" name="Slayt Numarası Yer Tutucusu 8"/>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half" idx="2"/>
          </p:nvPr>
        </p:nvSpPr>
        <p:spPr>
          <a:xfrm>
            <a:off x="12192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66040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139124528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4" name="Altbilgi Yer Tutucusu 3"/>
          <p:cNvSpPr>
            <a:spLocks noGrp="1"/>
          </p:cNvSpPr>
          <p:nvPr>
            <p:ph type="ftr" sz="quarter" idx="11"/>
          </p:nvPr>
        </p:nvSpPr>
        <p:spPr/>
        <p:txBody>
          <a:bodyPr/>
          <a:lstStyle/>
          <a:p>
            <a:endParaRPr lang="tr-TR">
              <a:solidFill>
                <a:srgbClr val="696464"/>
              </a:solidFill>
            </a:endParaRPr>
          </a:p>
        </p:txBody>
      </p:sp>
      <p:sp>
        <p:nvSpPr>
          <p:cNvPr id="5" name="Slayt Numarası Yer Tutucusu 4"/>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12197548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3" name="Altbilgi Yer Tutucusu 2"/>
          <p:cNvSpPr>
            <a:spLocks noGrp="1"/>
          </p:cNvSpPr>
          <p:nvPr>
            <p:ph type="ftr" sz="quarter" idx="11"/>
          </p:nvPr>
        </p:nvSpPr>
        <p:spPr/>
        <p:txBody>
          <a:bodyPr/>
          <a:lstStyle/>
          <a:p>
            <a:endParaRPr lang="tr-TR">
              <a:solidFill>
                <a:srgbClr val="696464"/>
              </a:solidFill>
            </a:endParaRPr>
          </a:p>
        </p:txBody>
      </p:sp>
      <p:sp>
        <p:nvSpPr>
          <p:cNvPr id="4" name="Slayt Numarası Yer Tutucusu 3"/>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79206793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useBgFill="1">
        <p:nvSpPr>
          <p:cNvPr id="9" name="Yuvarlatılmış Dikdörtgen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1219200" y="273050"/>
            <a:ext cx="103632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quarter" idx="1"/>
          </p:nvPr>
        </p:nvSpPr>
        <p:spPr>
          <a:xfrm>
            <a:off x="3962400" y="1600200"/>
            <a:ext cx="7620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2359815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929" y="627580"/>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580"/>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EE48BCB-90DC-46C7-B0B5-F65CC5454CA3}" type="datetimeFigureOut">
              <a:rPr lang="tr-TR" smtClean="0"/>
              <a:t>03.12.2021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F56C37-931A-46D2-B6E4-BD3F2349385D}" type="slidenum">
              <a:rPr lang="tr-TR" smtClean="0"/>
              <a:t>‹#›</a:t>
            </a:fld>
            <a:endParaRPr lang="tr-TR"/>
          </a:p>
        </p:txBody>
      </p:sp>
    </p:spTree>
    <p:extLst>
      <p:ext uri="{BB962C8B-B14F-4D97-AF65-F5344CB8AC3E}">
        <p14:creationId xmlns:p14="http://schemas.microsoft.com/office/powerpoint/2010/main" val="84053540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a:xfrm>
            <a:off x="1219200" y="6172200"/>
            <a:ext cx="5181600" cy="457200"/>
          </a:xfrm>
        </p:spPr>
        <p:txBody>
          <a:bodyPr/>
          <a:lstStyle/>
          <a:p>
            <a:endParaRPr lang="tr-TR">
              <a:solidFill>
                <a:srgbClr val="696464"/>
              </a:solidFill>
            </a:endParaRPr>
          </a:p>
        </p:txBody>
      </p:sp>
      <p:sp>
        <p:nvSpPr>
          <p:cNvPr id="7" name="Slayt Numarası Yer Tutucusu 6"/>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
        <p:nvSpPr>
          <p:cNvPr id="11" name="Dikdörtgen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2" name="Dikdörtgen 11"/>
          <p:cNvSpPr/>
          <p:nvPr/>
        </p:nvSpPr>
        <p:spPr>
          <a:xfrm>
            <a:off x="91347" y="4650577"/>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3" name="Dikdörtgen 12"/>
          <p:cNvSpPr/>
          <p:nvPr/>
        </p:nvSpPr>
        <p:spPr>
          <a:xfrm>
            <a:off x="91416" y="4773327"/>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3" name="Resim Yer Tutucusu 2"/>
          <p:cNvSpPr>
            <a:spLocks noGrp="1"/>
          </p:cNvSpPr>
          <p:nvPr>
            <p:ph type="pic" idx="1"/>
          </p:nvPr>
        </p:nvSpPr>
        <p:spPr>
          <a:xfrm>
            <a:off x="91146" y="66778"/>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extLst>
      <p:ext uri="{BB962C8B-B14F-4D97-AF65-F5344CB8AC3E}">
        <p14:creationId xmlns:p14="http://schemas.microsoft.com/office/powerpoint/2010/main" val="57956715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41882260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744"/>
            <a:ext cx="268224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219200" y="274743"/>
            <a:ext cx="7416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2974403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cxnSp>
        <p:nvCxnSpPr>
          <p:cNvPr id="4" name="19 Düz Bağlayıcı"/>
          <p:cNvCxnSpPr/>
          <p:nvPr userDrawn="1"/>
        </p:nvCxnSpPr>
        <p:spPr>
          <a:xfrm>
            <a:off x="664704" y="1790700"/>
            <a:ext cx="9935633"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737F2C94-8949-4D4E-BC74-387F9B6CB26E}" type="datetimeFigureOut">
              <a:rPr lang="en-US">
                <a:solidFill>
                  <a:srgbClr val="696464"/>
                </a:solidFill>
              </a:rPr>
              <a:pPr>
                <a:defRPr/>
              </a:pPr>
              <a:t>12/3/2021</a:t>
            </a:fld>
            <a:endParaRPr lang="en-US">
              <a:solidFill>
                <a:srgbClr val="696464"/>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7" name="Slide Number Placeholder 5"/>
          <p:cNvSpPr>
            <a:spLocks noGrp="1"/>
          </p:cNvSpPr>
          <p:nvPr>
            <p:ph type="sldNum" sz="quarter" idx="12"/>
          </p:nvPr>
        </p:nvSpPr>
        <p:spPr/>
        <p:txBody>
          <a:bodyPr/>
          <a:lstStyle>
            <a:lvl1pPr>
              <a:defRPr/>
            </a:lvl1pPr>
          </a:lstStyle>
          <a:p>
            <a:pPr>
              <a:defRPr/>
            </a:pPr>
            <a:fld id="{F2BF2F5D-4A3E-4C44-9CA7-E761DF9924AB}" type="slidenum">
              <a:rPr lang="en-US"/>
              <a:pPr>
                <a:defRPr/>
              </a:pPr>
              <a:t>‹#›</a:t>
            </a:fld>
            <a:endParaRPr lang="en-US"/>
          </a:p>
        </p:txBody>
      </p:sp>
    </p:spTree>
    <p:extLst>
      <p:ext uri="{BB962C8B-B14F-4D97-AF65-F5344CB8AC3E}">
        <p14:creationId xmlns:p14="http://schemas.microsoft.com/office/powerpoint/2010/main" val="12695117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3" name="Yuvarlatılmış Dikdörtgen 12"/>
          <p:cNvSpPr/>
          <p:nvPr/>
        </p:nvSpPr>
        <p:spPr>
          <a:xfrm>
            <a:off x="87084" y="69842"/>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Alt Başlık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17" name="Altbilgi Yer Tutucusu 16"/>
          <p:cNvSpPr>
            <a:spLocks noGrp="1"/>
          </p:cNvSpPr>
          <p:nvPr>
            <p:ph type="ftr" sz="quarter" idx="11"/>
          </p:nvPr>
        </p:nvSpPr>
        <p:spPr/>
        <p:txBody>
          <a:bodyPr/>
          <a:lstStyle/>
          <a:p>
            <a:endParaRPr lang="tr-TR">
              <a:solidFill>
                <a:srgbClr val="696464"/>
              </a:solidFill>
            </a:endParaRP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A9230AE3-5138-443A-BF97-DB235EBC2069}" type="slidenum">
              <a:rPr lang="tr-TR" smtClean="0"/>
              <a:pPr/>
              <a:t>‹#›</a:t>
            </a:fld>
            <a:endParaRPr lang="tr-TR"/>
          </a:p>
        </p:txBody>
      </p:sp>
      <p:sp>
        <p:nvSpPr>
          <p:cNvPr id="7" name="Dikdörtgen 6"/>
          <p:cNvSpPr/>
          <p:nvPr/>
        </p:nvSpPr>
        <p:spPr>
          <a:xfrm>
            <a:off x="83911" y="1449390"/>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0" name="Dikdörtgen 9"/>
          <p:cNvSpPr/>
          <p:nvPr/>
        </p:nvSpPr>
        <p:spPr>
          <a:xfrm>
            <a:off x="83911"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1" name="Dikdörtgen 10"/>
          <p:cNvSpPr/>
          <p:nvPr/>
        </p:nvSpPr>
        <p:spPr>
          <a:xfrm>
            <a:off x="83911"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Başlık 7"/>
          <p:cNvSpPr>
            <a:spLocks noGrp="1"/>
          </p:cNvSpPr>
          <p:nvPr>
            <p:ph type="ctrTitle"/>
          </p:nvPr>
        </p:nvSpPr>
        <p:spPr>
          <a:xfrm>
            <a:off x="609600" y="1506017"/>
            <a:ext cx="109728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extLst>
      <p:ext uri="{BB962C8B-B14F-4D97-AF65-F5344CB8AC3E}">
        <p14:creationId xmlns:p14="http://schemas.microsoft.com/office/powerpoint/2010/main" val="1680553694"/>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
        <p:nvSpPr>
          <p:cNvPr id="8" name="İçerik Yer Tutucusu 7"/>
          <p:cNvSpPr>
            <a:spLocks noGrp="1"/>
          </p:cNvSpPr>
          <p:nvPr>
            <p:ph sz="quarter" idx="1"/>
          </p:nvPr>
        </p:nvSpPr>
        <p:spPr>
          <a:xfrm>
            <a:off x="1219200" y="1447800"/>
            <a:ext cx="103632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45830876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0" name="Yuvarlatılmış Dikdörtgen 9"/>
          <p:cNvSpPr/>
          <p:nvPr/>
        </p:nvSpPr>
        <p:spPr>
          <a:xfrm>
            <a:off x="87084" y="69842"/>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963084" y="952587"/>
            <a:ext cx="103632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a:xfrm>
            <a:off x="1066800" y="6172200"/>
            <a:ext cx="5334000" cy="457200"/>
          </a:xfrm>
        </p:spPr>
        <p:txBody>
          <a:bodyPr/>
          <a:lstStyle/>
          <a:p>
            <a:endParaRPr lang="tr-TR">
              <a:solidFill>
                <a:srgbClr val="696464"/>
              </a:solidFill>
            </a:endParaRPr>
          </a:p>
        </p:txBody>
      </p:sp>
      <p:sp>
        <p:nvSpPr>
          <p:cNvPr id="7" name="Dikdörtgen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Dikdörtgen 7"/>
          <p:cNvSpPr/>
          <p:nvPr/>
        </p:nvSpPr>
        <p:spPr>
          <a:xfrm>
            <a:off x="92253" y="2341562"/>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Dikdörtgen 8"/>
          <p:cNvSpPr/>
          <p:nvPr/>
        </p:nvSpPr>
        <p:spPr>
          <a:xfrm>
            <a:off x="91133"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6" name="Slayt Numarası Yer Tutucusu 5"/>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1821831215"/>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9" name="İçerik Yer Tutucusu 8"/>
          <p:cNvSpPr>
            <a:spLocks noGrp="1"/>
          </p:cNvSpPr>
          <p:nvPr>
            <p:ph sz="quarter" idx="1"/>
          </p:nvPr>
        </p:nvSpPr>
        <p:spPr>
          <a:xfrm>
            <a:off x="12192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65786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198840234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273050"/>
            <a:ext cx="103632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8" name="Altbilgi Yer Tutucusu 7"/>
          <p:cNvSpPr>
            <a:spLocks noGrp="1"/>
          </p:cNvSpPr>
          <p:nvPr>
            <p:ph type="ftr" sz="quarter" idx="11"/>
          </p:nvPr>
        </p:nvSpPr>
        <p:spPr/>
        <p:txBody>
          <a:bodyPr/>
          <a:lstStyle/>
          <a:p>
            <a:endParaRPr lang="tr-TR">
              <a:solidFill>
                <a:srgbClr val="696464"/>
              </a:solidFill>
            </a:endParaRPr>
          </a:p>
        </p:txBody>
      </p:sp>
      <p:sp>
        <p:nvSpPr>
          <p:cNvPr id="9" name="Slayt Numarası Yer Tutucusu 8"/>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half" idx="2"/>
          </p:nvPr>
        </p:nvSpPr>
        <p:spPr>
          <a:xfrm>
            <a:off x="12192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66040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403168870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4" name="Altbilgi Yer Tutucusu 3"/>
          <p:cNvSpPr>
            <a:spLocks noGrp="1"/>
          </p:cNvSpPr>
          <p:nvPr>
            <p:ph type="ftr" sz="quarter" idx="11"/>
          </p:nvPr>
        </p:nvSpPr>
        <p:spPr/>
        <p:txBody>
          <a:bodyPr/>
          <a:lstStyle/>
          <a:p>
            <a:endParaRPr lang="tr-TR">
              <a:solidFill>
                <a:srgbClr val="696464"/>
              </a:solidFill>
            </a:endParaRPr>
          </a:p>
        </p:txBody>
      </p:sp>
      <p:sp>
        <p:nvSpPr>
          <p:cNvPr id="5" name="Slayt Numarası Yer Tutucusu 4"/>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2315964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72091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3" name="Altbilgi Yer Tutucusu 2"/>
          <p:cNvSpPr>
            <a:spLocks noGrp="1"/>
          </p:cNvSpPr>
          <p:nvPr>
            <p:ph type="ftr" sz="quarter" idx="11"/>
          </p:nvPr>
        </p:nvSpPr>
        <p:spPr/>
        <p:txBody>
          <a:bodyPr/>
          <a:lstStyle/>
          <a:p>
            <a:endParaRPr lang="tr-TR">
              <a:solidFill>
                <a:srgbClr val="696464"/>
              </a:solidFill>
            </a:endParaRPr>
          </a:p>
        </p:txBody>
      </p:sp>
      <p:sp>
        <p:nvSpPr>
          <p:cNvPr id="4" name="Slayt Numarası Yer Tutucusu 3"/>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24504976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useBgFill="1">
        <p:nvSpPr>
          <p:cNvPr id="9" name="Yuvarlatılmış Dikdörtgen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1219200" y="273050"/>
            <a:ext cx="103632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quarter" idx="1"/>
          </p:nvPr>
        </p:nvSpPr>
        <p:spPr>
          <a:xfrm>
            <a:off x="3962400" y="1600200"/>
            <a:ext cx="7620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58170957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a:xfrm>
            <a:off x="1219200" y="6172200"/>
            <a:ext cx="5181600" cy="457200"/>
          </a:xfrm>
        </p:spPr>
        <p:txBody>
          <a:bodyPr/>
          <a:lstStyle/>
          <a:p>
            <a:endParaRPr lang="tr-TR">
              <a:solidFill>
                <a:srgbClr val="696464"/>
              </a:solidFill>
            </a:endParaRPr>
          </a:p>
        </p:txBody>
      </p:sp>
      <p:sp>
        <p:nvSpPr>
          <p:cNvPr id="7" name="Slayt Numarası Yer Tutucusu 6"/>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
        <p:nvSpPr>
          <p:cNvPr id="11" name="Dikdörtgen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2" name="Dikdörtgen 11"/>
          <p:cNvSpPr/>
          <p:nvPr/>
        </p:nvSpPr>
        <p:spPr>
          <a:xfrm>
            <a:off x="91347" y="4650561"/>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3" name="Dikdörtgen 12"/>
          <p:cNvSpPr/>
          <p:nvPr/>
        </p:nvSpPr>
        <p:spPr>
          <a:xfrm>
            <a:off x="91405" y="4773311"/>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3" name="Resim Yer Tutucusu 2"/>
          <p:cNvSpPr>
            <a:spLocks noGrp="1"/>
          </p:cNvSpPr>
          <p:nvPr>
            <p:ph type="pic" idx="1"/>
          </p:nvPr>
        </p:nvSpPr>
        <p:spPr>
          <a:xfrm>
            <a:off x="91136" y="66762"/>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extLst>
      <p:ext uri="{BB962C8B-B14F-4D97-AF65-F5344CB8AC3E}">
        <p14:creationId xmlns:p14="http://schemas.microsoft.com/office/powerpoint/2010/main" val="338525760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42288162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728"/>
            <a:ext cx="268224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219200" y="274727"/>
            <a:ext cx="7416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293472854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cxnSp>
        <p:nvCxnSpPr>
          <p:cNvPr id="4" name="19 Düz Bağlayıcı"/>
          <p:cNvCxnSpPr/>
          <p:nvPr userDrawn="1"/>
        </p:nvCxnSpPr>
        <p:spPr>
          <a:xfrm>
            <a:off x="664693" y="1790700"/>
            <a:ext cx="9935633"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737F2C94-8949-4D4E-BC74-387F9B6CB26E}" type="datetimeFigureOut">
              <a:rPr lang="en-US">
                <a:solidFill>
                  <a:srgbClr val="696464"/>
                </a:solidFill>
              </a:rPr>
              <a:pPr>
                <a:defRPr/>
              </a:pPr>
              <a:t>12/3/2021</a:t>
            </a:fld>
            <a:endParaRPr lang="en-US">
              <a:solidFill>
                <a:srgbClr val="696464"/>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7" name="Slide Number Placeholder 5"/>
          <p:cNvSpPr>
            <a:spLocks noGrp="1"/>
          </p:cNvSpPr>
          <p:nvPr>
            <p:ph type="sldNum" sz="quarter" idx="12"/>
          </p:nvPr>
        </p:nvSpPr>
        <p:spPr/>
        <p:txBody>
          <a:bodyPr/>
          <a:lstStyle>
            <a:lvl1pPr>
              <a:defRPr/>
            </a:lvl1pPr>
          </a:lstStyle>
          <a:p>
            <a:pPr>
              <a:defRPr/>
            </a:pPr>
            <a:fld id="{F2BF2F5D-4A3E-4C44-9CA7-E761DF9924AB}" type="slidenum">
              <a:rPr lang="en-US"/>
              <a:pPr>
                <a:defRPr/>
              </a:pPr>
              <a:t>‹#›</a:t>
            </a:fld>
            <a:endParaRPr lang="en-US"/>
          </a:p>
        </p:txBody>
      </p:sp>
    </p:spTree>
    <p:extLst>
      <p:ext uri="{BB962C8B-B14F-4D97-AF65-F5344CB8AC3E}">
        <p14:creationId xmlns:p14="http://schemas.microsoft.com/office/powerpoint/2010/main" val="245924556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3" name="Yuvarlatılmış Dikdörtgen 12"/>
          <p:cNvSpPr/>
          <p:nvPr/>
        </p:nvSpPr>
        <p:spPr>
          <a:xfrm>
            <a:off x="87084" y="69824"/>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Alt Başlık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17" name="Altbilgi Yer Tutucusu 16"/>
          <p:cNvSpPr>
            <a:spLocks noGrp="1"/>
          </p:cNvSpPr>
          <p:nvPr>
            <p:ph type="ftr" sz="quarter" idx="11"/>
          </p:nvPr>
        </p:nvSpPr>
        <p:spPr/>
        <p:txBody>
          <a:bodyPr/>
          <a:lstStyle/>
          <a:p>
            <a:endParaRPr lang="tr-TR">
              <a:solidFill>
                <a:srgbClr val="696464"/>
              </a:solidFill>
            </a:endParaRP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A9230AE3-5138-443A-BF97-DB235EBC2069}" type="slidenum">
              <a:rPr lang="tr-TR" smtClean="0"/>
              <a:pPr/>
              <a:t>‹#›</a:t>
            </a:fld>
            <a:endParaRPr lang="tr-TR"/>
          </a:p>
        </p:txBody>
      </p:sp>
      <p:sp>
        <p:nvSpPr>
          <p:cNvPr id="7" name="Dikdörtgen 6"/>
          <p:cNvSpPr/>
          <p:nvPr/>
        </p:nvSpPr>
        <p:spPr>
          <a:xfrm>
            <a:off x="83911" y="1449372"/>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0" name="Dikdörtgen 9"/>
          <p:cNvSpPr/>
          <p:nvPr/>
        </p:nvSpPr>
        <p:spPr>
          <a:xfrm>
            <a:off x="83911"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1" name="Dikdörtgen 10"/>
          <p:cNvSpPr/>
          <p:nvPr/>
        </p:nvSpPr>
        <p:spPr>
          <a:xfrm>
            <a:off x="83911"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Başlık 7"/>
          <p:cNvSpPr>
            <a:spLocks noGrp="1"/>
          </p:cNvSpPr>
          <p:nvPr>
            <p:ph type="ctrTitle"/>
          </p:nvPr>
        </p:nvSpPr>
        <p:spPr>
          <a:xfrm>
            <a:off x="609600" y="1505999"/>
            <a:ext cx="109728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extLst>
      <p:ext uri="{BB962C8B-B14F-4D97-AF65-F5344CB8AC3E}">
        <p14:creationId xmlns:p14="http://schemas.microsoft.com/office/powerpoint/2010/main" val="3924304707"/>
      </p:ext>
    </p:extLst>
  </p:cSld>
  <p:clrMapOvr>
    <a:overrideClrMapping bg1="lt1" tx1="dk1" bg2="lt2" tx2="dk2" accent1="accent1" accent2="accent2" accent3="accent3" accent4="accent4" accent5="accent5" accent6="accent6" hlink="hlink" folHlink="folHlink"/>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
        <p:nvSpPr>
          <p:cNvPr id="8" name="İçerik Yer Tutucusu 7"/>
          <p:cNvSpPr>
            <a:spLocks noGrp="1"/>
          </p:cNvSpPr>
          <p:nvPr>
            <p:ph sz="quarter" idx="1"/>
          </p:nvPr>
        </p:nvSpPr>
        <p:spPr>
          <a:xfrm>
            <a:off x="1219200" y="1447800"/>
            <a:ext cx="103632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181456906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0" name="Yuvarlatılmış Dikdörtgen 9"/>
          <p:cNvSpPr/>
          <p:nvPr/>
        </p:nvSpPr>
        <p:spPr>
          <a:xfrm>
            <a:off x="87084" y="69824"/>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963084" y="952569"/>
            <a:ext cx="103632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a:xfrm>
            <a:off x="1066800" y="6172200"/>
            <a:ext cx="5334000" cy="457200"/>
          </a:xfrm>
        </p:spPr>
        <p:txBody>
          <a:bodyPr/>
          <a:lstStyle/>
          <a:p>
            <a:endParaRPr lang="tr-TR">
              <a:solidFill>
                <a:srgbClr val="696464"/>
              </a:solidFill>
            </a:endParaRPr>
          </a:p>
        </p:txBody>
      </p:sp>
      <p:sp>
        <p:nvSpPr>
          <p:cNvPr id="7" name="Dikdörtgen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Dikdörtgen 7"/>
          <p:cNvSpPr/>
          <p:nvPr/>
        </p:nvSpPr>
        <p:spPr>
          <a:xfrm>
            <a:off x="92241" y="2341544"/>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Dikdörtgen 8"/>
          <p:cNvSpPr/>
          <p:nvPr/>
        </p:nvSpPr>
        <p:spPr>
          <a:xfrm>
            <a:off x="91121"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6" name="Slayt Numarası Yer Tutucusu 5"/>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536636092"/>
      </p:ext>
    </p:extLst>
  </p:cSld>
  <p:clrMapOvr>
    <a:overrideClrMapping bg1="lt1" tx1="dk1" bg2="lt2" tx2="dk2" accent1="accent1" accent2="accent2" accent3="accent3" accent4="accent4" accent5="accent5" accent6="accent6" hlink="hlink" folHlink="folHlink"/>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9" name="İçerik Yer Tutucusu 8"/>
          <p:cNvSpPr>
            <a:spLocks noGrp="1"/>
          </p:cNvSpPr>
          <p:nvPr>
            <p:ph sz="quarter" idx="1"/>
          </p:nvPr>
        </p:nvSpPr>
        <p:spPr>
          <a:xfrm>
            <a:off x="12192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65786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1880697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910080" y="359897"/>
            <a:ext cx="987552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910080" y="1850064"/>
            <a:ext cx="9875520" cy="1752600"/>
          </a:xfrm>
        </p:spPr>
        <p:txBody>
          <a:bodyPr tIns="0"/>
          <a:lstStyle>
            <a:lvl1pPr marL="27430" indent="0" algn="l">
              <a:buNone/>
              <a:defRPr sz="2700">
                <a:solidFill>
                  <a:schemeClr val="tx2">
                    <a:shade val="30000"/>
                    <a:satMod val="150000"/>
                  </a:schemeClr>
                </a:solidFill>
              </a:defRPr>
            </a:lvl1pPr>
            <a:lvl2pPr marL="457178" indent="0" algn="ctr">
              <a:buNone/>
            </a:lvl2pPr>
            <a:lvl3pPr marL="914354" indent="0" algn="ctr">
              <a:buNone/>
            </a:lvl3pPr>
            <a:lvl4pPr marL="1371532" indent="0" algn="ctr">
              <a:buNone/>
            </a:lvl4pPr>
            <a:lvl5pPr marL="1828709" indent="0" algn="ctr">
              <a:buNone/>
            </a:lvl5pPr>
            <a:lvl6pPr marL="2285886" indent="0" algn="ctr">
              <a:buNone/>
            </a:lvl6pPr>
            <a:lvl7pPr marL="2743062" indent="0" algn="ctr">
              <a:buNone/>
            </a:lvl7pPr>
            <a:lvl8pPr marL="3200240" indent="0" algn="ctr">
              <a:buNone/>
            </a:lvl8pPr>
            <a:lvl9pPr marL="3657418"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extLst/>
          </a:lstStyle>
          <a:p>
            <a:fld id="{505AFE84-39A3-4F5E-88DE-750DAA24FC89}" type="datetimeFigureOut">
              <a:rPr lang="tr-TR" smtClean="0">
                <a:solidFill>
                  <a:srgbClr val="E7DEC9">
                    <a:shade val="50000"/>
                    <a:satMod val="200000"/>
                  </a:srgbClr>
                </a:solidFill>
              </a:rPr>
              <a:pPr/>
              <a:t>03.12.2021</a:t>
            </a:fld>
            <a:endParaRPr lang="tr-TR">
              <a:solidFill>
                <a:srgbClr val="E7DEC9">
                  <a:shade val="50000"/>
                  <a:satMod val="200000"/>
                </a:srgbClr>
              </a:solidFill>
            </a:endParaRPr>
          </a:p>
        </p:txBody>
      </p:sp>
      <p:sp>
        <p:nvSpPr>
          <p:cNvPr id="20" name="19 Altbilgi Yer Tutucusu"/>
          <p:cNvSpPr>
            <a:spLocks noGrp="1"/>
          </p:cNvSpPr>
          <p:nvPr>
            <p:ph type="ftr" sz="quarter" idx="11"/>
          </p:nvPr>
        </p:nvSpPr>
        <p:spPr/>
        <p:txBody>
          <a:bodyPr/>
          <a:lstStyle>
            <a:extLst/>
          </a:lstStyle>
          <a:p>
            <a:endParaRPr lang="tr-TR">
              <a:solidFill>
                <a:srgbClr val="E7DEC9">
                  <a:shade val="50000"/>
                  <a:satMod val="200000"/>
                </a:srgbClr>
              </a:solidFill>
            </a:endParaRPr>
          </a:p>
        </p:txBody>
      </p:sp>
      <p:sp>
        <p:nvSpPr>
          <p:cNvPr id="10" name="9 Slayt Numarası Yer Tutucusu"/>
          <p:cNvSpPr>
            <a:spLocks noGrp="1"/>
          </p:cNvSpPr>
          <p:nvPr>
            <p:ph type="sldNum" sz="quarter" idx="12"/>
          </p:nvPr>
        </p:nvSpPr>
        <p:spPr/>
        <p:txBody>
          <a:bodyPr/>
          <a:lstStyle>
            <a:extLst/>
          </a:lstStyle>
          <a:p>
            <a:fld id="{C6114491-48EF-40C2-A995-F4D0BEFAB550}" type="slidenum">
              <a:rPr lang="tr-TR" smtClean="0">
                <a:solidFill>
                  <a:srgbClr val="E7DEC9">
                    <a:shade val="50000"/>
                    <a:satMod val="200000"/>
                  </a:srgbClr>
                </a:solidFill>
              </a:rPr>
              <a:pPr/>
              <a:t>‹#›</a:t>
            </a:fld>
            <a:endParaRPr lang="tr-TR">
              <a:solidFill>
                <a:srgbClr val="E7DEC9">
                  <a:shade val="50000"/>
                  <a:satMod val="200000"/>
                </a:srgbClr>
              </a:solidFill>
            </a:endParaRPr>
          </a:p>
        </p:txBody>
      </p:sp>
      <p:sp>
        <p:nvSpPr>
          <p:cNvPr id="8" name="7 Oval"/>
          <p:cNvSpPr/>
          <p:nvPr/>
        </p:nvSpPr>
        <p:spPr>
          <a:xfrm>
            <a:off x="1228577" y="1413803"/>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91436" tIns="45718" rIns="91436" bIns="45718" anchor="ctr"/>
          <a:lstStyle>
            <a:extLst/>
          </a:lstStyle>
          <a:p>
            <a:pPr algn="ctr" defTabSz="914354"/>
            <a:endParaRPr lang="en-US" sz="1900">
              <a:solidFill>
                <a:prstClr val="black"/>
              </a:solidFill>
              <a:sym typeface="Arial"/>
            </a:endParaRPr>
          </a:p>
        </p:txBody>
      </p:sp>
      <p:sp>
        <p:nvSpPr>
          <p:cNvPr id="9" name="8 Oval"/>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91436" tIns="45718" rIns="91436" bIns="45718" anchor="ctr"/>
          <a:lstStyle>
            <a:extLst/>
          </a:lstStyle>
          <a:p>
            <a:pPr algn="ctr" defTabSz="914354"/>
            <a:endParaRPr lang="en-US" sz="1900">
              <a:solidFill>
                <a:prstClr val="black"/>
              </a:solidFill>
              <a:sym typeface="Arial"/>
            </a:endParaRPr>
          </a:p>
        </p:txBody>
      </p:sp>
    </p:spTree>
    <p:extLst>
      <p:ext uri="{BB962C8B-B14F-4D97-AF65-F5344CB8AC3E}">
        <p14:creationId xmlns:p14="http://schemas.microsoft.com/office/powerpoint/2010/main" val="94671105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273050"/>
            <a:ext cx="103632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8" name="Altbilgi Yer Tutucusu 7"/>
          <p:cNvSpPr>
            <a:spLocks noGrp="1"/>
          </p:cNvSpPr>
          <p:nvPr>
            <p:ph type="ftr" sz="quarter" idx="11"/>
          </p:nvPr>
        </p:nvSpPr>
        <p:spPr/>
        <p:txBody>
          <a:bodyPr/>
          <a:lstStyle/>
          <a:p>
            <a:endParaRPr lang="tr-TR">
              <a:solidFill>
                <a:srgbClr val="696464"/>
              </a:solidFill>
            </a:endParaRPr>
          </a:p>
        </p:txBody>
      </p:sp>
      <p:sp>
        <p:nvSpPr>
          <p:cNvPr id="9" name="Slayt Numarası Yer Tutucusu 8"/>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half" idx="2"/>
          </p:nvPr>
        </p:nvSpPr>
        <p:spPr>
          <a:xfrm>
            <a:off x="12192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66040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42624829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4" name="Altbilgi Yer Tutucusu 3"/>
          <p:cNvSpPr>
            <a:spLocks noGrp="1"/>
          </p:cNvSpPr>
          <p:nvPr>
            <p:ph type="ftr" sz="quarter" idx="11"/>
          </p:nvPr>
        </p:nvSpPr>
        <p:spPr/>
        <p:txBody>
          <a:bodyPr/>
          <a:lstStyle/>
          <a:p>
            <a:endParaRPr lang="tr-TR">
              <a:solidFill>
                <a:srgbClr val="696464"/>
              </a:solidFill>
            </a:endParaRPr>
          </a:p>
        </p:txBody>
      </p:sp>
      <p:sp>
        <p:nvSpPr>
          <p:cNvPr id="5" name="Slayt Numarası Yer Tutucusu 4"/>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261096402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3" name="Altbilgi Yer Tutucusu 2"/>
          <p:cNvSpPr>
            <a:spLocks noGrp="1"/>
          </p:cNvSpPr>
          <p:nvPr>
            <p:ph type="ftr" sz="quarter" idx="11"/>
          </p:nvPr>
        </p:nvSpPr>
        <p:spPr/>
        <p:txBody>
          <a:bodyPr/>
          <a:lstStyle/>
          <a:p>
            <a:endParaRPr lang="tr-TR">
              <a:solidFill>
                <a:srgbClr val="696464"/>
              </a:solidFill>
            </a:endParaRPr>
          </a:p>
        </p:txBody>
      </p:sp>
      <p:sp>
        <p:nvSpPr>
          <p:cNvPr id="4" name="Slayt Numarası Yer Tutucusu 3"/>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113622115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useBgFill="1">
        <p:nvSpPr>
          <p:cNvPr id="9" name="Yuvarlatılmış Dikdörtgen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1219200" y="273050"/>
            <a:ext cx="103632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quarter" idx="1"/>
          </p:nvPr>
        </p:nvSpPr>
        <p:spPr>
          <a:xfrm>
            <a:off x="3962400" y="1600200"/>
            <a:ext cx="7620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212959079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a:xfrm>
            <a:off x="1219200" y="6172200"/>
            <a:ext cx="5181600" cy="457200"/>
          </a:xfrm>
        </p:spPr>
        <p:txBody>
          <a:bodyPr/>
          <a:lstStyle/>
          <a:p>
            <a:endParaRPr lang="tr-TR">
              <a:solidFill>
                <a:srgbClr val="696464"/>
              </a:solidFill>
            </a:endParaRPr>
          </a:p>
        </p:txBody>
      </p:sp>
      <p:sp>
        <p:nvSpPr>
          <p:cNvPr id="7" name="Slayt Numarası Yer Tutucusu 6"/>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
        <p:nvSpPr>
          <p:cNvPr id="11" name="Dikdörtgen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2" name="Dikdörtgen 11"/>
          <p:cNvSpPr/>
          <p:nvPr/>
        </p:nvSpPr>
        <p:spPr>
          <a:xfrm>
            <a:off x="91347" y="4650543"/>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3" name="Dikdörtgen 12"/>
          <p:cNvSpPr/>
          <p:nvPr/>
        </p:nvSpPr>
        <p:spPr>
          <a:xfrm>
            <a:off x="91393" y="4773293"/>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3" name="Resim Yer Tutucusu 2"/>
          <p:cNvSpPr>
            <a:spLocks noGrp="1"/>
          </p:cNvSpPr>
          <p:nvPr>
            <p:ph type="pic" idx="1"/>
          </p:nvPr>
        </p:nvSpPr>
        <p:spPr>
          <a:xfrm>
            <a:off x="91124" y="66744"/>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extLst>
      <p:ext uri="{BB962C8B-B14F-4D97-AF65-F5344CB8AC3E}">
        <p14:creationId xmlns:p14="http://schemas.microsoft.com/office/powerpoint/2010/main" val="238512534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56520426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710"/>
            <a:ext cx="268224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219200" y="274709"/>
            <a:ext cx="7416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137871750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cxnSp>
        <p:nvCxnSpPr>
          <p:cNvPr id="4" name="19 Düz Bağlayıcı"/>
          <p:cNvCxnSpPr/>
          <p:nvPr userDrawn="1"/>
        </p:nvCxnSpPr>
        <p:spPr>
          <a:xfrm>
            <a:off x="664681" y="1790700"/>
            <a:ext cx="9935633"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737F2C94-8949-4D4E-BC74-387F9B6CB26E}" type="datetimeFigureOut">
              <a:rPr lang="en-US">
                <a:solidFill>
                  <a:srgbClr val="696464"/>
                </a:solidFill>
              </a:rPr>
              <a:pPr>
                <a:defRPr/>
              </a:pPr>
              <a:t>12/3/2021</a:t>
            </a:fld>
            <a:endParaRPr lang="en-US">
              <a:solidFill>
                <a:srgbClr val="696464"/>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7" name="Slide Number Placeholder 5"/>
          <p:cNvSpPr>
            <a:spLocks noGrp="1"/>
          </p:cNvSpPr>
          <p:nvPr>
            <p:ph type="sldNum" sz="quarter" idx="12"/>
          </p:nvPr>
        </p:nvSpPr>
        <p:spPr/>
        <p:txBody>
          <a:bodyPr/>
          <a:lstStyle>
            <a:lvl1pPr>
              <a:defRPr/>
            </a:lvl1pPr>
          </a:lstStyle>
          <a:p>
            <a:pPr>
              <a:defRPr/>
            </a:pPr>
            <a:fld id="{F2BF2F5D-4A3E-4C44-9CA7-E761DF9924AB}" type="slidenum">
              <a:rPr lang="en-US"/>
              <a:pPr>
                <a:defRPr/>
              </a:pPr>
              <a:t>‹#›</a:t>
            </a:fld>
            <a:endParaRPr lang="en-US"/>
          </a:p>
        </p:txBody>
      </p:sp>
    </p:spTree>
    <p:extLst>
      <p:ext uri="{BB962C8B-B14F-4D97-AF65-F5344CB8AC3E}">
        <p14:creationId xmlns:p14="http://schemas.microsoft.com/office/powerpoint/2010/main" val="395730778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3" name="Yuvarlatılmış Dikdörtgen 12"/>
          <p:cNvSpPr/>
          <p:nvPr/>
        </p:nvSpPr>
        <p:spPr>
          <a:xfrm>
            <a:off x="87084" y="69802"/>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Alt Başlık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17" name="Altbilgi Yer Tutucusu 16"/>
          <p:cNvSpPr>
            <a:spLocks noGrp="1"/>
          </p:cNvSpPr>
          <p:nvPr>
            <p:ph type="ftr" sz="quarter" idx="11"/>
          </p:nvPr>
        </p:nvSpPr>
        <p:spPr/>
        <p:txBody>
          <a:bodyPr/>
          <a:lstStyle/>
          <a:p>
            <a:endParaRPr lang="tr-TR">
              <a:solidFill>
                <a:srgbClr val="696464"/>
              </a:solidFill>
            </a:endParaRP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A9230AE3-5138-443A-BF97-DB235EBC2069}" type="slidenum">
              <a:rPr lang="tr-TR" smtClean="0"/>
              <a:pPr/>
              <a:t>‹#›</a:t>
            </a:fld>
            <a:endParaRPr lang="tr-TR"/>
          </a:p>
        </p:txBody>
      </p:sp>
      <p:sp>
        <p:nvSpPr>
          <p:cNvPr id="7" name="Dikdörtgen 6"/>
          <p:cNvSpPr/>
          <p:nvPr/>
        </p:nvSpPr>
        <p:spPr>
          <a:xfrm>
            <a:off x="83911" y="1449350"/>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0" name="Dikdörtgen 9"/>
          <p:cNvSpPr/>
          <p:nvPr/>
        </p:nvSpPr>
        <p:spPr>
          <a:xfrm>
            <a:off x="83911"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1" name="Dikdörtgen 10"/>
          <p:cNvSpPr/>
          <p:nvPr/>
        </p:nvSpPr>
        <p:spPr>
          <a:xfrm>
            <a:off x="83911"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Başlık 7"/>
          <p:cNvSpPr>
            <a:spLocks noGrp="1"/>
          </p:cNvSpPr>
          <p:nvPr>
            <p:ph type="ctrTitle"/>
          </p:nvPr>
        </p:nvSpPr>
        <p:spPr>
          <a:xfrm>
            <a:off x="609600" y="1505977"/>
            <a:ext cx="109728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extLst>
      <p:ext uri="{BB962C8B-B14F-4D97-AF65-F5344CB8AC3E}">
        <p14:creationId xmlns:p14="http://schemas.microsoft.com/office/powerpoint/2010/main" val="2300712121"/>
      </p:ext>
    </p:extLst>
  </p:cSld>
  <p:clrMapOvr>
    <a:overrideClrMapping bg1="lt1" tx1="dk1" bg2="lt2" tx2="dk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
        <p:nvSpPr>
          <p:cNvPr id="8" name="İçerik Yer Tutucusu 7"/>
          <p:cNvSpPr>
            <a:spLocks noGrp="1"/>
          </p:cNvSpPr>
          <p:nvPr>
            <p:ph sz="quarter" idx="1"/>
          </p:nvPr>
        </p:nvSpPr>
        <p:spPr>
          <a:xfrm>
            <a:off x="1219200" y="1447800"/>
            <a:ext cx="103632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913954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505AFE84-39A3-4F5E-88DE-750DAA24FC89}" type="datetimeFigureOut">
              <a:rPr lang="tr-TR" smtClean="0">
                <a:solidFill>
                  <a:srgbClr val="E7DEC9">
                    <a:shade val="50000"/>
                    <a:satMod val="200000"/>
                  </a:srgbClr>
                </a:solidFill>
              </a:rPr>
              <a:pPr/>
              <a:t>03.12.2021</a:t>
            </a:fld>
            <a:endParaRPr lang="tr-TR">
              <a:solidFill>
                <a:srgbClr val="E7DEC9">
                  <a:shade val="50000"/>
                  <a:satMod val="200000"/>
                </a:srgbClr>
              </a:solidFill>
            </a:endParaRPr>
          </a:p>
        </p:txBody>
      </p:sp>
      <p:sp>
        <p:nvSpPr>
          <p:cNvPr id="5" name="4 Altbilgi Yer Tutucusu"/>
          <p:cNvSpPr>
            <a:spLocks noGrp="1"/>
          </p:cNvSpPr>
          <p:nvPr>
            <p:ph type="ftr" sz="quarter" idx="11"/>
          </p:nvPr>
        </p:nvSpPr>
        <p:spPr/>
        <p:txBody>
          <a:bodyPr/>
          <a:lstStyle>
            <a:extLst/>
          </a:lstStyle>
          <a:p>
            <a:endParaRPr lang="tr-TR">
              <a:solidFill>
                <a:srgbClr val="E7DEC9">
                  <a:shade val="50000"/>
                  <a:satMod val="200000"/>
                </a:srgbClr>
              </a:solidFill>
            </a:endParaRPr>
          </a:p>
        </p:txBody>
      </p:sp>
      <p:sp>
        <p:nvSpPr>
          <p:cNvPr id="6" name="5 Slayt Numarası Yer Tutucusu"/>
          <p:cNvSpPr>
            <a:spLocks noGrp="1"/>
          </p:cNvSpPr>
          <p:nvPr>
            <p:ph type="sldNum" sz="quarter" idx="12"/>
          </p:nvPr>
        </p:nvSpPr>
        <p:spPr/>
        <p:txBody>
          <a:bodyPr/>
          <a:lstStyle>
            <a:extLst/>
          </a:lstStyle>
          <a:p>
            <a:fld id="{C6114491-48EF-40C2-A995-F4D0BEFAB550}" type="slidenum">
              <a:rPr lang="tr-TR" smtClean="0">
                <a:solidFill>
                  <a:srgbClr val="E7DEC9">
                    <a:shade val="50000"/>
                    <a:satMod val="200000"/>
                  </a:srgbClr>
                </a:solidFill>
              </a:rPr>
              <a:pPr/>
              <a:t>‹#›</a:t>
            </a:fld>
            <a:endParaRPr lang="tr-TR">
              <a:solidFill>
                <a:srgbClr val="E7DEC9">
                  <a:shade val="50000"/>
                  <a:satMod val="200000"/>
                </a:srgbClr>
              </a:solidFill>
            </a:endParaRPr>
          </a:p>
        </p:txBody>
      </p:sp>
    </p:spTree>
    <p:extLst>
      <p:ext uri="{BB962C8B-B14F-4D97-AF65-F5344CB8AC3E}">
        <p14:creationId xmlns:p14="http://schemas.microsoft.com/office/powerpoint/2010/main" val="396591584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0" name="Yuvarlatılmış Dikdörtgen 9"/>
          <p:cNvSpPr/>
          <p:nvPr/>
        </p:nvSpPr>
        <p:spPr>
          <a:xfrm>
            <a:off x="87084" y="69802"/>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963084" y="952547"/>
            <a:ext cx="103632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a:xfrm>
            <a:off x="1066800" y="6172200"/>
            <a:ext cx="5334000" cy="457200"/>
          </a:xfrm>
        </p:spPr>
        <p:txBody>
          <a:bodyPr/>
          <a:lstStyle/>
          <a:p>
            <a:endParaRPr lang="tr-TR">
              <a:solidFill>
                <a:srgbClr val="696464"/>
              </a:solidFill>
            </a:endParaRPr>
          </a:p>
        </p:txBody>
      </p:sp>
      <p:sp>
        <p:nvSpPr>
          <p:cNvPr id="7" name="Dikdörtgen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Dikdörtgen 7"/>
          <p:cNvSpPr/>
          <p:nvPr/>
        </p:nvSpPr>
        <p:spPr>
          <a:xfrm>
            <a:off x="92226" y="2341522"/>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Dikdörtgen 8"/>
          <p:cNvSpPr/>
          <p:nvPr/>
        </p:nvSpPr>
        <p:spPr>
          <a:xfrm>
            <a:off x="91106"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6" name="Slayt Numarası Yer Tutucusu 5"/>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2177113708"/>
      </p:ext>
    </p:extLst>
  </p:cSld>
  <p:clrMapOvr>
    <a:overrideClrMapping bg1="lt1" tx1="dk1" bg2="lt2" tx2="dk2" accent1="accent1" accent2="accent2" accent3="accent3" accent4="accent4" accent5="accent5" accent6="accent6" hlink="hlink" folHlink="folHlink"/>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9" name="İçerik Yer Tutucusu 8"/>
          <p:cNvSpPr>
            <a:spLocks noGrp="1"/>
          </p:cNvSpPr>
          <p:nvPr>
            <p:ph sz="quarter" idx="1"/>
          </p:nvPr>
        </p:nvSpPr>
        <p:spPr>
          <a:xfrm>
            <a:off x="12192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65786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8460009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273050"/>
            <a:ext cx="103632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8" name="Altbilgi Yer Tutucusu 7"/>
          <p:cNvSpPr>
            <a:spLocks noGrp="1"/>
          </p:cNvSpPr>
          <p:nvPr>
            <p:ph type="ftr" sz="quarter" idx="11"/>
          </p:nvPr>
        </p:nvSpPr>
        <p:spPr/>
        <p:txBody>
          <a:bodyPr/>
          <a:lstStyle/>
          <a:p>
            <a:endParaRPr lang="tr-TR">
              <a:solidFill>
                <a:srgbClr val="696464"/>
              </a:solidFill>
            </a:endParaRPr>
          </a:p>
        </p:txBody>
      </p:sp>
      <p:sp>
        <p:nvSpPr>
          <p:cNvPr id="9" name="Slayt Numarası Yer Tutucusu 8"/>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half" idx="2"/>
          </p:nvPr>
        </p:nvSpPr>
        <p:spPr>
          <a:xfrm>
            <a:off x="12192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66040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422923194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4" name="Altbilgi Yer Tutucusu 3"/>
          <p:cNvSpPr>
            <a:spLocks noGrp="1"/>
          </p:cNvSpPr>
          <p:nvPr>
            <p:ph type="ftr" sz="quarter" idx="11"/>
          </p:nvPr>
        </p:nvSpPr>
        <p:spPr/>
        <p:txBody>
          <a:bodyPr/>
          <a:lstStyle/>
          <a:p>
            <a:endParaRPr lang="tr-TR">
              <a:solidFill>
                <a:srgbClr val="696464"/>
              </a:solidFill>
            </a:endParaRPr>
          </a:p>
        </p:txBody>
      </p:sp>
      <p:sp>
        <p:nvSpPr>
          <p:cNvPr id="5" name="Slayt Numarası Yer Tutucusu 4"/>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218264029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3" name="Altbilgi Yer Tutucusu 2"/>
          <p:cNvSpPr>
            <a:spLocks noGrp="1"/>
          </p:cNvSpPr>
          <p:nvPr>
            <p:ph type="ftr" sz="quarter" idx="11"/>
          </p:nvPr>
        </p:nvSpPr>
        <p:spPr/>
        <p:txBody>
          <a:bodyPr/>
          <a:lstStyle/>
          <a:p>
            <a:endParaRPr lang="tr-TR">
              <a:solidFill>
                <a:srgbClr val="696464"/>
              </a:solidFill>
            </a:endParaRPr>
          </a:p>
        </p:txBody>
      </p:sp>
      <p:sp>
        <p:nvSpPr>
          <p:cNvPr id="4" name="Slayt Numarası Yer Tutucusu 3"/>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138350119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useBgFill="1">
        <p:nvSpPr>
          <p:cNvPr id="9" name="Yuvarlatılmış Dikdörtgen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1219200" y="273050"/>
            <a:ext cx="103632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quarter" idx="1"/>
          </p:nvPr>
        </p:nvSpPr>
        <p:spPr>
          <a:xfrm>
            <a:off x="3962400" y="1600200"/>
            <a:ext cx="7620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267556157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a:xfrm>
            <a:off x="1219200" y="6172200"/>
            <a:ext cx="5181600" cy="457200"/>
          </a:xfrm>
        </p:spPr>
        <p:txBody>
          <a:bodyPr/>
          <a:lstStyle/>
          <a:p>
            <a:endParaRPr lang="tr-TR">
              <a:solidFill>
                <a:srgbClr val="696464"/>
              </a:solidFill>
            </a:endParaRPr>
          </a:p>
        </p:txBody>
      </p:sp>
      <p:sp>
        <p:nvSpPr>
          <p:cNvPr id="7" name="Slayt Numarası Yer Tutucusu 6"/>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
        <p:nvSpPr>
          <p:cNvPr id="11" name="Dikdörtgen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2" name="Dikdörtgen 11"/>
          <p:cNvSpPr/>
          <p:nvPr/>
        </p:nvSpPr>
        <p:spPr>
          <a:xfrm>
            <a:off x="91347" y="4650521"/>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3" name="Dikdörtgen 12"/>
          <p:cNvSpPr/>
          <p:nvPr/>
        </p:nvSpPr>
        <p:spPr>
          <a:xfrm>
            <a:off x="91378" y="4773271"/>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3" name="Resim Yer Tutucusu 2"/>
          <p:cNvSpPr>
            <a:spLocks noGrp="1"/>
          </p:cNvSpPr>
          <p:nvPr>
            <p:ph type="pic" idx="1"/>
          </p:nvPr>
        </p:nvSpPr>
        <p:spPr>
          <a:xfrm>
            <a:off x="91109" y="66722"/>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extLst>
      <p:ext uri="{BB962C8B-B14F-4D97-AF65-F5344CB8AC3E}">
        <p14:creationId xmlns:p14="http://schemas.microsoft.com/office/powerpoint/2010/main" val="16012234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242447336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88"/>
            <a:ext cx="268224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219200" y="274687"/>
            <a:ext cx="7416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182365285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cxnSp>
        <p:nvCxnSpPr>
          <p:cNvPr id="4" name="19 Düz Bağlayıcı"/>
          <p:cNvCxnSpPr/>
          <p:nvPr userDrawn="1"/>
        </p:nvCxnSpPr>
        <p:spPr>
          <a:xfrm>
            <a:off x="664666" y="1790700"/>
            <a:ext cx="9935633"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737F2C94-8949-4D4E-BC74-387F9B6CB26E}" type="datetimeFigureOut">
              <a:rPr lang="en-US">
                <a:solidFill>
                  <a:srgbClr val="696464"/>
                </a:solidFill>
              </a:rPr>
              <a:pPr>
                <a:defRPr/>
              </a:pPr>
              <a:t>12/3/2021</a:t>
            </a:fld>
            <a:endParaRPr lang="en-US">
              <a:solidFill>
                <a:srgbClr val="696464"/>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7" name="Slide Number Placeholder 5"/>
          <p:cNvSpPr>
            <a:spLocks noGrp="1"/>
          </p:cNvSpPr>
          <p:nvPr>
            <p:ph type="sldNum" sz="quarter" idx="12"/>
          </p:nvPr>
        </p:nvSpPr>
        <p:spPr/>
        <p:txBody>
          <a:bodyPr/>
          <a:lstStyle>
            <a:lvl1pPr>
              <a:defRPr/>
            </a:lvl1pPr>
          </a:lstStyle>
          <a:p>
            <a:pPr>
              <a:defRPr/>
            </a:pPr>
            <a:fld id="{F2BF2F5D-4A3E-4C44-9CA7-E761DF9924AB}" type="slidenum">
              <a:rPr lang="en-US"/>
              <a:pPr>
                <a:defRPr/>
              </a:pPr>
              <a:t>‹#›</a:t>
            </a:fld>
            <a:endParaRPr lang="en-US"/>
          </a:p>
        </p:txBody>
      </p:sp>
    </p:spTree>
    <p:extLst>
      <p:ext uri="{BB962C8B-B14F-4D97-AF65-F5344CB8AC3E}">
        <p14:creationId xmlns:p14="http://schemas.microsoft.com/office/powerpoint/2010/main" val="1263588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44" y="624283"/>
            <a:ext cx="8911687" cy="1280891"/>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7"/>
            <a:ext cx="8915400" cy="377762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EE48BCB-90DC-46C7-B0B5-F65CC5454CA3}" type="datetimeFigureOut">
              <a:rPr lang="tr-TR" smtClean="0"/>
              <a:t>03.12.2021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F56C37-931A-46D2-B6E4-BD3F2349385D}" type="slidenum">
              <a:rPr lang="tr-TR" smtClean="0"/>
              <a:t>‹#›</a:t>
            </a:fld>
            <a:endParaRPr lang="tr-TR"/>
          </a:p>
        </p:txBody>
      </p:sp>
    </p:spTree>
    <p:extLst>
      <p:ext uri="{BB962C8B-B14F-4D97-AF65-F5344CB8AC3E}">
        <p14:creationId xmlns:p14="http://schemas.microsoft.com/office/powerpoint/2010/main" val="162058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3043853" y="-53"/>
            <a:ext cx="9144000"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extLst/>
          </a:lstStyle>
          <a:p>
            <a:pPr algn="ctr" defTabSz="914354"/>
            <a:endParaRPr lang="en-US" sz="1900">
              <a:solidFill>
                <a:prstClr val="white"/>
              </a:solidFill>
              <a:sym typeface="Arial"/>
            </a:endParaRPr>
          </a:p>
        </p:txBody>
      </p:sp>
      <p:sp>
        <p:nvSpPr>
          <p:cNvPr id="2" name="1 Başlık"/>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900">
                <a:solidFill>
                  <a:schemeClr val="tx1">
                    <a:tint val="75000"/>
                  </a:schemeClr>
                </a:solidFill>
              </a:defRPr>
            </a:lvl2pPr>
            <a:lvl3pPr>
              <a:buNone/>
              <a:defRPr sz="16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505AFE84-39A3-4F5E-88DE-750DAA24FC89}" type="datetimeFigureOut">
              <a:rPr lang="tr-TR" smtClean="0">
                <a:solidFill>
                  <a:srgbClr val="E7DEC9">
                    <a:shade val="50000"/>
                    <a:satMod val="200000"/>
                  </a:srgbClr>
                </a:solidFill>
              </a:rPr>
              <a:pPr/>
              <a:t>03.12.2021</a:t>
            </a:fld>
            <a:endParaRPr lang="tr-TR">
              <a:solidFill>
                <a:srgbClr val="E7DEC9">
                  <a:shade val="50000"/>
                  <a:satMod val="200000"/>
                </a:srgbClr>
              </a:solidFill>
            </a:endParaRPr>
          </a:p>
        </p:txBody>
      </p:sp>
      <p:sp>
        <p:nvSpPr>
          <p:cNvPr id="5" name="4 Altbilgi Yer Tutucusu"/>
          <p:cNvSpPr>
            <a:spLocks noGrp="1"/>
          </p:cNvSpPr>
          <p:nvPr>
            <p:ph type="ftr" sz="quarter" idx="11"/>
          </p:nvPr>
        </p:nvSpPr>
        <p:spPr/>
        <p:txBody>
          <a:bodyPr/>
          <a:lstStyle>
            <a:extLst/>
          </a:lstStyle>
          <a:p>
            <a:endParaRPr lang="tr-TR">
              <a:solidFill>
                <a:srgbClr val="E7DEC9">
                  <a:shade val="50000"/>
                  <a:satMod val="200000"/>
                </a:srgbClr>
              </a:solidFill>
            </a:endParaRPr>
          </a:p>
        </p:txBody>
      </p:sp>
      <p:sp>
        <p:nvSpPr>
          <p:cNvPr id="6" name="5 Slayt Numarası Yer Tutucusu"/>
          <p:cNvSpPr>
            <a:spLocks noGrp="1"/>
          </p:cNvSpPr>
          <p:nvPr>
            <p:ph type="sldNum" sz="quarter" idx="12"/>
          </p:nvPr>
        </p:nvSpPr>
        <p:spPr/>
        <p:txBody>
          <a:bodyPr/>
          <a:lstStyle>
            <a:extLst/>
          </a:lstStyle>
          <a:p>
            <a:fld id="{C6114491-48EF-40C2-A995-F4D0BEFAB550}" type="slidenum">
              <a:rPr lang="tr-TR" smtClean="0">
                <a:solidFill>
                  <a:srgbClr val="E7DEC9">
                    <a:shade val="50000"/>
                    <a:satMod val="200000"/>
                  </a:srgbClr>
                </a:solidFill>
              </a:rPr>
              <a:pPr/>
              <a:t>‹#›</a:t>
            </a:fld>
            <a:endParaRPr lang="tr-TR">
              <a:solidFill>
                <a:srgbClr val="E7DEC9">
                  <a:shade val="50000"/>
                  <a:satMod val="200000"/>
                </a:srgbClr>
              </a:solidFill>
            </a:endParaRPr>
          </a:p>
        </p:txBody>
      </p:sp>
      <p:sp>
        <p:nvSpPr>
          <p:cNvPr id="10" name="9 Dikdörtgen"/>
          <p:cNvSpPr/>
          <p:nvPr/>
        </p:nvSpPr>
        <p:spPr bwMode="invGray">
          <a:xfrm>
            <a:off x="3048000" y="5"/>
            <a:ext cx="101600"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extLst/>
          </a:lstStyle>
          <a:p>
            <a:pPr algn="ctr" defTabSz="914354"/>
            <a:endParaRPr lang="en-US" sz="1900">
              <a:solidFill>
                <a:prstClr val="white"/>
              </a:solidFill>
              <a:sym typeface="Arial"/>
            </a:endParaRPr>
          </a:p>
        </p:txBody>
      </p:sp>
      <p:sp>
        <p:nvSpPr>
          <p:cNvPr id="8" name="7 Oval"/>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91436" tIns="45718" rIns="91436" bIns="45718" anchor="ctr"/>
          <a:lstStyle>
            <a:extLst/>
          </a:lstStyle>
          <a:p>
            <a:pPr algn="ctr" defTabSz="914354"/>
            <a:endParaRPr lang="en-US" sz="1900">
              <a:solidFill>
                <a:prstClr val="black"/>
              </a:solidFill>
              <a:sym typeface="Arial"/>
            </a:endParaRPr>
          </a:p>
        </p:txBody>
      </p:sp>
      <p:sp>
        <p:nvSpPr>
          <p:cNvPr id="9" name="8 Oval"/>
          <p:cNvSpPr/>
          <p:nvPr/>
        </p:nvSpPr>
        <p:spPr>
          <a:xfrm>
            <a:off x="3210752" y="2745871"/>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91436" tIns="45718" rIns="91436" bIns="45718" anchor="ctr"/>
          <a:lstStyle>
            <a:extLst/>
          </a:lstStyle>
          <a:p>
            <a:pPr algn="ctr" defTabSz="914354"/>
            <a:endParaRPr lang="en-US" sz="1900">
              <a:solidFill>
                <a:prstClr val="black"/>
              </a:solidFill>
              <a:sym typeface="Arial"/>
            </a:endParaRPr>
          </a:p>
        </p:txBody>
      </p:sp>
    </p:spTree>
    <p:extLst>
      <p:ext uri="{BB962C8B-B14F-4D97-AF65-F5344CB8AC3E}">
        <p14:creationId xmlns:p14="http://schemas.microsoft.com/office/powerpoint/2010/main" val="33068099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3" name="Yuvarlatılmış Dikdörtgen 12"/>
          <p:cNvSpPr/>
          <p:nvPr/>
        </p:nvSpPr>
        <p:spPr>
          <a:xfrm>
            <a:off x="87084" y="69780"/>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Alt Başlık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17" name="Altbilgi Yer Tutucusu 16"/>
          <p:cNvSpPr>
            <a:spLocks noGrp="1"/>
          </p:cNvSpPr>
          <p:nvPr>
            <p:ph type="ftr" sz="quarter" idx="11"/>
          </p:nvPr>
        </p:nvSpPr>
        <p:spPr/>
        <p:txBody>
          <a:bodyPr/>
          <a:lstStyle/>
          <a:p>
            <a:endParaRPr lang="tr-TR">
              <a:solidFill>
                <a:srgbClr val="696464"/>
              </a:solidFill>
            </a:endParaRP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A9230AE3-5138-443A-BF97-DB235EBC2069}" type="slidenum">
              <a:rPr lang="tr-TR" smtClean="0"/>
              <a:pPr/>
              <a:t>‹#›</a:t>
            </a:fld>
            <a:endParaRPr lang="tr-TR"/>
          </a:p>
        </p:txBody>
      </p:sp>
      <p:sp>
        <p:nvSpPr>
          <p:cNvPr id="7" name="Dikdörtgen 6"/>
          <p:cNvSpPr/>
          <p:nvPr/>
        </p:nvSpPr>
        <p:spPr>
          <a:xfrm>
            <a:off x="83911" y="1449328"/>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0" name="Dikdörtgen 9"/>
          <p:cNvSpPr/>
          <p:nvPr/>
        </p:nvSpPr>
        <p:spPr>
          <a:xfrm>
            <a:off x="83911"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1" name="Dikdörtgen 10"/>
          <p:cNvSpPr/>
          <p:nvPr/>
        </p:nvSpPr>
        <p:spPr>
          <a:xfrm>
            <a:off x="83911"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Başlık 7"/>
          <p:cNvSpPr>
            <a:spLocks noGrp="1"/>
          </p:cNvSpPr>
          <p:nvPr>
            <p:ph type="ctrTitle"/>
          </p:nvPr>
        </p:nvSpPr>
        <p:spPr>
          <a:xfrm>
            <a:off x="609600" y="1505955"/>
            <a:ext cx="109728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extLst>
      <p:ext uri="{BB962C8B-B14F-4D97-AF65-F5344CB8AC3E}">
        <p14:creationId xmlns:p14="http://schemas.microsoft.com/office/powerpoint/2010/main" val="4074998197"/>
      </p:ext>
    </p:extLst>
  </p:cSld>
  <p:clrMapOvr>
    <a:overrideClrMapping bg1="lt1" tx1="dk1" bg2="lt2" tx2="dk2" accent1="accent1" accent2="accent2" accent3="accent3" accent4="accent4" accent5="accent5" accent6="accent6" hlink="hlink" folHlink="folHlink"/>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
        <p:nvSpPr>
          <p:cNvPr id="8" name="İçerik Yer Tutucusu 7"/>
          <p:cNvSpPr>
            <a:spLocks noGrp="1"/>
          </p:cNvSpPr>
          <p:nvPr>
            <p:ph sz="quarter" idx="1"/>
          </p:nvPr>
        </p:nvSpPr>
        <p:spPr>
          <a:xfrm>
            <a:off x="1219200" y="1447800"/>
            <a:ext cx="103632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87930204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0" name="Yuvarlatılmış Dikdörtgen 9"/>
          <p:cNvSpPr/>
          <p:nvPr/>
        </p:nvSpPr>
        <p:spPr>
          <a:xfrm>
            <a:off x="87084" y="69780"/>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963084" y="952525"/>
            <a:ext cx="103632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a:xfrm>
            <a:off x="1066800" y="6172200"/>
            <a:ext cx="5334000" cy="457200"/>
          </a:xfrm>
        </p:spPr>
        <p:txBody>
          <a:bodyPr/>
          <a:lstStyle/>
          <a:p>
            <a:endParaRPr lang="tr-TR">
              <a:solidFill>
                <a:srgbClr val="696464"/>
              </a:solidFill>
            </a:endParaRPr>
          </a:p>
        </p:txBody>
      </p:sp>
      <p:sp>
        <p:nvSpPr>
          <p:cNvPr id="7" name="Dikdörtgen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Dikdörtgen 7"/>
          <p:cNvSpPr/>
          <p:nvPr/>
        </p:nvSpPr>
        <p:spPr>
          <a:xfrm>
            <a:off x="92211" y="2341500"/>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Dikdörtgen 8"/>
          <p:cNvSpPr/>
          <p:nvPr/>
        </p:nvSpPr>
        <p:spPr>
          <a:xfrm>
            <a:off x="91091"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6" name="Slayt Numarası Yer Tutucusu 5"/>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1451695203"/>
      </p:ext>
    </p:extLst>
  </p:cSld>
  <p:clrMapOvr>
    <a:overrideClrMapping bg1="lt1" tx1="dk1" bg2="lt2" tx2="dk2" accent1="accent1" accent2="accent2" accent3="accent3" accent4="accent4" accent5="accent5" accent6="accent6" hlink="hlink" folHlink="folHlink"/>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9" name="İçerik Yer Tutucusu 8"/>
          <p:cNvSpPr>
            <a:spLocks noGrp="1"/>
          </p:cNvSpPr>
          <p:nvPr>
            <p:ph sz="quarter" idx="1"/>
          </p:nvPr>
        </p:nvSpPr>
        <p:spPr>
          <a:xfrm>
            <a:off x="12192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65786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159244419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273050"/>
            <a:ext cx="103632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8" name="Altbilgi Yer Tutucusu 7"/>
          <p:cNvSpPr>
            <a:spLocks noGrp="1"/>
          </p:cNvSpPr>
          <p:nvPr>
            <p:ph type="ftr" sz="quarter" idx="11"/>
          </p:nvPr>
        </p:nvSpPr>
        <p:spPr/>
        <p:txBody>
          <a:bodyPr/>
          <a:lstStyle/>
          <a:p>
            <a:endParaRPr lang="tr-TR">
              <a:solidFill>
                <a:srgbClr val="696464"/>
              </a:solidFill>
            </a:endParaRPr>
          </a:p>
        </p:txBody>
      </p:sp>
      <p:sp>
        <p:nvSpPr>
          <p:cNvPr id="9" name="Slayt Numarası Yer Tutucusu 8"/>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half" idx="2"/>
          </p:nvPr>
        </p:nvSpPr>
        <p:spPr>
          <a:xfrm>
            <a:off x="12192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66040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17057914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4" name="Altbilgi Yer Tutucusu 3"/>
          <p:cNvSpPr>
            <a:spLocks noGrp="1"/>
          </p:cNvSpPr>
          <p:nvPr>
            <p:ph type="ftr" sz="quarter" idx="11"/>
          </p:nvPr>
        </p:nvSpPr>
        <p:spPr/>
        <p:txBody>
          <a:bodyPr/>
          <a:lstStyle/>
          <a:p>
            <a:endParaRPr lang="tr-TR">
              <a:solidFill>
                <a:srgbClr val="696464"/>
              </a:solidFill>
            </a:endParaRPr>
          </a:p>
        </p:txBody>
      </p:sp>
      <p:sp>
        <p:nvSpPr>
          <p:cNvPr id="5" name="Slayt Numarası Yer Tutucusu 4"/>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34627886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3" name="Altbilgi Yer Tutucusu 2"/>
          <p:cNvSpPr>
            <a:spLocks noGrp="1"/>
          </p:cNvSpPr>
          <p:nvPr>
            <p:ph type="ftr" sz="quarter" idx="11"/>
          </p:nvPr>
        </p:nvSpPr>
        <p:spPr/>
        <p:txBody>
          <a:bodyPr/>
          <a:lstStyle/>
          <a:p>
            <a:endParaRPr lang="tr-TR">
              <a:solidFill>
                <a:srgbClr val="696464"/>
              </a:solidFill>
            </a:endParaRPr>
          </a:p>
        </p:txBody>
      </p:sp>
      <p:sp>
        <p:nvSpPr>
          <p:cNvPr id="4" name="Slayt Numarası Yer Tutucusu 3"/>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174016240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useBgFill="1">
        <p:nvSpPr>
          <p:cNvPr id="9" name="Yuvarlatılmış Dikdörtgen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1219200" y="273050"/>
            <a:ext cx="103632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quarter" idx="1"/>
          </p:nvPr>
        </p:nvSpPr>
        <p:spPr>
          <a:xfrm>
            <a:off x="3962400" y="1600200"/>
            <a:ext cx="7620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26219758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a:xfrm>
            <a:off x="1219200" y="6172200"/>
            <a:ext cx="5181600" cy="457200"/>
          </a:xfrm>
        </p:spPr>
        <p:txBody>
          <a:bodyPr/>
          <a:lstStyle/>
          <a:p>
            <a:endParaRPr lang="tr-TR">
              <a:solidFill>
                <a:srgbClr val="696464"/>
              </a:solidFill>
            </a:endParaRPr>
          </a:p>
        </p:txBody>
      </p:sp>
      <p:sp>
        <p:nvSpPr>
          <p:cNvPr id="7" name="Slayt Numarası Yer Tutucusu 6"/>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
        <p:nvSpPr>
          <p:cNvPr id="11" name="Dikdörtgen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2" name="Dikdörtgen 11"/>
          <p:cNvSpPr/>
          <p:nvPr/>
        </p:nvSpPr>
        <p:spPr>
          <a:xfrm>
            <a:off x="91347" y="4650499"/>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3" name="Dikdörtgen 12"/>
          <p:cNvSpPr/>
          <p:nvPr/>
        </p:nvSpPr>
        <p:spPr>
          <a:xfrm>
            <a:off x="91364" y="4773249"/>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3" name="Resim Yer Tutucusu 2"/>
          <p:cNvSpPr>
            <a:spLocks noGrp="1"/>
          </p:cNvSpPr>
          <p:nvPr>
            <p:ph type="pic" idx="1"/>
          </p:nvPr>
        </p:nvSpPr>
        <p:spPr>
          <a:xfrm>
            <a:off x="91094" y="66700"/>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extLst>
      <p:ext uri="{BB962C8B-B14F-4D97-AF65-F5344CB8AC3E}">
        <p14:creationId xmlns:p14="http://schemas.microsoft.com/office/powerpoint/2010/main" val="136425390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874981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914144" y="274320"/>
            <a:ext cx="9997440"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900"/>
            </a:lvl4pPr>
            <a:lvl5pPr>
              <a:defRPr sz="19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900"/>
            </a:lvl4pPr>
            <a:lvl5pPr>
              <a:defRPr sz="19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505AFE84-39A3-4F5E-88DE-750DAA24FC89}" type="datetimeFigureOut">
              <a:rPr lang="tr-TR" smtClean="0">
                <a:solidFill>
                  <a:srgbClr val="E7DEC9">
                    <a:shade val="50000"/>
                    <a:satMod val="200000"/>
                  </a:srgbClr>
                </a:solidFill>
              </a:rPr>
              <a:pPr/>
              <a:t>03.12.2021</a:t>
            </a:fld>
            <a:endParaRPr lang="tr-TR">
              <a:solidFill>
                <a:srgbClr val="E7DEC9">
                  <a:shade val="50000"/>
                  <a:satMod val="200000"/>
                </a:srgbClr>
              </a:solidFill>
            </a:endParaRPr>
          </a:p>
        </p:txBody>
      </p:sp>
      <p:sp>
        <p:nvSpPr>
          <p:cNvPr id="6" name="5 Altbilgi Yer Tutucusu"/>
          <p:cNvSpPr>
            <a:spLocks noGrp="1"/>
          </p:cNvSpPr>
          <p:nvPr>
            <p:ph type="ftr" sz="quarter" idx="11"/>
          </p:nvPr>
        </p:nvSpPr>
        <p:spPr/>
        <p:txBody>
          <a:bodyPr/>
          <a:lstStyle>
            <a:extLst/>
          </a:lstStyle>
          <a:p>
            <a:endParaRPr lang="tr-TR">
              <a:solidFill>
                <a:srgbClr val="E7DEC9">
                  <a:shade val="50000"/>
                  <a:satMod val="200000"/>
                </a:srgbClr>
              </a:solidFill>
            </a:endParaRPr>
          </a:p>
        </p:txBody>
      </p:sp>
      <p:sp>
        <p:nvSpPr>
          <p:cNvPr id="7" name="6 Slayt Numarası Yer Tutucusu"/>
          <p:cNvSpPr>
            <a:spLocks noGrp="1"/>
          </p:cNvSpPr>
          <p:nvPr>
            <p:ph type="sldNum" sz="quarter" idx="12"/>
          </p:nvPr>
        </p:nvSpPr>
        <p:spPr/>
        <p:txBody>
          <a:bodyPr/>
          <a:lstStyle>
            <a:extLst/>
          </a:lstStyle>
          <a:p>
            <a:fld id="{C6114491-48EF-40C2-A995-F4D0BEFAB550}" type="slidenum">
              <a:rPr lang="tr-TR" smtClean="0">
                <a:solidFill>
                  <a:srgbClr val="E7DEC9">
                    <a:shade val="50000"/>
                    <a:satMod val="200000"/>
                  </a:srgbClr>
                </a:solidFill>
              </a:rPr>
              <a:pPr/>
              <a:t>‹#›</a:t>
            </a:fld>
            <a:endParaRPr lang="tr-TR">
              <a:solidFill>
                <a:srgbClr val="E7DEC9">
                  <a:shade val="50000"/>
                  <a:satMod val="200000"/>
                </a:srgbClr>
              </a:solidFill>
            </a:endParaRPr>
          </a:p>
        </p:txBody>
      </p:sp>
    </p:spTree>
    <p:extLst>
      <p:ext uri="{BB962C8B-B14F-4D97-AF65-F5344CB8AC3E}">
        <p14:creationId xmlns:p14="http://schemas.microsoft.com/office/powerpoint/2010/main" val="147194914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66"/>
            <a:ext cx="268224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219200" y="274665"/>
            <a:ext cx="7416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426806200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cxnSp>
        <p:nvCxnSpPr>
          <p:cNvPr id="4" name="19 Düz Bağlayıcı"/>
          <p:cNvCxnSpPr/>
          <p:nvPr userDrawn="1"/>
        </p:nvCxnSpPr>
        <p:spPr>
          <a:xfrm>
            <a:off x="664652" y="1790700"/>
            <a:ext cx="9935633"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737F2C94-8949-4D4E-BC74-387F9B6CB26E}" type="datetimeFigureOut">
              <a:rPr lang="en-US">
                <a:solidFill>
                  <a:srgbClr val="696464"/>
                </a:solidFill>
              </a:rPr>
              <a:pPr>
                <a:defRPr/>
              </a:pPr>
              <a:t>12/3/2021</a:t>
            </a:fld>
            <a:endParaRPr lang="en-US">
              <a:solidFill>
                <a:srgbClr val="696464"/>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7" name="Slide Number Placeholder 5"/>
          <p:cNvSpPr>
            <a:spLocks noGrp="1"/>
          </p:cNvSpPr>
          <p:nvPr>
            <p:ph type="sldNum" sz="quarter" idx="12"/>
          </p:nvPr>
        </p:nvSpPr>
        <p:spPr/>
        <p:txBody>
          <a:bodyPr/>
          <a:lstStyle>
            <a:lvl1pPr>
              <a:defRPr/>
            </a:lvl1pPr>
          </a:lstStyle>
          <a:p>
            <a:pPr>
              <a:defRPr/>
            </a:pPr>
            <a:fld id="{F2BF2F5D-4A3E-4C44-9CA7-E761DF9924AB}" type="slidenum">
              <a:rPr lang="en-US"/>
              <a:pPr>
                <a:defRPr/>
              </a:pPr>
              <a:t>‹#›</a:t>
            </a:fld>
            <a:endParaRPr lang="en-US"/>
          </a:p>
        </p:txBody>
      </p:sp>
    </p:spTree>
    <p:extLst>
      <p:ext uri="{BB962C8B-B14F-4D97-AF65-F5344CB8AC3E}">
        <p14:creationId xmlns:p14="http://schemas.microsoft.com/office/powerpoint/2010/main" val="1630356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9600" y="328279"/>
            <a:ext cx="5364480" cy="640080"/>
          </a:xfrm>
          <a:solidFill>
            <a:schemeClr val="bg1"/>
          </a:solidFill>
          <a:ln w="10795">
            <a:solidFill>
              <a:schemeClr val="bg1"/>
            </a:solidFill>
            <a:miter lim="800000"/>
          </a:ln>
        </p:spPr>
        <p:txBody>
          <a:bodyPr anchor="ctr"/>
          <a:lstStyle>
            <a:lvl1pPr marL="64005" indent="0" algn="l">
              <a:lnSpc>
                <a:spcPct val="100000"/>
              </a:lnSpc>
              <a:spcBef>
                <a:spcPts val="100"/>
              </a:spcBef>
              <a:buNone/>
              <a:defRPr sz="1900" b="0">
                <a:solidFill>
                  <a:schemeClr val="tx1"/>
                </a:solidFill>
              </a:defRPr>
            </a:lvl1pPr>
            <a:lvl2pPr>
              <a:buNone/>
              <a:defRPr sz="2000" b="1"/>
            </a:lvl2pPr>
            <a:lvl3pPr>
              <a:buNone/>
              <a:defRPr sz="19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6217920" y="328279"/>
            <a:ext cx="5364480" cy="640080"/>
          </a:xfrm>
          <a:solidFill>
            <a:schemeClr val="bg1"/>
          </a:solidFill>
          <a:ln w="10795">
            <a:solidFill>
              <a:schemeClr val="bg1"/>
            </a:solidFill>
            <a:miter lim="800000"/>
          </a:ln>
        </p:spPr>
        <p:txBody>
          <a:bodyPr anchor="ctr"/>
          <a:lstStyle>
            <a:lvl1pPr marL="64005" indent="0" algn="l">
              <a:lnSpc>
                <a:spcPct val="100000"/>
              </a:lnSpc>
              <a:spcBef>
                <a:spcPts val="100"/>
              </a:spcBef>
              <a:buNone/>
              <a:defRPr sz="1900" b="0">
                <a:solidFill>
                  <a:schemeClr val="tx1"/>
                </a:solidFill>
              </a:defRPr>
            </a:lvl1pPr>
            <a:lvl2pPr>
              <a:buNone/>
              <a:defRPr sz="2000" b="1"/>
            </a:lvl2pPr>
            <a:lvl3pPr>
              <a:buNone/>
              <a:defRPr sz="19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9600" y="969336"/>
            <a:ext cx="5364480" cy="4114800"/>
          </a:xfrm>
          <a:ln w="10795">
            <a:solidFill>
              <a:schemeClr val="bg1"/>
            </a:solidFill>
            <a:prstDash val="dash"/>
            <a:miter lim="800000"/>
          </a:ln>
        </p:spPr>
        <p:txBody>
          <a:bodyPr/>
          <a:lstStyle>
            <a:lvl1pPr marL="393173" indent="-274306">
              <a:lnSpc>
                <a:spcPct val="100000"/>
              </a:lnSpc>
              <a:spcBef>
                <a:spcPts val="700"/>
              </a:spcBef>
              <a:defRPr sz="2400"/>
            </a:lvl1pPr>
            <a:lvl2pPr>
              <a:lnSpc>
                <a:spcPct val="100000"/>
              </a:lnSpc>
              <a:spcBef>
                <a:spcPts val="700"/>
              </a:spcBef>
              <a:defRPr sz="2000"/>
            </a:lvl2pPr>
            <a:lvl3pPr>
              <a:lnSpc>
                <a:spcPct val="100000"/>
              </a:lnSpc>
              <a:spcBef>
                <a:spcPts val="700"/>
              </a:spcBef>
              <a:defRPr sz="19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6217920" y="969336"/>
            <a:ext cx="5364480" cy="4114800"/>
          </a:xfrm>
          <a:ln w="10795">
            <a:solidFill>
              <a:schemeClr val="bg1"/>
            </a:solidFill>
            <a:prstDash val="dash"/>
            <a:miter lim="800000"/>
          </a:ln>
        </p:spPr>
        <p:txBody>
          <a:bodyPr/>
          <a:lstStyle>
            <a:lvl1pPr marL="393173" indent="-274306">
              <a:lnSpc>
                <a:spcPct val="100000"/>
              </a:lnSpc>
              <a:spcBef>
                <a:spcPts val="700"/>
              </a:spcBef>
              <a:defRPr sz="2400"/>
            </a:lvl1pPr>
            <a:lvl2pPr>
              <a:lnSpc>
                <a:spcPct val="100000"/>
              </a:lnSpc>
              <a:spcBef>
                <a:spcPts val="700"/>
              </a:spcBef>
              <a:defRPr sz="2000"/>
            </a:lvl2pPr>
            <a:lvl3pPr>
              <a:lnSpc>
                <a:spcPct val="100000"/>
              </a:lnSpc>
              <a:spcBef>
                <a:spcPts val="700"/>
              </a:spcBef>
              <a:defRPr sz="19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505AFE84-39A3-4F5E-88DE-750DAA24FC89}" type="datetimeFigureOut">
              <a:rPr lang="tr-TR" smtClean="0">
                <a:solidFill>
                  <a:srgbClr val="E7DEC9">
                    <a:shade val="50000"/>
                    <a:satMod val="200000"/>
                  </a:srgbClr>
                </a:solidFill>
              </a:rPr>
              <a:pPr/>
              <a:t>03.12.2021</a:t>
            </a:fld>
            <a:endParaRPr lang="tr-TR">
              <a:solidFill>
                <a:srgbClr val="E7DEC9">
                  <a:shade val="50000"/>
                  <a:satMod val="200000"/>
                </a:srgbClr>
              </a:solidFill>
            </a:endParaRPr>
          </a:p>
        </p:txBody>
      </p:sp>
      <p:sp>
        <p:nvSpPr>
          <p:cNvPr id="8" name="7 Altbilgi Yer Tutucusu"/>
          <p:cNvSpPr>
            <a:spLocks noGrp="1"/>
          </p:cNvSpPr>
          <p:nvPr>
            <p:ph type="ftr" sz="quarter" idx="11"/>
          </p:nvPr>
        </p:nvSpPr>
        <p:spPr/>
        <p:txBody>
          <a:bodyPr/>
          <a:lstStyle>
            <a:extLst/>
          </a:lstStyle>
          <a:p>
            <a:endParaRPr lang="tr-TR">
              <a:solidFill>
                <a:srgbClr val="E7DEC9">
                  <a:shade val="50000"/>
                  <a:satMod val="200000"/>
                </a:srgbClr>
              </a:solidFill>
            </a:endParaRPr>
          </a:p>
        </p:txBody>
      </p:sp>
      <p:sp>
        <p:nvSpPr>
          <p:cNvPr id="9" name="8 Slayt Numarası Yer Tutucusu"/>
          <p:cNvSpPr>
            <a:spLocks noGrp="1"/>
          </p:cNvSpPr>
          <p:nvPr>
            <p:ph type="sldNum" sz="quarter" idx="12"/>
          </p:nvPr>
        </p:nvSpPr>
        <p:spPr/>
        <p:txBody>
          <a:bodyPr/>
          <a:lstStyle>
            <a:extLst/>
          </a:lstStyle>
          <a:p>
            <a:fld id="{C6114491-48EF-40C2-A995-F4D0BEFAB550}" type="slidenum">
              <a:rPr lang="tr-TR" smtClean="0">
                <a:solidFill>
                  <a:srgbClr val="E7DEC9">
                    <a:shade val="50000"/>
                    <a:satMod val="200000"/>
                  </a:srgbClr>
                </a:solidFill>
              </a:rPr>
              <a:pPr/>
              <a:t>‹#›</a:t>
            </a:fld>
            <a:endParaRPr lang="tr-TR">
              <a:solidFill>
                <a:srgbClr val="E7DEC9">
                  <a:shade val="50000"/>
                  <a:satMod val="200000"/>
                </a:srgbClr>
              </a:solidFill>
            </a:endParaRPr>
          </a:p>
        </p:txBody>
      </p:sp>
    </p:spTree>
    <p:extLst>
      <p:ext uri="{BB962C8B-B14F-4D97-AF65-F5344CB8AC3E}">
        <p14:creationId xmlns:p14="http://schemas.microsoft.com/office/powerpoint/2010/main" val="3652926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914144" y="274320"/>
            <a:ext cx="9997440" cy="1143000"/>
          </a:xfrm>
        </p:spPr>
        <p:txBody>
          <a:bodyPr anchor="ct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505AFE84-39A3-4F5E-88DE-750DAA24FC89}" type="datetimeFigureOut">
              <a:rPr lang="tr-TR" smtClean="0">
                <a:solidFill>
                  <a:srgbClr val="E7DEC9">
                    <a:shade val="50000"/>
                    <a:satMod val="200000"/>
                  </a:srgbClr>
                </a:solidFill>
              </a:rPr>
              <a:pPr/>
              <a:t>03.12.2021</a:t>
            </a:fld>
            <a:endParaRPr lang="tr-TR">
              <a:solidFill>
                <a:srgbClr val="E7DEC9">
                  <a:shade val="50000"/>
                  <a:satMod val="200000"/>
                </a:srgbClr>
              </a:solidFill>
            </a:endParaRPr>
          </a:p>
        </p:txBody>
      </p:sp>
      <p:sp>
        <p:nvSpPr>
          <p:cNvPr id="4" name="3 Altbilgi Yer Tutucusu"/>
          <p:cNvSpPr>
            <a:spLocks noGrp="1"/>
          </p:cNvSpPr>
          <p:nvPr>
            <p:ph type="ftr" sz="quarter" idx="11"/>
          </p:nvPr>
        </p:nvSpPr>
        <p:spPr/>
        <p:txBody>
          <a:bodyPr/>
          <a:lstStyle>
            <a:extLst/>
          </a:lstStyle>
          <a:p>
            <a:endParaRPr lang="tr-TR">
              <a:solidFill>
                <a:srgbClr val="E7DEC9">
                  <a:shade val="50000"/>
                  <a:satMod val="200000"/>
                </a:srgbClr>
              </a:solidFill>
            </a:endParaRPr>
          </a:p>
        </p:txBody>
      </p:sp>
      <p:sp>
        <p:nvSpPr>
          <p:cNvPr id="5" name="4 Slayt Numarası Yer Tutucusu"/>
          <p:cNvSpPr>
            <a:spLocks noGrp="1"/>
          </p:cNvSpPr>
          <p:nvPr>
            <p:ph type="sldNum" sz="quarter" idx="12"/>
          </p:nvPr>
        </p:nvSpPr>
        <p:spPr/>
        <p:txBody>
          <a:bodyPr/>
          <a:lstStyle>
            <a:extLst/>
          </a:lstStyle>
          <a:p>
            <a:fld id="{C6114491-48EF-40C2-A995-F4D0BEFAB550}" type="slidenum">
              <a:rPr lang="tr-TR" smtClean="0">
                <a:solidFill>
                  <a:srgbClr val="E7DEC9">
                    <a:shade val="50000"/>
                    <a:satMod val="200000"/>
                  </a:srgbClr>
                </a:solidFill>
              </a:rPr>
              <a:pPr/>
              <a:t>‹#›</a:t>
            </a:fld>
            <a:endParaRPr lang="tr-TR">
              <a:solidFill>
                <a:srgbClr val="E7DEC9">
                  <a:shade val="50000"/>
                  <a:satMod val="200000"/>
                </a:srgbClr>
              </a:solidFill>
            </a:endParaRPr>
          </a:p>
        </p:txBody>
      </p:sp>
    </p:spTree>
    <p:extLst>
      <p:ext uri="{BB962C8B-B14F-4D97-AF65-F5344CB8AC3E}">
        <p14:creationId xmlns:p14="http://schemas.microsoft.com/office/powerpoint/2010/main" val="3575956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extLst/>
          </a:lstStyle>
          <a:p>
            <a:pPr algn="ctr" defTabSz="914354"/>
            <a:endParaRPr lang="en-US" sz="1900">
              <a:solidFill>
                <a:prstClr val="white"/>
              </a:solidFill>
              <a:sym typeface="Arial"/>
            </a:endParaRPr>
          </a:p>
        </p:txBody>
      </p:sp>
      <p:sp>
        <p:nvSpPr>
          <p:cNvPr id="2" name="1 Veri Yer Tutucusu"/>
          <p:cNvSpPr>
            <a:spLocks noGrp="1"/>
          </p:cNvSpPr>
          <p:nvPr>
            <p:ph type="dt" sz="half" idx="10"/>
          </p:nvPr>
        </p:nvSpPr>
        <p:spPr/>
        <p:txBody>
          <a:bodyPr/>
          <a:lstStyle>
            <a:extLst/>
          </a:lstStyle>
          <a:p>
            <a:fld id="{505AFE84-39A3-4F5E-88DE-750DAA24FC89}" type="datetimeFigureOut">
              <a:rPr lang="tr-TR" smtClean="0">
                <a:solidFill>
                  <a:srgbClr val="E7DEC9">
                    <a:shade val="50000"/>
                    <a:satMod val="200000"/>
                  </a:srgbClr>
                </a:solidFill>
              </a:rPr>
              <a:pPr/>
              <a:t>03.12.2021</a:t>
            </a:fld>
            <a:endParaRPr lang="tr-TR">
              <a:solidFill>
                <a:srgbClr val="E7DEC9">
                  <a:shade val="50000"/>
                  <a:satMod val="200000"/>
                </a:srgbClr>
              </a:solidFill>
            </a:endParaRPr>
          </a:p>
        </p:txBody>
      </p:sp>
      <p:sp>
        <p:nvSpPr>
          <p:cNvPr id="3" name="2 Altbilgi Yer Tutucusu"/>
          <p:cNvSpPr>
            <a:spLocks noGrp="1"/>
          </p:cNvSpPr>
          <p:nvPr>
            <p:ph type="ftr" sz="quarter" idx="11"/>
          </p:nvPr>
        </p:nvSpPr>
        <p:spPr/>
        <p:txBody>
          <a:bodyPr/>
          <a:lstStyle>
            <a:extLst/>
          </a:lstStyle>
          <a:p>
            <a:endParaRPr lang="tr-TR">
              <a:solidFill>
                <a:srgbClr val="E7DEC9">
                  <a:shade val="50000"/>
                  <a:satMod val="200000"/>
                </a:srgbClr>
              </a:solidFill>
            </a:endParaRPr>
          </a:p>
        </p:txBody>
      </p:sp>
      <p:sp>
        <p:nvSpPr>
          <p:cNvPr id="4" name="3 Slayt Numarası Yer Tutucusu"/>
          <p:cNvSpPr>
            <a:spLocks noGrp="1"/>
          </p:cNvSpPr>
          <p:nvPr>
            <p:ph type="sldNum" sz="quarter" idx="12"/>
          </p:nvPr>
        </p:nvSpPr>
        <p:spPr/>
        <p:txBody>
          <a:bodyPr/>
          <a:lstStyle>
            <a:extLst/>
          </a:lstStyle>
          <a:p>
            <a:fld id="{C6114491-48EF-40C2-A995-F4D0BEFAB550}" type="slidenum">
              <a:rPr lang="tr-TR" smtClean="0">
                <a:solidFill>
                  <a:srgbClr val="E7DEC9">
                    <a:shade val="50000"/>
                    <a:satMod val="200000"/>
                  </a:srgbClr>
                </a:solidFill>
              </a:rPr>
              <a:pPr/>
              <a:t>‹#›</a:t>
            </a:fld>
            <a:endParaRPr lang="tr-TR">
              <a:solidFill>
                <a:srgbClr val="E7DEC9">
                  <a:shade val="50000"/>
                  <a:satMod val="200000"/>
                </a:srgbClr>
              </a:solidFill>
            </a:endParaRPr>
          </a:p>
        </p:txBody>
      </p:sp>
      <p:sp>
        <p:nvSpPr>
          <p:cNvPr id="6" name="5 Dikdörtgen"/>
          <p:cNvSpPr/>
          <p:nvPr/>
        </p:nvSpPr>
        <p:spPr bwMode="invGray">
          <a:xfrm>
            <a:off x="1353312" y="-53"/>
            <a:ext cx="97536"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extLst/>
          </a:lstStyle>
          <a:p>
            <a:pPr algn="ctr" defTabSz="914354"/>
            <a:endParaRPr lang="en-US" sz="1900">
              <a:solidFill>
                <a:prstClr val="white"/>
              </a:solidFill>
              <a:sym typeface="Arial"/>
            </a:endParaRPr>
          </a:p>
        </p:txBody>
      </p:sp>
    </p:spTree>
    <p:extLst>
      <p:ext uri="{BB962C8B-B14F-4D97-AF65-F5344CB8AC3E}">
        <p14:creationId xmlns:p14="http://schemas.microsoft.com/office/powerpoint/2010/main" val="3785403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16951"/>
            <a:ext cx="5080000" cy="1162051"/>
          </a:xfrm>
          <a:ln>
            <a:noFill/>
          </a:ln>
        </p:spPr>
        <p:txBody>
          <a:bodyPr anchor="b"/>
          <a:lstStyle>
            <a:lvl1pPr algn="l">
              <a:lnSpc>
                <a:spcPts val="2000"/>
              </a:lnSpc>
              <a:buNone/>
              <a:defRPr sz="23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09600" y="1406966"/>
            <a:ext cx="5080000" cy="698500"/>
          </a:xfrm>
        </p:spPr>
        <p:txBody>
          <a:bodyPr/>
          <a:lstStyle>
            <a:lvl1pPr marL="45718" indent="0">
              <a:lnSpc>
                <a:spcPct val="100000"/>
              </a:lnSpc>
              <a:spcBef>
                <a:spcPts val="0"/>
              </a:spcBef>
              <a:buNone/>
              <a:defRPr sz="1500"/>
            </a:lvl1pPr>
            <a:lvl2pPr>
              <a:buNone/>
              <a:defRPr sz="1200"/>
            </a:lvl2pPr>
            <a:lvl3pPr>
              <a:buNone/>
              <a:defRPr sz="11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609600" y="2133604"/>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505AFE84-39A3-4F5E-88DE-750DAA24FC89}" type="datetimeFigureOut">
              <a:rPr lang="tr-TR" smtClean="0">
                <a:solidFill>
                  <a:srgbClr val="E7DEC9">
                    <a:shade val="50000"/>
                    <a:satMod val="200000"/>
                  </a:srgbClr>
                </a:solidFill>
              </a:rPr>
              <a:pPr/>
              <a:t>03.12.2021</a:t>
            </a:fld>
            <a:endParaRPr lang="tr-TR">
              <a:solidFill>
                <a:srgbClr val="E7DEC9">
                  <a:shade val="50000"/>
                  <a:satMod val="200000"/>
                </a:srgbClr>
              </a:solidFill>
            </a:endParaRPr>
          </a:p>
        </p:txBody>
      </p:sp>
      <p:sp>
        <p:nvSpPr>
          <p:cNvPr id="6" name="5 Altbilgi Yer Tutucusu"/>
          <p:cNvSpPr>
            <a:spLocks noGrp="1"/>
          </p:cNvSpPr>
          <p:nvPr>
            <p:ph type="ftr" sz="quarter" idx="11"/>
          </p:nvPr>
        </p:nvSpPr>
        <p:spPr/>
        <p:txBody>
          <a:bodyPr/>
          <a:lstStyle>
            <a:extLst/>
          </a:lstStyle>
          <a:p>
            <a:endParaRPr lang="tr-TR">
              <a:solidFill>
                <a:srgbClr val="E7DEC9">
                  <a:shade val="50000"/>
                  <a:satMod val="200000"/>
                </a:srgbClr>
              </a:solidFill>
            </a:endParaRPr>
          </a:p>
        </p:txBody>
      </p:sp>
      <p:sp>
        <p:nvSpPr>
          <p:cNvPr id="7" name="6 Slayt Numarası Yer Tutucusu"/>
          <p:cNvSpPr>
            <a:spLocks noGrp="1"/>
          </p:cNvSpPr>
          <p:nvPr>
            <p:ph type="sldNum" sz="quarter" idx="12"/>
          </p:nvPr>
        </p:nvSpPr>
        <p:spPr/>
        <p:txBody>
          <a:bodyPr/>
          <a:lstStyle>
            <a:extLst/>
          </a:lstStyle>
          <a:p>
            <a:fld id="{C6114491-48EF-40C2-A995-F4D0BEFAB550}" type="slidenum">
              <a:rPr lang="tr-TR" smtClean="0">
                <a:solidFill>
                  <a:srgbClr val="E7DEC9">
                    <a:shade val="50000"/>
                    <a:satMod val="200000"/>
                  </a:srgbClr>
                </a:solidFill>
              </a:rPr>
              <a:pPr/>
              <a:t>‹#›</a:t>
            </a:fld>
            <a:endParaRPr lang="tr-TR">
              <a:solidFill>
                <a:srgbClr val="E7DEC9">
                  <a:shade val="50000"/>
                  <a:satMod val="200000"/>
                </a:srgbClr>
              </a:solidFill>
            </a:endParaRPr>
          </a:p>
        </p:txBody>
      </p:sp>
    </p:spTree>
    <p:extLst>
      <p:ext uri="{BB962C8B-B14F-4D97-AF65-F5344CB8AC3E}">
        <p14:creationId xmlns:p14="http://schemas.microsoft.com/office/powerpoint/2010/main" val="5974234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extLst/>
          </a:lstStyle>
          <a:p>
            <a:fld id="{505AFE84-39A3-4F5E-88DE-750DAA24FC89}" type="datetimeFigureOut">
              <a:rPr lang="tr-TR" smtClean="0">
                <a:solidFill>
                  <a:srgbClr val="E7DEC9">
                    <a:shade val="50000"/>
                    <a:satMod val="200000"/>
                  </a:srgbClr>
                </a:solidFill>
              </a:rPr>
              <a:pPr/>
              <a:t>03.12.2021</a:t>
            </a:fld>
            <a:endParaRPr lang="tr-TR">
              <a:solidFill>
                <a:srgbClr val="E7DEC9">
                  <a:shade val="50000"/>
                  <a:satMod val="200000"/>
                </a:srgbClr>
              </a:solidFill>
            </a:endParaRPr>
          </a:p>
        </p:txBody>
      </p:sp>
      <p:sp>
        <p:nvSpPr>
          <p:cNvPr id="6" name="5 Altbilgi Yer Tutucusu"/>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6 Slayt Numarası Yer Tutucusu"/>
          <p:cNvSpPr>
            <a:spLocks noGrp="1"/>
          </p:cNvSpPr>
          <p:nvPr>
            <p:ph type="sldNum" sz="quarter" idx="12"/>
          </p:nvPr>
        </p:nvSpPr>
        <p:spPr/>
        <p:txBody>
          <a:bodyPr/>
          <a:lstStyle>
            <a:extLst/>
          </a:lstStyle>
          <a:p>
            <a:fld id="{C6114491-48EF-40C2-A995-F4D0BEFAB550}" type="slidenum">
              <a:rPr lang="tr-TR" smtClean="0">
                <a:solidFill>
                  <a:srgbClr val="E7DEC9">
                    <a:shade val="50000"/>
                    <a:satMod val="200000"/>
                  </a:srgbClr>
                </a:solidFill>
              </a:rPr>
              <a:pPr/>
              <a:t>‹#›</a:t>
            </a:fld>
            <a:endParaRPr lang="tr-TR">
              <a:solidFill>
                <a:srgbClr val="E7DEC9">
                  <a:shade val="50000"/>
                  <a:satMod val="200000"/>
                </a:srgbClr>
              </a:solidFill>
            </a:endParaRPr>
          </a:p>
        </p:txBody>
      </p:sp>
      <p:sp>
        <p:nvSpPr>
          <p:cNvPr id="8" name="7 Dikdörtgen"/>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36" tIns="274306" rIns="91436" bIns="45718" rtlCol="0" anchor="t">
            <a:normAutofit/>
          </a:bodyPr>
          <a:lstStyle>
            <a:extLst/>
          </a:lstStyle>
          <a:p>
            <a:pPr indent="-283450" defTabSz="914354">
              <a:lnSpc>
                <a:spcPts val="3000"/>
              </a:lnSpc>
              <a:spcBef>
                <a:spcPts val="600"/>
              </a:spcBef>
              <a:buClr>
                <a:srgbClr val="3891A7"/>
              </a:buClr>
              <a:buSzPct val="80000"/>
              <a:buFont typeface="Wingdings 2"/>
              <a:buNone/>
            </a:pPr>
            <a:endParaRPr lang="en-US" sz="3200">
              <a:solidFill>
                <a:prstClr val="black"/>
              </a:solidFill>
              <a:cs typeface="Arial"/>
              <a:sym typeface="Arial"/>
            </a:endParaRPr>
          </a:p>
        </p:txBody>
      </p:sp>
      <p:sp>
        <p:nvSpPr>
          <p:cNvPr id="3" name="2 Resim Yer Tutucusu"/>
          <p:cNvSpPr>
            <a:spLocks noGrp="1"/>
          </p:cNvSpPr>
          <p:nvPr>
            <p:ph type="pic" idx="1"/>
          </p:nvPr>
        </p:nvSpPr>
        <p:spPr>
          <a:xfrm>
            <a:off x="1117600" y="1143182"/>
            <a:ext cx="5892800" cy="3514531"/>
          </a:xfrm>
          <a:prstGeom prst="roundRect">
            <a:avLst>
              <a:gd name="adj" fmla="val 783"/>
            </a:avLst>
          </a:prstGeom>
          <a:solidFill>
            <a:schemeClr val="bg2"/>
          </a:solidFill>
          <a:ln w="127000">
            <a:noFill/>
            <a:miter lim="800000"/>
          </a:ln>
          <a:effectLst/>
        </p:spPr>
        <p:txBody>
          <a:bodyPr lIns="91436" tIns="274306" anchor="t"/>
          <a:lstStyle>
            <a:lvl1pPr marL="0" indent="0" algn="l" eaLnBrk="1" latinLnBrk="0" hangingPunct="1">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528967" y="954517"/>
            <a:ext cx="914400"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extLst/>
          </a:lstStyle>
          <a:p>
            <a:pPr algn="ctr" defTabSz="914354"/>
            <a:endParaRPr lang="en-US" sz="1900">
              <a:solidFill>
                <a:prstClr val="white"/>
              </a:solidFill>
              <a:sym typeface="Arial"/>
            </a:endParaRPr>
          </a:p>
        </p:txBody>
      </p:sp>
      <p:sp>
        <p:nvSpPr>
          <p:cNvPr id="10" name="9 Akış Çizelgesi: İşlem"/>
          <p:cNvSpPr/>
          <p:nvPr/>
        </p:nvSpPr>
        <p:spPr>
          <a:xfrm rot="2103354" flipH="1">
            <a:off x="6671556" y="936790"/>
            <a:ext cx="865632"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extLst/>
          </a:lstStyle>
          <a:p>
            <a:pPr algn="ctr" defTabSz="914354"/>
            <a:endParaRPr lang="en-US" sz="1900" dirty="0">
              <a:solidFill>
                <a:prstClr val="white"/>
              </a:solidFill>
              <a:sym typeface="Arial"/>
            </a:endParaRPr>
          </a:p>
        </p:txBody>
      </p:sp>
      <p:sp>
        <p:nvSpPr>
          <p:cNvPr id="4" name="3 Metin Yer Tutucusu"/>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500">
                <a:solidFill>
                  <a:srgbClr val="777777"/>
                </a:solidFill>
              </a:defRPr>
            </a:lvl1pPr>
            <a:lvl2pPr>
              <a:defRPr sz="1200"/>
            </a:lvl2pPr>
            <a:lvl3pPr>
              <a:defRPr sz="1100"/>
            </a:lvl3pPr>
            <a:lvl4pPr>
              <a:defRPr sz="900"/>
            </a:lvl4pPr>
            <a:lvl5pPr>
              <a:defRPr sz="900"/>
            </a:lvl5pPr>
            <a:extLst/>
          </a:lstStyle>
          <a:p>
            <a:pPr lvl="0" eaLnBrk="1" latinLnBrk="0" hangingPunct="1"/>
            <a:r>
              <a:rPr kumimoji="0" lang="tr-TR" smtClean="0"/>
              <a:t>Asıl metin stillerini düzenlemek için tıklatın</a:t>
            </a:r>
          </a:p>
        </p:txBody>
      </p:sp>
    </p:spTree>
    <p:extLst>
      <p:ext uri="{BB962C8B-B14F-4D97-AF65-F5344CB8AC3E}">
        <p14:creationId xmlns:p14="http://schemas.microsoft.com/office/powerpoint/2010/main" val="2867870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505AFE84-39A3-4F5E-88DE-750DAA24FC89}" type="datetimeFigureOut">
              <a:rPr lang="tr-TR" smtClean="0">
                <a:solidFill>
                  <a:srgbClr val="E7DEC9">
                    <a:shade val="50000"/>
                    <a:satMod val="200000"/>
                  </a:srgbClr>
                </a:solidFill>
              </a:rPr>
              <a:pPr/>
              <a:t>03.12.2021</a:t>
            </a:fld>
            <a:endParaRPr lang="tr-TR">
              <a:solidFill>
                <a:srgbClr val="E7DEC9">
                  <a:shade val="50000"/>
                  <a:satMod val="200000"/>
                </a:srgbClr>
              </a:solidFill>
            </a:endParaRPr>
          </a:p>
        </p:txBody>
      </p:sp>
      <p:sp>
        <p:nvSpPr>
          <p:cNvPr id="5" name="4 Altbilgi Yer Tutucusu"/>
          <p:cNvSpPr>
            <a:spLocks noGrp="1"/>
          </p:cNvSpPr>
          <p:nvPr>
            <p:ph type="ftr" sz="quarter" idx="11"/>
          </p:nvPr>
        </p:nvSpPr>
        <p:spPr/>
        <p:txBody>
          <a:bodyPr/>
          <a:lstStyle>
            <a:extLst/>
          </a:lstStyle>
          <a:p>
            <a:endParaRPr lang="tr-TR">
              <a:solidFill>
                <a:srgbClr val="E7DEC9">
                  <a:shade val="50000"/>
                  <a:satMod val="200000"/>
                </a:srgbClr>
              </a:solidFill>
            </a:endParaRPr>
          </a:p>
        </p:txBody>
      </p:sp>
      <p:sp>
        <p:nvSpPr>
          <p:cNvPr id="6" name="5 Slayt Numarası Yer Tutucusu"/>
          <p:cNvSpPr>
            <a:spLocks noGrp="1"/>
          </p:cNvSpPr>
          <p:nvPr>
            <p:ph type="sldNum" sz="quarter" idx="12"/>
          </p:nvPr>
        </p:nvSpPr>
        <p:spPr/>
        <p:txBody>
          <a:bodyPr/>
          <a:lstStyle>
            <a:extLst/>
          </a:lstStyle>
          <a:p>
            <a:fld id="{C6114491-48EF-40C2-A995-F4D0BEFAB550}" type="slidenum">
              <a:rPr lang="tr-TR" smtClean="0">
                <a:solidFill>
                  <a:srgbClr val="E7DEC9">
                    <a:shade val="50000"/>
                    <a:satMod val="200000"/>
                  </a:srgbClr>
                </a:solidFill>
              </a:rPr>
              <a:pPr/>
              <a:t>‹#›</a:t>
            </a:fld>
            <a:endParaRPr lang="tr-TR">
              <a:solidFill>
                <a:srgbClr val="E7DEC9">
                  <a:shade val="50000"/>
                  <a:satMod val="200000"/>
                </a:srgbClr>
              </a:solidFill>
            </a:endParaRPr>
          </a:p>
        </p:txBody>
      </p:sp>
    </p:spTree>
    <p:extLst>
      <p:ext uri="{BB962C8B-B14F-4D97-AF65-F5344CB8AC3E}">
        <p14:creationId xmlns:p14="http://schemas.microsoft.com/office/powerpoint/2010/main" val="3873215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9144000" y="274818"/>
            <a:ext cx="24384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524000" y="274818"/>
            <a:ext cx="7416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505AFE84-39A3-4F5E-88DE-750DAA24FC89}" type="datetimeFigureOut">
              <a:rPr lang="tr-TR" smtClean="0">
                <a:solidFill>
                  <a:srgbClr val="E7DEC9">
                    <a:shade val="50000"/>
                    <a:satMod val="200000"/>
                  </a:srgbClr>
                </a:solidFill>
              </a:rPr>
              <a:pPr/>
              <a:t>03.12.2021</a:t>
            </a:fld>
            <a:endParaRPr lang="tr-TR">
              <a:solidFill>
                <a:srgbClr val="E7DEC9">
                  <a:shade val="50000"/>
                  <a:satMod val="200000"/>
                </a:srgbClr>
              </a:solidFill>
            </a:endParaRPr>
          </a:p>
        </p:txBody>
      </p:sp>
      <p:sp>
        <p:nvSpPr>
          <p:cNvPr id="5" name="4 Altbilgi Yer Tutucusu"/>
          <p:cNvSpPr>
            <a:spLocks noGrp="1"/>
          </p:cNvSpPr>
          <p:nvPr>
            <p:ph type="ftr" sz="quarter" idx="11"/>
          </p:nvPr>
        </p:nvSpPr>
        <p:spPr/>
        <p:txBody>
          <a:bodyPr/>
          <a:lstStyle>
            <a:extLst/>
          </a:lstStyle>
          <a:p>
            <a:endParaRPr lang="tr-TR">
              <a:solidFill>
                <a:srgbClr val="E7DEC9">
                  <a:shade val="50000"/>
                  <a:satMod val="200000"/>
                </a:srgbClr>
              </a:solidFill>
            </a:endParaRPr>
          </a:p>
        </p:txBody>
      </p:sp>
      <p:sp>
        <p:nvSpPr>
          <p:cNvPr id="6" name="5 Slayt Numarası Yer Tutucusu"/>
          <p:cNvSpPr>
            <a:spLocks noGrp="1"/>
          </p:cNvSpPr>
          <p:nvPr>
            <p:ph type="sldNum" sz="quarter" idx="12"/>
          </p:nvPr>
        </p:nvSpPr>
        <p:spPr/>
        <p:txBody>
          <a:bodyPr/>
          <a:lstStyle>
            <a:extLst/>
          </a:lstStyle>
          <a:p>
            <a:fld id="{C6114491-48EF-40C2-A995-F4D0BEFAB550}" type="slidenum">
              <a:rPr lang="tr-TR" smtClean="0">
                <a:solidFill>
                  <a:srgbClr val="E7DEC9">
                    <a:shade val="50000"/>
                    <a:satMod val="200000"/>
                  </a:srgbClr>
                </a:solidFill>
              </a:rPr>
              <a:pPr/>
              <a:t>‹#›</a:t>
            </a:fld>
            <a:endParaRPr lang="tr-TR">
              <a:solidFill>
                <a:srgbClr val="E7DEC9">
                  <a:shade val="50000"/>
                  <a:satMod val="200000"/>
                </a:srgbClr>
              </a:solidFill>
            </a:endParaRPr>
          </a:p>
        </p:txBody>
      </p:sp>
    </p:spTree>
    <p:extLst>
      <p:ext uri="{BB962C8B-B14F-4D97-AF65-F5344CB8AC3E}">
        <p14:creationId xmlns:p14="http://schemas.microsoft.com/office/powerpoint/2010/main" val="3921370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656"/>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87B3295-D26B-4DB3-89E5-F67715948BEC}" type="datetimeFigureOut">
              <a:rPr lang="tr-TR" smtClean="0">
                <a:solidFill>
                  <a:prstClr val="black">
                    <a:tint val="75000"/>
                  </a:prstClr>
                </a:solidFill>
              </a:rPr>
              <a:pPr/>
              <a:t>03.12.2021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7757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60" y="2058751"/>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60" y="3530129"/>
            <a:ext cx="8915399" cy="860400"/>
          </a:xfrm>
        </p:spPr>
        <p:txBody>
          <a:bodyPr anchor="t"/>
          <a:lstStyle>
            <a:lvl1pPr marL="0" indent="0" algn="l">
              <a:buNone/>
              <a:defRPr sz="2000">
                <a:solidFill>
                  <a:schemeClr val="tx1">
                    <a:lumMod val="65000"/>
                    <a:lumOff val="3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EE48BCB-90DC-46C7-B0B5-F65CC5454CA3}" type="datetimeFigureOut">
              <a:rPr lang="tr-TR" smtClean="0"/>
              <a:t>03.12.2021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314"/>
            <a:ext cx="779767" cy="365125"/>
          </a:xfrm>
        </p:spPr>
        <p:txBody>
          <a:bodyPr/>
          <a:lstStyle/>
          <a:p>
            <a:fld id="{05F56C37-931A-46D2-B6E4-BD3F2349385D}" type="slidenum">
              <a:rPr lang="tr-TR" smtClean="0"/>
              <a:t>‹#›</a:t>
            </a:fld>
            <a:endParaRPr lang="tr-TR"/>
          </a:p>
        </p:txBody>
      </p:sp>
    </p:spTree>
    <p:extLst>
      <p:ext uri="{BB962C8B-B14F-4D97-AF65-F5344CB8AC3E}">
        <p14:creationId xmlns:p14="http://schemas.microsoft.com/office/powerpoint/2010/main" val="8097383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87B3295-D26B-4DB3-89E5-F67715948BEC}" type="datetimeFigureOut">
              <a:rPr lang="tr-TR" smtClean="0">
                <a:solidFill>
                  <a:prstClr val="black">
                    <a:tint val="75000"/>
                  </a:prstClr>
                </a:solidFill>
              </a:rPr>
              <a:pPr/>
              <a:t>03.12.2021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17853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713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87B3295-D26B-4DB3-89E5-F67715948BEC}" type="datetimeFigureOut">
              <a:rPr lang="tr-TR" smtClean="0">
                <a:solidFill>
                  <a:prstClr val="black">
                    <a:tint val="75000"/>
                  </a:prstClr>
                </a:solidFill>
              </a:rPr>
              <a:pPr/>
              <a:t>03.12.2021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374573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87B3295-D26B-4DB3-89E5-F67715948BEC}" type="datetimeFigureOut">
              <a:rPr lang="tr-TR" smtClean="0">
                <a:solidFill>
                  <a:prstClr val="black">
                    <a:tint val="75000"/>
                  </a:prstClr>
                </a:solidFill>
              </a:rPr>
              <a:pPr/>
              <a:t>03.12.2021</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909642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5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5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87B3295-D26B-4DB3-89E5-F67715948BEC}" type="datetimeFigureOut">
              <a:rPr lang="tr-TR" smtClean="0">
                <a:solidFill>
                  <a:prstClr val="black">
                    <a:tint val="75000"/>
                  </a:prstClr>
                </a:solidFill>
              </a:rPr>
              <a:pPr/>
              <a:t>03.12.2021</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054166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87B3295-D26B-4DB3-89E5-F67715948BEC}" type="datetimeFigureOut">
              <a:rPr lang="tr-TR" smtClean="0">
                <a:solidFill>
                  <a:prstClr val="black">
                    <a:tint val="75000"/>
                  </a:prstClr>
                </a:solidFill>
              </a:rPr>
              <a:pPr/>
              <a:t>03.12.2021</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992419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87B3295-D26B-4DB3-89E5-F67715948BEC}" type="datetimeFigureOut">
              <a:rPr lang="tr-TR" smtClean="0">
                <a:solidFill>
                  <a:prstClr val="black">
                    <a:tint val="75000"/>
                  </a:prstClr>
                </a:solidFill>
              </a:rPr>
              <a:pPr/>
              <a:t>03.12.2021</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187212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3"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28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87B3295-D26B-4DB3-89E5-F67715948BEC}" type="datetimeFigureOut">
              <a:rPr lang="tr-TR" smtClean="0">
                <a:solidFill>
                  <a:prstClr val="black">
                    <a:tint val="75000"/>
                  </a:prstClr>
                </a:solidFill>
              </a:rPr>
              <a:pPr/>
              <a:t>03.12.2021</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775572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87B3295-D26B-4DB3-89E5-F67715948BEC}" type="datetimeFigureOut">
              <a:rPr lang="tr-TR" smtClean="0">
                <a:solidFill>
                  <a:prstClr val="black">
                    <a:tint val="75000"/>
                  </a:prstClr>
                </a:solidFill>
              </a:rPr>
              <a:pPr/>
              <a:t>03.12.2021</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285942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87B3295-D26B-4DB3-89E5-F67715948BEC}" type="datetimeFigureOut">
              <a:rPr lang="tr-TR" smtClean="0">
                <a:solidFill>
                  <a:prstClr val="black">
                    <a:tint val="75000"/>
                  </a:prstClr>
                </a:solidFill>
              </a:rPr>
              <a:pPr/>
              <a:t>03.12.2021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652232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86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86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87B3295-D26B-4DB3-89E5-F67715948BEC}" type="datetimeFigureOut">
              <a:rPr lang="tr-TR" smtClean="0">
                <a:solidFill>
                  <a:prstClr val="black">
                    <a:tint val="75000"/>
                  </a:prstClr>
                </a:solidFill>
              </a:rPr>
              <a:pPr/>
              <a:t>03.12.2021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22717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7"/>
            <a:ext cx="4313864" cy="3777623"/>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8"/>
            <a:ext cx="4313864" cy="3777623"/>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EE48BCB-90DC-46C7-B0B5-F65CC5454CA3}" type="datetimeFigureOut">
              <a:rPr lang="tr-TR" smtClean="0"/>
              <a:t>03.12.2021</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24" y="787785"/>
            <a:ext cx="779767" cy="365125"/>
          </a:xfrm>
        </p:spPr>
        <p:txBody>
          <a:bodyPr/>
          <a:lstStyle/>
          <a:p>
            <a:fld id="{05F56C37-931A-46D2-B6E4-BD3F2349385D}" type="slidenum">
              <a:rPr lang="tr-TR" smtClean="0"/>
              <a:t>‹#›</a:t>
            </a:fld>
            <a:endParaRPr lang="tr-TR"/>
          </a:p>
        </p:txBody>
      </p:sp>
    </p:spTree>
    <p:extLst>
      <p:ext uri="{BB962C8B-B14F-4D97-AF65-F5344CB8AC3E}">
        <p14:creationId xmlns:p14="http://schemas.microsoft.com/office/powerpoint/2010/main" val="249408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650"/>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87B3295-D26B-4DB3-89E5-F67715948BEC}" type="datetimeFigureOut">
              <a:rPr lang="tr-TR" smtClean="0">
                <a:solidFill>
                  <a:prstClr val="black">
                    <a:tint val="75000"/>
                  </a:prstClr>
                </a:solidFill>
              </a:rPr>
              <a:pPr/>
              <a:t>03.12.2021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605780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87B3295-D26B-4DB3-89E5-F67715948BEC}" type="datetimeFigureOut">
              <a:rPr lang="tr-TR" smtClean="0">
                <a:solidFill>
                  <a:prstClr val="black">
                    <a:tint val="75000"/>
                  </a:prstClr>
                </a:solidFill>
              </a:rPr>
              <a:pPr/>
              <a:t>03.12.2021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06299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7125"/>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87B3295-D26B-4DB3-89E5-F67715948BEC}" type="datetimeFigureOut">
              <a:rPr lang="tr-TR" smtClean="0">
                <a:solidFill>
                  <a:prstClr val="black">
                    <a:tint val="75000"/>
                  </a:prstClr>
                </a:solidFill>
              </a:rPr>
              <a:pPr/>
              <a:t>03.12.2021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12055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87B3295-D26B-4DB3-89E5-F67715948BEC}" type="datetimeFigureOut">
              <a:rPr lang="tr-TR" smtClean="0">
                <a:solidFill>
                  <a:prstClr val="black">
                    <a:tint val="75000"/>
                  </a:prstClr>
                </a:solidFill>
              </a:rPr>
              <a:pPr/>
              <a:t>03.12.2021</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288891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51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51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87B3295-D26B-4DB3-89E5-F67715948BEC}" type="datetimeFigureOut">
              <a:rPr lang="tr-TR" smtClean="0">
                <a:solidFill>
                  <a:prstClr val="black">
                    <a:tint val="75000"/>
                  </a:prstClr>
                </a:solidFill>
              </a:rPr>
              <a:pPr/>
              <a:t>03.12.2021</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396725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87B3295-D26B-4DB3-89E5-F67715948BEC}" type="datetimeFigureOut">
              <a:rPr lang="tr-TR" smtClean="0">
                <a:solidFill>
                  <a:prstClr val="black">
                    <a:tint val="75000"/>
                  </a:prstClr>
                </a:solidFill>
              </a:rPr>
              <a:pPr/>
              <a:t>03.12.2021</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84520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87B3295-D26B-4DB3-89E5-F67715948BEC}" type="datetimeFigureOut">
              <a:rPr lang="tr-TR" smtClean="0">
                <a:solidFill>
                  <a:prstClr val="black">
                    <a:tint val="75000"/>
                  </a:prstClr>
                </a:solidFill>
              </a:rPr>
              <a:pPr/>
              <a:t>03.12.2021</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95182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3"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27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87B3295-D26B-4DB3-89E5-F67715948BEC}" type="datetimeFigureOut">
              <a:rPr lang="tr-TR" smtClean="0">
                <a:solidFill>
                  <a:prstClr val="black">
                    <a:tint val="75000"/>
                  </a:prstClr>
                </a:solidFill>
              </a:rPr>
              <a:pPr/>
              <a:t>03.12.2021</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882233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87B3295-D26B-4DB3-89E5-F67715948BEC}" type="datetimeFigureOut">
              <a:rPr lang="tr-TR" smtClean="0">
                <a:solidFill>
                  <a:prstClr val="black">
                    <a:tint val="75000"/>
                  </a:prstClr>
                </a:solidFill>
              </a:rPr>
              <a:pPr/>
              <a:t>03.12.2021</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047810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87B3295-D26B-4DB3-89E5-F67715948BEC}" type="datetimeFigureOut">
              <a:rPr lang="tr-TR" smtClean="0">
                <a:solidFill>
                  <a:prstClr val="black">
                    <a:tint val="75000"/>
                  </a:prstClr>
                </a:solidFill>
              </a:rPr>
              <a:pPr/>
              <a:t>03.12.2021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17347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5" y="1972877"/>
            <a:ext cx="3992732" cy="576263"/>
          </a:xfrm>
        </p:spPr>
        <p:txBody>
          <a:bodyPr anchor="b">
            <a:noAutofit/>
          </a:bodyPr>
          <a:lstStyle>
            <a:lvl1pPr marL="0" indent="0">
              <a:buNone/>
              <a:defRPr sz="2400" b="0"/>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7"/>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746" y="1969649"/>
            <a:ext cx="3999001" cy="576263"/>
          </a:xfrm>
        </p:spPr>
        <p:txBody>
          <a:bodyPr anchor="b">
            <a:noAutofit/>
          </a:bodyPr>
          <a:lstStyle>
            <a:lvl1pPr marL="0" indent="0">
              <a:buNone/>
              <a:defRPr sz="2400" b="0"/>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9"/>
            <a:ext cx="4338675"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EE48BCB-90DC-46C7-B0B5-F65CC5454CA3}" type="datetimeFigureOut">
              <a:rPr lang="tr-TR" smtClean="0"/>
              <a:t>03.12.2021</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24" y="787785"/>
            <a:ext cx="779767" cy="365125"/>
          </a:xfrm>
        </p:spPr>
        <p:txBody>
          <a:bodyPr/>
          <a:lstStyle/>
          <a:p>
            <a:fld id="{05F56C37-931A-46D2-B6E4-BD3F2349385D}" type="slidenum">
              <a:rPr lang="tr-TR" smtClean="0"/>
              <a:t>‹#›</a:t>
            </a:fld>
            <a:endParaRPr lang="tr-TR"/>
          </a:p>
        </p:txBody>
      </p:sp>
    </p:spTree>
    <p:extLst>
      <p:ext uri="{BB962C8B-B14F-4D97-AF65-F5344CB8AC3E}">
        <p14:creationId xmlns:p14="http://schemas.microsoft.com/office/powerpoint/2010/main" val="10285190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863"/>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863"/>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87B3295-D26B-4DB3-89E5-F67715948BEC}" type="datetimeFigureOut">
              <a:rPr lang="tr-TR" smtClean="0">
                <a:solidFill>
                  <a:prstClr val="black">
                    <a:tint val="75000"/>
                  </a:prstClr>
                </a:solidFill>
              </a:rPr>
              <a:pPr/>
              <a:t>03.12.2021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299110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60" y="2514601"/>
            <a:ext cx="8915399" cy="2262781"/>
          </a:xfrm>
        </p:spPr>
        <p:txBody>
          <a:bodyPr anchor="b">
            <a:normAutofit/>
          </a:bodyPr>
          <a:lstStyle>
            <a:lvl1pPr>
              <a:defRPr sz="55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60" y="4777554"/>
            <a:ext cx="8915399" cy="1126283"/>
          </a:xfrm>
        </p:spPr>
        <p:txBody>
          <a:bodyPr anchor="t"/>
          <a:lstStyle>
            <a:lvl1pPr marL="0" indent="0" algn="l">
              <a:buNone/>
              <a:defRPr>
                <a:solidFill>
                  <a:schemeClr val="tx1">
                    <a:lumMod val="65000"/>
                    <a:lumOff val="3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EE48BCB-90DC-46C7-B0B5-F65CC5454CA3}" type="datetimeFigureOut">
              <a:rPr lang="tr-TR" smtClean="0">
                <a:solidFill>
                  <a:prstClr val="black">
                    <a:tint val="75000"/>
                  </a:prstClr>
                </a:solidFill>
              </a:rPr>
              <a:pPr/>
              <a:t>03.12.2021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7" name="Freeform 6"/>
          <p:cNvSpPr/>
          <p:nvPr/>
        </p:nvSpPr>
        <p:spPr bwMode="auto">
          <a:xfrm>
            <a:off x="3" y="4323985"/>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24" y="4529714"/>
            <a:ext cx="779767" cy="365125"/>
          </a:xfrm>
        </p:spPr>
        <p:txBody>
          <a:bodyPr/>
          <a:lstStyle/>
          <a:p>
            <a:fld id="{05F56C37-931A-46D2-B6E4-BD3F2349385D}" type="slidenum">
              <a:rPr lang="tr-TR" smtClean="0"/>
              <a:pPr/>
              <a:t>‹#›</a:t>
            </a:fld>
            <a:endParaRPr lang="tr-TR"/>
          </a:p>
        </p:txBody>
      </p:sp>
    </p:spTree>
    <p:extLst>
      <p:ext uri="{BB962C8B-B14F-4D97-AF65-F5344CB8AC3E}">
        <p14:creationId xmlns:p14="http://schemas.microsoft.com/office/powerpoint/2010/main" val="23770581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44" y="624283"/>
            <a:ext cx="8911687" cy="1280891"/>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7"/>
            <a:ext cx="8915400" cy="377762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EE48BCB-90DC-46C7-B0B5-F65CC5454CA3}" type="datetimeFigureOut">
              <a:rPr lang="tr-TR" smtClean="0">
                <a:solidFill>
                  <a:prstClr val="black">
                    <a:tint val="75000"/>
                  </a:prstClr>
                </a:solidFill>
              </a:rPr>
              <a:pPr/>
              <a:t>03.12.2021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F56C37-931A-46D2-B6E4-BD3F2349385D}" type="slidenum">
              <a:rPr lang="tr-TR" smtClean="0"/>
              <a:pPr/>
              <a:t>‹#›</a:t>
            </a:fld>
            <a:endParaRPr lang="tr-TR"/>
          </a:p>
        </p:txBody>
      </p:sp>
    </p:spTree>
    <p:extLst>
      <p:ext uri="{BB962C8B-B14F-4D97-AF65-F5344CB8AC3E}">
        <p14:creationId xmlns:p14="http://schemas.microsoft.com/office/powerpoint/2010/main" val="19100045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60" y="2058751"/>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60" y="3530129"/>
            <a:ext cx="8915399" cy="860400"/>
          </a:xfrm>
        </p:spPr>
        <p:txBody>
          <a:bodyPr anchor="t"/>
          <a:lstStyle>
            <a:lvl1pPr marL="0" indent="0" algn="l">
              <a:buNone/>
              <a:defRPr sz="2000">
                <a:solidFill>
                  <a:schemeClr val="tx1">
                    <a:lumMod val="65000"/>
                    <a:lumOff val="3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EE48BCB-90DC-46C7-B0B5-F65CC5454CA3}" type="datetimeFigureOut">
              <a:rPr lang="tr-TR" smtClean="0">
                <a:solidFill>
                  <a:prstClr val="black">
                    <a:tint val="75000"/>
                  </a:prstClr>
                </a:solidFill>
              </a:rPr>
              <a:pPr/>
              <a:t>03.12.2021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314"/>
            <a:ext cx="779767" cy="365125"/>
          </a:xfrm>
        </p:spPr>
        <p:txBody>
          <a:bodyPr/>
          <a:lstStyle/>
          <a:p>
            <a:fld id="{05F56C37-931A-46D2-B6E4-BD3F2349385D}" type="slidenum">
              <a:rPr lang="tr-TR" smtClean="0"/>
              <a:pPr/>
              <a:t>‹#›</a:t>
            </a:fld>
            <a:endParaRPr lang="tr-TR"/>
          </a:p>
        </p:txBody>
      </p:sp>
    </p:spTree>
    <p:extLst>
      <p:ext uri="{BB962C8B-B14F-4D97-AF65-F5344CB8AC3E}">
        <p14:creationId xmlns:p14="http://schemas.microsoft.com/office/powerpoint/2010/main" val="2388073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7"/>
            <a:ext cx="4313864" cy="3777623"/>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8"/>
            <a:ext cx="4313864" cy="3777623"/>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EE48BCB-90DC-46C7-B0B5-F65CC5454CA3}" type="datetimeFigureOut">
              <a:rPr lang="tr-TR" smtClean="0">
                <a:solidFill>
                  <a:prstClr val="black">
                    <a:tint val="75000"/>
                  </a:prstClr>
                </a:solidFill>
              </a:rPr>
              <a:pPr/>
              <a:t>03.12.2021</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10"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24" y="787785"/>
            <a:ext cx="779767" cy="365125"/>
          </a:xfrm>
        </p:spPr>
        <p:txBody>
          <a:bodyPr/>
          <a:lstStyle/>
          <a:p>
            <a:fld id="{05F56C37-931A-46D2-B6E4-BD3F2349385D}" type="slidenum">
              <a:rPr lang="tr-TR" smtClean="0"/>
              <a:pPr/>
              <a:t>‹#›</a:t>
            </a:fld>
            <a:endParaRPr lang="tr-TR"/>
          </a:p>
        </p:txBody>
      </p:sp>
    </p:spTree>
    <p:extLst>
      <p:ext uri="{BB962C8B-B14F-4D97-AF65-F5344CB8AC3E}">
        <p14:creationId xmlns:p14="http://schemas.microsoft.com/office/powerpoint/2010/main" val="23043529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5" y="1972877"/>
            <a:ext cx="3992732" cy="576263"/>
          </a:xfrm>
        </p:spPr>
        <p:txBody>
          <a:bodyPr anchor="b">
            <a:noAutofit/>
          </a:bodyPr>
          <a:lstStyle>
            <a:lvl1pPr marL="0" indent="0">
              <a:buNone/>
              <a:defRPr sz="2400" b="0"/>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7"/>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746" y="1969649"/>
            <a:ext cx="3999001" cy="576263"/>
          </a:xfrm>
        </p:spPr>
        <p:txBody>
          <a:bodyPr anchor="b">
            <a:noAutofit/>
          </a:bodyPr>
          <a:lstStyle>
            <a:lvl1pPr marL="0" indent="0">
              <a:buNone/>
              <a:defRPr sz="2400" b="0"/>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9"/>
            <a:ext cx="4338675"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EE48BCB-90DC-46C7-B0B5-F65CC5454CA3}" type="datetimeFigureOut">
              <a:rPr lang="tr-TR" smtClean="0">
                <a:solidFill>
                  <a:prstClr val="black">
                    <a:tint val="75000"/>
                  </a:prstClr>
                </a:solidFill>
              </a:rPr>
              <a:pPr/>
              <a:t>03.12.2021</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12"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24" y="787785"/>
            <a:ext cx="779767" cy="365125"/>
          </a:xfrm>
        </p:spPr>
        <p:txBody>
          <a:bodyPr/>
          <a:lstStyle/>
          <a:p>
            <a:fld id="{05F56C37-931A-46D2-B6E4-BD3F2349385D}" type="slidenum">
              <a:rPr lang="tr-TR" smtClean="0"/>
              <a:pPr/>
              <a:t>‹#›</a:t>
            </a:fld>
            <a:endParaRPr lang="tr-TR"/>
          </a:p>
        </p:txBody>
      </p:sp>
    </p:spTree>
    <p:extLst>
      <p:ext uri="{BB962C8B-B14F-4D97-AF65-F5344CB8AC3E}">
        <p14:creationId xmlns:p14="http://schemas.microsoft.com/office/powerpoint/2010/main" val="16177864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EE48BCB-90DC-46C7-B0B5-F65CC5454CA3}" type="datetimeFigureOut">
              <a:rPr lang="tr-TR" smtClean="0">
                <a:solidFill>
                  <a:prstClr val="black">
                    <a:tint val="75000"/>
                  </a:prstClr>
                </a:solidFill>
              </a:rPr>
              <a:pPr/>
              <a:t>03.12.2021</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7"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5F56C37-931A-46D2-B6E4-BD3F2349385D}" type="slidenum">
              <a:rPr lang="tr-TR" smtClean="0"/>
              <a:pPr/>
              <a:t>‹#›</a:t>
            </a:fld>
            <a:endParaRPr lang="tr-TR"/>
          </a:p>
        </p:txBody>
      </p:sp>
    </p:spTree>
    <p:extLst>
      <p:ext uri="{BB962C8B-B14F-4D97-AF65-F5344CB8AC3E}">
        <p14:creationId xmlns:p14="http://schemas.microsoft.com/office/powerpoint/2010/main" val="11733060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E48BCB-90DC-46C7-B0B5-F65CC5454CA3}" type="datetimeFigureOut">
              <a:rPr lang="tr-TR" smtClean="0">
                <a:solidFill>
                  <a:prstClr val="black">
                    <a:tint val="75000"/>
                  </a:prstClr>
                </a:solidFill>
              </a:rPr>
              <a:pPr/>
              <a:t>03.12.2021</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6"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5F56C37-931A-46D2-B6E4-BD3F2349385D}" type="slidenum">
              <a:rPr lang="tr-TR" smtClean="0"/>
              <a:pPr/>
              <a:t>‹#›</a:t>
            </a:fld>
            <a:endParaRPr lang="tr-TR"/>
          </a:p>
        </p:txBody>
      </p:sp>
    </p:spTree>
    <p:extLst>
      <p:ext uri="{BB962C8B-B14F-4D97-AF65-F5344CB8AC3E}">
        <p14:creationId xmlns:p14="http://schemas.microsoft.com/office/powerpoint/2010/main" val="41552324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330"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263"/>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330" y="1598614"/>
            <a:ext cx="3505199" cy="4262436"/>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EE48BCB-90DC-46C7-B0B5-F65CC5454CA3}" type="datetimeFigureOut">
              <a:rPr lang="tr-TR" smtClean="0">
                <a:solidFill>
                  <a:prstClr val="black">
                    <a:tint val="75000"/>
                  </a:prstClr>
                </a:solidFill>
              </a:rPr>
              <a:pPr/>
              <a:t>03.12.2021</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5F56C37-931A-46D2-B6E4-BD3F2349385D}" type="slidenum">
              <a:rPr lang="tr-TR" smtClean="0"/>
              <a:pPr/>
              <a:t>‹#›</a:t>
            </a:fld>
            <a:endParaRPr lang="tr-TR"/>
          </a:p>
        </p:txBody>
      </p:sp>
    </p:spTree>
    <p:extLst>
      <p:ext uri="{BB962C8B-B14F-4D97-AF65-F5344CB8AC3E}">
        <p14:creationId xmlns:p14="http://schemas.microsoft.com/office/powerpoint/2010/main" val="14096528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774"/>
            <a:ext cx="8915400" cy="566739"/>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5139"/>
            <a:ext cx="8915400" cy="3854971"/>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9"/>
            <a:ext cx="8915400" cy="493712"/>
          </a:xfrm>
        </p:spPr>
        <p:txBody>
          <a:bodyPr>
            <a:normAutofit/>
          </a:bodyPr>
          <a:lstStyle>
            <a:lvl1pPr marL="0" indent="0">
              <a:buNone/>
              <a:defRPr sz="12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EE48BCB-90DC-46C7-B0B5-F65CC5454CA3}" type="datetimeFigureOut">
              <a:rPr lang="tr-TR" smtClean="0">
                <a:solidFill>
                  <a:prstClr val="black">
                    <a:tint val="75000"/>
                  </a:prstClr>
                </a:solidFill>
              </a:rPr>
              <a:pPr/>
              <a:t>03.12.2021</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4911900"/>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262"/>
            <a:ext cx="779767" cy="365125"/>
          </a:xfrm>
        </p:spPr>
        <p:txBody>
          <a:bodyPr/>
          <a:lstStyle/>
          <a:p>
            <a:fld id="{05F56C37-931A-46D2-B6E4-BD3F2349385D}" type="slidenum">
              <a:rPr lang="tr-TR" smtClean="0"/>
              <a:pPr/>
              <a:t>‹#›</a:t>
            </a:fld>
            <a:endParaRPr lang="tr-TR"/>
          </a:p>
        </p:txBody>
      </p:sp>
    </p:spTree>
    <p:extLst>
      <p:ext uri="{BB962C8B-B14F-4D97-AF65-F5344CB8AC3E}">
        <p14:creationId xmlns:p14="http://schemas.microsoft.com/office/powerpoint/2010/main" val="1454969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EE48BCB-90DC-46C7-B0B5-F65CC5454CA3}" type="datetimeFigureOut">
              <a:rPr lang="tr-TR" smtClean="0"/>
              <a:t>03.12.2021</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5F56C37-931A-46D2-B6E4-BD3F2349385D}" type="slidenum">
              <a:rPr lang="tr-TR" smtClean="0"/>
              <a:t>‹#›</a:t>
            </a:fld>
            <a:endParaRPr lang="tr-TR"/>
          </a:p>
        </p:txBody>
      </p:sp>
    </p:spTree>
    <p:extLst>
      <p:ext uri="{BB962C8B-B14F-4D97-AF65-F5344CB8AC3E}">
        <p14:creationId xmlns:p14="http://schemas.microsoft.com/office/powerpoint/2010/main" val="20682902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60"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60" y="4354047"/>
            <a:ext cx="8915399" cy="1555864"/>
          </a:xfrm>
        </p:spPr>
        <p:txBody>
          <a:bodyPr anchor="ctr">
            <a:normAutofit/>
          </a:bodyPr>
          <a:lstStyle>
            <a:lvl1pPr marL="0" indent="0" algn="l">
              <a:buNone/>
              <a:defRPr sz="1900">
                <a:solidFill>
                  <a:schemeClr val="tx1">
                    <a:lumMod val="65000"/>
                    <a:lumOff val="3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EE48BCB-90DC-46C7-B0B5-F65CC5454CA3}" type="datetimeFigureOut">
              <a:rPr lang="tr-TR" smtClean="0">
                <a:solidFill>
                  <a:prstClr val="black">
                    <a:tint val="75000"/>
                  </a:prstClr>
                </a:solidFill>
              </a:rPr>
              <a:pPr/>
              <a:t>03.12.2021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314"/>
            <a:ext cx="779767" cy="365125"/>
          </a:xfrm>
        </p:spPr>
        <p:txBody>
          <a:bodyPr/>
          <a:lstStyle/>
          <a:p>
            <a:fld id="{05F56C37-931A-46D2-B6E4-BD3F2349385D}" type="slidenum">
              <a:rPr lang="tr-TR" smtClean="0"/>
              <a:pPr/>
              <a:t>‹#›</a:t>
            </a:fld>
            <a:endParaRPr lang="tr-TR"/>
          </a:p>
        </p:txBody>
      </p:sp>
    </p:spTree>
    <p:extLst>
      <p:ext uri="{BB962C8B-B14F-4D97-AF65-F5344CB8AC3E}">
        <p14:creationId xmlns:p14="http://schemas.microsoft.com/office/powerpoint/2010/main" val="29524664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96" y="609600"/>
            <a:ext cx="8393927"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60" y="4354047"/>
            <a:ext cx="8915399" cy="1555864"/>
          </a:xfrm>
        </p:spPr>
        <p:txBody>
          <a:bodyPr anchor="ctr">
            <a:normAutofit/>
          </a:bodyPr>
          <a:lstStyle>
            <a:lvl1pPr marL="0" indent="0" algn="l">
              <a:buNone/>
              <a:defRPr sz="1900">
                <a:solidFill>
                  <a:schemeClr val="tx1">
                    <a:lumMod val="65000"/>
                    <a:lumOff val="3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EE48BCB-90DC-46C7-B0B5-F65CC5454CA3}" type="datetimeFigureOut">
              <a:rPr lang="tr-TR" smtClean="0">
                <a:solidFill>
                  <a:prstClr val="black">
                    <a:tint val="75000"/>
                  </a:prstClr>
                </a:solidFill>
              </a:rPr>
              <a:pPr/>
              <a:t>03.12.2021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11"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314"/>
            <a:ext cx="779767" cy="365125"/>
          </a:xfrm>
        </p:spPr>
        <p:txBody>
          <a:bodyPr/>
          <a:lstStyle/>
          <a:p>
            <a:fld id="{05F56C37-931A-46D2-B6E4-BD3F2349385D}" type="slidenum">
              <a:rPr lang="tr-TR" smtClean="0"/>
              <a:pPr/>
              <a:t>‹#›</a:t>
            </a:fld>
            <a:endParaRPr lang="tr-TR"/>
          </a:p>
        </p:txBody>
      </p:sp>
      <p:sp>
        <p:nvSpPr>
          <p:cNvPr id="14" name="TextBox 13"/>
          <p:cNvSpPr txBox="1"/>
          <p:nvPr/>
        </p:nvSpPr>
        <p:spPr>
          <a:xfrm>
            <a:off x="2467652" y="648005"/>
            <a:ext cx="609600" cy="584776"/>
          </a:xfrm>
          <a:prstGeom prst="rect">
            <a:avLst/>
          </a:prstGeom>
        </p:spPr>
        <p:txBody>
          <a:bodyPr vert="horz" lIns="91438" tIns="45719" rIns="91438" bIns="45719"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1114852" y="2905307"/>
            <a:ext cx="609600" cy="584776"/>
          </a:xfrm>
          <a:prstGeom prst="rect">
            <a:avLst/>
          </a:prstGeom>
        </p:spPr>
        <p:txBody>
          <a:bodyPr vert="horz" lIns="91438" tIns="45719" rIns="91438" bIns="45719"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24450462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3"/>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775"/>
            <a:ext cx="8915400" cy="729623"/>
          </a:xfrm>
        </p:spPr>
        <p:txBody>
          <a:bodyPr vert="horz" lIns="91438" tIns="45719" rIns="91438" bIns="45719"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1EE48BCB-90DC-46C7-B0B5-F65CC5454CA3}" type="datetimeFigureOut">
              <a:rPr lang="tr-TR" smtClean="0">
                <a:solidFill>
                  <a:prstClr val="black">
                    <a:tint val="75000"/>
                  </a:prstClr>
                </a:solidFill>
              </a:rPr>
              <a:pPr/>
              <a:t>03.12.2021</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4911900"/>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262"/>
            <a:ext cx="779767" cy="365125"/>
          </a:xfrm>
        </p:spPr>
        <p:txBody>
          <a:bodyPr/>
          <a:lstStyle/>
          <a:p>
            <a:fld id="{05F56C37-931A-46D2-B6E4-BD3F2349385D}" type="slidenum">
              <a:rPr lang="tr-TR" smtClean="0"/>
              <a:pPr/>
              <a:t>‹#›</a:t>
            </a:fld>
            <a:endParaRPr lang="tr-TR"/>
          </a:p>
        </p:txBody>
      </p:sp>
    </p:spTree>
    <p:extLst>
      <p:ext uri="{BB962C8B-B14F-4D97-AF65-F5344CB8AC3E}">
        <p14:creationId xmlns:p14="http://schemas.microsoft.com/office/powerpoint/2010/main" val="5018966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96" y="609600"/>
            <a:ext cx="8393927"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775"/>
            <a:ext cx="8915400" cy="729623"/>
          </a:xfrm>
        </p:spPr>
        <p:txBody>
          <a:bodyPr vert="horz" lIns="91438" tIns="45719" rIns="91438" bIns="45719"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1EE48BCB-90DC-46C7-B0B5-F65CC5454CA3}" type="datetimeFigureOut">
              <a:rPr lang="tr-TR" smtClean="0">
                <a:solidFill>
                  <a:prstClr val="black">
                    <a:tint val="75000"/>
                  </a:prstClr>
                </a:solidFill>
              </a:rPr>
              <a:pPr/>
              <a:t>03.12.2021</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11" name="Freeform 11"/>
          <p:cNvSpPr/>
          <p:nvPr/>
        </p:nvSpPr>
        <p:spPr bwMode="auto">
          <a:xfrm flipV="1">
            <a:off x="-4188" y="4911900"/>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262"/>
            <a:ext cx="779767" cy="365125"/>
          </a:xfrm>
        </p:spPr>
        <p:txBody>
          <a:bodyPr/>
          <a:lstStyle/>
          <a:p>
            <a:fld id="{05F56C37-931A-46D2-B6E4-BD3F2349385D}" type="slidenum">
              <a:rPr lang="tr-TR" smtClean="0"/>
              <a:pPr/>
              <a:t>‹#›</a:t>
            </a:fld>
            <a:endParaRPr lang="tr-TR"/>
          </a:p>
        </p:txBody>
      </p:sp>
      <p:sp>
        <p:nvSpPr>
          <p:cNvPr id="17" name="TextBox 16"/>
          <p:cNvSpPr txBox="1"/>
          <p:nvPr/>
        </p:nvSpPr>
        <p:spPr>
          <a:xfrm>
            <a:off x="2467652" y="648005"/>
            <a:ext cx="609600" cy="584776"/>
          </a:xfrm>
          <a:prstGeom prst="rect">
            <a:avLst/>
          </a:prstGeom>
        </p:spPr>
        <p:txBody>
          <a:bodyPr vert="horz" lIns="91438" tIns="45719" rIns="91438" bIns="45719"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11114852" y="2905307"/>
            <a:ext cx="609600" cy="584776"/>
          </a:xfrm>
          <a:prstGeom prst="rect">
            <a:avLst/>
          </a:prstGeom>
        </p:spPr>
        <p:txBody>
          <a:bodyPr vert="horz" lIns="91438" tIns="45719" rIns="91438" bIns="45719"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2363240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60"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775"/>
            <a:ext cx="8915400" cy="729623"/>
          </a:xfrm>
        </p:spPr>
        <p:txBody>
          <a:bodyPr vert="horz" lIns="91438" tIns="45719" rIns="91438" bIns="45719"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1EE48BCB-90DC-46C7-B0B5-F65CC5454CA3}" type="datetimeFigureOut">
              <a:rPr lang="tr-TR" smtClean="0">
                <a:solidFill>
                  <a:prstClr val="black">
                    <a:tint val="75000"/>
                  </a:prstClr>
                </a:solidFill>
              </a:rPr>
              <a:pPr/>
              <a:t>03.12.2021</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4911900"/>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262"/>
            <a:ext cx="779767" cy="365125"/>
          </a:xfrm>
        </p:spPr>
        <p:txBody>
          <a:bodyPr/>
          <a:lstStyle/>
          <a:p>
            <a:fld id="{05F56C37-931A-46D2-B6E4-BD3F2349385D}" type="slidenum">
              <a:rPr lang="tr-TR" smtClean="0"/>
              <a:pPr/>
              <a:t>‹#›</a:t>
            </a:fld>
            <a:endParaRPr lang="tr-TR"/>
          </a:p>
        </p:txBody>
      </p:sp>
    </p:spTree>
    <p:extLst>
      <p:ext uri="{BB962C8B-B14F-4D97-AF65-F5344CB8AC3E}">
        <p14:creationId xmlns:p14="http://schemas.microsoft.com/office/powerpoint/2010/main" val="42619023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EE48BCB-90DC-46C7-B0B5-F65CC5454CA3}" type="datetimeFigureOut">
              <a:rPr lang="tr-TR" smtClean="0">
                <a:solidFill>
                  <a:prstClr val="black">
                    <a:tint val="75000"/>
                  </a:prstClr>
                </a:solidFill>
              </a:rPr>
              <a:pPr/>
              <a:t>03.12.2021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F56C37-931A-46D2-B6E4-BD3F2349385D}" type="slidenum">
              <a:rPr lang="tr-TR" smtClean="0"/>
              <a:pPr/>
              <a:t>‹#›</a:t>
            </a:fld>
            <a:endParaRPr lang="tr-TR"/>
          </a:p>
        </p:txBody>
      </p:sp>
    </p:spTree>
    <p:extLst>
      <p:ext uri="{BB962C8B-B14F-4D97-AF65-F5344CB8AC3E}">
        <p14:creationId xmlns:p14="http://schemas.microsoft.com/office/powerpoint/2010/main" val="12146267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929" y="627580"/>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580"/>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EE48BCB-90DC-46C7-B0B5-F65CC5454CA3}" type="datetimeFigureOut">
              <a:rPr lang="tr-TR" smtClean="0">
                <a:solidFill>
                  <a:prstClr val="black">
                    <a:tint val="75000"/>
                  </a:prstClr>
                </a:solidFill>
              </a:rPr>
              <a:pPr/>
              <a:t>03.12.2021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F56C37-931A-46D2-B6E4-BD3F2349385D}" type="slidenum">
              <a:rPr lang="tr-TR" smtClean="0"/>
              <a:pPr/>
              <a:t>‹#›</a:t>
            </a:fld>
            <a:endParaRPr lang="tr-TR"/>
          </a:p>
        </p:txBody>
      </p:sp>
    </p:spTree>
    <p:extLst>
      <p:ext uri="{BB962C8B-B14F-4D97-AF65-F5344CB8AC3E}">
        <p14:creationId xmlns:p14="http://schemas.microsoft.com/office/powerpoint/2010/main" val="23909547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7654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3" name="Yuvarlatılmış Dikdörtgen 12"/>
          <p:cNvSpPr/>
          <p:nvPr/>
        </p:nvSpPr>
        <p:spPr>
          <a:xfrm>
            <a:off x="87084" y="69930"/>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Alt Başlık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17" name="Altbilgi Yer Tutucusu 16"/>
          <p:cNvSpPr>
            <a:spLocks noGrp="1"/>
          </p:cNvSpPr>
          <p:nvPr>
            <p:ph type="ftr" sz="quarter" idx="11"/>
          </p:nvPr>
        </p:nvSpPr>
        <p:spPr/>
        <p:txBody>
          <a:bodyPr/>
          <a:lstStyle/>
          <a:p>
            <a:endParaRPr lang="tr-TR">
              <a:solidFill>
                <a:srgbClr val="696464"/>
              </a:solidFill>
            </a:endParaRP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A9230AE3-5138-443A-BF97-DB235EBC2069}" type="slidenum">
              <a:rPr lang="tr-TR" smtClean="0"/>
              <a:pPr/>
              <a:t>‹#›</a:t>
            </a:fld>
            <a:endParaRPr lang="tr-TR"/>
          </a:p>
        </p:txBody>
      </p:sp>
      <p:sp>
        <p:nvSpPr>
          <p:cNvPr id="7" name="Dikdörtgen 6"/>
          <p:cNvSpPr/>
          <p:nvPr/>
        </p:nvSpPr>
        <p:spPr>
          <a:xfrm>
            <a:off x="83911" y="1449478"/>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0" name="Dikdörtgen 9"/>
          <p:cNvSpPr/>
          <p:nvPr/>
        </p:nvSpPr>
        <p:spPr>
          <a:xfrm>
            <a:off x="83911"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1" name="Dikdörtgen 10"/>
          <p:cNvSpPr/>
          <p:nvPr/>
        </p:nvSpPr>
        <p:spPr>
          <a:xfrm>
            <a:off x="83911"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Başlık 7"/>
          <p:cNvSpPr>
            <a:spLocks noGrp="1"/>
          </p:cNvSpPr>
          <p:nvPr>
            <p:ph type="ctrTitle"/>
          </p:nvPr>
        </p:nvSpPr>
        <p:spPr>
          <a:xfrm>
            <a:off x="609600" y="1506105"/>
            <a:ext cx="109728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extLst>
      <p:ext uri="{BB962C8B-B14F-4D97-AF65-F5344CB8AC3E}">
        <p14:creationId xmlns:p14="http://schemas.microsoft.com/office/powerpoint/2010/main" val="1090456994"/>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
        <p:nvSpPr>
          <p:cNvPr id="8" name="İçerik Yer Tutucusu 7"/>
          <p:cNvSpPr>
            <a:spLocks noGrp="1"/>
          </p:cNvSpPr>
          <p:nvPr>
            <p:ph sz="quarter" idx="1"/>
          </p:nvPr>
        </p:nvSpPr>
        <p:spPr>
          <a:xfrm>
            <a:off x="1219200" y="1447800"/>
            <a:ext cx="103632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1193514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E48BCB-90DC-46C7-B0B5-F65CC5454CA3}" type="datetimeFigureOut">
              <a:rPr lang="tr-TR" smtClean="0"/>
              <a:t>03.12.2021</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5F56C37-931A-46D2-B6E4-BD3F2349385D}" type="slidenum">
              <a:rPr lang="tr-TR" smtClean="0"/>
              <a:t>‹#›</a:t>
            </a:fld>
            <a:endParaRPr lang="tr-TR"/>
          </a:p>
        </p:txBody>
      </p:sp>
    </p:spTree>
    <p:extLst>
      <p:ext uri="{BB962C8B-B14F-4D97-AF65-F5344CB8AC3E}">
        <p14:creationId xmlns:p14="http://schemas.microsoft.com/office/powerpoint/2010/main" val="22172509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0" name="Yuvarlatılmış Dikdörtgen 9"/>
          <p:cNvSpPr/>
          <p:nvPr/>
        </p:nvSpPr>
        <p:spPr>
          <a:xfrm>
            <a:off x="87084" y="69930"/>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963084" y="952675"/>
            <a:ext cx="103632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a:xfrm>
            <a:off x="1066800" y="6172200"/>
            <a:ext cx="5334000" cy="457200"/>
          </a:xfrm>
        </p:spPr>
        <p:txBody>
          <a:bodyPr/>
          <a:lstStyle/>
          <a:p>
            <a:endParaRPr lang="tr-TR">
              <a:solidFill>
                <a:srgbClr val="696464"/>
              </a:solidFill>
            </a:endParaRPr>
          </a:p>
        </p:txBody>
      </p:sp>
      <p:sp>
        <p:nvSpPr>
          <p:cNvPr id="7" name="Dikdörtgen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Dikdörtgen 7"/>
          <p:cNvSpPr/>
          <p:nvPr/>
        </p:nvSpPr>
        <p:spPr>
          <a:xfrm>
            <a:off x="92304" y="2341650"/>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Dikdörtgen 8"/>
          <p:cNvSpPr/>
          <p:nvPr/>
        </p:nvSpPr>
        <p:spPr>
          <a:xfrm>
            <a:off x="91191"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6" name="Slayt Numarası Yer Tutucusu 5"/>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2975699469"/>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9" name="İçerik Yer Tutucusu 8"/>
          <p:cNvSpPr>
            <a:spLocks noGrp="1"/>
          </p:cNvSpPr>
          <p:nvPr>
            <p:ph sz="quarter" idx="1"/>
          </p:nvPr>
        </p:nvSpPr>
        <p:spPr>
          <a:xfrm>
            <a:off x="12192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65786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42821819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273050"/>
            <a:ext cx="103632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8" name="Altbilgi Yer Tutucusu 7"/>
          <p:cNvSpPr>
            <a:spLocks noGrp="1"/>
          </p:cNvSpPr>
          <p:nvPr>
            <p:ph type="ftr" sz="quarter" idx="11"/>
          </p:nvPr>
        </p:nvSpPr>
        <p:spPr/>
        <p:txBody>
          <a:bodyPr/>
          <a:lstStyle/>
          <a:p>
            <a:endParaRPr lang="tr-TR">
              <a:solidFill>
                <a:srgbClr val="696464"/>
              </a:solidFill>
            </a:endParaRPr>
          </a:p>
        </p:txBody>
      </p:sp>
      <p:sp>
        <p:nvSpPr>
          <p:cNvPr id="9" name="Slayt Numarası Yer Tutucusu 8"/>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half" idx="2"/>
          </p:nvPr>
        </p:nvSpPr>
        <p:spPr>
          <a:xfrm>
            <a:off x="12192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66040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7545310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4" name="Altbilgi Yer Tutucusu 3"/>
          <p:cNvSpPr>
            <a:spLocks noGrp="1"/>
          </p:cNvSpPr>
          <p:nvPr>
            <p:ph type="ftr" sz="quarter" idx="11"/>
          </p:nvPr>
        </p:nvSpPr>
        <p:spPr/>
        <p:txBody>
          <a:bodyPr/>
          <a:lstStyle/>
          <a:p>
            <a:endParaRPr lang="tr-TR">
              <a:solidFill>
                <a:srgbClr val="696464"/>
              </a:solidFill>
            </a:endParaRPr>
          </a:p>
        </p:txBody>
      </p:sp>
      <p:sp>
        <p:nvSpPr>
          <p:cNvPr id="5" name="Slayt Numarası Yer Tutucusu 4"/>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1295813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3" name="Altbilgi Yer Tutucusu 2"/>
          <p:cNvSpPr>
            <a:spLocks noGrp="1"/>
          </p:cNvSpPr>
          <p:nvPr>
            <p:ph type="ftr" sz="quarter" idx="11"/>
          </p:nvPr>
        </p:nvSpPr>
        <p:spPr/>
        <p:txBody>
          <a:bodyPr/>
          <a:lstStyle/>
          <a:p>
            <a:endParaRPr lang="tr-TR">
              <a:solidFill>
                <a:srgbClr val="696464"/>
              </a:solidFill>
            </a:endParaRPr>
          </a:p>
        </p:txBody>
      </p:sp>
      <p:sp>
        <p:nvSpPr>
          <p:cNvPr id="4" name="Slayt Numarası Yer Tutucusu 3"/>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21108131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useBgFill="1">
        <p:nvSpPr>
          <p:cNvPr id="9" name="Yuvarlatılmış Dikdörtgen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1219200" y="273050"/>
            <a:ext cx="103632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quarter" idx="1"/>
          </p:nvPr>
        </p:nvSpPr>
        <p:spPr>
          <a:xfrm>
            <a:off x="3962400" y="1600200"/>
            <a:ext cx="7620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818751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a:xfrm>
            <a:off x="1219200" y="6172200"/>
            <a:ext cx="5181600" cy="457200"/>
          </a:xfrm>
        </p:spPr>
        <p:txBody>
          <a:bodyPr/>
          <a:lstStyle/>
          <a:p>
            <a:endParaRPr lang="tr-TR">
              <a:solidFill>
                <a:srgbClr val="696464"/>
              </a:solidFill>
            </a:endParaRPr>
          </a:p>
        </p:txBody>
      </p:sp>
      <p:sp>
        <p:nvSpPr>
          <p:cNvPr id="7" name="Slayt Numarası Yer Tutucusu 6"/>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
        <p:nvSpPr>
          <p:cNvPr id="11" name="Dikdörtgen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2" name="Dikdörtgen 11"/>
          <p:cNvSpPr/>
          <p:nvPr/>
        </p:nvSpPr>
        <p:spPr>
          <a:xfrm>
            <a:off x="91347" y="4650649"/>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3" name="Dikdörtgen 12"/>
          <p:cNvSpPr/>
          <p:nvPr/>
        </p:nvSpPr>
        <p:spPr>
          <a:xfrm>
            <a:off x="91464" y="4773399"/>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3" name="Resim Yer Tutucusu 2"/>
          <p:cNvSpPr>
            <a:spLocks noGrp="1"/>
          </p:cNvSpPr>
          <p:nvPr>
            <p:ph type="pic" idx="1"/>
          </p:nvPr>
        </p:nvSpPr>
        <p:spPr>
          <a:xfrm>
            <a:off x="91194" y="66850"/>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extLst>
      <p:ext uri="{BB962C8B-B14F-4D97-AF65-F5344CB8AC3E}">
        <p14:creationId xmlns:p14="http://schemas.microsoft.com/office/powerpoint/2010/main" val="38218390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623729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816"/>
            <a:ext cx="268224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219200" y="274815"/>
            <a:ext cx="7416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1177782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cxnSp>
        <p:nvCxnSpPr>
          <p:cNvPr id="4" name="19 Düz Bağlayıcı"/>
          <p:cNvCxnSpPr/>
          <p:nvPr userDrawn="1"/>
        </p:nvCxnSpPr>
        <p:spPr>
          <a:xfrm>
            <a:off x="664752" y="1790700"/>
            <a:ext cx="9935633"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737F2C94-8949-4D4E-BC74-387F9B6CB26E}" type="datetimeFigureOut">
              <a:rPr lang="en-US">
                <a:solidFill>
                  <a:srgbClr val="696464"/>
                </a:solidFill>
              </a:rPr>
              <a:pPr>
                <a:defRPr/>
              </a:pPr>
              <a:t>12/3/2021</a:t>
            </a:fld>
            <a:endParaRPr lang="en-US">
              <a:solidFill>
                <a:srgbClr val="696464"/>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7" name="Slide Number Placeholder 5"/>
          <p:cNvSpPr>
            <a:spLocks noGrp="1"/>
          </p:cNvSpPr>
          <p:nvPr>
            <p:ph type="sldNum" sz="quarter" idx="12"/>
          </p:nvPr>
        </p:nvSpPr>
        <p:spPr/>
        <p:txBody>
          <a:bodyPr/>
          <a:lstStyle>
            <a:lvl1pPr>
              <a:defRPr/>
            </a:lvl1pPr>
          </a:lstStyle>
          <a:p>
            <a:pPr>
              <a:defRPr/>
            </a:pPr>
            <a:fld id="{F2BF2F5D-4A3E-4C44-9CA7-E761DF9924AB}" type="slidenum">
              <a:rPr lang="en-US"/>
              <a:pPr>
                <a:defRPr/>
              </a:pPr>
              <a:t>‹#›</a:t>
            </a:fld>
            <a:endParaRPr lang="en-US"/>
          </a:p>
        </p:txBody>
      </p:sp>
    </p:spTree>
    <p:extLst>
      <p:ext uri="{BB962C8B-B14F-4D97-AF65-F5344CB8AC3E}">
        <p14:creationId xmlns:p14="http://schemas.microsoft.com/office/powerpoint/2010/main" val="217314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330"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263"/>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330" y="1598614"/>
            <a:ext cx="3505199" cy="4262436"/>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EE48BCB-90DC-46C7-B0B5-F65CC5454CA3}" type="datetimeFigureOut">
              <a:rPr lang="tr-TR" smtClean="0"/>
              <a:t>03.12.2021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5F56C37-931A-46D2-B6E4-BD3F2349385D}" type="slidenum">
              <a:rPr lang="tr-TR" smtClean="0"/>
              <a:t>‹#›</a:t>
            </a:fld>
            <a:endParaRPr lang="tr-TR"/>
          </a:p>
        </p:txBody>
      </p:sp>
    </p:spTree>
    <p:extLst>
      <p:ext uri="{BB962C8B-B14F-4D97-AF65-F5344CB8AC3E}">
        <p14:creationId xmlns:p14="http://schemas.microsoft.com/office/powerpoint/2010/main" val="6954062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3" name="Yuvarlatılmış Dikdörtgen 12"/>
          <p:cNvSpPr/>
          <p:nvPr/>
        </p:nvSpPr>
        <p:spPr>
          <a:xfrm>
            <a:off x="87084" y="6992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Alt Başlık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17" name="Altbilgi Yer Tutucusu 16"/>
          <p:cNvSpPr>
            <a:spLocks noGrp="1"/>
          </p:cNvSpPr>
          <p:nvPr>
            <p:ph type="ftr" sz="quarter" idx="11"/>
          </p:nvPr>
        </p:nvSpPr>
        <p:spPr/>
        <p:txBody>
          <a:bodyPr/>
          <a:lstStyle/>
          <a:p>
            <a:endParaRPr lang="tr-TR">
              <a:solidFill>
                <a:srgbClr val="696464"/>
              </a:solidFill>
            </a:endParaRP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A9230AE3-5138-443A-BF97-DB235EBC2069}" type="slidenum">
              <a:rPr lang="tr-TR" smtClean="0"/>
              <a:pPr/>
              <a:t>‹#›</a:t>
            </a:fld>
            <a:endParaRPr lang="tr-TR"/>
          </a:p>
        </p:txBody>
      </p:sp>
      <p:sp>
        <p:nvSpPr>
          <p:cNvPr id="7" name="Dikdörtgen 6"/>
          <p:cNvSpPr/>
          <p:nvPr/>
        </p:nvSpPr>
        <p:spPr>
          <a:xfrm>
            <a:off x="83911" y="144947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0" name="Dikdörtgen 9"/>
          <p:cNvSpPr/>
          <p:nvPr/>
        </p:nvSpPr>
        <p:spPr>
          <a:xfrm>
            <a:off x="83911"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1" name="Dikdörtgen 10"/>
          <p:cNvSpPr/>
          <p:nvPr/>
        </p:nvSpPr>
        <p:spPr>
          <a:xfrm>
            <a:off x="83911"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Başlık 7"/>
          <p:cNvSpPr>
            <a:spLocks noGrp="1"/>
          </p:cNvSpPr>
          <p:nvPr>
            <p:ph type="ctrTitle"/>
          </p:nvPr>
        </p:nvSpPr>
        <p:spPr>
          <a:xfrm>
            <a:off x="609600" y="1506101"/>
            <a:ext cx="109728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extLst>
      <p:ext uri="{BB962C8B-B14F-4D97-AF65-F5344CB8AC3E}">
        <p14:creationId xmlns:p14="http://schemas.microsoft.com/office/powerpoint/2010/main" val="3630048001"/>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
        <p:nvSpPr>
          <p:cNvPr id="8" name="İçerik Yer Tutucusu 7"/>
          <p:cNvSpPr>
            <a:spLocks noGrp="1"/>
          </p:cNvSpPr>
          <p:nvPr>
            <p:ph sz="quarter" idx="1"/>
          </p:nvPr>
        </p:nvSpPr>
        <p:spPr>
          <a:xfrm>
            <a:off x="1219200" y="1447800"/>
            <a:ext cx="103632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28815867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0" name="Yuvarlatılmış Dikdörtgen 9"/>
          <p:cNvSpPr/>
          <p:nvPr/>
        </p:nvSpPr>
        <p:spPr>
          <a:xfrm>
            <a:off x="87084" y="6992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963084" y="952671"/>
            <a:ext cx="103632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a:xfrm>
            <a:off x="1066800" y="6172200"/>
            <a:ext cx="5334000" cy="457200"/>
          </a:xfrm>
        </p:spPr>
        <p:txBody>
          <a:bodyPr/>
          <a:lstStyle/>
          <a:p>
            <a:endParaRPr lang="tr-TR">
              <a:solidFill>
                <a:srgbClr val="696464"/>
              </a:solidFill>
            </a:endParaRPr>
          </a:p>
        </p:txBody>
      </p:sp>
      <p:sp>
        <p:nvSpPr>
          <p:cNvPr id="7" name="Dikdörtgen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Dikdörtgen 7"/>
          <p:cNvSpPr/>
          <p:nvPr/>
        </p:nvSpPr>
        <p:spPr>
          <a:xfrm>
            <a:off x="92304" y="234164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Dikdörtgen 8"/>
          <p:cNvSpPr/>
          <p:nvPr/>
        </p:nvSpPr>
        <p:spPr>
          <a:xfrm>
            <a:off x="91189"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6" name="Slayt Numarası Yer Tutucusu 5"/>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661472209"/>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9" name="İçerik Yer Tutucusu 8"/>
          <p:cNvSpPr>
            <a:spLocks noGrp="1"/>
          </p:cNvSpPr>
          <p:nvPr>
            <p:ph sz="quarter" idx="1"/>
          </p:nvPr>
        </p:nvSpPr>
        <p:spPr>
          <a:xfrm>
            <a:off x="12192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65786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4290095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273050"/>
            <a:ext cx="103632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8" name="Altbilgi Yer Tutucusu 7"/>
          <p:cNvSpPr>
            <a:spLocks noGrp="1"/>
          </p:cNvSpPr>
          <p:nvPr>
            <p:ph type="ftr" sz="quarter" idx="11"/>
          </p:nvPr>
        </p:nvSpPr>
        <p:spPr/>
        <p:txBody>
          <a:bodyPr/>
          <a:lstStyle/>
          <a:p>
            <a:endParaRPr lang="tr-TR">
              <a:solidFill>
                <a:srgbClr val="696464"/>
              </a:solidFill>
            </a:endParaRPr>
          </a:p>
        </p:txBody>
      </p:sp>
      <p:sp>
        <p:nvSpPr>
          <p:cNvPr id="9" name="Slayt Numarası Yer Tutucusu 8"/>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half" idx="2"/>
          </p:nvPr>
        </p:nvSpPr>
        <p:spPr>
          <a:xfrm>
            <a:off x="12192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66040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882325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4" name="Altbilgi Yer Tutucusu 3"/>
          <p:cNvSpPr>
            <a:spLocks noGrp="1"/>
          </p:cNvSpPr>
          <p:nvPr>
            <p:ph type="ftr" sz="quarter" idx="11"/>
          </p:nvPr>
        </p:nvSpPr>
        <p:spPr/>
        <p:txBody>
          <a:bodyPr/>
          <a:lstStyle/>
          <a:p>
            <a:endParaRPr lang="tr-TR">
              <a:solidFill>
                <a:srgbClr val="696464"/>
              </a:solidFill>
            </a:endParaRPr>
          </a:p>
        </p:txBody>
      </p:sp>
      <p:sp>
        <p:nvSpPr>
          <p:cNvPr id="5" name="Slayt Numarası Yer Tutucusu 4"/>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9446927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3" name="Altbilgi Yer Tutucusu 2"/>
          <p:cNvSpPr>
            <a:spLocks noGrp="1"/>
          </p:cNvSpPr>
          <p:nvPr>
            <p:ph type="ftr" sz="quarter" idx="11"/>
          </p:nvPr>
        </p:nvSpPr>
        <p:spPr/>
        <p:txBody>
          <a:bodyPr/>
          <a:lstStyle/>
          <a:p>
            <a:endParaRPr lang="tr-TR">
              <a:solidFill>
                <a:srgbClr val="696464"/>
              </a:solidFill>
            </a:endParaRPr>
          </a:p>
        </p:txBody>
      </p:sp>
      <p:sp>
        <p:nvSpPr>
          <p:cNvPr id="4" name="Slayt Numarası Yer Tutucusu 3"/>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1596478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useBgFill="1">
        <p:nvSpPr>
          <p:cNvPr id="9" name="Yuvarlatılmış Dikdörtgen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1219200" y="273050"/>
            <a:ext cx="103632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quarter" idx="1"/>
          </p:nvPr>
        </p:nvSpPr>
        <p:spPr>
          <a:xfrm>
            <a:off x="3962400" y="1600200"/>
            <a:ext cx="7620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8186108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a:xfrm>
            <a:off x="1219200" y="6172200"/>
            <a:ext cx="5181600" cy="457200"/>
          </a:xfrm>
        </p:spPr>
        <p:txBody>
          <a:bodyPr/>
          <a:lstStyle/>
          <a:p>
            <a:endParaRPr lang="tr-TR">
              <a:solidFill>
                <a:srgbClr val="696464"/>
              </a:solidFill>
            </a:endParaRPr>
          </a:p>
        </p:txBody>
      </p:sp>
      <p:sp>
        <p:nvSpPr>
          <p:cNvPr id="7" name="Slayt Numarası Yer Tutucusu 6"/>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
        <p:nvSpPr>
          <p:cNvPr id="11" name="Dikdörtgen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2" name="Dikdörtgen 11"/>
          <p:cNvSpPr/>
          <p:nvPr/>
        </p:nvSpPr>
        <p:spPr>
          <a:xfrm>
            <a:off x="91347" y="465064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3" name="Dikdörtgen 12"/>
          <p:cNvSpPr/>
          <p:nvPr/>
        </p:nvSpPr>
        <p:spPr>
          <a:xfrm>
            <a:off x="91461" y="477339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3" name="Resim Yer Tutucusu 2"/>
          <p:cNvSpPr>
            <a:spLocks noGrp="1"/>
          </p:cNvSpPr>
          <p:nvPr>
            <p:ph type="pic" idx="1"/>
          </p:nvPr>
        </p:nvSpPr>
        <p:spPr>
          <a:xfrm>
            <a:off x="91192" y="6684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extLst>
      <p:ext uri="{BB962C8B-B14F-4D97-AF65-F5344CB8AC3E}">
        <p14:creationId xmlns:p14="http://schemas.microsoft.com/office/powerpoint/2010/main" val="37938796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1570486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774"/>
            <a:ext cx="8915400" cy="566739"/>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5139"/>
            <a:ext cx="8915400" cy="3854971"/>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9"/>
            <a:ext cx="8915400" cy="493712"/>
          </a:xfrm>
        </p:spPr>
        <p:txBody>
          <a:bodyPr>
            <a:normAutofit/>
          </a:bodyPr>
          <a:lstStyle>
            <a:lvl1pPr marL="0" indent="0">
              <a:buNone/>
              <a:defRPr sz="12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EE48BCB-90DC-46C7-B0B5-F65CC5454CA3}" type="datetimeFigureOut">
              <a:rPr lang="tr-TR" smtClean="0"/>
              <a:t>03.12.2021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8" y="4911900"/>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262"/>
            <a:ext cx="779767" cy="365125"/>
          </a:xfrm>
        </p:spPr>
        <p:txBody>
          <a:bodyPr/>
          <a:lstStyle/>
          <a:p>
            <a:fld id="{05F56C37-931A-46D2-B6E4-BD3F2349385D}" type="slidenum">
              <a:rPr lang="tr-TR" smtClean="0"/>
              <a:t>‹#›</a:t>
            </a:fld>
            <a:endParaRPr lang="tr-TR"/>
          </a:p>
        </p:txBody>
      </p:sp>
    </p:spTree>
    <p:extLst>
      <p:ext uri="{BB962C8B-B14F-4D97-AF65-F5344CB8AC3E}">
        <p14:creationId xmlns:p14="http://schemas.microsoft.com/office/powerpoint/2010/main" val="6585472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812"/>
            <a:ext cx="268224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219200" y="274811"/>
            <a:ext cx="7416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5413061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cxnSp>
        <p:nvCxnSpPr>
          <p:cNvPr id="4" name="19 Düz Bağlayıcı"/>
          <p:cNvCxnSpPr/>
          <p:nvPr userDrawn="1"/>
        </p:nvCxnSpPr>
        <p:spPr>
          <a:xfrm>
            <a:off x="664749" y="1790700"/>
            <a:ext cx="9935633"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737F2C94-8949-4D4E-BC74-387F9B6CB26E}" type="datetimeFigureOut">
              <a:rPr lang="en-US">
                <a:solidFill>
                  <a:srgbClr val="696464"/>
                </a:solidFill>
              </a:rPr>
              <a:pPr>
                <a:defRPr/>
              </a:pPr>
              <a:t>12/3/2021</a:t>
            </a:fld>
            <a:endParaRPr lang="en-US">
              <a:solidFill>
                <a:srgbClr val="696464"/>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7" name="Slide Number Placeholder 5"/>
          <p:cNvSpPr>
            <a:spLocks noGrp="1"/>
          </p:cNvSpPr>
          <p:nvPr>
            <p:ph type="sldNum" sz="quarter" idx="12"/>
          </p:nvPr>
        </p:nvSpPr>
        <p:spPr/>
        <p:txBody>
          <a:bodyPr/>
          <a:lstStyle>
            <a:lvl1pPr>
              <a:defRPr/>
            </a:lvl1pPr>
          </a:lstStyle>
          <a:p>
            <a:pPr>
              <a:defRPr/>
            </a:pPr>
            <a:fld id="{F2BF2F5D-4A3E-4C44-9CA7-E761DF9924AB}" type="slidenum">
              <a:rPr lang="en-US"/>
              <a:pPr>
                <a:defRPr/>
              </a:pPr>
              <a:t>‹#›</a:t>
            </a:fld>
            <a:endParaRPr lang="en-US"/>
          </a:p>
        </p:txBody>
      </p:sp>
    </p:spTree>
    <p:extLst>
      <p:ext uri="{BB962C8B-B14F-4D97-AF65-F5344CB8AC3E}">
        <p14:creationId xmlns:p14="http://schemas.microsoft.com/office/powerpoint/2010/main" val="6840102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3" name="Yuvarlatılmış Dikdörtgen 12"/>
          <p:cNvSpPr/>
          <p:nvPr/>
        </p:nvSpPr>
        <p:spPr>
          <a:xfrm>
            <a:off x="87084" y="69922"/>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Alt Başlık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17" name="Altbilgi Yer Tutucusu 16"/>
          <p:cNvSpPr>
            <a:spLocks noGrp="1"/>
          </p:cNvSpPr>
          <p:nvPr>
            <p:ph type="ftr" sz="quarter" idx="11"/>
          </p:nvPr>
        </p:nvSpPr>
        <p:spPr/>
        <p:txBody>
          <a:bodyPr/>
          <a:lstStyle/>
          <a:p>
            <a:endParaRPr lang="tr-TR">
              <a:solidFill>
                <a:srgbClr val="696464"/>
              </a:solidFill>
            </a:endParaRP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A9230AE3-5138-443A-BF97-DB235EBC2069}" type="slidenum">
              <a:rPr lang="tr-TR" smtClean="0"/>
              <a:pPr/>
              <a:t>‹#›</a:t>
            </a:fld>
            <a:endParaRPr lang="tr-TR"/>
          </a:p>
        </p:txBody>
      </p:sp>
      <p:sp>
        <p:nvSpPr>
          <p:cNvPr id="7" name="Dikdörtgen 6"/>
          <p:cNvSpPr/>
          <p:nvPr/>
        </p:nvSpPr>
        <p:spPr>
          <a:xfrm>
            <a:off x="83911" y="1449470"/>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0" name="Dikdörtgen 9"/>
          <p:cNvSpPr/>
          <p:nvPr/>
        </p:nvSpPr>
        <p:spPr>
          <a:xfrm>
            <a:off x="83911"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1" name="Dikdörtgen 10"/>
          <p:cNvSpPr/>
          <p:nvPr/>
        </p:nvSpPr>
        <p:spPr>
          <a:xfrm>
            <a:off x="83911"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Başlık 7"/>
          <p:cNvSpPr>
            <a:spLocks noGrp="1"/>
          </p:cNvSpPr>
          <p:nvPr>
            <p:ph type="ctrTitle"/>
          </p:nvPr>
        </p:nvSpPr>
        <p:spPr>
          <a:xfrm>
            <a:off x="609600" y="1506097"/>
            <a:ext cx="109728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extLst>
      <p:ext uri="{BB962C8B-B14F-4D97-AF65-F5344CB8AC3E}">
        <p14:creationId xmlns:p14="http://schemas.microsoft.com/office/powerpoint/2010/main" val="3144333110"/>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
        <p:nvSpPr>
          <p:cNvPr id="8" name="İçerik Yer Tutucusu 7"/>
          <p:cNvSpPr>
            <a:spLocks noGrp="1"/>
          </p:cNvSpPr>
          <p:nvPr>
            <p:ph sz="quarter" idx="1"/>
          </p:nvPr>
        </p:nvSpPr>
        <p:spPr>
          <a:xfrm>
            <a:off x="1219200" y="1447800"/>
            <a:ext cx="103632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0652585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0" name="Yuvarlatılmış Dikdörtgen 9"/>
          <p:cNvSpPr/>
          <p:nvPr/>
        </p:nvSpPr>
        <p:spPr>
          <a:xfrm>
            <a:off x="87084" y="69922"/>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963084" y="952667"/>
            <a:ext cx="103632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5" name="Altbilgi Yer Tutucusu 4"/>
          <p:cNvSpPr>
            <a:spLocks noGrp="1"/>
          </p:cNvSpPr>
          <p:nvPr>
            <p:ph type="ftr" sz="quarter" idx="11"/>
          </p:nvPr>
        </p:nvSpPr>
        <p:spPr>
          <a:xfrm>
            <a:off x="1066800" y="6172200"/>
            <a:ext cx="5334000" cy="457200"/>
          </a:xfrm>
        </p:spPr>
        <p:txBody>
          <a:bodyPr/>
          <a:lstStyle/>
          <a:p>
            <a:endParaRPr lang="tr-TR">
              <a:solidFill>
                <a:srgbClr val="696464"/>
              </a:solidFill>
            </a:endParaRPr>
          </a:p>
        </p:txBody>
      </p:sp>
      <p:sp>
        <p:nvSpPr>
          <p:cNvPr id="7" name="Dikdörtgen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Dikdörtgen 7"/>
          <p:cNvSpPr/>
          <p:nvPr/>
        </p:nvSpPr>
        <p:spPr>
          <a:xfrm>
            <a:off x="92304" y="2341642"/>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Dikdörtgen 8"/>
          <p:cNvSpPr/>
          <p:nvPr/>
        </p:nvSpPr>
        <p:spPr>
          <a:xfrm>
            <a:off x="91186"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6" name="Slayt Numarası Yer Tutucusu 5"/>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224939102"/>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9" name="İçerik Yer Tutucusu 8"/>
          <p:cNvSpPr>
            <a:spLocks noGrp="1"/>
          </p:cNvSpPr>
          <p:nvPr>
            <p:ph sz="quarter" idx="1"/>
          </p:nvPr>
        </p:nvSpPr>
        <p:spPr>
          <a:xfrm>
            <a:off x="12192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65786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8241421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273050"/>
            <a:ext cx="103632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8" name="Altbilgi Yer Tutucusu 7"/>
          <p:cNvSpPr>
            <a:spLocks noGrp="1"/>
          </p:cNvSpPr>
          <p:nvPr>
            <p:ph type="ftr" sz="quarter" idx="11"/>
          </p:nvPr>
        </p:nvSpPr>
        <p:spPr/>
        <p:txBody>
          <a:bodyPr/>
          <a:lstStyle/>
          <a:p>
            <a:endParaRPr lang="tr-TR">
              <a:solidFill>
                <a:srgbClr val="696464"/>
              </a:solidFill>
            </a:endParaRPr>
          </a:p>
        </p:txBody>
      </p:sp>
      <p:sp>
        <p:nvSpPr>
          <p:cNvPr id="9" name="Slayt Numarası Yer Tutucusu 8"/>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half" idx="2"/>
          </p:nvPr>
        </p:nvSpPr>
        <p:spPr>
          <a:xfrm>
            <a:off x="12192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66040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42628546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4" name="Altbilgi Yer Tutucusu 3"/>
          <p:cNvSpPr>
            <a:spLocks noGrp="1"/>
          </p:cNvSpPr>
          <p:nvPr>
            <p:ph type="ftr" sz="quarter" idx="11"/>
          </p:nvPr>
        </p:nvSpPr>
        <p:spPr/>
        <p:txBody>
          <a:bodyPr/>
          <a:lstStyle/>
          <a:p>
            <a:endParaRPr lang="tr-TR">
              <a:solidFill>
                <a:srgbClr val="696464"/>
              </a:solidFill>
            </a:endParaRPr>
          </a:p>
        </p:txBody>
      </p:sp>
      <p:sp>
        <p:nvSpPr>
          <p:cNvPr id="5" name="Slayt Numarası Yer Tutucusu 4"/>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16761630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3" name="Altbilgi Yer Tutucusu 2"/>
          <p:cNvSpPr>
            <a:spLocks noGrp="1"/>
          </p:cNvSpPr>
          <p:nvPr>
            <p:ph type="ftr" sz="quarter" idx="11"/>
          </p:nvPr>
        </p:nvSpPr>
        <p:spPr/>
        <p:txBody>
          <a:bodyPr/>
          <a:lstStyle/>
          <a:p>
            <a:endParaRPr lang="tr-TR">
              <a:solidFill>
                <a:srgbClr val="696464"/>
              </a:solidFill>
            </a:endParaRPr>
          </a:p>
        </p:txBody>
      </p:sp>
      <p:sp>
        <p:nvSpPr>
          <p:cNvPr id="4" name="Slayt Numarası Yer Tutucusu 3"/>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4512116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useBgFill="1">
        <p:nvSpPr>
          <p:cNvPr id="9" name="Yuvarlatılmış Dikdörtgen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1219200" y="273050"/>
            <a:ext cx="103632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03.12.2021</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quarter" idx="1"/>
          </p:nvPr>
        </p:nvSpPr>
        <p:spPr>
          <a:xfrm>
            <a:off x="3962400" y="1600200"/>
            <a:ext cx="7620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704153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theme" Target="../theme/theme10.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theme" Target="../theme/theme11.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theme" Target="../theme/theme12.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theme" Target="../theme/theme13.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theme" Target="../theme/theme14.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theme" Target="../theme/theme15.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theme" Target="../theme/theme16.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theme" Target="../theme/theme17.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8.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9.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3" y="228601"/>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5"/>
            <a:ext cx="2356675"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44" y="624283"/>
            <a:ext cx="8911687" cy="1280891"/>
          </a:xfrm>
          <a:prstGeom prst="rect">
            <a:avLst/>
          </a:prstGeom>
        </p:spPr>
        <p:txBody>
          <a:bodyPr vert="horz" lIns="91438" tIns="45719" rIns="91438" bIns="45719"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38" tIns="45719" rIns="91438" bIns="45719"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3" y="6130438"/>
            <a:ext cx="1146283" cy="370396"/>
          </a:xfrm>
          <a:prstGeom prst="rect">
            <a:avLst/>
          </a:prstGeom>
        </p:spPr>
        <p:txBody>
          <a:bodyPr vert="horz" lIns="91438" tIns="45719" rIns="91438" bIns="45719" rtlCol="0" anchor="ctr"/>
          <a:lstStyle>
            <a:lvl1pPr algn="r">
              <a:defRPr sz="900">
                <a:solidFill>
                  <a:schemeClr val="tx1">
                    <a:tint val="75000"/>
                  </a:schemeClr>
                </a:solidFill>
              </a:defRPr>
            </a:lvl1pPr>
          </a:lstStyle>
          <a:p>
            <a:fld id="{1EE48BCB-90DC-46C7-B0B5-F65CC5454CA3}" type="datetimeFigureOut">
              <a:rPr lang="tr-TR" smtClean="0"/>
              <a:t>03.12.2021</a:t>
            </a:fld>
            <a:endParaRPr lang="tr-TR"/>
          </a:p>
        </p:txBody>
      </p:sp>
      <p:sp>
        <p:nvSpPr>
          <p:cNvPr id="5" name="Footer Placeholder 4"/>
          <p:cNvSpPr>
            <a:spLocks noGrp="1"/>
          </p:cNvSpPr>
          <p:nvPr>
            <p:ph type="ftr" sz="quarter" idx="3"/>
          </p:nvPr>
        </p:nvSpPr>
        <p:spPr>
          <a:xfrm>
            <a:off x="2589316" y="6135982"/>
            <a:ext cx="7619999" cy="365125"/>
          </a:xfrm>
          <a:prstGeom prst="rect">
            <a:avLst/>
          </a:prstGeom>
        </p:spPr>
        <p:txBody>
          <a:bodyPr vert="horz" lIns="91438" tIns="45719" rIns="91438" bIns="45719"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24" y="787785"/>
            <a:ext cx="779767" cy="365125"/>
          </a:xfrm>
          <a:prstGeom prst="rect">
            <a:avLst/>
          </a:prstGeom>
        </p:spPr>
        <p:txBody>
          <a:bodyPr vert="horz" lIns="91438" tIns="45719" rIns="91438" bIns="45719" rtlCol="0" anchor="ctr"/>
          <a:lstStyle>
            <a:lvl1pPr algn="r">
              <a:defRPr sz="2000">
                <a:solidFill>
                  <a:srgbClr val="FEFFFF"/>
                </a:solidFill>
              </a:defRPr>
            </a:lvl1pPr>
          </a:lstStyle>
          <a:p>
            <a:fld id="{05F56C37-931A-46D2-B6E4-BD3F2349385D}" type="slidenum">
              <a:rPr lang="tr-TR" smtClean="0"/>
              <a:t>‹#›</a:t>
            </a:fld>
            <a:endParaRPr lang="tr-TR"/>
          </a:p>
        </p:txBody>
      </p:sp>
    </p:spTree>
    <p:extLst>
      <p:ext uri="{BB962C8B-B14F-4D97-AF65-F5344CB8AC3E}">
        <p14:creationId xmlns:p14="http://schemas.microsoft.com/office/powerpoint/2010/main" val="301627321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189"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Font typeface="Wingdings 3" charset="2"/>
        <a:buChar char=""/>
        <a:defRPr sz="19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Font typeface="Wingdings 3" charset="2"/>
        <a:buChar char=""/>
        <a:defRPr sz="15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900" kern="1200">
          <a:solidFill>
            <a:schemeClr val="tx1"/>
          </a:solidFill>
          <a:latin typeface="+mn-lt"/>
          <a:ea typeface="+mn-ea"/>
          <a:cs typeface="+mn-cs"/>
        </a:defRPr>
      </a:lvl1pPr>
      <a:lvl2pPr marL="457189" algn="l" defTabSz="457189" rtl="0" eaLnBrk="1" latinLnBrk="0" hangingPunct="1">
        <a:defRPr sz="1900" kern="1200">
          <a:solidFill>
            <a:schemeClr val="tx1"/>
          </a:solidFill>
          <a:latin typeface="+mn-lt"/>
          <a:ea typeface="+mn-ea"/>
          <a:cs typeface="+mn-cs"/>
        </a:defRPr>
      </a:lvl2pPr>
      <a:lvl3pPr marL="914377" algn="l" defTabSz="457189" rtl="0" eaLnBrk="1" latinLnBrk="0" hangingPunct="1">
        <a:defRPr sz="1900" kern="1200">
          <a:solidFill>
            <a:schemeClr val="tx1"/>
          </a:solidFill>
          <a:latin typeface="+mn-lt"/>
          <a:ea typeface="+mn-ea"/>
          <a:cs typeface="+mn-cs"/>
        </a:defRPr>
      </a:lvl3pPr>
      <a:lvl4pPr marL="1371566" algn="l" defTabSz="457189" rtl="0" eaLnBrk="1" latinLnBrk="0" hangingPunct="1">
        <a:defRPr sz="1900" kern="1200">
          <a:solidFill>
            <a:schemeClr val="tx1"/>
          </a:solidFill>
          <a:latin typeface="+mn-lt"/>
          <a:ea typeface="+mn-ea"/>
          <a:cs typeface="+mn-cs"/>
        </a:defRPr>
      </a:lvl4pPr>
      <a:lvl5pPr marL="1828754" algn="l" defTabSz="457189" rtl="0" eaLnBrk="1" latinLnBrk="0" hangingPunct="1">
        <a:defRPr sz="1900" kern="1200">
          <a:solidFill>
            <a:schemeClr val="tx1"/>
          </a:solidFill>
          <a:latin typeface="+mn-lt"/>
          <a:ea typeface="+mn-ea"/>
          <a:cs typeface="+mn-cs"/>
        </a:defRPr>
      </a:lvl5pPr>
      <a:lvl6pPr marL="2285943" algn="l" defTabSz="457189" rtl="0" eaLnBrk="1" latinLnBrk="0" hangingPunct="1">
        <a:defRPr sz="1900" kern="1200">
          <a:solidFill>
            <a:schemeClr val="tx1"/>
          </a:solidFill>
          <a:latin typeface="+mn-lt"/>
          <a:ea typeface="+mn-ea"/>
          <a:cs typeface="+mn-cs"/>
        </a:defRPr>
      </a:lvl6pPr>
      <a:lvl7pPr marL="2743131" algn="l" defTabSz="457189" rtl="0" eaLnBrk="1" latinLnBrk="0" hangingPunct="1">
        <a:defRPr sz="1900" kern="1200">
          <a:solidFill>
            <a:schemeClr val="tx1"/>
          </a:solidFill>
          <a:latin typeface="+mn-lt"/>
          <a:ea typeface="+mn-ea"/>
          <a:cs typeface="+mn-cs"/>
        </a:defRPr>
      </a:lvl7pPr>
      <a:lvl8pPr marL="3200320" algn="l" defTabSz="457189" rtl="0" eaLnBrk="1" latinLnBrk="0" hangingPunct="1">
        <a:defRPr sz="1900" kern="1200">
          <a:solidFill>
            <a:schemeClr val="tx1"/>
          </a:solidFill>
          <a:latin typeface="+mn-lt"/>
          <a:ea typeface="+mn-ea"/>
          <a:cs typeface="+mn-cs"/>
        </a:defRPr>
      </a:lvl8pPr>
      <a:lvl9pPr marL="3657509" algn="l" defTabSz="457189"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8" name="Yuvarlatılmış Dikdörtgen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2" name="Başlık Yer Tutucusu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pPr defTabSz="914400"/>
            <a:fld id="{DBF99B30-F875-46B1-8C48-B51749325003}" type="datetimeFigureOut">
              <a:rPr lang="tr-TR" smtClean="0">
                <a:solidFill>
                  <a:srgbClr val="696464"/>
                </a:solidFill>
              </a:rPr>
              <a:pPr defTabSz="914400"/>
              <a:t>03.12.2021</a:t>
            </a:fld>
            <a:endParaRPr lang="tr-TR">
              <a:solidFill>
                <a:srgbClr val="696464"/>
              </a:solidFill>
            </a:endParaRPr>
          </a:p>
        </p:txBody>
      </p:sp>
      <p:sp>
        <p:nvSpPr>
          <p:cNvPr id="3" name="Altbilgi Yer Tutucusu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pPr defTabSz="914400"/>
            <a:endParaRPr lang="tr-TR">
              <a:solidFill>
                <a:srgbClr val="696464"/>
              </a:solidFill>
            </a:endParaRPr>
          </a:p>
        </p:txBody>
      </p:sp>
      <p:sp>
        <p:nvSpPr>
          <p:cNvPr id="23" name="Slayt Numarası Yer Tutucusu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defTabSz="914400"/>
            <a:fld id="{A9230AE3-5138-443A-BF97-DB235EBC2069}" type="slidenum">
              <a:rPr lang="tr-TR" smtClean="0"/>
              <a:pPr defTabSz="914400"/>
              <a:t>‹#›</a:t>
            </a:fld>
            <a:endParaRPr lang="tr-TR"/>
          </a:p>
        </p:txBody>
      </p:sp>
    </p:spTree>
    <p:extLst>
      <p:ext uri="{BB962C8B-B14F-4D97-AF65-F5344CB8AC3E}">
        <p14:creationId xmlns:p14="http://schemas.microsoft.com/office/powerpoint/2010/main" val="1265252360"/>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8" name="Yuvarlatılmış Dikdörtgen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2" name="Başlık Yer Tutucusu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pPr defTabSz="914400"/>
            <a:fld id="{DBF99B30-F875-46B1-8C48-B51749325003}" type="datetimeFigureOut">
              <a:rPr lang="tr-TR" smtClean="0">
                <a:solidFill>
                  <a:srgbClr val="696464"/>
                </a:solidFill>
              </a:rPr>
              <a:pPr defTabSz="914400"/>
              <a:t>03.12.2021</a:t>
            </a:fld>
            <a:endParaRPr lang="tr-TR">
              <a:solidFill>
                <a:srgbClr val="696464"/>
              </a:solidFill>
            </a:endParaRPr>
          </a:p>
        </p:txBody>
      </p:sp>
      <p:sp>
        <p:nvSpPr>
          <p:cNvPr id="3" name="Altbilgi Yer Tutucusu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pPr defTabSz="914400"/>
            <a:endParaRPr lang="tr-TR">
              <a:solidFill>
                <a:srgbClr val="696464"/>
              </a:solidFill>
            </a:endParaRPr>
          </a:p>
        </p:txBody>
      </p:sp>
      <p:sp>
        <p:nvSpPr>
          <p:cNvPr id="23" name="Slayt Numarası Yer Tutucusu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defTabSz="914400"/>
            <a:fld id="{A9230AE3-5138-443A-BF97-DB235EBC2069}" type="slidenum">
              <a:rPr lang="tr-TR" smtClean="0"/>
              <a:pPr defTabSz="914400"/>
              <a:t>‹#›</a:t>
            </a:fld>
            <a:endParaRPr lang="tr-TR"/>
          </a:p>
        </p:txBody>
      </p:sp>
    </p:spTree>
    <p:extLst>
      <p:ext uri="{BB962C8B-B14F-4D97-AF65-F5344CB8AC3E}">
        <p14:creationId xmlns:p14="http://schemas.microsoft.com/office/powerpoint/2010/main" val="3870774241"/>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8" name="Yuvarlatılmış Dikdörtgen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2" name="Başlık Yer Tutucusu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pPr defTabSz="914400"/>
            <a:fld id="{DBF99B30-F875-46B1-8C48-B51749325003}" type="datetimeFigureOut">
              <a:rPr lang="tr-TR" smtClean="0">
                <a:solidFill>
                  <a:srgbClr val="696464"/>
                </a:solidFill>
              </a:rPr>
              <a:pPr defTabSz="914400"/>
              <a:t>03.12.2021</a:t>
            </a:fld>
            <a:endParaRPr lang="tr-TR">
              <a:solidFill>
                <a:srgbClr val="696464"/>
              </a:solidFill>
            </a:endParaRPr>
          </a:p>
        </p:txBody>
      </p:sp>
      <p:sp>
        <p:nvSpPr>
          <p:cNvPr id="3" name="Altbilgi Yer Tutucusu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pPr defTabSz="914400"/>
            <a:endParaRPr lang="tr-TR">
              <a:solidFill>
                <a:srgbClr val="696464"/>
              </a:solidFill>
            </a:endParaRPr>
          </a:p>
        </p:txBody>
      </p:sp>
      <p:sp>
        <p:nvSpPr>
          <p:cNvPr id="23" name="Slayt Numarası Yer Tutucusu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defTabSz="914400"/>
            <a:fld id="{A9230AE3-5138-443A-BF97-DB235EBC2069}" type="slidenum">
              <a:rPr lang="tr-TR" smtClean="0"/>
              <a:pPr defTabSz="914400"/>
              <a:t>‹#›</a:t>
            </a:fld>
            <a:endParaRPr lang="tr-TR"/>
          </a:p>
        </p:txBody>
      </p:sp>
    </p:spTree>
    <p:extLst>
      <p:ext uri="{BB962C8B-B14F-4D97-AF65-F5344CB8AC3E}">
        <p14:creationId xmlns:p14="http://schemas.microsoft.com/office/powerpoint/2010/main" val="97680823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8" name="Yuvarlatılmış Dikdörtgen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2" name="Başlık Yer Tutucusu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pPr defTabSz="914400"/>
            <a:fld id="{DBF99B30-F875-46B1-8C48-B51749325003}" type="datetimeFigureOut">
              <a:rPr lang="tr-TR" smtClean="0">
                <a:solidFill>
                  <a:srgbClr val="696464"/>
                </a:solidFill>
              </a:rPr>
              <a:pPr defTabSz="914400"/>
              <a:t>03.12.2021</a:t>
            </a:fld>
            <a:endParaRPr lang="tr-TR">
              <a:solidFill>
                <a:srgbClr val="696464"/>
              </a:solidFill>
            </a:endParaRPr>
          </a:p>
        </p:txBody>
      </p:sp>
      <p:sp>
        <p:nvSpPr>
          <p:cNvPr id="3" name="Altbilgi Yer Tutucusu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pPr defTabSz="914400"/>
            <a:endParaRPr lang="tr-TR">
              <a:solidFill>
                <a:srgbClr val="696464"/>
              </a:solidFill>
            </a:endParaRPr>
          </a:p>
        </p:txBody>
      </p:sp>
      <p:sp>
        <p:nvSpPr>
          <p:cNvPr id="23" name="Slayt Numarası Yer Tutucusu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defTabSz="914400"/>
            <a:fld id="{A9230AE3-5138-443A-BF97-DB235EBC2069}" type="slidenum">
              <a:rPr lang="tr-TR" smtClean="0"/>
              <a:pPr defTabSz="914400"/>
              <a:t>‹#›</a:t>
            </a:fld>
            <a:endParaRPr lang="tr-TR"/>
          </a:p>
        </p:txBody>
      </p:sp>
    </p:spTree>
    <p:extLst>
      <p:ext uri="{BB962C8B-B14F-4D97-AF65-F5344CB8AC3E}">
        <p14:creationId xmlns:p14="http://schemas.microsoft.com/office/powerpoint/2010/main" val="1626211097"/>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8" name="Yuvarlatılmış Dikdörtgen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2" name="Başlık Yer Tutucusu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pPr defTabSz="914400"/>
            <a:fld id="{DBF99B30-F875-46B1-8C48-B51749325003}" type="datetimeFigureOut">
              <a:rPr lang="tr-TR" smtClean="0">
                <a:solidFill>
                  <a:srgbClr val="696464"/>
                </a:solidFill>
              </a:rPr>
              <a:pPr defTabSz="914400"/>
              <a:t>03.12.2021</a:t>
            </a:fld>
            <a:endParaRPr lang="tr-TR">
              <a:solidFill>
                <a:srgbClr val="696464"/>
              </a:solidFill>
            </a:endParaRPr>
          </a:p>
        </p:txBody>
      </p:sp>
      <p:sp>
        <p:nvSpPr>
          <p:cNvPr id="3" name="Altbilgi Yer Tutucusu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pPr defTabSz="914400"/>
            <a:endParaRPr lang="tr-TR">
              <a:solidFill>
                <a:srgbClr val="696464"/>
              </a:solidFill>
            </a:endParaRPr>
          </a:p>
        </p:txBody>
      </p:sp>
      <p:sp>
        <p:nvSpPr>
          <p:cNvPr id="23" name="Slayt Numarası Yer Tutucusu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defTabSz="914400"/>
            <a:fld id="{A9230AE3-5138-443A-BF97-DB235EBC2069}" type="slidenum">
              <a:rPr lang="tr-TR" smtClean="0"/>
              <a:pPr defTabSz="914400"/>
              <a:t>‹#›</a:t>
            </a:fld>
            <a:endParaRPr lang="tr-TR"/>
          </a:p>
        </p:txBody>
      </p:sp>
    </p:spTree>
    <p:extLst>
      <p:ext uri="{BB962C8B-B14F-4D97-AF65-F5344CB8AC3E}">
        <p14:creationId xmlns:p14="http://schemas.microsoft.com/office/powerpoint/2010/main" val="2620813083"/>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8" name="Yuvarlatılmış Dikdörtgen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2" name="Başlık Yer Tutucusu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pPr defTabSz="914400"/>
            <a:fld id="{DBF99B30-F875-46B1-8C48-B51749325003}" type="datetimeFigureOut">
              <a:rPr lang="tr-TR" smtClean="0">
                <a:solidFill>
                  <a:srgbClr val="696464"/>
                </a:solidFill>
              </a:rPr>
              <a:pPr defTabSz="914400"/>
              <a:t>03.12.2021</a:t>
            </a:fld>
            <a:endParaRPr lang="tr-TR">
              <a:solidFill>
                <a:srgbClr val="696464"/>
              </a:solidFill>
            </a:endParaRPr>
          </a:p>
        </p:txBody>
      </p:sp>
      <p:sp>
        <p:nvSpPr>
          <p:cNvPr id="3" name="Altbilgi Yer Tutucusu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pPr defTabSz="914400"/>
            <a:endParaRPr lang="tr-TR">
              <a:solidFill>
                <a:srgbClr val="696464"/>
              </a:solidFill>
            </a:endParaRPr>
          </a:p>
        </p:txBody>
      </p:sp>
      <p:sp>
        <p:nvSpPr>
          <p:cNvPr id="23" name="Slayt Numarası Yer Tutucusu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defTabSz="914400"/>
            <a:fld id="{A9230AE3-5138-443A-BF97-DB235EBC2069}" type="slidenum">
              <a:rPr lang="tr-TR" smtClean="0"/>
              <a:pPr defTabSz="914400"/>
              <a:t>‹#›</a:t>
            </a:fld>
            <a:endParaRPr lang="tr-TR"/>
          </a:p>
        </p:txBody>
      </p:sp>
    </p:spTree>
    <p:extLst>
      <p:ext uri="{BB962C8B-B14F-4D97-AF65-F5344CB8AC3E}">
        <p14:creationId xmlns:p14="http://schemas.microsoft.com/office/powerpoint/2010/main" val="3084943317"/>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8" name="Yuvarlatılmış Dikdörtgen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2" name="Başlık Yer Tutucusu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pPr defTabSz="914400"/>
            <a:fld id="{DBF99B30-F875-46B1-8C48-B51749325003}" type="datetimeFigureOut">
              <a:rPr lang="tr-TR" smtClean="0">
                <a:solidFill>
                  <a:srgbClr val="696464"/>
                </a:solidFill>
              </a:rPr>
              <a:pPr defTabSz="914400"/>
              <a:t>03.12.2021</a:t>
            </a:fld>
            <a:endParaRPr lang="tr-TR">
              <a:solidFill>
                <a:srgbClr val="696464"/>
              </a:solidFill>
            </a:endParaRPr>
          </a:p>
        </p:txBody>
      </p:sp>
      <p:sp>
        <p:nvSpPr>
          <p:cNvPr id="3" name="Altbilgi Yer Tutucusu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pPr defTabSz="914400"/>
            <a:endParaRPr lang="tr-TR">
              <a:solidFill>
                <a:srgbClr val="696464"/>
              </a:solidFill>
            </a:endParaRPr>
          </a:p>
        </p:txBody>
      </p:sp>
      <p:sp>
        <p:nvSpPr>
          <p:cNvPr id="23" name="Slayt Numarası Yer Tutucusu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defTabSz="914400"/>
            <a:fld id="{A9230AE3-5138-443A-BF97-DB235EBC2069}" type="slidenum">
              <a:rPr lang="tr-TR" smtClean="0"/>
              <a:pPr defTabSz="914400"/>
              <a:t>‹#›</a:t>
            </a:fld>
            <a:endParaRPr lang="tr-TR"/>
          </a:p>
        </p:txBody>
      </p:sp>
    </p:spTree>
    <p:extLst>
      <p:ext uri="{BB962C8B-B14F-4D97-AF65-F5344CB8AC3E}">
        <p14:creationId xmlns:p14="http://schemas.microsoft.com/office/powerpoint/2010/main" val="3263139671"/>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8" name="Yuvarlatılmış Dikdörtgen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2" name="Başlık Yer Tutucusu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pPr defTabSz="914400"/>
            <a:fld id="{DBF99B30-F875-46B1-8C48-B51749325003}" type="datetimeFigureOut">
              <a:rPr lang="tr-TR" smtClean="0">
                <a:solidFill>
                  <a:srgbClr val="696464"/>
                </a:solidFill>
              </a:rPr>
              <a:pPr defTabSz="914400"/>
              <a:t>03.12.2021</a:t>
            </a:fld>
            <a:endParaRPr lang="tr-TR">
              <a:solidFill>
                <a:srgbClr val="696464"/>
              </a:solidFill>
            </a:endParaRPr>
          </a:p>
        </p:txBody>
      </p:sp>
      <p:sp>
        <p:nvSpPr>
          <p:cNvPr id="3" name="Altbilgi Yer Tutucusu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pPr defTabSz="914400"/>
            <a:endParaRPr lang="tr-TR">
              <a:solidFill>
                <a:srgbClr val="696464"/>
              </a:solidFill>
            </a:endParaRPr>
          </a:p>
        </p:txBody>
      </p:sp>
      <p:sp>
        <p:nvSpPr>
          <p:cNvPr id="23" name="Slayt Numarası Yer Tutucusu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defTabSz="914400"/>
            <a:fld id="{A9230AE3-5138-443A-BF97-DB235EBC2069}" type="slidenum">
              <a:rPr lang="tr-TR" smtClean="0"/>
              <a:pPr defTabSz="914400"/>
              <a:t>‹#›</a:t>
            </a:fld>
            <a:endParaRPr lang="tr-TR"/>
          </a:p>
        </p:txBody>
      </p:sp>
    </p:spTree>
    <p:extLst>
      <p:ext uri="{BB962C8B-B14F-4D97-AF65-F5344CB8AC3E}">
        <p14:creationId xmlns:p14="http://schemas.microsoft.com/office/powerpoint/2010/main" val="2300442767"/>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1087900" y="-815920"/>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extLst/>
          </a:lstStyle>
          <a:p>
            <a:pPr algn="ctr" defTabSz="914354"/>
            <a:endParaRPr lang="en-US" sz="1900">
              <a:solidFill>
                <a:prstClr val="white"/>
              </a:solidFill>
              <a:sym typeface="Arial"/>
            </a:endParaRPr>
          </a:p>
        </p:txBody>
      </p:sp>
      <p:sp>
        <p:nvSpPr>
          <p:cNvPr id="8" name="7 Oval"/>
          <p:cNvSpPr/>
          <p:nvPr/>
        </p:nvSpPr>
        <p:spPr>
          <a:xfrm>
            <a:off x="225091" y="21111"/>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extLst/>
          </a:lstStyle>
          <a:p>
            <a:pPr algn="ctr" defTabSz="914354"/>
            <a:endParaRPr lang="en-US" sz="1900">
              <a:solidFill>
                <a:prstClr val="white"/>
              </a:solidFill>
              <a:sym typeface="Arial"/>
            </a:endParaRPr>
          </a:p>
        </p:txBody>
      </p:sp>
      <p:sp>
        <p:nvSpPr>
          <p:cNvPr id="11" name="10 Halka"/>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extLst/>
          </a:lstStyle>
          <a:p>
            <a:pPr algn="ctr" defTabSz="914354"/>
            <a:endParaRPr lang="en-US" sz="1900">
              <a:solidFill>
                <a:prstClr val="white"/>
              </a:solidFill>
              <a:sym typeface="Arial"/>
            </a:endParaRPr>
          </a:p>
        </p:txBody>
      </p:sp>
      <p:sp>
        <p:nvSpPr>
          <p:cNvPr id="12" name="11 Dikdörtgen"/>
          <p:cNvSpPr/>
          <p:nvPr/>
        </p:nvSpPr>
        <p:spPr>
          <a:xfrm>
            <a:off x="1350512" y="-53"/>
            <a:ext cx="10841503"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extLst/>
          </a:lstStyle>
          <a:p>
            <a:pPr algn="ctr" defTabSz="914354"/>
            <a:endParaRPr lang="en-US" sz="1900">
              <a:solidFill>
                <a:prstClr val="white"/>
              </a:solidFill>
              <a:sym typeface="Arial"/>
            </a:endParaRPr>
          </a:p>
        </p:txBody>
      </p:sp>
      <p:sp>
        <p:nvSpPr>
          <p:cNvPr id="5" name="4 Başlık Yer Tutucusu"/>
          <p:cNvSpPr>
            <a:spLocks noGrp="1"/>
          </p:cNvSpPr>
          <p:nvPr>
            <p:ph type="title"/>
          </p:nvPr>
        </p:nvSpPr>
        <p:spPr>
          <a:xfrm>
            <a:off x="1914144" y="274639"/>
            <a:ext cx="9997440" cy="1143000"/>
          </a:xfrm>
          <a:prstGeom prst="rect">
            <a:avLst/>
          </a:prstGeom>
        </p:spPr>
        <p:txBody>
          <a:bodyPr lIns="91436" tIns="45718" rIns="91436" bIns="45718" anchor="ctr">
            <a:normAutofit/>
          </a:bodyPr>
          <a:lstStyle>
            <a:extLst/>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914144" y="1447800"/>
            <a:ext cx="9997440" cy="4800600"/>
          </a:xfrm>
          <a:prstGeom prst="rect">
            <a:avLst/>
          </a:prstGeom>
        </p:spPr>
        <p:txBody>
          <a:bodyPr lIns="91436" tIns="45718" rIns="91436" bIns="45718">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4775200" y="6305723"/>
            <a:ext cx="2844800" cy="476251"/>
          </a:xfrm>
          <a:prstGeom prst="rect">
            <a:avLst/>
          </a:prstGeom>
        </p:spPr>
        <p:txBody>
          <a:bodyPr lIns="91436" tIns="45718" rIns="91436" bIns="45718" anchor="b"/>
          <a:lstStyle>
            <a:lvl1pPr algn="r" eaLnBrk="1" latinLnBrk="0" hangingPunct="1">
              <a:defRPr kumimoji="0" sz="1200">
                <a:solidFill>
                  <a:schemeClr val="bg2">
                    <a:shade val="50000"/>
                    <a:satMod val="200000"/>
                  </a:schemeClr>
                </a:solidFill>
              </a:defRPr>
            </a:lvl1pPr>
            <a:extLst/>
          </a:lstStyle>
          <a:p>
            <a:pPr defTabSz="914354"/>
            <a:fld id="{505AFE84-39A3-4F5E-88DE-750DAA24FC89}" type="datetimeFigureOut">
              <a:rPr lang="tr-TR" smtClean="0">
                <a:solidFill>
                  <a:srgbClr val="E7DEC9">
                    <a:shade val="50000"/>
                    <a:satMod val="200000"/>
                  </a:srgbClr>
                </a:solidFill>
                <a:cs typeface="Arial"/>
                <a:sym typeface="Arial"/>
              </a:rPr>
              <a:pPr defTabSz="914354"/>
              <a:t>03.12.2021</a:t>
            </a:fld>
            <a:endParaRPr lang="tr-TR">
              <a:solidFill>
                <a:srgbClr val="E7DEC9">
                  <a:shade val="50000"/>
                  <a:satMod val="200000"/>
                </a:srgbClr>
              </a:solidFill>
              <a:cs typeface="Arial"/>
              <a:sym typeface="Arial"/>
            </a:endParaRPr>
          </a:p>
        </p:txBody>
      </p:sp>
      <p:sp>
        <p:nvSpPr>
          <p:cNvPr id="10" name="9 Altbilgi Yer Tutucusu"/>
          <p:cNvSpPr>
            <a:spLocks noGrp="1"/>
          </p:cNvSpPr>
          <p:nvPr>
            <p:ph type="ftr" sz="quarter" idx="3"/>
          </p:nvPr>
        </p:nvSpPr>
        <p:spPr>
          <a:xfrm>
            <a:off x="7620000" y="6305723"/>
            <a:ext cx="3860800" cy="476251"/>
          </a:xfrm>
          <a:prstGeom prst="rect">
            <a:avLst/>
          </a:prstGeom>
        </p:spPr>
        <p:txBody>
          <a:bodyPr lIns="91436" tIns="45718" rIns="91436" bIns="45718" anchor="b"/>
          <a:lstStyle>
            <a:lvl1pPr eaLnBrk="1" latinLnBrk="0" hangingPunct="1">
              <a:defRPr kumimoji="0" sz="1200">
                <a:solidFill>
                  <a:schemeClr val="bg2">
                    <a:shade val="50000"/>
                    <a:satMod val="200000"/>
                  </a:schemeClr>
                </a:solidFill>
                <a:effectLst/>
              </a:defRPr>
            </a:lvl1pPr>
            <a:extLst/>
          </a:lstStyle>
          <a:p>
            <a:pPr defTabSz="914354"/>
            <a:endParaRPr lang="tr-TR">
              <a:solidFill>
                <a:srgbClr val="E7DEC9">
                  <a:shade val="50000"/>
                  <a:satMod val="200000"/>
                </a:srgbClr>
              </a:solidFill>
              <a:cs typeface="Arial"/>
              <a:sym typeface="Arial"/>
            </a:endParaRPr>
          </a:p>
        </p:txBody>
      </p:sp>
      <p:sp>
        <p:nvSpPr>
          <p:cNvPr id="22" name="21 Slayt Numarası Yer Tutucusu"/>
          <p:cNvSpPr>
            <a:spLocks noGrp="1"/>
          </p:cNvSpPr>
          <p:nvPr>
            <p:ph type="sldNum" sz="quarter" idx="4"/>
          </p:nvPr>
        </p:nvSpPr>
        <p:spPr>
          <a:xfrm>
            <a:off x="11484864" y="6305723"/>
            <a:ext cx="609600" cy="476251"/>
          </a:xfrm>
          <a:prstGeom prst="rect">
            <a:avLst/>
          </a:prstGeom>
        </p:spPr>
        <p:txBody>
          <a:bodyPr lIns="91436" tIns="45718" rIns="91436" bIns="45718" anchor="b"/>
          <a:lstStyle>
            <a:lvl1pPr algn="ctr" eaLnBrk="1" latinLnBrk="0" hangingPunct="1">
              <a:defRPr kumimoji="0" sz="1200">
                <a:solidFill>
                  <a:schemeClr val="bg2">
                    <a:shade val="50000"/>
                    <a:satMod val="200000"/>
                  </a:schemeClr>
                </a:solidFill>
                <a:effectLst/>
              </a:defRPr>
            </a:lvl1pPr>
            <a:extLst/>
          </a:lstStyle>
          <a:p>
            <a:pPr defTabSz="914354"/>
            <a:fld id="{C6114491-48EF-40C2-A995-F4D0BEFAB550}" type="slidenum">
              <a:rPr lang="tr-TR" smtClean="0">
                <a:solidFill>
                  <a:srgbClr val="E7DEC9">
                    <a:shade val="50000"/>
                    <a:satMod val="200000"/>
                  </a:srgbClr>
                </a:solidFill>
                <a:cs typeface="Arial"/>
                <a:sym typeface="Arial"/>
              </a:rPr>
              <a:pPr defTabSz="914354"/>
              <a:t>‹#›</a:t>
            </a:fld>
            <a:endParaRPr lang="tr-TR">
              <a:solidFill>
                <a:srgbClr val="E7DEC9">
                  <a:shade val="50000"/>
                  <a:satMod val="200000"/>
                </a:srgbClr>
              </a:solidFill>
              <a:cs typeface="Arial"/>
              <a:sym typeface="Arial"/>
            </a:endParaRPr>
          </a:p>
        </p:txBody>
      </p:sp>
      <p:sp>
        <p:nvSpPr>
          <p:cNvPr id="15" name="14 Dikdörtgen"/>
          <p:cNvSpPr/>
          <p:nvPr/>
        </p:nvSpPr>
        <p:spPr bwMode="invGray">
          <a:xfrm>
            <a:off x="1353312" y="-53"/>
            <a:ext cx="97536"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extLst/>
          </a:lstStyle>
          <a:p>
            <a:pPr algn="ctr" defTabSz="914354"/>
            <a:endParaRPr lang="en-US" sz="1900">
              <a:solidFill>
                <a:prstClr val="white"/>
              </a:solidFill>
              <a:sym typeface="Arial"/>
            </a:endParaRPr>
          </a:p>
        </p:txBody>
      </p:sp>
    </p:spTree>
    <p:extLst>
      <p:ext uri="{BB962C8B-B14F-4D97-AF65-F5344CB8AC3E}">
        <p14:creationId xmlns:p14="http://schemas.microsoft.com/office/powerpoint/2010/main" val="13273269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42" indent="-283450"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48" indent="-237733" algn="l" rtl="0" eaLnBrk="1" latinLnBrk="0" hangingPunct="1">
        <a:lnSpc>
          <a:spcPct val="100000"/>
        </a:lnSpc>
        <a:spcBef>
          <a:spcPts val="551"/>
        </a:spcBef>
        <a:buClr>
          <a:schemeClr val="accent1"/>
        </a:buClr>
        <a:buFont typeface="Verdana"/>
        <a:buChar char="◦"/>
        <a:defRPr kumimoji="0" sz="2800" kern="1200">
          <a:solidFill>
            <a:schemeClr val="tx1"/>
          </a:solidFill>
          <a:latin typeface="+mn-lt"/>
          <a:ea typeface="+mn-ea"/>
          <a:cs typeface="+mn-cs"/>
        </a:defRPr>
      </a:lvl2pPr>
      <a:lvl3pPr marL="886924" indent="-228589"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26" indent="-173728"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384" indent="-18287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685" indent="-18287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8986" indent="-18287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144" indent="-18287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445" indent="-18287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78" algn="l" rtl="0" eaLnBrk="1" latinLnBrk="0" hangingPunct="1">
        <a:defRPr kumimoji="0" kern="1200">
          <a:solidFill>
            <a:schemeClr val="tx1"/>
          </a:solidFill>
          <a:latin typeface="+mn-lt"/>
          <a:ea typeface="+mn-ea"/>
          <a:cs typeface="+mn-cs"/>
        </a:defRPr>
      </a:lvl2pPr>
      <a:lvl3pPr marL="914354" algn="l" rtl="0" eaLnBrk="1" latinLnBrk="0" hangingPunct="1">
        <a:defRPr kumimoji="0" kern="1200">
          <a:solidFill>
            <a:schemeClr val="tx1"/>
          </a:solidFill>
          <a:latin typeface="+mn-lt"/>
          <a:ea typeface="+mn-ea"/>
          <a:cs typeface="+mn-cs"/>
        </a:defRPr>
      </a:lvl3pPr>
      <a:lvl4pPr marL="1371532" algn="l" rtl="0" eaLnBrk="1" latinLnBrk="0" hangingPunct="1">
        <a:defRPr kumimoji="0" kern="1200">
          <a:solidFill>
            <a:schemeClr val="tx1"/>
          </a:solidFill>
          <a:latin typeface="+mn-lt"/>
          <a:ea typeface="+mn-ea"/>
          <a:cs typeface="+mn-cs"/>
        </a:defRPr>
      </a:lvl4pPr>
      <a:lvl5pPr marL="1828709" algn="l" rtl="0" eaLnBrk="1" latinLnBrk="0" hangingPunct="1">
        <a:defRPr kumimoji="0" kern="1200">
          <a:solidFill>
            <a:schemeClr val="tx1"/>
          </a:solidFill>
          <a:latin typeface="+mn-lt"/>
          <a:ea typeface="+mn-ea"/>
          <a:cs typeface="+mn-cs"/>
        </a:defRPr>
      </a:lvl5pPr>
      <a:lvl6pPr marL="2285886" algn="l" rtl="0" eaLnBrk="1" latinLnBrk="0" hangingPunct="1">
        <a:defRPr kumimoji="0" kern="1200">
          <a:solidFill>
            <a:schemeClr val="tx1"/>
          </a:solidFill>
          <a:latin typeface="+mn-lt"/>
          <a:ea typeface="+mn-ea"/>
          <a:cs typeface="+mn-cs"/>
        </a:defRPr>
      </a:lvl6pPr>
      <a:lvl7pPr marL="2743062" algn="l" rtl="0" eaLnBrk="1" latinLnBrk="0" hangingPunct="1">
        <a:defRPr kumimoji="0" kern="1200">
          <a:solidFill>
            <a:schemeClr val="tx1"/>
          </a:solidFill>
          <a:latin typeface="+mn-lt"/>
          <a:ea typeface="+mn-ea"/>
          <a:cs typeface="+mn-cs"/>
        </a:defRPr>
      </a:lvl7pPr>
      <a:lvl8pPr marL="3200240" algn="l" rtl="0" eaLnBrk="1" latinLnBrk="0" hangingPunct="1">
        <a:defRPr kumimoji="0" kern="1200">
          <a:solidFill>
            <a:schemeClr val="tx1"/>
          </a:solidFill>
          <a:latin typeface="+mn-lt"/>
          <a:ea typeface="+mn-ea"/>
          <a:cs typeface="+mn-cs"/>
        </a:defRPr>
      </a:lvl8pPr>
      <a:lvl9pPr marL="3657418"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9600" y="635658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87B3295-D26B-4DB3-89E5-F67715948BEC}" type="datetimeFigureOut">
              <a:rPr lang="tr-TR" smtClean="0">
                <a:solidFill>
                  <a:prstClr val="black">
                    <a:tint val="75000"/>
                  </a:prstClr>
                </a:solidFill>
              </a:rPr>
              <a:pPr defTabSz="914400"/>
              <a:t>03.12.2021</a:t>
            </a:fld>
            <a:endParaRPr lang="tr-TR">
              <a:solidFill>
                <a:prstClr val="black">
                  <a:tint val="75000"/>
                </a:prstClr>
              </a:solidFill>
            </a:endParaRPr>
          </a:p>
        </p:txBody>
      </p:sp>
      <p:sp>
        <p:nvSpPr>
          <p:cNvPr id="5" name="Altbilgi Yer Tutucusu 4"/>
          <p:cNvSpPr>
            <a:spLocks noGrp="1"/>
          </p:cNvSpPr>
          <p:nvPr>
            <p:ph type="ftr" sz="quarter" idx="3"/>
          </p:nvPr>
        </p:nvSpPr>
        <p:spPr>
          <a:xfrm>
            <a:off x="4165600" y="635658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a:solidFill>
                <a:prstClr val="black">
                  <a:tint val="75000"/>
                </a:prstClr>
              </a:solidFill>
            </a:endParaRPr>
          </a:p>
        </p:txBody>
      </p:sp>
      <p:sp>
        <p:nvSpPr>
          <p:cNvPr id="6" name="Slayt Numarası Yer Tutucusu 5"/>
          <p:cNvSpPr>
            <a:spLocks noGrp="1"/>
          </p:cNvSpPr>
          <p:nvPr>
            <p:ph type="sldNum" sz="quarter" idx="4"/>
          </p:nvPr>
        </p:nvSpPr>
        <p:spPr>
          <a:xfrm>
            <a:off x="8737600" y="635658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B828D33-40A9-4213-ACFC-A365DD52B281}" type="slidenum">
              <a:rPr lang="tr-TR" smtClean="0">
                <a:solidFill>
                  <a:prstClr val="black">
                    <a:tint val="75000"/>
                  </a:prstClr>
                </a:solidFill>
              </a:rPr>
              <a:pPr defTabSz="914400"/>
              <a:t>‹#›</a:t>
            </a:fld>
            <a:endParaRPr lang="tr-TR">
              <a:solidFill>
                <a:prstClr val="black">
                  <a:tint val="75000"/>
                </a:prstClr>
              </a:solidFill>
            </a:endParaRPr>
          </a:p>
        </p:txBody>
      </p:sp>
    </p:spTree>
    <p:extLst>
      <p:ext uri="{BB962C8B-B14F-4D97-AF65-F5344CB8AC3E}">
        <p14:creationId xmlns:p14="http://schemas.microsoft.com/office/powerpoint/2010/main" val="386956868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9600" y="635657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87B3295-D26B-4DB3-89E5-F67715948BEC}" type="datetimeFigureOut">
              <a:rPr lang="tr-TR" smtClean="0">
                <a:solidFill>
                  <a:prstClr val="black">
                    <a:tint val="75000"/>
                  </a:prstClr>
                </a:solidFill>
              </a:rPr>
              <a:pPr defTabSz="914400"/>
              <a:t>03.12.2021</a:t>
            </a:fld>
            <a:endParaRPr lang="tr-TR">
              <a:solidFill>
                <a:prstClr val="black">
                  <a:tint val="75000"/>
                </a:prstClr>
              </a:solidFill>
            </a:endParaRPr>
          </a:p>
        </p:txBody>
      </p:sp>
      <p:sp>
        <p:nvSpPr>
          <p:cNvPr id="5" name="Altbilgi Yer Tutucusu 4"/>
          <p:cNvSpPr>
            <a:spLocks noGrp="1"/>
          </p:cNvSpPr>
          <p:nvPr>
            <p:ph type="ftr" sz="quarter" idx="3"/>
          </p:nvPr>
        </p:nvSpPr>
        <p:spPr>
          <a:xfrm>
            <a:off x="4165600" y="635657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a:solidFill>
                <a:prstClr val="black">
                  <a:tint val="75000"/>
                </a:prstClr>
              </a:solidFill>
            </a:endParaRPr>
          </a:p>
        </p:txBody>
      </p:sp>
      <p:sp>
        <p:nvSpPr>
          <p:cNvPr id="6" name="Slayt Numarası Yer Tutucusu 5"/>
          <p:cNvSpPr>
            <a:spLocks noGrp="1"/>
          </p:cNvSpPr>
          <p:nvPr>
            <p:ph type="sldNum" sz="quarter" idx="4"/>
          </p:nvPr>
        </p:nvSpPr>
        <p:spPr>
          <a:xfrm>
            <a:off x="8737600" y="635657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B828D33-40A9-4213-ACFC-A365DD52B281}" type="slidenum">
              <a:rPr lang="tr-TR" smtClean="0">
                <a:solidFill>
                  <a:prstClr val="black">
                    <a:tint val="75000"/>
                  </a:prstClr>
                </a:solidFill>
              </a:rPr>
              <a:pPr defTabSz="914400"/>
              <a:t>‹#›</a:t>
            </a:fld>
            <a:endParaRPr lang="tr-TR">
              <a:solidFill>
                <a:prstClr val="black">
                  <a:tint val="75000"/>
                </a:prstClr>
              </a:solidFill>
            </a:endParaRPr>
          </a:p>
        </p:txBody>
      </p:sp>
    </p:spTree>
    <p:extLst>
      <p:ext uri="{BB962C8B-B14F-4D97-AF65-F5344CB8AC3E}">
        <p14:creationId xmlns:p14="http://schemas.microsoft.com/office/powerpoint/2010/main" val="44179252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3" y="228601"/>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5"/>
            <a:ext cx="2356675"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44" y="624283"/>
            <a:ext cx="8911687" cy="1280891"/>
          </a:xfrm>
          <a:prstGeom prst="rect">
            <a:avLst/>
          </a:prstGeom>
        </p:spPr>
        <p:txBody>
          <a:bodyPr vert="horz" lIns="91438" tIns="45719" rIns="91438" bIns="45719"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38" tIns="45719" rIns="91438" bIns="45719"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3" y="6130438"/>
            <a:ext cx="1146283" cy="370396"/>
          </a:xfrm>
          <a:prstGeom prst="rect">
            <a:avLst/>
          </a:prstGeom>
        </p:spPr>
        <p:txBody>
          <a:bodyPr vert="horz" lIns="91438" tIns="45719" rIns="91438" bIns="45719" rtlCol="0" anchor="ctr"/>
          <a:lstStyle>
            <a:lvl1pPr algn="r">
              <a:defRPr sz="900">
                <a:solidFill>
                  <a:schemeClr val="tx1">
                    <a:tint val="75000"/>
                  </a:schemeClr>
                </a:solidFill>
              </a:defRPr>
            </a:lvl1pPr>
          </a:lstStyle>
          <a:p>
            <a:fld id="{1EE48BCB-90DC-46C7-B0B5-F65CC5454CA3}" type="datetimeFigureOut">
              <a:rPr lang="tr-TR" smtClean="0">
                <a:solidFill>
                  <a:prstClr val="black">
                    <a:tint val="75000"/>
                  </a:prstClr>
                </a:solidFill>
              </a:rPr>
              <a:pPr/>
              <a:t>03.12.2021</a:t>
            </a:fld>
            <a:endParaRPr lang="tr-TR">
              <a:solidFill>
                <a:prstClr val="black">
                  <a:tint val="75000"/>
                </a:prstClr>
              </a:solidFill>
            </a:endParaRPr>
          </a:p>
        </p:txBody>
      </p:sp>
      <p:sp>
        <p:nvSpPr>
          <p:cNvPr id="5" name="Footer Placeholder 4"/>
          <p:cNvSpPr>
            <a:spLocks noGrp="1"/>
          </p:cNvSpPr>
          <p:nvPr>
            <p:ph type="ftr" sz="quarter" idx="3"/>
          </p:nvPr>
        </p:nvSpPr>
        <p:spPr>
          <a:xfrm>
            <a:off x="2589316" y="6135982"/>
            <a:ext cx="7619999" cy="365125"/>
          </a:xfrm>
          <a:prstGeom prst="rect">
            <a:avLst/>
          </a:prstGeom>
        </p:spPr>
        <p:txBody>
          <a:bodyPr vert="horz" lIns="91438" tIns="45719" rIns="91438" bIns="45719" rtlCol="0" anchor="ctr"/>
          <a:lstStyle>
            <a:lvl1pPr algn="l">
              <a:defRPr sz="9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bwMode="gray">
          <a:xfrm>
            <a:off x="531824" y="787785"/>
            <a:ext cx="779767" cy="365125"/>
          </a:xfrm>
          <a:prstGeom prst="rect">
            <a:avLst/>
          </a:prstGeom>
        </p:spPr>
        <p:txBody>
          <a:bodyPr vert="horz" lIns="91438" tIns="45719" rIns="91438" bIns="45719" rtlCol="0" anchor="ctr"/>
          <a:lstStyle>
            <a:lvl1pPr algn="r">
              <a:defRPr sz="2000">
                <a:solidFill>
                  <a:srgbClr val="FEFFFF"/>
                </a:solidFill>
              </a:defRPr>
            </a:lvl1pPr>
          </a:lstStyle>
          <a:p>
            <a:fld id="{05F56C37-931A-46D2-B6E4-BD3F2349385D}" type="slidenum">
              <a:rPr lang="tr-TR" smtClean="0"/>
              <a:pPr/>
              <a:t>‹#›</a:t>
            </a:fld>
            <a:endParaRPr lang="tr-TR"/>
          </a:p>
        </p:txBody>
      </p:sp>
    </p:spTree>
    <p:extLst>
      <p:ext uri="{BB962C8B-B14F-4D97-AF65-F5344CB8AC3E}">
        <p14:creationId xmlns:p14="http://schemas.microsoft.com/office/powerpoint/2010/main" val="380462340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189"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Font typeface="Wingdings 3" charset="2"/>
        <a:buChar char=""/>
        <a:defRPr sz="19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Font typeface="Wingdings 3" charset="2"/>
        <a:buChar char=""/>
        <a:defRPr sz="15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900" kern="1200">
          <a:solidFill>
            <a:schemeClr val="tx1"/>
          </a:solidFill>
          <a:latin typeface="+mn-lt"/>
          <a:ea typeface="+mn-ea"/>
          <a:cs typeface="+mn-cs"/>
        </a:defRPr>
      </a:lvl1pPr>
      <a:lvl2pPr marL="457189" algn="l" defTabSz="457189" rtl="0" eaLnBrk="1" latinLnBrk="0" hangingPunct="1">
        <a:defRPr sz="1900" kern="1200">
          <a:solidFill>
            <a:schemeClr val="tx1"/>
          </a:solidFill>
          <a:latin typeface="+mn-lt"/>
          <a:ea typeface="+mn-ea"/>
          <a:cs typeface="+mn-cs"/>
        </a:defRPr>
      </a:lvl2pPr>
      <a:lvl3pPr marL="914377" algn="l" defTabSz="457189" rtl="0" eaLnBrk="1" latinLnBrk="0" hangingPunct="1">
        <a:defRPr sz="1900" kern="1200">
          <a:solidFill>
            <a:schemeClr val="tx1"/>
          </a:solidFill>
          <a:latin typeface="+mn-lt"/>
          <a:ea typeface="+mn-ea"/>
          <a:cs typeface="+mn-cs"/>
        </a:defRPr>
      </a:lvl3pPr>
      <a:lvl4pPr marL="1371566" algn="l" defTabSz="457189" rtl="0" eaLnBrk="1" latinLnBrk="0" hangingPunct="1">
        <a:defRPr sz="1900" kern="1200">
          <a:solidFill>
            <a:schemeClr val="tx1"/>
          </a:solidFill>
          <a:latin typeface="+mn-lt"/>
          <a:ea typeface="+mn-ea"/>
          <a:cs typeface="+mn-cs"/>
        </a:defRPr>
      </a:lvl4pPr>
      <a:lvl5pPr marL="1828754" algn="l" defTabSz="457189" rtl="0" eaLnBrk="1" latinLnBrk="0" hangingPunct="1">
        <a:defRPr sz="1900" kern="1200">
          <a:solidFill>
            <a:schemeClr val="tx1"/>
          </a:solidFill>
          <a:latin typeface="+mn-lt"/>
          <a:ea typeface="+mn-ea"/>
          <a:cs typeface="+mn-cs"/>
        </a:defRPr>
      </a:lvl5pPr>
      <a:lvl6pPr marL="2285943" algn="l" defTabSz="457189" rtl="0" eaLnBrk="1" latinLnBrk="0" hangingPunct="1">
        <a:defRPr sz="1900" kern="1200">
          <a:solidFill>
            <a:schemeClr val="tx1"/>
          </a:solidFill>
          <a:latin typeface="+mn-lt"/>
          <a:ea typeface="+mn-ea"/>
          <a:cs typeface="+mn-cs"/>
        </a:defRPr>
      </a:lvl6pPr>
      <a:lvl7pPr marL="2743131" algn="l" defTabSz="457189" rtl="0" eaLnBrk="1" latinLnBrk="0" hangingPunct="1">
        <a:defRPr sz="1900" kern="1200">
          <a:solidFill>
            <a:schemeClr val="tx1"/>
          </a:solidFill>
          <a:latin typeface="+mn-lt"/>
          <a:ea typeface="+mn-ea"/>
          <a:cs typeface="+mn-cs"/>
        </a:defRPr>
      </a:lvl7pPr>
      <a:lvl8pPr marL="3200320" algn="l" defTabSz="457189" rtl="0" eaLnBrk="1" latinLnBrk="0" hangingPunct="1">
        <a:defRPr sz="1900" kern="1200">
          <a:solidFill>
            <a:schemeClr val="tx1"/>
          </a:solidFill>
          <a:latin typeface="+mn-lt"/>
          <a:ea typeface="+mn-ea"/>
          <a:cs typeface="+mn-cs"/>
        </a:defRPr>
      </a:lvl8pPr>
      <a:lvl9pPr marL="3657509" algn="l" defTabSz="457189"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8" name="Yuvarlatılmış Dikdörtgen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2" name="Başlık Yer Tutucusu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pPr defTabSz="914400"/>
            <a:fld id="{DBF99B30-F875-46B1-8C48-B51749325003}" type="datetimeFigureOut">
              <a:rPr lang="tr-TR" smtClean="0">
                <a:solidFill>
                  <a:srgbClr val="696464"/>
                </a:solidFill>
              </a:rPr>
              <a:pPr defTabSz="914400"/>
              <a:t>03.12.2021</a:t>
            </a:fld>
            <a:endParaRPr lang="tr-TR">
              <a:solidFill>
                <a:srgbClr val="696464"/>
              </a:solidFill>
            </a:endParaRPr>
          </a:p>
        </p:txBody>
      </p:sp>
      <p:sp>
        <p:nvSpPr>
          <p:cNvPr id="3" name="Altbilgi Yer Tutucusu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pPr defTabSz="914400"/>
            <a:endParaRPr lang="tr-TR">
              <a:solidFill>
                <a:srgbClr val="696464"/>
              </a:solidFill>
            </a:endParaRPr>
          </a:p>
        </p:txBody>
      </p:sp>
      <p:sp>
        <p:nvSpPr>
          <p:cNvPr id="23" name="Slayt Numarası Yer Tutucusu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defTabSz="914400"/>
            <a:fld id="{A9230AE3-5138-443A-BF97-DB235EBC2069}" type="slidenum">
              <a:rPr lang="tr-TR" smtClean="0"/>
              <a:pPr defTabSz="914400"/>
              <a:t>‹#›</a:t>
            </a:fld>
            <a:endParaRPr lang="tr-TR"/>
          </a:p>
        </p:txBody>
      </p:sp>
    </p:spTree>
    <p:extLst>
      <p:ext uri="{BB962C8B-B14F-4D97-AF65-F5344CB8AC3E}">
        <p14:creationId xmlns:p14="http://schemas.microsoft.com/office/powerpoint/2010/main" val="428964848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8" name="Yuvarlatılmış Dikdörtgen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2" name="Başlık Yer Tutucusu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pPr defTabSz="914400"/>
            <a:fld id="{DBF99B30-F875-46B1-8C48-B51749325003}" type="datetimeFigureOut">
              <a:rPr lang="tr-TR" smtClean="0">
                <a:solidFill>
                  <a:srgbClr val="696464"/>
                </a:solidFill>
              </a:rPr>
              <a:pPr defTabSz="914400"/>
              <a:t>03.12.2021</a:t>
            </a:fld>
            <a:endParaRPr lang="tr-TR">
              <a:solidFill>
                <a:srgbClr val="696464"/>
              </a:solidFill>
            </a:endParaRPr>
          </a:p>
        </p:txBody>
      </p:sp>
      <p:sp>
        <p:nvSpPr>
          <p:cNvPr id="3" name="Altbilgi Yer Tutucusu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pPr defTabSz="914400"/>
            <a:endParaRPr lang="tr-TR">
              <a:solidFill>
                <a:srgbClr val="696464"/>
              </a:solidFill>
            </a:endParaRPr>
          </a:p>
        </p:txBody>
      </p:sp>
      <p:sp>
        <p:nvSpPr>
          <p:cNvPr id="23" name="Slayt Numarası Yer Tutucusu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defTabSz="914400"/>
            <a:fld id="{A9230AE3-5138-443A-BF97-DB235EBC2069}" type="slidenum">
              <a:rPr lang="tr-TR" smtClean="0"/>
              <a:pPr defTabSz="914400"/>
              <a:t>‹#›</a:t>
            </a:fld>
            <a:endParaRPr lang="tr-TR"/>
          </a:p>
        </p:txBody>
      </p:sp>
    </p:spTree>
    <p:extLst>
      <p:ext uri="{BB962C8B-B14F-4D97-AF65-F5344CB8AC3E}">
        <p14:creationId xmlns:p14="http://schemas.microsoft.com/office/powerpoint/2010/main" val="2635741130"/>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8" name="Yuvarlatılmış Dikdörtgen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2" name="Başlık Yer Tutucusu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pPr defTabSz="914400"/>
            <a:fld id="{DBF99B30-F875-46B1-8C48-B51749325003}" type="datetimeFigureOut">
              <a:rPr lang="tr-TR" smtClean="0">
                <a:solidFill>
                  <a:srgbClr val="696464"/>
                </a:solidFill>
              </a:rPr>
              <a:pPr defTabSz="914400"/>
              <a:t>03.12.2021</a:t>
            </a:fld>
            <a:endParaRPr lang="tr-TR">
              <a:solidFill>
                <a:srgbClr val="696464"/>
              </a:solidFill>
            </a:endParaRPr>
          </a:p>
        </p:txBody>
      </p:sp>
      <p:sp>
        <p:nvSpPr>
          <p:cNvPr id="3" name="Altbilgi Yer Tutucusu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pPr defTabSz="914400"/>
            <a:endParaRPr lang="tr-TR">
              <a:solidFill>
                <a:srgbClr val="696464"/>
              </a:solidFill>
            </a:endParaRPr>
          </a:p>
        </p:txBody>
      </p:sp>
      <p:sp>
        <p:nvSpPr>
          <p:cNvPr id="23" name="Slayt Numarası Yer Tutucusu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defTabSz="914400"/>
            <a:fld id="{A9230AE3-5138-443A-BF97-DB235EBC2069}" type="slidenum">
              <a:rPr lang="tr-TR" smtClean="0"/>
              <a:pPr defTabSz="914400"/>
              <a:t>‹#›</a:t>
            </a:fld>
            <a:endParaRPr lang="tr-TR"/>
          </a:p>
        </p:txBody>
      </p:sp>
    </p:spTree>
    <p:extLst>
      <p:ext uri="{BB962C8B-B14F-4D97-AF65-F5344CB8AC3E}">
        <p14:creationId xmlns:p14="http://schemas.microsoft.com/office/powerpoint/2010/main" val="2693434946"/>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8" name="Yuvarlatılmış Dikdörtgen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2" name="Başlık Yer Tutucusu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pPr defTabSz="914400"/>
            <a:fld id="{DBF99B30-F875-46B1-8C48-B51749325003}" type="datetimeFigureOut">
              <a:rPr lang="tr-TR" smtClean="0">
                <a:solidFill>
                  <a:srgbClr val="696464"/>
                </a:solidFill>
              </a:rPr>
              <a:pPr defTabSz="914400"/>
              <a:t>03.12.2021</a:t>
            </a:fld>
            <a:endParaRPr lang="tr-TR">
              <a:solidFill>
                <a:srgbClr val="696464"/>
              </a:solidFill>
            </a:endParaRPr>
          </a:p>
        </p:txBody>
      </p:sp>
      <p:sp>
        <p:nvSpPr>
          <p:cNvPr id="3" name="Altbilgi Yer Tutucusu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pPr defTabSz="914400"/>
            <a:endParaRPr lang="tr-TR">
              <a:solidFill>
                <a:srgbClr val="696464"/>
              </a:solidFill>
            </a:endParaRPr>
          </a:p>
        </p:txBody>
      </p:sp>
      <p:sp>
        <p:nvSpPr>
          <p:cNvPr id="23" name="Slayt Numarası Yer Tutucusu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defTabSz="914400"/>
            <a:fld id="{A9230AE3-5138-443A-BF97-DB235EBC2069}" type="slidenum">
              <a:rPr lang="tr-TR" smtClean="0"/>
              <a:pPr defTabSz="914400"/>
              <a:t>‹#›</a:t>
            </a:fld>
            <a:endParaRPr lang="tr-TR"/>
          </a:p>
        </p:txBody>
      </p:sp>
    </p:spTree>
    <p:extLst>
      <p:ext uri="{BB962C8B-B14F-4D97-AF65-F5344CB8AC3E}">
        <p14:creationId xmlns:p14="http://schemas.microsoft.com/office/powerpoint/2010/main" val="3917773318"/>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4.png"/><Relationship Id="rId4" Type="http://schemas.openxmlformats.org/officeDocument/2006/relationships/slideLayout" Target="../slideLayouts/slideLayout1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9.jpeg"/><Relationship Id="rId1" Type="http://schemas.openxmlformats.org/officeDocument/2006/relationships/slideLayout" Target="../slideLayouts/slideLayout17.xml"/><Relationship Id="rId4" Type="http://schemas.openxmlformats.org/officeDocument/2006/relationships/image" Target="../media/image150.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4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8.xml"/><Relationship Id="rId1" Type="http://schemas.openxmlformats.org/officeDocument/2006/relationships/vmlDrawing" Target="../drawings/vmlDrawing1.vml"/><Relationship Id="rId4" Type="http://schemas.openxmlformats.org/officeDocument/2006/relationships/image" Target="../media/image21.wmf"/></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0.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70.xml"/><Relationship Id="rId1" Type="http://schemas.openxmlformats.org/officeDocument/2006/relationships/vmlDrawing" Target="../drawings/vmlDrawing2.vml"/><Relationship Id="rId5" Type="http://schemas.openxmlformats.org/officeDocument/2006/relationships/image" Target="../media/image23.w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99.xml"/><Relationship Id="rId1" Type="http://schemas.openxmlformats.org/officeDocument/2006/relationships/vmlDrawing" Target="../drawings/vmlDrawing3.vml"/><Relationship Id="rId4" Type="http://schemas.openxmlformats.org/officeDocument/2006/relationships/image" Target="../media/image26.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2.xml"/></Relationships>
</file>

<file path=ppt/slides/_rels/slide43.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Layout" Target="../slideLayouts/slideLayout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6367357-C6AF-4291-8EDF-FB2B01F67FAD}"/>
              </a:ext>
            </a:extLst>
          </p:cNvPr>
          <p:cNvSpPr>
            <a:spLocks noGrp="1"/>
          </p:cNvSpPr>
          <p:nvPr>
            <p:ph type="ctrTitle"/>
          </p:nvPr>
        </p:nvSpPr>
        <p:spPr>
          <a:xfrm>
            <a:off x="2125117" y="1338982"/>
            <a:ext cx="9254083" cy="4423193"/>
          </a:xfrm>
        </p:spPr>
        <p:txBody>
          <a:bodyPr anchor="ct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ÜNİTE </a:t>
            </a:r>
            <a:r>
              <a:rPr lang="tr-T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6</a:t>
            </a:r>
            <a: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r>
            <a:b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br>
            <a: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r>
            <a:b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br>
            <a: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BAŞARI TESTİ </a:t>
            </a:r>
            <a: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GELİŞTİRME</a:t>
            </a:r>
            <a:b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br>
            <a: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(Test ve Madde Analizleri)</a:t>
            </a:r>
            <a:b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br>
            <a: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r>
            <a:b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br>
            <a:r>
              <a:rPr lang="tr-TR" sz="4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Prof.Dr.Mevlüt</a:t>
            </a:r>
            <a:r>
              <a:rPr lang="tr-T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KAYA</a:t>
            </a:r>
            <a:endParaRPr lang="tr-T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Tree>
    <p:extLst>
      <p:ext uri="{BB962C8B-B14F-4D97-AF65-F5344CB8AC3E}">
        <p14:creationId xmlns:p14="http://schemas.microsoft.com/office/powerpoint/2010/main" val="759560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3945202451"/>
              </p:ext>
            </p:extLst>
          </p:nvPr>
        </p:nvGraphicFramePr>
        <p:xfrm>
          <a:off x="1487603" y="1196752"/>
          <a:ext cx="8731142" cy="4820920"/>
        </p:xfrm>
        <a:graphic>
          <a:graphicData uri="http://schemas.openxmlformats.org/drawingml/2006/table">
            <a:tbl>
              <a:tblPr firstRow="1" bandRow="1">
                <a:tableStyleId>{ED083AE6-46FA-4A59-8FB0-9F97EB10719F}</a:tableStyleId>
              </a:tblPr>
              <a:tblGrid>
                <a:gridCol w="1342052"/>
                <a:gridCol w="738909"/>
                <a:gridCol w="738909"/>
                <a:gridCol w="738909"/>
                <a:gridCol w="738909"/>
                <a:gridCol w="738909"/>
                <a:gridCol w="738909"/>
                <a:gridCol w="738909"/>
                <a:gridCol w="738909"/>
                <a:gridCol w="738909"/>
                <a:gridCol w="738909"/>
              </a:tblGrid>
              <a:tr h="370840">
                <a:tc>
                  <a:txBody>
                    <a:bodyPr/>
                    <a:lstStyle/>
                    <a:p>
                      <a:endParaRPr lang="tr-TR" dirty="0"/>
                    </a:p>
                  </a:txBody>
                  <a:tcPr marL="121920" marR="121920"/>
                </a:tc>
                <a:tc gridSpan="10">
                  <a:txBody>
                    <a:bodyPr/>
                    <a:lstStyle/>
                    <a:p>
                      <a:pPr algn="ctr"/>
                      <a:r>
                        <a:rPr lang="tr-TR" dirty="0" smtClean="0"/>
                        <a:t>TEST MADDELERİ</a:t>
                      </a:r>
                      <a:endParaRPr lang="tr-TR" dirty="0"/>
                    </a:p>
                  </a:txBody>
                  <a:tcPr marL="121920" marR="121920"/>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370840">
                <a:tc>
                  <a:txBody>
                    <a:bodyPr/>
                    <a:lstStyle/>
                    <a:p>
                      <a:endParaRPr lang="tr-TR"/>
                    </a:p>
                  </a:txBody>
                  <a:tcPr marL="121920" marR="121920"/>
                </a:tc>
                <a:tc>
                  <a:txBody>
                    <a:bodyPr/>
                    <a:lstStyle/>
                    <a:p>
                      <a:r>
                        <a:rPr lang="tr-TR" b="1" dirty="0" smtClean="0"/>
                        <a:t>1</a:t>
                      </a:r>
                      <a:endParaRPr lang="tr-TR" b="1" dirty="0">
                        <a:solidFill>
                          <a:srgbClr val="FF0000"/>
                        </a:solidFill>
                      </a:endParaRPr>
                    </a:p>
                  </a:txBody>
                  <a:tcPr marL="121920" marR="121920"/>
                </a:tc>
                <a:tc>
                  <a:txBody>
                    <a:bodyPr/>
                    <a:lstStyle/>
                    <a:p>
                      <a:r>
                        <a:rPr lang="tr-TR" b="1" dirty="0" smtClean="0"/>
                        <a:t>2</a:t>
                      </a:r>
                      <a:endParaRPr lang="tr-TR" b="1" dirty="0">
                        <a:solidFill>
                          <a:srgbClr val="FF0000"/>
                        </a:solidFill>
                      </a:endParaRPr>
                    </a:p>
                  </a:txBody>
                  <a:tcPr marL="121920" marR="121920"/>
                </a:tc>
                <a:tc>
                  <a:txBody>
                    <a:bodyPr/>
                    <a:lstStyle/>
                    <a:p>
                      <a:r>
                        <a:rPr lang="tr-TR" b="1" dirty="0" smtClean="0"/>
                        <a:t>3</a:t>
                      </a:r>
                      <a:endParaRPr lang="tr-TR" b="1" dirty="0">
                        <a:solidFill>
                          <a:srgbClr val="FF0000"/>
                        </a:solidFill>
                      </a:endParaRPr>
                    </a:p>
                  </a:txBody>
                  <a:tcPr marL="121920" marR="121920"/>
                </a:tc>
                <a:tc>
                  <a:txBody>
                    <a:bodyPr/>
                    <a:lstStyle/>
                    <a:p>
                      <a:r>
                        <a:rPr lang="tr-TR" b="1" dirty="0" smtClean="0"/>
                        <a:t>4</a:t>
                      </a:r>
                      <a:endParaRPr lang="tr-TR" b="1" dirty="0">
                        <a:solidFill>
                          <a:srgbClr val="FF0000"/>
                        </a:solidFill>
                      </a:endParaRPr>
                    </a:p>
                  </a:txBody>
                  <a:tcPr marL="121920" marR="121920"/>
                </a:tc>
                <a:tc>
                  <a:txBody>
                    <a:bodyPr/>
                    <a:lstStyle/>
                    <a:p>
                      <a:r>
                        <a:rPr lang="tr-TR" b="1" dirty="0" smtClean="0"/>
                        <a:t>5</a:t>
                      </a:r>
                      <a:endParaRPr lang="tr-TR" b="1" dirty="0">
                        <a:solidFill>
                          <a:srgbClr val="FF0000"/>
                        </a:solidFill>
                      </a:endParaRPr>
                    </a:p>
                  </a:txBody>
                  <a:tcPr marL="121920" marR="121920"/>
                </a:tc>
                <a:tc>
                  <a:txBody>
                    <a:bodyPr/>
                    <a:lstStyle/>
                    <a:p>
                      <a:r>
                        <a:rPr lang="tr-TR" b="1" dirty="0" smtClean="0"/>
                        <a:t>6</a:t>
                      </a:r>
                      <a:endParaRPr lang="tr-TR" b="1" dirty="0">
                        <a:solidFill>
                          <a:srgbClr val="FF0000"/>
                        </a:solidFill>
                      </a:endParaRPr>
                    </a:p>
                  </a:txBody>
                  <a:tcPr marL="121920" marR="121920"/>
                </a:tc>
                <a:tc>
                  <a:txBody>
                    <a:bodyPr/>
                    <a:lstStyle/>
                    <a:p>
                      <a:r>
                        <a:rPr lang="tr-TR" b="1" dirty="0" smtClean="0"/>
                        <a:t>7</a:t>
                      </a:r>
                      <a:endParaRPr lang="tr-TR" b="1" dirty="0">
                        <a:solidFill>
                          <a:srgbClr val="FF0000"/>
                        </a:solidFill>
                      </a:endParaRPr>
                    </a:p>
                  </a:txBody>
                  <a:tcPr marL="121920" marR="121920"/>
                </a:tc>
                <a:tc>
                  <a:txBody>
                    <a:bodyPr/>
                    <a:lstStyle/>
                    <a:p>
                      <a:r>
                        <a:rPr lang="tr-TR" b="1" dirty="0" smtClean="0"/>
                        <a:t>8</a:t>
                      </a:r>
                      <a:endParaRPr lang="tr-TR" b="1" dirty="0">
                        <a:solidFill>
                          <a:srgbClr val="FF0000"/>
                        </a:solidFill>
                      </a:endParaRPr>
                    </a:p>
                  </a:txBody>
                  <a:tcPr marL="121920" marR="121920"/>
                </a:tc>
                <a:tc>
                  <a:txBody>
                    <a:bodyPr/>
                    <a:lstStyle/>
                    <a:p>
                      <a:r>
                        <a:rPr lang="tr-TR" b="1" dirty="0" smtClean="0"/>
                        <a:t>9</a:t>
                      </a:r>
                      <a:endParaRPr lang="tr-TR" b="1" dirty="0">
                        <a:solidFill>
                          <a:srgbClr val="FF0000"/>
                        </a:solidFill>
                      </a:endParaRPr>
                    </a:p>
                  </a:txBody>
                  <a:tcPr marL="121920" marR="121920"/>
                </a:tc>
                <a:tc>
                  <a:txBody>
                    <a:bodyPr/>
                    <a:lstStyle/>
                    <a:p>
                      <a:r>
                        <a:rPr lang="tr-TR" b="1" dirty="0" smtClean="0"/>
                        <a:t>10</a:t>
                      </a:r>
                      <a:endParaRPr lang="tr-TR" b="1" dirty="0">
                        <a:solidFill>
                          <a:srgbClr val="FF0000"/>
                        </a:solidFill>
                      </a:endParaRPr>
                    </a:p>
                  </a:txBody>
                  <a:tcPr marL="121920" marR="121920"/>
                </a:tc>
              </a:tr>
              <a:tr h="370840">
                <a:tc>
                  <a:txBody>
                    <a:bodyPr/>
                    <a:lstStyle/>
                    <a:p>
                      <a:endParaRPr lang="tr-TR" dirty="0"/>
                    </a:p>
                  </a:txBody>
                  <a:tcPr marL="121920" marR="121920"/>
                </a:tc>
                <a:tc>
                  <a:txBody>
                    <a:bodyPr/>
                    <a:lstStyle/>
                    <a:p>
                      <a:r>
                        <a:rPr lang="tr-TR" b="1" dirty="0" smtClean="0"/>
                        <a:t>A</a:t>
                      </a:r>
                      <a:endParaRPr lang="tr-TR" b="1" dirty="0">
                        <a:solidFill>
                          <a:srgbClr val="FF0000"/>
                        </a:solidFill>
                      </a:endParaRPr>
                    </a:p>
                  </a:txBody>
                  <a:tcPr marL="121920" marR="121920"/>
                </a:tc>
                <a:tc>
                  <a:txBody>
                    <a:bodyPr/>
                    <a:lstStyle/>
                    <a:p>
                      <a:r>
                        <a:rPr lang="tr-TR" b="1" dirty="0" smtClean="0"/>
                        <a:t>B</a:t>
                      </a:r>
                      <a:endParaRPr lang="tr-TR" b="1" dirty="0">
                        <a:solidFill>
                          <a:srgbClr val="FF0000"/>
                        </a:solidFill>
                      </a:endParaRPr>
                    </a:p>
                  </a:txBody>
                  <a:tcPr marL="121920" marR="121920"/>
                </a:tc>
                <a:tc>
                  <a:txBody>
                    <a:bodyPr/>
                    <a:lstStyle/>
                    <a:p>
                      <a:r>
                        <a:rPr lang="tr-TR" b="1" dirty="0" smtClean="0"/>
                        <a:t>E</a:t>
                      </a:r>
                      <a:endParaRPr lang="tr-TR" b="1" dirty="0">
                        <a:solidFill>
                          <a:srgbClr val="FF0000"/>
                        </a:solidFill>
                      </a:endParaRPr>
                    </a:p>
                  </a:txBody>
                  <a:tcPr marL="121920" marR="121920"/>
                </a:tc>
                <a:tc>
                  <a:txBody>
                    <a:bodyPr/>
                    <a:lstStyle/>
                    <a:p>
                      <a:r>
                        <a:rPr lang="tr-TR" b="1" dirty="0" smtClean="0"/>
                        <a:t>E</a:t>
                      </a:r>
                      <a:endParaRPr lang="tr-TR" b="1" dirty="0">
                        <a:solidFill>
                          <a:srgbClr val="FF0000"/>
                        </a:solidFill>
                      </a:endParaRPr>
                    </a:p>
                  </a:txBody>
                  <a:tcPr marL="121920" marR="121920"/>
                </a:tc>
                <a:tc>
                  <a:txBody>
                    <a:bodyPr/>
                    <a:lstStyle/>
                    <a:p>
                      <a:r>
                        <a:rPr lang="tr-TR" b="1" dirty="0" smtClean="0"/>
                        <a:t>D</a:t>
                      </a:r>
                      <a:endParaRPr lang="tr-TR" b="1" dirty="0">
                        <a:solidFill>
                          <a:srgbClr val="FF0000"/>
                        </a:solidFill>
                      </a:endParaRPr>
                    </a:p>
                  </a:txBody>
                  <a:tcPr marL="121920" marR="121920"/>
                </a:tc>
                <a:tc>
                  <a:txBody>
                    <a:bodyPr/>
                    <a:lstStyle/>
                    <a:p>
                      <a:r>
                        <a:rPr lang="tr-TR" b="1" dirty="0" smtClean="0"/>
                        <a:t>C</a:t>
                      </a:r>
                      <a:endParaRPr lang="tr-TR" b="1" dirty="0">
                        <a:solidFill>
                          <a:srgbClr val="FF0000"/>
                        </a:solidFill>
                      </a:endParaRPr>
                    </a:p>
                  </a:txBody>
                  <a:tcPr marL="121920" marR="121920"/>
                </a:tc>
                <a:tc>
                  <a:txBody>
                    <a:bodyPr/>
                    <a:lstStyle/>
                    <a:p>
                      <a:r>
                        <a:rPr lang="tr-TR" b="1" dirty="0" smtClean="0"/>
                        <a:t>A</a:t>
                      </a:r>
                      <a:endParaRPr lang="tr-TR" b="1" dirty="0">
                        <a:solidFill>
                          <a:srgbClr val="FF0000"/>
                        </a:solidFill>
                      </a:endParaRPr>
                    </a:p>
                  </a:txBody>
                  <a:tcPr marL="121920" marR="121920"/>
                </a:tc>
                <a:tc>
                  <a:txBody>
                    <a:bodyPr/>
                    <a:lstStyle/>
                    <a:p>
                      <a:r>
                        <a:rPr lang="tr-TR" b="1" dirty="0" smtClean="0"/>
                        <a:t>D</a:t>
                      </a:r>
                      <a:endParaRPr lang="tr-TR" b="1" dirty="0">
                        <a:solidFill>
                          <a:srgbClr val="FF0000"/>
                        </a:solidFill>
                      </a:endParaRPr>
                    </a:p>
                  </a:txBody>
                  <a:tcPr marL="121920" marR="121920"/>
                </a:tc>
                <a:tc>
                  <a:txBody>
                    <a:bodyPr/>
                    <a:lstStyle/>
                    <a:p>
                      <a:r>
                        <a:rPr lang="tr-TR" b="1" dirty="0" smtClean="0"/>
                        <a:t>B</a:t>
                      </a:r>
                      <a:endParaRPr lang="tr-TR" b="1" dirty="0">
                        <a:solidFill>
                          <a:srgbClr val="FF0000"/>
                        </a:solidFill>
                      </a:endParaRPr>
                    </a:p>
                  </a:txBody>
                  <a:tcPr marL="121920" marR="121920"/>
                </a:tc>
                <a:tc>
                  <a:txBody>
                    <a:bodyPr/>
                    <a:lstStyle/>
                    <a:p>
                      <a:r>
                        <a:rPr lang="tr-TR" b="1" dirty="0" smtClean="0"/>
                        <a:t>C</a:t>
                      </a:r>
                      <a:endParaRPr lang="tr-TR" b="1" dirty="0">
                        <a:solidFill>
                          <a:srgbClr val="FF0000"/>
                        </a:solidFill>
                      </a:endParaRPr>
                    </a:p>
                  </a:txBody>
                  <a:tcPr marL="121920" marR="121920"/>
                </a:tc>
              </a:tr>
              <a:tr h="370840">
                <a:tc>
                  <a:txBody>
                    <a:bodyPr/>
                    <a:lstStyle/>
                    <a:p>
                      <a:r>
                        <a:rPr lang="tr-TR" dirty="0" smtClean="0"/>
                        <a:t>1.Aslı</a:t>
                      </a:r>
                      <a:endParaRPr lang="tr-TR" dirty="0">
                        <a:solidFill>
                          <a:srgbClr val="FF0000"/>
                        </a:solidFill>
                      </a:endParaRPr>
                    </a:p>
                  </a:txBody>
                  <a:tcPr marL="121920" marR="121920"/>
                </a:tc>
                <a:tc>
                  <a:txBody>
                    <a:bodyPr/>
                    <a:lstStyle/>
                    <a:p>
                      <a:r>
                        <a:rPr lang="tr-TR" dirty="0" smtClean="0"/>
                        <a:t>A</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A</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a:t>
                      </a:r>
                      <a:endParaRPr lang="tr-TR" dirty="0"/>
                    </a:p>
                  </a:txBody>
                  <a:tcPr marL="121920" marR="121920"/>
                </a:tc>
              </a:tr>
              <a:tr h="370840">
                <a:tc>
                  <a:txBody>
                    <a:bodyPr/>
                    <a:lstStyle/>
                    <a:p>
                      <a:r>
                        <a:rPr lang="tr-TR" dirty="0" smtClean="0"/>
                        <a:t>2.Cüneyt</a:t>
                      </a:r>
                      <a:endParaRPr lang="tr-TR" dirty="0">
                        <a:solidFill>
                          <a:srgbClr val="FF0000"/>
                        </a:solidFill>
                      </a:endParaRPr>
                    </a:p>
                  </a:txBody>
                  <a:tcPr marL="121920" marR="121920"/>
                </a:tc>
                <a:tc>
                  <a:txBody>
                    <a:bodyPr/>
                    <a:lstStyle/>
                    <a:p>
                      <a:r>
                        <a:rPr lang="tr-TR" dirty="0" smtClean="0"/>
                        <a:t>A</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A</a:t>
                      </a:r>
                      <a:endParaRPr lang="tr-TR" dirty="0"/>
                    </a:p>
                  </a:txBody>
                  <a:tcPr marL="121920" marR="121920"/>
                </a:tc>
                <a:tc>
                  <a:txBody>
                    <a:bodyPr/>
                    <a:lstStyle/>
                    <a:p>
                      <a:r>
                        <a:rPr lang="tr-TR" dirty="0" smtClean="0"/>
                        <a:t>D</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D</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A</a:t>
                      </a:r>
                      <a:endParaRPr lang="tr-TR" dirty="0"/>
                    </a:p>
                  </a:txBody>
                  <a:tcPr marL="121920" marR="121920"/>
                </a:tc>
              </a:tr>
              <a:tr h="370840">
                <a:tc>
                  <a:txBody>
                    <a:bodyPr/>
                    <a:lstStyle/>
                    <a:p>
                      <a:r>
                        <a:rPr lang="tr-TR" dirty="0" smtClean="0"/>
                        <a:t>3.Ebru</a:t>
                      </a:r>
                      <a:endParaRPr lang="tr-TR" dirty="0">
                        <a:solidFill>
                          <a:srgbClr val="FF0000"/>
                        </a:solidFill>
                      </a:endParaRPr>
                    </a:p>
                  </a:txBody>
                  <a:tcPr marL="121920" marR="121920"/>
                </a:tc>
                <a:tc>
                  <a:txBody>
                    <a:bodyPr/>
                    <a:lstStyle/>
                    <a:p>
                      <a:r>
                        <a:rPr lang="tr-TR" dirty="0" smtClean="0"/>
                        <a:t>A</a:t>
                      </a:r>
                      <a:endParaRPr lang="tr-TR" dirty="0"/>
                    </a:p>
                  </a:txBody>
                  <a:tcPr marL="121920" marR="121920"/>
                </a:tc>
                <a:tc>
                  <a:txBody>
                    <a:bodyPr/>
                    <a:lstStyle/>
                    <a:p>
                      <a:r>
                        <a:rPr lang="tr-TR" dirty="0" smtClean="0"/>
                        <a:t>A</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D</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C</a:t>
                      </a:r>
                      <a:endParaRPr lang="tr-TR" dirty="0"/>
                    </a:p>
                  </a:txBody>
                  <a:tcPr marL="121920" marR="121920"/>
                </a:tc>
              </a:tr>
              <a:tr h="370840">
                <a:tc>
                  <a:txBody>
                    <a:bodyPr/>
                    <a:lstStyle/>
                    <a:p>
                      <a:r>
                        <a:rPr lang="tr-TR" dirty="0" smtClean="0"/>
                        <a:t>4.Can</a:t>
                      </a:r>
                      <a:endParaRPr lang="tr-TR" dirty="0">
                        <a:solidFill>
                          <a:srgbClr val="FF0000"/>
                        </a:solidFill>
                      </a:endParaRPr>
                    </a:p>
                  </a:txBody>
                  <a:tcPr marL="121920" marR="121920"/>
                </a:tc>
                <a:tc>
                  <a:txBody>
                    <a:bodyPr/>
                    <a:lstStyle/>
                    <a:p>
                      <a:r>
                        <a:rPr lang="tr-TR" dirty="0" smtClean="0"/>
                        <a:t>A</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D</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A</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C</a:t>
                      </a:r>
                      <a:endParaRPr lang="tr-TR" dirty="0"/>
                    </a:p>
                  </a:txBody>
                  <a:tcPr marL="121920" marR="121920"/>
                </a:tc>
              </a:tr>
              <a:tr h="370840">
                <a:tc>
                  <a:txBody>
                    <a:bodyPr/>
                    <a:lstStyle/>
                    <a:p>
                      <a:r>
                        <a:rPr lang="tr-TR" dirty="0" smtClean="0"/>
                        <a:t>5.Ali</a:t>
                      </a:r>
                      <a:endParaRPr lang="tr-TR" dirty="0">
                        <a:solidFill>
                          <a:srgbClr val="FF0000"/>
                        </a:solidFill>
                      </a:endParaRPr>
                    </a:p>
                  </a:txBody>
                  <a:tcPr marL="121920" marR="121920"/>
                </a:tc>
                <a:tc>
                  <a:txBody>
                    <a:bodyPr/>
                    <a:lstStyle/>
                    <a:p>
                      <a:r>
                        <a:rPr lang="tr-TR" dirty="0" smtClean="0"/>
                        <a:t>A</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A</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B</a:t>
                      </a:r>
                      <a:endParaRPr lang="tr-TR" dirty="0"/>
                    </a:p>
                  </a:txBody>
                  <a:tcPr marL="121920" marR="121920"/>
                </a:tc>
              </a:tr>
              <a:tr h="370840">
                <a:tc>
                  <a:txBody>
                    <a:bodyPr/>
                    <a:lstStyle/>
                    <a:p>
                      <a:r>
                        <a:rPr lang="tr-TR" dirty="0" smtClean="0"/>
                        <a:t>6.Eda</a:t>
                      </a:r>
                      <a:endParaRPr lang="tr-TR" dirty="0">
                        <a:solidFill>
                          <a:srgbClr val="FF0000"/>
                        </a:solidFill>
                      </a:endParaRPr>
                    </a:p>
                  </a:txBody>
                  <a:tcPr marL="121920" marR="121920"/>
                </a:tc>
                <a:tc>
                  <a:txBody>
                    <a:bodyPr/>
                    <a:lstStyle/>
                    <a:p>
                      <a:r>
                        <a:rPr lang="tr-TR" dirty="0" smtClean="0"/>
                        <a:t>A</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D</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D</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C</a:t>
                      </a:r>
                      <a:endParaRPr lang="tr-TR" dirty="0"/>
                    </a:p>
                  </a:txBody>
                  <a:tcPr marL="121920" marR="121920"/>
                </a:tc>
              </a:tr>
              <a:tr h="370840">
                <a:tc>
                  <a:txBody>
                    <a:bodyPr/>
                    <a:lstStyle/>
                    <a:p>
                      <a:r>
                        <a:rPr lang="tr-TR" dirty="0" smtClean="0"/>
                        <a:t>7.Özge</a:t>
                      </a:r>
                      <a:endParaRPr lang="tr-TR" dirty="0">
                        <a:solidFill>
                          <a:srgbClr val="FF0000"/>
                        </a:solidFill>
                      </a:endParaRPr>
                    </a:p>
                  </a:txBody>
                  <a:tcPr marL="121920" marR="121920"/>
                </a:tc>
                <a:tc>
                  <a:txBody>
                    <a:bodyPr/>
                    <a:lstStyle/>
                    <a:p>
                      <a:r>
                        <a:rPr lang="tr-TR" dirty="0" smtClean="0"/>
                        <a:t>A</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D</a:t>
                      </a:r>
                      <a:endParaRPr lang="tr-TR" dirty="0"/>
                    </a:p>
                  </a:txBody>
                  <a:tcPr marL="121920" marR="121920"/>
                </a:tc>
                <a:tc>
                  <a:txBody>
                    <a:bodyPr/>
                    <a:lstStyle/>
                    <a:p>
                      <a:r>
                        <a:rPr lang="tr-TR" dirty="0" smtClean="0"/>
                        <a:t>-</a:t>
                      </a:r>
                      <a:endParaRPr lang="tr-TR" dirty="0"/>
                    </a:p>
                  </a:txBody>
                  <a:tcPr marL="121920" marR="121920"/>
                </a:tc>
                <a:tc>
                  <a:txBody>
                    <a:bodyPr/>
                    <a:lstStyle/>
                    <a:p>
                      <a:r>
                        <a:rPr lang="tr-TR" dirty="0" smtClean="0"/>
                        <a:t>D</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A</a:t>
                      </a:r>
                      <a:endParaRPr lang="tr-TR" dirty="0"/>
                    </a:p>
                  </a:txBody>
                  <a:tcPr marL="121920" marR="121920"/>
                </a:tc>
              </a:tr>
              <a:tr h="370840">
                <a:tc>
                  <a:txBody>
                    <a:bodyPr/>
                    <a:lstStyle/>
                    <a:p>
                      <a:r>
                        <a:rPr lang="tr-TR" dirty="0" smtClean="0"/>
                        <a:t>8.Emre</a:t>
                      </a:r>
                      <a:endParaRPr lang="tr-TR" dirty="0">
                        <a:solidFill>
                          <a:srgbClr val="FF0000"/>
                        </a:solidFill>
                      </a:endParaRPr>
                    </a:p>
                  </a:txBody>
                  <a:tcPr marL="121920" marR="121920"/>
                </a:tc>
                <a:tc>
                  <a:txBody>
                    <a:bodyPr/>
                    <a:lstStyle/>
                    <a:p>
                      <a:r>
                        <a:rPr lang="tr-TR" dirty="0" smtClean="0"/>
                        <a:t>A</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D</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D</a:t>
                      </a:r>
                      <a:endParaRPr lang="tr-TR" dirty="0"/>
                    </a:p>
                  </a:txBody>
                  <a:tcPr marL="121920" marR="121920"/>
                </a:tc>
                <a:tc>
                  <a:txBody>
                    <a:bodyPr/>
                    <a:lstStyle/>
                    <a:p>
                      <a:r>
                        <a:rPr lang="tr-TR" dirty="0" smtClean="0"/>
                        <a:t>D</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C</a:t>
                      </a:r>
                      <a:endParaRPr lang="tr-TR" dirty="0"/>
                    </a:p>
                  </a:txBody>
                  <a:tcPr marL="121920" marR="121920"/>
                </a:tc>
              </a:tr>
              <a:tr h="370840">
                <a:tc>
                  <a:txBody>
                    <a:bodyPr/>
                    <a:lstStyle/>
                    <a:p>
                      <a:r>
                        <a:rPr lang="tr-TR" dirty="0" smtClean="0"/>
                        <a:t>9.Sevda</a:t>
                      </a:r>
                      <a:endParaRPr lang="tr-TR" dirty="0">
                        <a:solidFill>
                          <a:srgbClr val="FF0000"/>
                        </a:solidFill>
                      </a:endParaRPr>
                    </a:p>
                  </a:txBody>
                  <a:tcPr marL="121920" marR="121920"/>
                </a:tc>
                <a:tc>
                  <a:txBody>
                    <a:bodyPr/>
                    <a:lstStyle/>
                    <a:p>
                      <a:r>
                        <a:rPr lang="tr-TR" dirty="0" smtClean="0"/>
                        <a:t>A</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D</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D</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C</a:t>
                      </a:r>
                      <a:endParaRPr lang="tr-TR" dirty="0"/>
                    </a:p>
                  </a:txBody>
                  <a:tcPr marL="121920" marR="121920"/>
                </a:tc>
              </a:tr>
              <a:tr h="370840">
                <a:tc>
                  <a:txBody>
                    <a:bodyPr/>
                    <a:lstStyle/>
                    <a:p>
                      <a:r>
                        <a:rPr lang="tr-TR" dirty="0" smtClean="0"/>
                        <a:t>10.Burak</a:t>
                      </a:r>
                      <a:endParaRPr lang="tr-TR" dirty="0">
                        <a:solidFill>
                          <a:srgbClr val="FF0000"/>
                        </a:solidFill>
                      </a:endParaRPr>
                    </a:p>
                  </a:txBody>
                  <a:tcPr marL="121920" marR="121920"/>
                </a:tc>
                <a:tc>
                  <a:txBody>
                    <a:bodyPr/>
                    <a:lstStyle/>
                    <a:p>
                      <a:r>
                        <a:rPr lang="tr-TR" dirty="0" smtClean="0"/>
                        <a:t>A</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D</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A</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C</a:t>
                      </a:r>
                      <a:endParaRPr lang="tr-TR" dirty="0"/>
                    </a:p>
                  </a:txBody>
                  <a:tcPr marL="121920" marR="121920"/>
                </a:tc>
              </a:tr>
            </a:tbl>
          </a:graphicData>
        </a:graphic>
      </p:graphicFrame>
      <p:sp>
        <p:nvSpPr>
          <p:cNvPr id="7" name="Rectangle 2"/>
          <p:cNvSpPr>
            <a:spLocks noGrp="1" noChangeArrowheads="1"/>
          </p:cNvSpPr>
          <p:nvPr>
            <p:ph type="title"/>
          </p:nvPr>
        </p:nvSpPr>
        <p:spPr>
          <a:xfrm>
            <a:off x="623392" y="188640"/>
            <a:ext cx="10972800" cy="774700"/>
          </a:xfrm>
        </p:spPr>
        <p:txBody>
          <a:bodyPr>
            <a:normAutofit/>
          </a:bodyPr>
          <a:lstStyle/>
          <a:p>
            <a:pPr algn="ctr"/>
            <a:r>
              <a:rPr lang="tr-TR" sz="2800" b="1" dirty="0" smtClean="0">
                <a:solidFill>
                  <a:srgbClr val="FF0000"/>
                </a:solidFill>
                <a:latin typeface="Times New Roman" pitchFamily="18" charset="0"/>
                <a:cs typeface="Times New Roman" pitchFamily="18" charset="0"/>
              </a:rPr>
              <a:t>Madde Cevapları Matrisi</a:t>
            </a:r>
          </a:p>
        </p:txBody>
      </p:sp>
    </p:spTree>
    <p:extLst>
      <p:ext uri="{BB962C8B-B14F-4D97-AF65-F5344CB8AC3E}">
        <p14:creationId xmlns:p14="http://schemas.microsoft.com/office/powerpoint/2010/main" val="2219946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2737554743"/>
              </p:ext>
            </p:extLst>
          </p:nvPr>
        </p:nvGraphicFramePr>
        <p:xfrm>
          <a:off x="1199457" y="1052736"/>
          <a:ext cx="9793091" cy="5765800"/>
        </p:xfrm>
        <a:graphic>
          <a:graphicData uri="http://schemas.openxmlformats.org/drawingml/2006/table">
            <a:tbl>
              <a:tblPr firstRow="1" bandRow="1">
                <a:tableStyleId>{ED083AE6-46FA-4A59-8FB0-9F97EB10719F}</a:tableStyleId>
              </a:tblPr>
              <a:tblGrid>
                <a:gridCol w="1342052"/>
                <a:gridCol w="681255"/>
                <a:gridCol w="681255"/>
                <a:gridCol w="681255"/>
                <a:gridCol w="681255"/>
                <a:gridCol w="681255"/>
                <a:gridCol w="681255"/>
                <a:gridCol w="681255"/>
                <a:gridCol w="681255"/>
                <a:gridCol w="681255"/>
                <a:gridCol w="590973"/>
                <a:gridCol w="1728771"/>
              </a:tblGrid>
              <a:tr h="370840">
                <a:tc>
                  <a:txBody>
                    <a:bodyPr/>
                    <a:lstStyle/>
                    <a:p>
                      <a:endParaRPr lang="tr-TR" dirty="0"/>
                    </a:p>
                  </a:txBody>
                  <a:tcPr marL="121920" marR="121920"/>
                </a:tc>
                <a:tc gridSpan="10">
                  <a:txBody>
                    <a:bodyPr/>
                    <a:lstStyle/>
                    <a:p>
                      <a:pPr algn="ctr"/>
                      <a:r>
                        <a:rPr lang="tr-TR" dirty="0" smtClean="0"/>
                        <a:t>TEST MADDELERİ</a:t>
                      </a:r>
                      <a:endParaRPr lang="tr-TR" dirty="0"/>
                    </a:p>
                  </a:txBody>
                  <a:tcPr marL="121920" marR="121920"/>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a:txBody>
                    <a:bodyPr/>
                    <a:lstStyle/>
                    <a:p>
                      <a:pPr algn="ctr"/>
                      <a:endParaRPr lang="tr-TR" dirty="0"/>
                    </a:p>
                  </a:txBody>
                  <a:tcPr marL="121920" marR="121920"/>
                </a:tc>
              </a:tr>
              <a:tr h="370840">
                <a:tc>
                  <a:txBody>
                    <a:bodyPr/>
                    <a:lstStyle/>
                    <a:p>
                      <a:endParaRPr lang="tr-TR" dirty="0"/>
                    </a:p>
                  </a:txBody>
                  <a:tcPr marL="121920" marR="121920"/>
                </a:tc>
                <a:tc>
                  <a:txBody>
                    <a:bodyPr/>
                    <a:lstStyle/>
                    <a:p>
                      <a:r>
                        <a:rPr lang="tr-TR" b="1" dirty="0" smtClean="0"/>
                        <a:t>1</a:t>
                      </a:r>
                      <a:endParaRPr lang="tr-TR" b="1" dirty="0">
                        <a:solidFill>
                          <a:srgbClr val="FF0000"/>
                        </a:solidFill>
                      </a:endParaRPr>
                    </a:p>
                  </a:txBody>
                  <a:tcPr marL="121920" marR="121920"/>
                </a:tc>
                <a:tc>
                  <a:txBody>
                    <a:bodyPr/>
                    <a:lstStyle/>
                    <a:p>
                      <a:r>
                        <a:rPr lang="tr-TR" b="1" dirty="0" smtClean="0"/>
                        <a:t>2</a:t>
                      </a:r>
                      <a:endParaRPr lang="tr-TR" b="1" dirty="0">
                        <a:solidFill>
                          <a:srgbClr val="FF0000"/>
                        </a:solidFill>
                      </a:endParaRPr>
                    </a:p>
                  </a:txBody>
                  <a:tcPr marL="121920" marR="121920"/>
                </a:tc>
                <a:tc>
                  <a:txBody>
                    <a:bodyPr/>
                    <a:lstStyle/>
                    <a:p>
                      <a:r>
                        <a:rPr lang="tr-TR" b="1" dirty="0" smtClean="0"/>
                        <a:t>3</a:t>
                      </a:r>
                      <a:endParaRPr lang="tr-TR" b="1" dirty="0">
                        <a:solidFill>
                          <a:srgbClr val="FF0000"/>
                        </a:solidFill>
                      </a:endParaRPr>
                    </a:p>
                  </a:txBody>
                  <a:tcPr marL="121920" marR="121920"/>
                </a:tc>
                <a:tc>
                  <a:txBody>
                    <a:bodyPr/>
                    <a:lstStyle/>
                    <a:p>
                      <a:r>
                        <a:rPr lang="tr-TR" b="1" dirty="0" smtClean="0"/>
                        <a:t>4</a:t>
                      </a:r>
                      <a:endParaRPr lang="tr-TR" b="1" dirty="0">
                        <a:solidFill>
                          <a:srgbClr val="FF0000"/>
                        </a:solidFill>
                      </a:endParaRPr>
                    </a:p>
                  </a:txBody>
                  <a:tcPr marL="121920" marR="121920"/>
                </a:tc>
                <a:tc>
                  <a:txBody>
                    <a:bodyPr/>
                    <a:lstStyle/>
                    <a:p>
                      <a:r>
                        <a:rPr lang="tr-TR" b="1" dirty="0" smtClean="0"/>
                        <a:t>5</a:t>
                      </a:r>
                      <a:endParaRPr lang="tr-TR" b="1" dirty="0">
                        <a:solidFill>
                          <a:srgbClr val="FF0000"/>
                        </a:solidFill>
                      </a:endParaRPr>
                    </a:p>
                  </a:txBody>
                  <a:tcPr marL="121920" marR="121920"/>
                </a:tc>
                <a:tc>
                  <a:txBody>
                    <a:bodyPr/>
                    <a:lstStyle/>
                    <a:p>
                      <a:r>
                        <a:rPr lang="tr-TR" b="1" dirty="0" smtClean="0"/>
                        <a:t>6</a:t>
                      </a:r>
                      <a:endParaRPr lang="tr-TR" b="1" dirty="0">
                        <a:solidFill>
                          <a:srgbClr val="FF0000"/>
                        </a:solidFill>
                      </a:endParaRPr>
                    </a:p>
                  </a:txBody>
                  <a:tcPr marL="121920" marR="121920"/>
                </a:tc>
                <a:tc>
                  <a:txBody>
                    <a:bodyPr/>
                    <a:lstStyle/>
                    <a:p>
                      <a:r>
                        <a:rPr lang="tr-TR" b="1" dirty="0" smtClean="0"/>
                        <a:t>7</a:t>
                      </a:r>
                      <a:endParaRPr lang="tr-TR" b="1" dirty="0">
                        <a:solidFill>
                          <a:srgbClr val="FF0000"/>
                        </a:solidFill>
                      </a:endParaRPr>
                    </a:p>
                  </a:txBody>
                  <a:tcPr marL="121920" marR="121920"/>
                </a:tc>
                <a:tc>
                  <a:txBody>
                    <a:bodyPr/>
                    <a:lstStyle/>
                    <a:p>
                      <a:r>
                        <a:rPr lang="tr-TR" b="1" dirty="0" smtClean="0"/>
                        <a:t>8</a:t>
                      </a:r>
                      <a:endParaRPr lang="tr-TR" b="1" dirty="0">
                        <a:solidFill>
                          <a:srgbClr val="FF0000"/>
                        </a:solidFill>
                      </a:endParaRPr>
                    </a:p>
                  </a:txBody>
                  <a:tcPr marL="121920" marR="121920"/>
                </a:tc>
                <a:tc>
                  <a:txBody>
                    <a:bodyPr/>
                    <a:lstStyle/>
                    <a:p>
                      <a:r>
                        <a:rPr lang="tr-TR" b="1" dirty="0" smtClean="0"/>
                        <a:t>9</a:t>
                      </a:r>
                      <a:endParaRPr lang="tr-TR" b="1" dirty="0">
                        <a:solidFill>
                          <a:srgbClr val="FF0000"/>
                        </a:solidFill>
                      </a:endParaRPr>
                    </a:p>
                  </a:txBody>
                  <a:tcPr marL="121920" marR="121920"/>
                </a:tc>
                <a:tc>
                  <a:txBody>
                    <a:bodyPr/>
                    <a:lstStyle/>
                    <a:p>
                      <a:r>
                        <a:rPr lang="tr-TR" b="1" dirty="0" smtClean="0"/>
                        <a:t>10</a:t>
                      </a:r>
                      <a:endParaRPr lang="tr-TR" b="1" dirty="0">
                        <a:solidFill>
                          <a:srgbClr val="FF0000"/>
                        </a:solidFill>
                      </a:endParaRPr>
                    </a:p>
                  </a:txBody>
                  <a:tcPr marL="121920" marR="121920"/>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dirty="0" smtClean="0"/>
                        <a:t>Öğrenci Toplam Puan (X)</a:t>
                      </a:r>
                      <a:endParaRPr lang="tr-TR" sz="1400" b="1" dirty="0" smtClean="0">
                        <a:solidFill>
                          <a:srgbClr val="FF0000"/>
                        </a:solidFill>
                      </a:endParaRPr>
                    </a:p>
                  </a:txBody>
                  <a:tcPr marL="121920" marR="121920"/>
                </a:tc>
              </a:tr>
              <a:tr h="370840">
                <a:tc>
                  <a:txBody>
                    <a:bodyPr/>
                    <a:lstStyle/>
                    <a:p>
                      <a:endParaRPr lang="tr-TR" dirty="0"/>
                    </a:p>
                  </a:txBody>
                  <a:tcPr marL="121920" marR="121920"/>
                </a:tc>
                <a:tc>
                  <a:txBody>
                    <a:bodyPr/>
                    <a:lstStyle/>
                    <a:p>
                      <a:r>
                        <a:rPr lang="tr-TR" b="1" dirty="0" smtClean="0"/>
                        <a:t>A</a:t>
                      </a:r>
                      <a:endParaRPr lang="tr-TR" b="1" dirty="0">
                        <a:solidFill>
                          <a:srgbClr val="FF0000"/>
                        </a:solidFill>
                      </a:endParaRPr>
                    </a:p>
                  </a:txBody>
                  <a:tcPr marL="121920" marR="121920"/>
                </a:tc>
                <a:tc>
                  <a:txBody>
                    <a:bodyPr/>
                    <a:lstStyle/>
                    <a:p>
                      <a:r>
                        <a:rPr lang="tr-TR" b="1" dirty="0" smtClean="0"/>
                        <a:t>B</a:t>
                      </a:r>
                      <a:endParaRPr lang="tr-TR" b="1" dirty="0">
                        <a:solidFill>
                          <a:srgbClr val="FF0000"/>
                        </a:solidFill>
                      </a:endParaRPr>
                    </a:p>
                  </a:txBody>
                  <a:tcPr marL="121920" marR="121920"/>
                </a:tc>
                <a:tc>
                  <a:txBody>
                    <a:bodyPr/>
                    <a:lstStyle/>
                    <a:p>
                      <a:r>
                        <a:rPr lang="tr-TR" b="1" dirty="0" smtClean="0"/>
                        <a:t>E</a:t>
                      </a:r>
                      <a:endParaRPr lang="tr-TR" b="1" dirty="0">
                        <a:solidFill>
                          <a:srgbClr val="FF0000"/>
                        </a:solidFill>
                      </a:endParaRPr>
                    </a:p>
                  </a:txBody>
                  <a:tcPr marL="121920" marR="121920"/>
                </a:tc>
                <a:tc>
                  <a:txBody>
                    <a:bodyPr/>
                    <a:lstStyle/>
                    <a:p>
                      <a:r>
                        <a:rPr lang="tr-TR" b="1" dirty="0" smtClean="0"/>
                        <a:t>E</a:t>
                      </a:r>
                      <a:endParaRPr lang="tr-TR" b="1" dirty="0">
                        <a:solidFill>
                          <a:srgbClr val="FF0000"/>
                        </a:solidFill>
                      </a:endParaRPr>
                    </a:p>
                  </a:txBody>
                  <a:tcPr marL="121920" marR="121920"/>
                </a:tc>
                <a:tc>
                  <a:txBody>
                    <a:bodyPr/>
                    <a:lstStyle/>
                    <a:p>
                      <a:r>
                        <a:rPr lang="tr-TR" b="1" dirty="0" smtClean="0"/>
                        <a:t>D</a:t>
                      </a:r>
                      <a:endParaRPr lang="tr-TR" b="1" dirty="0">
                        <a:solidFill>
                          <a:srgbClr val="FF0000"/>
                        </a:solidFill>
                      </a:endParaRPr>
                    </a:p>
                  </a:txBody>
                  <a:tcPr marL="121920" marR="121920"/>
                </a:tc>
                <a:tc>
                  <a:txBody>
                    <a:bodyPr/>
                    <a:lstStyle/>
                    <a:p>
                      <a:r>
                        <a:rPr lang="tr-TR" b="1" dirty="0" smtClean="0"/>
                        <a:t>C</a:t>
                      </a:r>
                      <a:endParaRPr lang="tr-TR" b="1" dirty="0">
                        <a:solidFill>
                          <a:srgbClr val="FF0000"/>
                        </a:solidFill>
                      </a:endParaRPr>
                    </a:p>
                  </a:txBody>
                  <a:tcPr marL="121920" marR="121920"/>
                </a:tc>
                <a:tc>
                  <a:txBody>
                    <a:bodyPr/>
                    <a:lstStyle/>
                    <a:p>
                      <a:r>
                        <a:rPr lang="tr-TR" b="1" dirty="0" smtClean="0"/>
                        <a:t>A</a:t>
                      </a:r>
                      <a:endParaRPr lang="tr-TR" b="1" dirty="0">
                        <a:solidFill>
                          <a:srgbClr val="FF0000"/>
                        </a:solidFill>
                      </a:endParaRPr>
                    </a:p>
                  </a:txBody>
                  <a:tcPr marL="121920" marR="121920"/>
                </a:tc>
                <a:tc>
                  <a:txBody>
                    <a:bodyPr/>
                    <a:lstStyle/>
                    <a:p>
                      <a:r>
                        <a:rPr lang="tr-TR" b="1" dirty="0" smtClean="0"/>
                        <a:t>D</a:t>
                      </a:r>
                      <a:endParaRPr lang="tr-TR" b="1" dirty="0">
                        <a:solidFill>
                          <a:srgbClr val="FF0000"/>
                        </a:solidFill>
                      </a:endParaRPr>
                    </a:p>
                  </a:txBody>
                  <a:tcPr marL="121920" marR="121920"/>
                </a:tc>
                <a:tc>
                  <a:txBody>
                    <a:bodyPr/>
                    <a:lstStyle/>
                    <a:p>
                      <a:r>
                        <a:rPr lang="tr-TR" b="1" dirty="0" smtClean="0"/>
                        <a:t>B</a:t>
                      </a:r>
                      <a:endParaRPr lang="tr-TR" b="1" dirty="0">
                        <a:solidFill>
                          <a:srgbClr val="FF0000"/>
                        </a:solidFill>
                      </a:endParaRPr>
                    </a:p>
                  </a:txBody>
                  <a:tcPr marL="121920" marR="121920"/>
                </a:tc>
                <a:tc>
                  <a:txBody>
                    <a:bodyPr/>
                    <a:lstStyle/>
                    <a:p>
                      <a:r>
                        <a:rPr lang="tr-TR" b="1" dirty="0" smtClean="0"/>
                        <a:t>C</a:t>
                      </a:r>
                      <a:endParaRPr lang="tr-TR" b="1" dirty="0">
                        <a:solidFill>
                          <a:srgbClr val="FF0000"/>
                        </a:solidFill>
                      </a:endParaRPr>
                    </a:p>
                  </a:txBody>
                  <a:tcPr marL="121920" marR="121920"/>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800" b="1" dirty="0" smtClean="0">
                        <a:solidFill>
                          <a:srgbClr val="FF0000"/>
                        </a:solidFill>
                      </a:endParaRPr>
                    </a:p>
                  </a:txBody>
                  <a:tcPr/>
                </a:tc>
              </a:tr>
              <a:tr h="370840">
                <a:tc>
                  <a:txBody>
                    <a:bodyPr/>
                    <a:lstStyle/>
                    <a:p>
                      <a:r>
                        <a:rPr lang="tr-TR" dirty="0" smtClean="0"/>
                        <a:t>1.Aslı</a:t>
                      </a:r>
                      <a:endParaRPr lang="tr-TR" dirty="0">
                        <a:solidFill>
                          <a:srgbClr val="FF0000"/>
                        </a:solidFill>
                      </a:endParaRPr>
                    </a:p>
                  </a:txBody>
                  <a:tcPr marL="121920" marR="121920"/>
                </a:tc>
                <a:tc>
                  <a:txBody>
                    <a:bodyPr/>
                    <a:lstStyle/>
                    <a:p>
                      <a:r>
                        <a:rPr lang="tr-TR" dirty="0" smtClean="0"/>
                        <a:t>1</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0</a:t>
                      </a:r>
                      <a:endParaRPr lang="tr-TR" dirty="0"/>
                    </a:p>
                  </a:txBody>
                  <a:tcPr marL="121920" marR="121920"/>
                </a:tc>
                <a:tc>
                  <a:txBody>
                    <a:bodyPr/>
                    <a:lstStyle/>
                    <a:p>
                      <a:pPr algn="ctr"/>
                      <a:r>
                        <a:rPr lang="tr-TR" dirty="0" smtClean="0"/>
                        <a:t>5</a:t>
                      </a:r>
                      <a:endParaRPr lang="tr-TR" dirty="0"/>
                    </a:p>
                  </a:txBody>
                  <a:tcPr marL="121920" marR="121920"/>
                </a:tc>
              </a:tr>
              <a:tr h="370840">
                <a:tc>
                  <a:txBody>
                    <a:bodyPr/>
                    <a:lstStyle/>
                    <a:p>
                      <a:r>
                        <a:rPr lang="tr-TR" dirty="0" smtClean="0"/>
                        <a:t>2.Cüneyt</a:t>
                      </a:r>
                      <a:endParaRPr lang="tr-TR" dirty="0">
                        <a:solidFill>
                          <a:srgbClr val="FF0000"/>
                        </a:solidFill>
                      </a:endParaRPr>
                    </a:p>
                  </a:txBody>
                  <a:tcPr marL="121920" marR="121920"/>
                </a:tc>
                <a:tc>
                  <a:txBody>
                    <a:bodyPr/>
                    <a:lstStyle/>
                    <a:p>
                      <a:r>
                        <a:rPr lang="tr-TR" dirty="0" smtClean="0"/>
                        <a:t>1</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0</a:t>
                      </a:r>
                      <a:endParaRPr lang="tr-TR" dirty="0"/>
                    </a:p>
                  </a:txBody>
                  <a:tcPr marL="121920" marR="121920"/>
                </a:tc>
                <a:tc>
                  <a:txBody>
                    <a:bodyPr/>
                    <a:lstStyle/>
                    <a:p>
                      <a:pPr algn="ctr"/>
                      <a:r>
                        <a:rPr lang="tr-TR" dirty="0" smtClean="0"/>
                        <a:t>4</a:t>
                      </a:r>
                      <a:endParaRPr lang="tr-TR" dirty="0"/>
                    </a:p>
                  </a:txBody>
                  <a:tcPr marL="121920" marR="121920"/>
                </a:tc>
              </a:tr>
              <a:tr h="370840">
                <a:tc>
                  <a:txBody>
                    <a:bodyPr/>
                    <a:lstStyle/>
                    <a:p>
                      <a:r>
                        <a:rPr lang="tr-TR" dirty="0" smtClean="0"/>
                        <a:t>3.Ebru</a:t>
                      </a:r>
                      <a:endParaRPr lang="tr-TR" dirty="0">
                        <a:solidFill>
                          <a:srgbClr val="FF0000"/>
                        </a:solidFill>
                      </a:endParaRPr>
                    </a:p>
                  </a:txBody>
                  <a:tcPr marL="121920" marR="121920"/>
                </a:tc>
                <a:tc>
                  <a:txBody>
                    <a:bodyPr/>
                    <a:lstStyle/>
                    <a:p>
                      <a:r>
                        <a:rPr lang="tr-TR" dirty="0" smtClean="0"/>
                        <a:t>1</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1</a:t>
                      </a:r>
                      <a:endParaRPr lang="tr-TR" dirty="0"/>
                    </a:p>
                  </a:txBody>
                  <a:tcPr marL="121920" marR="121920"/>
                </a:tc>
                <a:tc>
                  <a:txBody>
                    <a:bodyPr/>
                    <a:lstStyle/>
                    <a:p>
                      <a:pPr algn="ctr"/>
                      <a:r>
                        <a:rPr lang="tr-TR" dirty="0" smtClean="0"/>
                        <a:t>3</a:t>
                      </a:r>
                      <a:endParaRPr lang="tr-TR" dirty="0"/>
                    </a:p>
                  </a:txBody>
                  <a:tcPr marL="121920" marR="121920"/>
                </a:tc>
              </a:tr>
              <a:tr h="370840">
                <a:tc>
                  <a:txBody>
                    <a:bodyPr/>
                    <a:lstStyle/>
                    <a:p>
                      <a:r>
                        <a:rPr lang="tr-TR" dirty="0" smtClean="0"/>
                        <a:t>4.Can</a:t>
                      </a:r>
                      <a:endParaRPr lang="tr-TR" dirty="0">
                        <a:solidFill>
                          <a:srgbClr val="FF0000"/>
                        </a:solidFill>
                      </a:endParaRPr>
                    </a:p>
                  </a:txBody>
                  <a:tcPr marL="121920" marR="121920"/>
                </a:tc>
                <a:tc>
                  <a:txBody>
                    <a:bodyPr/>
                    <a:lstStyle/>
                    <a:p>
                      <a:r>
                        <a:rPr lang="tr-TR" dirty="0" smtClean="0"/>
                        <a:t>1</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1</a:t>
                      </a:r>
                      <a:endParaRPr lang="tr-TR" dirty="0"/>
                    </a:p>
                  </a:txBody>
                  <a:tcPr marL="121920" marR="121920"/>
                </a:tc>
                <a:tc>
                  <a:txBody>
                    <a:bodyPr/>
                    <a:lstStyle/>
                    <a:p>
                      <a:pPr algn="ctr"/>
                      <a:r>
                        <a:rPr lang="tr-TR" dirty="0" smtClean="0"/>
                        <a:t>7</a:t>
                      </a:r>
                      <a:endParaRPr lang="tr-TR" dirty="0"/>
                    </a:p>
                  </a:txBody>
                  <a:tcPr marL="121920" marR="121920"/>
                </a:tc>
              </a:tr>
              <a:tr h="370840">
                <a:tc>
                  <a:txBody>
                    <a:bodyPr/>
                    <a:lstStyle/>
                    <a:p>
                      <a:r>
                        <a:rPr lang="tr-TR" dirty="0" smtClean="0"/>
                        <a:t>5.Ali</a:t>
                      </a:r>
                      <a:endParaRPr lang="tr-TR" dirty="0">
                        <a:solidFill>
                          <a:srgbClr val="FF0000"/>
                        </a:solidFill>
                      </a:endParaRPr>
                    </a:p>
                  </a:txBody>
                  <a:tcPr marL="121920" marR="121920"/>
                </a:tc>
                <a:tc>
                  <a:txBody>
                    <a:bodyPr/>
                    <a:lstStyle/>
                    <a:p>
                      <a:r>
                        <a:rPr lang="tr-TR" dirty="0" smtClean="0"/>
                        <a:t>1</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0</a:t>
                      </a:r>
                      <a:endParaRPr lang="tr-TR" dirty="0"/>
                    </a:p>
                  </a:txBody>
                  <a:tcPr marL="121920" marR="121920"/>
                </a:tc>
                <a:tc>
                  <a:txBody>
                    <a:bodyPr/>
                    <a:lstStyle/>
                    <a:p>
                      <a:pPr algn="ctr"/>
                      <a:r>
                        <a:rPr lang="tr-TR" dirty="0" smtClean="0"/>
                        <a:t>1</a:t>
                      </a:r>
                      <a:endParaRPr lang="tr-TR" dirty="0"/>
                    </a:p>
                  </a:txBody>
                  <a:tcPr marL="121920" marR="121920"/>
                </a:tc>
              </a:tr>
              <a:tr h="370840">
                <a:tc>
                  <a:txBody>
                    <a:bodyPr/>
                    <a:lstStyle/>
                    <a:p>
                      <a:r>
                        <a:rPr lang="tr-TR" dirty="0" smtClean="0"/>
                        <a:t>6.Eda</a:t>
                      </a:r>
                      <a:endParaRPr lang="tr-TR" dirty="0">
                        <a:solidFill>
                          <a:srgbClr val="FF0000"/>
                        </a:solidFill>
                      </a:endParaRPr>
                    </a:p>
                  </a:txBody>
                  <a:tcPr marL="121920" marR="121920"/>
                </a:tc>
                <a:tc>
                  <a:txBody>
                    <a:bodyPr/>
                    <a:lstStyle/>
                    <a:p>
                      <a:r>
                        <a:rPr lang="tr-TR" dirty="0" smtClean="0"/>
                        <a:t>1</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1</a:t>
                      </a:r>
                      <a:endParaRPr lang="tr-TR" dirty="0"/>
                    </a:p>
                  </a:txBody>
                  <a:tcPr marL="121920" marR="121920"/>
                </a:tc>
                <a:tc>
                  <a:txBody>
                    <a:bodyPr/>
                    <a:lstStyle/>
                    <a:p>
                      <a:pPr algn="ctr"/>
                      <a:r>
                        <a:rPr lang="tr-TR" dirty="0" smtClean="0"/>
                        <a:t>9</a:t>
                      </a:r>
                      <a:endParaRPr lang="tr-TR" dirty="0"/>
                    </a:p>
                  </a:txBody>
                  <a:tcPr marL="121920" marR="121920"/>
                </a:tc>
              </a:tr>
              <a:tr h="370840">
                <a:tc>
                  <a:txBody>
                    <a:bodyPr/>
                    <a:lstStyle/>
                    <a:p>
                      <a:r>
                        <a:rPr lang="tr-TR" dirty="0" smtClean="0"/>
                        <a:t>7.Özge</a:t>
                      </a:r>
                      <a:endParaRPr lang="tr-TR" dirty="0">
                        <a:solidFill>
                          <a:srgbClr val="FF0000"/>
                        </a:solidFill>
                      </a:endParaRPr>
                    </a:p>
                  </a:txBody>
                  <a:tcPr marL="121920" marR="121920"/>
                </a:tc>
                <a:tc>
                  <a:txBody>
                    <a:bodyPr/>
                    <a:lstStyle/>
                    <a:p>
                      <a:r>
                        <a:rPr lang="tr-TR" dirty="0" smtClean="0"/>
                        <a:t>1</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0</a:t>
                      </a:r>
                      <a:endParaRPr lang="tr-TR" dirty="0"/>
                    </a:p>
                  </a:txBody>
                  <a:tcPr marL="121920" marR="121920"/>
                </a:tc>
                <a:tc>
                  <a:txBody>
                    <a:bodyPr/>
                    <a:lstStyle/>
                    <a:p>
                      <a:pPr algn="ctr"/>
                      <a:r>
                        <a:rPr lang="tr-TR" dirty="0" smtClean="0"/>
                        <a:t>6</a:t>
                      </a:r>
                      <a:endParaRPr lang="tr-TR" dirty="0"/>
                    </a:p>
                  </a:txBody>
                  <a:tcPr marL="121920" marR="121920"/>
                </a:tc>
              </a:tr>
              <a:tr h="370840">
                <a:tc>
                  <a:txBody>
                    <a:bodyPr/>
                    <a:lstStyle/>
                    <a:p>
                      <a:r>
                        <a:rPr lang="tr-TR" dirty="0" smtClean="0"/>
                        <a:t>8.Emre</a:t>
                      </a:r>
                      <a:endParaRPr lang="tr-TR" dirty="0">
                        <a:solidFill>
                          <a:srgbClr val="FF0000"/>
                        </a:solidFill>
                      </a:endParaRPr>
                    </a:p>
                  </a:txBody>
                  <a:tcPr marL="121920" marR="121920"/>
                </a:tc>
                <a:tc>
                  <a:txBody>
                    <a:bodyPr/>
                    <a:lstStyle/>
                    <a:p>
                      <a:r>
                        <a:rPr lang="tr-TR" dirty="0" smtClean="0"/>
                        <a:t>1</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1</a:t>
                      </a:r>
                      <a:endParaRPr lang="tr-TR" dirty="0"/>
                    </a:p>
                  </a:txBody>
                  <a:tcPr marL="121920" marR="121920"/>
                </a:tc>
                <a:tc>
                  <a:txBody>
                    <a:bodyPr/>
                    <a:lstStyle/>
                    <a:p>
                      <a:pPr algn="ctr"/>
                      <a:r>
                        <a:rPr lang="tr-TR" dirty="0" smtClean="0"/>
                        <a:t>5</a:t>
                      </a:r>
                      <a:endParaRPr lang="tr-TR" dirty="0"/>
                    </a:p>
                  </a:txBody>
                  <a:tcPr marL="121920" marR="121920"/>
                </a:tc>
              </a:tr>
              <a:tr h="370840">
                <a:tc>
                  <a:txBody>
                    <a:bodyPr/>
                    <a:lstStyle/>
                    <a:p>
                      <a:r>
                        <a:rPr lang="tr-TR" dirty="0" smtClean="0"/>
                        <a:t>9.Sevda</a:t>
                      </a:r>
                      <a:endParaRPr lang="tr-TR" dirty="0">
                        <a:solidFill>
                          <a:srgbClr val="FF0000"/>
                        </a:solidFill>
                      </a:endParaRPr>
                    </a:p>
                  </a:txBody>
                  <a:tcPr marL="121920" marR="121920"/>
                </a:tc>
                <a:tc>
                  <a:txBody>
                    <a:bodyPr/>
                    <a:lstStyle/>
                    <a:p>
                      <a:r>
                        <a:rPr lang="tr-TR" dirty="0" smtClean="0"/>
                        <a:t>1</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1</a:t>
                      </a:r>
                      <a:endParaRPr lang="tr-TR" dirty="0"/>
                    </a:p>
                  </a:txBody>
                  <a:tcPr marL="121920" marR="121920"/>
                </a:tc>
                <a:tc>
                  <a:txBody>
                    <a:bodyPr/>
                    <a:lstStyle/>
                    <a:p>
                      <a:pPr algn="ctr"/>
                      <a:r>
                        <a:rPr lang="tr-TR" dirty="0" smtClean="0"/>
                        <a:t>9</a:t>
                      </a:r>
                      <a:endParaRPr lang="tr-TR" dirty="0"/>
                    </a:p>
                  </a:txBody>
                  <a:tcPr marL="121920" marR="121920"/>
                </a:tc>
              </a:tr>
              <a:tr h="370840">
                <a:tc>
                  <a:txBody>
                    <a:bodyPr/>
                    <a:lstStyle/>
                    <a:p>
                      <a:r>
                        <a:rPr lang="tr-TR" dirty="0" smtClean="0"/>
                        <a:t>10.Burak</a:t>
                      </a:r>
                      <a:endParaRPr lang="tr-TR" dirty="0">
                        <a:solidFill>
                          <a:srgbClr val="FF0000"/>
                        </a:solidFill>
                      </a:endParaRPr>
                    </a:p>
                  </a:txBody>
                  <a:tcPr marL="121920" marR="121920"/>
                </a:tc>
                <a:tc>
                  <a:txBody>
                    <a:bodyPr/>
                    <a:lstStyle/>
                    <a:p>
                      <a:r>
                        <a:rPr lang="tr-TR" dirty="0" smtClean="0"/>
                        <a:t>1</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0</a:t>
                      </a:r>
                      <a:endParaRPr lang="tr-TR" dirty="0"/>
                    </a:p>
                  </a:txBody>
                  <a:tcPr marL="121920" marR="121920"/>
                </a:tc>
                <a:tc>
                  <a:txBody>
                    <a:bodyPr/>
                    <a:lstStyle/>
                    <a:p>
                      <a:r>
                        <a:rPr lang="tr-TR" dirty="0" smtClean="0"/>
                        <a:t>1</a:t>
                      </a:r>
                      <a:endParaRPr lang="tr-TR" dirty="0"/>
                    </a:p>
                  </a:txBody>
                  <a:tcPr marL="121920" marR="121920"/>
                </a:tc>
                <a:tc>
                  <a:txBody>
                    <a:bodyPr/>
                    <a:lstStyle/>
                    <a:p>
                      <a:r>
                        <a:rPr lang="tr-TR" dirty="0" smtClean="0"/>
                        <a:t>1</a:t>
                      </a:r>
                      <a:endParaRPr lang="tr-TR" dirty="0"/>
                    </a:p>
                  </a:txBody>
                  <a:tcPr marL="121920" marR="121920"/>
                </a:tc>
                <a:tc>
                  <a:txBody>
                    <a:bodyPr/>
                    <a:lstStyle/>
                    <a:p>
                      <a:pPr algn="ctr"/>
                      <a:r>
                        <a:rPr lang="tr-TR" dirty="0" smtClean="0"/>
                        <a:t>7</a:t>
                      </a:r>
                      <a:endParaRPr lang="tr-TR" dirty="0"/>
                    </a:p>
                  </a:txBody>
                  <a:tcPr marL="121920" marR="121920"/>
                </a:tc>
              </a:tr>
              <a:tr h="370840">
                <a:tc>
                  <a:txBody>
                    <a:bodyPr/>
                    <a:lstStyle/>
                    <a:p>
                      <a:r>
                        <a:rPr lang="tr-TR" sz="1400" b="1" dirty="0" smtClean="0">
                          <a:solidFill>
                            <a:srgbClr val="FF0000"/>
                          </a:solidFill>
                        </a:rPr>
                        <a:t>Maddeyi doğru</a:t>
                      </a:r>
                      <a:r>
                        <a:rPr lang="tr-TR" sz="1400" b="1" baseline="0" dirty="0" smtClean="0">
                          <a:solidFill>
                            <a:srgbClr val="FF0000"/>
                          </a:solidFill>
                        </a:rPr>
                        <a:t> </a:t>
                      </a:r>
                      <a:r>
                        <a:rPr lang="tr-TR" sz="1400" b="1" baseline="0" dirty="0" err="1" smtClean="0">
                          <a:solidFill>
                            <a:srgbClr val="FF0000"/>
                          </a:solidFill>
                        </a:rPr>
                        <a:t>cevaplayansayısı</a:t>
                      </a:r>
                      <a:endParaRPr lang="tr-TR" sz="1400" b="1" dirty="0">
                        <a:solidFill>
                          <a:srgbClr val="FF0000"/>
                        </a:solidFill>
                      </a:endParaRPr>
                    </a:p>
                  </a:txBody>
                  <a:tcPr marL="121920" marR="121920"/>
                </a:tc>
                <a:tc>
                  <a:txBody>
                    <a:bodyPr/>
                    <a:lstStyle/>
                    <a:p>
                      <a:pPr algn="ctr"/>
                      <a:r>
                        <a:rPr lang="tr-TR" b="1" dirty="0" smtClean="0">
                          <a:solidFill>
                            <a:srgbClr val="FF0000"/>
                          </a:solidFill>
                        </a:rPr>
                        <a:t>10</a:t>
                      </a:r>
                      <a:endParaRPr lang="tr-TR" b="1" dirty="0">
                        <a:solidFill>
                          <a:srgbClr val="FF0000"/>
                        </a:solidFill>
                      </a:endParaRPr>
                    </a:p>
                  </a:txBody>
                  <a:tcPr marL="121920" marR="121920"/>
                </a:tc>
                <a:tc>
                  <a:txBody>
                    <a:bodyPr/>
                    <a:lstStyle/>
                    <a:p>
                      <a:pPr algn="ctr"/>
                      <a:r>
                        <a:rPr lang="tr-TR" b="1" dirty="0" smtClean="0">
                          <a:solidFill>
                            <a:srgbClr val="FF0000"/>
                          </a:solidFill>
                        </a:rPr>
                        <a:t>7</a:t>
                      </a:r>
                      <a:endParaRPr lang="tr-TR" b="1" dirty="0">
                        <a:solidFill>
                          <a:srgbClr val="FF0000"/>
                        </a:solidFill>
                      </a:endParaRPr>
                    </a:p>
                  </a:txBody>
                  <a:tcPr marL="121920" marR="121920"/>
                </a:tc>
                <a:tc>
                  <a:txBody>
                    <a:bodyPr/>
                    <a:lstStyle/>
                    <a:p>
                      <a:pPr algn="ctr"/>
                      <a:r>
                        <a:rPr lang="tr-TR" b="1" dirty="0" smtClean="0">
                          <a:solidFill>
                            <a:srgbClr val="FF0000"/>
                          </a:solidFill>
                        </a:rPr>
                        <a:t>6</a:t>
                      </a:r>
                      <a:endParaRPr lang="tr-TR" b="1" dirty="0">
                        <a:solidFill>
                          <a:srgbClr val="FF0000"/>
                        </a:solidFill>
                      </a:endParaRPr>
                    </a:p>
                  </a:txBody>
                  <a:tcPr marL="121920" marR="121920"/>
                </a:tc>
                <a:tc>
                  <a:txBody>
                    <a:bodyPr/>
                    <a:lstStyle/>
                    <a:p>
                      <a:pPr algn="ctr"/>
                      <a:r>
                        <a:rPr lang="tr-TR" b="1" dirty="0" smtClean="0">
                          <a:solidFill>
                            <a:srgbClr val="FF0000"/>
                          </a:solidFill>
                        </a:rPr>
                        <a:t>5</a:t>
                      </a:r>
                      <a:endParaRPr lang="tr-TR" b="1" dirty="0">
                        <a:solidFill>
                          <a:srgbClr val="FF0000"/>
                        </a:solidFill>
                      </a:endParaRPr>
                    </a:p>
                  </a:txBody>
                  <a:tcPr marL="121920" marR="121920"/>
                </a:tc>
                <a:tc>
                  <a:txBody>
                    <a:bodyPr/>
                    <a:lstStyle/>
                    <a:p>
                      <a:pPr algn="ctr"/>
                      <a:r>
                        <a:rPr lang="tr-TR" b="1" dirty="0" smtClean="0">
                          <a:solidFill>
                            <a:srgbClr val="FF0000"/>
                          </a:solidFill>
                        </a:rPr>
                        <a:t>7</a:t>
                      </a:r>
                      <a:endParaRPr lang="tr-TR" b="1" dirty="0">
                        <a:solidFill>
                          <a:srgbClr val="FF0000"/>
                        </a:solidFill>
                      </a:endParaRPr>
                    </a:p>
                  </a:txBody>
                  <a:tcPr marL="121920" marR="121920"/>
                </a:tc>
                <a:tc>
                  <a:txBody>
                    <a:bodyPr/>
                    <a:lstStyle/>
                    <a:p>
                      <a:pPr algn="ctr"/>
                      <a:r>
                        <a:rPr lang="tr-TR" b="1" dirty="0" smtClean="0">
                          <a:solidFill>
                            <a:srgbClr val="FF0000"/>
                          </a:solidFill>
                        </a:rPr>
                        <a:t>5</a:t>
                      </a:r>
                      <a:endParaRPr lang="tr-TR" b="1" dirty="0">
                        <a:solidFill>
                          <a:srgbClr val="FF0000"/>
                        </a:solidFill>
                      </a:endParaRPr>
                    </a:p>
                  </a:txBody>
                  <a:tcPr marL="121920" marR="121920"/>
                </a:tc>
                <a:tc>
                  <a:txBody>
                    <a:bodyPr/>
                    <a:lstStyle/>
                    <a:p>
                      <a:pPr algn="ctr"/>
                      <a:r>
                        <a:rPr lang="tr-TR" b="1" dirty="0" smtClean="0">
                          <a:solidFill>
                            <a:srgbClr val="FF0000"/>
                          </a:solidFill>
                        </a:rPr>
                        <a:t>0</a:t>
                      </a:r>
                      <a:endParaRPr lang="tr-TR" b="1" dirty="0">
                        <a:solidFill>
                          <a:srgbClr val="FF0000"/>
                        </a:solidFill>
                      </a:endParaRPr>
                    </a:p>
                  </a:txBody>
                  <a:tcPr marL="121920" marR="121920"/>
                </a:tc>
                <a:tc>
                  <a:txBody>
                    <a:bodyPr/>
                    <a:lstStyle/>
                    <a:p>
                      <a:pPr algn="ctr"/>
                      <a:r>
                        <a:rPr lang="tr-TR" b="1" dirty="0" smtClean="0">
                          <a:solidFill>
                            <a:srgbClr val="FF0000"/>
                          </a:solidFill>
                        </a:rPr>
                        <a:t>4</a:t>
                      </a:r>
                      <a:endParaRPr lang="tr-TR" b="1" dirty="0">
                        <a:solidFill>
                          <a:srgbClr val="FF0000"/>
                        </a:solidFill>
                      </a:endParaRPr>
                    </a:p>
                  </a:txBody>
                  <a:tcPr marL="121920" marR="121920"/>
                </a:tc>
                <a:tc>
                  <a:txBody>
                    <a:bodyPr/>
                    <a:lstStyle/>
                    <a:p>
                      <a:pPr algn="ctr"/>
                      <a:r>
                        <a:rPr lang="tr-TR" b="1" dirty="0" smtClean="0">
                          <a:solidFill>
                            <a:srgbClr val="FF0000"/>
                          </a:solidFill>
                        </a:rPr>
                        <a:t>6</a:t>
                      </a:r>
                      <a:endParaRPr lang="tr-TR" b="1" dirty="0">
                        <a:solidFill>
                          <a:srgbClr val="FF0000"/>
                        </a:solidFill>
                      </a:endParaRPr>
                    </a:p>
                  </a:txBody>
                  <a:tcPr marL="121920" marR="121920"/>
                </a:tc>
                <a:tc>
                  <a:txBody>
                    <a:bodyPr/>
                    <a:lstStyle/>
                    <a:p>
                      <a:pPr algn="ctr"/>
                      <a:r>
                        <a:rPr lang="tr-TR" b="1" dirty="0" smtClean="0">
                          <a:solidFill>
                            <a:srgbClr val="FF0000"/>
                          </a:solidFill>
                        </a:rPr>
                        <a:t>6</a:t>
                      </a:r>
                      <a:endParaRPr lang="tr-TR" b="1" dirty="0">
                        <a:solidFill>
                          <a:srgbClr val="FF0000"/>
                        </a:solidFill>
                      </a:endParaRPr>
                    </a:p>
                  </a:txBody>
                  <a:tcPr marL="121920" marR="121920"/>
                </a:tc>
                <a:tc>
                  <a:txBody>
                    <a:bodyPr/>
                    <a:lstStyle/>
                    <a:p>
                      <a:pPr algn="ctr"/>
                      <a:r>
                        <a:rPr lang="tr-TR" dirty="0" smtClean="0"/>
                        <a:t>56</a:t>
                      </a:r>
                      <a:endParaRPr lang="tr-TR" dirty="0"/>
                    </a:p>
                  </a:txBody>
                  <a:tcPr marL="121920" marR="121920"/>
                </a:tc>
              </a:tr>
            </a:tbl>
          </a:graphicData>
        </a:graphic>
      </p:graphicFrame>
      <p:sp>
        <p:nvSpPr>
          <p:cNvPr id="7" name="Rectangle 2"/>
          <p:cNvSpPr>
            <a:spLocks noGrp="1" noChangeArrowheads="1"/>
          </p:cNvSpPr>
          <p:nvPr>
            <p:ph type="title"/>
          </p:nvPr>
        </p:nvSpPr>
        <p:spPr>
          <a:xfrm>
            <a:off x="623392" y="188640"/>
            <a:ext cx="10972800" cy="774700"/>
          </a:xfrm>
        </p:spPr>
        <p:txBody>
          <a:bodyPr>
            <a:normAutofit/>
          </a:bodyPr>
          <a:lstStyle/>
          <a:p>
            <a:pPr algn="ctr"/>
            <a:r>
              <a:rPr lang="tr-TR" sz="2800" b="1" dirty="0" smtClean="0">
                <a:solidFill>
                  <a:srgbClr val="FF0000"/>
                </a:solidFill>
                <a:latin typeface="Times New Roman" pitchFamily="18" charset="0"/>
                <a:cs typeface="Times New Roman" pitchFamily="18" charset="0"/>
              </a:rPr>
              <a:t>Madde Puanları Matrisi</a:t>
            </a:r>
          </a:p>
        </p:txBody>
      </p:sp>
    </p:spTree>
    <p:extLst>
      <p:ext uri="{BB962C8B-B14F-4D97-AF65-F5344CB8AC3E}">
        <p14:creationId xmlns:p14="http://schemas.microsoft.com/office/powerpoint/2010/main" val="497650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ontent Placeholder 8">
            <a:extLst>
              <a:ext uri="{FF2B5EF4-FFF2-40B4-BE49-F238E27FC236}">
                <a16:creationId xmlns:a16="http://schemas.microsoft.com/office/drawing/2014/main" xmlns="" id="{D594B9A1-EC77-4978-8C53-9A2149A96894}"/>
              </a:ext>
            </a:extLst>
          </p:cNvPr>
          <p:cNvSpPr>
            <a:spLocks noGrp="1"/>
          </p:cNvSpPr>
          <p:nvPr>
            <p:ph idx="1"/>
          </p:nvPr>
        </p:nvSpPr>
        <p:spPr>
          <a:xfrm>
            <a:off x="1088240" y="1117161"/>
            <a:ext cx="3667037" cy="5583737"/>
          </a:xfrm>
        </p:spPr>
        <p:txBody>
          <a:bodyPr>
            <a:normAutofit fontScale="92500" lnSpcReduction="10000"/>
          </a:bodyPr>
          <a:lstStyle/>
          <a:p>
            <a:r>
              <a:rPr lang="tr-TR" sz="2500" dirty="0">
                <a:latin typeface="Arial" pitchFamily="34" charset="0"/>
                <a:cs typeface="Arial" pitchFamily="34" charset="0"/>
              </a:rPr>
              <a:t>Doğru cevaplar 1, yanlış cevaplar 0 olacak şekilde soru-cevap tablosu oluşturulur. </a:t>
            </a:r>
          </a:p>
          <a:p>
            <a:r>
              <a:rPr lang="tr-TR" sz="2500" dirty="0">
                <a:latin typeface="Arial" pitchFamily="34" charset="0"/>
                <a:cs typeface="Arial" pitchFamily="34" charset="0"/>
              </a:rPr>
              <a:t>Elde edilen matrise madde puanları matrisi denir.</a:t>
            </a:r>
          </a:p>
          <a:p>
            <a:r>
              <a:rPr lang="tr-TR" sz="2500" dirty="0">
                <a:latin typeface="Arial" pitchFamily="34" charset="0"/>
                <a:cs typeface="Arial" pitchFamily="34" charset="0"/>
              </a:rPr>
              <a:t>Testteki soru sayısı üzerinden öğrencilerin puanları bulunur.</a:t>
            </a:r>
          </a:p>
          <a:p>
            <a:r>
              <a:rPr lang="tr-TR" sz="2500" dirty="0">
                <a:latin typeface="Arial" pitchFamily="34" charset="0"/>
                <a:cs typeface="Arial" pitchFamily="34" charset="0"/>
              </a:rPr>
              <a:t>Madde puanları matrisinde, öğrenci puanlarının toplamlarıyla soruların puanlarının toplamları birbirine eşit olur.</a:t>
            </a:r>
            <a:endParaRPr lang="en-US" sz="2500" dirty="0">
              <a:latin typeface="Arial" pitchFamily="34" charset="0"/>
              <a:cs typeface="Arial" pitchFamily="34" charset="0"/>
            </a:endParaRPr>
          </a:p>
        </p:txBody>
      </p:sp>
      <p:pic>
        <p:nvPicPr>
          <p:cNvPr id="5" name="İçerik Yer Tutucusu 4">
            <a:extLst>
              <a:ext uri="{FF2B5EF4-FFF2-40B4-BE49-F238E27FC236}">
                <a16:creationId xmlns:a16="http://schemas.microsoft.com/office/drawing/2014/main" xmlns="" id="{1618443A-1504-46E2-B470-5E88DE72DB08}"/>
              </a:ext>
            </a:extLst>
          </p:cNvPr>
          <p:cNvPicPr>
            <a:picLocks noChangeAspect="1"/>
          </p:cNvPicPr>
          <p:nvPr/>
        </p:nvPicPr>
        <p:blipFill rotWithShape="1">
          <a:blip r:embed="rId2">
            <a:extLst>
              <a:ext uri="{28A0092B-C50C-407E-A947-70E740481C1C}">
                <a14:useLocalDpi xmlns:a14="http://schemas.microsoft.com/office/drawing/2010/main" val="0"/>
              </a:ext>
            </a:extLst>
          </a:blip>
          <a:srcRect l="1605" r="1370" b="2"/>
          <a:stretch/>
        </p:blipFill>
        <p:spPr>
          <a:xfrm>
            <a:off x="4636125" y="838870"/>
            <a:ext cx="6916329" cy="5577837"/>
          </a:xfrm>
          <a:prstGeom prst="rect">
            <a:avLst/>
          </a:prstGeom>
          <a:effectLst/>
        </p:spPr>
      </p:pic>
    </p:spTree>
    <p:extLst>
      <p:ext uri="{BB962C8B-B14F-4D97-AF65-F5344CB8AC3E}">
        <p14:creationId xmlns:p14="http://schemas.microsoft.com/office/powerpoint/2010/main" val="1532182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11424" y="332656"/>
            <a:ext cx="10972800" cy="774700"/>
          </a:xfrm>
        </p:spPr>
        <p:txBody>
          <a:bodyPr/>
          <a:lstStyle/>
          <a:p>
            <a:r>
              <a:rPr lang="tr-TR" sz="3200" dirty="0" smtClean="0">
                <a:solidFill>
                  <a:srgbClr val="FF0000"/>
                </a:solidFill>
                <a:latin typeface="Times New Roman" pitchFamily="18" charset="0"/>
                <a:cs typeface="Times New Roman" pitchFamily="18" charset="0"/>
              </a:rPr>
              <a:t>Madde Analiz Yöntemleri</a:t>
            </a:r>
          </a:p>
        </p:txBody>
      </p:sp>
      <p:sp>
        <p:nvSpPr>
          <p:cNvPr id="22531" name="Rectangle 3"/>
          <p:cNvSpPr>
            <a:spLocks noGrp="1" noChangeArrowheads="1"/>
          </p:cNvSpPr>
          <p:nvPr>
            <p:ph sz="quarter" idx="1"/>
          </p:nvPr>
        </p:nvSpPr>
        <p:spPr>
          <a:xfrm>
            <a:off x="335360" y="1412776"/>
            <a:ext cx="11664619" cy="4752528"/>
          </a:xfrm>
        </p:spPr>
        <p:txBody>
          <a:bodyPr vert="horz">
            <a:normAutofit/>
          </a:bodyPr>
          <a:lstStyle/>
          <a:p>
            <a:pPr marL="0" indent="0">
              <a:buNone/>
            </a:pPr>
            <a:r>
              <a:rPr lang="tr-TR" sz="2400" dirty="0" smtClean="0">
                <a:latin typeface="Arial" pitchFamily="34" charset="0"/>
                <a:cs typeface="Arial" pitchFamily="34" charset="0"/>
              </a:rPr>
              <a:t>Çoktan </a:t>
            </a:r>
            <a:r>
              <a:rPr lang="tr-TR" sz="2400" dirty="0">
                <a:latin typeface="Arial" pitchFamily="34" charset="0"/>
                <a:cs typeface="Arial" pitchFamily="34" charset="0"/>
              </a:rPr>
              <a:t>seçmeli test maddelerinin analizi iki yöntemle yapılabilir. </a:t>
            </a:r>
            <a:endParaRPr lang="tr-TR" sz="2400" dirty="0" smtClean="0">
              <a:latin typeface="Arial" pitchFamily="34" charset="0"/>
              <a:cs typeface="Arial" pitchFamily="34" charset="0"/>
            </a:endParaRPr>
          </a:p>
          <a:p>
            <a:r>
              <a:rPr lang="tr-TR" sz="2400" b="1" dirty="0">
                <a:solidFill>
                  <a:srgbClr val="FF0000"/>
                </a:solidFill>
                <a:latin typeface="Arial" pitchFamily="34" charset="0"/>
                <a:cs typeface="Arial" pitchFamily="34" charset="0"/>
              </a:rPr>
              <a:t>Madde Puanları Matrisine Dayalı Analiz: </a:t>
            </a:r>
            <a:r>
              <a:rPr lang="tr-TR" sz="2400" dirty="0">
                <a:latin typeface="Arial" pitchFamily="34" charset="0"/>
                <a:cs typeface="Arial" pitchFamily="34" charset="0"/>
              </a:rPr>
              <a:t>Bu yöntemde testin uygulandığı tüm öğrenciler analize dahil edilir. Öğrenci sayısının çok daha az olduğu (60-70 gibi) durumlarda tercih edilebilir. </a:t>
            </a:r>
          </a:p>
          <a:p>
            <a:endParaRPr lang="tr-TR" sz="2400" dirty="0" smtClean="0">
              <a:latin typeface="Arial" pitchFamily="34" charset="0"/>
              <a:cs typeface="Arial" pitchFamily="34" charset="0"/>
            </a:endParaRPr>
          </a:p>
          <a:p>
            <a:r>
              <a:rPr lang="tr-TR" sz="2400" b="1" dirty="0">
                <a:solidFill>
                  <a:srgbClr val="FF0000"/>
                </a:solidFill>
                <a:latin typeface="Arial" pitchFamily="34" charset="0"/>
                <a:cs typeface="Arial" pitchFamily="34" charset="0"/>
              </a:rPr>
              <a:t>%27’lik </a:t>
            </a:r>
            <a:r>
              <a:rPr lang="tr-TR" sz="2400" b="1" dirty="0" smtClean="0">
                <a:solidFill>
                  <a:srgbClr val="FF0000"/>
                </a:solidFill>
                <a:latin typeface="Arial" pitchFamily="34" charset="0"/>
                <a:cs typeface="Arial" pitchFamily="34" charset="0"/>
              </a:rPr>
              <a:t>Alt-Üst </a:t>
            </a:r>
            <a:r>
              <a:rPr lang="tr-TR" sz="2400" b="1" dirty="0">
                <a:solidFill>
                  <a:srgbClr val="FF0000"/>
                </a:solidFill>
                <a:latin typeface="Arial" pitchFamily="34" charset="0"/>
                <a:cs typeface="Arial" pitchFamily="34" charset="0"/>
              </a:rPr>
              <a:t>Grup Yöntemi: </a:t>
            </a:r>
            <a:r>
              <a:rPr lang="tr-TR" sz="2400" dirty="0" smtClean="0">
                <a:latin typeface="Arial" pitchFamily="34" charset="0"/>
                <a:cs typeface="Arial" pitchFamily="34" charset="0"/>
              </a:rPr>
              <a:t>En </a:t>
            </a:r>
            <a:r>
              <a:rPr lang="tr-TR" sz="2400" dirty="0">
                <a:latin typeface="Arial" pitchFamily="34" charset="0"/>
                <a:cs typeface="Arial" pitchFamily="34" charset="0"/>
              </a:rPr>
              <a:t>yüksek puan alan öğrenciler ile en düşük puan alan bazı öğrencilerin oluşturduğu gruplar analize alınır. Öğrenci sayısı 300-400 ya da daha çok olduğu durumlarda tavsiye edilir. Bu yöntemin kullanılması için test puanları dağılımının simetrik olması istenir. </a:t>
            </a:r>
          </a:p>
          <a:p>
            <a:pPr marL="0" indent="0">
              <a:buNone/>
            </a:pPr>
            <a:endParaRPr lang="tr-TR" sz="2400" dirty="0" smtClean="0">
              <a:latin typeface="Arial" pitchFamily="34" charset="0"/>
              <a:cs typeface="Arial" pitchFamily="34" charset="0"/>
            </a:endParaRPr>
          </a:p>
          <a:p>
            <a:pPr marL="0" indent="0">
              <a:buNone/>
            </a:pPr>
            <a:r>
              <a:rPr lang="tr-TR" sz="2400" dirty="0" smtClean="0">
                <a:latin typeface="Arial" pitchFamily="34" charset="0"/>
                <a:cs typeface="Arial" pitchFamily="34" charset="0"/>
              </a:rPr>
              <a:t>Bu </a:t>
            </a:r>
            <a:r>
              <a:rPr lang="tr-TR" sz="2400" dirty="0">
                <a:latin typeface="Arial" pitchFamily="34" charset="0"/>
                <a:cs typeface="Arial" pitchFamily="34" charset="0"/>
              </a:rPr>
              <a:t>iki yöntemin uygulanabilmesi için madde puanları matrisi hazırlanmalıdır.</a:t>
            </a:r>
          </a:p>
        </p:txBody>
      </p:sp>
    </p:spTree>
    <p:extLst>
      <p:ext uri="{BB962C8B-B14F-4D97-AF65-F5344CB8AC3E}">
        <p14:creationId xmlns:p14="http://schemas.microsoft.com/office/powerpoint/2010/main" val="4114350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Rectangle 3"/>
          <p:cNvSpPr>
            <a:spLocks noChangeArrowheads="1"/>
          </p:cNvSpPr>
          <p:nvPr/>
        </p:nvSpPr>
        <p:spPr bwMode="auto">
          <a:xfrm>
            <a:off x="812800" y="1371600"/>
            <a:ext cx="10972800" cy="1569660"/>
          </a:xfrm>
          <a:prstGeom prst="rect">
            <a:avLst/>
          </a:prstGeom>
          <a:noFill/>
          <a:ln w="9525">
            <a:noFill/>
            <a:miter lim="800000"/>
            <a:headEnd/>
            <a:tailEnd/>
          </a:ln>
          <a:effectLst/>
        </p:spPr>
        <p:txBody>
          <a:bodyPr>
            <a:spAutoFit/>
          </a:bodyPr>
          <a:lstStyle/>
          <a:p>
            <a:pPr defTabSz="914400">
              <a:defRPr/>
            </a:pPr>
            <a:r>
              <a:rPr lang="tr-TR" sz="2400" dirty="0" smtClean="0">
                <a:solidFill>
                  <a:prstClr val="black"/>
                </a:solidFill>
                <a:latin typeface="Arial" pitchFamily="34" charset="0"/>
                <a:cs typeface="Arial" pitchFamily="34" charset="0"/>
              </a:rPr>
              <a:t>Maddenin zorluk/kolaylık derecesidir. Maddeyi </a:t>
            </a:r>
            <a:r>
              <a:rPr lang="tr-TR" sz="2400" dirty="0">
                <a:solidFill>
                  <a:prstClr val="black"/>
                </a:solidFill>
                <a:latin typeface="Arial" pitchFamily="34" charset="0"/>
                <a:cs typeface="Arial" pitchFamily="34" charset="0"/>
              </a:rPr>
              <a:t>doğru cevaplayanların tüm cevaplayıcı sayısına oranıdır. Oranlama yapıldığında sınıfın yüzde kaçının bu soruyu doğru yanıtladığı görülebilir.</a:t>
            </a:r>
          </a:p>
          <a:p>
            <a:pPr defTabSz="914400">
              <a:buClr>
                <a:srgbClr val="FFCC66"/>
              </a:buClr>
              <a:buFont typeface="Wingdings" pitchFamily="2" charset="2"/>
              <a:buNone/>
              <a:defRPr/>
            </a:pPr>
            <a:endParaRPr lang="tr-TR" sz="2400" dirty="0">
              <a:solidFill>
                <a:srgbClr val="000066"/>
              </a:solidFill>
              <a:latin typeface="Arial" pitchFamily="34" charset="0"/>
              <a:cs typeface="Arial" pitchFamily="34" charset="0"/>
            </a:endParaRPr>
          </a:p>
        </p:txBody>
      </p:sp>
      <p:sp>
        <p:nvSpPr>
          <p:cNvPr id="323593" name="Rectangle 9"/>
          <p:cNvSpPr>
            <a:spLocks noChangeArrowheads="1"/>
          </p:cNvSpPr>
          <p:nvPr/>
        </p:nvSpPr>
        <p:spPr bwMode="auto">
          <a:xfrm>
            <a:off x="508000" y="381001"/>
            <a:ext cx="11277600" cy="658284"/>
          </a:xfrm>
          <a:prstGeom prst="rect">
            <a:avLst/>
          </a:prstGeom>
          <a:solidFill>
            <a:srgbClr val="CC99FF"/>
          </a:solidFill>
          <a:ln w="9525">
            <a:solidFill>
              <a:srgbClr val="FFFF00"/>
            </a:solidFill>
            <a:miter lim="800000"/>
            <a:headEnd/>
            <a:tailEnd/>
          </a:ln>
        </p:spPr>
        <p:txBody>
          <a:bodyPr anchor="ctr"/>
          <a:lstStyle/>
          <a:p>
            <a:pPr algn="ctr" defTabSz="914400" eaLnBrk="0" hangingPunct="0">
              <a:defRPr/>
            </a:pPr>
            <a:r>
              <a:rPr lang="tr-TR" sz="3600" dirty="0">
                <a:solidFill>
                  <a:srgbClr val="FF0066"/>
                </a:solidFill>
                <a:effectLst>
                  <a:outerShdw blurRad="38100" dist="38100" dir="2700000" algn="tl">
                    <a:srgbClr val="000000"/>
                  </a:outerShdw>
                </a:effectLst>
              </a:rPr>
              <a:t>MADDE GÜÇLÜK İNDEKSİ (</a:t>
            </a:r>
            <a:r>
              <a:rPr lang="tr-TR" sz="3600" dirty="0">
                <a:solidFill>
                  <a:srgbClr val="FF9966"/>
                </a:solidFill>
                <a:effectLst>
                  <a:outerShdw blurRad="38100" dist="38100" dir="2700000" algn="tl">
                    <a:srgbClr val="000000"/>
                  </a:outerShdw>
                </a:effectLst>
              </a:rPr>
              <a:t>p, </a:t>
            </a:r>
            <a:r>
              <a:rPr lang="tr-TR" sz="3600" dirty="0" err="1">
                <a:solidFill>
                  <a:srgbClr val="FF9966"/>
                </a:solidFill>
                <a:effectLst>
                  <a:outerShdw blurRad="38100" dist="38100" dir="2700000" algn="tl">
                    <a:srgbClr val="000000"/>
                  </a:outerShdw>
                </a:effectLst>
              </a:rPr>
              <a:t>p</a:t>
            </a:r>
            <a:r>
              <a:rPr lang="tr-TR" sz="2400" dirty="0" err="1">
                <a:solidFill>
                  <a:srgbClr val="FF9966"/>
                </a:solidFill>
                <a:effectLst>
                  <a:outerShdw blurRad="38100" dist="38100" dir="2700000" algn="tl">
                    <a:srgbClr val="000000"/>
                  </a:outerShdw>
                </a:effectLst>
              </a:rPr>
              <a:t>j</a:t>
            </a:r>
            <a:r>
              <a:rPr lang="tr-TR" sz="3600" dirty="0">
                <a:solidFill>
                  <a:srgbClr val="FF0066"/>
                </a:solidFill>
                <a:effectLst>
                  <a:outerShdw blurRad="38100" dist="38100" dir="2700000" algn="tl">
                    <a:srgbClr val="000000"/>
                  </a:outerShdw>
                </a:effectLst>
              </a:rPr>
              <a:t>)</a:t>
            </a:r>
          </a:p>
        </p:txBody>
      </p:sp>
      <p:pic>
        <p:nvPicPr>
          <p:cNvPr id="2662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2912877"/>
            <a:ext cx="2336800" cy="1377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3601" name="Text Box 17"/>
          <p:cNvSpPr txBox="1">
            <a:spLocks noChangeArrowheads="1"/>
          </p:cNvSpPr>
          <p:nvPr/>
        </p:nvSpPr>
        <p:spPr bwMode="auto">
          <a:xfrm>
            <a:off x="5283200" y="3065280"/>
            <a:ext cx="6096000" cy="1015663"/>
          </a:xfrm>
          <a:prstGeom prst="rect">
            <a:avLst/>
          </a:prstGeom>
          <a:noFill/>
          <a:ln w="9525">
            <a:noFill/>
            <a:miter lim="800000"/>
            <a:headEnd/>
            <a:tailEnd/>
          </a:ln>
          <a:effectLst/>
        </p:spPr>
        <p:txBody>
          <a:bodyPr>
            <a:spAutoFit/>
          </a:bodyPr>
          <a:lstStyle/>
          <a:p>
            <a:pPr defTabSz="914400">
              <a:spcBef>
                <a:spcPct val="50000"/>
              </a:spcBef>
              <a:defRPr/>
            </a:pPr>
            <a:r>
              <a:rPr lang="tr-TR" sz="2400" dirty="0" err="1">
                <a:solidFill>
                  <a:srgbClr val="FF3399"/>
                </a:solidFill>
                <a:effectLst>
                  <a:outerShdw blurRad="38100" dist="38100" dir="2700000" algn="tl">
                    <a:srgbClr val="000000"/>
                  </a:outerShdw>
                </a:effectLst>
              </a:rPr>
              <a:t>Na</a:t>
            </a:r>
            <a:r>
              <a:rPr lang="tr-TR" sz="2400" i="1" dirty="0">
                <a:solidFill>
                  <a:srgbClr val="FF3399"/>
                </a:solidFill>
              </a:rPr>
              <a:t> </a:t>
            </a:r>
            <a:r>
              <a:rPr lang="tr-TR" sz="2400" i="1" dirty="0">
                <a:solidFill>
                  <a:srgbClr val="080808"/>
                </a:solidFill>
              </a:rPr>
              <a:t>= </a:t>
            </a:r>
            <a:r>
              <a:rPr lang="tr-TR" sz="2400" dirty="0">
                <a:solidFill>
                  <a:srgbClr val="080808"/>
                </a:solidFill>
              </a:rPr>
              <a:t>Doğru cevaplayanların sayısı </a:t>
            </a:r>
          </a:p>
          <a:p>
            <a:pPr defTabSz="914400">
              <a:spcBef>
                <a:spcPct val="50000"/>
              </a:spcBef>
              <a:defRPr/>
            </a:pPr>
            <a:r>
              <a:rPr lang="tr-TR" sz="2400" dirty="0">
                <a:solidFill>
                  <a:srgbClr val="080808"/>
                </a:solidFill>
              </a:rPr>
              <a:t>  </a:t>
            </a:r>
            <a:r>
              <a:rPr lang="tr-TR" sz="2400" dirty="0">
                <a:solidFill>
                  <a:srgbClr val="FF3399"/>
                </a:solidFill>
                <a:effectLst>
                  <a:outerShdw blurRad="38100" dist="38100" dir="2700000" algn="tl">
                    <a:srgbClr val="000000"/>
                  </a:outerShdw>
                </a:effectLst>
              </a:rPr>
              <a:t>N </a:t>
            </a:r>
            <a:r>
              <a:rPr lang="tr-TR" sz="2400" dirty="0">
                <a:solidFill>
                  <a:srgbClr val="080808"/>
                </a:solidFill>
              </a:rPr>
              <a:t>= Tüm cevaplayıcıların sayısı </a:t>
            </a:r>
          </a:p>
        </p:txBody>
      </p:sp>
      <p:sp>
        <p:nvSpPr>
          <p:cNvPr id="26630" name="Text Box 24"/>
          <p:cNvSpPr txBox="1">
            <a:spLocks noChangeArrowheads="1"/>
          </p:cNvSpPr>
          <p:nvPr/>
        </p:nvSpPr>
        <p:spPr bwMode="auto">
          <a:xfrm>
            <a:off x="304800" y="5562601"/>
            <a:ext cx="1127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defTabSz="914400" eaLnBrk="1" hangingPunct="1">
              <a:spcBef>
                <a:spcPct val="50000"/>
              </a:spcBef>
            </a:pPr>
            <a:endParaRPr lang="tr-TR">
              <a:solidFill>
                <a:prstClr val="black"/>
              </a:solidFill>
            </a:endParaRPr>
          </a:p>
        </p:txBody>
      </p:sp>
      <p:sp>
        <p:nvSpPr>
          <p:cNvPr id="323610" name="Rectangle 26"/>
          <p:cNvSpPr>
            <a:spLocks noChangeArrowheads="1"/>
          </p:cNvSpPr>
          <p:nvPr/>
        </p:nvSpPr>
        <p:spPr bwMode="auto">
          <a:xfrm>
            <a:off x="812801" y="4509120"/>
            <a:ext cx="10972800" cy="1785104"/>
          </a:xfrm>
          <a:prstGeom prst="rect">
            <a:avLst/>
          </a:prstGeom>
          <a:noFill/>
          <a:ln w="9525">
            <a:noFill/>
            <a:miter lim="800000"/>
            <a:headEnd/>
            <a:tailEnd/>
          </a:ln>
          <a:effectLst/>
        </p:spPr>
        <p:txBody>
          <a:bodyPr wrap="square">
            <a:spAutoFit/>
          </a:bodyPr>
          <a:lstStyle/>
          <a:p>
            <a:pPr defTabSz="914400">
              <a:defRPr/>
            </a:pPr>
            <a:endParaRPr lang="tr-TR" sz="2200" dirty="0">
              <a:solidFill>
                <a:srgbClr val="FFFF00"/>
              </a:solidFill>
              <a:effectLst>
                <a:outerShdw blurRad="38100" dist="38100" dir="2700000" algn="tl">
                  <a:srgbClr val="000000"/>
                </a:outerShdw>
              </a:effectLst>
              <a:latin typeface="Arial" pitchFamily="34" charset="0"/>
              <a:cs typeface="Arial" pitchFamily="34" charset="0"/>
            </a:endParaRPr>
          </a:p>
          <a:p>
            <a:pPr defTabSz="914400">
              <a:defRPr/>
            </a:pPr>
            <a:r>
              <a:rPr lang="tr-TR" sz="2200" dirty="0" smtClean="0">
                <a:solidFill>
                  <a:srgbClr val="FFFF00"/>
                </a:solidFill>
                <a:effectLst>
                  <a:outerShdw blurRad="38100" dist="38100" dir="2700000" algn="tl">
                    <a:srgbClr val="000000"/>
                  </a:outerShdw>
                </a:effectLst>
                <a:latin typeface="Arial" pitchFamily="34" charset="0"/>
                <a:cs typeface="Arial" pitchFamily="34" charset="0"/>
              </a:rPr>
              <a:t>*</a:t>
            </a:r>
            <a:r>
              <a:rPr lang="tr-TR" sz="2200" dirty="0" smtClean="0">
                <a:solidFill>
                  <a:prstClr val="black"/>
                </a:solidFill>
                <a:latin typeface="Arial" pitchFamily="34" charset="0"/>
                <a:cs typeface="Arial" pitchFamily="34" charset="0"/>
              </a:rPr>
              <a:t> </a:t>
            </a:r>
            <a:r>
              <a:rPr lang="tr-TR" sz="2200" dirty="0" smtClean="0">
                <a:solidFill>
                  <a:srgbClr val="080808"/>
                </a:solidFill>
                <a:latin typeface="Arial" pitchFamily="34" charset="0"/>
                <a:cs typeface="Arial" pitchFamily="34" charset="0"/>
              </a:rPr>
              <a:t>0,00 </a:t>
            </a:r>
            <a:r>
              <a:rPr lang="tr-TR" sz="2200" dirty="0" smtClean="0">
                <a:solidFill>
                  <a:srgbClr val="990000"/>
                </a:solidFill>
                <a:latin typeface="Arial" pitchFamily="34" charset="0"/>
                <a:cs typeface="Arial" pitchFamily="34" charset="0"/>
              </a:rPr>
              <a:t>ile </a:t>
            </a:r>
            <a:r>
              <a:rPr lang="tr-TR" sz="2200" dirty="0" smtClean="0">
                <a:solidFill>
                  <a:srgbClr val="080808"/>
                </a:solidFill>
                <a:latin typeface="Arial" pitchFamily="34" charset="0"/>
                <a:cs typeface="Arial" pitchFamily="34" charset="0"/>
              </a:rPr>
              <a:t>+1,00</a:t>
            </a:r>
            <a:r>
              <a:rPr lang="tr-TR" sz="2200" dirty="0" smtClean="0">
                <a:solidFill>
                  <a:srgbClr val="990000"/>
                </a:solidFill>
                <a:latin typeface="Arial" pitchFamily="34" charset="0"/>
                <a:cs typeface="Arial" pitchFamily="34" charset="0"/>
              </a:rPr>
              <a:t> arasında değer alan madde güçlük indeksi, bir maddenin kolay ya da zor bir madde olup olmadığı hakkında bilgi verir. </a:t>
            </a:r>
            <a:r>
              <a:rPr lang="tr-TR" sz="2200" dirty="0" smtClean="0">
                <a:solidFill>
                  <a:srgbClr val="080808"/>
                </a:solidFill>
                <a:latin typeface="Arial" pitchFamily="34" charset="0"/>
                <a:cs typeface="Arial" pitchFamily="34" charset="0"/>
              </a:rPr>
              <a:t>1,00</a:t>
            </a:r>
            <a:r>
              <a:rPr lang="tr-TR" sz="2200" dirty="0" smtClean="0">
                <a:solidFill>
                  <a:srgbClr val="990000"/>
                </a:solidFill>
                <a:latin typeface="Arial" pitchFamily="34" charset="0"/>
                <a:cs typeface="Arial" pitchFamily="34" charset="0"/>
              </a:rPr>
              <a:t>’e yaklaştıkça madde kolaylaşırken </a:t>
            </a:r>
            <a:r>
              <a:rPr lang="tr-TR" sz="2200" dirty="0" smtClean="0">
                <a:solidFill>
                  <a:srgbClr val="080808"/>
                </a:solidFill>
                <a:latin typeface="Arial" pitchFamily="34" charset="0"/>
                <a:cs typeface="Arial" pitchFamily="34" charset="0"/>
              </a:rPr>
              <a:t>0,00</a:t>
            </a:r>
            <a:r>
              <a:rPr lang="tr-TR" sz="2200" dirty="0" smtClean="0">
                <a:solidFill>
                  <a:srgbClr val="990000"/>
                </a:solidFill>
                <a:latin typeface="Arial" pitchFamily="34" charset="0"/>
                <a:cs typeface="Arial" pitchFamily="34" charset="0"/>
              </a:rPr>
              <a:t>’a yaklaştıkça madde zorlaşır.</a:t>
            </a:r>
          </a:p>
          <a:p>
            <a:pPr defTabSz="914400">
              <a:buClr>
                <a:srgbClr val="FFCC66"/>
              </a:buClr>
              <a:buFont typeface="Wingdings" pitchFamily="2" charset="2"/>
              <a:buNone/>
              <a:defRPr/>
            </a:pPr>
            <a:endParaRPr lang="tr-TR" sz="2200" dirty="0">
              <a:solidFill>
                <a:srgbClr val="000066"/>
              </a:solidFill>
              <a:latin typeface="Arial" pitchFamily="34" charset="0"/>
              <a:cs typeface="Arial" pitchFamily="34" charset="0"/>
            </a:endParaRPr>
          </a:p>
        </p:txBody>
      </p:sp>
      <p:sp>
        <p:nvSpPr>
          <p:cNvPr id="323611" name="Text Box 27"/>
          <p:cNvSpPr txBox="1">
            <a:spLocks noChangeArrowheads="1"/>
          </p:cNvSpPr>
          <p:nvPr/>
        </p:nvSpPr>
        <p:spPr bwMode="auto">
          <a:xfrm>
            <a:off x="609600" y="3217673"/>
            <a:ext cx="2743200" cy="400110"/>
          </a:xfrm>
          <a:prstGeom prst="rect">
            <a:avLst/>
          </a:prstGeom>
          <a:noFill/>
          <a:ln w="9525">
            <a:noFill/>
            <a:miter lim="800000"/>
            <a:headEnd/>
            <a:tailEnd/>
          </a:ln>
          <a:effectLst/>
        </p:spPr>
        <p:txBody>
          <a:bodyPr>
            <a:spAutoFit/>
          </a:bodyPr>
          <a:lstStyle/>
          <a:p>
            <a:pPr defTabSz="914400">
              <a:spcBef>
                <a:spcPct val="50000"/>
              </a:spcBef>
              <a:defRPr/>
            </a:pPr>
            <a:r>
              <a:rPr lang="tr-TR" sz="2000" i="1" dirty="0">
                <a:solidFill>
                  <a:srgbClr val="FF9966"/>
                </a:solidFill>
                <a:effectLst>
                  <a:outerShdw blurRad="38100" dist="38100" dir="2700000" algn="tl">
                    <a:srgbClr val="000000"/>
                  </a:outerShdw>
                </a:effectLst>
              </a:rPr>
              <a:t>FORMÜLÜ;</a:t>
            </a:r>
          </a:p>
        </p:txBody>
      </p:sp>
    </p:spTree>
    <p:extLst>
      <p:ext uri="{BB962C8B-B14F-4D97-AF65-F5344CB8AC3E}">
        <p14:creationId xmlns:p14="http://schemas.microsoft.com/office/powerpoint/2010/main" val="2031003891"/>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A0F6C03-4F59-42B0-9E84-0D50B903E667}"/>
              </a:ext>
            </a:extLst>
          </p:cNvPr>
          <p:cNvSpPr>
            <a:spLocks noGrp="1"/>
          </p:cNvSpPr>
          <p:nvPr>
            <p:ph type="title"/>
          </p:nvPr>
        </p:nvSpPr>
        <p:spPr>
          <a:xfrm>
            <a:off x="1608789" y="174"/>
            <a:ext cx="8911687" cy="778579"/>
          </a:xfrm>
        </p:spPr>
        <p:txBody>
          <a:bodyPr>
            <a:normAutofit/>
          </a:bodyPr>
          <a:lstStyle/>
          <a:p>
            <a:pPr algn="ctr"/>
            <a:r>
              <a:rPr lang="tr-TR" sz="4000" b="1" dirty="0">
                <a:latin typeface="Arial" pitchFamily="34" charset="0"/>
                <a:cs typeface="Arial" pitchFamily="34" charset="0"/>
              </a:rPr>
              <a:t>Seçenek Analizi</a:t>
            </a:r>
          </a:p>
        </p:txBody>
      </p:sp>
      <p:sp>
        <p:nvSpPr>
          <p:cNvPr id="3" name="İçerik Yer Tutucusu 2">
            <a:extLst>
              <a:ext uri="{FF2B5EF4-FFF2-40B4-BE49-F238E27FC236}">
                <a16:creationId xmlns:a16="http://schemas.microsoft.com/office/drawing/2014/main" xmlns="" id="{C513F23E-8A11-4405-A123-54D39976FB65}"/>
              </a:ext>
            </a:extLst>
          </p:cNvPr>
          <p:cNvSpPr>
            <a:spLocks noGrp="1"/>
          </p:cNvSpPr>
          <p:nvPr>
            <p:ph idx="1"/>
          </p:nvPr>
        </p:nvSpPr>
        <p:spPr>
          <a:xfrm>
            <a:off x="1823653" y="653144"/>
            <a:ext cx="7842459" cy="5871226"/>
          </a:xfrm>
        </p:spPr>
        <p:txBody>
          <a:bodyPr vert="horz" lIns="91438" tIns="45719" rIns="91438" bIns="45719" rtlCol="0" anchor="t">
            <a:noAutofit/>
          </a:bodyPr>
          <a:lstStyle/>
          <a:p>
            <a:r>
              <a:rPr lang="tr-TR" sz="2700" dirty="0">
                <a:latin typeface="Arial" pitchFamily="34" charset="0"/>
                <a:cs typeface="Arial" pitchFamily="34" charset="0"/>
              </a:rPr>
              <a:t>Seçenek analizi yapmadan önce testi alan grup içinde başarılarına göre üst, alt ve orta gruplar oluşturulur. </a:t>
            </a:r>
          </a:p>
          <a:p>
            <a:r>
              <a:rPr lang="tr-TR" sz="2700" dirty="0">
                <a:latin typeface="Arial" pitchFamily="34" charset="0"/>
                <a:cs typeface="Arial" pitchFamily="34" charset="0"/>
              </a:rPr>
              <a:t>Orta grup seçenek analizinde dikkate alınır, ancak madde güçlüğü ve madde ayırt edicilik hesaplamalarında bu orta grup dikkate alınmaz.</a:t>
            </a:r>
          </a:p>
          <a:p>
            <a:r>
              <a:rPr lang="tr-TR" sz="2700" dirty="0" smtClean="0">
                <a:latin typeface="Arial" pitchFamily="34" charset="0"/>
                <a:cs typeface="Arial" pitchFamily="34" charset="0"/>
              </a:rPr>
              <a:t>Büyüklük </a:t>
            </a:r>
            <a:r>
              <a:rPr lang="tr-TR" sz="2700" dirty="0">
                <a:latin typeface="Arial" pitchFamily="34" charset="0"/>
                <a:cs typeface="Arial" pitchFamily="34" charset="0"/>
              </a:rPr>
              <a:t>sırasına dizilmiş puanların üstten %27’si üst grubu (başarılı grup), alttan %27’si ise alt grubu  (başarısız grup) oluşturur. Ortadaki %46’yı oluşturan grup ise orta derecede başarı gösteren gruptur. </a:t>
            </a:r>
          </a:p>
          <a:p>
            <a:pPr lvl="0">
              <a:buClr>
                <a:srgbClr val="A53010"/>
              </a:buClr>
            </a:pPr>
            <a:r>
              <a:rPr lang="tr-TR" sz="2700" b="1" i="1" dirty="0">
                <a:solidFill>
                  <a:prstClr val="black">
                    <a:lumMod val="75000"/>
                    <a:lumOff val="25000"/>
                  </a:prstClr>
                </a:solidFill>
                <a:latin typeface="Times New Roman"/>
                <a:cs typeface="Times New Roman"/>
              </a:rPr>
              <a:t>Büyük örneklemlerde üst ve alt grup için %25, küçük örneklemlerde %33 oranı da ölçüt olarak alınabilir.</a:t>
            </a:r>
          </a:p>
          <a:p>
            <a:endParaRPr lang="tr-TR" sz="2700" dirty="0">
              <a:latin typeface="Arial" pitchFamily="34" charset="0"/>
              <a:cs typeface="Arial"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4037" y="1335315"/>
            <a:ext cx="2407963" cy="431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9556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xmlns="" id="{7FCF3BDF-6700-452B-A54F-6D9E8C3F0CA7}"/>
                  </a:ext>
                </a:extLst>
              </p:cNvPr>
              <p:cNvSpPr>
                <a:spLocks noGrp="1"/>
              </p:cNvSpPr>
              <p:nvPr>
                <p:ph idx="1"/>
              </p:nvPr>
            </p:nvSpPr>
            <p:spPr>
              <a:xfrm>
                <a:off x="1959429" y="1451433"/>
                <a:ext cx="10029371" cy="5239657"/>
              </a:xfrm>
            </p:spPr>
            <p:txBody>
              <a:bodyPr>
                <a:normAutofit/>
              </a:bodyPr>
              <a:lstStyle/>
              <a:p>
                <a:r>
                  <a:rPr lang="tr-TR" sz="2300" b="1" i="1" dirty="0">
                    <a:latin typeface="Times New Roman" panose="02020603050405020304" pitchFamily="18" charset="0"/>
                    <a:cs typeface="Times New Roman" panose="02020603050405020304" pitchFamily="18" charset="0"/>
                  </a:rPr>
                  <a:t>Şekildeki tabloda madde güçlükleri ve madde ayırdedicilik indexlerini aşağıdaki formülleri kullanarak kestirebilirsiniz:</a:t>
                </a:r>
              </a:p>
              <a:p>
                <a:r>
                  <a:rPr lang="tr-TR" sz="2300" b="1" i="1" dirty="0">
                    <a:solidFill>
                      <a:srgbClr val="002060"/>
                    </a:solidFill>
                    <a:latin typeface="Arial" pitchFamily="34" charset="0"/>
                    <a:cs typeface="Arial" pitchFamily="34" charset="0"/>
                  </a:rPr>
                  <a:t>Madde güçlüğü (</a:t>
                </a:r>
                <a:r>
                  <a:rPr lang="tr-TR" sz="2300" b="1" i="1" dirty="0" err="1">
                    <a:solidFill>
                      <a:srgbClr val="002060"/>
                    </a:solidFill>
                    <a:latin typeface="Arial" pitchFamily="34" charset="0"/>
                    <a:cs typeface="Arial" pitchFamily="34" charset="0"/>
                  </a:rPr>
                  <a:t>pj</a:t>
                </a:r>
                <a:r>
                  <a:rPr lang="tr-TR" sz="2300" b="1" i="1" dirty="0">
                    <a:solidFill>
                      <a:srgbClr val="002060"/>
                    </a:solidFill>
                    <a:latin typeface="Arial" pitchFamily="34" charset="0"/>
                    <a:cs typeface="Arial" pitchFamily="34" charset="0"/>
                  </a:rPr>
                  <a:t>) = </a:t>
                </a:r>
                <a14:m>
                  <m:oMath xmlns:m="http://schemas.openxmlformats.org/officeDocument/2006/math">
                    <m:f>
                      <m:fPr>
                        <m:ctrlPr>
                          <a:rPr lang="tr-TR" sz="2700" b="1" i="1">
                            <a:solidFill>
                              <a:srgbClr val="002060"/>
                            </a:solidFill>
                            <a:latin typeface="Cambria Math"/>
                            <a:cs typeface="Times New Roman" panose="02020603050405020304" pitchFamily="18" charset="0"/>
                          </a:rPr>
                        </m:ctrlPr>
                      </m:fPr>
                      <m:num>
                        <m:r>
                          <a:rPr lang="tr-TR" sz="2700" b="1" i="1">
                            <a:solidFill>
                              <a:srgbClr val="002060"/>
                            </a:solidFill>
                            <a:latin typeface="Cambria Math" panose="02040503050406030204" pitchFamily="18" charset="0"/>
                            <a:cs typeface="Times New Roman" panose="02020603050405020304" pitchFamily="18" charset="0"/>
                          </a:rPr>
                          <m:t>𝑫</m:t>
                        </m:r>
                        <m:r>
                          <a:rPr lang="tr-TR" sz="2700" b="1" i="1">
                            <a:solidFill>
                              <a:srgbClr val="002060"/>
                            </a:solidFill>
                            <a:latin typeface="Cambria Math" panose="02040503050406030204" pitchFamily="18" charset="0"/>
                            <a:cs typeface="Times New Roman" panose="02020603050405020304" pitchFamily="18" charset="0"/>
                          </a:rPr>
                          <m:t>ü+</m:t>
                        </m:r>
                        <m:r>
                          <a:rPr lang="tr-TR" sz="2700" b="1" i="1">
                            <a:solidFill>
                              <a:srgbClr val="002060"/>
                            </a:solidFill>
                            <a:latin typeface="Cambria Math" panose="02040503050406030204" pitchFamily="18" charset="0"/>
                            <a:cs typeface="Times New Roman" panose="02020603050405020304" pitchFamily="18" charset="0"/>
                          </a:rPr>
                          <m:t>𝑫𝒂</m:t>
                        </m:r>
                      </m:num>
                      <m:den>
                        <m:r>
                          <a:rPr lang="tr-TR" sz="2700" b="1" i="1">
                            <a:solidFill>
                              <a:srgbClr val="002060"/>
                            </a:solidFill>
                            <a:latin typeface="Cambria Math" panose="02040503050406030204" pitchFamily="18" charset="0"/>
                            <a:cs typeface="Times New Roman" panose="02020603050405020304" pitchFamily="18" charset="0"/>
                          </a:rPr>
                          <m:t>𝒏</m:t>
                        </m:r>
                        <m:r>
                          <a:rPr lang="tr-TR" sz="2700" b="1" i="1">
                            <a:solidFill>
                              <a:srgbClr val="002060"/>
                            </a:solidFill>
                            <a:latin typeface="Cambria Math" panose="02040503050406030204" pitchFamily="18" charset="0"/>
                            <a:cs typeface="Times New Roman" panose="02020603050405020304" pitchFamily="18" charset="0"/>
                          </a:rPr>
                          <m:t>ü+</m:t>
                        </m:r>
                        <m:r>
                          <a:rPr lang="tr-TR" sz="2700" b="1" i="1">
                            <a:solidFill>
                              <a:srgbClr val="002060"/>
                            </a:solidFill>
                            <a:latin typeface="Cambria Math" panose="02040503050406030204" pitchFamily="18" charset="0"/>
                            <a:cs typeface="Times New Roman" panose="02020603050405020304" pitchFamily="18" charset="0"/>
                          </a:rPr>
                          <m:t>𝒏𝒂</m:t>
                        </m:r>
                      </m:den>
                    </m:f>
                  </m:oMath>
                </a14:m>
                <a:endParaRPr lang="tr-TR" sz="2300" b="1" i="1" dirty="0">
                  <a:latin typeface="Arial" pitchFamily="34" charset="0"/>
                  <a:cs typeface="Arial" pitchFamily="34" charset="0"/>
                </a:endParaRPr>
              </a:p>
              <a:p>
                <a:r>
                  <a:rPr lang="tr-TR" sz="2300" b="1" i="1" dirty="0">
                    <a:solidFill>
                      <a:srgbClr val="7030A0"/>
                    </a:solidFill>
                    <a:latin typeface="Arial" pitchFamily="34" charset="0"/>
                    <a:cs typeface="Arial" pitchFamily="34" charset="0"/>
                  </a:rPr>
                  <a:t>             Madde ayırdediciliği  (</a:t>
                </a:r>
                <a:r>
                  <a:rPr lang="tr-TR" sz="2300" b="1" i="1" dirty="0" err="1">
                    <a:solidFill>
                      <a:srgbClr val="7030A0"/>
                    </a:solidFill>
                    <a:latin typeface="Arial" pitchFamily="34" charset="0"/>
                    <a:cs typeface="Arial" pitchFamily="34" charset="0"/>
                  </a:rPr>
                  <a:t>rjx</a:t>
                </a:r>
                <a:r>
                  <a:rPr lang="tr-TR" sz="2300" b="1" i="1" dirty="0">
                    <a:solidFill>
                      <a:srgbClr val="7030A0"/>
                    </a:solidFill>
                    <a:latin typeface="Arial" pitchFamily="34" charset="0"/>
                    <a:cs typeface="Arial" pitchFamily="34" charset="0"/>
                  </a:rPr>
                  <a:t>) =</a:t>
                </a:r>
                <a:r>
                  <a:rPr lang="tr-TR" sz="2700" b="1" dirty="0">
                    <a:solidFill>
                      <a:srgbClr val="7030A0"/>
                    </a:solidFill>
                    <a:cs typeface="Times New Roman" panose="02020603050405020304" pitchFamily="18" charset="0"/>
                  </a:rPr>
                  <a:t> </a:t>
                </a:r>
                <a14:m>
                  <m:oMath xmlns:m="http://schemas.openxmlformats.org/officeDocument/2006/math">
                    <m:f>
                      <m:fPr>
                        <m:ctrlPr>
                          <a:rPr lang="tr-TR" sz="2700" b="1" i="1">
                            <a:solidFill>
                              <a:srgbClr val="7030A0"/>
                            </a:solidFill>
                            <a:latin typeface="Cambria Math"/>
                            <a:cs typeface="Times New Roman" panose="02020603050405020304" pitchFamily="18" charset="0"/>
                          </a:rPr>
                        </m:ctrlPr>
                      </m:fPr>
                      <m:num>
                        <m:r>
                          <a:rPr lang="tr-TR" sz="2700" b="1" i="1">
                            <a:solidFill>
                              <a:srgbClr val="7030A0"/>
                            </a:solidFill>
                            <a:latin typeface="Cambria Math" panose="02040503050406030204" pitchFamily="18" charset="0"/>
                            <a:cs typeface="Times New Roman" panose="02020603050405020304" pitchFamily="18" charset="0"/>
                          </a:rPr>
                          <m:t>𝑫</m:t>
                        </m:r>
                        <m:r>
                          <a:rPr lang="tr-TR" sz="2700" b="1" i="1">
                            <a:solidFill>
                              <a:srgbClr val="7030A0"/>
                            </a:solidFill>
                            <a:latin typeface="Cambria Math" panose="02040503050406030204" pitchFamily="18" charset="0"/>
                            <a:cs typeface="Times New Roman" panose="02020603050405020304" pitchFamily="18" charset="0"/>
                          </a:rPr>
                          <m:t>ü−</m:t>
                        </m:r>
                        <m:r>
                          <a:rPr lang="tr-TR" sz="2700" b="1" i="1">
                            <a:solidFill>
                              <a:srgbClr val="7030A0"/>
                            </a:solidFill>
                            <a:latin typeface="Cambria Math" panose="02040503050406030204" pitchFamily="18" charset="0"/>
                            <a:cs typeface="Times New Roman" panose="02020603050405020304" pitchFamily="18" charset="0"/>
                          </a:rPr>
                          <m:t>𝑫𝒂</m:t>
                        </m:r>
                      </m:num>
                      <m:den>
                        <m:r>
                          <a:rPr lang="tr-TR" sz="2700" b="1" i="1">
                            <a:solidFill>
                              <a:srgbClr val="7030A0"/>
                            </a:solidFill>
                            <a:latin typeface="Cambria Math" panose="02040503050406030204" pitchFamily="18" charset="0"/>
                            <a:cs typeface="Times New Roman" panose="02020603050405020304" pitchFamily="18" charset="0"/>
                          </a:rPr>
                          <m:t>𝒏</m:t>
                        </m:r>
                        <m:r>
                          <a:rPr lang="tr-TR" sz="2700" b="1" i="1">
                            <a:solidFill>
                              <a:srgbClr val="7030A0"/>
                            </a:solidFill>
                            <a:latin typeface="Cambria Math" panose="02040503050406030204" pitchFamily="18" charset="0"/>
                            <a:cs typeface="Times New Roman" panose="02020603050405020304" pitchFamily="18" charset="0"/>
                          </a:rPr>
                          <m:t>ü </m:t>
                        </m:r>
                        <m:r>
                          <a:rPr lang="tr-TR" sz="2700" b="1" i="1">
                            <a:solidFill>
                              <a:srgbClr val="7030A0"/>
                            </a:solidFill>
                            <a:latin typeface="Cambria Math"/>
                            <a:cs typeface="Times New Roman" panose="02020603050405020304" pitchFamily="18" charset="0"/>
                          </a:rPr>
                          <m:t>𝒗𝒆𝒚𝒂</m:t>
                        </m:r>
                        <m:r>
                          <a:rPr lang="tr-TR" sz="2700" b="1" i="1">
                            <a:solidFill>
                              <a:srgbClr val="7030A0"/>
                            </a:solidFill>
                            <a:latin typeface="Cambria Math"/>
                            <a:cs typeface="Times New Roman" panose="02020603050405020304" pitchFamily="18" charset="0"/>
                          </a:rPr>
                          <m:t> </m:t>
                        </m:r>
                        <m:r>
                          <a:rPr lang="tr-TR" sz="2700" b="1" i="1">
                            <a:solidFill>
                              <a:srgbClr val="7030A0"/>
                            </a:solidFill>
                            <a:latin typeface="Cambria Math" panose="02040503050406030204" pitchFamily="18" charset="0"/>
                            <a:cs typeface="Times New Roman" panose="02020603050405020304" pitchFamily="18" charset="0"/>
                          </a:rPr>
                          <m:t>𝒏𝒂</m:t>
                        </m:r>
                      </m:den>
                    </m:f>
                    <m:r>
                      <a:rPr lang="tr-TR" sz="2700" b="1" i="1">
                        <a:solidFill>
                          <a:prstClr val="black">
                            <a:lumMod val="75000"/>
                            <a:lumOff val="25000"/>
                          </a:prstClr>
                        </a:solidFill>
                        <a:latin typeface="Cambria Math"/>
                        <a:cs typeface="Times New Roman" panose="02020603050405020304" pitchFamily="18" charset="0"/>
                      </a:rPr>
                      <m:t> </m:t>
                    </m:r>
                  </m:oMath>
                </a14:m>
                <a:endParaRPr lang="tr-TR" sz="2300" b="1" i="1" dirty="0">
                  <a:latin typeface="Times New Roman" panose="02020603050405020304" pitchFamily="18" charset="0"/>
                  <a:cs typeface="Times New Roman" panose="02020603050405020304" pitchFamily="18" charset="0"/>
                </a:endParaRPr>
              </a:p>
              <a:p>
                <a:r>
                  <a:rPr lang="tr-TR" sz="2300" b="1" i="1" dirty="0">
                    <a:latin typeface="Times New Roman" panose="02020603050405020304" pitchFamily="18" charset="0"/>
                    <a:cs typeface="Times New Roman" panose="02020603050405020304" pitchFamily="18" charset="0"/>
                  </a:rPr>
                  <a:t>Yukarıdaki formüllerdeki sembollerin anlamları;</a:t>
                </a:r>
              </a:p>
              <a:p>
                <a:r>
                  <a:rPr lang="tr-TR" sz="2300" b="1" i="1" dirty="0" err="1">
                    <a:latin typeface="Times New Roman" panose="02020603050405020304" pitchFamily="18" charset="0"/>
                    <a:cs typeface="Times New Roman" panose="02020603050405020304" pitchFamily="18" charset="0"/>
                  </a:rPr>
                  <a:t>Dü</a:t>
                </a:r>
                <a:r>
                  <a:rPr lang="tr-TR" sz="2300" b="1" i="1" dirty="0">
                    <a:latin typeface="Times New Roman" panose="02020603050405020304" pitchFamily="18" charset="0"/>
                    <a:cs typeface="Times New Roman" panose="02020603050405020304" pitchFamily="18" charset="0"/>
                  </a:rPr>
                  <a:t>=üst gruptan soruyu doğru cevaplayanların sayısı</a:t>
                </a:r>
              </a:p>
              <a:p>
                <a:r>
                  <a:rPr lang="tr-TR" sz="2300" b="1" i="1" dirty="0">
                    <a:latin typeface="Times New Roman" panose="02020603050405020304" pitchFamily="18" charset="0"/>
                    <a:cs typeface="Times New Roman" panose="02020603050405020304" pitchFamily="18" charset="0"/>
                  </a:rPr>
                  <a:t>Da=alt gruptan soruyu doğru cevaplayanların sayısı</a:t>
                </a:r>
              </a:p>
              <a:p>
                <a:r>
                  <a:rPr lang="tr-TR" sz="2300" b="1" i="1" dirty="0">
                    <a:latin typeface="Times New Roman" panose="02020603050405020304" pitchFamily="18" charset="0"/>
                    <a:cs typeface="Times New Roman" panose="02020603050405020304" pitchFamily="18" charset="0"/>
                  </a:rPr>
                  <a:t>nü= üst gruptaki öğrenci sayısı</a:t>
                </a:r>
              </a:p>
              <a:p>
                <a:r>
                  <a:rPr lang="tr-TR" sz="2300" b="1" i="1" dirty="0" err="1">
                    <a:latin typeface="Times New Roman" panose="02020603050405020304" pitchFamily="18" charset="0"/>
                    <a:cs typeface="Times New Roman" panose="02020603050405020304" pitchFamily="18" charset="0"/>
                  </a:rPr>
                  <a:t>na</a:t>
                </a:r>
                <a:r>
                  <a:rPr lang="tr-TR" sz="2300" b="1" i="1" dirty="0">
                    <a:latin typeface="Times New Roman" panose="02020603050405020304" pitchFamily="18" charset="0"/>
                    <a:cs typeface="Times New Roman" panose="02020603050405020304" pitchFamily="18" charset="0"/>
                  </a:rPr>
                  <a:t>= alt gruptaki öğrenci sayısı</a:t>
                </a:r>
              </a:p>
              <a:p>
                <a:endParaRPr lang="tr-TR" sz="2300" b="1" i="1" dirty="0">
                  <a:latin typeface="Times New Roman" panose="02020603050405020304" pitchFamily="18" charset="0"/>
                  <a:cs typeface="Times New Roman" panose="02020603050405020304" pitchFamily="18" charset="0"/>
                </a:endParaRPr>
              </a:p>
              <a:p>
                <a:endParaRPr lang="tr-TR" sz="2300" b="1" i="1" dirty="0">
                  <a:latin typeface="Times New Roman" panose="02020603050405020304" pitchFamily="18" charset="0"/>
                  <a:cs typeface="Times New Roman" panose="02020603050405020304" pitchFamily="18" charset="0"/>
                </a:endParaRPr>
              </a:p>
            </p:txBody>
          </p:sp>
        </mc:Choice>
        <mc:Fallback xmlns="">
          <p:sp>
            <p:nvSpPr>
              <p:cNvPr id="3" name="İçerik Yer Tutucusu 2">
                <a:extLst>
                  <a:ext uri="{FF2B5EF4-FFF2-40B4-BE49-F238E27FC236}">
                    <a16:creationId xmlns="" xmlns:a16="http://schemas.microsoft.com/office/drawing/2014/main" xmlns:a14="http://schemas.microsoft.com/office/drawing/2010/main" id="{7FCF3BDF-6700-452B-A54F-6D9E8C3F0CA7}"/>
                  </a:ext>
                </a:extLst>
              </p:cNvPr>
              <p:cNvSpPr>
                <a:spLocks noGrp="1" noRot="1" noChangeAspect="1" noMove="1" noResize="1" noEditPoints="1" noAdjustHandles="1" noChangeArrowheads="1" noChangeShapeType="1" noTextEdit="1"/>
              </p:cNvSpPr>
              <p:nvPr>
                <p:ph idx="1"/>
              </p:nvPr>
            </p:nvSpPr>
            <p:spPr>
              <a:xfrm>
                <a:off x="1959429" y="1451430"/>
                <a:ext cx="10029371" cy="5239657"/>
              </a:xfrm>
              <a:blipFill rotWithShape="1">
                <a:blip r:embed="rId2"/>
                <a:stretch>
                  <a:fillRect l="-729" t="-930"/>
                </a:stretch>
              </a:blipFill>
            </p:spPr>
            <p:txBody>
              <a:bodyPr/>
              <a:lstStyle/>
              <a:p>
                <a:r>
                  <a:rPr lang="tr-TR">
                    <a:noFill/>
                  </a:rPr>
                  <a:t> </a:t>
                </a:r>
              </a:p>
            </p:txBody>
          </p:sp>
        </mc:Fallback>
      </mc:AlternateContent>
      <p:pic>
        <p:nvPicPr>
          <p:cNvPr id="2" name="Resim 1">
            <a:extLst>
              <a:ext uri="{FF2B5EF4-FFF2-40B4-BE49-F238E27FC236}">
                <a16:creationId xmlns:a16="http://schemas.microsoft.com/office/drawing/2014/main" xmlns="" id="{494640B2-2AB1-4C55-A0BC-34DDAC8D7AFA}"/>
              </a:ext>
            </a:extLst>
          </p:cNvPr>
          <p:cNvPicPr>
            <a:picLocks noChangeAspect="1"/>
          </p:cNvPicPr>
          <p:nvPr/>
        </p:nvPicPr>
        <p:blipFill>
          <a:blip r:embed="rId3"/>
          <a:stretch>
            <a:fillRect/>
          </a:stretch>
        </p:blipFill>
        <p:spPr>
          <a:xfrm>
            <a:off x="1822535" y="174"/>
            <a:ext cx="9847009" cy="1451429"/>
          </a:xfrm>
          <a:prstGeom prst="rect">
            <a:avLst/>
          </a:prstGeom>
        </p:spPr>
      </p:pic>
    </p:spTree>
    <p:extLst>
      <p:ext uri="{BB962C8B-B14F-4D97-AF65-F5344CB8AC3E}">
        <p14:creationId xmlns:p14="http://schemas.microsoft.com/office/powerpoint/2010/main" val="2772924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İçerik Yer Tutucusu 3">
                <a:extLst>
                  <a:ext uri="{FF2B5EF4-FFF2-40B4-BE49-F238E27FC236}">
                    <a16:creationId xmlns:a16="http://schemas.microsoft.com/office/drawing/2014/main" xmlns="" id="{2FF89F47-A1AF-464D-A15A-549F5EF82223}"/>
                  </a:ext>
                </a:extLst>
              </p:cNvPr>
              <p:cNvSpPr txBox="1">
                <a:spLocks noGrp="1"/>
              </p:cNvSpPr>
              <p:nvPr>
                <p:ph idx="1"/>
              </p:nvPr>
            </p:nvSpPr>
            <p:spPr>
              <a:xfrm>
                <a:off x="2487612" y="2917460"/>
                <a:ext cx="8915400" cy="3520192"/>
              </a:xfrm>
              <a:prstGeom prst="rect">
                <a:avLst/>
              </a:prstGeom>
              <a:noFill/>
            </p:spPr>
            <p:txBody>
              <a:bodyPr wrap="square" rtlCol="0">
                <a:spAutoFit/>
              </a:bodyPr>
              <a:lstStyle/>
              <a:p>
                <a:pPr>
                  <a:buClr>
                    <a:srgbClr val="A53010"/>
                  </a:buClr>
                </a:pPr>
                <a:r>
                  <a:rPr lang="tr-TR" sz="2400" dirty="0">
                    <a:solidFill>
                      <a:prstClr val="black">
                        <a:lumMod val="75000"/>
                        <a:lumOff val="25000"/>
                      </a:prstClr>
                    </a:solidFill>
                    <a:latin typeface="Arial" pitchFamily="34" charset="0"/>
                    <a:cs typeface="Arial" pitchFamily="34" charset="0"/>
                  </a:rPr>
                  <a:t>Tabloda verilen testteki 1. madde için madde güçlüğü ve madde ayırdediciliğinin hesaplanması;</a:t>
                </a:r>
              </a:p>
              <a:p>
                <a:pPr>
                  <a:buClr>
                    <a:srgbClr val="A53010"/>
                  </a:buClr>
                </a:pPr>
                <a:endParaRPr lang="tr-TR" sz="2400" dirty="0">
                  <a:solidFill>
                    <a:prstClr val="black">
                      <a:lumMod val="75000"/>
                      <a:lumOff val="25000"/>
                    </a:prstClr>
                  </a:solidFill>
                  <a:latin typeface="Arial" pitchFamily="34" charset="0"/>
                  <a:cs typeface="Arial" pitchFamily="34" charset="0"/>
                </a:endParaRPr>
              </a:p>
              <a:p>
                <a:pPr lvl="0">
                  <a:buClr>
                    <a:srgbClr val="A53010"/>
                  </a:buClr>
                </a:pPr>
                <a:r>
                  <a:rPr lang="tr-TR" sz="2400" b="1" dirty="0">
                    <a:solidFill>
                      <a:prstClr val="black">
                        <a:lumMod val="75000"/>
                        <a:lumOff val="25000"/>
                      </a:prstClr>
                    </a:solidFill>
                    <a:latin typeface="Arial" pitchFamily="34" charset="0"/>
                    <a:cs typeface="Arial" pitchFamily="34" charset="0"/>
                  </a:rPr>
                  <a:t>Madde güçlüğü </a:t>
                </a:r>
                <a:r>
                  <a:rPr lang="tr-TR" sz="2400" dirty="0">
                    <a:solidFill>
                      <a:prstClr val="black">
                        <a:lumMod val="75000"/>
                        <a:lumOff val="25000"/>
                      </a:prstClr>
                    </a:solidFill>
                    <a:latin typeface="Arial" pitchFamily="34" charset="0"/>
                    <a:cs typeface="Arial" pitchFamily="34" charset="0"/>
                  </a:rPr>
                  <a:t>(</a:t>
                </a:r>
                <a:r>
                  <a:rPr lang="tr-TR" sz="2400" dirty="0" err="1">
                    <a:solidFill>
                      <a:prstClr val="black">
                        <a:lumMod val="75000"/>
                        <a:lumOff val="25000"/>
                      </a:prstClr>
                    </a:solidFill>
                    <a:latin typeface="Arial" pitchFamily="34" charset="0"/>
                    <a:cs typeface="Arial" pitchFamily="34" charset="0"/>
                  </a:rPr>
                  <a:t>pj</a:t>
                </a:r>
                <a:r>
                  <a:rPr lang="tr-TR" sz="2400" dirty="0">
                    <a:solidFill>
                      <a:prstClr val="black">
                        <a:lumMod val="75000"/>
                        <a:lumOff val="25000"/>
                      </a:prstClr>
                    </a:solidFill>
                    <a:latin typeface="Arial" pitchFamily="34" charset="0"/>
                    <a:cs typeface="Arial" pitchFamily="34" charset="0"/>
                  </a:rPr>
                  <a:t>) = </a:t>
                </a:r>
                <a14:m>
                  <m:oMath xmlns:m="http://schemas.openxmlformats.org/officeDocument/2006/math">
                    <m:f>
                      <m:fPr>
                        <m:ctrlPr>
                          <a:rPr lang="tr-TR" sz="2400" b="1" i="1">
                            <a:solidFill>
                              <a:srgbClr val="002060"/>
                            </a:solidFill>
                            <a:latin typeface="Cambria Math"/>
                            <a:cs typeface="Times New Roman" panose="02020603050405020304" pitchFamily="18" charset="0"/>
                          </a:rPr>
                        </m:ctrlPr>
                      </m:fPr>
                      <m:num>
                        <m:r>
                          <a:rPr lang="tr-TR" sz="2400" b="1">
                            <a:solidFill>
                              <a:srgbClr val="002060"/>
                            </a:solidFill>
                            <a:latin typeface="Cambria Math" panose="02040503050406030204" pitchFamily="18" charset="0"/>
                            <a:cs typeface="Times New Roman" panose="02020603050405020304" pitchFamily="18" charset="0"/>
                          </a:rPr>
                          <m:t>𝐃</m:t>
                        </m:r>
                        <m:r>
                          <a:rPr lang="tr-TR" sz="2400" b="1">
                            <a:solidFill>
                              <a:srgbClr val="002060"/>
                            </a:solidFill>
                            <a:latin typeface="Cambria Math" panose="02040503050406030204" pitchFamily="18" charset="0"/>
                            <a:cs typeface="Times New Roman" panose="02020603050405020304" pitchFamily="18" charset="0"/>
                          </a:rPr>
                          <m:t>ü+</m:t>
                        </m:r>
                        <m:r>
                          <a:rPr lang="tr-TR" sz="2400" b="1">
                            <a:solidFill>
                              <a:srgbClr val="002060"/>
                            </a:solidFill>
                            <a:latin typeface="Cambria Math" panose="02040503050406030204" pitchFamily="18" charset="0"/>
                            <a:cs typeface="Times New Roman" panose="02020603050405020304" pitchFamily="18" charset="0"/>
                          </a:rPr>
                          <m:t>𝐃𝐚</m:t>
                        </m:r>
                      </m:num>
                      <m:den>
                        <m:r>
                          <a:rPr lang="tr-TR" sz="2400" b="1">
                            <a:solidFill>
                              <a:srgbClr val="002060"/>
                            </a:solidFill>
                            <a:latin typeface="Cambria Math" panose="02040503050406030204" pitchFamily="18" charset="0"/>
                            <a:cs typeface="Times New Roman" panose="02020603050405020304" pitchFamily="18" charset="0"/>
                          </a:rPr>
                          <m:t>𝐧</m:t>
                        </m:r>
                        <m:r>
                          <a:rPr lang="tr-TR" sz="2400" b="1">
                            <a:solidFill>
                              <a:srgbClr val="002060"/>
                            </a:solidFill>
                            <a:latin typeface="Cambria Math" panose="02040503050406030204" pitchFamily="18" charset="0"/>
                            <a:cs typeface="Times New Roman" panose="02020603050405020304" pitchFamily="18" charset="0"/>
                          </a:rPr>
                          <m:t>ü+</m:t>
                        </m:r>
                        <m:r>
                          <a:rPr lang="tr-TR" sz="2400" b="1">
                            <a:solidFill>
                              <a:srgbClr val="002060"/>
                            </a:solidFill>
                            <a:latin typeface="Cambria Math" panose="02040503050406030204" pitchFamily="18" charset="0"/>
                            <a:cs typeface="Times New Roman" panose="02020603050405020304" pitchFamily="18" charset="0"/>
                          </a:rPr>
                          <m:t>𝐧𝐚</m:t>
                        </m:r>
                      </m:den>
                    </m:f>
                    <m:r>
                      <a:rPr lang="tr-TR" sz="2400">
                        <a:solidFill>
                          <a:srgbClr val="002060"/>
                        </a:solidFill>
                        <a:latin typeface="Cambria Math"/>
                        <a:cs typeface="Times New Roman" panose="02020603050405020304" pitchFamily="18" charset="0"/>
                      </a:rPr>
                      <m:t> </m:t>
                    </m:r>
                  </m:oMath>
                </a14:m>
                <a:r>
                  <a:rPr lang="tr-TR" sz="2400" dirty="0">
                    <a:solidFill>
                      <a:prstClr val="black">
                        <a:lumMod val="75000"/>
                        <a:lumOff val="25000"/>
                      </a:prstClr>
                    </a:solidFill>
                    <a:latin typeface="Arial" pitchFamily="34" charset="0"/>
                    <a:cs typeface="Arial" pitchFamily="34" charset="0"/>
                  </a:rPr>
                  <a:t>= </a:t>
                </a:r>
                <a14:m>
                  <m:oMath xmlns:m="http://schemas.openxmlformats.org/officeDocument/2006/math">
                    <m:f>
                      <m:fPr>
                        <m:ctrlPr>
                          <a:rPr lang="el-GR" sz="2400" b="1" i="1">
                            <a:solidFill>
                              <a:prstClr val="black">
                                <a:lumMod val="75000"/>
                                <a:lumOff val="25000"/>
                              </a:prstClr>
                            </a:solidFill>
                            <a:latin typeface="Cambria Math"/>
                            <a:cs typeface="Times New Roman" panose="02020603050405020304" pitchFamily="18" charset="0"/>
                          </a:rPr>
                        </m:ctrlPr>
                      </m:fPr>
                      <m:num>
                        <m:r>
                          <a:rPr lang="tr-TR" sz="2400" b="1">
                            <a:solidFill>
                              <a:prstClr val="black">
                                <a:lumMod val="75000"/>
                                <a:lumOff val="25000"/>
                              </a:prstClr>
                            </a:solidFill>
                            <a:latin typeface="Cambria Math" panose="02040503050406030204" pitchFamily="18" charset="0"/>
                            <a:cs typeface="Times New Roman" panose="02020603050405020304" pitchFamily="18" charset="0"/>
                          </a:rPr>
                          <m:t>𝟔𝟎</m:t>
                        </m:r>
                        <m:r>
                          <a:rPr lang="tr-TR" sz="2400" b="1">
                            <a:solidFill>
                              <a:prstClr val="black">
                                <a:lumMod val="75000"/>
                                <a:lumOff val="25000"/>
                              </a:prstClr>
                            </a:solidFill>
                            <a:latin typeface="Cambria Math" panose="02040503050406030204" pitchFamily="18" charset="0"/>
                            <a:cs typeface="Times New Roman" panose="02020603050405020304" pitchFamily="18" charset="0"/>
                          </a:rPr>
                          <m:t>+</m:t>
                        </m:r>
                        <m:r>
                          <a:rPr lang="tr-TR" sz="2400" b="1">
                            <a:solidFill>
                              <a:prstClr val="black">
                                <a:lumMod val="75000"/>
                                <a:lumOff val="25000"/>
                              </a:prstClr>
                            </a:solidFill>
                            <a:latin typeface="Cambria Math" panose="02040503050406030204" pitchFamily="18" charset="0"/>
                            <a:cs typeface="Times New Roman" panose="02020603050405020304" pitchFamily="18" charset="0"/>
                          </a:rPr>
                          <m:t>𝟐𝟎</m:t>
                        </m:r>
                      </m:num>
                      <m:den>
                        <m:eqArr>
                          <m:eqArrPr>
                            <m:ctrlPr>
                              <a:rPr lang="tr-TR" sz="2400" b="1" i="1">
                                <a:solidFill>
                                  <a:prstClr val="black">
                                    <a:lumMod val="75000"/>
                                    <a:lumOff val="25000"/>
                                  </a:prstClr>
                                </a:solidFill>
                                <a:latin typeface="Cambria Math"/>
                                <a:cs typeface="Times New Roman" panose="02020603050405020304" pitchFamily="18" charset="0"/>
                              </a:rPr>
                            </m:ctrlPr>
                          </m:eqArrPr>
                          <m:e>
                            <m:r>
                              <a:rPr lang="tr-TR" sz="2400" b="1">
                                <a:solidFill>
                                  <a:prstClr val="black">
                                    <a:lumMod val="75000"/>
                                    <a:lumOff val="25000"/>
                                  </a:prstClr>
                                </a:solidFill>
                                <a:latin typeface="Cambria Math" panose="02040503050406030204" pitchFamily="18" charset="0"/>
                                <a:cs typeface="Times New Roman" panose="02020603050405020304" pitchFamily="18" charset="0"/>
                              </a:rPr>
                              <m:t>𝟖𝟎</m:t>
                            </m:r>
                            <m:r>
                              <a:rPr lang="tr-TR" sz="2400" b="1">
                                <a:solidFill>
                                  <a:prstClr val="black">
                                    <a:lumMod val="75000"/>
                                    <a:lumOff val="25000"/>
                                  </a:prstClr>
                                </a:solidFill>
                                <a:latin typeface="Cambria Math" panose="02040503050406030204" pitchFamily="18" charset="0"/>
                                <a:cs typeface="Times New Roman" panose="02020603050405020304" pitchFamily="18" charset="0"/>
                              </a:rPr>
                              <m:t>+</m:t>
                            </m:r>
                            <m:r>
                              <a:rPr lang="tr-TR" sz="2400" b="1">
                                <a:solidFill>
                                  <a:prstClr val="black">
                                    <a:lumMod val="75000"/>
                                    <a:lumOff val="25000"/>
                                  </a:prstClr>
                                </a:solidFill>
                                <a:latin typeface="Cambria Math" panose="02040503050406030204" pitchFamily="18" charset="0"/>
                                <a:cs typeface="Times New Roman" panose="02020603050405020304" pitchFamily="18" charset="0"/>
                              </a:rPr>
                              <m:t>𝟖𝟎</m:t>
                            </m:r>
                            <m:r>
                              <a:rPr lang="tr-TR" sz="2400" b="1">
                                <a:solidFill>
                                  <a:prstClr val="black">
                                    <a:lumMod val="75000"/>
                                    <a:lumOff val="25000"/>
                                  </a:prstClr>
                                </a:solidFill>
                                <a:latin typeface="Cambria Math" panose="02040503050406030204" pitchFamily="18" charset="0"/>
                                <a:cs typeface="Times New Roman" panose="02020603050405020304" pitchFamily="18" charset="0"/>
                              </a:rPr>
                              <m:t> </m:t>
                            </m:r>
                          </m:e>
                          <m:e/>
                        </m:eqArr>
                      </m:den>
                    </m:f>
                  </m:oMath>
                </a14:m>
                <a:r>
                  <a:rPr lang="tr-TR" sz="2400" dirty="0">
                    <a:solidFill>
                      <a:prstClr val="black">
                        <a:lumMod val="75000"/>
                        <a:lumOff val="25000"/>
                      </a:prstClr>
                    </a:solidFill>
                    <a:latin typeface="Arial" pitchFamily="34" charset="0"/>
                    <a:cs typeface="Arial" pitchFamily="34" charset="0"/>
                  </a:rPr>
                  <a:t> =</a:t>
                </a:r>
                <a:r>
                  <a:rPr lang="el-GR" sz="2400" b="1" dirty="0">
                    <a:solidFill>
                      <a:prstClr val="black">
                        <a:lumMod val="75000"/>
                        <a:lumOff val="25000"/>
                      </a:prstClr>
                    </a:solidFill>
                    <a:cs typeface="Times New Roman" panose="02020603050405020304" pitchFamily="18" charset="0"/>
                  </a:rPr>
                  <a:t> </a:t>
                </a:r>
                <a14:m>
                  <m:oMath xmlns:m="http://schemas.openxmlformats.org/officeDocument/2006/math">
                    <m:f>
                      <m:fPr>
                        <m:ctrlPr>
                          <a:rPr lang="el-GR" sz="2400" b="1" i="1">
                            <a:solidFill>
                              <a:prstClr val="black">
                                <a:lumMod val="75000"/>
                                <a:lumOff val="25000"/>
                              </a:prstClr>
                            </a:solidFill>
                            <a:latin typeface="Cambria Math"/>
                            <a:cs typeface="Times New Roman" panose="02020603050405020304" pitchFamily="18" charset="0"/>
                          </a:rPr>
                        </m:ctrlPr>
                      </m:fPr>
                      <m:num>
                        <m:r>
                          <a:rPr lang="tr-TR" sz="2400" b="1">
                            <a:solidFill>
                              <a:prstClr val="black">
                                <a:lumMod val="75000"/>
                                <a:lumOff val="25000"/>
                              </a:prstClr>
                            </a:solidFill>
                            <a:latin typeface="Cambria Math"/>
                            <a:cs typeface="Times New Roman" panose="02020603050405020304" pitchFamily="18" charset="0"/>
                          </a:rPr>
                          <m:t>𝟖</m:t>
                        </m:r>
                        <m:r>
                          <a:rPr lang="tr-TR" sz="2400" b="1">
                            <a:solidFill>
                              <a:prstClr val="black">
                                <a:lumMod val="75000"/>
                                <a:lumOff val="25000"/>
                              </a:prstClr>
                            </a:solidFill>
                            <a:latin typeface="Cambria Math" panose="02040503050406030204" pitchFamily="18" charset="0"/>
                            <a:cs typeface="Times New Roman" panose="02020603050405020304" pitchFamily="18" charset="0"/>
                          </a:rPr>
                          <m:t>𝟎</m:t>
                        </m:r>
                      </m:num>
                      <m:den>
                        <m:eqArr>
                          <m:eqArrPr>
                            <m:ctrlPr>
                              <a:rPr lang="tr-TR" sz="2400" b="1" i="1">
                                <a:solidFill>
                                  <a:prstClr val="black">
                                    <a:lumMod val="75000"/>
                                    <a:lumOff val="25000"/>
                                  </a:prstClr>
                                </a:solidFill>
                                <a:latin typeface="Cambria Math"/>
                                <a:cs typeface="Times New Roman" panose="02020603050405020304" pitchFamily="18" charset="0"/>
                              </a:rPr>
                            </m:ctrlPr>
                          </m:eqArrPr>
                          <m:e>
                            <m:r>
                              <a:rPr lang="tr-TR" sz="2400" b="1">
                                <a:solidFill>
                                  <a:prstClr val="black">
                                    <a:lumMod val="75000"/>
                                    <a:lumOff val="25000"/>
                                  </a:prstClr>
                                </a:solidFill>
                                <a:latin typeface="Cambria Math"/>
                                <a:cs typeface="Times New Roman" panose="02020603050405020304" pitchFamily="18" charset="0"/>
                              </a:rPr>
                              <m:t>𝟏𝟔</m:t>
                            </m:r>
                            <m:r>
                              <a:rPr lang="tr-TR" sz="2400" b="1">
                                <a:solidFill>
                                  <a:prstClr val="black">
                                    <a:lumMod val="75000"/>
                                    <a:lumOff val="25000"/>
                                  </a:prstClr>
                                </a:solidFill>
                                <a:latin typeface="Cambria Math" panose="02040503050406030204" pitchFamily="18" charset="0"/>
                                <a:cs typeface="Times New Roman" panose="02020603050405020304" pitchFamily="18" charset="0"/>
                              </a:rPr>
                              <m:t>𝟎</m:t>
                            </m:r>
                            <m:r>
                              <a:rPr lang="tr-TR" sz="2400" b="1">
                                <a:solidFill>
                                  <a:prstClr val="black">
                                    <a:lumMod val="75000"/>
                                    <a:lumOff val="25000"/>
                                  </a:prstClr>
                                </a:solidFill>
                                <a:latin typeface="Cambria Math" panose="02040503050406030204" pitchFamily="18" charset="0"/>
                                <a:cs typeface="Times New Roman" panose="02020603050405020304" pitchFamily="18" charset="0"/>
                              </a:rPr>
                              <m:t> </m:t>
                            </m:r>
                          </m:e>
                          <m:e/>
                        </m:eqArr>
                      </m:den>
                    </m:f>
                  </m:oMath>
                </a14:m>
                <a:r>
                  <a:rPr lang="tr-TR" sz="2400" dirty="0">
                    <a:solidFill>
                      <a:prstClr val="black">
                        <a:lumMod val="75000"/>
                        <a:lumOff val="25000"/>
                      </a:prstClr>
                    </a:solidFill>
                    <a:latin typeface="Arial" pitchFamily="34" charset="0"/>
                    <a:cs typeface="Arial" pitchFamily="34" charset="0"/>
                  </a:rPr>
                  <a:t> =0,50</a:t>
                </a:r>
              </a:p>
              <a:p>
                <a:pPr lvl="0">
                  <a:buClr>
                    <a:srgbClr val="A53010"/>
                  </a:buClr>
                </a:pPr>
                <a:endParaRPr lang="tr-TR" sz="2400" dirty="0">
                  <a:solidFill>
                    <a:prstClr val="black">
                      <a:lumMod val="75000"/>
                      <a:lumOff val="25000"/>
                    </a:prstClr>
                  </a:solidFill>
                  <a:latin typeface="Arial" pitchFamily="34" charset="0"/>
                  <a:cs typeface="Arial" pitchFamily="34" charset="0"/>
                </a:endParaRPr>
              </a:p>
              <a:p>
                <a:pPr lvl="0">
                  <a:buClr>
                    <a:srgbClr val="A53010"/>
                  </a:buClr>
                </a:pPr>
                <a:r>
                  <a:rPr lang="tr-TR" sz="2400" dirty="0">
                    <a:solidFill>
                      <a:prstClr val="black">
                        <a:lumMod val="75000"/>
                        <a:lumOff val="25000"/>
                      </a:prstClr>
                    </a:solidFill>
                    <a:latin typeface="Arial" pitchFamily="34" charset="0"/>
                    <a:cs typeface="Arial" pitchFamily="34" charset="0"/>
                  </a:rPr>
                  <a:t>     </a:t>
                </a:r>
                <a14:m>
                  <m:oMath xmlns:m="http://schemas.openxmlformats.org/officeDocument/2006/math">
                    <m:r>
                      <a:rPr lang="tr-TR" sz="2400" b="1" dirty="0">
                        <a:solidFill>
                          <a:prstClr val="black">
                            <a:lumMod val="75000"/>
                            <a:lumOff val="25000"/>
                          </a:prstClr>
                        </a:solidFill>
                        <a:latin typeface="Cambria Math"/>
                        <a:cs typeface="Times New Roman" panose="02020603050405020304" pitchFamily="18" charset="0"/>
                      </a:rPr>
                      <m:t>𝐌𝐚𝐝𝐝𝐞</m:t>
                    </m:r>
                    <m:r>
                      <a:rPr lang="tr-TR" sz="2400" dirty="0">
                        <a:solidFill>
                          <a:prstClr val="black">
                            <a:lumMod val="75000"/>
                            <a:lumOff val="25000"/>
                          </a:prstClr>
                        </a:solidFill>
                        <a:latin typeface="Cambria Math"/>
                        <a:cs typeface="Times New Roman" panose="02020603050405020304" pitchFamily="18" charset="0"/>
                      </a:rPr>
                      <m:t> </m:t>
                    </m:r>
                    <m:r>
                      <a:rPr lang="tr-TR" sz="2400" b="1" dirty="0">
                        <a:solidFill>
                          <a:prstClr val="black">
                            <a:lumMod val="75000"/>
                            <a:lumOff val="25000"/>
                          </a:prstClr>
                        </a:solidFill>
                        <a:latin typeface="Cambria Math"/>
                        <a:cs typeface="Times New Roman" panose="02020603050405020304" pitchFamily="18" charset="0"/>
                      </a:rPr>
                      <m:t>𝐚𝐲</m:t>
                    </m:r>
                    <m:r>
                      <a:rPr lang="tr-TR" sz="2400" b="1" dirty="0">
                        <a:solidFill>
                          <a:prstClr val="black">
                            <a:lumMod val="75000"/>
                            <a:lumOff val="25000"/>
                          </a:prstClr>
                        </a:solidFill>
                        <a:latin typeface="Cambria Math"/>
                        <a:cs typeface="Times New Roman" panose="02020603050405020304" pitchFamily="18" charset="0"/>
                      </a:rPr>
                      <m:t>ı</m:t>
                    </m:r>
                    <m:r>
                      <a:rPr lang="tr-TR" sz="2400" b="1" dirty="0">
                        <a:solidFill>
                          <a:prstClr val="black">
                            <a:lumMod val="75000"/>
                            <a:lumOff val="25000"/>
                          </a:prstClr>
                        </a:solidFill>
                        <a:latin typeface="Cambria Math"/>
                        <a:cs typeface="Times New Roman" panose="02020603050405020304" pitchFamily="18" charset="0"/>
                      </a:rPr>
                      <m:t>𝐫𝐝𝐞𝐝𝐢𝐜𝐢𝐥𝐢</m:t>
                    </m:r>
                    <m:r>
                      <a:rPr lang="tr-TR" sz="2400" b="1" dirty="0">
                        <a:solidFill>
                          <a:prstClr val="black">
                            <a:lumMod val="75000"/>
                            <a:lumOff val="25000"/>
                          </a:prstClr>
                        </a:solidFill>
                        <a:latin typeface="Cambria Math"/>
                        <a:cs typeface="Times New Roman" panose="02020603050405020304" pitchFamily="18" charset="0"/>
                      </a:rPr>
                      <m:t>ğ</m:t>
                    </m:r>
                    <m:r>
                      <a:rPr lang="tr-TR" sz="2400" b="1" dirty="0">
                        <a:solidFill>
                          <a:prstClr val="black">
                            <a:lumMod val="75000"/>
                            <a:lumOff val="25000"/>
                          </a:prstClr>
                        </a:solidFill>
                        <a:latin typeface="Cambria Math"/>
                        <a:cs typeface="Times New Roman" panose="02020603050405020304" pitchFamily="18" charset="0"/>
                      </a:rPr>
                      <m:t>𝐢</m:t>
                    </m:r>
                    <m:r>
                      <a:rPr lang="tr-TR" sz="2400" dirty="0">
                        <a:solidFill>
                          <a:prstClr val="black">
                            <a:lumMod val="75000"/>
                            <a:lumOff val="25000"/>
                          </a:prstClr>
                        </a:solidFill>
                        <a:latin typeface="Cambria Math"/>
                        <a:cs typeface="Times New Roman" panose="02020603050405020304" pitchFamily="18" charset="0"/>
                      </a:rPr>
                      <m:t> </m:t>
                    </m:r>
                    <m:d>
                      <m:dPr>
                        <m:ctrlPr>
                          <a:rPr lang="tr-TR" sz="2400" i="1" dirty="0">
                            <a:solidFill>
                              <a:prstClr val="black">
                                <a:lumMod val="75000"/>
                                <a:lumOff val="25000"/>
                              </a:prstClr>
                            </a:solidFill>
                            <a:latin typeface="Cambria Math"/>
                            <a:cs typeface="Times New Roman" panose="02020603050405020304" pitchFamily="18" charset="0"/>
                          </a:rPr>
                        </m:ctrlPr>
                      </m:dPr>
                      <m:e>
                        <m:r>
                          <m:rPr>
                            <m:sty m:val="p"/>
                          </m:rPr>
                          <a:rPr lang="tr-TR" sz="2400" dirty="0">
                            <a:solidFill>
                              <a:prstClr val="black">
                                <a:lumMod val="75000"/>
                                <a:lumOff val="25000"/>
                              </a:prstClr>
                            </a:solidFill>
                            <a:latin typeface="Cambria Math"/>
                            <a:cs typeface="Times New Roman" panose="02020603050405020304" pitchFamily="18" charset="0"/>
                          </a:rPr>
                          <m:t>rj</m:t>
                        </m:r>
                        <m:r>
                          <m:rPr>
                            <m:sty m:val="p"/>
                          </m:rPr>
                          <a:rPr lang="tr-TR" sz="2400" dirty="0">
                            <a:solidFill>
                              <a:prstClr val="black">
                                <a:lumMod val="75000"/>
                                <a:lumOff val="25000"/>
                              </a:prstClr>
                            </a:solidFill>
                            <a:latin typeface="Cambria Math" panose="02040503050406030204" pitchFamily="18" charset="0"/>
                            <a:cs typeface="Times New Roman" panose="02020603050405020304" pitchFamily="18" charset="0"/>
                          </a:rPr>
                          <m:t>x</m:t>
                        </m:r>
                      </m:e>
                    </m:d>
                  </m:oMath>
                </a14:m>
                <a:r>
                  <a:rPr lang="tr-TR" sz="2400" dirty="0">
                    <a:solidFill>
                      <a:prstClr val="black">
                        <a:lumMod val="75000"/>
                        <a:lumOff val="25000"/>
                      </a:prstClr>
                    </a:solidFill>
                    <a:latin typeface="Arial" pitchFamily="34" charset="0"/>
                    <a:cs typeface="Arial" pitchFamily="34" charset="0"/>
                  </a:rPr>
                  <a:t>= </a:t>
                </a:r>
                <a14:m>
                  <m:oMath xmlns:m="http://schemas.openxmlformats.org/officeDocument/2006/math">
                    <m:f>
                      <m:fPr>
                        <m:ctrlPr>
                          <a:rPr lang="tr-TR" sz="2400" b="1" i="1">
                            <a:solidFill>
                              <a:srgbClr val="7030A0"/>
                            </a:solidFill>
                            <a:latin typeface="Cambria Math"/>
                            <a:cs typeface="Times New Roman" panose="02020603050405020304" pitchFamily="18" charset="0"/>
                          </a:rPr>
                        </m:ctrlPr>
                      </m:fPr>
                      <m:num>
                        <m:r>
                          <a:rPr lang="tr-TR" sz="2400" b="1">
                            <a:solidFill>
                              <a:srgbClr val="7030A0"/>
                            </a:solidFill>
                            <a:latin typeface="Cambria Math" panose="02040503050406030204" pitchFamily="18" charset="0"/>
                            <a:cs typeface="Times New Roman" panose="02020603050405020304" pitchFamily="18" charset="0"/>
                          </a:rPr>
                          <m:t>𝐃</m:t>
                        </m:r>
                        <m:r>
                          <a:rPr lang="tr-TR" sz="2400" b="1">
                            <a:solidFill>
                              <a:srgbClr val="7030A0"/>
                            </a:solidFill>
                            <a:latin typeface="Cambria Math" panose="02040503050406030204" pitchFamily="18" charset="0"/>
                            <a:cs typeface="Times New Roman" panose="02020603050405020304" pitchFamily="18" charset="0"/>
                          </a:rPr>
                          <m:t>ü−</m:t>
                        </m:r>
                        <m:r>
                          <a:rPr lang="tr-TR" sz="2400" b="1">
                            <a:solidFill>
                              <a:srgbClr val="7030A0"/>
                            </a:solidFill>
                            <a:latin typeface="Cambria Math" panose="02040503050406030204" pitchFamily="18" charset="0"/>
                            <a:cs typeface="Times New Roman" panose="02020603050405020304" pitchFamily="18" charset="0"/>
                          </a:rPr>
                          <m:t>𝐃𝐚</m:t>
                        </m:r>
                      </m:num>
                      <m:den>
                        <m:r>
                          <a:rPr lang="tr-TR" sz="2400" b="1">
                            <a:solidFill>
                              <a:srgbClr val="7030A0"/>
                            </a:solidFill>
                            <a:latin typeface="Cambria Math" panose="02040503050406030204" pitchFamily="18" charset="0"/>
                            <a:cs typeface="Times New Roman" panose="02020603050405020304" pitchFamily="18" charset="0"/>
                          </a:rPr>
                          <m:t>𝐧</m:t>
                        </m:r>
                        <m:r>
                          <a:rPr lang="tr-TR" sz="2400" b="1">
                            <a:solidFill>
                              <a:srgbClr val="7030A0"/>
                            </a:solidFill>
                            <a:latin typeface="Cambria Math" panose="02040503050406030204" pitchFamily="18" charset="0"/>
                            <a:cs typeface="Times New Roman" panose="02020603050405020304" pitchFamily="18" charset="0"/>
                          </a:rPr>
                          <m:t>ü </m:t>
                        </m:r>
                      </m:den>
                    </m:f>
                  </m:oMath>
                </a14:m>
                <a:r>
                  <a:rPr lang="tr-TR" sz="2400" dirty="0">
                    <a:solidFill>
                      <a:prstClr val="black">
                        <a:lumMod val="75000"/>
                        <a:lumOff val="25000"/>
                      </a:prstClr>
                    </a:solidFill>
                    <a:latin typeface="Arial" pitchFamily="34" charset="0"/>
                    <a:cs typeface="Arial" pitchFamily="34" charset="0"/>
                  </a:rPr>
                  <a:t> </a:t>
                </a:r>
                <a:r>
                  <a:rPr lang="tr-TR" sz="2400" b="1" dirty="0">
                    <a:solidFill>
                      <a:prstClr val="black">
                        <a:lumMod val="75000"/>
                        <a:lumOff val="25000"/>
                      </a:prstClr>
                    </a:solidFill>
                    <a:latin typeface="Arial" pitchFamily="34" charset="0"/>
                    <a:cs typeface="Arial" pitchFamily="34" charset="0"/>
                  </a:rPr>
                  <a:t>=  </a:t>
                </a:r>
                <a14:m>
                  <m:oMath xmlns:m="http://schemas.openxmlformats.org/officeDocument/2006/math">
                    <m:f>
                      <m:fPr>
                        <m:ctrlPr>
                          <a:rPr lang="el-GR" sz="2400" b="1" i="1">
                            <a:solidFill>
                              <a:prstClr val="black">
                                <a:lumMod val="75000"/>
                                <a:lumOff val="25000"/>
                              </a:prstClr>
                            </a:solidFill>
                            <a:latin typeface="Cambria Math"/>
                            <a:cs typeface="Times New Roman" panose="02020603050405020304" pitchFamily="18" charset="0"/>
                          </a:rPr>
                        </m:ctrlPr>
                      </m:fPr>
                      <m:num>
                        <m:r>
                          <a:rPr lang="tr-TR" sz="2400" b="1">
                            <a:solidFill>
                              <a:prstClr val="black">
                                <a:lumMod val="75000"/>
                                <a:lumOff val="25000"/>
                              </a:prstClr>
                            </a:solidFill>
                            <a:latin typeface="Cambria Math" panose="02040503050406030204" pitchFamily="18" charset="0"/>
                            <a:cs typeface="Times New Roman" panose="02020603050405020304" pitchFamily="18" charset="0"/>
                          </a:rPr>
                          <m:t>𝟔𝟎</m:t>
                        </m:r>
                        <m:r>
                          <a:rPr lang="tr-TR" sz="2400" b="1">
                            <a:solidFill>
                              <a:prstClr val="black">
                                <a:lumMod val="75000"/>
                                <a:lumOff val="25000"/>
                              </a:prstClr>
                            </a:solidFill>
                            <a:latin typeface="Cambria Math"/>
                            <a:cs typeface="Times New Roman" panose="02020603050405020304" pitchFamily="18" charset="0"/>
                          </a:rPr>
                          <m:t>−</m:t>
                        </m:r>
                        <m:r>
                          <a:rPr lang="tr-TR" sz="2400" b="1">
                            <a:solidFill>
                              <a:prstClr val="black">
                                <a:lumMod val="75000"/>
                                <a:lumOff val="25000"/>
                              </a:prstClr>
                            </a:solidFill>
                            <a:latin typeface="Cambria Math" panose="02040503050406030204" pitchFamily="18" charset="0"/>
                            <a:cs typeface="Times New Roman" panose="02020603050405020304" pitchFamily="18" charset="0"/>
                          </a:rPr>
                          <m:t>𝟐𝟎</m:t>
                        </m:r>
                      </m:num>
                      <m:den>
                        <m:eqArr>
                          <m:eqArrPr>
                            <m:ctrlPr>
                              <a:rPr lang="tr-TR" sz="2400" b="1" i="1">
                                <a:solidFill>
                                  <a:prstClr val="black">
                                    <a:lumMod val="75000"/>
                                    <a:lumOff val="25000"/>
                                  </a:prstClr>
                                </a:solidFill>
                                <a:latin typeface="Cambria Math"/>
                                <a:cs typeface="Times New Roman" panose="02020603050405020304" pitchFamily="18" charset="0"/>
                              </a:rPr>
                            </m:ctrlPr>
                          </m:eqArrPr>
                          <m:e>
                            <m:r>
                              <a:rPr lang="tr-TR" sz="2400" b="1">
                                <a:solidFill>
                                  <a:prstClr val="black">
                                    <a:lumMod val="75000"/>
                                    <a:lumOff val="25000"/>
                                  </a:prstClr>
                                </a:solidFill>
                                <a:latin typeface="Cambria Math" panose="02040503050406030204" pitchFamily="18" charset="0"/>
                                <a:cs typeface="Times New Roman" panose="02020603050405020304" pitchFamily="18" charset="0"/>
                              </a:rPr>
                              <m:t>𝟖𝟎</m:t>
                            </m:r>
                            <m:r>
                              <a:rPr lang="tr-TR" sz="2400" b="1">
                                <a:solidFill>
                                  <a:prstClr val="black">
                                    <a:lumMod val="75000"/>
                                    <a:lumOff val="25000"/>
                                  </a:prstClr>
                                </a:solidFill>
                                <a:latin typeface="Cambria Math" panose="02040503050406030204" pitchFamily="18" charset="0"/>
                                <a:cs typeface="Times New Roman" panose="02020603050405020304" pitchFamily="18" charset="0"/>
                              </a:rPr>
                              <m:t> </m:t>
                            </m:r>
                          </m:e>
                          <m:e/>
                        </m:eqArr>
                      </m:den>
                    </m:f>
                  </m:oMath>
                </a14:m>
                <a:r>
                  <a:rPr lang="tr-TR" sz="2400" b="1" dirty="0">
                    <a:solidFill>
                      <a:prstClr val="black">
                        <a:lumMod val="75000"/>
                        <a:lumOff val="25000"/>
                      </a:prstClr>
                    </a:solidFill>
                    <a:latin typeface="Arial" pitchFamily="34" charset="0"/>
                    <a:cs typeface="Arial" pitchFamily="34" charset="0"/>
                  </a:rPr>
                  <a:t>  = </a:t>
                </a:r>
                <a14:m>
                  <m:oMath xmlns:m="http://schemas.openxmlformats.org/officeDocument/2006/math">
                    <m:f>
                      <m:fPr>
                        <m:ctrlPr>
                          <a:rPr lang="el-GR" sz="2400" b="1" i="1">
                            <a:solidFill>
                              <a:prstClr val="black">
                                <a:lumMod val="75000"/>
                                <a:lumOff val="25000"/>
                              </a:prstClr>
                            </a:solidFill>
                            <a:latin typeface="Cambria Math"/>
                            <a:cs typeface="Times New Roman" panose="02020603050405020304" pitchFamily="18" charset="0"/>
                          </a:rPr>
                        </m:ctrlPr>
                      </m:fPr>
                      <m:num>
                        <m:r>
                          <a:rPr lang="tr-TR" sz="2400" b="1">
                            <a:solidFill>
                              <a:prstClr val="black">
                                <a:lumMod val="75000"/>
                                <a:lumOff val="25000"/>
                              </a:prstClr>
                            </a:solidFill>
                            <a:latin typeface="Cambria Math"/>
                            <a:cs typeface="Times New Roman" panose="02020603050405020304" pitchFamily="18" charset="0"/>
                          </a:rPr>
                          <m:t>𝟒</m:t>
                        </m:r>
                        <m:r>
                          <a:rPr lang="tr-TR" sz="2400" b="1">
                            <a:solidFill>
                              <a:prstClr val="black">
                                <a:lumMod val="75000"/>
                                <a:lumOff val="25000"/>
                              </a:prstClr>
                            </a:solidFill>
                            <a:latin typeface="Cambria Math" panose="02040503050406030204" pitchFamily="18" charset="0"/>
                            <a:cs typeface="Times New Roman" panose="02020603050405020304" pitchFamily="18" charset="0"/>
                          </a:rPr>
                          <m:t>𝟎</m:t>
                        </m:r>
                      </m:num>
                      <m:den>
                        <m:eqArr>
                          <m:eqArrPr>
                            <m:ctrlPr>
                              <a:rPr lang="tr-TR" sz="2400" b="1" i="1">
                                <a:solidFill>
                                  <a:prstClr val="black">
                                    <a:lumMod val="75000"/>
                                    <a:lumOff val="25000"/>
                                  </a:prstClr>
                                </a:solidFill>
                                <a:latin typeface="Cambria Math"/>
                                <a:cs typeface="Times New Roman" panose="02020603050405020304" pitchFamily="18" charset="0"/>
                              </a:rPr>
                            </m:ctrlPr>
                          </m:eqArrPr>
                          <m:e>
                            <m:r>
                              <a:rPr lang="tr-TR" sz="2400" b="1">
                                <a:solidFill>
                                  <a:prstClr val="black">
                                    <a:lumMod val="75000"/>
                                    <a:lumOff val="25000"/>
                                  </a:prstClr>
                                </a:solidFill>
                                <a:latin typeface="Cambria Math" panose="02040503050406030204" pitchFamily="18" charset="0"/>
                                <a:cs typeface="Times New Roman" panose="02020603050405020304" pitchFamily="18" charset="0"/>
                              </a:rPr>
                              <m:t>𝟖𝟎</m:t>
                            </m:r>
                            <m:r>
                              <a:rPr lang="tr-TR" sz="2400" b="1">
                                <a:solidFill>
                                  <a:prstClr val="black">
                                    <a:lumMod val="75000"/>
                                    <a:lumOff val="25000"/>
                                  </a:prstClr>
                                </a:solidFill>
                                <a:latin typeface="Cambria Math" panose="02040503050406030204" pitchFamily="18" charset="0"/>
                                <a:cs typeface="Times New Roman" panose="02020603050405020304" pitchFamily="18" charset="0"/>
                              </a:rPr>
                              <m:t> </m:t>
                            </m:r>
                          </m:e>
                          <m:e/>
                        </m:eqArr>
                      </m:den>
                    </m:f>
                  </m:oMath>
                </a14:m>
                <a:r>
                  <a:rPr lang="tr-TR" sz="2400" b="1" dirty="0">
                    <a:solidFill>
                      <a:prstClr val="black">
                        <a:lumMod val="75000"/>
                        <a:lumOff val="25000"/>
                      </a:prstClr>
                    </a:solidFill>
                    <a:latin typeface="Arial" pitchFamily="34" charset="0"/>
                    <a:cs typeface="Arial" pitchFamily="34" charset="0"/>
                  </a:rPr>
                  <a:t> =  </a:t>
                </a:r>
                <a:r>
                  <a:rPr lang="tr-TR" sz="2400" dirty="0">
                    <a:solidFill>
                      <a:prstClr val="black">
                        <a:lumMod val="75000"/>
                        <a:lumOff val="25000"/>
                      </a:prstClr>
                    </a:solidFill>
                    <a:latin typeface="Arial" pitchFamily="34" charset="0"/>
                    <a:cs typeface="Arial" pitchFamily="34" charset="0"/>
                  </a:rPr>
                  <a:t>0,50</a:t>
                </a:r>
              </a:p>
            </p:txBody>
          </p:sp>
        </mc:Choice>
        <mc:Fallback xmlns="">
          <p:sp>
            <p:nvSpPr>
              <p:cNvPr id="4" name="İçerik Yer Tutucusu 3">
                <a:extLst>
                  <a:ext uri="{FF2B5EF4-FFF2-40B4-BE49-F238E27FC236}">
                    <a16:creationId xmlns="" xmlns:a16="http://schemas.microsoft.com/office/drawing/2014/main" xmlns:a14="http://schemas.microsoft.com/office/drawing/2010/main" id="{2FF89F47-A1AF-464D-A15A-549F5EF82223}"/>
                  </a:ext>
                </a:extLst>
              </p:cNvPr>
              <p:cNvSpPr txBox="1">
                <a:spLocks noGrp="1" noRot="1" noChangeAspect="1" noMove="1" noResize="1" noEditPoints="1" noAdjustHandles="1" noChangeArrowheads="1" noChangeShapeType="1" noTextEdit="1"/>
              </p:cNvSpPr>
              <p:nvPr>
                <p:ph idx="1"/>
              </p:nvPr>
            </p:nvSpPr>
            <p:spPr>
              <a:xfrm>
                <a:off x="2487612" y="2917372"/>
                <a:ext cx="8915400" cy="3520195"/>
              </a:xfrm>
              <a:prstGeom prst="rect">
                <a:avLst/>
              </a:prstGeom>
              <a:blipFill rotWithShape="1">
                <a:blip r:embed="rId2"/>
                <a:stretch>
                  <a:fillRect l="-889" t="-1213"/>
                </a:stretch>
              </a:blipFill>
            </p:spPr>
            <p:txBody>
              <a:bodyPr/>
              <a:lstStyle/>
              <a:p>
                <a:r>
                  <a:rPr lang="tr-TR">
                    <a:noFill/>
                  </a:rPr>
                  <a:t> </a:t>
                </a:r>
              </a:p>
            </p:txBody>
          </p:sp>
        </mc:Fallback>
      </mc:AlternateContent>
      <p:pic>
        <p:nvPicPr>
          <p:cNvPr id="5" name="Resim 4">
            <a:extLst>
              <a:ext uri="{FF2B5EF4-FFF2-40B4-BE49-F238E27FC236}">
                <a16:creationId xmlns:a16="http://schemas.microsoft.com/office/drawing/2014/main" xmlns="" id="{494640B2-2AB1-4C55-A0BC-34DDAC8D7AFA}"/>
              </a:ext>
            </a:extLst>
          </p:cNvPr>
          <p:cNvPicPr>
            <a:picLocks noChangeAspect="1"/>
          </p:cNvPicPr>
          <p:nvPr/>
        </p:nvPicPr>
        <p:blipFill>
          <a:blip r:embed="rId3"/>
          <a:stretch>
            <a:fillRect/>
          </a:stretch>
        </p:blipFill>
        <p:spPr>
          <a:xfrm>
            <a:off x="1967621" y="334002"/>
            <a:ext cx="9861523" cy="2145979"/>
          </a:xfrm>
          <a:prstGeom prst="rect">
            <a:avLst/>
          </a:prstGeom>
        </p:spPr>
      </p:pic>
    </p:spTree>
    <p:extLst>
      <p:ext uri="{BB962C8B-B14F-4D97-AF65-F5344CB8AC3E}">
        <p14:creationId xmlns:p14="http://schemas.microsoft.com/office/powerpoint/2010/main" val="2402669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066" y="80511"/>
            <a:ext cx="9816193" cy="428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2278745" y="5776862"/>
            <a:ext cx="8955315" cy="461663"/>
          </a:xfrm>
          <a:prstGeom prst="rect">
            <a:avLst/>
          </a:prstGeom>
          <a:noFill/>
        </p:spPr>
        <p:txBody>
          <a:bodyPr wrap="square" lIns="91438" tIns="45719" rIns="91438" bIns="45719" rtlCol="0">
            <a:spAutoFit/>
          </a:bodyPr>
          <a:lstStyle/>
          <a:p>
            <a:pPr algn="ctr"/>
            <a:r>
              <a:rPr lang="tr-TR" sz="2400" b="1" dirty="0"/>
              <a:t>Bir maddenin güçlük indeksi 0 ile 1 arasında değişir.</a:t>
            </a:r>
          </a:p>
        </p:txBody>
      </p:sp>
      <p:pic>
        <p:nvPicPr>
          <p:cNvPr id="6" name="Picture 2"/>
          <p:cNvPicPr>
            <a:picLocks noChangeAspect="1" noChangeArrowheads="1"/>
          </p:cNvPicPr>
          <p:nvPr/>
        </p:nvPicPr>
        <p:blipFill>
          <a:blip r:embed="rId3"/>
          <a:srcRect l="12813" t="40869" r="57655" b="49664"/>
          <a:stretch>
            <a:fillRect/>
          </a:stretch>
        </p:blipFill>
        <p:spPr bwMode="auto">
          <a:xfrm>
            <a:off x="2013066" y="4430259"/>
            <a:ext cx="9816193" cy="1223962"/>
          </a:xfrm>
          <a:prstGeom prst="rect">
            <a:avLst/>
          </a:prstGeom>
          <a:noFill/>
          <a:ln w="9525">
            <a:noFill/>
            <a:miter lim="800000"/>
            <a:headEnd/>
            <a:tailEnd/>
          </a:ln>
        </p:spPr>
      </p:pic>
    </p:spTree>
    <p:extLst>
      <p:ext uri="{BB962C8B-B14F-4D97-AF65-F5344CB8AC3E}">
        <p14:creationId xmlns:p14="http://schemas.microsoft.com/office/powerpoint/2010/main" val="816235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5596" y="476803"/>
            <a:ext cx="7722455" cy="156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5 Dikdörtgen"/>
          <p:cNvSpPr/>
          <p:nvPr/>
        </p:nvSpPr>
        <p:spPr>
          <a:xfrm>
            <a:off x="1487576" y="2880415"/>
            <a:ext cx="4385881" cy="400110"/>
          </a:xfrm>
          <a:prstGeom prst="rect">
            <a:avLst/>
          </a:prstGeom>
        </p:spPr>
        <p:txBody>
          <a:bodyPr wrap="none">
            <a:spAutoFit/>
          </a:bodyPr>
          <a:lstStyle/>
          <a:p>
            <a:pPr defTabSz="914400"/>
            <a:r>
              <a:rPr lang="tr-TR" sz="2000" b="1" dirty="0" smtClean="0">
                <a:solidFill>
                  <a:prstClr val="black"/>
                </a:solidFill>
              </a:rPr>
              <a:t>0.00 ile 0.40 arasında ise madde zordur.</a:t>
            </a:r>
          </a:p>
        </p:txBody>
      </p:sp>
      <p:sp>
        <p:nvSpPr>
          <p:cNvPr id="9" name="6 Dikdörtgen"/>
          <p:cNvSpPr/>
          <p:nvPr/>
        </p:nvSpPr>
        <p:spPr>
          <a:xfrm>
            <a:off x="1487488" y="3737671"/>
            <a:ext cx="9334608" cy="400110"/>
          </a:xfrm>
          <a:prstGeom prst="rect">
            <a:avLst/>
          </a:prstGeom>
        </p:spPr>
        <p:txBody>
          <a:bodyPr wrap="square">
            <a:spAutoFit/>
          </a:bodyPr>
          <a:lstStyle/>
          <a:p>
            <a:pPr defTabSz="914400"/>
            <a:r>
              <a:rPr lang="tr-TR" sz="2000" b="1" dirty="0" smtClean="0">
                <a:solidFill>
                  <a:prstClr val="black"/>
                </a:solidFill>
              </a:rPr>
              <a:t>0.40 ile 0.60 arasında ise madde orta güçlüktedir.</a:t>
            </a:r>
            <a:endParaRPr lang="tr-TR" sz="2000" dirty="0">
              <a:solidFill>
                <a:prstClr val="black"/>
              </a:solidFill>
            </a:endParaRPr>
          </a:p>
        </p:txBody>
      </p:sp>
      <p:sp>
        <p:nvSpPr>
          <p:cNvPr id="10" name="8 Dikdörtgen"/>
          <p:cNvSpPr/>
          <p:nvPr/>
        </p:nvSpPr>
        <p:spPr>
          <a:xfrm>
            <a:off x="1487488" y="4594927"/>
            <a:ext cx="8667789" cy="400110"/>
          </a:xfrm>
          <a:prstGeom prst="rect">
            <a:avLst/>
          </a:prstGeom>
        </p:spPr>
        <p:txBody>
          <a:bodyPr wrap="square">
            <a:spAutoFit/>
          </a:bodyPr>
          <a:lstStyle/>
          <a:p>
            <a:pPr defTabSz="914400"/>
            <a:r>
              <a:rPr lang="tr-TR" sz="2000" b="1" dirty="0" smtClean="0">
                <a:solidFill>
                  <a:prstClr val="black"/>
                </a:solidFill>
              </a:rPr>
              <a:t>0.60 ile 1.00 arasında ise madde kolaydır.</a:t>
            </a:r>
          </a:p>
        </p:txBody>
      </p:sp>
      <p:sp>
        <p:nvSpPr>
          <p:cNvPr id="11" name="7 Çentikli Sağ Ok"/>
          <p:cNvSpPr/>
          <p:nvPr>
            <p:custDataLst>
              <p:tags r:id="rId1"/>
            </p:custDataLst>
          </p:nvPr>
        </p:nvSpPr>
        <p:spPr>
          <a:xfrm>
            <a:off x="800641" y="2880415"/>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914400"/>
            <a:endParaRPr lang="tr-TR" sz="1800" dirty="0">
              <a:solidFill>
                <a:prstClr val="black"/>
              </a:solidFill>
            </a:endParaRPr>
          </a:p>
        </p:txBody>
      </p:sp>
      <p:sp>
        <p:nvSpPr>
          <p:cNvPr id="12" name="10 Çentikli Sağ Ok"/>
          <p:cNvSpPr/>
          <p:nvPr>
            <p:custDataLst>
              <p:tags r:id="rId2"/>
            </p:custDataLst>
          </p:nvPr>
        </p:nvSpPr>
        <p:spPr>
          <a:xfrm>
            <a:off x="800641" y="3643075"/>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914400"/>
            <a:endParaRPr lang="tr-TR" sz="1800">
              <a:solidFill>
                <a:srgbClr val="696464"/>
              </a:solidFill>
            </a:endParaRPr>
          </a:p>
        </p:txBody>
      </p:sp>
      <p:sp>
        <p:nvSpPr>
          <p:cNvPr id="13" name="11 Çentikli Sağ Ok"/>
          <p:cNvSpPr/>
          <p:nvPr>
            <p:custDataLst>
              <p:tags r:id="rId3"/>
            </p:custDataLst>
          </p:nvPr>
        </p:nvSpPr>
        <p:spPr>
          <a:xfrm>
            <a:off x="800641" y="4500331"/>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914400"/>
            <a:endParaRPr lang="tr-TR" sz="1800">
              <a:solidFill>
                <a:srgbClr val="696464"/>
              </a:solidFill>
            </a:endParaRPr>
          </a:p>
        </p:txBody>
      </p:sp>
    </p:spTree>
    <p:extLst>
      <p:ext uri="{BB962C8B-B14F-4D97-AF65-F5344CB8AC3E}">
        <p14:creationId xmlns:p14="http://schemas.microsoft.com/office/powerpoint/2010/main" val="389808444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lide(fromBottom)">
                                      <p:cBhvr>
                                        <p:cTn id="10" dur="500"/>
                                        <p:tgtEl>
                                          <p:spTgt spid="9"/>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lide(fromBottom)">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slide(fromBottom)">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lide(fromBottom)">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lide(fromBottom)">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4743" y="696686"/>
            <a:ext cx="10813144" cy="6008914"/>
          </a:xfrm>
          <a:solidFill>
            <a:schemeClr val="bg1"/>
          </a:solidFill>
        </p:spPr>
        <p:txBody>
          <a:bodyPr>
            <a:noAutofit/>
          </a:bodyPr>
          <a:lstStyle/>
          <a:p>
            <a:pPr marL="0" indent="0">
              <a:buNone/>
            </a:pPr>
            <a:r>
              <a:rPr lang="tr-TR" sz="2400" dirty="0" smtClean="0"/>
              <a:t> </a:t>
            </a:r>
            <a:r>
              <a:rPr lang="tr-TR" sz="2400" b="1" dirty="0" smtClean="0"/>
              <a:t>BAŞARI TESTİ GELİŞTİRME</a:t>
            </a:r>
          </a:p>
          <a:p>
            <a:endParaRPr lang="tr-TR" sz="2400" dirty="0" smtClean="0"/>
          </a:p>
          <a:p>
            <a:pPr marL="0" indent="0">
              <a:buNone/>
            </a:pPr>
            <a:r>
              <a:rPr lang="tr-TR" sz="2400" dirty="0" smtClean="0"/>
              <a:t>  </a:t>
            </a:r>
            <a:r>
              <a:rPr lang="tr-TR" sz="2400" b="1" dirty="0" smtClean="0"/>
              <a:t>MADDE ANALİZİ</a:t>
            </a:r>
          </a:p>
          <a:p>
            <a:r>
              <a:rPr lang="tr-TR" sz="2400" dirty="0" smtClean="0"/>
              <a:t>Madde Cevap ve Madde Puanları Matrisi</a:t>
            </a:r>
          </a:p>
          <a:p>
            <a:r>
              <a:rPr lang="tr-TR" sz="2400" dirty="0" smtClean="0"/>
              <a:t>Madde Cevaplarının Seçeneklere Dağılımının Analizi</a:t>
            </a:r>
          </a:p>
          <a:p>
            <a:r>
              <a:rPr lang="tr-TR" sz="2400" dirty="0" smtClean="0"/>
              <a:t>Bazı Madde ve Test İstatistikleri</a:t>
            </a:r>
          </a:p>
          <a:p>
            <a:r>
              <a:rPr lang="tr-TR" sz="2400" dirty="0" smtClean="0"/>
              <a:t>Madde Güçlüğü</a:t>
            </a:r>
          </a:p>
          <a:p>
            <a:r>
              <a:rPr lang="tr-TR" sz="2400" dirty="0" smtClean="0"/>
              <a:t>Madde </a:t>
            </a:r>
            <a:r>
              <a:rPr lang="tr-TR" sz="2400" dirty="0" err="1"/>
              <a:t>Ayırıcılık</a:t>
            </a:r>
            <a:r>
              <a:rPr lang="tr-TR" sz="2400" dirty="0"/>
              <a:t> Gücü</a:t>
            </a:r>
          </a:p>
          <a:p>
            <a:r>
              <a:rPr lang="tr-TR" sz="2400" dirty="0" smtClean="0"/>
              <a:t>Madde Varyansı</a:t>
            </a:r>
          </a:p>
          <a:p>
            <a:r>
              <a:rPr lang="tr-TR" sz="2400" dirty="0" smtClean="0"/>
              <a:t>Madde Standart Sapması</a:t>
            </a:r>
          </a:p>
          <a:p>
            <a:r>
              <a:rPr lang="tr-TR" sz="2400" dirty="0" smtClean="0"/>
              <a:t>Madde Güvenirliği</a:t>
            </a:r>
          </a:p>
          <a:p>
            <a:r>
              <a:rPr lang="tr-TR" sz="2400" dirty="0" smtClean="0"/>
              <a:t>Ölçmenin  Standart Hatası</a:t>
            </a:r>
          </a:p>
          <a:p>
            <a:pPr marL="0" indent="0">
              <a:buNone/>
            </a:pPr>
            <a:r>
              <a:rPr lang="tr-TR" sz="2400" dirty="0" smtClean="0"/>
              <a:t> </a:t>
            </a:r>
          </a:p>
        </p:txBody>
      </p:sp>
    </p:spTree>
    <p:extLst>
      <p:ext uri="{BB962C8B-B14F-4D97-AF65-F5344CB8AC3E}">
        <p14:creationId xmlns:p14="http://schemas.microsoft.com/office/powerpoint/2010/main" val="4015318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84" y="421088"/>
            <a:ext cx="10101943" cy="4209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2278745" y="5776862"/>
            <a:ext cx="8955315" cy="461663"/>
          </a:xfrm>
          <a:prstGeom prst="rect">
            <a:avLst/>
          </a:prstGeom>
          <a:noFill/>
        </p:spPr>
        <p:txBody>
          <a:bodyPr wrap="square" lIns="91438" tIns="45719" rIns="91438" bIns="45719" rtlCol="0">
            <a:spAutoFit/>
          </a:bodyPr>
          <a:lstStyle/>
          <a:p>
            <a:r>
              <a:rPr lang="tr-TR" sz="2400" b="1" dirty="0"/>
              <a:t>Bir maddenin ayırdedicilik indeksi -1 ile +1 arasında değişir.</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828" y="4731831"/>
            <a:ext cx="7460343" cy="1045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335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descr="Parşömen"/>
          <p:cNvSpPr txBox="1">
            <a:spLocks noChangeArrowheads="1"/>
          </p:cNvSpPr>
          <p:nvPr/>
        </p:nvSpPr>
        <p:spPr bwMode="auto">
          <a:xfrm>
            <a:off x="911424" y="2348880"/>
            <a:ext cx="10901533" cy="2262158"/>
          </a:xfrm>
          <a:prstGeom prst="rect">
            <a:avLst/>
          </a:prstGeom>
          <a:blipFill dpi="0" rotWithShape="1">
            <a:blip r:embed="rId2" cstate="print"/>
            <a:srcRect/>
            <a:tile tx="0" ty="0" sx="100000" sy="100000" flip="none" algn="tl"/>
          </a:blipFill>
          <a:ln w="9525">
            <a:solidFill>
              <a:schemeClr val="tx1"/>
            </a:solidFill>
            <a:miter lim="800000"/>
            <a:headEnd/>
            <a:tailEnd/>
          </a:ln>
          <a:effectLst/>
        </p:spPr>
        <p:txBody>
          <a:bodyPr wrap="square">
            <a:spAutoFit/>
          </a:bodyPr>
          <a:lstStyle/>
          <a:p>
            <a:pPr defTabSz="914400">
              <a:lnSpc>
                <a:spcPct val="150000"/>
              </a:lnSpc>
              <a:defRPr/>
            </a:pPr>
            <a:r>
              <a:rPr lang="tr-TR" sz="1800" b="1" u="sng" dirty="0">
                <a:solidFill>
                  <a:srgbClr val="FF0000"/>
                </a:solidFill>
                <a:latin typeface="Arial" charset="0"/>
              </a:rPr>
              <a:t>Madde Ayırt </a:t>
            </a:r>
            <a:r>
              <a:rPr lang="tr-TR" sz="1800" b="1" u="sng" dirty="0" smtClean="0">
                <a:solidFill>
                  <a:srgbClr val="FF0000"/>
                </a:solidFill>
                <a:latin typeface="Arial" charset="0"/>
              </a:rPr>
              <a:t>Edicilik İndeksi</a:t>
            </a:r>
            <a:r>
              <a:rPr lang="tr-TR" sz="1800" b="1" dirty="0">
                <a:solidFill>
                  <a:srgbClr val="FF0000"/>
                </a:solidFill>
                <a:latin typeface="Arial" charset="0"/>
              </a:rPr>
              <a:t>	       </a:t>
            </a:r>
            <a:r>
              <a:rPr lang="tr-TR" sz="1800" b="1" u="sng" dirty="0">
                <a:solidFill>
                  <a:srgbClr val="FF0000"/>
                </a:solidFill>
                <a:latin typeface="Arial" charset="0"/>
              </a:rPr>
              <a:t>Maddenin Değerlendirilmesi</a:t>
            </a:r>
            <a:endParaRPr lang="tr-TR" sz="1800" b="1" dirty="0">
              <a:solidFill>
                <a:srgbClr val="FF0000"/>
              </a:solidFill>
              <a:latin typeface="Arial" charset="0"/>
            </a:endParaRPr>
          </a:p>
          <a:p>
            <a:pPr defTabSz="914400">
              <a:lnSpc>
                <a:spcPct val="150000"/>
              </a:lnSpc>
              <a:defRPr/>
            </a:pPr>
            <a:r>
              <a:rPr lang="tr-TR" dirty="0">
                <a:solidFill>
                  <a:srgbClr val="660066"/>
                </a:solidFill>
                <a:latin typeface="Arial" charset="0"/>
              </a:rPr>
              <a:t>0,40 ve daha büyük	</a:t>
            </a:r>
            <a:r>
              <a:rPr lang="tr-TR" dirty="0" smtClean="0">
                <a:solidFill>
                  <a:srgbClr val="FF0000"/>
                </a:solidFill>
                <a:latin typeface="Arial" charset="0"/>
                <a:sym typeface="Wingdings" pitchFamily="2" charset="2"/>
              </a:rPr>
              <a:t>  </a:t>
            </a:r>
            <a:r>
              <a:rPr lang="tr-TR" dirty="0" smtClean="0">
                <a:solidFill>
                  <a:srgbClr val="080808"/>
                </a:solidFill>
                <a:latin typeface="Arial" charset="0"/>
              </a:rPr>
              <a:t>Çok </a:t>
            </a:r>
            <a:r>
              <a:rPr lang="tr-TR" dirty="0">
                <a:solidFill>
                  <a:srgbClr val="080808"/>
                </a:solidFill>
                <a:latin typeface="Arial" charset="0"/>
              </a:rPr>
              <a:t>iyi madde (Ayırt etme gücü yüksek)</a:t>
            </a:r>
          </a:p>
          <a:p>
            <a:pPr defTabSz="914400">
              <a:lnSpc>
                <a:spcPct val="150000"/>
              </a:lnSpc>
              <a:defRPr/>
            </a:pPr>
            <a:r>
              <a:rPr lang="tr-TR" dirty="0">
                <a:solidFill>
                  <a:srgbClr val="660066"/>
                </a:solidFill>
                <a:latin typeface="Arial" charset="0"/>
              </a:rPr>
              <a:t>0,30 ve 0,39	</a:t>
            </a:r>
            <a:r>
              <a:rPr lang="tr-TR" dirty="0">
                <a:solidFill>
                  <a:srgbClr val="080808"/>
                </a:solidFill>
                <a:latin typeface="Arial" charset="0"/>
              </a:rPr>
              <a:t>	</a:t>
            </a:r>
            <a:r>
              <a:rPr lang="tr-TR" dirty="0" smtClean="0">
                <a:solidFill>
                  <a:srgbClr val="FF0000"/>
                </a:solidFill>
                <a:latin typeface="Arial" charset="0"/>
                <a:sym typeface="Wingdings" pitchFamily="2" charset="2"/>
              </a:rPr>
              <a:t></a:t>
            </a:r>
            <a:r>
              <a:rPr lang="tr-TR" dirty="0">
                <a:solidFill>
                  <a:srgbClr val="FF0000"/>
                </a:solidFill>
                <a:latin typeface="Arial" charset="0"/>
                <a:sym typeface="Wingdings" pitchFamily="2" charset="2"/>
              </a:rPr>
              <a:t> </a:t>
            </a:r>
            <a:r>
              <a:rPr lang="tr-TR" dirty="0" smtClean="0">
                <a:solidFill>
                  <a:srgbClr val="FF0000"/>
                </a:solidFill>
                <a:latin typeface="Arial" charset="0"/>
                <a:sym typeface="Wingdings" pitchFamily="2" charset="2"/>
              </a:rPr>
              <a:t> </a:t>
            </a:r>
            <a:r>
              <a:rPr lang="tr-TR" dirty="0" smtClean="0">
                <a:solidFill>
                  <a:srgbClr val="080808"/>
                </a:solidFill>
                <a:latin typeface="Arial" charset="0"/>
              </a:rPr>
              <a:t>Oldukça </a:t>
            </a:r>
            <a:r>
              <a:rPr lang="tr-TR" dirty="0">
                <a:solidFill>
                  <a:srgbClr val="080808"/>
                </a:solidFill>
                <a:latin typeface="Arial" charset="0"/>
              </a:rPr>
              <a:t>iyi madde. Yine de </a:t>
            </a:r>
            <a:r>
              <a:rPr lang="tr-TR" dirty="0" smtClean="0">
                <a:solidFill>
                  <a:srgbClr val="080808"/>
                </a:solidFill>
                <a:latin typeface="Arial" charset="0"/>
              </a:rPr>
              <a:t>geliştirilebilir.</a:t>
            </a:r>
            <a:endParaRPr lang="tr-TR" dirty="0">
              <a:solidFill>
                <a:srgbClr val="080808"/>
              </a:solidFill>
              <a:latin typeface="Arial" charset="0"/>
            </a:endParaRPr>
          </a:p>
          <a:p>
            <a:pPr defTabSz="914400">
              <a:lnSpc>
                <a:spcPct val="150000"/>
              </a:lnSpc>
              <a:defRPr/>
            </a:pPr>
            <a:r>
              <a:rPr lang="tr-TR" dirty="0">
                <a:solidFill>
                  <a:srgbClr val="660066"/>
                </a:solidFill>
                <a:latin typeface="Arial" charset="0"/>
              </a:rPr>
              <a:t>0,20 ve 0,29	</a:t>
            </a:r>
            <a:r>
              <a:rPr lang="tr-TR" dirty="0">
                <a:solidFill>
                  <a:srgbClr val="080808"/>
                </a:solidFill>
                <a:latin typeface="Arial" charset="0"/>
              </a:rPr>
              <a:t>	</a:t>
            </a:r>
            <a:r>
              <a:rPr lang="tr-TR" dirty="0" smtClean="0">
                <a:solidFill>
                  <a:srgbClr val="FF0000"/>
                </a:solidFill>
                <a:latin typeface="Arial" charset="0"/>
                <a:sym typeface="Wingdings" pitchFamily="2" charset="2"/>
              </a:rPr>
              <a:t>  </a:t>
            </a:r>
            <a:r>
              <a:rPr lang="tr-TR" dirty="0" smtClean="0">
                <a:solidFill>
                  <a:srgbClr val="080808"/>
                </a:solidFill>
                <a:latin typeface="Arial" charset="0"/>
              </a:rPr>
              <a:t>Düzeltilmesi </a:t>
            </a:r>
            <a:r>
              <a:rPr lang="tr-TR" dirty="0">
                <a:solidFill>
                  <a:srgbClr val="080808"/>
                </a:solidFill>
                <a:latin typeface="Arial" charset="0"/>
              </a:rPr>
              <a:t>ve geliştirilmesi </a:t>
            </a:r>
            <a:r>
              <a:rPr lang="tr-TR" dirty="0" smtClean="0">
                <a:solidFill>
                  <a:srgbClr val="080808"/>
                </a:solidFill>
                <a:latin typeface="Arial" charset="0"/>
              </a:rPr>
              <a:t>gerekir.</a:t>
            </a:r>
            <a:endParaRPr lang="tr-TR" dirty="0">
              <a:solidFill>
                <a:srgbClr val="080808"/>
              </a:solidFill>
              <a:latin typeface="Arial" charset="0"/>
            </a:endParaRPr>
          </a:p>
          <a:p>
            <a:pPr defTabSz="914400">
              <a:lnSpc>
                <a:spcPct val="150000"/>
              </a:lnSpc>
              <a:defRPr/>
            </a:pPr>
            <a:r>
              <a:rPr lang="tr-TR" dirty="0">
                <a:solidFill>
                  <a:srgbClr val="660066"/>
                </a:solidFill>
                <a:latin typeface="Arial" charset="0"/>
              </a:rPr>
              <a:t>0,19 ve daha küçük</a:t>
            </a:r>
            <a:r>
              <a:rPr lang="tr-TR" dirty="0">
                <a:solidFill>
                  <a:srgbClr val="080808"/>
                </a:solidFill>
                <a:latin typeface="Arial" charset="0"/>
              </a:rPr>
              <a:t>	</a:t>
            </a:r>
            <a:r>
              <a:rPr lang="tr-TR" dirty="0" smtClean="0">
                <a:solidFill>
                  <a:srgbClr val="FF0000"/>
                </a:solidFill>
                <a:latin typeface="Arial" charset="0"/>
                <a:sym typeface="Wingdings" pitchFamily="2" charset="2"/>
              </a:rPr>
              <a:t>  </a:t>
            </a:r>
            <a:r>
              <a:rPr lang="tr-TR" dirty="0" smtClean="0">
                <a:solidFill>
                  <a:srgbClr val="080808"/>
                </a:solidFill>
                <a:latin typeface="Arial" charset="0"/>
              </a:rPr>
              <a:t>Çok </a:t>
            </a:r>
            <a:r>
              <a:rPr lang="tr-TR" dirty="0">
                <a:solidFill>
                  <a:srgbClr val="080808"/>
                </a:solidFill>
                <a:latin typeface="Arial" charset="0"/>
              </a:rPr>
              <a:t>zayıf madde. Mutlaka testten </a:t>
            </a:r>
            <a:r>
              <a:rPr lang="tr-TR" dirty="0" smtClean="0">
                <a:solidFill>
                  <a:srgbClr val="080808"/>
                </a:solidFill>
                <a:latin typeface="Arial" charset="0"/>
              </a:rPr>
              <a:t>atılmalıdır.</a:t>
            </a:r>
            <a:endParaRPr lang="tr-TR" dirty="0">
              <a:solidFill>
                <a:srgbClr val="080808"/>
              </a:solidFill>
              <a:latin typeface="Arial" charset="0"/>
            </a:endParaRPr>
          </a:p>
        </p:txBody>
      </p:sp>
      <p:pic>
        <p:nvPicPr>
          <p:cNvPr id="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7543" y="908839"/>
            <a:ext cx="7261116" cy="105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881033" y="5013235"/>
            <a:ext cx="10665387" cy="769441"/>
          </a:xfrm>
          <a:prstGeom prst="rect">
            <a:avLst/>
          </a:prstGeom>
          <a:noFill/>
          <a:ln w="9525">
            <a:noFill/>
            <a:miter lim="800000"/>
            <a:headEnd/>
            <a:tailEnd/>
          </a:ln>
          <a:effectLst/>
        </p:spPr>
        <p:txBody>
          <a:bodyPr wrap="square">
            <a:spAutoFit/>
          </a:bodyPr>
          <a:lstStyle/>
          <a:p>
            <a:pPr algn="just" defTabSz="914400">
              <a:spcBef>
                <a:spcPct val="50000"/>
              </a:spcBef>
              <a:defRPr/>
            </a:pPr>
            <a:r>
              <a:rPr lang="tr-TR" sz="2200" b="1" i="1" dirty="0" smtClean="0">
                <a:solidFill>
                  <a:prstClr val="black"/>
                </a:solidFill>
              </a:rPr>
              <a:t>Ayırt </a:t>
            </a:r>
            <a:r>
              <a:rPr lang="tr-TR" sz="2200" b="1" i="1" dirty="0">
                <a:solidFill>
                  <a:prstClr val="black"/>
                </a:solidFill>
              </a:rPr>
              <a:t>ediciliği negatif </a:t>
            </a:r>
            <a:r>
              <a:rPr lang="tr-TR" sz="2200" b="1" i="1" dirty="0" smtClean="0">
                <a:solidFill>
                  <a:prstClr val="black"/>
                </a:solidFill>
              </a:rPr>
              <a:t>değer alması istenmeyen bir durumdur, maddede bir sorun olduğunun işaretidir. Cevap anahtarında bir hata da yapılmış olabileceğinin de bir göstergesi olabilir. </a:t>
            </a:r>
            <a:endParaRPr lang="tr-TR" sz="2200" b="1" i="1" dirty="0">
              <a:solidFill>
                <a:prstClr val="black"/>
              </a:solidFill>
            </a:endParaRPr>
          </a:p>
        </p:txBody>
      </p:sp>
    </p:spTree>
    <p:extLst>
      <p:ext uri="{BB962C8B-B14F-4D97-AF65-F5344CB8AC3E}">
        <p14:creationId xmlns:p14="http://schemas.microsoft.com/office/powerpoint/2010/main" val="3627801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xmlns="" id="{882A1E3A-9EE5-4A75-886F-7FD115DDE5C8}"/>
              </a:ext>
            </a:extLst>
          </p:cNvPr>
          <p:cNvGraphicFramePr>
            <a:graphicFrameLocks noGrp="1"/>
          </p:cNvGraphicFramePr>
          <p:nvPr>
            <p:ph idx="1"/>
            <p:extLst>
              <p:ext uri="{D42A27DB-BD31-4B8C-83A1-F6EECF244321}">
                <p14:modId xmlns:p14="http://schemas.microsoft.com/office/powerpoint/2010/main" val="1302478477"/>
              </p:ext>
            </p:extLst>
          </p:nvPr>
        </p:nvGraphicFramePr>
        <p:xfrm>
          <a:off x="1625599" y="444136"/>
          <a:ext cx="9618316" cy="1859280"/>
        </p:xfrm>
        <a:graphic>
          <a:graphicData uri="http://schemas.openxmlformats.org/drawingml/2006/table">
            <a:tbl>
              <a:tblPr firstRow="1" bandRow="1">
                <a:tableStyleId>{073A0DAA-6AF3-43AB-8588-CEC1D06C72B9}</a:tableStyleId>
              </a:tblPr>
              <a:tblGrid>
                <a:gridCol w="1364344">
                  <a:extLst>
                    <a:ext uri="{9D8B030D-6E8A-4147-A177-3AD203B41FA5}">
                      <a16:colId xmlns:a16="http://schemas.microsoft.com/office/drawing/2014/main" xmlns="" val="359666446"/>
                    </a:ext>
                  </a:extLst>
                </a:gridCol>
                <a:gridCol w="957943">
                  <a:extLst>
                    <a:ext uri="{9D8B030D-6E8A-4147-A177-3AD203B41FA5}">
                      <a16:colId xmlns:a16="http://schemas.microsoft.com/office/drawing/2014/main" xmlns="" val="3362391253"/>
                    </a:ext>
                  </a:extLst>
                </a:gridCol>
                <a:gridCol w="957943">
                  <a:extLst>
                    <a:ext uri="{9D8B030D-6E8A-4147-A177-3AD203B41FA5}">
                      <a16:colId xmlns:a16="http://schemas.microsoft.com/office/drawing/2014/main" xmlns="" val="2062501960"/>
                    </a:ext>
                  </a:extLst>
                </a:gridCol>
                <a:gridCol w="899885">
                  <a:extLst>
                    <a:ext uri="{9D8B030D-6E8A-4147-A177-3AD203B41FA5}">
                      <a16:colId xmlns:a16="http://schemas.microsoft.com/office/drawing/2014/main" xmlns="" val="3850395796"/>
                    </a:ext>
                  </a:extLst>
                </a:gridCol>
                <a:gridCol w="986972">
                  <a:extLst>
                    <a:ext uri="{9D8B030D-6E8A-4147-A177-3AD203B41FA5}">
                      <a16:colId xmlns:a16="http://schemas.microsoft.com/office/drawing/2014/main" xmlns="" val="2226001079"/>
                    </a:ext>
                  </a:extLst>
                </a:gridCol>
                <a:gridCol w="722869">
                  <a:extLst>
                    <a:ext uri="{9D8B030D-6E8A-4147-A177-3AD203B41FA5}">
                      <a16:colId xmlns:a16="http://schemas.microsoft.com/office/drawing/2014/main" xmlns="" val="1225135425"/>
                    </a:ext>
                  </a:extLst>
                </a:gridCol>
                <a:gridCol w="792277">
                  <a:extLst>
                    <a:ext uri="{9D8B030D-6E8A-4147-A177-3AD203B41FA5}">
                      <a16:colId xmlns:a16="http://schemas.microsoft.com/office/drawing/2014/main" xmlns="" val="1649752469"/>
                    </a:ext>
                  </a:extLst>
                </a:gridCol>
                <a:gridCol w="861775">
                  <a:extLst>
                    <a:ext uri="{9D8B030D-6E8A-4147-A177-3AD203B41FA5}">
                      <a16:colId xmlns:a16="http://schemas.microsoft.com/office/drawing/2014/main" xmlns="" val="2561095764"/>
                    </a:ext>
                  </a:extLst>
                </a:gridCol>
                <a:gridCol w="1056371">
                  <a:extLst>
                    <a:ext uri="{9D8B030D-6E8A-4147-A177-3AD203B41FA5}">
                      <a16:colId xmlns:a16="http://schemas.microsoft.com/office/drawing/2014/main" xmlns="" val="1788605277"/>
                    </a:ext>
                  </a:extLst>
                </a:gridCol>
                <a:gridCol w="1017937">
                  <a:extLst>
                    <a:ext uri="{9D8B030D-6E8A-4147-A177-3AD203B41FA5}">
                      <a16:colId xmlns:a16="http://schemas.microsoft.com/office/drawing/2014/main" xmlns="" val="4145448923"/>
                    </a:ext>
                  </a:extLst>
                </a:gridCol>
              </a:tblGrid>
              <a:tr h="660400">
                <a:tc>
                  <a:txBody>
                    <a:bodyPr/>
                    <a:lstStyle/>
                    <a:p>
                      <a:r>
                        <a:rPr lang="tr-TR" sz="1900" dirty="0"/>
                        <a:t>Madde </a:t>
                      </a:r>
                      <a:r>
                        <a:rPr lang="tr-TR" sz="1900" dirty="0" smtClean="0"/>
                        <a:t>No:3</a:t>
                      </a:r>
                      <a:endParaRPr lang="tr-TR" sz="19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900" dirty="0"/>
                        <a:t>      </a:t>
                      </a:r>
                      <a:r>
                        <a:rPr lang="tr-TR" sz="1900" dirty="0" smtClean="0"/>
                        <a:t>A</a:t>
                      </a:r>
                      <a:r>
                        <a:rPr kumimoji="0" lang="tr-TR" sz="1900" b="1" i="0" u="none" strike="noStrike" kern="1200" cap="none" spc="0" normalizeH="0" baseline="0" noProof="0" dirty="0" smtClean="0">
                          <a:ln>
                            <a:noFill/>
                          </a:ln>
                          <a:solidFill>
                            <a:prstClr val="white"/>
                          </a:solidFill>
                          <a:effectLst/>
                          <a:uLnTx/>
                          <a:uFillTx/>
                          <a:latin typeface="+mn-lt"/>
                          <a:ea typeface="+mn-ea"/>
                          <a:cs typeface="+mn-cs"/>
                        </a:rPr>
                        <a:t>*</a:t>
                      </a:r>
                    </a:p>
                  </a:txBody>
                  <a:tcPr/>
                </a:tc>
                <a:tc>
                  <a:txBody>
                    <a:bodyPr/>
                    <a:lstStyle/>
                    <a:p>
                      <a:pPr algn="ctr"/>
                      <a:r>
                        <a:rPr lang="tr-TR" sz="1900" dirty="0"/>
                        <a:t>     B  </a:t>
                      </a:r>
                    </a:p>
                  </a:txBody>
                  <a:tcPr/>
                </a:tc>
                <a:tc>
                  <a:txBody>
                    <a:bodyPr/>
                    <a:lstStyle/>
                    <a:p>
                      <a:pPr algn="ctr"/>
                      <a:r>
                        <a:rPr lang="tr-TR" sz="1900" dirty="0"/>
                        <a:t>    </a:t>
                      </a:r>
                      <a:r>
                        <a:rPr lang="tr-TR" sz="1900" dirty="0" smtClean="0"/>
                        <a:t>C</a:t>
                      </a:r>
                      <a:endParaRPr lang="tr-TR" sz="1900" dirty="0"/>
                    </a:p>
                  </a:txBody>
                  <a:tcPr/>
                </a:tc>
                <a:tc>
                  <a:txBody>
                    <a:bodyPr/>
                    <a:lstStyle/>
                    <a:p>
                      <a:pPr algn="ctr"/>
                      <a:r>
                        <a:rPr lang="tr-TR" sz="1900" dirty="0"/>
                        <a:t>     D  </a:t>
                      </a:r>
                    </a:p>
                  </a:txBody>
                  <a:tcPr/>
                </a:tc>
                <a:tc>
                  <a:txBody>
                    <a:bodyPr/>
                    <a:lstStyle/>
                    <a:p>
                      <a:pPr algn="ctr"/>
                      <a:r>
                        <a:rPr lang="tr-TR" sz="1900" dirty="0"/>
                        <a:t>     E</a:t>
                      </a:r>
                    </a:p>
                  </a:txBody>
                  <a:tcPr/>
                </a:tc>
                <a:tc>
                  <a:txBody>
                    <a:bodyPr/>
                    <a:lstStyle/>
                    <a:p>
                      <a:pPr algn="ctr"/>
                      <a:r>
                        <a:rPr lang="tr-TR" sz="1900" dirty="0"/>
                        <a:t>  Boş</a:t>
                      </a:r>
                    </a:p>
                  </a:txBody>
                  <a:tcPr/>
                </a:tc>
                <a:tc>
                  <a:txBody>
                    <a:bodyPr/>
                    <a:lstStyle/>
                    <a:p>
                      <a:pPr algn="ctr"/>
                      <a:r>
                        <a:rPr lang="tr-TR" sz="1900" dirty="0"/>
                        <a:t>    n</a:t>
                      </a:r>
                    </a:p>
                  </a:txBody>
                  <a:tcPr/>
                </a:tc>
                <a:tc>
                  <a:txBody>
                    <a:bodyPr/>
                    <a:lstStyle/>
                    <a:p>
                      <a:r>
                        <a:rPr lang="tr-TR" sz="1900" dirty="0"/>
                        <a:t>      P    </a:t>
                      </a:r>
                    </a:p>
                  </a:txBody>
                  <a:tcPr/>
                </a:tc>
                <a:tc>
                  <a:txBody>
                    <a:bodyPr/>
                    <a:lstStyle/>
                    <a:p>
                      <a:r>
                        <a:rPr lang="tr-TR" sz="1900" dirty="0"/>
                        <a:t>     r</a:t>
                      </a:r>
                    </a:p>
                  </a:txBody>
                  <a:tcPr/>
                </a:tc>
                <a:extLst>
                  <a:ext uri="{0D108BD9-81ED-4DB2-BD59-A6C34878D82A}">
                    <a16:rowId xmlns:a16="http://schemas.microsoft.com/office/drawing/2014/main" xmlns="" val="1015943612"/>
                  </a:ext>
                </a:extLst>
              </a:tr>
              <a:tr h="396240">
                <a:tc>
                  <a:txBody>
                    <a:bodyPr/>
                    <a:lstStyle/>
                    <a:p>
                      <a:r>
                        <a:rPr lang="tr-TR" sz="1900" b="1" dirty="0"/>
                        <a:t>Üst Grup</a:t>
                      </a:r>
                    </a:p>
                  </a:txBody>
                  <a:tcPr/>
                </a:tc>
                <a:tc>
                  <a:txBody>
                    <a:bodyPr/>
                    <a:lstStyle/>
                    <a:p>
                      <a:pPr algn="ctr"/>
                      <a:r>
                        <a:rPr lang="tr-TR" sz="2000" dirty="0"/>
                        <a:t>40</a:t>
                      </a:r>
                    </a:p>
                  </a:txBody>
                  <a:tcPr/>
                </a:tc>
                <a:tc>
                  <a:txBody>
                    <a:bodyPr/>
                    <a:lstStyle/>
                    <a:p>
                      <a:pPr algn="ctr"/>
                      <a:r>
                        <a:rPr lang="tr-TR" sz="2000" dirty="0"/>
                        <a:t>32</a:t>
                      </a:r>
                    </a:p>
                  </a:txBody>
                  <a:tcPr/>
                </a:tc>
                <a:tc>
                  <a:txBody>
                    <a:bodyPr/>
                    <a:lstStyle/>
                    <a:p>
                      <a:pPr algn="ctr"/>
                      <a:r>
                        <a:rPr lang="tr-TR" sz="2000" dirty="0"/>
                        <a:t>0</a:t>
                      </a:r>
                    </a:p>
                  </a:txBody>
                  <a:tcPr/>
                </a:tc>
                <a:tc>
                  <a:txBody>
                    <a:bodyPr/>
                    <a:lstStyle/>
                    <a:p>
                      <a:pPr algn="ctr"/>
                      <a:r>
                        <a:rPr lang="tr-TR" sz="2000" dirty="0"/>
                        <a:t>8</a:t>
                      </a:r>
                    </a:p>
                  </a:txBody>
                  <a:tcPr/>
                </a:tc>
                <a:tc>
                  <a:txBody>
                    <a:bodyPr/>
                    <a:lstStyle/>
                    <a:p>
                      <a:pPr algn="ctr"/>
                      <a:r>
                        <a:rPr lang="tr-TR" sz="2000" dirty="0"/>
                        <a:t>0</a:t>
                      </a:r>
                    </a:p>
                  </a:txBody>
                  <a:tcPr/>
                </a:tc>
                <a:tc>
                  <a:txBody>
                    <a:bodyPr/>
                    <a:lstStyle/>
                    <a:p>
                      <a:pPr algn="ctr"/>
                      <a:r>
                        <a:rPr lang="tr-TR" sz="2000" dirty="0"/>
                        <a:t>-</a:t>
                      </a:r>
                    </a:p>
                  </a:txBody>
                  <a:tcPr/>
                </a:tc>
                <a:tc>
                  <a:txBody>
                    <a:bodyPr/>
                    <a:lstStyle/>
                    <a:p>
                      <a:pPr algn="ctr"/>
                      <a:r>
                        <a:rPr lang="tr-TR" sz="2000" dirty="0"/>
                        <a:t>80</a:t>
                      </a:r>
                    </a:p>
                  </a:txBody>
                  <a:tcPr/>
                </a:tc>
                <a:tc rowSpan="3">
                  <a:txBody>
                    <a:bodyPr/>
                    <a:lstStyle/>
                    <a:p>
                      <a:endParaRPr lang="tr-TR" sz="2000" dirty="0"/>
                    </a:p>
                    <a:p>
                      <a:r>
                        <a:rPr lang="tr-TR" sz="2000" dirty="0"/>
                        <a:t>   </a:t>
                      </a:r>
                      <a:r>
                        <a:rPr lang="tr-TR" sz="2000" dirty="0" smtClean="0"/>
                        <a:t>0.40</a:t>
                      </a:r>
                      <a:endParaRPr lang="tr-TR" sz="2000" dirty="0"/>
                    </a:p>
                  </a:txBody>
                  <a:tcPr/>
                </a:tc>
                <a:tc rowSpan="3">
                  <a:txBody>
                    <a:bodyPr/>
                    <a:lstStyle/>
                    <a:p>
                      <a:endParaRPr lang="tr-TR" sz="2000" dirty="0"/>
                    </a:p>
                    <a:p>
                      <a:r>
                        <a:rPr lang="tr-TR" sz="2000" dirty="0"/>
                        <a:t>   </a:t>
                      </a:r>
                      <a:r>
                        <a:rPr lang="tr-TR" sz="2000" dirty="0" smtClean="0"/>
                        <a:t>0.20</a:t>
                      </a:r>
                      <a:endParaRPr lang="tr-TR" sz="2000" dirty="0"/>
                    </a:p>
                  </a:txBody>
                  <a:tcPr/>
                </a:tc>
                <a:extLst>
                  <a:ext uri="{0D108BD9-81ED-4DB2-BD59-A6C34878D82A}">
                    <a16:rowId xmlns:a16="http://schemas.microsoft.com/office/drawing/2014/main" xmlns="" val="3600785952"/>
                  </a:ext>
                </a:extLst>
              </a:tr>
              <a:tr h="396240">
                <a:tc>
                  <a:txBody>
                    <a:bodyPr/>
                    <a:lstStyle/>
                    <a:p>
                      <a:r>
                        <a:rPr lang="tr-TR" sz="1900" b="1" dirty="0"/>
                        <a:t>Orta Grup</a:t>
                      </a:r>
                    </a:p>
                  </a:txBody>
                  <a:tcPr/>
                </a:tc>
                <a:tc>
                  <a:txBody>
                    <a:bodyPr/>
                    <a:lstStyle/>
                    <a:p>
                      <a:pPr algn="ctr"/>
                      <a:r>
                        <a:rPr lang="tr-TR" sz="2000" dirty="0"/>
                        <a:t>32</a:t>
                      </a:r>
                    </a:p>
                  </a:txBody>
                  <a:tcPr/>
                </a:tc>
                <a:tc>
                  <a:txBody>
                    <a:bodyPr/>
                    <a:lstStyle/>
                    <a:p>
                      <a:pPr algn="ctr"/>
                      <a:r>
                        <a:rPr lang="tr-TR" sz="2000" dirty="0"/>
                        <a:t>24</a:t>
                      </a:r>
                    </a:p>
                  </a:txBody>
                  <a:tcPr/>
                </a:tc>
                <a:tc>
                  <a:txBody>
                    <a:bodyPr/>
                    <a:lstStyle/>
                    <a:p>
                      <a:pPr algn="ctr"/>
                      <a:r>
                        <a:rPr lang="tr-TR" sz="2000" dirty="0"/>
                        <a:t>0</a:t>
                      </a:r>
                    </a:p>
                  </a:txBody>
                  <a:tcPr/>
                </a:tc>
                <a:tc>
                  <a:txBody>
                    <a:bodyPr/>
                    <a:lstStyle/>
                    <a:p>
                      <a:pPr algn="ctr"/>
                      <a:r>
                        <a:rPr lang="tr-TR" sz="2000" dirty="0"/>
                        <a:t>24</a:t>
                      </a:r>
                    </a:p>
                  </a:txBody>
                  <a:tcPr/>
                </a:tc>
                <a:tc>
                  <a:txBody>
                    <a:bodyPr/>
                    <a:lstStyle/>
                    <a:p>
                      <a:pPr algn="ctr"/>
                      <a:r>
                        <a:rPr lang="tr-TR" sz="2000" dirty="0"/>
                        <a:t>0</a:t>
                      </a:r>
                    </a:p>
                  </a:txBody>
                  <a:tcPr/>
                </a:tc>
                <a:tc>
                  <a:txBody>
                    <a:bodyPr/>
                    <a:lstStyle/>
                    <a:p>
                      <a:pPr algn="ctr"/>
                      <a:r>
                        <a:rPr lang="tr-TR" sz="2000" dirty="0"/>
                        <a:t>-</a:t>
                      </a:r>
                    </a:p>
                  </a:txBody>
                  <a:tcPr/>
                </a:tc>
                <a:tc>
                  <a:txBody>
                    <a:bodyPr/>
                    <a:lstStyle/>
                    <a:p>
                      <a:pPr algn="ctr"/>
                      <a:r>
                        <a:rPr lang="tr-TR" sz="2000" dirty="0"/>
                        <a:t>80</a:t>
                      </a: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2166512191"/>
                  </a:ext>
                </a:extLst>
              </a:tr>
              <a:tr h="396240">
                <a:tc>
                  <a:txBody>
                    <a:bodyPr/>
                    <a:lstStyle/>
                    <a:p>
                      <a:r>
                        <a:rPr lang="tr-TR" sz="1900" b="1" dirty="0"/>
                        <a:t>Alt Grup</a:t>
                      </a:r>
                    </a:p>
                  </a:txBody>
                  <a:tcPr/>
                </a:tc>
                <a:tc>
                  <a:txBody>
                    <a:bodyPr/>
                    <a:lstStyle/>
                    <a:p>
                      <a:pPr algn="ctr"/>
                      <a:r>
                        <a:rPr lang="tr-TR" sz="2000" dirty="0"/>
                        <a:t>24</a:t>
                      </a:r>
                    </a:p>
                  </a:txBody>
                  <a:tcPr/>
                </a:tc>
                <a:tc>
                  <a:txBody>
                    <a:bodyPr/>
                    <a:lstStyle/>
                    <a:p>
                      <a:pPr algn="ctr"/>
                      <a:r>
                        <a:rPr lang="tr-TR" sz="2000" dirty="0"/>
                        <a:t>16</a:t>
                      </a:r>
                    </a:p>
                  </a:txBody>
                  <a:tcPr/>
                </a:tc>
                <a:tc>
                  <a:txBody>
                    <a:bodyPr/>
                    <a:lstStyle/>
                    <a:p>
                      <a:pPr algn="ctr"/>
                      <a:r>
                        <a:rPr lang="tr-TR" sz="2000" dirty="0"/>
                        <a:t>0</a:t>
                      </a:r>
                    </a:p>
                  </a:txBody>
                  <a:tcPr/>
                </a:tc>
                <a:tc>
                  <a:txBody>
                    <a:bodyPr/>
                    <a:lstStyle/>
                    <a:p>
                      <a:pPr algn="ctr"/>
                      <a:r>
                        <a:rPr lang="tr-TR" sz="2000" dirty="0"/>
                        <a:t>40</a:t>
                      </a:r>
                    </a:p>
                  </a:txBody>
                  <a:tcPr/>
                </a:tc>
                <a:tc>
                  <a:txBody>
                    <a:bodyPr/>
                    <a:lstStyle/>
                    <a:p>
                      <a:pPr algn="ctr"/>
                      <a:r>
                        <a:rPr lang="tr-TR" sz="2000" dirty="0"/>
                        <a:t>0</a:t>
                      </a:r>
                    </a:p>
                  </a:txBody>
                  <a:tcPr/>
                </a:tc>
                <a:tc>
                  <a:txBody>
                    <a:bodyPr/>
                    <a:lstStyle/>
                    <a:p>
                      <a:pPr algn="ctr"/>
                      <a:r>
                        <a:rPr lang="tr-TR" sz="2000" dirty="0"/>
                        <a:t>-</a:t>
                      </a:r>
                    </a:p>
                  </a:txBody>
                  <a:tcPr/>
                </a:tc>
                <a:tc>
                  <a:txBody>
                    <a:bodyPr/>
                    <a:lstStyle/>
                    <a:p>
                      <a:pPr algn="ctr"/>
                      <a:r>
                        <a:rPr lang="tr-TR" sz="2000" dirty="0"/>
                        <a:t>80</a:t>
                      </a:r>
                    </a:p>
                  </a:txBody>
                  <a:tcPr/>
                </a:tc>
                <a:tc vMerge="1">
                  <a:txBody>
                    <a:bodyPr/>
                    <a:lstStyle/>
                    <a:p>
                      <a:endParaRPr lang="tr-TR"/>
                    </a:p>
                  </a:txBody>
                  <a:tcPr/>
                </a:tc>
                <a:tc vMerge="1">
                  <a:txBody>
                    <a:bodyPr/>
                    <a:lstStyle/>
                    <a:p>
                      <a:endParaRPr lang="tr-TR" dirty="0"/>
                    </a:p>
                  </a:txBody>
                  <a:tcPr/>
                </a:tc>
                <a:extLst>
                  <a:ext uri="{0D108BD9-81ED-4DB2-BD59-A6C34878D82A}">
                    <a16:rowId xmlns:a16="http://schemas.microsoft.com/office/drawing/2014/main" xmlns="" val="2169624887"/>
                  </a:ext>
                </a:extLst>
              </a:tr>
            </a:tbl>
          </a:graphicData>
        </a:graphic>
      </p:graphicFrame>
      <p:sp>
        <p:nvSpPr>
          <p:cNvPr id="5" name="Metin kutusu 4">
            <a:extLst>
              <a:ext uri="{FF2B5EF4-FFF2-40B4-BE49-F238E27FC236}">
                <a16:creationId xmlns:a16="http://schemas.microsoft.com/office/drawing/2014/main" xmlns="" id="{2A2B25D4-1D25-4EE4-AE4B-F642F8A7D01F}"/>
              </a:ext>
            </a:extLst>
          </p:cNvPr>
          <p:cNvSpPr txBox="1"/>
          <p:nvPr/>
        </p:nvSpPr>
        <p:spPr>
          <a:xfrm>
            <a:off x="276637" y="159112"/>
            <a:ext cx="1046923" cy="446274"/>
          </a:xfrm>
          <a:prstGeom prst="rect">
            <a:avLst/>
          </a:prstGeom>
          <a:noFill/>
        </p:spPr>
        <p:txBody>
          <a:bodyPr wrap="square" lIns="91438" tIns="45719" rIns="91438" bIns="45719" rtlCol="0">
            <a:spAutoFit/>
          </a:bodyPr>
          <a:lstStyle/>
          <a:p>
            <a:r>
              <a:rPr lang="tr-TR" sz="2300" b="1" i="1" dirty="0">
                <a:latin typeface="Times New Roman" panose="02020603050405020304" pitchFamily="18" charset="0"/>
                <a:cs typeface="Times New Roman" panose="02020603050405020304" pitchFamily="18" charset="0"/>
              </a:rPr>
              <a:t>Örnek</a:t>
            </a:r>
          </a:p>
        </p:txBody>
      </p:sp>
      <p:sp>
        <p:nvSpPr>
          <p:cNvPr id="6" name="Metin kutusu 5">
            <a:extLst>
              <a:ext uri="{FF2B5EF4-FFF2-40B4-BE49-F238E27FC236}">
                <a16:creationId xmlns:a16="http://schemas.microsoft.com/office/drawing/2014/main" xmlns="" id="{661629D9-3D52-4989-A122-93C61908781B}"/>
              </a:ext>
            </a:extLst>
          </p:cNvPr>
          <p:cNvSpPr txBox="1"/>
          <p:nvPr/>
        </p:nvSpPr>
        <p:spPr>
          <a:xfrm>
            <a:off x="1323560" y="2744362"/>
            <a:ext cx="10563640" cy="3801039"/>
          </a:xfrm>
          <a:prstGeom prst="rect">
            <a:avLst/>
          </a:prstGeom>
          <a:noFill/>
        </p:spPr>
        <p:txBody>
          <a:bodyPr wrap="square" lIns="91438" tIns="45719" rIns="91438" bIns="45719" rtlCol="0" anchor="t">
            <a:spAutoFit/>
          </a:bodyPr>
          <a:lstStyle/>
          <a:p>
            <a:pPr>
              <a:spcBef>
                <a:spcPts val="600"/>
              </a:spcBef>
            </a:pPr>
            <a:r>
              <a:rPr lang="tr-TR" sz="2400" b="1" dirty="0">
                <a:latin typeface="Times"/>
                <a:cs typeface="Times"/>
              </a:rPr>
              <a:t>Testteki 3. </a:t>
            </a:r>
            <a:r>
              <a:rPr lang="tr-TR" sz="2400" b="1" dirty="0" smtClean="0">
                <a:latin typeface="Times"/>
                <a:cs typeface="Times"/>
              </a:rPr>
              <a:t>Sorunun Madde </a:t>
            </a:r>
            <a:r>
              <a:rPr lang="tr-TR" sz="2400" b="1" dirty="0">
                <a:latin typeface="Times"/>
                <a:cs typeface="Times"/>
              </a:rPr>
              <a:t>güçlüğü, Ayırdediciliği ve Çeldiricilerin Analizleri:</a:t>
            </a:r>
          </a:p>
          <a:p>
            <a:pPr>
              <a:spcBef>
                <a:spcPts val="600"/>
              </a:spcBef>
            </a:pPr>
            <a:r>
              <a:rPr lang="tr-TR" sz="2400" dirty="0">
                <a:latin typeface="Arial" pitchFamily="34" charset="0"/>
                <a:cs typeface="Arial" pitchFamily="34" charset="0"/>
              </a:rPr>
              <a:t>Üçüncü maddeyi (A seçeneği) doğru cevaplayanların sayısı üst gruptan alt gruba gittikçe azalmaktadır. </a:t>
            </a:r>
          </a:p>
          <a:p>
            <a:pPr>
              <a:spcBef>
                <a:spcPts val="600"/>
              </a:spcBef>
            </a:pPr>
            <a:r>
              <a:rPr lang="tr-TR" sz="2400" dirty="0">
                <a:latin typeface="Arial" pitchFamily="34" charset="0"/>
                <a:cs typeface="Arial" pitchFamily="34" charset="0"/>
              </a:rPr>
              <a:t>Üst gruptakilerin doğru cevap sayısının alt gruptakilerden fazla olduğu için maddenin </a:t>
            </a:r>
            <a:r>
              <a:rPr lang="tr-TR" sz="2400" dirty="0" err="1">
                <a:latin typeface="Arial" pitchFamily="34" charset="0"/>
                <a:cs typeface="Arial" pitchFamily="34" charset="0"/>
              </a:rPr>
              <a:t>ayırıcılık</a:t>
            </a:r>
            <a:r>
              <a:rPr lang="tr-TR" sz="2400" dirty="0">
                <a:latin typeface="Arial" pitchFamily="34" charset="0"/>
                <a:cs typeface="Arial" pitchFamily="34" charset="0"/>
              </a:rPr>
              <a:t> gücü pozitif olacaktır, fakat düşük bir </a:t>
            </a:r>
            <a:r>
              <a:rPr lang="tr-TR" sz="2400" dirty="0" err="1">
                <a:latin typeface="Arial" pitchFamily="34" charset="0"/>
                <a:cs typeface="Arial" pitchFamily="34" charset="0"/>
              </a:rPr>
              <a:t>ayırıcılık</a:t>
            </a:r>
            <a:r>
              <a:rPr lang="tr-TR" sz="2400" dirty="0">
                <a:latin typeface="Arial" pitchFamily="34" charset="0"/>
                <a:cs typeface="Arial" pitchFamily="34" charset="0"/>
              </a:rPr>
              <a:t> gücünün elde edilme ihtimali yüksektir. </a:t>
            </a:r>
          </a:p>
          <a:p>
            <a:pPr>
              <a:spcBef>
                <a:spcPts val="600"/>
              </a:spcBef>
            </a:pPr>
            <a:endParaRPr lang="tr-TR" sz="2400" dirty="0">
              <a:latin typeface="Arial" pitchFamily="34" charset="0"/>
              <a:cs typeface="Arial" pitchFamily="34" charset="0"/>
            </a:endParaRPr>
          </a:p>
          <a:p>
            <a:pPr>
              <a:spcBef>
                <a:spcPts val="600"/>
              </a:spcBef>
            </a:pPr>
            <a:r>
              <a:rPr lang="tr-TR" sz="2400" dirty="0">
                <a:latin typeface="Arial" pitchFamily="34" charset="0"/>
                <a:cs typeface="Arial" pitchFamily="34" charset="0"/>
              </a:rPr>
              <a:t>Madde güçlüğü= (40+24) / (80+80) = 64 / </a:t>
            </a:r>
            <a:r>
              <a:rPr lang="tr-TR" sz="2400" dirty="0" smtClean="0">
                <a:latin typeface="Arial" pitchFamily="34" charset="0"/>
                <a:cs typeface="Arial" pitchFamily="34" charset="0"/>
              </a:rPr>
              <a:t>160 </a:t>
            </a:r>
            <a:r>
              <a:rPr lang="tr-TR" sz="2400" dirty="0">
                <a:latin typeface="Arial" pitchFamily="34" charset="0"/>
                <a:cs typeface="Arial" pitchFamily="34" charset="0"/>
              </a:rPr>
              <a:t>= 0,40</a:t>
            </a:r>
          </a:p>
          <a:p>
            <a:pPr>
              <a:spcBef>
                <a:spcPts val="600"/>
              </a:spcBef>
            </a:pPr>
            <a:r>
              <a:rPr lang="tr-TR" sz="2400" dirty="0">
                <a:latin typeface="Arial" pitchFamily="34" charset="0"/>
                <a:cs typeface="Arial" pitchFamily="34" charset="0"/>
              </a:rPr>
              <a:t>Madde ayırdediciliği= </a:t>
            </a:r>
            <a:r>
              <a:rPr lang="tr-TR" sz="2400" dirty="0">
                <a:solidFill>
                  <a:prstClr val="black"/>
                </a:solidFill>
                <a:latin typeface="Arial" pitchFamily="34" charset="0"/>
                <a:cs typeface="Arial" pitchFamily="34" charset="0"/>
              </a:rPr>
              <a:t>(40-24) / (80) = 16 / 80 = 0,20</a:t>
            </a:r>
            <a:endParaRPr lang="tr-TR" sz="2400" dirty="0">
              <a:latin typeface="Arial" pitchFamily="34" charset="0"/>
              <a:cs typeface="Arial" pitchFamily="34" charset="0"/>
            </a:endParaRPr>
          </a:p>
        </p:txBody>
      </p:sp>
    </p:spTree>
    <p:extLst>
      <p:ext uri="{BB962C8B-B14F-4D97-AF65-F5344CB8AC3E}">
        <p14:creationId xmlns:p14="http://schemas.microsoft.com/office/powerpoint/2010/main" val="3300199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xmlns="" id="{882A1E3A-9EE5-4A75-886F-7FD115DDE5C8}"/>
              </a:ext>
            </a:extLst>
          </p:cNvPr>
          <p:cNvGraphicFramePr>
            <a:graphicFrameLocks noGrp="1"/>
          </p:cNvGraphicFramePr>
          <p:nvPr>
            <p:ph idx="1"/>
            <p:extLst>
              <p:ext uri="{D42A27DB-BD31-4B8C-83A1-F6EECF244321}">
                <p14:modId xmlns:p14="http://schemas.microsoft.com/office/powerpoint/2010/main" val="3306658762"/>
              </p:ext>
            </p:extLst>
          </p:nvPr>
        </p:nvGraphicFramePr>
        <p:xfrm>
          <a:off x="1553031" y="444136"/>
          <a:ext cx="9690888" cy="1844040"/>
        </p:xfrm>
        <a:graphic>
          <a:graphicData uri="http://schemas.openxmlformats.org/drawingml/2006/table">
            <a:tbl>
              <a:tblPr firstRow="1" bandRow="1">
                <a:tableStyleId>{073A0DAA-6AF3-43AB-8588-CEC1D06C72B9}</a:tableStyleId>
              </a:tblPr>
              <a:tblGrid>
                <a:gridCol w="1596571">
                  <a:extLst>
                    <a:ext uri="{9D8B030D-6E8A-4147-A177-3AD203B41FA5}">
                      <a16:colId xmlns:a16="http://schemas.microsoft.com/office/drawing/2014/main" xmlns="" val="359666446"/>
                    </a:ext>
                  </a:extLst>
                </a:gridCol>
                <a:gridCol w="914400">
                  <a:extLst>
                    <a:ext uri="{9D8B030D-6E8A-4147-A177-3AD203B41FA5}">
                      <a16:colId xmlns:a16="http://schemas.microsoft.com/office/drawing/2014/main" xmlns="" val="3362391253"/>
                    </a:ext>
                  </a:extLst>
                </a:gridCol>
                <a:gridCol w="812800">
                  <a:extLst>
                    <a:ext uri="{9D8B030D-6E8A-4147-A177-3AD203B41FA5}">
                      <a16:colId xmlns:a16="http://schemas.microsoft.com/office/drawing/2014/main" xmlns="" val="2062501960"/>
                    </a:ext>
                  </a:extLst>
                </a:gridCol>
                <a:gridCol w="957943">
                  <a:extLst>
                    <a:ext uri="{9D8B030D-6E8A-4147-A177-3AD203B41FA5}">
                      <a16:colId xmlns:a16="http://schemas.microsoft.com/office/drawing/2014/main" xmlns="" val="3850395796"/>
                    </a:ext>
                  </a:extLst>
                </a:gridCol>
                <a:gridCol w="972457">
                  <a:extLst>
                    <a:ext uri="{9D8B030D-6E8A-4147-A177-3AD203B41FA5}">
                      <a16:colId xmlns:a16="http://schemas.microsoft.com/office/drawing/2014/main" xmlns="" val="2226001079"/>
                    </a:ext>
                  </a:extLst>
                </a:gridCol>
                <a:gridCol w="711200">
                  <a:extLst>
                    <a:ext uri="{9D8B030D-6E8A-4147-A177-3AD203B41FA5}">
                      <a16:colId xmlns:a16="http://schemas.microsoft.com/office/drawing/2014/main" xmlns="" val="1225135425"/>
                    </a:ext>
                  </a:extLst>
                </a:gridCol>
                <a:gridCol w="767280">
                  <a:extLst>
                    <a:ext uri="{9D8B030D-6E8A-4147-A177-3AD203B41FA5}">
                      <a16:colId xmlns:a16="http://schemas.microsoft.com/office/drawing/2014/main" xmlns="" val="1649752469"/>
                    </a:ext>
                  </a:extLst>
                </a:gridCol>
                <a:gridCol w="868277">
                  <a:extLst>
                    <a:ext uri="{9D8B030D-6E8A-4147-A177-3AD203B41FA5}">
                      <a16:colId xmlns:a16="http://schemas.microsoft.com/office/drawing/2014/main" xmlns="" val="2561095764"/>
                    </a:ext>
                  </a:extLst>
                </a:gridCol>
                <a:gridCol w="1064341">
                  <a:extLst>
                    <a:ext uri="{9D8B030D-6E8A-4147-A177-3AD203B41FA5}">
                      <a16:colId xmlns:a16="http://schemas.microsoft.com/office/drawing/2014/main" xmlns="" val="1788605277"/>
                    </a:ext>
                  </a:extLst>
                </a:gridCol>
                <a:gridCol w="1025619">
                  <a:extLst>
                    <a:ext uri="{9D8B030D-6E8A-4147-A177-3AD203B41FA5}">
                      <a16:colId xmlns:a16="http://schemas.microsoft.com/office/drawing/2014/main" xmlns="" val="4145448923"/>
                    </a:ext>
                  </a:extLst>
                </a:gridCol>
              </a:tblGrid>
              <a:tr h="660400">
                <a:tc>
                  <a:txBody>
                    <a:bodyPr/>
                    <a:lstStyle/>
                    <a:p>
                      <a:r>
                        <a:rPr lang="tr-TR" sz="1900" dirty="0"/>
                        <a:t>Madde </a:t>
                      </a:r>
                      <a:r>
                        <a:rPr lang="tr-TR" sz="1900" dirty="0" smtClean="0"/>
                        <a:t>No:3</a:t>
                      </a:r>
                      <a:endParaRPr lang="tr-TR" sz="1900" dirty="0"/>
                    </a:p>
                  </a:txBody>
                  <a:tcPr/>
                </a:tc>
                <a:tc>
                  <a:txBody>
                    <a:bodyPr/>
                    <a:lstStyle/>
                    <a:p>
                      <a:r>
                        <a:rPr lang="tr-TR" sz="1900" dirty="0"/>
                        <a:t>      </a:t>
                      </a:r>
                      <a:r>
                        <a:rPr lang="tr-TR" sz="1900" dirty="0" smtClean="0"/>
                        <a:t>A</a:t>
                      </a:r>
                      <a:r>
                        <a:rPr kumimoji="0" lang="tr-TR" sz="1900" b="1" i="0" u="none" strike="noStrike" kern="1200" cap="none" spc="0" normalizeH="0" baseline="0" noProof="0" dirty="0" smtClean="0">
                          <a:ln>
                            <a:noFill/>
                          </a:ln>
                          <a:solidFill>
                            <a:prstClr val="white"/>
                          </a:solidFill>
                          <a:effectLst/>
                          <a:uLnTx/>
                          <a:uFillTx/>
                          <a:latin typeface="+mn-lt"/>
                          <a:ea typeface="+mn-ea"/>
                          <a:cs typeface="+mn-cs"/>
                        </a:rPr>
                        <a:t>*</a:t>
                      </a:r>
                      <a:endParaRPr lang="tr-TR" sz="1900" dirty="0"/>
                    </a:p>
                  </a:txBody>
                  <a:tcPr/>
                </a:tc>
                <a:tc>
                  <a:txBody>
                    <a:bodyPr/>
                    <a:lstStyle/>
                    <a:p>
                      <a:r>
                        <a:rPr lang="tr-TR" sz="1900" dirty="0"/>
                        <a:t>     B  </a:t>
                      </a:r>
                    </a:p>
                  </a:txBody>
                  <a:tcPr/>
                </a:tc>
                <a:tc>
                  <a:txBody>
                    <a:bodyPr/>
                    <a:lstStyle/>
                    <a:p>
                      <a:r>
                        <a:rPr lang="tr-TR" sz="1900" dirty="0"/>
                        <a:t>    </a:t>
                      </a:r>
                      <a:r>
                        <a:rPr lang="tr-TR" sz="1900" dirty="0" smtClean="0"/>
                        <a:t>C</a:t>
                      </a:r>
                      <a:endParaRPr lang="tr-TR" sz="1900" dirty="0"/>
                    </a:p>
                  </a:txBody>
                  <a:tcPr/>
                </a:tc>
                <a:tc>
                  <a:txBody>
                    <a:bodyPr/>
                    <a:lstStyle/>
                    <a:p>
                      <a:r>
                        <a:rPr lang="tr-TR" sz="1900" dirty="0"/>
                        <a:t>     D  </a:t>
                      </a:r>
                    </a:p>
                  </a:txBody>
                  <a:tcPr/>
                </a:tc>
                <a:tc>
                  <a:txBody>
                    <a:bodyPr/>
                    <a:lstStyle/>
                    <a:p>
                      <a:r>
                        <a:rPr lang="tr-TR" sz="1900" dirty="0"/>
                        <a:t>     E</a:t>
                      </a:r>
                    </a:p>
                  </a:txBody>
                  <a:tcPr/>
                </a:tc>
                <a:tc>
                  <a:txBody>
                    <a:bodyPr/>
                    <a:lstStyle/>
                    <a:p>
                      <a:r>
                        <a:rPr lang="tr-TR" sz="1900" dirty="0"/>
                        <a:t>  Boş</a:t>
                      </a:r>
                    </a:p>
                  </a:txBody>
                  <a:tcPr/>
                </a:tc>
                <a:tc>
                  <a:txBody>
                    <a:bodyPr/>
                    <a:lstStyle/>
                    <a:p>
                      <a:r>
                        <a:rPr lang="tr-TR" sz="1900" dirty="0"/>
                        <a:t>    n</a:t>
                      </a:r>
                    </a:p>
                  </a:txBody>
                  <a:tcPr/>
                </a:tc>
                <a:tc>
                  <a:txBody>
                    <a:bodyPr/>
                    <a:lstStyle/>
                    <a:p>
                      <a:r>
                        <a:rPr lang="tr-TR" sz="1900" dirty="0"/>
                        <a:t>      P    </a:t>
                      </a:r>
                    </a:p>
                  </a:txBody>
                  <a:tcPr/>
                </a:tc>
                <a:tc>
                  <a:txBody>
                    <a:bodyPr/>
                    <a:lstStyle/>
                    <a:p>
                      <a:r>
                        <a:rPr lang="tr-TR" sz="1900" dirty="0"/>
                        <a:t>     r</a:t>
                      </a:r>
                    </a:p>
                  </a:txBody>
                  <a:tcPr/>
                </a:tc>
                <a:extLst>
                  <a:ext uri="{0D108BD9-81ED-4DB2-BD59-A6C34878D82A}">
                    <a16:rowId xmlns:a16="http://schemas.microsoft.com/office/drawing/2014/main" xmlns="" val="1015943612"/>
                  </a:ext>
                </a:extLst>
              </a:tr>
              <a:tr h="396240">
                <a:tc>
                  <a:txBody>
                    <a:bodyPr/>
                    <a:lstStyle/>
                    <a:p>
                      <a:r>
                        <a:rPr lang="tr-TR" sz="2000" dirty="0"/>
                        <a:t>Üst Grup</a:t>
                      </a:r>
                    </a:p>
                  </a:txBody>
                  <a:tcPr/>
                </a:tc>
                <a:tc>
                  <a:txBody>
                    <a:bodyPr/>
                    <a:lstStyle/>
                    <a:p>
                      <a:pPr algn="ctr"/>
                      <a:r>
                        <a:rPr lang="tr-TR" sz="2000" dirty="0"/>
                        <a:t>40</a:t>
                      </a:r>
                    </a:p>
                  </a:txBody>
                  <a:tcPr/>
                </a:tc>
                <a:tc>
                  <a:txBody>
                    <a:bodyPr/>
                    <a:lstStyle/>
                    <a:p>
                      <a:pPr algn="ctr"/>
                      <a:r>
                        <a:rPr lang="tr-TR" sz="2000" dirty="0"/>
                        <a:t>32</a:t>
                      </a:r>
                    </a:p>
                  </a:txBody>
                  <a:tcPr/>
                </a:tc>
                <a:tc>
                  <a:txBody>
                    <a:bodyPr/>
                    <a:lstStyle/>
                    <a:p>
                      <a:pPr algn="ctr"/>
                      <a:r>
                        <a:rPr lang="tr-TR" sz="2000" dirty="0"/>
                        <a:t>0</a:t>
                      </a:r>
                    </a:p>
                  </a:txBody>
                  <a:tcPr/>
                </a:tc>
                <a:tc>
                  <a:txBody>
                    <a:bodyPr/>
                    <a:lstStyle/>
                    <a:p>
                      <a:pPr algn="ctr"/>
                      <a:r>
                        <a:rPr lang="tr-TR" sz="2000" dirty="0"/>
                        <a:t>8</a:t>
                      </a:r>
                    </a:p>
                  </a:txBody>
                  <a:tcPr/>
                </a:tc>
                <a:tc>
                  <a:txBody>
                    <a:bodyPr/>
                    <a:lstStyle/>
                    <a:p>
                      <a:pPr algn="ctr"/>
                      <a:r>
                        <a:rPr lang="tr-TR" sz="2000" dirty="0"/>
                        <a:t>0</a:t>
                      </a:r>
                    </a:p>
                  </a:txBody>
                  <a:tcPr/>
                </a:tc>
                <a:tc>
                  <a:txBody>
                    <a:bodyPr/>
                    <a:lstStyle/>
                    <a:p>
                      <a:pPr algn="ctr"/>
                      <a:r>
                        <a:rPr lang="tr-TR" sz="2000" dirty="0"/>
                        <a:t>-</a:t>
                      </a:r>
                    </a:p>
                  </a:txBody>
                  <a:tcPr/>
                </a:tc>
                <a:tc>
                  <a:txBody>
                    <a:bodyPr/>
                    <a:lstStyle/>
                    <a:p>
                      <a:pPr algn="ctr"/>
                      <a:r>
                        <a:rPr lang="tr-TR" sz="2000" dirty="0"/>
                        <a:t>80</a:t>
                      </a:r>
                    </a:p>
                  </a:txBody>
                  <a:tcPr/>
                </a:tc>
                <a:tc rowSpan="3">
                  <a:txBody>
                    <a:bodyPr/>
                    <a:lstStyle/>
                    <a:p>
                      <a:endParaRPr lang="tr-TR" sz="2000" dirty="0"/>
                    </a:p>
                    <a:p>
                      <a:r>
                        <a:rPr lang="tr-TR" sz="2000" dirty="0"/>
                        <a:t>    </a:t>
                      </a:r>
                      <a:r>
                        <a:rPr lang="tr-TR" sz="2000" dirty="0" smtClean="0"/>
                        <a:t>0.40</a:t>
                      </a:r>
                      <a:endParaRPr lang="tr-TR" sz="2000" dirty="0"/>
                    </a:p>
                  </a:txBody>
                  <a:tcPr/>
                </a:tc>
                <a:tc rowSpan="3">
                  <a:txBody>
                    <a:bodyPr/>
                    <a:lstStyle/>
                    <a:p>
                      <a:endParaRPr lang="tr-TR" sz="2000" dirty="0"/>
                    </a:p>
                    <a:p>
                      <a:r>
                        <a:rPr lang="tr-TR" sz="2000" dirty="0"/>
                        <a:t>   </a:t>
                      </a:r>
                      <a:r>
                        <a:rPr lang="tr-TR" sz="2000" dirty="0" smtClean="0"/>
                        <a:t>0.20</a:t>
                      </a:r>
                      <a:endParaRPr lang="tr-TR" sz="2000" dirty="0"/>
                    </a:p>
                  </a:txBody>
                  <a:tcPr/>
                </a:tc>
                <a:extLst>
                  <a:ext uri="{0D108BD9-81ED-4DB2-BD59-A6C34878D82A}">
                    <a16:rowId xmlns:a16="http://schemas.microsoft.com/office/drawing/2014/main" xmlns="" val="3600785952"/>
                  </a:ext>
                </a:extLst>
              </a:tr>
              <a:tr h="396240">
                <a:tc>
                  <a:txBody>
                    <a:bodyPr/>
                    <a:lstStyle/>
                    <a:p>
                      <a:r>
                        <a:rPr lang="tr-TR" sz="2000" dirty="0"/>
                        <a:t>Orta Grup</a:t>
                      </a:r>
                    </a:p>
                  </a:txBody>
                  <a:tcPr/>
                </a:tc>
                <a:tc>
                  <a:txBody>
                    <a:bodyPr/>
                    <a:lstStyle/>
                    <a:p>
                      <a:pPr algn="ctr"/>
                      <a:r>
                        <a:rPr lang="tr-TR" sz="2000" dirty="0"/>
                        <a:t>32</a:t>
                      </a:r>
                    </a:p>
                  </a:txBody>
                  <a:tcPr/>
                </a:tc>
                <a:tc>
                  <a:txBody>
                    <a:bodyPr/>
                    <a:lstStyle/>
                    <a:p>
                      <a:pPr algn="ctr"/>
                      <a:r>
                        <a:rPr lang="tr-TR" sz="2000" dirty="0"/>
                        <a:t>24</a:t>
                      </a:r>
                    </a:p>
                  </a:txBody>
                  <a:tcPr/>
                </a:tc>
                <a:tc>
                  <a:txBody>
                    <a:bodyPr/>
                    <a:lstStyle/>
                    <a:p>
                      <a:pPr algn="ctr"/>
                      <a:r>
                        <a:rPr lang="tr-TR" sz="2000" dirty="0"/>
                        <a:t>0</a:t>
                      </a:r>
                    </a:p>
                  </a:txBody>
                  <a:tcPr/>
                </a:tc>
                <a:tc>
                  <a:txBody>
                    <a:bodyPr/>
                    <a:lstStyle/>
                    <a:p>
                      <a:pPr algn="ctr"/>
                      <a:r>
                        <a:rPr lang="tr-TR" sz="2000" dirty="0"/>
                        <a:t>24</a:t>
                      </a:r>
                    </a:p>
                  </a:txBody>
                  <a:tcPr/>
                </a:tc>
                <a:tc>
                  <a:txBody>
                    <a:bodyPr/>
                    <a:lstStyle/>
                    <a:p>
                      <a:pPr algn="ctr"/>
                      <a:r>
                        <a:rPr lang="tr-TR" sz="2000" dirty="0"/>
                        <a:t>0</a:t>
                      </a:r>
                    </a:p>
                  </a:txBody>
                  <a:tcPr/>
                </a:tc>
                <a:tc>
                  <a:txBody>
                    <a:bodyPr/>
                    <a:lstStyle/>
                    <a:p>
                      <a:pPr algn="ctr"/>
                      <a:r>
                        <a:rPr lang="tr-TR" sz="2000" dirty="0"/>
                        <a:t>-</a:t>
                      </a:r>
                    </a:p>
                  </a:txBody>
                  <a:tcPr/>
                </a:tc>
                <a:tc>
                  <a:txBody>
                    <a:bodyPr/>
                    <a:lstStyle/>
                    <a:p>
                      <a:pPr algn="ctr"/>
                      <a:r>
                        <a:rPr lang="tr-TR" sz="2000" dirty="0"/>
                        <a:t>80</a:t>
                      </a: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2166512191"/>
                  </a:ext>
                </a:extLst>
              </a:tr>
              <a:tr h="375920">
                <a:tc>
                  <a:txBody>
                    <a:bodyPr/>
                    <a:lstStyle/>
                    <a:p>
                      <a:r>
                        <a:rPr lang="tr-TR" sz="1900" dirty="0"/>
                        <a:t>Alt Grup</a:t>
                      </a:r>
                    </a:p>
                  </a:txBody>
                  <a:tcPr/>
                </a:tc>
                <a:tc>
                  <a:txBody>
                    <a:bodyPr/>
                    <a:lstStyle/>
                    <a:p>
                      <a:pPr algn="ctr"/>
                      <a:r>
                        <a:rPr lang="tr-TR" sz="1900" dirty="0"/>
                        <a:t>24</a:t>
                      </a:r>
                    </a:p>
                  </a:txBody>
                  <a:tcPr/>
                </a:tc>
                <a:tc>
                  <a:txBody>
                    <a:bodyPr/>
                    <a:lstStyle/>
                    <a:p>
                      <a:pPr algn="ctr"/>
                      <a:r>
                        <a:rPr lang="tr-TR" sz="1900" dirty="0"/>
                        <a:t>16</a:t>
                      </a:r>
                    </a:p>
                  </a:txBody>
                  <a:tcPr/>
                </a:tc>
                <a:tc>
                  <a:txBody>
                    <a:bodyPr/>
                    <a:lstStyle/>
                    <a:p>
                      <a:pPr algn="ctr"/>
                      <a:r>
                        <a:rPr lang="tr-TR" sz="1900" dirty="0"/>
                        <a:t>0</a:t>
                      </a:r>
                    </a:p>
                  </a:txBody>
                  <a:tcPr/>
                </a:tc>
                <a:tc>
                  <a:txBody>
                    <a:bodyPr/>
                    <a:lstStyle/>
                    <a:p>
                      <a:pPr algn="ctr"/>
                      <a:r>
                        <a:rPr lang="tr-TR" sz="1900" dirty="0"/>
                        <a:t>40</a:t>
                      </a:r>
                    </a:p>
                  </a:txBody>
                  <a:tcPr/>
                </a:tc>
                <a:tc>
                  <a:txBody>
                    <a:bodyPr/>
                    <a:lstStyle/>
                    <a:p>
                      <a:pPr algn="ctr"/>
                      <a:r>
                        <a:rPr lang="tr-TR" sz="1900" dirty="0"/>
                        <a:t>0</a:t>
                      </a:r>
                    </a:p>
                  </a:txBody>
                  <a:tcPr/>
                </a:tc>
                <a:tc>
                  <a:txBody>
                    <a:bodyPr/>
                    <a:lstStyle/>
                    <a:p>
                      <a:pPr algn="ctr"/>
                      <a:r>
                        <a:rPr lang="tr-TR" sz="1900" dirty="0"/>
                        <a:t>-</a:t>
                      </a:r>
                    </a:p>
                  </a:txBody>
                  <a:tcPr/>
                </a:tc>
                <a:tc>
                  <a:txBody>
                    <a:bodyPr/>
                    <a:lstStyle/>
                    <a:p>
                      <a:pPr algn="ctr"/>
                      <a:r>
                        <a:rPr lang="tr-TR" sz="1900" dirty="0"/>
                        <a:t>80</a:t>
                      </a:r>
                    </a:p>
                  </a:txBody>
                  <a:tcPr/>
                </a:tc>
                <a:tc vMerge="1">
                  <a:txBody>
                    <a:bodyPr/>
                    <a:lstStyle/>
                    <a:p>
                      <a:endParaRPr lang="tr-TR"/>
                    </a:p>
                  </a:txBody>
                  <a:tcPr/>
                </a:tc>
                <a:tc vMerge="1">
                  <a:txBody>
                    <a:bodyPr/>
                    <a:lstStyle/>
                    <a:p>
                      <a:endParaRPr lang="tr-TR" dirty="0"/>
                    </a:p>
                  </a:txBody>
                  <a:tcPr/>
                </a:tc>
                <a:extLst>
                  <a:ext uri="{0D108BD9-81ED-4DB2-BD59-A6C34878D82A}">
                    <a16:rowId xmlns:a16="http://schemas.microsoft.com/office/drawing/2014/main" xmlns="" val="2169624887"/>
                  </a:ext>
                </a:extLst>
              </a:tr>
            </a:tbl>
          </a:graphicData>
        </a:graphic>
      </p:graphicFrame>
      <p:sp>
        <p:nvSpPr>
          <p:cNvPr id="5" name="Metin kutusu 4">
            <a:extLst>
              <a:ext uri="{FF2B5EF4-FFF2-40B4-BE49-F238E27FC236}">
                <a16:creationId xmlns:a16="http://schemas.microsoft.com/office/drawing/2014/main" xmlns="" id="{2A2B25D4-1D25-4EE4-AE4B-F642F8A7D01F}"/>
              </a:ext>
            </a:extLst>
          </p:cNvPr>
          <p:cNvSpPr txBox="1"/>
          <p:nvPr/>
        </p:nvSpPr>
        <p:spPr>
          <a:xfrm>
            <a:off x="395909" y="159112"/>
            <a:ext cx="1046923" cy="446274"/>
          </a:xfrm>
          <a:prstGeom prst="rect">
            <a:avLst/>
          </a:prstGeom>
          <a:noFill/>
        </p:spPr>
        <p:txBody>
          <a:bodyPr wrap="square" lIns="91438" tIns="45719" rIns="91438" bIns="45719" rtlCol="0">
            <a:spAutoFit/>
          </a:bodyPr>
          <a:lstStyle/>
          <a:p>
            <a:r>
              <a:rPr lang="tr-TR" sz="2300" b="1" i="1" dirty="0">
                <a:solidFill>
                  <a:prstClr val="black"/>
                </a:solidFill>
                <a:latin typeface="Times New Roman" panose="02020603050405020304" pitchFamily="18" charset="0"/>
                <a:cs typeface="Times New Roman" panose="02020603050405020304" pitchFamily="18" charset="0"/>
              </a:rPr>
              <a:t>Örnek</a:t>
            </a:r>
          </a:p>
        </p:txBody>
      </p:sp>
      <p:sp>
        <p:nvSpPr>
          <p:cNvPr id="6" name="Metin kutusu 5">
            <a:extLst>
              <a:ext uri="{FF2B5EF4-FFF2-40B4-BE49-F238E27FC236}">
                <a16:creationId xmlns:a16="http://schemas.microsoft.com/office/drawing/2014/main" xmlns="" id="{661629D9-3D52-4989-A122-93C61908781B}"/>
              </a:ext>
            </a:extLst>
          </p:cNvPr>
          <p:cNvSpPr txBox="1"/>
          <p:nvPr/>
        </p:nvSpPr>
        <p:spPr>
          <a:xfrm>
            <a:off x="1323560" y="2744362"/>
            <a:ext cx="10563640" cy="3785650"/>
          </a:xfrm>
          <a:prstGeom prst="rect">
            <a:avLst/>
          </a:prstGeom>
          <a:noFill/>
        </p:spPr>
        <p:txBody>
          <a:bodyPr wrap="square" lIns="91438" tIns="45719" rIns="91438" bIns="45719" rtlCol="0" anchor="t">
            <a:spAutoFit/>
          </a:bodyPr>
          <a:lstStyle/>
          <a:p>
            <a:r>
              <a:rPr lang="tr-TR" sz="2400" dirty="0">
                <a:solidFill>
                  <a:prstClr val="black"/>
                </a:solidFill>
                <a:latin typeface="Arial" pitchFamily="34" charset="0"/>
                <a:cs typeface="Arial" pitchFamily="34" charset="0"/>
              </a:rPr>
              <a:t> ‘B‘ çeldiricisi üst gruptan en çok alt gruptan ise en az kişiyi çekmiştir. </a:t>
            </a:r>
          </a:p>
          <a:p>
            <a:r>
              <a:rPr lang="tr-TR" sz="2400" dirty="0">
                <a:solidFill>
                  <a:prstClr val="black"/>
                </a:solidFill>
                <a:latin typeface="Arial" pitchFamily="34" charset="0"/>
                <a:cs typeface="Arial" pitchFamily="34" charset="0"/>
              </a:rPr>
              <a:t>‘B’ çeldiricisi bilenleri daha çok yanılttığı için iyi bir çeldirici değildir. </a:t>
            </a:r>
          </a:p>
          <a:p>
            <a:r>
              <a:rPr lang="tr-TR" sz="2400" dirty="0">
                <a:solidFill>
                  <a:prstClr val="black"/>
                </a:solidFill>
                <a:latin typeface="Arial" pitchFamily="34" charset="0"/>
                <a:cs typeface="Arial" pitchFamily="34" charset="0"/>
              </a:rPr>
              <a:t>‘B’ çeldiricisi sanki doğru cevap gibi çalışmıştır. </a:t>
            </a:r>
          </a:p>
          <a:p>
            <a:r>
              <a:rPr lang="tr-TR" sz="2400" dirty="0">
                <a:solidFill>
                  <a:prstClr val="black"/>
                </a:solidFill>
                <a:latin typeface="Arial" pitchFamily="34" charset="0"/>
                <a:cs typeface="Arial" pitchFamily="34" charset="0"/>
              </a:rPr>
              <a:t>Bu madde çift </a:t>
            </a:r>
            <a:r>
              <a:rPr lang="tr-TR" sz="2400" dirty="0" smtClean="0">
                <a:solidFill>
                  <a:prstClr val="black"/>
                </a:solidFill>
                <a:latin typeface="Arial" pitchFamily="34" charset="0"/>
                <a:cs typeface="Arial" pitchFamily="34" charset="0"/>
              </a:rPr>
              <a:t>doğru cevaplı </a:t>
            </a:r>
            <a:r>
              <a:rPr lang="tr-TR" sz="2400" dirty="0">
                <a:solidFill>
                  <a:prstClr val="black"/>
                </a:solidFill>
                <a:latin typeface="Arial" pitchFamily="34" charset="0"/>
                <a:cs typeface="Arial" pitchFamily="34" charset="0"/>
              </a:rPr>
              <a:t>olabilir veya bazı öğrencilerde yanlış öğrenme olabilir. </a:t>
            </a:r>
          </a:p>
          <a:p>
            <a:endParaRPr lang="tr-TR" sz="2400" dirty="0">
              <a:solidFill>
                <a:prstClr val="black"/>
              </a:solidFill>
              <a:latin typeface="Arial" pitchFamily="34" charset="0"/>
              <a:cs typeface="Arial" pitchFamily="34" charset="0"/>
            </a:endParaRPr>
          </a:p>
          <a:p>
            <a:r>
              <a:rPr lang="tr-TR" sz="2400" dirty="0">
                <a:solidFill>
                  <a:prstClr val="black"/>
                </a:solidFill>
                <a:latin typeface="Arial" pitchFamily="34" charset="0"/>
                <a:cs typeface="Arial" pitchFamily="34" charset="0"/>
              </a:rPr>
              <a:t>‘C’ ve ‘E’ çeldiricileri ise üst, orta ve alt gruplardan hiçbir öğrenciyi kendisine çekememiştir. Dolayısıyla bunların çeldirici olarak hiçbir işlevleri yoktur. Hiçbir öğrenci tarafından seçilmeyen çeldiriciler yeniden yazılmalıdır. </a:t>
            </a:r>
          </a:p>
          <a:p>
            <a:r>
              <a:rPr lang="tr-TR" sz="2400" dirty="0">
                <a:solidFill>
                  <a:prstClr val="black"/>
                </a:solidFill>
                <a:latin typeface="Arial" pitchFamily="34" charset="0"/>
                <a:cs typeface="Arial" pitchFamily="34" charset="0"/>
              </a:rPr>
              <a:t>Sadece ‘D’ iyi bir çeldiricidir. </a:t>
            </a:r>
          </a:p>
        </p:txBody>
      </p:sp>
    </p:spTree>
    <p:extLst>
      <p:ext uri="{BB962C8B-B14F-4D97-AF65-F5344CB8AC3E}">
        <p14:creationId xmlns:p14="http://schemas.microsoft.com/office/powerpoint/2010/main" val="780721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494640B2-2AB1-4C55-A0BC-34DDAC8D7AFA}"/>
              </a:ext>
            </a:extLst>
          </p:cNvPr>
          <p:cNvPicPr>
            <a:picLocks noChangeAspect="1"/>
          </p:cNvPicPr>
          <p:nvPr/>
        </p:nvPicPr>
        <p:blipFill>
          <a:blip r:embed="rId2"/>
          <a:stretch>
            <a:fillRect/>
          </a:stretch>
        </p:blipFill>
        <p:spPr>
          <a:xfrm>
            <a:off x="1864101" y="699589"/>
            <a:ext cx="9861523" cy="2145979"/>
          </a:xfrm>
          <a:prstGeom prst="rect">
            <a:avLst/>
          </a:prstGeom>
        </p:spPr>
      </p:pic>
      <p:sp>
        <p:nvSpPr>
          <p:cNvPr id="3" name="Dikdörtgen 2"/>
          <p:cNvSpPr/>
          <p:nvPr/>
        </p:nvSpPr>
        <p:spPr>
          <a:xfrm>
            <a:off x="2564673" y="3784358"/>
            <a:ext cx="8460379" cy="461665"/>
          </a:xfrm>
          <a:prstGeom prst="rect">
            <a:avLst/>
          </a:prstGeom>
        </p:spPr>
        <p:txBody>
          <a:bodyPr wrap="square">
            <a:spAutoFit/>
          </a:bodyPr>
          <a:lstStyle/>
          <a:p>
            <a:r>
              <a:rPr lang="tr-TR" sz="2400" dirty="0">
                <a:solidFill>
                  <a:prstClr val="black"/>
                </a:solidFill>
              </a:rPr>
              <a:t>Testteki </a:t>
            </a:r>
            <a:r>
              <a:rPr lang="tr-TR" sz="2400" dirty="0" smtClean="0">
                <a:solidFill>
                  <a:prstClr val="black"/>
                </a:solidFill>
              </a:rPr>
              <a:t>1. </a:t>
            </a:r>
            <a:r>
              <a:rPr lang="tr-TR" sz="2400" dirty="0">
                <a:solidFill>
                  <a:prstClr val="black"/>
                </a:solidFill>
              </a:rPr>
              <a:t>sorunun </a:t>
            </a:r>
            <a:r>
              <a:rPr lang="tr-TR" sz="2400" dirty="0" smtClean="0">
                <a:solidFill>
                  <a:prstClr val="black"/>
                </a:solidFill>
              </a:rPr>
              <a:t>seçenek ve çeldiricilerinin   </a:t>
            </a:r>
            <a:r>
              <a:rPr lang="tr-TR" sz="2400" dirty="0">
                <a:solidFill>
                  <a:prstClr val="black"/>
                </a:solidFill>
              </a:rPr>
              <a:t>yorumu</a:t>
            </a:r>
          </a:p>
        </p:txBody>
      </p:sp>
    </p:spTree>
    <p:extLst>
      <p:ext uri="{BB962C8B-B14F-4D97-AF65-F5344CB8AC3E}">
        <p14:creationId xmlns:p14="http://schemas.microsoft.com/office/powerpoint/2010/main" val="3588866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3">
            <a:extLst>
              <a:ext uri="{FF2B5EF4-FFF2-40B4-BE49-F238E27FC236}">
                <a16:creationId xmlns:a16="http://schemas.microsoft.com/office/drawing/2014/main" xmlns="" id="{882A1E3A-9EE5-4A75-886F-7FD115DDE5C8}"/>
              </a:ext>
            </a:extLst>
          </p:cNvPr>
          <p:cNvGraphicFramePr>
            <a:graphicFrameLocks noGrp="1"/>
          </p:cNvGraphicFramePr>
          <p:nvPr>
            <p:ph idx="1"/>
            <p:extLst>
              <p:ext uri="{D42A27DB-BD31-4B8C-83A1-F6EECF244321}">
                <p14:modId xmlns:p14="http://schemas.microsoft.com/office/powerpoint/2010/main" val="1699763598"/>
              </p:ext>
            </p:extLst>
          </p:nvPr>
        </p:nvGraphicFramePr>
        <p:xfrm>
          <a:off x="2075543" y="748936"/>
          <a:ext cx="9618316" cy="2103120"/>
        </p:xfrm>
        <a:graphic>
          <a:graphicData uri="http://schemas.openxmlformats.org/drawingml/2006/table">
            <a:tbl>
              <a:tblPr firstRow="1" bandRow="1">
                <a:tableStyleId>{073A0DAA-6AF3-43AB-8588-CEC1D06C72B9}</a:tableStyleId>
              </a:tblPr>
              <a:tblGrid>
                <a:gridCol w="1364344">
                  <a:extLst>
                    <a:ext uri="{9D8B030D-6E8A-4147-A177-3AD203B41FA5}">
                      <a16:colId xmlns:a16="http://schemas.microsoft.com/office/drawing/2014/main" xmlns="" val="359666446"/>
                    </a:ext>
                  </a:extLst>
                </a:gridCol>
                <a:gridCol w="957943">
                  <a:extLst>
                    <a:ext uri="{9D8B030D-6E8A-4147-A177-3AD203B41FA5}">
                      <a16:colId xmlns:a16="http://schemas.microsoft.com/office/drawing/2014/main" xmlns="" val="3362391253"/>
                    </a:ext>
                  </a:extLst>
                </a:gridCol>
                <a:gridCol w="957943">
                  <a:extLst>
                    <a:ext uri="{9D8B030D-6E8A-4147-A177-3AD203B41FA5}">
                      <a16:colId xmlns:a16="http://schemas.microsoft.com/office/drawing/2014/main" xmlns="" val="2062501960"/>
                    </a:ext>
                  </a:extLst>
                </a:gridCol>
                <a:gridCol w="899885">
                  <a:extLst>
                    <a:ext uri="{9D8B030D-6E8A-4147-A177-3AD203B41FA5}">
                      <a16:colId xmlns:a16="http://schemas.microsoft.com/office/drawing/2014/main" xmlns="" val="3850395796"/>
                    </a:ext>
                  </a:extLst>
                </a:gridCol>
                <a:gridCol w="986972">
                  <a:extLst>
                    <a:ext uri="{9D8B030D-6E8A-4147-A177-3AD203B41FA5}">
                      <a16:colId xmlns:a16="http://schemas.microsoft.com/office/drawing/2014/main" xmlns="" val="2226001079"/>
                    </a:ext>
                  </a:extLst>
                </a:gridCol>
                <a:gridCol w="722869">
                  <a:extLst>
                    <a:ext uri="{9D8B030D-6E8A-4147-A177-3AD203B41FA5}">
                      <a16:colId xmlns:a16="http://schemas.microsoft.com/office/drawing/2014/main" xmlns="" val="1225135425"/>
                    </a:ext>
                  </a:extLst>
                </a:gridCol>
                <a:gridCol w="792277">
                  <a:extLst>
                    <a:ext uri="{9D8B030D-6E8A-4147-A177-3AD203B41FA5}">
                      <a16:colId xmlns:a16="http://schemas.microsoft.com/office/drawing/2014/main" xmlns="" val="1649752469"/>
                    </a:ext>
                  </a:extLst>
                </a:gridCol>
                <a:gridCol w="861775">
                  <a:extLst>
                    <a:ext uri="{9D8B030D-6E8A-4147-A177-3AD203B41FA5}">
                      <a16:colId xmlns:a16="http://schemas.microsoft.com/office/drawing/2014/main" xmlns="" val="2561095764"/>
                    </a:ext>
                  </a:extLst>
                </a:gridCol>
                <a:gridCol w="1056371">
                  <a:extLst>
                    <a:ext uri="{9D8B030D-6E8A-4147-A177-3AD203B41FA5}">
                      <a16:colId xmlns:a16="http://schemas.microsoft.com/office/drawing/2014/main" xmlns="" val="1788605277"/>
                    </a:ext>
                  </a:extLst>
                </a:gridCol>
                <a:gridCol w="1017937">
                  <a:extLst>
                    <a:ext uri="{9D8B030D-6E8A-4147-A177-3AD203B41FA5}">
                      <a16:colId xmlns:a16="http://schemas.microsoft.com/office/drawing/2014/main" xmlns="" val="4145448923"/>
                    </a:ext>
                  </a:extLst>
                </a:gridCol>
              </a:tblGrid>
              <a:tr h="660400">
                <a:tc>
                  <a:txBody>
                    <a:bodyPr/>
                    <a:lstStyle/>
                    <a:p>
                      <a:r>
                        <a:rPr lang="tr-TR" sz="1900" dirty="0"/>
                        <a:t>Madde </a:t>
                      </a:r>
                      <a:r>
                        <a:rPr lang="tr-TR" sz="1900" dirty="0" smtClean="0"/>
                        <a:t>No:2</a:t>
                      </a:r>
                      <a:endParaRPr lang="tr-TR" sz="19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900" dirty="0"/>
                        <a:t>      </a:t>
                      </a:r>
                      <a:r>
                        <a:rPr lang="tr-TR" sz="1900" dirty="0" smtClean="0"/>
                        <a:t>A</a:t>
                      </a:r>
                      <a:endParaRPr kumimoji="0" lang="tr-TR" sz="1900" b="1" i="0" u="none" strike="noStrike" kern="1200" cap="none" spc="0" normalizeH="0" baseline="0" noProof="0" dirty="0" smtClean="0">
                        <a:ln>
                          <a:noFill/>
                        </a:ln>
                        <a:solidFill>
                          <a:prstClr val="white"/>
                        </a:solidFill>
                        <a:effectLst/>
                        <a:uLnTx/>
                        <a:uFillTx/>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900" dirty="0"/>
                        <a:t>     </a:t>
                      </a:r>
                      <a:r>
                        <a:rPr lang="tr-TR" sz="1900" dirty="0" smtClean="0"/>
                        <a:t>B</a:t>
                      </a:r>
                      <a:r>
                        <a:rPr kumimoji="0" lang="tr-TR" sz="1900" b="1" i="0" u="none" strike="noStrike" kern="1200" cap="none" spc="0" normalizeH="0" baseline="0" noProof="0" dirty="0" smtClean="0">
                          <a:ln>
                            <a:noFill/>
                          </a:ln>
                          <a:solidFill>
                            <a:prstClr val="white"/>
                          </a:solidFill>
                          <a:effectLst/>
                          <a:uLnTx/>
                          <a:uFillTx/>
                          <a:latin typeface="+mn-lt"/>
                          <a:ea typeface="+mn-ea"/>
                          <a:cs typeface="+mn-cs"/>
                        </a:rPr>
                        <a:t>*</a:t>
                      </a:r>
                    </a:p>
                    <a:p>
                      <a:pPr algn="ctr"/>
                      <a:r>
                        <a:rPr lang="tr-TR" sz="1900" dirty="0" smtClean="0"/>
                        <a:t>  </a:t>
                      </a:r>
                      <a:endParaRPr lang="tr-TR" sz="1900" dirty="0"/>
                    </a:p>
                  </a:txBody>
                  <a:tcPr/>
                </a:tc>
                <a:tc>
                  <a:txBody>
                    <a:bodyPr/>
                    <a:lstStyle/>
                    <a:p>
                      <a:pPr algn="ctr"/>
                      <a:r>
                        <a:rPr lang="tr-TR" sz="1900" dirty="0"/>
                        <a:t>    </a:t>
                      </a:r>
                      <a:r>
                        <a:rPr lang="tr-TR" sz="1900" dirty="0" smtClean="0"/>
                        <a:t>C</a:t>
                      </a:r>
                      <a:endParaRPr lang="tr-TR" sz="1900" dirty="0"/>
                    </a:p>
                  </a:txBody>
                  <a:tcPr/>
                </a:tc>
                <a:tc>
                  <a:txBody>
                    <a:bodyPr/>
                    <a:lstStyle/>
                    <a:p>
                      <a:pPr algn="ctr"/>
                      <a:r>
                        <a:rPr lang="tr-TR" sz="1900" dirty="0"/>
                        <a:t>     D  </a:t>
                      </a:r>
                    </a:p>
                  </a:txBody>
                  <a:tcPr/>
                </a:tc>
                <a:tc>
                  <a:txBody>
                    <a:bodyPr/>
                    <a:lstStyle/>
                    <a:p>
                      <a:pPr algn="ctr"/>
                      <a:r>
                        <a:rPr lang="tr-TR" sz="1900" dirty="0"/>
                        <a:t>     E</a:t>
                      </a:r>
                    </a:p>
                  </a:txBody>
                  <a:tcPr/>
                </a:tc>
                <a:tc>
                  <a:txBody>
                    <a:bodyPr/>
                    <a:lstStyle/>
                    <a:p>
                      <a:pPr algn="ctr"/>
                      <a:r>
                        <a:rPr lang="tr-TR" sz="1900" dirty="0"/>
                        <a:t>  Boş</a:t>
                      </a:r>
                    </a:p>
                  </a:txBody>
                  <a:tcPr/>
                </a:tc>
                <a:tc>
                  <a:txBody>
                    <a:bodyPr/>
                    <a:lstStyle/>
                    <a:p>
                      <a:pPr algn="ctr"/>
                      <a:r>
                        <a:rPr lang="tr-TR" sz="1900" dirty="0"/>
                        <a:t>    n</a:t>
                      </a:r>
                    </a:p>
                  </a:txBody>
                  <a:tcPr/>
                </a:tc>
                <a:tc>
                  <a:txBody>
                    <a:bodyPr/>
                    <a:lstStyle/>
                    <a:p>
                      <a:r>
                        <a:rPr lang="tr-TR" sz="1900" dirty="0"/>
                        <a:t>      P    </a:t>
                      </a:r>
                    </a:p>
                  </a:txBody>
                  <a:tcPr/>
                </a:tc>
                <a:tc>
                  <a:txBody>
                    <a:bodyPr/>
                    <a:lstStyle/>
                    <a:p>
                      <a:r>
                        <a:rPr lang="tr-TR" sz="1900" dirty="0"/>
                        <a:t>     r</a:t>
                      </a:r>
                    </a:p>
                  </a:txBody>
                  <a:tcPr/>
                </a:tc>
                <a:extLst>
                  <a:ext uri="{0D108BD9-81ED-4DB2-BD59-A6C34878D82A}">
                    <a16:rowId xmlns:a16="http://schemas.microsoft.com/office/drawing/2014/main" xmlns="" val="1015943612"/>
                  </a:ext>
                </a:extLst>
              </a:tr>
              <a:tr h="375920">
                <a:tc>
                  <a:txBody>
                    <a:bodyPr/>
                    <a:lstStyle/>
                    <a:p>
                      <a:r>
                        <a:rPr lang="tr-TR" sz="1900" dirty="0"/>
                        <a:t>Üst Grup</a:t>
                      </a:r>
                    </a:p>
                  </a:txBody>
                  <a:tcPr/>
                </a:tc>
                <a:tc>
                  <a:txBody>
                    <a:bodyPr/>
                    <a:lstStyle/>
                    <a:p>
                      <a:pPr algn="ctr"/>
                      <a:r>
                        <a:rPr lang="tr-TR" sz="1900" dirty="0" smtClean="0"/>
                        <a:t>0</a:t>
                      </a:r>
                      <a:endParaRPr lang="tr-TR" sz="1900" dirty="0"/>
                    </a:p>
                  </a:txBody>
                  <a:tcPr/>
                </a:tc>
                <a:tc>
                  <a:txBody>
                    <a:bodyPr/>
                    <a:lstStyle/>
                    <a:p>
                      <a:pPr algn="ctr"/>
                      <a:r>
                        <a:rPr lang="tr-TR" sz="1900" dirty="0" smtClean="0"/>
                        <a:t>80</a:t>
                      </a:r>
                      <a:endParaRPr lang="tr-TR" sz="1900" dirty="0"/>
                    </a:p>
                  </a:txBody>
                  <a:tcPr/>
                </a:tc>
                <a:tc>
                  <a:txBody>
                    <a:bodyPr/>
                    <a:lstStyle/>
                    <a:p>
                      <a:pPr algn="ctr"/>
                      <a:r>
                        <a:rPr lang="tr-TR" sz="1900" dirty="0" smtClean="0"/>
                        <a:t>0</a:t>
                      </a:r>
                      <a:endParaRPr lang="tr-TR" sz="1900" dirty="0"/>
                    </a:p>
                  </a:txBody>
                  <a:tcPr/>
                </a:tc>
                <a:tc>
                  <a:txBody>
                    <a:bodyPr/>
                    <a:lstStyle/>
                    <a:p>
                      <a:pPr algn="ctr"/>
                      <a:r>
                        <a:rPr lang="tr-TR" sz="1900" dirty="0" smtClean="0"/>
                        <a:t>0</a:t>
                      </a:r>
                      <a:endParaRPr lang="tr-TR" sz="1900" dirty="0"/>
                    </a:p>
                  </a:txBody>
                  <a:tcPr/>
                </a:tc>
                <a:tc>
                  <a:txBody>
                    <a:bodyPr/>
                    <a:lstStyle/>
                    <a:p>
                      <a:pPr algn="ctr"/>
                      <a:r>
                        <a:rPr lang="tr-TR" sz="1900" dirty="0" smtClean="0"/>
                        <a:t>0</a:t>
                      </a:r>
                      <a:endParaRPr lang="tr-TR" sz="1900" dirty="0"/>
                    </a:p>
                  </a:txBody>
                  <a:tcPr/>
                </a:tc>
                <a:tc>
                  <a:txBody>
                    <a:bodyPr/>
                    <a:lstStyle/>
                    <a:p>
                      <a:pPr algn="ctr"/>
                      <a:r>
                        <a:rPr lang="tr-TR" sz="1900" dirty="0"/>
                        <a:t>-</a:t>
                      </a:r>
                    </a:p>
                  </a:txBody>
                  <a:tcPr/>
                </a:tc>
                <a:tc>
                  <a:txBody>
                    <a:bodyPr/>
                    <a:lstStyle/>
                    <a:p>
                      <a:pPr algn="ctr"/>
                      <a:r>
                        <a:rPr lang="tr-TR" sz="1900" dirty="0"/>
                        <a:t>80</a:t>
                      </a:r>
                    </a:p>
                  </a:txBody>
                  <a:tcPr/>
                </a:tc>
                <a:tc rowSpan="3">
                  <a:txBody>
                    <a:bodyPr/>
                    <a:lstStyle/>
                    <a:p>
                      <a:endParaRPr lang="tr-TR" sz="1900" dirty="0"/>
                    </a:p>
                    <a:p>
                      <a:r>
                        <a:rPr lang="tr-TR" sz="1900" dirty="0"/>
                        <a:t>   </a:t>
                      </a:r>
                      <a:r>
                        <a:rPr lang="tr-TR" sz="1900" dirty="0" smtClean="0"/>
                        <a:t>0.70</a:t>
                      </a:r>
                      <a:endParaRPr lang="tr-TR" sz="1900" dirty="0"/>
                    </a:p>
                  </a:txBody>
                  <a:tcPr/>
                </a:tc>
                <a:tc rowSpan="3">
                  <a:txBody>
                    <a:bodyPr/>
                    <a:lstStyle/>
                    <a:p>
                      <a:endParaRPr lang="tr-TR" sz="1900" dirty="0"/>
                    </a:p>
                    <a:p>
                      <a:r>
                        <a:rPr lang="tr-TR" sz="1900" dirty="0"/>
                        <a:t>   </a:t>
                      </a:r>
                      <a:r>
                        <a:rPr lang="tr-TR" sz="1900" dirty="0" smtClean="0"/>
                        <a:t>0.60</a:t>
                      </a:r>
                      <a:endParaRPr lang="tr-TR" sz="1900" dirty="0"/>
                    </a:p>
                  </a:txBody>
                  <a:tcPr/>
                </a:tc>
                <a:extLst>
                  <a:ext uri="{0D108BD9-81ED-4DB2-BD59-A6C34878D82A}">
                    <a16:rowId xmlns:a16="http://schemas.microsoft.com/office/drawing/2014/main" xmlns="" val="3600785952"/>
                  </a:ext>
                </a:extLst>
              </a:tr>
              <a:tr h="375920">
                <a:tc>
                  <a:txBody>
                    <a:bodyPr/>
                    <a:lstStyle/>
                    <a:p>
                      <a:r>
                        <a:rPr lang="tr-TR" sz="1900" dirty="0"/>
                        <a:t>Orta Grup</a:t>
                      </a:r>
                    </a:p>
                  </a:txBody>
                  <a:tcPr/>
                </a:tc>
                <a:tc>
                  <a:txBody>
                    <a:bodyPr/>
                    <a:lstStyle/>
                    <a:p>
                      <a:pPr algn="ctr"/>
                      <a:r>
                        <a:rPr lang="tr-TR" sz="1900" dirty="0" smtClean="0"/>
                        <a:t>10</a:t>
                      </a:r>
                      <a:endParaRPr lang="tr-TR" sz="1900" dirty="0"/>
                    </a:p>
                  </a:txBody>
                  <a:tcPr/>
                </a:tc>
                <a:tc>
                  <a:txBody>
                    <a:bodyPr/>
                    <a:lstStyle/>
                    <a:p>
                      <a:pPr algn="ctr"/>
                      <a:r>
                        <a:rPr lang="tr-TR" sz="1900" dirty="0" smtClean="0"/>
                        <a:t>40</a:t>
                      </a:r>
                      <a:endParaRPr lang="tr-TR" sz="1900" dirty="0"/>
                    </a:p>
                  </a:txBody>
                  <a:tcPr/>
                </a:tc>
                <a:tc>
                  <a:txBody>
                    <a:bodyPr/>
                    <a:lstStyle/>
                    <a:p>
                      <a:pPr algn="ctr"/>
                      <a:r>
                        <a:rPr lang="tr-TR" sz="1900" dirty="0" smtClean="0"/>
                        <a:t>8</a:t>
                      </a:r>
                      <a:endParaRPr lang="tr-TR" sz="1900" dirty="0"/>
                    </a:p>
                  </a:txBody>
                  <a:tcPr/>
                </a:tc>
                <a:tc>
                  <a:txBody>
                    <a:bodyPr/>
                    <a:lstStyle/>
                    <a:p>
                      <a:pPr algn="ctr"/>
                      <a:r>
                        <a:rPr lang="tr-TR" sz="1900" dirty="0" smtClean="0"/>
                        <a:t>12</a:t>
                      </a:r>
                      <a:endParaRPr lang="tr-TR" sz="1900" dirty="0"/>
                    </a:p>
                  </a:txBody>
                  <a:tcPr/>
                </a:tc>
                <a:tc>
                  <a:txBody>
                    <a:bodyPr/>
                    <a:lstStyle/>
                    <a:p>
                      <a:pPr algn="ctr"/>
                      <a:r>
                        <a:rPr lang="tr-TR" sz="1900" dirty="0" smtClean="0"/>
                        <a:t>10</a:t>
                      </a:r>
                      <a:endParaRPr lang="tr-TR" sz="1900" dirty="0"/>
                    </a:p>
                  </a:txBody>
                  <a:tcPr/>
                </a:tc>
                <a:tc>
                  <a:txBody>
                    <a:bodyPr/>
                    <a:lstStyle/>
                    <a:p>
                      <a:pPr algn="ctr"/>
                      <a:r>
                        <a:rPr lang="tr-TR" sz="1900" dirty="0"/>
                        <a:t>-</a:t>
                      </a:r>
                    </a:p>
                  </a:txBody>
                  <a:tcPr/>
                </a:tc>
                <a:tc>
                  <a:txBody>
                    <a:bodyPr/>
                    <a:lstStyle/>
                    <a:p>
                      <a:pPr algn="ctr"/>
                      <a:r>
                        <a:rPr lang="tr-TR" sz="1900" dirty="0"/>
                        <a:t>80</a:t>
                      </a: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2166512191"/>
                  </a:ext>
                </a:extLst>
              </a:tr>
              <a:tr h="375920">
                <a:tc>
                  <a:txBody>
                    <a:bodyPr/>
                    <a:lstStyle/>
                    <a:p>
                      <a:r>
                        <a:rPr lang="tr-TR" sz="1900" dirty="0"/>
                        <a:t>Alt Grup</a:t>
                      </a:r>
                    </a:p>
                  </a:txBody>
                  <a:tcPr/>
                </a:tc>
                <a:tc>
                  <a:txBody>
                    <a:bodyPr/>
                    <a:lstStyle/>
                    <a:p>
                      <a:pPr algn="ctr"/>
                      <a:r>
                        <a:rPr lang="tr-TR" sz="1900" dirty="0" smtClean="0"/>
                        <a:t>10</a:t>
                      </a:r>
                      <a:endParaRPr lang="tr-TR" sz="1900" dirty="0"/>
                    </a:p>
                  </a:txBody>
                  <a:tcPr/>
                </a:tc>
                <a:tc>
                  <a:txBody>
                    <a:bodyPr/>
                    <a:lstStyle/>
                    <a:p>
                      <a:pPr algn="ctr"/>
                      <a:r>
                        <a:rPr lang="tr-TR" sz="1900" dirty="0" smtClean="0"/>
                        <a:t>32</a:t>
                      </a:r>
                      <a:endParaRPr lang="tr-TR" sz="1900" dirty="0"/>
                    </a:p>
                  </a:txBody>
                  <a:tcPr/>
                </a:tc>
                <a:tc>
                  <a:txBody>
                    <a:bodyPr/>
                    <a:lstStyle/>
                    <a:p>
                      <a:pPr algn="ctr"/>
                      <a:r>
                        <a:rPr lang="tr-TR" sz="1900" dirty="0" smtClean="0"/>
                        <a:t>8</a:t>
                      </a:r>
                      <a:endParaRPr lang="tr-TR" sz="1900" dirty="0"/>
                    </a:p>
                  </a:txBody>
                  <a:tcPr/>
                </a:tc>
                <a:tc>
                  <a:txBody>
                    <a:bodyPr/>
                    <a:lstStyle/>
                    <a:p>
                      <a:pPr algn="ctr"/>
                      <a:r>
                        <a:rPr lang="tr-TR" sz="1900" dirty="0" smtClean="0"/>
                        <a:t>24</a:t>
                      </a:r>
                      <a:endParaRPr lang="tr-TR" sz="1900" dirty="0"/>
                    </a:p>
                  </a:txBody>
                  <a:tcPr/>
                </a:tc>
                <a:tc>
                  <a:txBody>
                    <a:bodyPr/>
                    <a:lstStyle/>
                    <a:p>
                      <a:pPr algn="ctr"/>
                      <a:r>
                        <a:rPr lang="tr-TR" sz="1900" dirty="0" smtClean="0"/>
                        <a:t>6</a:t>
                      </a:r>
                      <a:endParaRPr lang="tr-TR" sz="1900" dirty="0"/>
                    </a:p>
                  </a:txBody>
                  <a:tcPr/>
                </a:tc>
                <a:tc>
                  <a:txBody>
                    <a:bodyPr/>
                    <a:lstStyle/>
                    <a:p>
                      <a:pPr algn="ctr"/>
                      <a:r>
                        <a:rPr lang="tr-TR" sz="1900" dirty="0"/>
                        <a:t>-</a:t>
                      </a:r>
                    </a:p>
                  </a:txBody>
                  <a:tcPr/>
                </a:tc>
                <a:tc>
                  <a:txBody>
                    <a:bodyPr/>
                    <a:lstStyle/>
                    <a:p>
                      <a:pPr algn="ctr"/>
                      <a:r>
                        <a:rPr lang="tr-TR" sz="1900" dirty="0"/>
                        <a:t>80</a:t>
                      </a:r>
                    </a:p>
                  </a:txBody>
                  <a:tcPr/>
                </a:tc>
                <a:tc vMerge="1">
                  <a:txBody>
                    <a:bodyPr/>
                    <a:lstStyle/>
                    <a:p>
                      <a:endParaRPr lang="tr-TR"/>
                    </a:p>
                  </a:txBody>
                  <a:tcPr/>
                </a:tc>
                <a:tc vMerge="1">
                  <a:txBody>
                    <a:bodyPr/>
                    <a:lstStyle/>
                    <a:p>
                      <a:endParaRPr lang="tr-TR" dirty="0"/>
                    </a:p>
                  </a:txBody>
                  <a:tcPr/>
                </a:tc>
                <a:extLst>
                  <a:ext uri="{0D108BD9-81ED-4DB2-BD59-A6C34878D82A}">
                    <a16:rowId xmlns:a16="http://schemas.microsoft.com/office/drawing/2014/main" xmlns="" val="2169624887"/>
                  </a:ext>
                </a:extLst>
              </a:tr>
            </a:tbl>
          </a:graphicData>
        </a:graphic>
      </p:graphicFrame>
      <p:sp>
        <p:nvSpPr>
          <p:cNvPr id="4" name="Metin kutusu 3"/>
          <p:cNvSpPr txBox="1"/>
          <p:nvPr/>
        </p:nvSpPr>
        <p:spPr>
          <a:xfrm>
            <a:off x="2496463" y="3091544"/>
            <a:ext cx="9056913" cy="3046986"/>
          </a:xfrm>
          <a:prstGeom prst="rect">
            <a:avLst/>
          </a:prstGeom>
          <a:noFill/>
        </p:spPr>
        <p:txBody>
          <a:bodyPr wrap="square" lIns="91438" tIns="45719" rIns="91438" bIns="45719" rtlCol="0">
            <a:spAutoFit/>
          </a:bodyPr>
          <a:lstStyle/>
          <a:p>
            <a:r>
              <a:rPr lang="tr-TR" sz="2400" dirty="0"/>
              <a:t>Testteki 2. sorunun Madde güçlüğünün (p) yorumu</a:t>
            </a:r>
          </a:p>
          <a:p>
            <a:endParaRPr lang="tr-TR" sz="2400" dirty="0"/>
          </a:p>
          <a:p>
            <a:endParaRPr lang="tr-TR" sz="2400" dirty="0"/>
          </a:p>
          <a:p>
            <a:pPr lvl="0"/>
            <a:r>
              <a:rPr lang="tr-TR" sz="2400" dirty="0">
                <a:solidFill>
                  <a:prstClr val="black"/>
                </a:solidFill>
              </a:rPr>
              <a:t>Testteki 2. sorunun Madde ayırdediciliğinin (r) yorumu</a:t>
            </a:r>
          </a:p>
          <a:p>
            <a:pPr lvl="0"/>
            <a:endParaRPr lang="tr-TR" sz="2400" dirty="0">
              <a:solidFill>
                <a:prstClr val="black"/>
              </a:solidFill>
            </a:endParaRPr>
          </a:p>
          <a:p>
            <a:endParaRPr lang="tr-TR" sz="2400" dirty="0"/>
          </a:p>
          <a:p>
            <a:pPr lvl="0"/>
            <a:r>
              <a:rPr lang="tr-TR" sz="2400" dirty="0">
                <a:solidFill>
                  <a:prstClr val="black"/>
                </a:solidFill>
              </a:rPr>
              <a:t>Testteki 2. sorunun </a:t>
            </a:r>
            <a:r>
              <a:rPr lang="tr-TR" sz="2400" dirty="0" smtClean="0">
                <a:solidFill>
                  <a:prstClr val="black"/>
                </a:solidFill>
              </a:rPr>
              <a:t>seçenek ve çeldiricilerinin yorumu</a:t>
            </a:r>
            <a:endParaRPr lang="tr-TR" sz="2400" dirty="0">
              <a:solidFill>
                <a:prstClr val="black"/>
              </a:solidFill>
            </a:endParaRPr>
          </a:p>
          <a:p>
            <a:endParaRPr lang="tr-TR" sz="2400" dirty="0"/>
          </a:p>
        </p:txBody>
      </p:sp>
    </p:spTree>
    <p:extLst>
      <p:ext uri="{BB962C8B-B14F-4D97-AF65-F5344CB8AC3E}">
        <p14:creationId xmlns:p14="http://schemas.microsoft.com/office/powerpoint/2010/main" val="4098873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3">
            <a:extLst>
              <a:ext uri="{FF2B5EF4-FFF2-40B4-BE49-F238E27FC236}">
                <a16:creationId xmlns:a16="http://schemas.microsoft.com/office/drawing/2014/main" xmlns="" id="{882A1E3A-9EE5-4A75-886F-7FD115DDE5C8}"/>
              </a:ext>
            </a:extLst>
          </p:cNvPr>
          <p:cNvGraphicFramePr>
            <a:graphicFrameLocks/>
          </p:cNvGraphicFramePr>
          <p:nvPr>
            <p:extLst>
              <p:ext uri="{D42A27DB-BD31-4B8C-83A1-F6EECF244321}">
                <p14:modId xmlns:p14="http://schemas.microsoft.com/office/powerpoint/2010/main" val="626900784"/>
              </p:ext>
            </p:extLst>
          </p:nvPr>
        </p:nvGraphicFramePr>
        <p:xfrm>
          <a:off x="1654633" y="741679"/>
          <a:ext cx="10002947" cy="1859280"/>
        </p:xfrm>
        <a:graphic>
          <a:graphicData uri="http://schemas.openxmlformats.org/drawingml/2006/table">
            <a:tbl>
              <a:tblPr firstRow="1" bandRow="1">
                <a:tableStyleId>{073A0DAA-6AF3-43AB-8588-CEC1D06C72B9}</a:tableStyleId>
              </a:tblPr>
              <a:tblGrid>
                <a:gridCol w="1625599">
                  <a:extLst>
                    <a:ext uri="{9D8B030D-6E8A-4147-A177-3AD203B41FA5}">
                      <a16:colId xmlns:a16="http://schemas.microsoft.com/office/drawing/2014/main" xmlns="" val="359666446"/>
                    </a:ext>
                  </a:extLst>
                </a:gridCol>
                <a:gridCol w="789555">
                  <a:extLst>
                    <a:ext uri="{9D8B030D-6E8A-4147-A177-3AD203B41FA5}">
                      <a16:colId xmlns:a16="http://schemas.microsoft.com/office/drawing/2014/main" xmlns="" val="3362391253"/>
                    </a:ext>
                  </a:extLst>
                </a:gridCol>
                <a:gridCol w="996251">
                  <a:extLst>
                    <a:ext uri="{9D8B030D-6E8A-4147-A177-3AD203B41FA5}">
                      <a16:colId xmlns:a16="http://schemas.microsoft.com/office/drawing/2014/main" xmlns="" val="2062501960"/>
                    </a:ext>
                  </a:extLst>
                </a:gridCol>
                <a:gridCol w="935871">
                  <a:extLst>
                    <a:ext uri="{9D8B030D-6E8A-4147-A177-3AD203B41FA5}">
                      <a16:colId xmlns:a16="http://schemas.microsoft.com/office/drawing/2014/main" xmlns="" val="3850395796"/>
                    </a:ext>
                  </a:extLst>
                </a:gridCol>
                <a:gridCol w="1026440">
                  <a:extLst>
                    <a:ext uri="{9D8B030D-6E8A-4147-A177-3AD203B41FA5}">
                      <a16:colId xmlns:a16="http://schemas.microsoft.com/office/drawing/2014/main" xmlns="" val="2226001079"/>
                    </a:ext>
                  </a:extLst>
                </a:gridCol>
                <a:gridCol w="751776">
                  <a:extLst>
                    <a:ext uri="{9D8B030D-6E8A-4147-A177-3AD203B41FA5}">
                      <a16:colId xmlns:a16="http://schemas.microsoft.com/office/drawing/2014/main" xmlns="" val="1225135425"/>
                    </a:ext>
                  </a:extLst>
                </a:gridCol>
                <a:gridCol w="823959">
                  <a:extLst>
                    <a:ext uri="{9D8B030D-6E8A-4147-A177-3AD203B41FA5}">
                      <a16:colId xmlns:a16="http://schemas.microsoft.com/office/drawing/2014/main" xmlns="" val="1649752469"/>
                    </a:ext>
                  </a:extLst>
                </a:gridCol>
                <a:gridCol w="896237">
                  <a:extLst>
                    <a:ext uri="{9D8B030D-6E8A-4147-A177-3AD203B41FA5}">
                      <a16:colId xmlns:a16="http://schemas.microsoft.com/office/drawing/2014/main" xmlns="" val="2561095764"/>
                    </a:ext>
                  </a:extLst>
                </a:gridCol>
                <a:gridCol w="1098615">
                  <a:extLst>
                    <a:ext uri="{9D8B030D-6E8A-4147-A177-3AD203B41FA5}">
                      <a16:colId xmlns:a16="http://schemas.microsoft.com/office/drawing/2014/main" xmlns="" val="1788605277"/>
                    </a:ext>
                  </a:extLst>
                </a:gridCol>
                <a:gridCol w="1058643">
                  <a:extLst>
                    <a:ext uri="{9D8B030D-6E8A-4147-A177-3AD203B41FA5}">
                      <a16:colId xmlns:a16="http://schemas.microsoft.com/office/drawing/2014/main" xmlns="" val="4145448923"/>
                    </a:ext>
                  </a:extLst>
                </a:gridCol>
              </a:tblGrid>
              <a:tr h="660400">
                <a:tc>
                  <a:txBody>
                    <a:bodyPr/>
                    <a:lstStyle/>
                    <a:p>
                      <a:r>
                        <a:rPr lang="tr-TR" sz="1900" dirty="0"/>
                        <a:t>Madde </a:t>
                      </a:r>
                      <a:r>
                        <a:rPr lang="tr-TR" sz="1900" dirty="0" smtClean="0"/>
                        <a:t>No:4</a:t>
                      </a:r>
                      <a:endParaRPr lang="tr-TR" sz="19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900" dirty="0"/>
                        <a:t>      </a:t>
                      </a:r>
                      <a:r>
                        <a:rPr lang="tr-TR" sz="1900" dirty="0" smtClean="0"/>
                        <a:t>A</a:t>
                      </a:r>
                      <a:endParaRPr kumimoji="0" lang="tr-TR" sz="1900" b="1" i="0" u="none" strike="noStrike" kern="1200" cap="none" spc="0" normalizeH="0" baseline="0" noProof="0" dirty="0" smtClean="0">
                        <a:ln>
                          <a:noFill/>
                        </a:ln>
                        <a:solidFill>
                          <a:prstClr val="white"/>
                        </a:solidFill>
                        <a:effectLst/>
                        <a:uLnTx/>
                        <a:uFillTx/>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900" dirty="0"/>
                        <a:t>     </a:t>
                      </a:r>
                      <a:r>
                        <a:rPr lang="tr-TR" sz="1900" dirty="0" smtClean="0"/>
                        <a:t>B</a:t>
                      </a:r>
                      <a:endParaRPr lang="tr-TR" sz="1900" dirty="0"/>
                    </a:p>
                  </a:txBody>
                  <a:tcPr/>
                </a:tc>
                <a:tc>
                  <a:txBody>
                    <a:bodyPr/>
                    <a:lstStyle/>
                    <a:p>
                      <a:pPr algn="ctr"/>
                      <a:r>
                        <a:rPr lang="tr-TR" sz="1900" dirty="0"/>
                        <a:t>    </a:t>
                      </a:r>
                      <a:r>
                        <a:rPr lang="tr-TR" sz="1900" dirty="0" smtClean="0"/>
                        <a:t>C</a:t>
                      </a:r>
                      <a:endParaRPr lang="tr-TR" sz="19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900" dirty="0"/>
                        <a:t>     </a:t>
                      </a:r>
                      <a:r>
                        <a:rPr lang="tr-TR" sz="1900" dirty="0" smtClean="0"/>
                        <a:t>D</a:t>
                      </a:r>
                      <a:r>
                        <a:rPr kumimoji="0" lang="tr-TR" sz="1900" b="1" i="0" u="none" strike="noStrike" kern="1200" cap="none" spc="0" normalizeH="0" baseline="0" noProof="0" dirty="0" smtClean="0">
                          <a:ln>
                            <a:noFill/>
                          </a:ln>
                          <a:solidFill>
                            <a:prstClr val="white"/>
                          </a:solidFill>
                          <a:effectLst/>
                          <a:uLnTx/>
                          <a:uFillTx/>
                          <a:latin typeface="+mn-lt"/>
                          <a:ea typeface="+mn-ea"/>
                          <a:cs typeface="+mn-cs"/>
                        </a:rPr>
                        <a:t>*</a:t>
                      </a:r>
                    </a:p>
                    <a:p>
                      <a:pPr algn="ctr"/>
                      <a:r>
                        <a:rPr lang="tr-TR" sz="1900" dirty="0" smtClean="0"/>
                        <a:t>  </a:t>
                      </a:r>
                      <a:endParaRPr lang="tr-TR" sz="1900" dirty="0"/>
                    </a:p>
                  </a:txBody>
                  <a:tcPr/>
                </a:tc>
                <a:tc>
                  <a:txBody>
                    <a:bodyPr/>
                    <a:lstStyle/>
                    <a:p>
                      <a:pPr algn="ctr"/>
                      <a:r>
                        <a:rPr lang="tr-TR" sz="1900" dirty="0"/>
                        <a:t>     E</a:t>
                      </a:r>
                    </a:p>
                  </a:txBody>
                  <a:tcPr/>
                </a:tc>
                <a:tc>
                  <a:txBody>
                    <a:bodyPr/>
                    <a:lstStyle/>
                    <a:p>
                      <a:pPr algn="ctr"/>
                      <a:r>
                        <a:rPr lang="tr-TR" sz="1900" dirty="0"/>
                        <a:t>  Boş</a:t>
                      </a:r>
                    </a:p>
                  </a:txBody>
                  <a:tcPr/>
                </a:tc>
                <a:tc>
                  <a:txBody>
                    <a:bodyPr/>
                    <a:lstStyle/>
                    <a:p>
                      <a:pPr algn="ctr"/>
                      <a:r>
                        <a:rPr lang="tr-TR" sz="1900" dirty="0"/>
                        <a:t>    n</a:t>
                      </a:r>
                    </a:p>
                  </a:txBody>
                  <a:tcPr/>
                </a:tc>
                <a:tc>
                  <a:txBody>
                    <a:bodyPr/>
                    <a:lstStyle/>
                    <a:p>
                      <a:r>
                        <a:rPr lang="tr-TR" sz="1900" dirty="0"/>
                        <a:t>      P    </a:t>
                      </a:r>
                    </a:p>
                  </a:txBody>
                  <a:tcPr/>
                </a:tc>
                <a:tc>
                  <a:txBody>
                    <a:bodyPr/>
                    <a:lstStyle/>
                    <a:p>
                      <a:r>
                        <a:rPr lang="tr-TR" sz="1900" dirty="0"/>
                        <a:t>     r</a:t>
                      </a:r>
                    </a:p>
                  </a:txBody>
                  <a:tcPr/>
                </a:tc>
                <a:extLst>
                  <a:ext uri="{0D108BD9-81ED-4DB2-BD59-A6C34878D82A}">
                    <a16:rowId xmlns:a16="http://schemas.microsoft.com/office/drawing/2014/main" xmlns="" val="1015943612"/>
                  </a:ext>
                </a:extLst>
              </a:tr>
              <a:tr h="396240">
                <a:tc>
                  <a:txBody>
                    <a:bodyPr/>
                    <a:lstStyle/>
                    <a:p>
                      <a:r>
                        <a:rPr lang="tr-TR" sz="2000" dirty="0"/>
                        <a:t>Üst Grup</a:t>
                      </a:r>
                    </a:p>
                  </a:txBody>
                  <a:tcPr/>
                </a:tc>
                <a:tc>
                  <a:txBody>
                    <a:bodyPr/>
                    <a:lstStyle/>
                    <a:p>
                      <a:pPr algn="ctr"/>
                      <a:r>
                        <a:rPr lang="tr-TR" sz="2000" dirty="0" smtClean="0"/>
                        <a:t>0</a:t>
                      </a:r>
                      <a:endParaRPr lang="tr-TR" sz="2000" dirty="0"/>
                    </a:p>
                  </a:txBody>
                  <a:tcPr/>
                </a:tc>
                <a:tc>
                  <a:txBody>
                    <a:bodyPr/>
                    <a:lstStyle/>
                    <a:p>
                      <a:pPr algn="ctr"/>
                      <a:r>
                        <a:rPr lang="tr-TR" sz="2000" dirty="0" smtClean="0"/>
                        <a:t>0</a:t>
                      </a:r>
                      <a:endParaRPr lang="tr-TR" sz="2000" dirty="0"/>
                    </a:p>
                  </a:txBody>
                  <a:tcPr/>
                </a:tc>
                <a:tc>
                  <a:txBody>
                    <a:bodyPr/>
                    <a:lstStyle/>
                    <a:p>
                      <a:pPr algn="ctr"/>
                      <a:r>
                        <a:rPr lang="tr-TR" sz="2000" dirty="0" smtClean="0"/>
                        <a:t>0</a:t>
                      </a:r>
                      <a:endParaRPr lang="tr-TR" sz="2000" dirty="0"/>
                    </a:p>
                  </a:txBody>
                  <a:tcPr/>
                </a:tc>
                <a:tc>
                  <a:txBody>
                    <a:bodyPr/>
                    <a:lstStyle/>
                    <a:p>
                      <a:pPr algn="ctr"/>
                      <a:r>
                        <a:rPr lang="tr-TR" sz="2000" dirty="0" smtClean="0"/>
                        <a:t>80</a:t>
                      </a:r>
                      <a:endParaRPr lang="tr-TR" sz="2000" dirty="0"/>
                    </a:p>
                  </a:txBody>
                  <a:tcPr/>
                </a:tc>
                <a:tc>
                  <a:txBody>
                    <a:bodyPr/>
                    <a:lstStyle/>
                    <a:p>
                      <a:pPr algn="ctr"/>
                      <a:r>
                        <a:rPr lang="tr-TR" sz="2000" dirty="0" smtClean="0"/>
                        <a:t>0</a:t>
                      </a:r>
                      <a:endParaRPr lang="tr-TR" sz="2000" dirty="0"/>
                    </a:p>
                  </a:txBody>
                  <a:tcPr/>
                </a:tc>
                <a:tc>
                  <a:txBody>
                    <a:bodyPr/>
                    <a:lstStyle/>
                    <a:p>
                      <a:pPr algn="ctr"/>
                      <a:r>
                        <a:rPr lang="tr-TR" sz="2000" dirty="0"/>
                        <a:t>-</a:t>
                      </a:r>
                    </a:p>
                  </a:txBody>
                  <a:tcPr/>
                </a:tc>
                <a:tc>
                  <a:txBody>
                    <a:bodyPr/>
                    <a:lstStyle/>
                    <a:p>
                      <a:pPr algn="ctr"/>
                      <a:r>
                        <a:rPr lang="tr-TR" sz="2000" dirty="0"/>
                        <a:t>80</a:t>
                      </a:r>
                    </a:p>
                  </a:txBody>
                  <a:tcPr/>
                </a:tc>
                <a:tc rowSpan="3">
                  <a:txBody>
                    <a:bodyPr/>
                    <a:lstStyle/>
                    <a:p>
                      <a:pPr algn="ctr"/>
                      <a:endParaRPr lang="tr-TR" sz="2000" dirty="0"/>
                    </a:p>
                    <a:p>
                      <a:pPr algn="ctr"/>
                      <a:r>
                        <a:rPr lang="tr-TR" sz="2000" dirty="0" smtClean="0"/>
                        <a:t>1.00</a:t>
                      </a:r>
                      <a:endParaRPr lang="tr-TR" sz="2000" dirty="0"/>
                    </a:p>
                  </a:txBody>
                  <a:tcPr/>
                </a:tc>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mn-lt"/>
                          <a:ea typeface="+mn-ea"/>
                          <a:cs typeface="+mn-cs"/>
                        </a:rPr>
                        <a:t>0.00</a:t>
                      </a:r>
                      <a:endParaRPr kumimoji="0" lang="tr-TR" sz="20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xmlns="" val="3600785952"/>
                  </a:ext>
                </a:extLst>
              </a:tr>
              <a:tr h="396240">
                <a:tc>
                  <a:txBody>
                    <a:bodyPr/>
                    <a:lstStyle/>
                    <a:p>
                      <a:r>
                        <a:rPr lang="tr-TR" sz="2000" dirty="0"/>
                        <a:t>Orta Grup</a:t>
                      </a:r>
                    </a:p>
                  </a:txBody>
                  <a:tcPr/>
                </a:tc>
                <a:tc>
                  <a:txBody>
                    <a:bodyPr/>
                    <a:lstStyle/>
                    <a:p>
                      <a:pPr algn="ctr"/>
                      <a:r>
                        <a:rPr lang="tr-TR" sz="2000" dirty="0" smtClean="0"/>
                        <a:t>0</a:t>
                      </a:r>
                      <a:endParaRPr lang="tr-TR" sz="2000" dirty="0"/>
                    </a:p>
                  </a:txBody>
                  <a:tcPr/>
                </a:tc>
                <a:tc>
                  <a:txBody>
                    <a:bodyPr/>
                    <a:lstStyle/>
                    <a:p>
                      <a:pPr algn="ctr"/>
                      <a:r>
                        <a:rPr lang="tr-TR" sz="2000" dirty="0" smtClean="0"/>
                        <a:t>0</a:t>
                      </a:r>
                      <a:endParaRPr lang="tr-TR" sz="2000" dirty="0"/>
                    </a:p>
                  </a:txBody>
                  <a:tcPr/>
                </a:tc>
                <a:tc>
                  <a:txBody>
                    <a:bodyPr/>
                    <a:lstStyle/>
                    <a:p>
                      <a:pPr algn="ctr"/>
                      <a:r>
                        <a:rPr lang="tr-TR" sz="2000" dirty="0" smtClean="0"/>
                        <a:t>0</a:t>
                      </a:r>
                      <a:endParaRPr lang="tr-TR" sz="2000" dirty="0"/>
                    </a:p>
                  </a:txBody>
                  <a:tcPr/>
                </a:tc>
                <a:tc>
                  <a:txBody>
                    <a:bodyPr/>
                    <a:lstStyle/>
                    <a:p>
                      <a:pPr algn="ctr"/>
                      <a:r>
                        <a:rPr lang="tr-TR" sz="2000" dirty="0" smtClean="0"/>
                        <a:t>80</a:t>
                      </a:r>
                      <a:endParaRPr lang="tr-TR" sz="2000" dirty="0"/>
                    </a:p>
                  </a:txBody>
                  <a:tcPr/>
                </a:tc>
                <a:tc>
                  <a:txBody>
                    <a:bodyPr/>
                    <a:lstStyle/>
                    <a:p>
                      <a:pPr algn="ctr"/>
                      <a:r>
                        <a:rPr lang="tr-TR" sz="2000" dirty="0" smtClean="0"/>
                        <a:t>0</a:t>
                      </a:r>
                      <a:endParaRPr lang="tr-TR" sz="2000" dirty="0"/>
                    </a:p>
                  </a:txBody>
                  <a:tcPr/>
                </a:tc>
                <a:tc>
                  <a:txBody>
                    <a:bodyPr/>
                    <a:lstStyle/>
                    <a:p>
                      <a:pPr algn="ctr"/>
                      <a:r>
                        <a:rPr lang="tr-TR" sz="2000" dirty="0"/>
                        <a:t>-</a:t>
                      </a:r>
                    </a:p>
                  </a:txBody>
                  <a:tcPr/>
                </a:tc>
                <a:tc>
                  <a:txBody>
                    <a:bodyPr/>
                    <a:lstStyle/>
                    <a:p>
                      <a:pPr algn="ctr"/>
                      <a:r>
                        <a:rPr lang="tr-TR" sz="2000" dirty="0"/>
                        <a:t>80</a:t>
                      </a: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2166512191"/>
                  </a:ext>
                </a:extLst>
              </a:tr>
              <a:tr h="396240">
                <a:tc>
                  <a:txBody>
                    <a:bodyPr/>
                    <a:lstStyle/>
                    <a:p>
                      <a:r>
                        <a:rPr lang="tr-TR" sz="2000" dirty="0"/>
                        <a:t>Alt Grup</a:t>
                      </a:r>
                    </a:p>
                  </a:txBody>
                  <a:tcPr/>
                </a:tc>
                <a:tc>
                  <a:txBody>
                    <a:bodyPr/>
                    <a:lstStyle/>
                    <a:p>
                      <a:pPr algn="ctr"/>
                      <a:r>
                        <a:rPr lang="tr-TR" sz="2000" dirty="0" smtClean="0"/>
                        <a:t>0</a:t>
                      </a:r>
                      <a:endParaRPr lang="tr-TR" sz="2000" dirty="0"/>
                    </a:p>
                  </a:txBody>
                  <a:tcPr/>
                </a:tc>
                <a:tc>
                  <a:txBody>
                    <a:bodyPr/>
                    <a:lstStyle/>
                    <a:p>
                      <a:pPr algn="ctr"/>
                      <a:r>
                        <a:rPr lang="tr-TR" sz="2000" dirty="0" smtClean="0"/>
                        <a:t>0</a:t>
                      </a:r>
                      <a:endParaRPr lang="tr-TR" sz="2000" dirty="0"/>
                    </a:p>
                  </a:txBody>
                  <a:tcPr/>
                </a:tc>
                <a:tc>
                  <a:txBody>
                    <a:bodyPr/>
                    <a:lstStyle/>
                    <a:p>
                      <a:pPr algn="ctr"/>
                      <a:r>
                        <a:rPr lang="tr-TR" sz="2000" dirty="0" smtClean="0"/>
                        <a:t>0</a:t>
                      </a:r>
                      <a:endParaRPr lang="tr-TR" sz="2000" dirty="0"/>
                    </a:p>
                  </a:txBody>
                  <a:tcPr/>
                </a:tc>
                <a:tc>
                  <a:txBody>
                    <a:bodyPr/>
                    <a:lstStyle/>
                    <a:p>
                      <a:pPr algn="ctr"/>
                      <a:r>
                        <a:rPr lang="tr-TR" sz="2000" dirty="0" smtClean="0"/>
                        <a:t>80</a:t>
                      </a:r>
                      <a:endParaRPr lang="tr-TR" sz="2000" dirty="0"/>
                    </a:p>
                  </a:txBody>
                  <a:tcPr/>
                </a:tc>
                <a:tc>
                  <a:txBody>
                    <a:bodyPr/>
                    <a:lstStyle/>
                    <a:p>
                      <a:pPr algn="ctr"/>
                      <a:r>
                        <a:rPr lang="tr-TR" sz="2000" dirty="0" smtClean="0"/>
                        <a:t>0</a:t>
                      </a:r>
                      <a:endParaRPr lang="tr-TR" sz="2000" dirty="0"/>
                    </a:p>
                  </a:txBody>
                  <a:tcPr/>
                </a:tc>
                <a:tc>
                  <a:txBody>
                    <a:bodyPr/>
                    <a:lstStyle/>
                    <a:p>
                      <a:pPr algn="ctr"/>
                      <a:r>
                        <a:rPr lang="tr-TR" sz="2000" dirty="0"/>
                        <a:t>-</a:t>
                      </a:r>
                    </a:p>
                  </a:txBody>
                  <a:tcPr/>
                </a:tc>
                <a:tc>
                  <a:txBody>
                    <a:bodyPr/>
                    <a:lstStyle/>
                    <a:p>
                      <a:pPr algn="ctr"/>
                      <a:r>
                        <a:rPr lang="tr-TR" sz="2000" dirty="0"/>
                        <a:t>80</a:t>
                      </a:r>
                    </a:p>
                  </a:txBody>
                  <a:tcPr/>
                </a:tc>
                <a:tc vMerge="1">
                  <a:txBody>
                    <a:bodyPr/>
                    <a:lstStyle/>
                    <a:p>
                      <a:endParaRPr lang="tr-TR"/>
                    </a:p>
                  </a:txBody>
                  <a:tcPr/>
                </a:tc>
                <a:tc vMerge="1">
                  <a:txBody>
                    <a:bodyPr/>
                    <a:lstStyle/>
                    <a:p>
                      <a:endParaRPr lang="tr-TR" dirty="0"/>
                    </a:p>
                  </a:txBody>
                  <a:tcPr/>
                </a:tc>
                <a:extLst>
                  <a:ext uri="{0D108BD9-81ED-4DB2-BD59-A6C34878D82A}">
                    <a16:rowId xmlns:a16="http://schemas.microsoft.com/office/drawing/2014/main" xmlns="" val="2169624887"/>
                  </a:ext>
                </a:extLst>
              </a:tr>
            </a:tbl>
          </a:graphicData>
        </a:graphic>
      </p:graphicFrame>
      <p:sp>
        <p:nvSpPr>
          <p:cNvPr id="5" name="Metin kutusu 4"/>
          <p:cNvSpPr txBox="1"/>
          <p:nvPr/>
        </p:nvSpPr>
        <p:spPr>
          <a:xfrm>
            <a:off x="2496463" y="2801258"/>
            <a:ext cx="9056913" cy="3046986"/>
          </a:xfrm>
          <a:prstGeom prst="rect">
            <a:avLst/>
          </a:prstGeom>
          <a:noFill/>
        </p:spPr>
        <p:txBody>
          <a:bodyPr wrap="square" lIns="91438" tIns="45719" rIns="91438" bIns="45719" rtlCol="0">
            <a:spAutoFit/>
          </a:bodyPr>
          <a:lstStyle/>
          <a:p>
            <a:r>
              <a:rPr lang="tr-TR" sz="2400" dirty="0"/>
              <a:t>Testteki </a:t>
            </a:r>
            <a:r>
              <a:rPr lang="tr-TR" sz="2400" dirty="0" smtClean="0"/>
              <a:t>4. </a:t>
            </a:r>
            <a:r>
              <a:rPr lang="tr-TR" sz="2400" dirty="0"/>
              <a:t>sorunun Madde güçlüğünün (p) yorumu</a:t>
            </a:r>
          </a:p>
          <a:p>
            <a:endParaRPr lang="tr-TR" sz="2400" dirty="0"/>
          </a:p>
          <a:p>
            <a:endParaRPr lang="tr-TR" sz="2400" dirty="0"/>
          </a:p>
          <a:p>
            <a:pPr lvl="0"/>
            <a:r>
              <a:rPr lang="tr-TR" sz="2400" dirty="0">
                <a:solidFill>
                  <a:prstClr val="black"/>
                </a:solidFill>
              </a:rPr>
              <a:t>Testteki </a:t>
            </a:r>
            <a:r>
              <a:rPr lang="tr-TR" sz="2400" dirty="0" smtClean="0">
                <a:solidFill>
                  <a:prstClr val="black"/>
                </a:solidFill>
              </a:rPr>
              <a:t>4. </a:t>
            </a:r>
            <a:r>
              <a:rPr lang="tr-TR" sz="2400" dirty="0">
                <a:solidFill>
                  <a:prstClr val="black"/>
                </a:solidFill>
              </a:rPr>
              <a:t>sorunun Madde ayırdediciliğinin (r) yorumu</a:t>
            </a:r>
          </a:p>
          <a:p>
            <a:pPr lvl="0"/>
            <a:endParaRPr lang="tr-TR" sz="2400" dirty="0">
              <a:solidFill>
                <a:prstClr val="black"/>
              </a:solidFill>
            </a:endParaRPr>
          </a:p>
          <a:p>
            <a:endParaRPr lang="tr-TR" sz="2400" dirty="0"/>
          </a:p>
          <a:p>
            <a:pPr lvl="0"/>
            <a:r>
              <a:rPr lang="tr-TR" sz="2400" dirty="0">
                <a:solidFill>
                  <a:prstClr val="black"/>
                </a:solidFill>
              </a:rPr>
              <a:t>Testteki </a:t>
            </a:r>
            <a:r>
              <a:rPr lang="tr-TR" sz="2400" dirty="0" smtClean="0">
                <a:solidFill>
                  <a:prstClr val="black"/>
                </a:solidFill>
              </a:rPr>
              <a:t>4. </a:t>
            </a:r>
            <a:r>
              <a:rPr lang="tr-TR" sz="2400" dirty="0">
                <a:solidFill>
                  <a:prstClr val="black"/>
                </a:solidFill>
              </a:rPr>
              <a:t>sorunun çeldiricilerinin yorumu</a:t>
            </a:r>
          </a:p>
          <a:p>
            <a:endParaRPr lang="tr-TR" sz="2400" dirty="0"/>
          </a:p>
        </p:txBody>
      </p:sp>
    </p:spTree>
    <p:extLst>
      <p:ext uri="{BB962C8B-B14F-4D97-AF65-F5344CB8AC3E}">
        <p14:creationId xmlns:p14="http://schemas.microsoft.com/office/powerpoint/2010/main" val="1962325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9"/>
          <p:cNvSpPr>
            <a:spLocks noChangeArrowheads="1"/>
          </p:cNvSpPr>
          <p:nvPr/>
        </p:nvSpPr>
        <p:spPr bwMode="auto">
          <a:xfrm>
            <a:off x="609600" y="348496"/>
            <a:ext cx="115824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914400" eaLnBrk="0" hangingPunct="0"/>
            <a:r>
              <a:rPr lang="tr-TR" sz="2200" b="1" dirty="0" smtClean="0">
                <a:solidFill>
                  <a:srgbClr val="FF0000"/>
                </a:solidFill>
                <a:latin typeface="Arial" pitchFamily="34" charset="0"/>
                <a:cs typeface="Arial" pitchFamily="34" charset="0"/>
              </a:rPr>
              <a:t>Soru: </a:t>
            </a:r>
          </a:p>
          <a:p>
            <a:pPr defTabSz="914400" eaLnBrk="0" hangingPunct="0"/>
            <a:r>
              <a:rPr lang="tr-TR" sz="2200" dirty="0" smtClean="0">
                <a:solidFill>
                  <a:prstClr val="black"/>
                </a:solidFill>
                <a:latin typeface="Arial" pitchFamily="34" charset="0"/>
                <a:cs typeface="Arial" pitchFamily="34" charset="0"/>
              </a:rPr>
              <a:t>Aşağıdaki </a:t>
            </a:r>
            <a:r>
              <a:rPr lang="tr-TR" sz="2200" dirty="0">
                <a:solidFill>
                  <a:prstClr val="black"/>
                </a:solidFill>
                <a:latin typeface="Arial" pitchFamily="34" charset="0"/>
                <a:cs typeface="Arial" pitchFamily="34" charset="0"/>
              </a:rPr>
              <a:t>tabloda </a:t>
            </a:r>
            <a:r>
              <a:rPr lang="tr-TR" sz="2200" dirty="0" smtClean="0">
                <a:solidFill>
                  <a:prstClr val="black"/>
                </a:solidFill>
                <a:latin typeface="Arial" pitchFamily="34" charset="0"/>
                <a:cs typeface="Arial" pitchFamily="34" charset="0"/>
              </a:rPr>
              <a:t>numaralanmış </a:t>
            </a:r>
            <a:r>
              <a:rPr lang="tr-TR" sz="2200" dirty="0">
                <a:solidFill>
                  <a:prstClr val="black"/>
                </a:solidFill>
                <a:latin typeface="Arial" pitchFamily="34" charset="0"/>
                <a:cs typeface="Arial" pitchFamily="34" charset="0"/>
              </a:rPr>
              <a:t>beş sorunun doğru cevaplanma yüzdeleri (</a:t>
            </a:r>
            <a:r>
              <a:rPr lang="tr-TR" sz="2200" dirty="0" err="1">
                <a:solidFill>
                  <a:prstClr val="black"/>
                </a:solidFill>
                <a:latin typeface="Arial" pitchFamily="34" charset="0"/>
                <a:cs typeface="Arial" pitchFamily="34" charset="0"/>
              </a:rPr>
              <a:t>Pj</a:t>
            </a:r>
            <a:r>
              <a:rPr lang="tr-TR" sz="2200" dirty="0">
                <a:solidFill>
                  <a:prstClr val="black"/>
                </a:solidFill>
                <a:latin typeface="Arial" pitchFamily="34" charset="0"/>
                <a:cs typeface="Arial" pitchFamily="34" charset="0"/>
              </a:rPr>
              <a:t>) ile ayırt edicilik değerleri (</a:t>
            </a:r>
            <a:r>
              <a:rPr lang="tr-TR" sz="2200" dirty="0" err="1">
                <a:solidFill>
                  <a:prstClr val="black"/>
                </a:solidFill>
                <a:latin typeface="Arial" pitchFamily="34" charset="0"/>
                <a:cs typeface="Arial" pitchFamily="34" charset="0"/>
              </a:rPr>
              <a:t>rjx</a:t>
            </a:r>
            <a:r>
              <a:rPr lang="tr-TR" sz="2200" dirty="0">
                <a:solidFill>
                  <a:prstClr val="black"/>
                </a:solidFill>
                <a:latin typeface="Arial" pitchFamily="34" charset="0"/>
                <a:cs typeface="Arial" pitchFamily="34" charset="0"/>
              </a:rPr>
              <a:t>) verilmiştir.</a:t>
            </a:r>
          </a:p>
        </p:txBody>
      </p:sp>
      <p:graphicFrame>
        <p:nvGraphicFramePr>
          <p:cNvPr id="5" name="Group 171"/>
          <p:cNvGraphicFramePr>
            <a:graphicFrameLocks noGrp="1"/>
          </p:cNvGraphicFramePr>
          <p:nvPr>
            <p:extLst>
              <p:ext uri="{D42A27DB-BD31-4B8C-83A1-F6EECF244321}">
                <p14:modId xmlns:p14="http://schemas.microsoft.com/office/powerpoint/2010/main" val="2676122065"/>
              </p:ext>
            </p:extLst>
          </p:nvPr>
        </p:nvGraphicFramePr>
        <p:xfrm>
          <a:off x="2831637" y="1556792"/>
          <a:ext cx="5689600" cy="2240280"/>
        </p:xfrm>
        <a:graphic>
          <a:graphicData uri="http://schemas.openxmlformats.org/drawingml/2006/table">
            <a:tbl>
              <a:tblPr/>
              <a:tblGrid>
                <a:gridCol w="1828800"/>
                <a:gridCol w="1733551"/>
                <a:gridCol w="2127249"/>
              </a:tblGrid>
              <a:tr h="3429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6600"/>
                          </a:solidFill>
                          <a:effectLst/>
                          <a:latin typeface="Arial" pitchFamily="34" charset="0"/>
                          <a:cs typeface="Arial" pitchFamily="34" charset="0"/>
                        </a:rPr>
                        <a:t>Soru</a:t>
                      </a:r>
                      <a:endParaRPr kumimoji="0" lang="tr-TR" sz="2000" b="0" i="0" u="none" strike="noStrike" cap="none" normalizeH="0" baseline="0" dirty="0" smtClean="0">
                        <a:ln>
                          <a:noFill/>
                        </a:ln>
                        <a:solidFill>
                          <a:srgbClr val="006600"/>
                        </a:solidFill>
                        <a:effectLst/>
                        <a:latin typeface="Arial" pitchFamily="34" charset="0"/>
                        <a:cs typeface="Arial" pitchFamily="34" charset="0"/>
                      </a:endParaRP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err="1" smtClean="0">
                          <a:ln>
                            <a:noFill/>
                          </a:ln>
                          <a:solidFill>
                            <a:srgbClr val="006600"/>
                          </a:solidFill>
                          <a:effectLst/>
                          <a:latin typeface="Arial" pitchFamily="34" charset="0"/>
                          <a:cs typeface="Arial" pitchFamily="34" charset="0"/>
                        </a:rPr>
                        <a:t>Pj</a:t>
                      </a:r>
                      <a:endParaRPr kumimoji="0" lang="tr-TR" sz="2000" b="0" i="0" u="none" strike="noStrike" cap="none" normalizeH="0" baseline="0" dirty="0" smtClean="0">
                        <a:ln>
                          <a:noFill/>
                        </a:ln>
                        <a:solidFill>
                          <a:srgbClr val="006600"/>
                        </a:solidFill>
                        <a:effectLst/>
                        <a:latin typeface="Arial" pitchFamily="34" charset="0"/>
                        <a:cs typeface="Arial" pitchFamily="34" charset="0"/>
                      </a:endParaRP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err="1" smtClean="0">
                          <a:ln>
                            <a:noFill/>
                          </a:ln>
                          <a:solidFill>
                            <a:srgbClr val="006600"/>
                          </a:solidFill>
                          <a:effectLst/>
                          <a:latin typeface="Arial" pitchFamily="34" charset="0"/>
                          <a:cs typeface="Arial" pitchFamily="34" charset="0"/>
                        </a:rPr>
                        <a:t>rjx</a:t>
                      </a:r>
                      <a:endParaRPr kumimoji="0" lang="tr-TR" sz="2000" b="0" i="0" u="none" strike="noStrike" cap="none" normalizeH="0" baseline="0" dirty="0" smtClean="0">
                        <a:ln>
                          <a:noFill/>
                        </a:ln>
                        <a:solidFill>
                          <a:srgbClr val="006600"/>
                        </a:solidFill>
                        <a:effectLst/>
                        <a:latin typeface="Arial" pitchFamily="34" charset="0"/>
                        <a:cs typeface="Arial" pitchFamily="34" charset="0"/>
                      </a:endParaRP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47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800000"/>
                          </a:solidFill>
                          <a:effectLst/>
                          <a:latin typeface="Arial" pitchFamily="34" charset="0"/>
                          <a:cs typeface="Arial" pitchFamily="34" charset="0"/>
                        </a:rPr>
                        <a:t>1</a:t>
                      </a:r>
                      <a:endParaRPr kumimoji="0" lang="tr-TR" sz="2000" b="0" i="0" u="none" strike="noStrike" cap="none" normalizeH="0" baseline="0" dirty="0" smtClean="0">
                        <a:ln>
                          <a:noFill/>
                        </a:ln>
                        <a:solidFill>
                          <a:srgbClr val="800000"/>
                        </a:solidFill>
                        <a:effectLst/>
                        <a:latin typeface="Arial" pitchFamily="34" charset="0"/>
                        <a:cs typeface="Arial" pitchFamily="34" charset="0"/>
                      </a:endParaRP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Arial" pitchFamily="34" charset="0"/>
                          <a:cs typeface="Arial" pitchFamily="34" charset="0"/>
                        </a:rPr>
                        <a:t>0,35</a:t>
                      </a: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Arial" pitchFamily="34" charset="0"/>
                          <a:cs typeface="Arial" pitchFamily="34" charset="0"/>
                        </a:rPr>
                        <a:t>0,60</a:t>
                      </a: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47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rgbClr val="800000"/>
                          </a:solidFill>
                          <a:effectLst/>
                          <a:latin typeface="Arial" pitchFamily="34" charset="0"/>
                          <a:cs typeface="Arial" pitchFamily="34" charset="0"/>
                        </a:rPr>
                        <a:t>2</a:t>
                      </a:r>
                      <a:endParaRPr kumimoji="0" lang="tr-TR" sz="2000" b="0" i="0" u="none" strike="noStrike" cap="none" normalizeH="0" baseline="0" smtClean="0">
                        <a:ln>
                          <a:noFill/>
                        </a:ln>
                        <a:solidFill>
                          <a:srgbClr val="800000"/>
                        </a:solidFill>
                        <a:effectLst/>
                        <a:latin typeface="Arial" pitchFamily="34" charset="0"/>
                        <a:cs typeface="Arial" pitchFamily="34" charset="0"/>
                      </a:endParaRP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rgbClr val="000000"/>
                          </a:solidFill>
                          <a:effectLst/>
                          <a:latin typeface="Arial" pitchFamily="34" charset="0"/>
                          <a:cs typeface="Arial" pitchFamily="34" charset="0"/>
                        </a:rPr>
                        <a:t>0,40</a:t>
                      </a: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Arial" pitchFamily="34" charset="0"/>
                          <a:cs typeface="Arial" pitchFamily="34" charset="0"/>
                        </a:rPr>
                        <a:t>–0,35</a:t>
                      </a: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47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rgbClr val="800000"/>
                          </a:solidFill>
                          <a:effectLst/>
                          <a:latin typeface="Arial" pitchFamily="34" charset="0"/>
                          <a:cs typeface="Arial" pitchFamily="34" charset="0"/>
                        </a:rPr>
                        <a:t>3</a:t>
                      </a:r>
                      <a:endParaRPr kumimoji="0" lang="tr-TR" sz="2000" b="0" i="0" u="none" strike="noStrike" cap="none" normalizeH="0" baseline="0" smtClean="0">
                        <a:ln>
                          <a:noFill/>
                        </a:ln>
                        <a:solidFill>
                          <a:srgbClr val="800000"/>
                        </a:solidFill>
                        <a:effectLst/>
                        <a:latin typeface="Arial" pitchFamily="34" charset="0"/>
                        <a:cs typeface="Arial" pitchFamily="34" charset="0"/>
                      </a:endParaRP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Arial" pitchFamily="34" charset="0"/>
                          <a:cs typeface="Arial" pitchFamily="34" charset="0"/>
                        </a:rPr>
                        <a:t>0,80</a:t>
                      </a: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Arial" pitchFamily="34" charset="0"/>
                          <a:cs typeface="Arial" pitchFamily="34" charset="0"/>
                        </a:rPr>
                        <a:t>0,10</a:t>
                      </a: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47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rgbClr val="800000"/>
                          </a:solidFill>
                          <a:effectLst/>
                          <a:latin typeface="Arial" pitchFamily="34" charset="0"/>
                          <a:cs typeface="Arial" pitchFamily="34" charset="0"/>
                        </a:rPr>
                        <a:t>4</a:t>
                      </a:r>
                      <a:endParaRPr kumimoji="0" lang="tr-TR" sz="2000" b="0" i="0" u="none" strike="noStrike" cap="none" normalizeH="0" baseline="0" smtClean="0">
                        <a:ln>
                          <a:noFill/>
                        </a:ln>
                        <a:solidFill>
                          <a:srgbClr val="800000"/>
                        </a:solidFill>
                        <a:effectLst/>
                        <a:latin typeface="Arial" pitchFamily="34" charset="0"/>
                        <a:cs typeface="Arial" pitchFamily="34" charset="0"/>
                      </a:endParaRP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rgbClr val="000000"/>
                          </a:solidFill>
                          <a:effectLst/>
                          <a:latin typeface="Arial" pitchFamily="34" charset="0"/>
                          <a:cs typeface="Arial" pitchFamily="34" charset="0"/>
                        </a:rPr>
                        <a:t>0,25</a:t>
                      </a: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Arial" pitchFamily="34" charset="0"/>
                          <a:cs typeface="Arial" pitchFamily="34" charset="0"/>
                        </a:rPr>
                        <a:t>0,15</a:t>
                      </a: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47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rgbClr val="800000"/>
                          </a:solidFill>
                          <a:effectLst/>
                          <a:latin typeface="Arial" pitchFamily="34" charset="0"/>
                          <a:cs typeface="Arial" pitchFamily="34" charset="0"/>
                        </a:rPr>
                        <a:t>5</a:t>
                      </a:r>
                      <a:endParaRPr kumimoji="0" lang="tr-TR" sz="2000" b="0" i="0" u="none" strike="noStrike" cap="none" normalizeH="0" baseline="0" smtClean="0">
                        <a:ln>
                          <a:noFill/>
                        </a:ln>
                        <a:solidFill>
                          <a:srgbClr val="800000"/>
                        </a:solidFill>
                        <a:effectLst/>
                        <a:latin typeface="Arial" pitchFamily="34" charset="0"/>
                        <a:cs typeface="Arial" pitchFamily="34" charset="0"/>
                      </a:endParaRP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Arial" pitchFamily="34" charset="0"/>
                          <a:cs typeface="Arial" pitchFamily="34" charset="0"/>
                        </a:rPr>
                        <a:t>0,85</a:t>
                      </a: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Arial" pitchFamily="34" charset="0"/>
                          <a:cs typeface="Arial" pitchFamily="34" charset="0"/>
                        </a:rPr>
                        <a:t>0,50</a:t>
                      </a: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Dikdörtgen 5"/>
          <p:cNvSpPr/>
          <p:nvPr/>
        </p:nvSpPr>
        <p:spPr>
          <a:xfrm>
            <a:off x="815413" y="3861075"/>
            <a:ext cx="10945216" cy="2800767"/>
          </a:xfrm>
          <a:prstGeom prst="rect">
            <a:avLst/>
          </a:prstGeom>
        </p:spPr>
        <p:txBody>
          <a:bodyPr wrap="square">
            <a:spAutoFit/>
          </a:bodyPr>
          <a:lstStyle/>
          <a:p>
            <a:pPr marL="285750" indent="-285750" defTabSz="914400" eaLnBrk="0" hangingPunct="0">
              <a:buFont typeface="Arial" pitchFamily="34" charset="0"/>
              <a:buChar char="•"/>
              <a:tabLst>
                <a:tab pos="231775" algn="l"/>
              </a:tabLst>
              <a:defRPr/>
            </a:pPr>
            <a:r>
              <a:rPr lang="tr-TR" sz="2200" dirty="0">
                <a:solidFill>
                  <a:prstClr val="black"/>
                </a:solidFill>
                <a:latin typeface="Arial" pitchFamily="34" charset="0"/>
                <a:cs typeface="Arial" pitchFamily="34" charset="0"/>
              </a:rPr>
              <a:t>Eğer düzeltilemiyorsa yukarıdaki sorulardan hangisi, testten </a:t>
            </a:r>
            <a:r>
              <a:rPr lang="tr-TR" sz="2200" u="sng" dirty="0">
                <a:solidFill>
                  <a:prstClr val="black"/>
                </a:solidFill>
                <a:latin typeface="Arial" pitchFamily="34" charset="0"/>
                <a:cs typeface="Arial" pitchFamily="34" charset="0"/>
              </a:rPr>
              <a:t>mutlaka</a:t>
            </a:r>
            <a:r>
              <a:rPr lang="tr-TR" sz="2200" dirty="0">
                <a:solidFill>
                  <a:prstClr val="black"/>
                </a:solidFill>
                <a:latin typeface="Arial" pitchFamily="34" charset="0"/>
                <a:cs typeface="Arial" pitchFamily="34" charset="0"/>
              </a:rPr>
              <a:t> çıkarılmalıdır</a:t>
            </a:r>
            <a:r>
              <a:rPr lang="tr-TR" sz="2200" dirty="0" smtClean="0">
                <a:solidFill>
                  <a:prstClr val="black"/>
                </a:solidFill>
                <a:latin typeface="Arial" pitchFamily="34" charset="0"/>
                <a:cs typeface="Arial" pitchFamily="34" charset="0"/>
              </a:rPr>
              <a:t>?</a:t>
            </a:r>
          </a:p>
          <a:p>
            <a:pPr marL="285750" indent="-285750" defTabSz="914400" eaLnBrk="0" hangingPunct="0">
              <a:buFont typeface="Arial" pitchFamily="34" charset="0"/>
              <a:buChar char="•"/>
              <a:tabLst>
                <a:tab pos="231775" algn="l"/>
              </a:tabLst>
              <a:defRPr/>
            </a:pPr>
            <a:endParaRPr lang="tr-TR" sz="2200" dirty="0" smtClean="0">
              <a:solidFill>
                <a:prstClr val="black"/>
              </a:solidFill>
              <a:latin typeface="Arial" pitchFamily="34" charset="0"/>
              <a:cs typeface="Arial" pitchFamily="34" charset="0"/>
            </a:endParaRPr>
          </a:p>
          <a:p>
            <a:pPr marL="285750" indent="-285750" defTabSz="914400" eaLnBrk="0" hangingPunct="0">
              <a:buFont typeface="Arial" pitchFamily="34" charset="0"/>
              <a:buChar char="•"/>
              <a:tabLst>
                <a:tab pos="231775" algn="l"/>
              </a:tabLst>
              <a:defRPr/>
            </a:pPr>
            <a:r>
              <a:rPr lang="tr-TR" sz="2200" dirty="0" smtClean="0">
                <a:solidFill>
                  <a:prstClr val="black"/>
                </a:solidFill>
                <a:latin typeface="Arial" pitchFamily="34" charset="0"/>
                <a:cs typeface="Arial" pitchFamily="34" charset="0"/>
              </a:rPr>
              <a:t>Başvuran </a:t>
            </a:r>
            <a:r>
              <a:rPr lang="tr-TR" sz="2200" dirty="0">
                <a:solidFill>
                  <a:prstClr val="black"/>
                </a:solidFill>
                <a:latin typeface="Arial" pitchFamily="34" charset="0"/>
                <a:cs typeface="Arial" pitchFamily="34" charset="0"/>
              </a:rPr>
              <a:t>kişinin çok, seçilecek kişinin az olduğu bir sınavda kullanılacak soruların çoğu, güçlük ve ayırt edicilik bakımından yukarıdaki sorulardan hangisine benzer olmalıdır? </a:t>
            </a:r>
          </a:p>
          <a:p>
            <a:pPr defTabSz="914400" eaLnBrk="0" hangingPunct="0">
              <a:tabLst>
                <a:tab pos="231775" algn="l"/>
              </a:tabLst>
              <a:defRPr/>
            </a:pPr>
            <a:endParaRPr lang="tr-TR" sz="2200" dirty="0" smtClean="0">
              <a:solidFill>
                <a:prstClr val="black"/>
              </a:solidFill>
              <a:latin typeface="Arial" pitchFamily="34" charset="0"/>
              <a:cs typeface="Arial" pitchFamily="34" charset="0"/>
            </a:endParaRPr>
          </a:p>
          <a:p>
            <a:pPr marL="285750" indent="-285750" defTabSz="914400" eaLnBrk="0" hangingPunct="0">
              <a:buFont typeface="Arial" pitchFamily="34" charset="0"/>
              <a:buChar char="•"/>
              <a:tabLst>
                <a:tab pos="231775" algn="l"/>
              </a:tabLst>
              <a:defRPr/>
            </a:pPr>
            <a:r>
              <a:rPr lang="tr-TR" sz="2200" dirty="0" smtClean="0">
                <a:solidFill>
                  <a:prstClr val="black"/>
                </a:solidFill>
                <a:latin typeface="Arial" pitchFamily="34" charset="0"/>
                <a:cs typeface="Arial" pitchFamily="34" charset="0"/>
              </a:rPr>
              <a:t>Hangisi </a:t>
            </a:r>
            <a:r>
              <a:rPr lang="tr-TR" sz="2200" dirty="0">
                <a:solidFill>
                  <a:prstClr val="black"/>
                </a:solidFill>
                <a:latin typeface="Arial" pitchFamily="34" charset="0"/>
                <a:cs typeface="Arial" pitchFamily="34" charset="0"/>
              </a:rPr>
              <a:t>kolay ve ayırt edici bir sorudur? </a:t>
            </a:r>
          </a:p>
          <a:p>
            <a:pPr marL="285750" indent="-285750" defTabSz="914400" eaLnBrk="0" hangingPunct="0">
              <a:buFont typeface="Arial" pitchFamily="34" charset="0"/>
              <a:buChar char="•"/>
              <a:tabLst>
                <a:tab pos="231775" algn="l"/>
              </a:tabLst>
              <a:defRPr/>
            </a:pPr>
            <a:endParaRPr lang="tr-TR" sz="2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497622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22EECBF-B41E-4D64-8284-970D124430DE}"/>
              </a:ext>
            </a:extLst>
          </p:cNvPr>
          <p:cNvSpPr>
            <a:spLocks noGrp="1"/>
          </p:cNvSpPr>
          <p:nvPr>
            <p:ph type="title"/>
          </p:nvPr>
        </p:nvSpPr>
        <p:spPr>
          <a:xfrm>
            <a:off x="1964348" y="319312"/>
            <a:ext cx="9254767" cy="1280891"/>
          </a:xfrm>
        </p:spPr>
        <p:txBody>
          <a:bodyPr>
            <a:noAutofit/>
          </a:bodyPr>
          <a:lstStyle/>
          <a:p>
            <a:r>
              <a:rPr lang="tr-TR" sz="3200" b="1" i="1" dirty="0">
                <a:latin typeface="Arial" pitchFamily="34" charset="0"/>
                <a:cs typeface="Arial" pitchFamily="34" charset="0"/>
              </a:rPr>
              <a:t>Bazı Madde ve Test İstatistikleri</a:t>
            </a:r>
          </a:p>
        </p:txBody>
      </p:sp>
      <p:sp>
        <p:nvSpPr>
          <p:cNvPr id="4" name="Metin kutusu 3">
            <a:extLst>
              <a:ext uri="{FF2B5EF4-FFF2-40B4-BE49-F238E27FC236}">
                <a16:creationId xmlns:a16="http://schemas.microsoft.com/office/drawing/2014/main" xmlns="" id="{CE745644-D2FD-47BC-8081-6E5EF4F8A4DC}"/>
              </a:ext>
            </a:extLst>
          </p:cNvPr>
          <p:cNvSpPr txBox="1"/>
          <p:nvPr/>
        </p:nvSpPr>
        <p:spPr>
          <a:xfrm>
            <a:off x="1553029" y="1024881"/>
            <a:ext cx="10377715" cy="1938992"/>
          </a:xfrm>
          <a:prstGeom prst="rect">
            <a:avLst/>
          </a:prstGeom>
          <a:noFill/>
        </p:spPr>
        <p:txBody>
          <a:bodyPr wrap="square" lIns="91438" tIns="45719" rIns="91438" bIns="45719" rtlCol="0" anchor="t">
            <a:spAutoFit/>
          </a:bodyPr>
          <a:lstStyle/>
          <a:p>
            <a:r>
              <a:rPr lang="tr-TR" sz="2400" dirty="0">
                <a:latin typeface="Arial" pitchFamily="34" charset="0"/>
                <a:cs typeface="Arial" pitchFamily="34" charset="0"/>
              </a:rPr>
              <a:t>Tek bir maddeye ait istatistiğe (madde güçlüğü, madde varyansı, madde güvenirliği gibi) madde istatistiği denir. </a:t>
            </a:r>
          </a:p>
          <a:p>
            <a:r>
              <a:rPr lang="tr-TR" sz="2400" dirty="0">
                <a:latin typeface="Arial" pitchFamily="34" charset="0"/>
                <a:cs typeface="Arial" pitchFamily="34" charset="0"/>
              </a:rPr>
              <a:t>Aynı şekilde testin tümüne ait istatistiğe (testin ortalaması, testin varyansı gibi) test istatistiği denir. </a:t>
            </a:r>
          </a:p>
          <a:p>
            <a:r>
              <a:rPr lang="tr-TR" sz="2400" dirty="0">
                <a:latin typeface="Arial" pitchFamily="34" charset="0"/>
                <a:cs typeface="Arial" pitchFamily="34" charset="0"/>
              </a:rPr>
              <a:t>Aşağıda bazı madde ve test istatistikleri verilmiştir.</a:t>
            </a:r>
          </a:p>
        </p:txBody>
      </p:sp>
      <p:sp>
        <p:nvSpPr>
          <p:cNvPr id="5" name="Metin kutusu 4">
            <a:extLst>
              <a:ext uri="{FF2B5EF4-FFF2-40B4-BE49-F238E27FC236}">
                <a16:creationId xmlns:a16="http://schemas.microsoft.com/office/drawing/2014/main" xmlns="" id="{465F6BBC-CA0C-48C3-872B-9869218E31A1}"/>
              </a:ext>
            </a:extLst>
          </p:cNvPr>
          <p:cNvSpPr txBox="1"/>
          <p:nvPr/>
        </p:nvSpPr>
        <p:spPr>
          <a:xfrm>
            <a:off x="1766448" y="3117763"/>
            <a:ext cx="9743415" cy="3416318"/>
          </a:xfrm>
          <a:prstGeom prst="rect">
            <a:avLst/>
          </a:prstGeom>
          <a:noFill/>
        </p:spPr>
        <p:txBody>
          <a:bodyPr wrap="square" lIns="91438" tIns="45719" rIns="91438" bIns="45719" rtlCol="0" anchor="t">
            <a:spAutoFit/>
          </a:bodyPr>
          <a:lstStyle/>
          <a:p>
            <a:pPr marL="342891" indent="-342891">
              <a:buAutoNum type="arabicParenR"/>
            </a:pPr>
            <a:r>
              <a:rPr lang="tr-TR" sz="2400" dirty="0">
                <a:latin typeface="Arial" pitchFamily="34" charset="0"/>
                <a:cs typeface="Arial" pitchFamily="34" charset="0"/>
              </a:rPr>
              <a:t>Madde Güçlüğü (</a:t>
            </a:r>
            <a:r>
              <a:rPr lang="tr-TR" sz="2400" dirty="0" err="1">
                <a:latin typeface="Arial" pitchFamily="34" charset="0"/>
                <a:cs typeface="Arial" pitchFamily="34" charset="0"/>
              </a:rPr>
              <a:t>pj</a:t>
            </a:r>
            <a:r>
              <a:rPr lang="tr-TR" sz="2400" dirty="0">
                <a:latin typeface="Arial" pitchFamily="34" charset="0"/>
                <a:cs typeface="Arial" pitchFamily="34" charset="0"/>
              </a:rPr>
              <a:t>)</a:t>
            </a:r>
          </a:p>
          <a:p>
            <a:pPr marL="342891" indent="-342891">
              <a:buAutoNum type="arabicParenR"/>
            </a:pPr>
            <a:r>
              <a:rPr lang="tr-TR" sz="2400" dirty="0">
                <a:latin typeface="Arial" pitchFamily="34" charset="0"/>
                <a:cs typeface="Arial" pitchFamily="34" charset="0"/>
              </a:rPr>
              <a:t>Madde varyansı (sj2)</a:t>
            </a:r>
          </a:p>
          <a:p>
            <a:pPr marL="342891" indent="-342891">
              <a:buAutoNum type="arabicParenR"/>
            </a:pPr>
            <a:r>
              <a:rPr lang="tr-TR" sz="2400" dirty="0">
                <a:latin typeface="Arial" pitchFamily="34" charset="0"/>
                <a:cs typeface="Arial" pitchFamily="34" charset="0"/>
              </a:rPr>
              <a:t>Madde standart sapması (</a:t>
            </a:r>
            <a:r>
              <a:rPr lang="tr-TR" sz="2400" dirty="0" err="1">
                <a:latin typeface="Arial" pitchFamily="34" charset="0"/>
                <a:cs typeface="Arial" pitchFamily="34" charset="0"/>
              </a:rPr>
              <a:t>sj</a:t>
            </a:r>
            <a:r>
              <a:rPr lang="tr-TR" sz="2400" dirty="0">
                <a:latin typeface="Arial" pitchFamily="34" charset="0"/>
                <a:cs typeface="Arial" pitchFamily="34" charset="0"/>
              </a:rPr>
              <a:t>)</a:t>
            </a:r>
          </a:p>
          <a:p>
            <a:pPr marL="342891" indent="-342891">
              <a:buAutoNum type="arabicParenR"/>
            </a:pPr>
            <a:r>
              <a:rPr lang="tr-TR" sz="2400" dirty="0">
                <a:latin typeface="Arial" pitchFamily="34" charset="0"/>
                <a:cs typeface="Arial" pitchFamily="34" charset="0"/>
              </a:rPr>
              <a:t>Madde ayırdedicilik gücü (</a:t>
            </a:r>
            <a:r>
              <a:rPr lang="tr-TR" sz="2400" dirty="0" err="1">
                <a:latin typeface="Arial" pitchFamily="34" charset="0"/>
                <a:cs typeface="Arial" pitchFamily="34" charset="0"/>
              </a:rPr>
              <a:t>rjx</a:t>
            </a:r>
            <a:r>
              <a:rPr lang="tr-TR" sz="2400" dirty="0">
                <a:latin typeface="Arial" pitchFamily="34" charset="0"/>
                <a:cs typeface="Arial" pitchFamily="34" charset="0"/>
              </a:rPr>
              <a:t>)</a:t>
            </a:r>
          </a:p>
          <a:p>
            <a:r>
              <a:rPr lang="tr-TR" sz="2400" dirty="0">
                <a:latin typeface="Arial" pitchFamily="34" charset="0"/>
                <a:cs typeface="Arial" pitchFamily="34" charset="0"/>
              </a:rPr>
              <a:t>	a) Nokta çift-serili korelasyon katsayısı (</a:t>
            </a:r>
            <a:r>
              <a:rPr lang="tr-TR" sz="2400" dirty="0" err="1">
                <a:latin typeface="Arial" pitchFamily="34" charset="0"/>
                <a:cs typeface="Arial" pitchFamily="34" charset="0"/>
              </a:rPr>
              <a:t>rpbj</a:t>
            </a:r>
            <a:r>
              <a:rPr lang="tr-TR" sz="2400" dirty="0">
                <a:latin typeface="Arial" pitchFamily="34" charset="0"/>
                <a:cs typeface="Arial" pitchFamily="34" charset="0"/>
              </a:rPr>
              <a:t>)</a:t>
            </a:r>
          </a:p>
          <a:p>
            <a:r>
              <a:rPr lang="tr-TR" sz="2400" dirty="0">
                <a:latin typeface="Arial" pitchFamily="34" charset="0"/>
                <a:cs typeface="Arial" pitchFamily="34" charset="0"/>
              </a:rPr>
              <a:t>	b) Çift-serili korelasyon katsayısı, </a:t>
            </a:r>
            <a:r>
              <a:rPr lang="tr-TR" sz="2400" dirty="0" err="1">
                <a:latin typeface="Arial" pitchFamily="34" charset="0"/>
                <a:cs typeface="Arial" pitchFamily="34" charset="0"/>
              </a:rPr>
              <a:t>rbj</a:t>
            </a:r>
            <a:endParaRPr lang="tr-TR" sz="2400" dirty="0">
              <a:latin typeface="Arial" pitchFamily="34" charset="0"/>
              <a:cs typeface="Arial" pitchFamily="34" charset="0"/>
            </a:endParaRPr>
          </a:p>
          <a:p>
            <a:r>
              <a:rPr lang="tr-TR" sz="2400" dirty="0">
                <a:latin typeface="Arial" pitchFamily="34" charset="0"/>
                <a:cs typeface="Arial" pitchFamily="34" charset="0"/>
              </a:rPr>
              <a:t>5) Madde güvenirliği (</a:t>
            </a:r>
            <a:r>
              <a:rPr lang="tr-TR" sz="2400" dirty="0" err="1">
                <a:latin typeface="Arial" pitchFamily="34" charset="0"/>
                <a:cs typeface="Arial" pitchFamily="34" charset="0"/>
              </a:rPr>
              <a:t>rj</a:t>
            </a:r>
            <a:r>
              <a:rPr lang="tr-TR" sz="2400" dirty="0">
                <a:latin typeface="Arial" pitchFamily="34" charset="0"/>
                <a:cs typeface="Arial" pitchFamily="34" charset="0"/>
              </a:rPr>
              <a:t>)</a:t>
            </a:r>
          </a:p>
          <a:p>
            <a:r>
              <a:rPr lang="tr-TR" sz="2400" dirty="0">
                <a:latin typeface="Arial" pitchFamily="34" charset="0"/>
                <a:cs typeface="Arial" pitchFamily="34" charset="0"/>
              </a:rPr>
              <a:t>6) Madde İstatistiklerden Faydalanarak Testin Güvenirliğin bulunması</a:t>
            </a:r>
          </a:p>
          <a:p>
            <a:r>
              <a:rPr lang="tr-TR" sz="2400" dirty="0">
                <a:latin typeface="Arial" pitchFamily="34" charset="0"/>
                <a:cs typeface="Arial" pitchFamily="34" charset="0"/>
              </a:rPr>
              <a:t>7) Test Puanları için Ölçmenin Standart Hatasının Hesaplanması </a:t>
            </a:r>
          </a:p>
        </p:txBody>
      </p:sp>
    </p:spTree>
    <p:extLst>
      <p:ext uri="{BB962C8B-B14F-4D97-AF65-F5344CB8AC3E}">
        <p14:creationId xmlns:p14="http://schemas.microsoft.com/office/powerpoint/2010/main" val="1368678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a:extLst>
              <a:ext uri="{FF2B5EF4-FFF2-40B4-BE49-F238E27FC236}">
                <a16:creationId xmlns:a16="http://schemas.microsoft.com/office/drawing/2014/main" xmlns="" id="{5930EE6C-89B8-48A3-B449-04CD5D645A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78218" y="431183"/>
            <a:ext cx="5732463"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4">
            <a:extLst>
              <a:ext uri="{FF2B5EF4-FFF2-40B4-BE49-F238E27FC236}">
                <a16:creationId xmlns:a16="http://schemas.microsoft.com/office/drawing/2014/main" xmlns="" id="{603707EB-3884-4983-9A15-396B4E6FED8F}"/>
              </a:ext>
            </a:extLst>
          </p:cNvPr>
          <p:cNvSpPr>
            <a:spLocks noChangeArrowheads="1"/>
          </p:cNvSpPr>
          <p:nvPr/>
        </p:nvSpPr>
        <p:spPr bwMode="auto">
          <a:xfrm>
            <a:off x="1669145" y="1427172"/>
            <a:ext cx="9621707" cy="87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ts val="2875"/>
              </a:lnSpc>
              <a:spcAft>
                <a:spcPts val="839"/>
              </a:spcAft>
            </a:pPr>
            <a:r>
              <a:rPr lang="tr-TR" altLang="tr-TR" sz="2400" dirty="0">
                <a:latin typeface="Arial" pitchFamily="34" charset="0"/>
                <a:cs typeface="Arial" pitchFamily="34" charset="0"/>
              </a:rPr>
              <a:t>Madde güçlüğü, testteki bir maddeyi doğru cevaplayan öğrenci sayısının testi alan tüm bireylerin sayısına bölümü şeklinde ifade edilir.</a:t>
            </a:r>
          </a:p>
        </p:txBody>
      </p:sp>
      <p:sp>
        <p:nvSpPr>
          <p:cNvPr id="9223" name="Rectangle 6">
            <a:extLst>
              <a:ext uri="{FF2B5EF4-FFF2-40B4-BE49-F238E27FC236}">
                <a16:creationId xmlns:a16="http://schemas.microsoft.com/office/drawing/2014/main" xmlns="" id="{5391F867-D3B0-490F-A3B9-732F298AE021}"/>
              </a:ext>
            </a:extLst>
          </p:cNvPr>
          <p:cNvSpPr>
            <a:spLocks noChangeArrowheads="1"/>
          </p:cNvSpPr>
          <p:nvPr/>
        </p:nvSpPr>
        <p:spPr bwMode="auto">
          <a:xfrm>
            <a:off x="4711818" y="2792588"/>
            <a:ext cx="2506663" cy="46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1951"/>
              </a:lnSpc>
              <a:spcBef>
                <a:spcPts val="839"/>
              </a:spcBef>
              <a:spcAft>
                <a:spcPts val="2525"/>
              </a:spcAft>
            </a:pPr>
            <a:endParaRPr lang="en-US" altLang="tr-TR" sz="2300" b="1" i="1" dirty="0">
              <a:solidFill>
                <a:srgbClr val="3A3A3A"/>
              </a:solidFill>
              <a:latin typeface="Cambria" panose="02040503050406030204" pitchFamily="18" charset="0"/>
            </a:endParaRPr>
          </a:p>
        </p:txBody>
      </p:sp>
      <p:sp>
        <p:nvSpPr>
          <p:cNvPr id="9" name="Rectangle 8">
            <a:extLst>
              <a:ext uri="{FF2B5EF4-FFF2-40B4-BE49-F238E27FC236}">
                <a16:creationId xmlns:a16="http://schemas.microsoft.com/office/drawing/2014/main" xmlns="" id="{47D9321E-E3A5-4702-8260-9E9DA7C474DD}"/>
              </a:ext>
            </a:extLst>
          </p:cNvPr>
          <p:cNvSpPr/>
          <p:nvPr/>
        </p:nvSpPr>
        <p:spPr>
          <a:xfrm>
            <a:off x="984071" y="3181213"/>
            <a:ext cx="11223961" cy="1182825"/>
          </a:xfrm>
          <a:prstGeom prst="rect">
            <a:avLst/>
          </a:prstGeom>
        </p:spPr>
        <p:txBody>
          <a:bodyPr lIns="0" tIns="0" rIns="0" bIns="0" anchor="t"/>
          <a:lstStyle/>
          <a:p>
            <a:pPr algn="ctr">
              <a:spcBef>
                <a:spcPts val="2520"/>
              </a:spcBef>
              <a:spcAft>
                <a:spcPts val="420"/>
              </a:spcAft>
              <a:defRPr/>
            </a:pPr>
            <a:r>
              <a:rPr lang="tr-TR" sz="2400" spc="-51" dirty="0">
                <a:solidFill>
                  <a:srgbClr val="3A3A3A"/>
                </a:solidFill>
                <a:latin typeface="Arial" pitchFamily="34" charset="0"/>
                <a:cs typeface="Arial" pitchFamily="34" charset="0"/>
              </a:rPr>
              <a:t>(Madde güçlüğü= Soruyu doğru cevaplayan öğrenci sayısı / Toplam öğrenci sayısı</a:t>
            </a:r>
            <a:r>
              <a:rPr lang="tr-TR" sz="2300" b="1" i="1" spc="-51" dirty="0">
                <a:solidFill>
                  <a:srgbClr val="3A3A3A"/>
                </a:solidFill>
                <a:latin typeface="Times"/>
                <a:cs typeface="Times"/>
              </a:rPr>
              <a:t>)</a:t>
            </a:r>
          </a:p>
          <a:p>
            <a:pPr algn="ctr">
              <a:spcBef>
                <a:spcPts val="2520"/>
              </a:spcBef>
              <a:spcAft>
                <a:spcPts val="420"/>
              </a:spcAft>
              <a:defRPr/>
            </a:pPr>
            <a:r>
              <a:rPr lang="tr-TR" sz="2300" b="1" spc="-51" dirty="0">
                <a:solidFill>
                  <a:srgbClr val="3A3A3A"/>
                </a:solidFill>
                <a:latin typeface="Arial" pitchFamily="34" charset="0"/>
                <a:cs typeface="Arial" pitchFamily="34" charset="0"/>
              </a:rPr>
              <a:t>MG= SDCS / N</a:t>
            </a:r>
            <a:endParaRPr lang="en-US" sz="2300" b="1" spc="-51" dirty="0">
              <a:solidFill>
                <a:srgbClr val="3A3A3A"/>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 name="Metin kutusu 1">
                <a:extLst>
                  <a:ext uri="{FF2B5EF4-FFF2-40B4-BE49-F238E27FC236}">
                    <a16:creationId xmlns:a16="http://schemas.microsoft.com/office/drawing/2014/main" xmlns="" id="{6E5D6281-CACC-4EDE-9EA3-0582A4B000B1}"/>
                  </a:ext>
                </a:extLst>
              </p:cNvPr>
              <p:cNvSpPr txBox="1"/>
              <p:nvPr/>
            </p:nvSpPr>
            <p:spPr>
              <a:xfrm>
                <a:off x="4249213" y="2303908"/>
                <a:ext cx="2671763" cy="720455"/>
              </a:xfrm>
              <a:prstGeom prst="rect">
                <a:avLst/>
              </a:prstGeom>
              <a:noFill/>
            </p:spPr>
            <p:txBody>
              <a:bodyPr wrap="square" lIns="0" tIns="0" rIns="0" bIns="0" rtlCol="0">
                <a:spAutoFit/>
              </a:bodyPr>
              <a:lstStyle/>
              <a:p>
                <a14:m>
                  <m:oMath xmlns:m="http://schemas.openxmlformats.org/officeDocument/2006/math">
                    <m:sSub>
                      <m:sSubPr>
                        <m:ctrlPr>
                          <a:rPr lang="tr-TR" sz="3200" i="1">
                            <a:latin typeface="Cambria Math"/>
                          </a:rPr>
                        </m:ctrlPr>
                      </m:sSubPr>
                      <m:e>
                        <m:r>
                          <a:rPr lang="tr-TR" sz="3200" i="1">
                            <a:latin typeface="Cambria Math" panose="02040503050406030204" pitchFamily="18" charset="0"/>
                          </a:rPr>
                          <m:t>𝑃</m:t>
                        </m:r>
                      </m:e>
                      <m:sub>
                        <m:r>
                          <a:rPr lang="tr-TR" sz="3200" i="1">
                            <a:latin typeface="Cambria Math" panose="02040503050406030204" pitchFamily="18" charset="0"/>
                          </a:rPr>
                          <m:t>𝑗</m:t>
                        </m:r>
                      </m:sub>
                    </m:sSub>
                  </m:oMath>
                </a14:m>
                <a:r>
                  <a:rPr lang="tr-TR" sz="3200" dirty="0"/>
                  <a:t>= </a:t>
                </a:r>
                <a14:m>
                  <m:oMath xmlns:m="http://schemas.openxmlformats.org/officeDocument/2006/math">
                    <m:f>
                      <m:fPr>
                        <m:ctrlPr>
                          <a:rPr lang="tr-TR" sz="3200" i="1" dirty="0">
                            <a:latin typeface="Cambria Math"/>
                          </a:rPr>
                        </m:ctrlPr>
                      </m:fPr>
                      <m:num>
                        <m:sSub>
                          <m:sSubPr>
                            <m:ctrlPr>
                              <a:rPr lang="tr-TR" sz="3200" i="1" dirty="0">
                                <a:latin typeface="Cambria Math"/>
                              </a:rPr>
                            </m:ctrlPr>
                          </m:sSubPr>
                          <m:e>
                            <m:r>
                              <a:rPr lang="tr-TR" sz="3200" i="1" dirty="0">
                                <a:latin typeface="Cambria Math" panose="02040503050406030204" pitchFamily="18" charset="0"/>
                              </a:rPr>
                              <m:t>𝐼</m:t>
                            </m:r>
                          </m:e>
                          <m:sub>
                            <m:r>
                              <a:rPr lang="tr-TR" sz="3200" i="1" dirty="0">
                                <a:latin typeface="Cambria Math" panose="02040503050406030204" pitchFamily="18" charset="0"/>
                              </a:rPr>
                              <m:t>𝐽</m:t>
                            </m:r>
                          </m:sub>
                        </m:sSub>
                      </m:num>
                      <m:den>
                        <m:r>
                          <a:rPr lang="tr-TR" sz="3200" i="1" dirty="0">
                            <a:latin typeface="Cambria Math" panose="02040503050406030204" pitchFamily="18" charset="0"/>
                          </a:rPr>
                          <m:t>𝑁</m:t>
                        </m:r>
                      </m:den>
                    </m:f>
                  </m:oMath>
                </a14:m>
                <a:endParaRPr lang="tr-TR" sz="3200" dirty="0"/>
              </a:p>
            </p:txBody>
          </p:sp>
        </mc:Choice>
        <mc:Fallback xmlns="">
          <p:sp>
            <p:nvSpPr>
              <p:cNvPr id="2" name="Metin kutusu 1">
                <a:extLst>
                  <a:ext uri="{FF2B5EF4-FFF2-40B4-BE49-F238E27FC236}">
                    <a16:creationId xmlns="" xmlns:a16="http://schemas.microsoft.com/office/drawing/2014/main" xmlns:a14="http://schemas.microsoft.com/office/drawing/2010/main" id="{6E5D6281-CACC-4EDE-9EA3-0582A4B000B1}"/>
                  </a:ext>
                </a:extLst>
              </p:cNvPr>
              <p:cNvSpPr txBox="1">
                <a:spLocks noRot="1" noChangeAspect="1" noMove="1" noResize="1" noEditPoints="1" noAdjustHandles="1" noChangeArrowheads="1" noChangeShapeType="1" noTextEdit="1"/>
              </p:cNvSpPr>
              <p:nvPr/>
            </p:nvSpPr>
            <p:spPr>
              <a:xfrm>
                <a:off x="4249213" y="2303734"/>
                <a:ext cx="2671763" cy="720455"/>
              </a:xfrm>
              <a:prstGeom prst="rect">
                <a:avLst/>
              </a:prstGeom>
              <a:blipFill rotWithShape="1">
                <a:blip r:embed="rId3"/>
                <a:stretch>
                  <a:fillRect t="-1695" b="-1779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4" name="Metin kutusu 13">
                <a:extLst>
                  <a:ext uri="{FF2B5EF4-FFF2-40B4-BE49-F238E27FC236}">
                    <a16:creationId xmlns:a16="http://schemas.microsoft.com/office/drawing/2014/main" xmlns="" id="{943AE722-03C1-460B-96C1-F678C363E274}"/>
                  </a:ext>
                </a:extLst>
              </p:cNvPr>
              <p:cNvSpPr txBox="1"/>
              <p:nvPr/>
            </p:nvSpPr>
            <p:spPr>
              <a:xfrm>
                <a:off x="2955236" y="5586869"/>
                <a:ext cx="7659757" cy="603625"/>
              </a:xfrm>
              <a:prstGeom prst="rect">
                <a:avLst/>
              </a:prstGeom>
              <a:noFill/>
            </p:spPr>
            <p:txBody>
              <a:bodyPr wrap="square" lIns="91438" tIns="45719" rIns="91438" bIns="45719" rtlCol="0">
                <a:spAutoFit/>
              </a:bodyPr>
              <a:lstStyle/>
              <a:p>
                <a:r>
                  <a:rPr lang="tr-TR" sz="2300" b="1" i="1" dirty="0" err="1"/>
                  <a:t>Pj</a:t>
                </a:r>
                <a:r>
                  <a:rPr lang="tr-TR" sz="2300" b="1" i="1" dirty="0"/>
                  <a:t> = </a:t>
                </a:r>
                <a14:m>
                  <m:oMath xmlns:m="http://schemas.openxmlformats.org/officeDocument/2006/math">
                    <m:f>
                      <m:fPr>
                        <m:ctrlPr>
                          <a:rPr lang="tr-TR" sz="2300" b="1" i="1">
                            <a:latin typeface="Cambria Math"/>
                          </a:rPr>
                        </m:ctrlPr>
                      </m:fPr>
                      <m:num>
                        <m:r>
                          <a:rPr lang="tr-TR" sz="2300" b="1" i="1">
                            <a:latin typeface="Cambria Math" panose="02040503050406030204" pitchFamily="18" charset="0"/>
                          </a:rPr>
                          <m:t>𝟒𝟎</m:t>
                        </m:r>
                      </m:num>
                      <m:den>
                        <m:r>
                          <a:rPr lang="tr-TR" sz="2300" b="1" i="1">
                            <a:latin typeface="Cambria Math" panose="02040503050406030204" pitchFamily="18" charset="0"/>
                          </a:rPr>
                          <m:t>𝟖𝟎</m:t>
                        </m:r>
                      </m:den>
                    </m:f>
                  </m:oMath>
                </a14:m>
                <a:r>
                  <a:rPr lang="tr-TR" sz="2300" b="1" i="1" dirty="0"/>
                  <a:t> = 0.50</a:t>
                </a:r>
              </a:p>
            </p:txBody>
          </p:sp>
        </mc:Choice>
        <mc:Fallback xmlns="">
          <p:sp>
            <p:nvSpPr>
              <p:cNvPr id="14" name="Metin kutusu 13">
                <a:extLst>
                  <a:ext uri="{FF2B5EF4-FFF2-40B4-BE49-F238E27FC236}">
                    <a16:creationId xmlns="" xmlns:a16="http://schemas.microsoft.com/office/drawing/2014/main" xmlns:a14="http://schemas.microsoft.com/office/drawing/2010/main" id="{943AE722-03C1-460B-96C1-F678C363E274}"/>
                  </a:ext>
                </a:extLst>
              </p:cNvPr>
              <p:cNvSpPr txBox="1">
                <a:spLocks noRot="1" noChangeAspect="1" noMove="1" noResize="1" noEditPoints="1" noAdjustHandles="1" noChangeArrowheads="1" noChangeShapeType="1" noTextEdit="1"/>
              </p:cNvSpPr>
              <p:nvPr/>
            </p:nvSpPr>
            <p:spPr>
              <a:xfrm>
                <a:off x="2955235" y="5586695"/>
                <a:ext cx="7659757" cy="603625"/>
              </a:xfrm>
              <a:prstGeom prst="rect">
                <a:avLst/>
              </a:prstGeom>
              <a:blipFill rotWithShape="1">
                <a:blip r:embed="rId4"/>
                <a:stretch>
                  <a:fillRect l="-1194" b="-8081"/>
                </a:stretch>
              </a:blipFill>
            </p:spPr>
            <p:txBody>
              <a:bodyPr/>
              <a:lstStyle/>
              <a:p>
                <a:r>
                  <a:rPr lang="tr-TR">
                    <a:noFill/>
                  </a:rPr>
                  <a:t> </a:t>
                </a:r>
              </a:p>
            </p:txBody>
          </p:sp>
        </mc:Fallback>
      </mc:AlternateContent>
      <p:sp>
        <p:nvSpPr>
          <p:cNvPr id="15" name="Metin kutusu 14">
            <a:extLst>
              <a:ext uri="{FF2B5EF4-FFF2-40B4-BE49-F238E27FC236}">
                <a16:creationId xmlns:a16="http://schemas.microsoft.com/office/drawing/2014/main" xmlns="" id="{0B2956AA-118F-41F9-AB94-9FED7AE06050}"/>
              </a:ext>
            </a:extLst>
          </p:cNvPr>
          <p:cNvSpPr txBox="1"/>
          <p:nvPr/>
        </p:nvSpPr>
        <p:spPr>
          <a:xfrm>
            <a:off x="1431295" y="4401099"/>
            <a:ext cx="9859617" cy="1154160"/>
          </a:xfrm>
          <a:prstGeom prst="rect">
            <a:avLst/>
          </a:prstGeom>
          <a:noFill/>
        </p:spPr>
        <p:txBody>
          <a:bodyPr wrap="square" lIns="91438" tIns="45719" rIns="91438" bIns="45719" rtlCol="0" anchor="t">
            <a:spAutoFit/>
          </a:bodyPr>
          <a:lstStyle/>
          <a:p>
            <a:r>
              <a:rPr lang="tr-TR" sz="2300" b="1" dirty="0">
                <a:latin typeface="Arial" pitchFamily="34" charset="0"/>
                <a:cs typeface="Arial" pitchFamily="34" charset="0"/>
              </a:rPr>
              <a:t>Örnek Soru: 80 kişilik bir gruba (N=80) uygulanan bir çoktan seçmeli testin 1. maddesini 40 kişi doğru cevaplamıştır. Bu maddenin güçlük derecesi kaçtır?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10972800" cy="1080120"/>
          </a:xfrm>
        </p:spPr>
        <p:txBody>
          <a:bodyPr>
            <a:normAutofit/>
          </a:bodyPr>
          <a:lstStyle/>
          <a:p>
            <a:r>
              <a:rPr lang="tr-TR" sz="3600" dirty="0" smtClean="0"/>
              <a:t>Ölçme Aracı </a:t>
            </a:r>
            <a:r>
              <a:rPr lang="tr-TR" sz="3600" dirty="0"/>
              <a:t>G</a:t>
            </a:r>
            <a:r>
              <a:rPr lang="tr-TR" sz="3600" dirty="0" smtClean="0"/>
              <a:t>eliştirmenin </a:t>
            </a:r>
            <a:r>
              <a:rPr lang="tr-TR" sz="3600" dirty="0"/>
              <a:t>T</a:t>
            </a:r>
            <a:r>
              <a:rPr lang="tr-TR" sz="3600" dirty="0" smtClean="0"/>
              <a:t>emel </a:t>
            </a:r>
            <a:r>
              <a:rPr lang="tr-TR" sz="3600" dirty="0"/>
              <a:t>A</a:t>
            </a:r>
            <a:r>
              <a:rPr lang="tr-TR" sz="3600" dirty="0" smtClean="0"/>
              <a:t>şamaları</a:t>
            </a:r>
            <a:endParaRPr lang="tr-TR" sz="3600"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919791208"/>
              </p:ext>
            </p:extLst>
          </p:nvPr>
        </p:nvGraphicFramePr>
        <p:xfrm>
          <a:off x="609600" y="1600201"/>
          <a:ext cx="10972800" cy="21888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yagram 6"/>
          <p:cNvGraphicFramePr/>
          <p:nvPr>
            <p:extLst>
              <p:ext uri="{D42A27DB-BD31-4B8C-83A1-F6EECF244321}">
                <p14:modId xmlns:p14="http://schemas.microsoft.com/office/powerpoint/2010/main" val="3642613543"/>
              </p:ext>
            </p:extLst>
          </p:nvPr>
        </p:nvGraphicFramePr>
        <p:xfrm>
          <a:off x="885373" y="3861048"/>
          <a:ext cx="10299195" cy="210400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1138888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DDDA0DF8-8C36-4DCA-B3C6-0B2D0D30D367}"/>
              </a:ext>
            </a:extLst>
          </p:cNvPr>
          <p:cNvSpPr txBox="1"/>
          <p:nvPr/>
        </p:nvSpPr>
        <p:spPr>
          <a:xfrm>
            <a:off x="1518999" y="906969"/>
            <a:ext cx="10135972" cy="5309144"/>
          </a:xfrm>
          <a:prstGeom prst="rect">
            <a:avLst/>
          </a:prstGeom>
          <a:noFill/>
        </p:spPr>
        <p:txBody>
          <a:bodyPr wrap="square" lIns="91438" tIns="45719" rIns="91438" bIns="45719" rtlCol="0" anchor="t">
            <a:spAutoFit/>
          </a:bodyPr>
          <a:lstStyle/>
          <a:p>
            <a:pPr>
              <a:spcBef>
                <a:spcPts val="600"/>
              </a:spcBef>
            </a:pPr>
            <a:r>
              <a:rPr lang="tr-TR" sz="2700" dirty="0">
                <a:latin typeface="Arial" pitchFamily="34" charset="0"/>
                <a:cs typeface="Arial" pitchFamily="34" charset="0"/>
              </a:rPr>
              <a:t>Madde güçlüğü, ilgili maddeyi doğru cevaplayanların sayısının tüm öğrencilere oranıdır. </a:t>
            </a:r>
          </a:p>
          <a:p>
            <a:pPr>
              <a:spcBef>
                <a:spcPts val="600"/>
              </a:spcBef>
            </a:pPr>
            <a:r>
              <a:rPr lang="tr-TR" sz="2700" dirty="0">
                <a:latin typeface="Arial" pitchFamily="34" charset="0"/>
                <a:cs typeface="Arial" pitchFamily="34" charset="0"/>
              </a:rPr>
              <a:t>Bu sebeple, bir madde güçlüğünün alabileceği değer ‘0.00 – 1.00’ arasında olur. </a:t>
            </a:r>
          </a:p>
          <a:p>
            <a:pPr>
              <a:spcBef>
                <a:spcPts val="600"/>
              </a:spcBef>
            </a:pPr>
            <a:r>
              <a:rPr lang="tr-TR" sz="2700" dirty="0">
                <a:latin typeface="Arial" pitchFamily="34" charset="0"/>
                <a:cs typeface="Arial" pitchFamily="34" charset="0"/>
              </a:rPr>
              <a:t>Eğer madde güçlüğü (0) ise, o maddenin doğru cevaplanma oranı </a:t>
            </a:r>
            <a:r>
              <a:rPr lang="tr-TR" sz="2700" dirty="0">
                <a:solidFill>
                  <a:prstClr val="black"/>
                </a:solidFill>
                <a:latin typeface="Arial" pitchFamily="34" charset="0"/>
                <a:cs typeface="Arial" pitchFamily="34" charset="0"/>
              </a:rPr>
              <a:t>(0) </a:t>
            </a:r>
            <a:r>
              <a:rPr lang="tr-TR" sz="2700" dirty="0">
                <a:latin typeface="Arial" pitchFamily="34" charset="0"/>
                <a:cs typeface="Arial" pitchFamily="34" charset="0"/>
              </a:rPr>
              <a:t>olduğu, yani o maddeyi kimsenin doğru cevaplamadığı ve zor olduğu anlamına gelir. </a:t>
            </a:r>
          </a:p>
          <a:p>
            <a:pPr>
              <a:spcBef>
                <a:spcPts val="600"/>
              </a:spcBef>
            </a:pPr>
            <a:r>
              <a:rPr lang="tr-TR" sz="2700" dirty="0">
                <a:latin typeface="Arial" pitchFamily="34" charset="0"/>
                <a:cs typeface="Arial" pitchFamily="34" charset="0"/>
              </a:rPr>
              <a:t>Eğer bir maddenin güçlüğü (1) bulunmuş ise o maddeyi tüm öğrenciler doğru cevaplamıştır, yani çok kolay bir maddedir. </a:t>
            </a:r>
          </a:p>
          <a:p>
            <a:endParaRPr lang="tr-TR" sz="2700" dirty="0">
              <a:latin typeface="Arial" pitchFamily="34" charset="0"/>
              <a:cs typeface="Arial" pitchFamily="34" charset="0"/>
            </a:endParaRPr>
          </a:p>
          <a:p>
            <a:r>
              <a:rPr lang="tr-TR" sz="2700" dirty="0">
                <a:latin typeface="Arial" pitchFamily="34" charset="0"/>
                <a:cs typeface="Arial" pitchFamily="34" charset="0"/>
              </a:rPr>
              <a:t>Madde güvenirliğinin yüksek olması açısından 0.50 civarında olan maddeler tercih edilir. </a:t>
            </a:r>
          </a:p>
        </p:txBody>
      </p:sp>
    </p:spTree>
    <p:extLst>
      <p:ext uri="{BB962C8B-B14F-4D97-AF65-F5344CB8AC3E}">
        <p14:creationId xmlns:p14="http://schemas.microsoft.com/office/powerpoint/2010/main" val="1720022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220763" y="1364343"/>
            <a:ext cx="9506857" cy="3416318"/>
          </a:xfrm>
          <a:prstGeom prst="rect">
            <a:avLst/>
          </a:prstGeom>
          <a:noFill/>
        </p:spPr>
        <p:txBody>
          <a:bodyPr wrap="square" lIns="91438" tIns="45719" rIns="91438" bIns="45719" rtlCol="0">
            <a:spAutoFit/>
          </a:bodyPr>
          <a:lstStyle/>
          <a:p>
            <a:r>
              <a:rPr lang="tr-TR" sz="2400" b="1" dirty="0">
                <a:latin typeface="Arial" pitchFamily="34" charset="0"/>
                <a:cs typeface="Arial" pitchFamily="34" charset="0"/>
              </a:rPr>
              <a:t>Sözlü sınav, uzun cevaplı yazılı sınav ve kısa cevaplı yazılı sınavlarda bir sorunun güçlüğü hesaplanabilir</a:t>
            </a:r>
            <a:r>
              <a:rPr lang="tr-TR" sz="2400" dirty="0">
                <a:latin typeface="Arial" pitchFamily="34" charset="0"/>
                <a:cs typeface="Arial" pitchFamily="34" charset="0"/>
              </a:rPr>
              <a:t>. </a:t>
            </a:r>
          </a:p>
          <a:p>
            <a:endParaRPr lang="tr-TR" sz="2400" dirty="0">
              <a:latin typeface="Arial" pitchFamily="34" charset="0"/>
              <a:cs typeface="Arial" pitchFamily="34" charset="0"/>
            </a:endParaRPr>
          </a:p>
          <a:p>
            <a:r>
              <a:rPr lang="tr-TR" sz="2400" dirty="0">
                <a:latin typeface="Arial" pitchFamily="34" charset="0"/>
                <a:cs typeface="Arial" pitchFamily="34" charset="0"/>
              </a:rPr>
              <a:t>Bu gibi sınavlarda bir sorudan alınan puanların ortalaması o sorunun tam puanına bölünmesiyle bu sorunun güçlük derecesi hesaplanabilir.</a:t>
            </a:r>
          </a:p>
          <a:p>
            <a:endParaRPr lang="tr-TR" sz="2400" dirty="0">
              <a:latin typeface="Arial" pitchFamily="34" charset="0"/>
              <a:cs typeface="Arial" pitchFamily="34" charset="0"/>
            </a:endParaRPr>
          </a:p>
          <a:p>
            <a:r>
              <a:rPr lang="tr-TR" sz="2400" dirty="0">
                <a:latin typeface="Arial" pitchFamily="34" charset="0"/>
                <a:cs typeface="Arial" pitchFamily="34" charset="0"/>
              </a:rPr>
              <a:t>Örneğin 10 puanlık bir sorudan öğrencilerin aldıkları puanlarının ortalaması 4 puan ise bu sorunun güçlük derecesi 0,40 olur.</a:t>
            </a:r>
          </a:p>
        </p:txBody>
      </p:sp>
    </p:spTree>
    <p:extLst>
      <p:ext uri="{BB962C8B-B14F-4D97-AF65-F5344CB8AC3E}">
        <p14:creationId xmlns:p14="http://schemas.microsoft.com/office/powerpoint/2010/main" val="2273242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69A9E86C-4AEA-4D85-AEA8-AB1533CD4E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0217" y="1634858"/>
            <a:ext cx="2272736"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etin kutusu 2">
            <a:extLst>
              <a:ext uri="{FF2B5EF4-FFF2-40B4-BE49-F238E27FC236}">
                <a16:creationId xmlns:a16="http://schemas.microsoft.com/office/drawing/2014/main" xmlns="" id="{7FF8695B-063A-45C0-8B6C-AA73A87EE0A9}"/>
              </a:ext>
            </a:extLst>
          </p:cNvPr>
          <p:cNvSpPr txBox="1"/>
          <p:nvPr/>
        </p:nvSpPr>
        <p:spPr>
          <a:xfrm>
            <a:off x="1103087" y="275143"/>
            <a:ext cx="10759128" cy="1569660"/>
          </a:xfrm>
          <a:prstGeom prst="rect">
            <a:avLst/>
          </a:prstGeom>
          <a:noFill/>
        </p:spPr>
        <p:txBody>
          <a:bodyPr wrap="square" lIns="91438" tIns="45719" rIns="91438" bIns="45719" rtlCol="0" anchor="t">
            <a:spAutoFit/>
          </a:bodyPr>
          <a:lstStyle/>
          <a:p>
            <a:r>
              <a:rPr lang="tr-TR" sz="2400" b="1" dirty="0">
                <a:latin typeface="Arial" pitchFamily="34" charset="0"/>
                <a:cs typeface="Arial" pitchFamily="34" charset="0"/>
              </a:rPr>
              <a:t>Soruların güçlük derecelerinden yararlanarak test puanlarının aritmetik ortalamasının bulunması:</a:t>
            </a:r>
          </a:p>
          <a:p>
            <a:r>
              <a:rPr lang="tr-TR" sz="2400" dirty="0">
                <a:latin typeface="Arial" pitchFamily="34" charset="0"/>
                <a:cs typeface="Arial" pitchFamily="34" charset="0"/>
              </a:rPr>
              <a:t>Bir test oluşturan maddelerin güçlüklerinin toplamı o testin aritmetik ortalamasını verir.</a:t>
            </a:r>
          </a:p>
        </p:txBody>
      </p:sp>
      <p:sp>
        <p:nvSpPr>
          <p:cNvPr id="4" name="Metin kutusu 3">
            <a:extLst>
              <a:ext uri="{FF2B5EF4-FFF2-40B4-BE49-F238E27FC236}">
                <a16:creationId xmlns:a16="http://schemas.microsoft.com/office/drawing/2014/main" xmlns="" id="{22C89A4D-3F75-43CF-BC39-32F451BAF614}"/>
              </a:ext>
            </a:extLst>
          </p:cNvPr>
          <p:cNvSpPr txBox="1"/>
          <p:nvPr/>
        </p:nvSpPr>
        <p:spPr>
          <a:xfrm>
            <a:off x="1656520" y="3147602"/>
            <a:ext cx="8725768" cy="461663"/>
          </a:xfrm>
          <a:prstGeom prst="rect">
            <a:avLst/>
          </a:prstGeom>
          <a:noFill/>
        </p:spPr>
        <p:txBody>
          <a:bodyPr wrap="square" lIns="91438" tIns="45719" rIns="91438" bIns="45719" rtlCol="0" anchor="t">
            <a:spAutoFit/>
          </a:bodyPr>
          <a:lstStyle/>
          <a:p>
            <a:r>
              <a:rPr lang="tr-TR" sz="2400" b="1" dirty="0">
                <a:latin typeface="Arial" pitchFamily="34" charset="0"/>
                <a:cs typeface="Arial" pitchFamily="34" charset="0"/>
              </a:rPr>
              <a:t>Testin aritmetik ortalaması = Madde güçlüklerinin toplamı</a:t>
            </a:r>
          </a:p>
        </p:txBody>
      </p:sp>
      <p:sp>
        <p:nvSpPr>
          <p:cNvPr id="5" name="Metin kutusu 4">
            <a:extLst>
              <a:ext uri="{FF2B5EF4-FFF2-40B4-BE49-F238E27FC236}">
                <a16:creationId xmlns:a16="http://schemas.microsoft.com/office/drawing/2014/main" xmlns="" id="{8488D192-7ED4-4AFA-A1AD-DFCEBE17980A}"/>
              </a:ext>
            </a:extLst>
          </p:cNvPr>
          <p:cNvSpPr txBox="1"/>
          <p:nvPr/>
        </p:nvSpPr>
        <p:spPr>
          <a:xfrm>
            <a:off x="1431233" y="4074817"/>
            <a:ext cx="10323443" cy="2215989"/>
          </a:xfrm>
          <a:prstGeom prst="rect">
            <a:avLst/>
          </a:prstGeom>
          <a:noFill/>
        </p:spPr>
        <p:txBody>
          <a:bodyPr wrap="square" lIns="91438" tIns="45719" rIns="91438" bIns="45719" rtlCol="0" anchor="t">
            <a:spAutoFit/>
          </a:bodyPr>
          <a:lstStyle/>
          <a:p>
            <a:r>
              <a:rPr lang="tr-TR" sz="2300" dirty="0">
                <a:latin typeface="Arial" pitchFamily="34" charset="0"/>
                <a:cs typeface="Arial" pitchFamily="34" charset="0"/>
              </a:rPr>
              <a:t>Bu suretle, eğer elimizde madde analizi yapılarak, madde güçlükleri bulunuş olan maddelerden çok sayıda varsa, istediğimiz güçlükte bir test oluşturma veya testin güçlüğünü önceden ayarlayabilme şansımız olur. </a:t>
            </a:r>
          </a:p>
          <a:p>
            <a:endParaRPr lang="tr-TR" sz="2300" dirty="0">
              <a:latin typeface="Arial" pitchFamily="34" charset="0"/>
              <a:cs typeface="Arial" pitchFamily="34" charset="0"/>
            </a:endParaRPr>
          </a:p>
          <a:p>
            <a:r>
              <a:rPr lang="tr-TR" sz="2300" dirty="0">
                <a:latin typeface="Arial" pitchFamily="34" charset="0"/>
                <a:cs typeface="Arial" pitchFamily="34" charset="0"/>
              </a:rPr>
              <a:t>Böylece amacımıza uygun yani geçerliliği yüksek bir test hazırlamada bize fayda sağlar.</a:t>
            </a:r>
          </a:p>
        </p:txBody>
      </p:sp>
    </p:spTree>
    <p:extLst>
      <p:ext uri="{BB962C8B-B14F-4D97-AF65-F5344CB8AC3E}">
        <p14:creationId xmlns:p14="http://schemas.microsoft.com/office/powerpoint/2010/main" val="2027104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Text Box 14"/>
          <p:cNvSpPr txBox="1">
            <a:spLocks noChangeArrowheads="1"/>
          </p:cNvSpPr>
          <p:nvPr/>
        </p:nvSpPr>
        <p:spPr bwMode="auto">
          <a:xfrm>
            <a:off x="7213600" y="3234680"/>
            <a:ext cx="3556000" cy="914400"/>
          </a:xfrm>
          <a:prstGeom prst="rect">
            <a:avLst/>
          </a:prstGeom>
          <a:solidFill>
            <a:srgbClr val="FFFFFF"/>
          </a:solidFill>
          <a:ln w="9525">
            <a:solidFill>
              <a:srgbClr val="000000"/>
            </a:solidFill>
            <a:miter lim="800000"/>
            <a:headEnd/>
            <a:tailEnd/>
          </a:ln>
        </p:spPr>
        <p:txBody>
          <a:bodyPr wrap="none"/>
          <a:lstStyle/>
          <a:p>
            <a:pPr defTabSz="914400">
              <a:defRPr/>
            </a:pPr>
            <a:r>
              <a:rPr lang="tr-TR" sz="2400">
                <a:solidFill>
                  <a:srgbClr val="A28E6A">
                    <a:lumMod val="10000"/>
                  </a:srgbClr>
                </a:solidFill>
                <a:latin typeface="Verdana" pitchFamily="34" charset="0"/>
              </a:rPr>
              <a:t>S</a:t>
            </a:r>
            <a:r>
              <a:rPr lang="tr-TR" sz="2400" baseline="-25000">
                <a:solidFill>
                  <a:srgbClr val="A28E6A">
                    <a:lumMod val="10000"/>
                  </a:srgbClr>
                </a:solidFill>
                <a:latin typeface="Verdana" pitchFamily="34" charset="0"/>
              </a:rPr>
              <a:t>j</a:t>
            </a:r>
            <a:r>
              <a:rPr lang="tr-TR" sz="2400">
                <a:solidFill>
                  <a:srgbClr val="A28E6A">
                    <a:lumMod val="10000"/>
                  </a:srgbClr>
                </a:solidFill>
                <a:latin typeface="Arial" charset="0"/>
              </a:rPr>
              <a:t> </a:t>
            </a:r>
            <a:r>
              <a:rPr lang="tr-TR" sz="2400">
                <a:solidFill>
                  <a:srgbClr val="A28E6A">
                    <a:lumMod val="10000"/>
                  </a:srgbClr>
                </a:solidFill>
                <a:latin typeface="Verdana" pitchFamily="34" charset="0"/>
              </a:rPr>
              <a:t>=</a:t>
            </a:r>
            <a:endParaRPr lang="tr-TR" sz="2400">
              <a:solidFill>
                <a:srgbClr val="A28E6A">
                  <a:lumMod val="10000"/>
                </a:srgbClr>
              </a:solidFill>
              <a:latin typeface="Arial" charset="0"/>
            </a:endParaRPr>
          </a:p>
        </p:txBody>
      </p:sp>
      <p:graphicFrame>
        <p:nvGraphicFramePr>
          <p:cNvPr id="1026" name="Object 16"/>
          <p:cNvGraphicFramePr>
            <a:graphicFrameLocks noGrp="1" noChangeAspect="1"/>
          </p:cNvGraphicFramePr>
          <p:nvPr>
            <p:ph idx="4294967295"/>
            <p:extLst>
              <p:ext uri="{D42A27DB-BD31-4B8C-83A1-F6EECF244321}">
                <p14:modId xmlns:p14="http://schemas.microsoft.com/office/powerpoint/2010/main" val="110633352"/>
              </p:ext>
            </p:extLst>
          </p:nvPr>
        </p:nvGraphicFramePr>
        <p:xfrm>
          <a:off x="8041217" y="3181765"/>
          <a:ext cx="2351616" cy="865716"/>
        </p:xfrm>
        <a:graphic>
          <a:graphicData uri="http://schemas.openxmlformats.org/presentationml/2006/ole">
            <mc:AlternateContent xmlns:mc="http://schemas.openxmlformats.org/markup-compatibility/2006">
              <mc:Choice xmlns:v="urn:schemas-microsoft-com:vml" Requires="v">
                <p:oleObj spid="_x0000_s1035" name="Equation" r:id="rId3" imgW="558558" imgH="355446" progId="Equation.DSMT4">
                  <p:embed/>
                </p:oleObj>
              </mc:Choice>
              <mc:Fallback>
                <p:oleObj name="Equation" r:id="rId3" imgW="558558" imgH="355446"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1217" y="3181765"/>
                        <a:ext cx="2351616" cy="86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6659" name="Rectangle 3"/>
          <p:cNvSpPr>
            <a:spLocks noChangeArrowheads="1"/>
          </p:cNvSpPr>
          <p:nvPr/>
        </p:nvSpPr>
        <p:spPr bwMode="auto">
          <a:xfrm>
            <a:off x="609600" y="381001"/>
            <a:ext cx="11277600" cy="658284"/>
          </a:xfrm>
          <a:prstGeom prst="rect">
            <a:avLst/>
          </a:prstGeom>
          <a:solidFill>
            <a:srgbClr val="CC99FF"/>
          </a:solidFill>
          <a:ln w="9525">
            <a:solidFill>
              <a:srgbClr val="FFFF00"/>
            </a:solidFill>
            <a:miter lim="800000"/>
            <a:headEnd/>
            <a:tailEnd/>
          </a:ln>
        </p:spPr>
        <p:txBody>
          <a:bodyPr anchor="ctr"/>
          <a:lstStyle/>
          <a:p>
            <a:pPr algn="ctr" defTabSz="914400" eaLnBrk="0" hangingPunct="0">
              <a:defRPr/>
            </a:pPr>
            <a:r>
              <a:rPr lang="tr-TR" sz="3200" dirty="0" smtClean="0">
                <a:solidFill>
                  <a:srgbClr val="FF0066"/>
                </a:solidFill>
                <a:effectLst>
                  <a:outerShdw blurRad="38100" dist="38100" dir="2700000" algn="tl">
                    <a:srgbClr val="000000"/>
                  </a:outerShdw>
                </a:effectLst>
              </a:rPr>
              <a:t>Madde </a:t>
            </a:r>
            <a:r>
              <a:rPr lang="tr-TR" sz="3200" dirty="0" err="1" smtClean="0">
                <a:solidFill>
                  <a:srgbClr val="FF0066"/>
                </a:solidFill>
                <a:effectLst>
                  <a:outerShdw blurRad="38100" dist="38100" dir="2700000" algn="tl">
                    <a:srgbClr val="000000"/>
                  </a:outerShdw>
                </a:effectLst>
              </a:rPr>
              <a:t>Varyansı</a:t>
            </a:r>
            <a:r>
              <a:rPr lang="tr-TR" sz="3200" dirty="0" smtClean="0">
                <a:solidFill>
                  <a:srgbClr val="FF0066"/>
                </a:solidFill>
                <a:effectLst>
                  <a:outerShdw blurRad="38100" dist="38100" dir="2700000" algn="tl">
                    <a:srgbClr val="000000"/>
                  </a:outerShdw>
                </a:effectLst>
              </a:rPr>
              <a:t> ve Standart Sapması</a:t>
            </a:r>
            <a:endParaRPr lang="tr-TR" sz="3200" dirty="0">
              <a:solidFill>
                <a:srgbClr val="FF0066"/>
              </a:solidFill>
              <a:effectLst>
                <a:outerShdw blurRad="38100" dist="38100" dir="2700000" algn="tl">
                  <a:srgbClr val="000000"/>
                </a:outerShdw>
              </a:effectLst>
            </a:endParaRPr>
          </a:p>
        </p:txBody>
      </p:sp>
      <p:sp>
        <p:nvSpPr>
          <p:cNvPr id="1030" name="Text Box 5"/>
          <p:cNvSpPr txBox="1">
            <a:spLocks noChangeArrowheads="1"/>
          </p:cNvSpPr>
          <p:nvPr/>
        </p:nvSpPr>
        <p:spPr bwMode="auto">
          <a:xfrm>
            <a:off x="3149600" y="3463280"/>
            <a:ext cx="2946400" cy="609600"/>
          </a:xfrm>
          <a:prstGeom prst="rect">
            <a:avLst/>
          </a:prstGeom>
          <a:solidFill>
            <a:srgbClr val="FFFFFF"/>
          </a:solidFill>
          <a:ln w="9525">
            <a:solidFill>
              <a:srgbClr val="000000"/>
            </a:solidFill>
            <a:miter lim="800000"/>
            <a:headEnd/>
            <a:tailEnd/>
          </a:ln>
        </p:spPr>
        <p:txBody>
          <a:bodyPr wrap="none"/>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defTabSz="914400" eaLnBrk="1" hangingPunct="1"/>
            <a:r>
              <a:rPr lang="tr-TR" sz="2400">
                <a:solidFill>
                  <a:srgbClr val="FF3300"/>
                </a:solidFill>
                <a:latin typeface="Verdana" pitchFamily="34" charset="0"/>
              </a:rPr>
              <a:t>S</a:t>
            </a:r>
            <a:r>
              <a:rPr lang="tr-TR" sz="2400" baseline="-25000">
                <a:solidFill>
                  <a:srgbClr val="FF3300"/>
                </a:solidFill>
                <a:latin typeface="Verdana" pitchFamily="34" charset="0"/>
              </a:rPr>
              <a:t>j</a:t>
            </a:r>
            <a:r>
              <a:rPr lang="tr-TR" sz="2400" baseline="30000">
                <a:solidFill>
                  <a:srgbClr val="FF3300"/>
                </a:solidFill>
                <a:latin typeface="Verdana" pitchFamily="34" charset="0"/>
              </a:rPr>
              <a:t>2</a:t>
            </a:r>
            <a:r>
              <a:rPr lang="tr-TR" sz="2400">
                <a:solidFill>
                  <a:srgbClr val="660066"/>
                </a:solidFill>
                <a:latin typeface="Arial" charset="0"/>
              </a:rPr>
              <a:t> </a:t>
            </a:r>
            <a:r>
              <a:rPr lang="tr-TR" sz="2400" b="0">
                <a:solidFill>
                  <a:srgbClr val="660066"/>
                </a:solidFill>
                <a:latin typeface="Verdana" pitchFamily="34" charset="0"/>
              </a:rPr>
              <a:t>=</a:t>
            </a:r>
            <a:r>
              <a:rPr lang="tr-TR" sz="2400" b="0">
                <a:solidFill>
                  <a:srgbClr val="660066"/>
                </a:solidFill>
                <a:latin typeface="Arial" charset="0"/>
              </a:rPr>
              <a:t> </a:t>
            </a:r>
            <a:r>
              <a:rPr lang="tr-TR" b="0">
                <a:solidFill>
                  <a:srgbClr val="660066"/>
                </a:solidFill>
                <a:latin typeface="Arial" charset="0"/>
              </a:rPr>
              <a:t>P</a:t>
            </a:r>
            <a:r>
              <a:rPr lang="tr-TR" sz="1800" b="0">
                <a:solidFill>
                  <a:srgbClr val="660066"/>
                </a:solidFill>
                <a:latin typeface="Arial" charset="0"/>
              </a:rPr>
              <a:t>j</a:t>
            </a:r>
            <a:r>
              <a:rPr lang="tr-TR" b="0">
                <a:solidFill>
                  <a:srgbClr val="660066"/>
                </a:solidFill>
                <a:latin typeface="Arial" charset="0"/>
              </a:rPr>
              <a:t> </a:t>
            </a:r>
            <a:r>
              <a:rPr lang="tr-TR" b="0">
                <a:solidFill>
                  <a:srgbClr val="800000"/>
                </a:solidFill>
                <a:latin typeface="Arial" charset="0"/>
              </a:rPr>
              <a:t>x </a:t>
            </a:r>
            <a:r>
              <a:rPr lang="tr-TR" b="0">
                <a:solidFill>
                  <a:srgbClr val="660066"/>
                </a:solidFill>
                <a:latin typeface="Arial" charset="0"/>
              </a:rPr>
              <a:t>q</a:t>
            </a:r>
            <a:r>
              <a:rPr lang="tr-TR" sz="2000" b="0">
                <a:solidFill>
                  <a:srgbClr val="660066"/>
                </a:solidFill>
              </a:rPr>
              <a:t>j</a:t>
            </a:r>
            <a:r>
              <a:rPr lang="tr-TR" sz="2400" b="0">
                <a:solidFill>
                  <a:srgbClr val="660066"/>
                </a:solidFill>
                <a:latin typeface="Verdana" pitchFamily="34" charset="0"/>
              </a:rPr>
              <a:t> </a:t>
            </a:r>
          </a:p>
        </p:txBody>
      </p:sp>
      <p:sp>
        <p:nvSpPr>
          <p:cNvPr id="1031" name="Text Box 6"/>
          <p:cNvSpPr txBox="1">
            <a:spLocks noChangeArrowheads="1"/>
          </p:cNvSpPr>
          <p:nvPr/>
        </p:nvSpPr>
        <p:spPr bwMode="auto">
          <a:xfrm>
            <a:off x="508000" y="1476108"/>
            <a:ext cx="11176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defTabSz="914400" eaLnBrk="1" hangingPunct="1">
              <a:spcBef>
                <a:spcPct val="50000"/>
              </a:spcBef>
              <a:buFont typeface="Arial" charset="0"/>
              <a:buChar char="•"/>
            </a:pPr>
            <a:r>
              <a:rPr lang="tr-TR" sz="2400" b="0" dirty="0" smtClean="0">
                <a:solidFill>
                  <a:srgbClr val="000066"/>
                </a:solidFill>
              </a:rPr>
              <a:t> Madde </a:t>
            </a:r>
            <a:r>
              <a:rPr lang="tr-TR" sz="2400" b="0" dirty="0" err="1">
                <a:solidFill>
                  <a:srgbClr val="000066"/>
                </a:solidFill>
              </a:rPr>
              <a:t>varyansı</a:t>
            </a:r>
            <a:r>
              <a:rPr lang="tr-TR" sz="2400" b="0" dirty="0">
                <a:solidFill>
                  <a:srgbClr val="000066"/>
                </a:solidFill>
              </a:rPr>
              <a:t> ve madde standart </a:t>
            </a:r>
            <a:r>
              <a:rPr lang="tr-TR" sz="2400" b="0" dirty="0" smtClean="0">
                <a:solidFill>
                  <a:srgbClr val="000066"/>
                </a:solidFill>
              </a:rPr>
              <a:t>sapması, maddeye verilen </a:t>
            </a:r>
            <a:r>
              <a:rPr lang="tr-TR" sz="2400" dirty="0" smtClean="0">
                <a:solidFill>
                  <a:srgbClr val="FF0000"/>
                </a:solidFill>
              </a:rPr>
              <a:t>cevapların değişimini (farklılaşmasını) </a:t>
            </a:r>
            <a:r>
              <a:rPr lang="tr-TR" sz="2400" b="0" dirty="0" smtClean="0">
                <a:solidFill>
                  <a:srgbClr val="000066"/>
                </a:solidFill>
              </a:rPr>
              <a:t>ifade etmektedir. Maddenin ve testin güvenirliğinin hesaplanmasında kullanılır.</a:t>
            </a:r>
          </a:p>
          <a:p>
            <a:pPr defTabSz="914400" eaLnBrk="1" hangingPunct="1">
              <a:spcBef>
                <a:spcPct val="50000"/>
              </a:spcBef>
              <a:buFont typeface="Arial" charset="0"/>
              <a:buChar char="•"/>
            </a:pPr>
            <a:endParaRPr lang="tr-TR" sz="2400" b="0" dirty="0">
              <a:solidFill>
                <a:srgbClr val="000066"/>
              </a:solidFill>
            </a:endParaRPr>
          </a:p>
          <a:p>
            <a:pPr defTabSz="914400" eaLnBrk="1" hangingPunct="1">
              <a:spcBef>
                <a:spcPct val="50000"/>
              </a:spcBef>
              <a:buFont typeface="Arial" charset="0"/>
              <a:buChar char="•"/>
            </a:pPr>
            <a:endParaRPr lang="tr-TR" sz="2400" b="0" dirty="0" smtClean="0">
              <a:solidFill>
                <a:srgbClr val="000066"/>
              </a:solidFill>
            </a:endParaRPr>
          </a:p>
          <a:p>
            <a:pPr defTabSz="914400" eaLnBrk="1" hangingPunct="1">
              <a:spcBef>
                <a:spcPct val="50000"/>
              </a:spcBef>
            </a:pPr>
            <a:r>
              <a:rPr lang="tr-TR" sz="2400" b="0" dirty="0" smtClean="0">
                <a:solidFill>
                  <a:srgbClr val="800000"/>
                </a:solidFill>
              </a:rPr>
              <a:t>		    </a:t>
            </a:r>
          </a:p>
          <a:p>
            <a:pPr defTabSz="914400" eaLnBrk="1" hangingPunct="1">
              <a:spcBef>
                <a:spcPct val="50000"/>
              </a:spcBef>
            </a:pPr>
            <a:r>
              <a:rPr lang="tr-TR" sz="2400" b="0" dirty="0">
                <a:solidFill>
                  <a:srgbClr val="800000"/>
                </a:solidFill>
              </a:rPr>
              <a:t>	</a:t>
            </a:r>
            <a:r>
              <a:rPr lang="tr-TR" sz="2400" b="0" dirty="0" smtClean="0">
                <a:solidFill>
                  <a:srgbClr val="800000"/>
                </a:solidFill>
              </a:rPr>
              <a:t>	     </a:t>
            </a:r>
            <a:r>
              <a:rPr lang="tr-TR" sz="2400" dirty="0" smtClean="0">
                <a:solidFill>
                  <a:srgbClr val="FF0000"/>
                </a:solidFill>
              </a:rPr>
              <a:t>q </a:t>
            </a:r>
            <a:r>
              <a:rPr lang="tr-TR" sz="2400" dirty="0">
                <a:solidFill>
                  <a:srgbClr val="FF0000"/>
                </a:solidFill>
              </a:rPr>
              <a:t>= 1 - </a:t>
            </a:r>
            <a:r>
              <a:rPr lang="tr-TR" sz="2400" dirty="0" smtClean="0">
                <a:solidFill>
                  <a:srgbClr val="FF0000"/>
                </a:solidFill>
              </a:rPr>
              <a:t>p</a:t>
            </a:r>
            <a:endParaRPr lang="tr-TR" sz="2400" dirty="0">
              <a:solidFill>
                <a:srgbClr val="FF0000"/>
              </a:solidFill>
            </a:endParaRPr>
          </a:p>
          <a:p>
            <a:pPr defTabSz="914400" eaLnBrk="1" hangingPunct="1">
              <a:spcBef>
                <a:spcPct val="50000"/>
              </a:spcBef>
              <a:buFont typeface="Arial" charset="0"/>
              <a:buChar char="•"/>
            </a:pPr>
            <a:endParaRPr lang="tr-TR" sz="2400" b="0" dirty="0">
              <a:solidFill>
                <a:srgbClr val="800000"/>
              </a:solidFill>
            </a:endParaRPr>
          </a:p>
          <a:p>
            <a:pPr defTabSz="914400" eaLnBrk="1" hangingPunct="1">
              <a:spcBef>
                <a:spcPct val="50000"/>
              </a:spcBef>
            </a:pPr>
            <a:endParaRPr lang="tr-TR" sz="2400" b="0" dirty="0">
              <a:solidFill>
                <a:srgbClr val="800000"/>
              </a:solidFill>
            </a:endParaRPr>
          </a:p>
        </p:txBody>
      </p:sp>
      <p:sp>
        <p:nvSpPr>
          <p:cNvPr id="326663" name="Text Box 7"/>
          <p:cNvSpPr txBox="1">
            <a:spLocks noChangeArrowheads="1"/>
          </p:cNvSpPr>
          <p:nvPr/>
        </p:nvSpPr>
        <p:spPr bwMode="auto">
          <a:xfrm>
            <a:off x="609600" y="3387087"/>
            <a:ext cx="2743200" cy="461665"/>
          </a:xfrm>
          <a:prstGeom prst="rect">
            <a:avLst/>
          </a:prstGeom>
          <a:noFill/>
          <a:ln w="9525">
            <a:noFill/>
            <a:miter lim="800000"/>
            <a:headEnd/>
            <a:tailEnd/>
          </a:ln>
          <a:effectLst/>
        </p:spPr>
        <p:txBody>
          <a:bodyPr>
            <a:spAutoFit/>
          </a:bodyPr>
          <a:lstStyle/>
          <a:p>
            <a:pPr defTabSz="914400">
              <a:spcBef>
                <a:spcPct val="50000"/>
              </a:spcBef>
              <a:defRPr/>
            </a:pPr>
            <a:r>
              <a:rPr lang="tr-TR" sz="2400" i="1" dirty="0">
                <a:solidFill>
                  <a:srgbClr val="FF9966"/>
                </a:solidFill>
                <a:effectLst>
                  <a:outerShdw blurRad="38100" dist="38100" dir="2700000" algn="tl">
                    <a:srgbClr val="000000"/>
                  </a:outerShdw>
                </a:effectLst>
              </a:rPr>
              <a:t>FORMÜLÜ;</a:t>
            </a:r>
          </a:p>
        </p:txBody>
      </p:sp>
    </p:spTree>
    <p:extLst>
      <p:ext uri="{BB962C8B-B14F-4D97-AF65-F5344CB8AC3E}">
        <p14:creationId xmlns:p14="http://schemas.microsoft.com/office/powerpoint/2010/main" val="3304209822"/>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1827971" y="49664"/>
            <a:ext cx="9216888" cy="533400"/>
          </a:xfrm>
        </p:spPr>
        <p:txBody>
          <a:bodyPr>
            <a:noAutofit/>
          </a:bodyPr>
          <a:lstStyle/>
          <a:p>
            <a:r>
              <a:rPr lang="tr-TR" sz="3100" b="1" i="1" dirty="0"/>
              <a:t>Madde </a:t>
            </a:r>
            <a:r>
              <a:rPr lang="tr-TR" sz="3100" b="1" i="1" dirty="0" err="1"/>
              <a:t>Varyansı</a:t>
            </a:r>
            <a:r>
              <a:rPr lang="tr-TR" sz="3100" b="1" i="1" dirty="0"/>
              <a:t> ve Madde Standart Sapması</a:t>
            </a:r>
            <a:endParaRPr lang="de-DE" sz="3100"/>
          </a:p>
        </p:txBody>
      </p:sp>
      <mc:AlternateContent xmlns:mc="http://schemas.openxmlformats.org/markup-compatibility/2006" xmlns:a14="http://schemas.microsoft.com/office/drawing/2010/main">
        <mc:Choice Requires="a14">
          <p:sp>
            <p:nvSpPr>
              <p:cNvPr id="52228" name="Rectangle 3"/>
              <p:cNvSpPr>
                <a:spLocks noGrp="1" noChangeArrowheads="1"/>
              </p:cNvSpPr>
              <p:nvPr>
                <p:ph type="body" idx="1"/>
              </p:nvPr>
            </p:nvSpPr>
            <p:spPr>
              <a:xfrm>
                <a:off x="1269808" y="600915"/>
                <a:ext cx="10675455" cy="6257089"/>
              </a:xfrm>
            </p:spPr>
            <p:txBody>
              <a:bodyPr>
                <a:noAutofit/>
              </a:bodyPr>
              <a:lstStyle/>
              <a:p>
                <a:pPr eaLnBrk="1" hangingPunct="1">
                  <a:lnSpc>
                    <a:spcPct val="90000"/>
                  </a:lnSpc>
                </a:pPr>
                <a:r>
                  <a:rPr lang="tr-TR" sz="2300" b="1" i="1" dirty="0"/>
                  <a:t>Test ve maddeden elde edilen puanlarının varyans ve standart  sapması, puanların değişkenliğinin bir başka ifadeyle homojenliğinin kestirilmesinde kullanılan istatistiklerdir. </a:t>
                </a:r>
              </a:p>
              <a:p>
                <a:pPr eaLnBrk="1" hangingPunct="1">
                  <a:lnSpc>
                    <a:spcPct val="90000"/>
                  </a:lnSpc>
                </a:pPr>
                <a:endParaRPr lang="tr-TR" sz="2300" b="1" i="1" dirty="0"/>
              </a:p>
              <a:p>
                <a:pPr>
                  <a:lnSpc>
                    <a:spcPct val="90000"/>
                  </a:lnSpc>
                </a:pPr>
                <a:r>
                  <a:rPr lang="tr-TR" sz="2300" b="1" i="1" dirty="0">
                    <a:solidFill>
                      <a:schemeClr val="hlink"/>
                    </a:solidFill>
                  </a:rPr>
                  <a:t>Madde varyansı (s</a:t>
                </a:r>
                <a:r>
                  <a:rPr lang="tr-TR" sz="2300" b="1" i="1" baseline="-25000" dirty="0">
                    <a:solidFill>
                      <a:schemeClr val="hlink"/>
                    </a:solidFill>
                  </a:rPr>
                  <a:t>j</a:t>
                </a:r>
                <a:r>
                  <a:rPr lang="tr-TR" sz="2300" b="1" i="1" baseline="30000" dirty="0">
                    <a:solidFill>
                      <a:schemeClr val="hlink"/>
                    </a:solidFill>
                  </a:rPr>
                  <a:t>2</a:t>
                </a:r>
                <a:r>
                  <a:rPr lang="tr-TR" sz="2300" b="1" i="1" dirty="0">
                    <a:solidFill>
                      <a:schemeClr val="hlink"/>
                    </a:solidFill>
                  </a:rPr>
                  <a:t>);</a:t>
                </a:r>
                <a:r>
                  <a:rPr lang="tr-TR" sz="2300" b="1" i="1" dirty="0"/>
                  <a:t> bir maddenin güçlük indeksi  yani doğru cevaplayanların sayısının tüm öğrencilerin sayısına bölümü (p) ile soruyu doğru cevaplayamayanların toplam öğrencilere oranının (</a:t>
                </a:r>
                <a14:m>
                  <m:oMath xmlns:m="http://schemas.openxmlformats.org/officeDocument/2006/math">
                    <m:sSub>
                      <m:sSubPr>
                        <m:ctrlPr>
                          <a:rPr lang="tr-TR" sz="2300" b="1" i="1">
                            <a:latin typeface="Cambria Math"/>
                          </a:rPr>
                        </m:ctrlPr>
                      </m:sSubPr>
                      <m:e>
                        <m:r>
                          <a:rPr lang="tr-TR" sz="2300" b="1" i="1">
                            <a:latin typeface="Cambria Math" panose="02040503050406030204" pitchFamily="18" charset="0"/>
                          </a:rPr>
                          <m:t>𝒒</m:t>
                        </m:r>
                      </m:e>
                      <m:sub>
                        <m:r>
                          <a:rPr lang="tr-TR" sz="2300" b="1" i="1">
                            <a:latin typeface="Cambria Math" panose="02040503050406030204" pitchFamily="18" charset="0"/>
                          </a:rPr>
                          <m:t>𝒋</m:t>
                        </m:r>
                      </m:sub>
                    </m:sSub>
                  </m:oMath>
                </a14:m>
                <a:r>
                  <a:rPr lang="tr-TR" sz="2300" b="1" i="1" dirty="0"/>
                  <a:t>=1-</a:t>
                </a:r>
                <a14:m>
                  <m:oMath xmlns:m="http://schemas.openxmlformats.org/officeDocument/2006/math">
                    <m:sSub>
                      <m:sSubPr>
                        <m:ctrlPr>
                          <a:rPr lang="tr-TR" sz="2300" b="1" i="1">
                            <a:latin typeface="Cambria Math"/>
                          </a:rPr>
                        </m:ctrlPr>
                      </m:sSubPr>
                      <m:e>
                        <m:r>
                          <a:rPr lang="tr-TR" sz="2300" b="1" i="1">
                            <a:latin typeface="Cambria Math" panose="02040503050406030204" pitchFamily="18" charset="0"/>
                          </a:rPr>
                          <m:t>𝒑</m:t>
                        </m:r>
                      </m:e>
                      <m:sub>
                        <m:r>
                          <a:rPr lang="tr-TR" sz="2300" b="1" i="1">
                            <a:latin typeface="Cambria Math" panose="02040503050406030204" pitchFamily="18" charset="0"/>
                          </a:rPr>
                          <m:t>𝒋</m:t>
                        </m:r>
                      </m:sub>
                    </m:sSub>
                  </m:oMath>
                </a14:m>
                <a:r>
                  <a:rPr lang="tr-TR" sz="2300" b="1" i="1" dirty="0"/>
                  <a:t>) çarpımı ile hesaplanır.</a:t>
                </a:r>
              </a:p>
              <a:p>
                <a:pPr>
                  <a:lnSpc>
                    <a:spcPct val="90000"/>
                  </a:lnSpc>
                </a:pPr>
                <a:r>
                  <a:rPr lang="tr-TR" sz="2300" b="1" i="1" dirty="0"/>
                  <a:t> </a:t>
                </a:r>
                <a:r>
                  <a:rPr lang="tr-TR" sz="2300" b="1" i="1" dirty="0">
                    <a:solidFill>
                      <a:schemeClr val="hlink"/>
                    </a:solidFill>
                  </a:rPr>
                  <a:t>Madde varyansı </a:t>
                </a:r>
                <a:r>
                  <a:rPr lang="tr-TR" sz="2300" b="1" i="1" dirty="0"/>
                  <a:t>(s</a:t>
                </a:r>
                <a:r>
                  <a:rPr lang="tr-TR" sz="2300" b="1" i="1" baseline="-25000" dirty="0"/>
                  <a:t>j</a:t>
                </a:r>
                <a:r>
                  <a:rPr lang="tr-TR" sz="2300" b="1" i="1" baseline="30000" dirty="0"/>
                  <a:t>2</a:t>
                </a:r>
                <a:r>
                  <a:rPr lang="tr-TR" sz="2300" b="1" i="1" dirty="0"/>
                  <a:t>) = </a:t>
                </a:r>
                <a14:m>
                  <m:oMath xmlns:m="http://schemas.openxmlformats.org/officeDocument/2006/math">
                    <m:sSub>
                      <m:sSubPr>
                        <m:ctrlPr>
                          <a:rPr lang="tr-TR" sz="2300" b="1" i="1">
                            <a:latin typeface="Cambria Math"/>
                          </a:rPr>
                        </m:ctrlPr>
                      </m:sSubPr>
                      <m:e>
                        <m:r>
                          <a:rPr lang="tr-TR" sz="2300" b="1" i="1">
                            <a:latin typeface="Cambria Math" panose="02040503050406030204" pitchFamily="18" charset="0"/>
                          </a:rPr>
                          <m:t>𝒑</m:t>
                        </m:r>
                      </m:e>
                      <m:sub>
                        <m:r>
                          <a:rPr lang="tr-TR" sz="2300" b="1" i="1">
                            <a:latin typeface="Cambria Math" panose="02040503050406030204" pitchFamily="18" charset="0"/>
                          </a:rPr>
                          <m:t>𝒋</m:t>
                        </m:r>
                      </m:sub>
                    </m:sSub>
                    <m:sSub>
                      <m:sSubPr>
                        <m:ctrlPr>
                          <a:rPr lang="tr-TR" sz="2300" b="1" i="1">
                            <a:latin typeface="Cambria Math"/>
                          </a:rPr>
                        </m:ctrlPr>
                      </m:sSubPr>
                      <m:e>
                        <m:r>
                          <a:rPr lang="tr-TR" sz="2300" b="1" i="1">
                            <a:latin typeface="Cambria Math" panose="02040503050406030204" pitchFamily="18" charset="0"/>
                          </a:rPr>
                          <m:t>𝒒</m:t>
                        </m:r>
                      </m:e>
                      <m:sub>
                        <m:r>
                          <a:rPr lang="tr-TR" sz="2300" b="1" i="1">
                            <a:latin typeface="Cambria Math" panose="02040503050406030204" pitchFamily="18" charset="0"/>
                          </a:rPr>
                          <m:t>𝒋</m:t>
                        </m:r>
                      </m:sub>
                    </m:sSub>
                  </m:oMath>
                </a14:m>
                <a:endParaRPr lang="tr-TR" sz="2300" b="1" i="1" dirty="0"/>
              </a:p>
              <a:p>
                <a:pPr eaLnBrk="1" hangingPunct="1">
                  <a:lnSpc>
                    <a:spcPct val="90000"/>
                  </a:lnSpc>
                </a:pPr>
                <a:endParaRPr lang="tr-TR" sz="2300" b="1" i="1" dirty="0"/>
              </a:p>
              <a:p>
                <a:pPr eaLnBrk="1" hangingPunct="1">
                  <a:lnSpc>
                    <a:spcPct val="90000"/>
                  </a:lnSpc>
                </a:pPr>
                <a:r>
                  <a:rPr lang="tr-TR" sz="2300" b="1" i="1" dirty="0"/>
                  <a:t>(Madde varyansı = Madde güçlüğü x Madde güçlüğünün 1’den farkı)</a:t>
                </a:r>
              </a:p>
              <a:p>
                <a:pPr eaLnBrk="1" hangingPunct="1">
                  <a:lnSpc>
                    <a:spcPct val="90000"/>
                  </a:lnSpc>
                </a:pPr>
                <a:endParaRPr lang="tr-TR" sz="2300" b="1" i="1" dirty="0"/>
              </a:p>
              <a:p>
                <a:pPr eaLnBrk="1" hangingPunct="1">
                  <a:lnSpc>
                    <a:spcPct val="90000"/>
                  </a:lnSpc>
                </a:pPr>
                <a:r>
                  <a:rPr lang="tr-TR" sz="2300" b="1" i="1" dirty="0"/>
                  <a:t>Madde varyansının maksimum değeri olan 0,25 ancak madde güçlüğünün 0,50 olduğunda sağlanabilmektedir. </a:t>
                </a:r>
              </a:p>
              <a:p>
                <a:pPr eaLnBrk="1" hangingPunct="1">
                  <a:lnSpc>
                    <a:spcPct val="90000"/>
                  </a:lnSpc>
                </a:pPr>
                <a:r>
                  <a:rPr lang="tr-TR" sz="2300" b="1" i="1" dirty="0"/>
                  <a:t>Madde güçlüğünün 0,50 civarında olması test puanlarının güvenirliğini artırır.</a:t>
                </a:r>
              </a:p>
              <a:p>
                <a:pPr eaLnBrk="1" hangingPunct="1">
                  <a:lnSpc>
                    <a:spcPct val="90000"/>
                  </a:lnSpc>
                </a:pPr>
                <a:endParaRPr lang="tr-TR" sz="2300" b="1" i="1" dirty="0"/>
              </a:p>
            </p:txBody>
          </p:sp>
        </mc:Choice>
        <mc:Fallback xmlns="">
          <p:sp>
            <p:nvSpPr>
              <p:cNvPr id="52228" name="Rectangle 3"/>
              <p:cNvSpPr>
                <a:spLocks noGrp="1" noRot="1" noChangeAspect="1" noMove="1" noResize="1" noEditPoints="1" noAdjustHandles="1" noChangeArrowheads="1" noChangeShapeType="1" noTextEdit="1"/>
              </p:cNvSpPr>
              <p:nvPr>
                <p:ph type="body" idx="1"/>
              </p:nvPr>
            </p:nvSpPr>
            <p:spPr>
              <a:xfrm>
                <a:off x="1269802" y="600913"/>
                <a:ext cx="10675455" cy="6257089"/>
              </a:xfrm>
              <a:blipFill rotWithShape="1">
                <a:blip r:embed="rId2"/>
                <a:stretch>
                  <a:fillRect l="-685" t="-1267" b="-2047"/>
                </a:stretch>
              </a:blipFill>
            </p:spPr>
            <p:txBody>
              <a:bodyPr/>
              <a:lstStyle/>
              <a:p>
                <a:r>
                  <a:rPr lang="tr-TR">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Başlık 1"/>
              <p:cNvSpPr>
                <a:spLocks noGrp="1"/>
              </p:cNvSpPr>
              <p:nvPr>
                <p:ph type="title"/>
              </p:nvPr>
            </p:nvSpPr>
            <p:spPr>
              <a:xfrm>
                <a:off x="2592944" y="624111"/>
                <a:ext cx="8911687" cy="4165604"/>
              </a:xfrm>
            </p:spPr>
            <p:txBody>
              <a:bodyPr>
                <a:normAutofit fontScale="90000"/>
              </a:bodyPr>
              <a:lstStyle/>
              <a:p>
                <a:pPr marL="342891" indent="-342891">
                  <a:lnSpc>
                    <a:spcPct val="90000"/>
                  </a:lnSpc>
                  <a:spcBef>
                    <a:spcPts val="1000"/>
                  </a:spcBef>
                </a:pPr>
                <a:r>
                  <a:rPr lang="tr-TR" sz="2700" b="1" i="1" dirty="0">
                    <a:solidFill>
                      <a:srgbClr val="FB4A18"/>
                    </a:solidFill>
                    <a:ea typeface="+mn-ea"/>
                    <a:cs typeface="+mn-cs"/>
                  </a:rPr>
                  <a:t>Maddenin standart sapması (</a:t>
                </a:r>
                <a:r>
                  <a:rPr lang="tr-TR" sz="2700" b="1" i="1" dirty="0" err="1">
                    <a:solidFill>
                      <a:srgbClr val="FB4A18"/>
                    </a:solidFill>
                    <a:ea typeface="+mn-ea"/>
                    <a:cs typeface="+mn-cs"/>
                  </a:rPr>
                  <a:t>s</a:t>
                </a:r>
                <a:r>
                  <a:rPr lang="tr-TR" sz="2700" b="1" i="1" baseline="-25000" dirty="0" err="1">
                    <a:solidFill>
                      <a:srgbClr val="FB4A18"/>
                    </a:solidFill>
                    <a:ea typeface="+mn-ea"/>
                    <a:cs typeface="+mn-cs"/>
                  </a:rPr>
                  <a:t>j</a:t>
                </a:r>
                <a:r>
                  <a:rPr lang="tr-TR" sz="2700" b="1" i="1" dirty="0">
                    <a:solidFill>
                      <a:srgbClr val="FB4A18"/>
                    </a:solidFill>
                    <a:ea typeface="+mn-ea"/>
                    <a:cs typeface="+mn-cs"/>
                  </a:rPr>
                  <a:t>);</a:t>
                </a:r>
                <a:r>
                  <a:rPr lang="tr-TR" sz="2700" b="1" i="1" dirty="0">
                    <a:solidFill>
                      <a:prstClr val="black">
                        <a:lumMod val="75000"/>
                        <a:lumOff val="25000"/>
                      </a:prstClr>
                    </a:solidFill>
                    <a:ea typeface="+mn-ea"/>
                    <a:cs typeface="+mn-cs"/>
                  </a:rPr>
                  <a:t> </a:t>
                </a:r>
                <a:r>
                  <a:rPr lang="tr-TR" sz="2300" b="1" i="1" dirty="0">
                    <a:solidFill>
                      <a:prstClr val="black">
                        <a:lumMod val="75000"/>
                        <a:lumOff val="25000"/>
                      </a:prstClr>
                    </a:solidFill>
                    <a:ea typeface="+mn-ea"/>
                    <a:cs typeface="+mn-cs"/>
                  </a:rPr>
                  <a:t>o maddenin varyansının karekökü alınarak hesaplanır. </a:t>
                </a:r>
                <a:br>
                  <a:rPr lang="tr-TR" sz="2300" b="1" i="1" dirty="0">
                    <a:solidFill>
                      <a:prstClr val="black">
                        <a:lumMod val="75000"/>
                        <a:lumOff val="25000"/>
                      </a:prstClr>
                    </a:solidFill>
                    <a:ea typeface="+mn-ea"/>
                    <a:cs typeface="+mn-cs"/>
                  </a:rPr>
                </a:br>
                <a:r>
                  <a:rPr lang="tr-TR" sz="2800" b="1" i="1" dirty="0">
                    <a:solidFill>
                      <a:prstClr val="black">
                        <a:lumMod val="75000"/>
                        <a:lumOff val="25000"/>
                      </a:prstClr>
                    </a:solidFill>
                    <a:latin typeface="Arial" pitchFamily="34" charset="0"/>
                    <a:ea typeface="+mn-ea"/>
                    <a:cs typeface="Arial" pitchFamily="34" charset="0"/>
                  </a:rPr>
                  <a:t/>
                </a:r>
                <a:br>
                  <a:rPr lang="tr-TR" sz="2800" b="1" i="1" dirty="0">
                    <a:solidFill>
                      <a:prstClr val="black">
                        <a:lumMod val="75000"/>
                        <a:lumOff val="25000"/>
                      </a:prstClr>
                    </a:solidFill>
                    <a:latin typeface="Arial" pitchFamily="34" charset="0"/>
                    <a:ea typeface="+mn-ea"/>
                    <a:cs typeface="Arial" pitchFamily="34" charset="0"/>
                  </a:rPr>
                </a:br>
                <a:r>
                  <a:rPr lang="tr-TR" sz="2800" b="1" i="1" dirty="0">
                    <a:solidFill>
                      <a:prstClr val="black">
                        <a:lumMod val="75000"/>
                        <a:lumOff val="25000"/>
                      </a:prstClr>
                    </a:solidFill>
                    <a:latin typeface="Arial" pitchFamily="34" charset="0"/>
                    <a:ea typeface="+mn-ea"/>
                    <a:cs typeface="Arial" pitchFamily="34" charset="0"/>
                  </a:rPr>
                  <a:t>      </a:t>
                </a:r>
                <a:r>
                  <a:rPr lang="tr-TR" sz="2800" b="1" i="1" dirty="0" err="1">
                    <a:solidFill>
                      <a:srgbClr val="FB4A18"/>
                    </a:solidFill>
                    <a:latin typeface="Arial" pitchFamily="34" charset="0"/>
                    <a:ea typeface="+mn-ea"/>
                    <a:cs typeface="Arial" pitchFamily="34" charset="0"/>
                  </a:rPr>
                  <a:t>s</a:t>
                </a:r>
                <a:r>
                  <a:rPr lang="tr-TR" sz="2800" b="1" i="1" baseline="-25000" dirty="0" err="1">
                    <a:solidFill>
                      <a:srgbClr val="FB4A18"/>
                    </a:solidFill>
                    <a:latin typeface="Arial" pitchFamily="34" charset="0"/>
                    <a:ea typeface="+mn-ea"/>
                    <a:cs typeface="Arial" pitchFamily="34" charset="0"/>
                  </a:rPr>
                  <a:t>j</a:t>
                </a:r>
                <a:r>
                  <a:rPr lang="tr-TR" sz="2800" b="1" i="1" baseline="-25000" dirty="0">
                    <a:solidFill>
                      <a:srgbClr val="FB4A18"/>
                    </a:solidFill>
                    <a:latin typeface="Arial" pitchFamily="34" charset="0"/>
                    <a:ea typeface="+mn-ea"/>
                    <a:cs typeface="Arial" pitchFamily="34" charset="0"/>
                  </a:rPr>
                  <a:t>    </a:t>
                </a:r>
                <a:r>
                  <a:rPr lang="tr-TR" sz="2800" b="1" i="1" dirty="0">
                    <a:solidFill>
                      <a:prstClr val="black">
                        <a:lumMod val="75000"/>
                        <a:lumOff val="25000"/>
                      </a:prstClr>
                    </a:solidFill>
                    <a:latin typeface="Arial" pitchFamily="34" charset="0"/>
                    <a:ea typeface="+mn-ea"/>
                    <a:cs typeface="Arial" pitchFamily="34" charset="0"/>
                  </a:rPr>
                  <a:t>= </a:t>
                </a:r>
                <a14:m>
                  <m:oMath xmlns:m="http://schemas.openxmlformats.org/officeDocument/2006/math">
                    <m:rad>
                      <m:radPr>
                        <m:degHide m:val="on"/>
                        <m:ctrlPr>
                          <a:rPr lang="tr-TR" sz="2800" b="1" i="1">
                            <a:solidFill>
                              <a:prstClr val="black">
                                <a:lumMod val="75000"/>
                                <a:lumOff val="25000"/>
                              </a:prstClr>
                            </a:solidFill>
                            <a:latin typeface="Cambria Math"/>
                            <a:ea typeface="+mn-ea"/>
                            <a:cs typeface="+mn-cs"/>
                          </a:rPr>
                        </m:ctrlPr>
                      </m:radPr>
                      <m:deg/>
                      <m:e>
                        <m:sSub>
                          <m:sSubPr>
                            <m:ctrlPr>
                              <a:rPr lang="tr-TR" sz="2800" b="1" i="1">
                                <a:solidFill>
                                  <a:prstClr val="black">
                                    <a:lumMod val="75000"/>
                                    <a:lumOff val="25000"/>
                                  </a:prstClr>
                                </a:solidFill>
                                <a:latin typeface="Cambria Math"/>
                                <a:ea typeface="+mn-ea"/>
                                <a:cs typeface="+mn-cs"/>
                              </a:rPr>
                            </m:ctrlPr>
                          </m:sSubPr>
                          <m:e>
                            <m:r>
                              <a:rPr lang="tr-TR" sz="2800" b="1" i="1">
                                <a:solidFill>
                                  <a:prstClr val="black">
                                    <a:lumMod val="75000"/>
                                    <a:lumOff val="25000"/>
                                  </a:prstClr>
                                </a:solidFill>
                                <a:latin typeface="Cambria Math" panose="02040503050406030204" pitchFamily="18" charset="0"/>
                                <a:ea typeface="+mn-ea"/>
                                <a:cs typeface="+mn-cs"/>
                              </a:rPr>
                              <m:t>𝒑</m:t>
                            </m:r>
                          </m:e>
                          <m:sub>
                            <m:r>
                              <a:rPr lang="tr-TR" sz="2800" b="1" i="1">
                                <a:solidFill>
                                  <a:prstClr val="black">
                                    <a:lumMod val="75000"/>
                                    <a:lumOff val="25000"/>
                                  </a:prstClr>
                                </a:solidFill>
                                <a:latin typeface="Cambria Math" panose="02040503050406030204" pitchFamily="18" charset="0"/>
                                <a:ea typeface="+mn-ea"/>
                                <a:cs typeface="+mn-cs"/>
                              </a:rPr>
                              <m:t>𝒋</m:t>
                            </m:r>
                          </m:sub>
                        </m:sSub>
                        <m:sSub>
                          <m:sSubPr>
                            <m:ctrlPr>
                              <a:rPr lang="tr-TR" sz="2800" b="1" i="1">
                                <a:solidFill>
                                  <a:prstClr val="black">
                                    <a:lumMod val="75000"/>
                                    <a:lumOff val="25000"/>
                                  </a:prstClr>
                                </a:solidFill>
                                <a:latin typeface="Cambria Math"/>
                                <a:ea typeface="+mn-ea"/>
                                <a:cs typeface="+mn-cs"/>
                              </a:rPr>
                            </m:ctrlPr>
                          </m:sSubPr>
                          <m:e>
                            <m:r>
                              <a:rPr lang="tr-TR" sz="2800" b="1" i="1">
                                <a:solidFill>
                                  <a:prstClr val="black">
                                    <a:lumMod val="75000"/>
                                    <a:lumOff val="25000"/>
                                  </a:prstClr>
                                </a:solidFill>
                                <a:latin typeface="Cambria Math" panose="02040503050406030204" pitchFamily="18" charset="0"/>
                                <a:ea typeface="+mn-ea"/>
                                <a:cs typeface="+mn-cs"/>
                              </a:rPr>
                              <m:t>𝒒</m:t>
                            </m:r>
                          </m:e>
                          <m:sub>
                            <m:r>
                              <a:rPr lang="tr-TR" sz="2800" b="1" i="1">
                                <a:solidFill>
                                  <a:prstClr val="black">
                                    <a:lumMod val="75000"/>
                                    <a:lumOff val="25000"/>
                                  </a:prstClr>
                                </a:solidFill>
                                <a:latin typeface="Cambria Math" panose="02040503050406030204" pitchFamily="18" charset="0"/>
                                <a:ea typeface="+mn-ea"/>
                                <a:cs typeface="+mn-cs"/>
                              </a:rPr>
                              <m:t>𝒋</m:t>
                            </m:r>
                          </m:sub>
                        </m:sSub>
                      </m:e>
                    </m:rad>
                  </m:oMath>
                </a14:m>
                <a:r>
                  <a:rPr lang="tr-TR" sz="2800" b="1" i="1" dirty="0">
                    <a:solidFill>
                      <a:prstClr val="black">
                        <a:lumMod val="75000"/>
                        <a:lumOff val="25000"/>
                      </a:prstClr>
                    </a:solidFill>
                    <a:latin typeface="Arial" pitchFamily="34" charset="0"/>
                    <a:ea typeface="+mn-ea"/>
                    <a:cs typeface="Arial" pitchFamily="34" charset="0"/>
                  </a:rPr>
                  <a:t/>
                </a:r>
                <a:br>
                  <a:rPr lang="tr-TR" sz="2800" b="1" i="1" dirty="0">
                    <a:solidFill>
                      <a:prstClr val="black">
                        <a:lumMod val="75000"/>
                        <a:lumOff val="25000"/>
                      </a:prstClr>
                    </a:solidFill>
                    <a:latin typeface="Arial" pitchFamily="34" charset="0"/>
                    <a:ea typeface="+mn-ea"/>
                    <a:cs typeface="Arial" pitchFamily="34" charset="0"/>
                  </a:rPr>
                </a:br>
                <a:r>
                  <a:rPr lang="tr-TR" sz="2800" b="1" i="1" dirty="0">
                    <a:solidFill>
                      <a:prstClr val="black">
                        <a:lumMod val="75000"/>
                        <a:lumOff val="25000"/>
                      </a:prstClr>
                    </a:solidFill>
                    <a:latin typeface="Arial" pitchFamily="34" charset="0"/>
                    <a:ea typeface="+mn-ea"/>
                    <a:cs typeface="Arial" pitchFamily="34" charset="0"/>
                  </a:rPr>
                  <a:t/>
                </a:r>
                <a:br>
                  <a:rPr lang="tr-TR" sz="2800" b="1" i="1" dirty="0">
                    <a:solidFill>
                      <a:prstClr val="black">
                        <a:lumMod val="75000"/>
                        <a:lumOff val="25000"/>
                      </a:prstClr>
                    </a:solidFill>
                    <a:latin typeface="Arial" pitchFamily="34" charset="0"/>
                    <a:ea typeface="+mn-ea"/>
                    <a:cs typeface="Arial" pitchFamily="34" charset="0"/>
                  </a:rPr>
                </a:br>
                <a:r>
                  <a:rPr lang="tr-TR" sz="2800" b="1" i="1" dirty="0">
                    <a:solidFill>
                      <a:prstClr val="black">
                        <a:lumMod val="75000"/>
                        <a:lumOff val="25000"/>
                      </a:prstClr>
                    </a:solidFill>
                    <a:latin typeface="Arial" pitchFamily="34" charset="0"/>
                    <a:ea typeface="+mn-ea"/>
                    <a:cs typeface="Arial" pitchFamily="34" charset="0"/>
                  </a:rPr>
                  <a:t/>
                </a:r>
                <a:br>
                  <a:rPr lang="tr-TR" sz="2800" b="1" i="1" dirty="0">
                    <a:solidFill>
                      <a:prstClr val="black">
                        <a:lumMod val="75000"/>
                        <a:lumOff val="25000"/>
                      </a:prstClr>
                    </a:solidFill>
                    <a:latin typeface="Arial" pitchFamily="34" charset="0"/>
                    <a:ea typeface="+mn-ea"/>
                    <a:cs typeface="Arial" pitchFamily="34" charset="0"/>
                  </a:rPr>
                </a:br>
                <a:r>
                  <a:rPr lang="tr-TR" sz="2800" b="1" i="1" dirty="0">
                    <a:solidFill>
                      <a:prstClr val="black">
                        <a:lumMod val="75000"/>
                        <a:lumOff val="25000"/>
                      </a:prstClr>
                    </a:solidFill>
                    <a:latin typeface="Arial" pitchFamily="34" charset="0"/>
                    <a:ea typeface="+mn-ea"/>
                    <a:cs typeface="Arial" pitchFamily="34" charset="0"/>
                  </a:rPr>
                  <a:t/>
                </a:r>
                <a:br>
                  <a:rPr lang="tr-TR" sz="2800" b="1" i="1" dirty="0">
                    <a:solidFill>
                      <a:prstClr val="black">
                        <a:lumMod val="75000"/>
                        <a:lumOff val="25000"/>
                      </a:prstClr>
                    </a:solidFill>
                    <a:latin typeface="Arial" pitchFamily="34" charset="0"/>
                    <a:ea typeface="+mn-ea"/>
                    <a:cs typeface="Arial" pitchFamily="34" charset="0"/>
                  </a:rPr>
                </a:br>
                <a:r>
                  <a:rPr lang="tr-TR" sz="2300" dirty="0">
                    <a:solidFill>
                      <a:prstClr val="black">
                        <a:lumMod val="75000"/>
                        <a:lumOff val="25000"/>
                      </a:prstClr>
                    </a:solidFill>
                    <a:latin typeface="Arial" pitchFamily="34" charset="0"/>
                    <a:ea typeface="+mn-ea"/>
                    <a:cs typeface="Arial" pitchFamily="34" charset="0"/>
                  </a:rPr>
                  <a:t>Örneğin testteki bir sorunun puanlarının varyansı 0,25 ise standart sapması kaç olur?</a:t>
                </a:r>
                <a:br>
                  <a:rPr lang="tr-TR" sz="2300" dirty="0">
                    <a:solidFill>
                      <a:prstClr val="black">
                        <a:lumMod val="75000"/>
                        <a:lumOff val="25000"/>
                      </a:prstClr>
                    </a:solidFill>
                    <a:latin typeface="Arial" pitchFamily="34" charset="0"/>
                    <a:ea typeface="+mn-ea"/>
                    <a:cs typeface="Arial" pitchFamily="34" charset="0"/>
                  </a:rPr>
                </a:br>
                <a:r>
                  <a:rPr lang="tr-TR" sz="2800" dirty="0">
                    <a:solidFill>
                      <a:prstClr val="black">
                        <a:lumMod val="75000"/>
                        <a:lumOff val="25000"/>
                      </a:prstClr>
                    </a:solidFill>
                    <a:latin typeface="Arial" pitchFamily="34" charset="0"/>
                    <a:ea typeface="+mn-ea"/>
                    <a:cs typeface="Arial" pitchFamily="34" charset="0"/>
                  </a:rPr>
                  <a:t/>
                </a:r>
                <a:br>
                  <a:rPr lang="tr-TR" sz="2800" dirty="0">
                    <a:solidFill>
                      <a:prstClr val="black">
                        <a:lumMod val="75000"/>
                        <a:lumOff val="25000"/>
                      </a:prstClr>
                    </a:solidFill>
                    <a:latin typeface="Arial" pitchFamily="34" charset="0"/>
                    <a:ea typeface="+mn-ea"/>
                    <a:cs typeface="Arial" pitchFamily="34" charset="0"/>
                  </a:rPr>
                </a:br>
                <a:r>
                  <a:rPr lang="tr-TR" sz="2800" b="1" i="1" dirty="0">
                    <a:solidFill>
                      <a:srgbClr val="FB4A18"/>
                    </a:solidFill>
                    <a:latin typeface="Arial" pitchFamily="34" charset="0"/>
                    <a:cs typeface="Arial" pitchFamily="34" charset="0"/>
                  </a:rPr>
                  <a:t>s</a:t>
                </a:r>
                <a:r>
                  <a:rPr lang="tr-TR" sz="2800" b="1" i="1" baseline="-25000" dirty="0" err="1">
                    <a:solidFill>
                      <a:srgbClr val="FB4A18"/>
                    </a:solidFill>
                    <a:latin typeface="Arial" pitchFamily="34" charset="0"/>
                    <a:cs typeface="Arial" pitchFamily="34" charset="0"/>
                  </a:rPr>
                  <a:t>j</a:t>
                </a:r>
                <a:r>
                  <a:rPr lang="tr-TR" sz="2800" b="1" i="1" baseline="-25000" dirty="0">
                    <a:solidFill>
                      <a:srgbClr val="FB4A18"/>
                    </a:solidFill>
                    <a:latin typeface="Arial" pitchFamily="34" charset="0"/>
                    <a:cs typeface="Arial" pitchFamily="34" charset="0"/>
                  </a:rPr>
                  <a:t>    </a:t>
                </a:r>
                <a:r>
                  <a:rPr lang="tr-TR" sz="2800" b="1" i="1" dirty="0">
                    <a:solidFill>
                      <a:prstClr val="black">
                        <a:lumMod val="75000"/>
                        <a:lumOff val="25000"/>
                      </a:prstClr>
                    </a:solidFill>
                    <a:latin typeface="Arial" pitchFamily="34" charset="0"/>
                    <a:cs typeface="Arial" pitchFamily="34" charset="0"/>
                  </a:rPr>
                  <a:t>= </a:t>
                </a:r>
                <a14:m>
                  <m:oMath xmlns:m="http://schemas.openxmlformats.org/officeDocument/2006/math">
                    <m:rad>
                      <m:radPr>
                        <m:degHide m:val="on"/>
                        <m:ctrlPr>
                          <a:rPr lang="tr-TR" sz="2800" b="1" i="1">
                            <a:solidFill>
                              <a:prstClr val="black">
                                <a:lumMod val="75000"/>
                                <a:lumOff val="25000"/>
                              </a:prstClr>
                            </a:solidFill>
                            <a:latin typeface="Cambria Math"/>
                          </a:rPr>
                        </m:ctrlPr>
                      </m:radPr>
                      <m:deg/>
                      <m:e>
                        <m:r>
                          <a:rPr lang="tr-TR" sz="2800" b="1" i="1">
                            <a:solidFill>
                              <a:prstClr val="black">
                                <a:lumMod val="75000"/>
                                <a:lumOff val="25000"/>
                              </a:prstClr>
                            </a:solidFill>
                            <a:latin typeface="Cambria Math"/>
                          </a:rPr>
                          <m:t>𝟎</m:t>
                        </m:r>
                        <m:r>
                          <a:rPr lang="tr-TR" sz="2800" b="1" i="1">
                            <a:solidFill>
                              <a:prstClr val="black">
                                <a:lumMod val="75000"/>
                                <a:lumOff val="25000"/>
                              </a:prstClr>
                            </a:solidFill>
                            <a:latin typeface="Cambria Math"/>
                          </a:rPr>
                          <m:t>,</m:t>
                        </m:r>
                        <m:r>
                          <a:rPr lang="tr-TR" sz="2800" b="1" i="1">
                            <a:solidFill>
                              <a:prstClr val="black">
                                <a:lumMod val="75000"/>
                                <a:lumOff val="25000"/>
                              </a:prstClr>
                            </a:solidFill>
                            <a:latin typeface="Cambria Math"/>
                          </a:rPr>
                          <m:t>𝟐𝟓</m:t>
                        </m:r>
                      </m:e>
                    </m:rad>
                  </m:oMath>
                </a14:m>
                <a:r>
                  <a:rPr lang="tr-TR" sz="2800" b="1" i="1" dirty="0">
                    <a:solidFill>
                      <a:prstClr val="black">
                        <a:lumMod val="75000"/>
                        <a:lumOff val="25000"/>
                      </a:prstClr>
                    </a:solidFill>
                    <a:latin typeface="Arial" pitchFamily="34" charset="0"/>
                    <a:ea typeface="+mn-ea"/>
                    <a:cs typeface="Arial" pitchFamily="34" charset="0"/>
                  </a:rPr>
                  <a:t> = 0,50</a:t>
                </a:r>
                <a:br>
                  <a:rPr lang="tr-TR" sz="2800" b="1" i="1" dirty="0">
                    <a:solidFill>
                      <a:prstClr val="black">
                        <a:lumMod val="75000"/>
                        <a:lumOff val="25000"/>
                      </a:prstClr>
                    </a:solidFill>
                    <a:latin typeface="Arial" pitchFamily="34" charset="0"/>
                    <a:ea typeface="+mn-ea"/>
                    <a:cs typeface="Arial" pitchFamily="34" charset="0"/>
                  </a:rPr>
                </a:br>
                <a:endParaRPr lang="tr-TR" sz="2800" dirty="0">
                  <a:latin typeface="Arial" pitchFamily="34" charset="0"/>
                  <a:cs typeface="Arial" pitchFamily="34" charset="0"/>
                </a:endParaRPr>
              </a:p>
            </p:txBody>
          </p:sp>
        </mc:Choice>
        <mc:Fallback xmlns="">
          <p:sp>
            <p:nvSpPr>
              <p:cNvPr id="2" name="Başlık 1"/>
              <p:cNvSpPr>
                <a:spLocks noGrp="1" noRot="1" noChangeAspect="1" noMove="1" noResize="1" noEditPoints="1" noAdjustHandles="1" noChangeArrowheads="1" noChangeShapeType="1" noTextEdit="1"/>
              </p:cNvSpPr>
              <p:nvPr>
                <p:ph type="title"/>
              </p:nvPr>
            </p:nvSpPr>
            <p:spPr>
              <a:xfrm>
                <a:off x="2592926" y="624111"/>
                <a:ext cx="8911687" cy="4165604"/>
              </a:xfrm>
              <a:blipFill rotWithShape="1">
                <a:blip r:embed="rId2"/>
                <a:stretch>
                  <a:fillRect l="-1026" t="-2047"/>
                </a:stretch>
              </a:blipFill>
            </p:spPr>
            <p:txBody>
              <a:bodyPr/>
              <a:lstStyle/>
              <a:p>
                <a:r>
                  <a:rPr lang="tr-TR">
                    <a:noFill/>
                  </a:rPr>
                  <a:t> </a:t>
                </a:r>
              </a:p>
            </p:txBody>
          </p:sp>
        </mc:Fallback>
      </mc:AlternateContent>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264" y="1228729"/>
            <a:ext cx="1914525" cy="1466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Dikdörtgen 3"/>
              <p:cNvSpPr/>
              <p:nvPr/>
            </p:nvSpPr>
            <p:spPr>
              <a:xfrm>
                <a:off x="1901400" y="4760285"/>
                <a:ext cx="9347199" cy="2277547"/>
              </a:xfrm>
              <a:prstGeom prst="rect">
                <a:avLst/>
              </a:prstGeom>
            </p:spPr>
            <p:txBody>
              <a:bodyPr wrap="square" lIns="91438" tIns="45719" rIns="91438" bIns="45719">
                <a:spAutoFit/>
              </a:bodyPr>
              <a:lstStyle/>
              <a:p>
                <a:pPr marL="457189" indent="-393690" defTabSz="914377">
                  <a:buClr>
                    <a:srgbClr val="000000"/>
                  </a:buClr>
                  <a:buSzPts val="2600"/>
                  <a:buFont typeface="Arial"/>
                  <a:buChar char="●"/>
                </a:pPr>
                <a:r>
                  <a:rPr lang="tr-TR" sz="2000" kern="0" dirty="0">
                    <a:solidFill>
                      <a:srgbClr val="000000"/>
                    </a:solidFill>
                    <a:latin typeface="Arial"/>
                    <a:cs typeface="Arial"/>
                    <a:sym typeface="Arial"/>
                  </a:rPr>
                  <a:t>Bir maddenin güçlük indeksi 0,20 ise bu maddenin varyansı ve standart sapması kaçtır?</a:t>
                </a:r>
              </a:p>
              <a:p>
                <a:pPr marL="457189" algn="ctr" defTabSz="914377">
                  <a:spcBef>
                    <a:spcPts val="600"/>
                  </a:spcBef>
                  <a:buClr>
                    <a:srgbClr val="000000"/>
                  </a:buClr>
                </a:pPr>
                <a:r>
                  <a:rPr lang="tr-TR" sz="2000" kern="0" dirty="0">
                    <a:solidFill>
                      <a:srgbClr val="000000"/>
                    </a:solidFill>
                    <a:latin typeface="Arial"/>
                    <a:cs typeface="Arial"/>
                    <a:sym typeface="Arial"/>
                  </a:rPr>
                  <a:t>p= 0,20               q= 0,80      (q=1-0,20-0,80)</a:t>
                </a:r>
              </a:p>
              <a:p>
                <a:pPr marL="457189" algn="ctr" defTabSz="914377">
                  <a:spcBef>
                    <a:spcPts val="600"/>
                  </a:spcBef>
                  <a:buClr>
                    <a:srgbClr val="000000"/>
                  </a:buClr>
                </a:pPr>
                <a:r>
                  <a:rPr lang="tr-TR" sz="2000" kern="0" dirty="0">
                    <a:solidFill>
                      <a:srgbClr val="000000"/>
                    </a:solidFill>
                    <a:latin typeface="Arial"/>
                    <a:cs typeface="Arial"/>
                    <a:sym typeface="Arial"/>
                  </a:rPr>
                  <a:t>Madde Varyansı = 0,20 × 0,80 = 0,16</a:t>
                </a:r>
              </a:p>
              <a:p>
                <a:pPr marL="457189" algn="ctr" defTabSz="914377">
                  <a:spcBef>
                    <a:spcPts val="600"/>
                  </a:spcBef>
                  <a:buClr>
                    <a:srgbClr val="000000"/>
                  </a:buClr>
                </a:pPr>
                <a:r>
                  <a:rPr lang="tr-TR" sz="2000" kern="0" dirty="0">
                    <a:solidFill>
                      <a:srgbClr val="000000"/>
                    </a:solidFill>
                    <a:latin typeface="Arial"/>
                    <a:cs typeface="Arial"/>
                    <a:sym typeface="Arial"/>
                  </a:rPr>
                  <a:t>Standart sapması = </a:t>
                </a:r>
                <a14:m>
                  <m:oMath xmlns:m="http://schemas.openxmlformats.org/officeDocument/2006/math">
                    <m:rad>
                      <m:radPr>
                        <m:degHide m:val="on"/>
                        <m:ctrlPr>
                          <a:rPr lang="tr-TR" sz="2000" b="1" i="1">
                            <a:solidFill>
                              <a:prstClr val="black">
                                <a:lumMod val="75000"/>
                                <a:lumOff val="25000"/>
                              </a:prstClr>
                            </a:solidFill>
                            <a:latin typeface="Cambria Math"/>
                            <a:ea typeface="+mj-ea"/>
                            <a:cs typeface="+mj-cs"/>
                          </a:rPr>
                        </m:ctrlPr>
                      </m:radPr>
                      <m:deg/>
                      <m:e>
                        <m:r>
                          <a:rPr lang="tr-TR" sz="2000" b="1" i="1">
                            <a:solidFill>
                              <a:prstClr val="black">
                                <a:lumMod val="75000"/>
                                <a:lumOff val="25000"/>
                              </a:prstClr>
                            </a:solidFill>
                            <a:latin typeface="Cambria Math"/>
                            <a:ea typeface="+mj-ea"/>
                            <a:cs typeface="+mj-cs"/>
                          </a:rPr>
                          <m:t>𝟎</m:t>
                        </m:r>
                        <m:r>
                          <a:rPr lang="tr-TR" sz="2000" b="1" i="1">
                            <a:solidFill>
                              <a:prstClr val="black">
                                <a:lumMod val="75000"/>
                                <a:lumOff val="25000"/>
                              </a:prstClr>
                            </a:solidFill>
                            <a:latin typeface="Cambria Math"/>
                            <a:ea typeface="+mj-ea"/>
                            <a:cs typeface="+mj-cs"/>
                          </a:rPr>
                          <m:t>,</m:t>
                        </m:r>
                        <m:r>
                          <a:rPr lang="tr-TR" sz="2000" b="1" i="1">
                            <a:solidFill>
                              <a:prstClr val="black">
                                <a:lumMod val="75000"/>
                                <a:lumOff val="25000"/>
                              </a:prstClr>
                            </a:solidFill>
                            <a:latin typeface="Cambria Math"/>
                            <a:ea typeface="+mj-ea"/>
                            <a:cs typeface="+mj-cs"/>
                          </a:rPr>
                          <m:t>𝟏𝟔</m:t>
                        </m:r>
                      </m:e>
                    </m:rad>
                  </m:oMath>
                </a14:m>
                <a:r>
                  <a:rPr lang="tr-TR" sz="2500" b="1" i="1" dirty="0">
                    <a:solidFill>
                      <a:prstClr val="black">
                        <a:lumMod val="75000"/>
                        <a:lumOff val="25000"/>
                      </a:prstClr>
                    </a:solidFill>
                    <a:latin typeface="Arial" pitchFamily="34" charset="0"/>
                    <a:ea typeface="+mj-ea"/>
                    <a:cs typeface="Arial" pitchFamily="34" charset="0"/>
                  </a:rPr>
                  <a:t>  </a:t>
                </a:r>
                <a:r>
                  <a:rPr lang="tr-TR" sz="2000" b="1" i="1" dirty="0">
                    <a:solidFill>
                      <a:prstClr val="black">
                        <a:lumMod val="75000"/>
                        <a:lumOff val="25000"/>
                      </a:prstClr>
                    </a:solidFill>
                    <a:latin typeface="Arial" pitchFamily="34" charset="0"/>
                    <a:ea typeface="+mj-ea"/>
                    <a:cs typeface="Arial" pitchFamily="34" charset="0"/>
                  </a:rPr>
                  <a:t>= 0,40</a:t>
                </a:r>
                <a:endParaRPr lang="tr-TR" sz="2000" kern="0" dirty="0">
                  <a:solidFill>
                    <a:srgbClr val="000000"/>
                  </a:solidFill>
                  <a:latin typeface="Arial"/>
                  <a:cs typeface="Arial"/>
                  <a:sym typeface="Arial"/>
                </a:endParaRPr>
              </a:p>
              <a:p>
                <a:pPr marL="457189" algn="ctr" defTabSz="914377">
                  <a:buClr>
                    <a:srgbClr val="000000"/>
                  </a:buClr>
                </a:pPr>
                <a:endParaRPr lang="tr-TR" sz="2000" kern="0" dirty="0">
                  <a:solidFill>
                    <a:srgbClr val="000000"/>
                  </a:solidFill>
                  <a:latin typeface="Arial"/>
                  <a:cs typeface="Arial"/>
                  <a:sym typeface="Arial"/>
                </a:endParaRPr>
              </a:p>
            </p:txBody>
          </p:sp>
        </mc:Choice>
        <mc:Fallback xmlns="">
          <p:sp>
            <p:nvSpPr>
              <p:cNvPr id="4" name="Dikdörtgen 3"/>
              <p:cNvSpPr>
                <a:spLocks noRot="1" noChangeAspect="1" noMove="1" noResize="1" noEditPoints="1" noAdjustHandles="1" noChangeArrowheads="1" noChangeShapeType="1" noTextEdit="1"/>
              </p:cNvSpPr>
              <p:nvPr/>
            </p:nvSpPr>
            <p:spPr>
              <a:xfrm>
                <a:off x="1901372" y="4760111"/>
                <a:ext cx="9347199" cy="2277547"/>
              </a:xfrm>
              <a:prstGeom prst="rect">
                <a:avLst/>
              </a:prstGeom>
              <a:blipFill rotWithShape="1">
                <a:blip r:embed="rId4"/>
                <a:stretch>
                  <a:fillRect l="-391" t="-4290"/>
                </a:stretch>
              </a:blipFill>
            </p:spPr>
            <p:txBody>
              <a:bodyPr/>
              <a:lstStyle/>
              <a:p>
                <a:r>
                  <a:rPr lang="tr-TR">
                    <a:noFill/>
                  </a:rPr>
                  <a:t> </a:t>
                </a:r>
              </a:p>
            </p:txBody>
          </p:sp>
        </mc:Fallback>
      </mc:AlternateContent>
    </p:spTree>
    <p:extLst>
      <p:ext uri="{BB962C8B-B14F-4D97-AF65-F5344CB8AC3E}">
        <p14:creationId xmlns:p14="http://schemas.microsoft.com/office/powerpoint/2010/main" val="1982735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623397" y="908723"/>
            <a:ext cx="11292835" cy="5114706"/>
          </a:xfrm>
        </p:spPr>
        <p:txBody>
          <a:bodyPr>
            <a:normAutofit/>
          </a:bodyPr>
          <a:lstStyle/>
          <a:p>
            <a:pPr marL="0" indent="0" fontAlgn="auto">
              <a:spcBef>
                <a:spcPts val="1000"/>
              </a:spcBef>
              <a:spcAft>
                <a:spcPts val="0"/>
              </a:spcAft>
              <a:buFont typeface="Wingdings"/>
              <a:buChar char=""/>
              <a:defRPr/>
            </a:pPr>
            <a:r>
              <a:rPr lang="tr-TR" sz="2600" b="1" dirty="0" smtClean="0">
                <a:solidFill>
                  <a:schemeClr val="accent1"/>
                </a:solidFill>
              </a:rPr>
              <a:t> Örnek</a:t>
            </a:r>
          </a:p>
          <a:p>
            <a:pPr marL="0" indent="0" fontAlgn="auto">
              <a:spcBef>
                <a:spcPts val="1000"/>
              </a:spcBef>
              <a:spcAft>
                <a:spcPts val="0"/>
              </a:spcAft>
              <a:buFont typeface="Wingdings" pitchFamily="2" charset="2"/>
              <a:buNone/>
              <a:defRPr/>
            </a:pPr>
            <a:r>
              <a:rPr lang="tr-TR" sz="2600" dirty="0" smtClean="0"/>
              <a:t>Bir maddenin güçlük indeksi 0,40 ise bu maddenin standart sapması kaçtır?</a:t>
            </a:r>
          </a:p>
          <a:p>
            <a:pPr marL="0" indent="0" fontAlgn="auto">
              <a:spcBef>
                <a:spcPts val="1000"/>
              </a:spcBef>
              <a:spcAft>
                <a:spcPts val="0"/>
              </a:spcAft>
              <a:buFont typeface="Wingdings" pitchFamily="2" charset="2"/>
              <a:buNone/>
              <a:defRPr/>
            </a:pPr>
            <a:endParaRPr lang="tr-TR" sz="2600" dirty="0" smtClean="0"/>
          </a:p>
          <a:p>
            <a:pPr marL="0" indent="0" fontAlgn="auto">
              <a:spcBef>
                <a:spcPts val="1000"/>
              </a:spcBef>
              <a:spcAft>
                <a:spcPts val="0"/>
              </a:spcAft>
              <a:buFont typeface="Wingdings" pitchFamily="2" charset="2"/>
              <a:buNone/>
              <a:defRPr/>
            </a:pPr>
            <a:endParaRPr lang="tr-TR" sz="2600" dirty="0" smtClean="0"/>
          </a:p>
          <a:p>
            <a:pPr marL="0" indent="0" fontAlgn="auto">
              <a:spcBef>
                <a:spcPts val="1000"/>
              </a:spcBef>
              <a:spcAft>
                <a:spcPts val="0"/>
              </a:spcAft>
              <a:buFont typeface="Wingdings" pitchFamily="2" charset="2"/>
              <a:buNone/>
              <a:defRPr/>
            </a:pPr>
            <a:endParaRPr lang="tr-TR" sz="2600" dirty="0" smtClean="0"/>
          </a:p>
          <a:p>
            <a:pPr marL="0" indent="0" fontAlgn="auto">
              <a:spcBef>
                <a:spcPts val="1000"/>
              </a:spcBef>
              <a:spcAft>
                <a:spcPts val="0"/>
              </a:spcAft>
              <a:buFont typeface="Wingdings" pitchFamily="2" charset="2"/>
              <a:buNone/>
              <a:defRPr/>
            </a:pPr>
            <a:r>
              <a:rPr lang="tr-TR" sz="2600" dirty="0" err="1" smtClean="0"/>
              <a:t>pj</a:t>
            </a:r>
            <a:r>
              <a:rPr lang="tr-TR" sz="2600" dirty="0" smtClean="0"/>
              <a:t>=0,40</a:t>
            </a:r>
          </a:p>
          <a:p>
            <a:pPr marL="0" indent="0" fontAlgn="auto">
              <a:spcBef>
                <a:spcPts val="1000"/>
              </a:spcBef>
              <a:spcAft>
                <a:spcPts val="0"/>
              </a:spcAft>
              <a:buFont typeface="Wingdings" pitchFamily="2" charset="2"/>
              <a:buNone/>
              <a:defRPr/>
            </a:pPr>
            <a:r>
              <a:rPr lang="tr-TR" sz="2600" dirty="0" err="1" smtClean="0"/>
              <a:t>qj</a:t>
            </a:r>
            <a:r>
              <a:rPr lang="tr-TR" sz="2600" dirty="0" smtClean="0"/>
              <a:t>=0,60 </a:t>
            </a:r>
          </a:p>
          <a:p>
            <a:pPr marL="0" indent="0" fontAlgn="auto">
              <a:spcBef>
                <a:spcPts val="1000"/>
              </a:spcBef>
              <a:spcAft>
                <a:spcPts val="0"/>
              </a:spcAft>
              <a:buFont typeface="Wingdings" pitchFamily="2" charset="2"/>
              <a:buNone/>
              <a:defRPr/>
            </a:pPr>
            <a:r>
              <a:rPr lang="tr-TR" sz="2600" dirty="0" err="1" smtClean="0"/>
              <a:t>sj</a:t>
            </a:r>
            <a:r>
              <a:rPr lang="tr-TR" sz="2600" dirty="0" smtClean="0"/>
              <a:t>=		       = 0,49</a:t>
            </a:r>
            <a:endParaRPr lang="tr-TR" dirty="0" smtClean="0"/>
          </a:p>
        </p:txBody>
      </p:sp>
      <p:pic>
        <p:nvPicPr>
          <p:cNvPr id="20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448" y="2065102"/>
            <a:ext cx="3133429" cy="91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2"/>
          <p:cNvGraphicFramePr>
            <a:graphicFrameLocks noChangeAspect="1"/>
          </p:cNvGraphicFramePr>
          <p:nvPr>
            <p:extLst>
              <p:ext uri="{D42A27DB-BD31-4B8C-83A1-F6EECF244321}">
                <p14:modId xmlns:p14="http://schemas.microsoft.com/office/powerpoint/2010/main" val="3602936420"/>
              </p:ext>
            </p:extLst>
          </p:nvPr>
        </p:nvGraphicFramePr>
        <p:xfrm>
          <a:off x="1205047" y="4587636"/>
          <a:ext cx="1816100" cy="478367"/>
        </p:xfrm>
        <a:graphic>
          <a:graphicData uri="http://schemas.openxmlformats.org/presentationml/2006/ole">
            <mc:AlternateContent xmlns:mc="http://schemas.openxmlformats.org/markup-compatibility/2006">
              <mc:Choice xmlns:v="urn:schemas-microsoft-com:vml" Requires="v">
                <p:oleObj spid="_x0000_s2059" name="Denklem" r:id="rId4" imgW="723600" imgH="253800" progId="Equation.3">
                  <p:embed/>
                </p:oleObj>
              </mc:Choice>
              <mc:Fallback>
                <p:oleObj name="Denklem" r:id="rId4" imgW="72360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5047" y="4587636"/>
                        <a:ext cx="1816100" cy="4783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9634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Başlık 1">
                <a:extLst>
                  <a:ext uri="{FF2B5EF4-FFF2-40B4-BE49-F238E27FC236}">
                    <a16:creationId xmlns:a16="http://schemas.microsoft.com/office/drawing/2014/main" xmlns="" id="{F0A52F76-FB5C-4A03-B381-6F38DD78C21E}"/>
                  </a:ext>
                </a:extLst>
              </p:cNvPr>
              <p:cNvSpPr>
                <a:spLocks noGrp="1"/>
              </p:cNvSpPr>
              <p:nvPr>
                <p:ph type="title"/>
              </p:nvPr>
            </p:nvSpPr>
            <p:spPr>
              <a:xfrm>
                <a:off x="1640208" y="852883"/>
                <a:ext cx="8911687" cy="1280891"/>
              </a:xfrm>
            </p:spPr>
            <p:txBody>
              <a:bodyPr/>
              <a:lstStyle/>
              <a:p>
                <a:pPr algn="ctr"/>
                <a:r>
                  <a:rPr lang="tr-TR" b="1" i="1" dirty="0"/>
                  <a:t>Madde </a:t>
                </a:r>
                <a:r>
                  <a:rPr lang="tr-TR" b="1" i="1" dirty="0" err="1"/>
                  <a:t>ayırıcılık</a:t>
                </a:r>
                <a:r>
                  <a:rPr lang="tr-TR" b="1" i="1" dirty="0"/>
                  <a:t> gücü (</a:t>
                </a:r>
                <a14:m>
                  <m:oMath xmlns:m="http://schemas.openxmlformats.org/officeDocument/2006/math">
                    <m:sSub>
                      <m:sSubPr>
                        <m:ctrlPr>
                          <a:rPr lang="tr-TR" b="1" i="1" smtClean="0">
                            <a:latin typeface="Cambria Math"/>
                          </a:rPr>
                        </m:ctrlPr>
                      </m:sSubPr>
                      <m:e>
                        <m:r>
                          <a:rPr lang="tr-TR" b="1" i="1" smtClean="0">
                            <a:latin typeface="Cambria Math" panose="02040503050406030204" pitchFamily="18" charset="0"/>
                          </a:rPr>
                          <m:t>𝒓</m:t>
                        </m:r>
                      </m:e>
                      <m:sub>
                        <m:r>
                          <a:rPr lang="tr-TR" b="1" i="1" smtClean="0">
                            <a:latin typeface="Cambria Math" panose="02040503050406030204" pitchFamily="18" charset="0"/>
                          </a:rPr>
                          <m:t>𝒋𝒙</m:t>
                        </m:r>
                      </m:sub>
                    </m:sSub>
                  </m:oMath>
                </a14:m>
                <a:r>
                  <a:rPr lang="tr-TR" b="1" i="1" dirty="0"/>
                  <a:t>)</a:t>
                </a:r>
              </a:p>
            </p:txBody>
          </p:sp>
        </mc:Choice>
        <mc:Fallback xmlns="">
          <p:sp>
            <p:nvSpPr>
              <p:cNvPr id="2" name="Başlık 1">
                <a:extLst>
                  <a:ext uri="{FF2B5EF4-FFF2-40B4-BE49-F238E27FC236}">
                    <a16:creationId xmlns:a16="http://schemas.microsoft.com/office/drawing/2014/main" id="{F0A52F76-FB5C-4A03-B381-6F38DD78C21E}"/>
                  </a:ext>
                </a:extLst>
              </p:cNvPr>
              <p:cNvSpPr>
                <a:spLocks noGrp="1" noRot="1" noChangeAspect="1" noMove="1" noResize="1" noEditPoints="1" noAdjustHandles="1" noChangeArrowheads="1" noChangeShapeType="1" noTextEdit="1"/>
              </p:cNvSpPr>
              <p:nvPr>
                <p:ph type="title"/>
              </p:nvPr>
            </p:nvSpPr>
            <p:spPr>
              <a:xfrm>
                <a:off x="1640156" y="852710"/>
                <a:ext cx="8911687" cy="1280890"/>
              </a:xfrm>
              <a:blipFill>
                <a:blip r:embed="rId2"/>
                <a:stretch>
                  <a:fillRect t="-8095"/>
                </a:stretch>
              </a:blipFill>
            </p:spPr>
            <p:txBody>
              <a:bodyPr/>
              <a:lstStyle/>
              <a:p>
                <a:r>
                  <a:rPr lang="tr-TR">
                    <a:noFill/>
                  </a:rPr>
                  <a:t> </a:t>
                </a:r>
              </a:p>
            </p:txBody>
          </p:sp>
        </mc:Fallback>
      </mc:AlternateContent>
      <p:sp>
        <p:nvSpPr>
          <p:cNvPr id="3" name="İçerik Yer Tutucusu 2">
            <a:extLst>
              <a:ext uri="{FF2B5EF4-FFF2-40B4-BE49-F238E27FC236}">
                <a16:creationId xmlns:a16="http://schemas.microsoft.com/office/drawing/2014/main" xmlns="" id="{51E7F70C-C369-42C7-ACFC-5D4BFA917760}"/>
              </a:ext>
            </a:extLst>
          </p:cNvPr>
          <p:cNvSpPr>
            <a:spLocks noGrp="1"/>
          </p:cNvSpPr>
          <p:nvPr>
            <p:ph idx="1"/>
          </p:nvPr>
        </p:nvSpPr>
        <p:spPr>
          <a:xfrm>
            <a:off x="1162847" y="1756232"/>
            <a:ext cx="10419556" cy="4154993"/>
          </a:xfrm>
        </p:spPr>
        <p:txBody>
          <a:bodyPr>
            <a:normAutofit fontScale="92500" lnSpcReduction="10000"/>
          </a:bodyPr>
          <a:lstStyle/>
          <a:p>
            <a:r>
              <a:rPr lang="tr-TR" sz="2300" b="1" i="1" dirty="0"/>
              <a:t>Öğrencilerin bir maddeden aldığı puanlarla testin tümünden aldıkları puanlar arasındaki korelasyon katsayısı, o maddenin testin ölçtüğü değişkenle ilişkisini verir. </a:t>
            </a:r>
          </a:p>
          <a:p>
            <a:r>
              <a:rPr lang="tr-TR" sz="2300" b="1" i="1" dirty="0"/>
              <a:t>Aynı zamanda bu hesaplanan korelasyon katsayısı bir iç tutarlılık ölçüsüdür. </a:t>
            </a:r>
          </a:p>
          <a:p>
            <a:r>
              <a:rPr lang="tr-TR" sz="2300" b="1" i="1" dirty="0"/>
              <a:t>Bu katsayı o maddenin </a:t>
            </a:r>
            <a:r>
              <a:rPr lang="tr-TR" sz="2300" b="1" i="1" dirty="0" err="1"/>
              <a:t>ayırıcılık</a:t>
            </a:r>
            <a:r>
              <a:rPr lang="tr-TR" sz="2300" b="1" i="1" dirty="0"/>
              <a:t> gücü olarak da değerlendirilebilir.</a:t>
            </a:r>
          </a:p>
          <a:p>
            <a:endParaRPr lang="tr-TR" sz="2300" b="1" i="1" dirty="0"/>
          </a:p>
          <a:p>
            <a:r>
              <a:rPr lang="tr-TR" sz="2300" b="1" i="1" dirty="0"/>
              <a:t>Testlerde 0,40 altında </a:t>
            </a:r>
            <a:r>
              <a:rPr lang="tr-TR" sz="2300" b="1" i="1" dirty="0" err="1"/>
              <a:t>ayırıcılık</a:t>
            </a:r>
            <a:r>
              <a:rPr lang="tr-TR" sz="2300" b="1" i="1" dirty="0"/>
              <a:t> gücü olan madde ve seçeneklerde düzenlemeler yapılarak ayırdedicilik gücü artırılabilir. </a:t>
            </a:r>
          </a:p>
          <a:p>
            <a:r>
              <a:rPr lang="tr-TR" sz="2300" b="1" i="1" dirty="0" err="1"/>
              <a:t>Ayırıcılık</a:t>
            </a:r>
            <a:r>
              <a:rPr lang="tr-TR" sz="2300" b="1" i="1" dirty="0"/>
              <a:t> gücü 0,20 ‘</a:t>
            </a:r>
            <a:r>
              <a:rPr lang="tr-TR" sz="2300" b="1" i="1" dirty="0" err="1"/>
              <a:t>nin</a:t>
            </a:r>
            <a:r>
              <a:rPr lang="tr-TR" sz="2300" b="1" i="1" dirty="0"/>
              <a:t> altında olan maddeler testten çıkarılmalıdır. </a:t>
            </a:r>
          </a:p>
          <a:p>
            <a:r>
              <a:rPr lang="tr-TR" sz="2300" b="1" i="1" dirty="0" err="1"/>
              <a:t>Ayırıcılık</a:t>
            </a:r>
            <a:r>
              <a:rPr lang="tr-TR" sz="2300" b="1" i="1" dirty="0"/>
              <a:t> gücü 0,40’ın üzerinde olan maddeler ise çok iyi maddeler olarak nitelenebilir.</a:t>
            </a:r>
          </a:p>
        </p:txBody>
      </p:sp>
    </p:spTree>
    <p:extLst>
      <p:ext uri="{BB962C8B-B14F-4D97-AF65-F5344CB8AC3E}">
        <p14:creationId xmlns:p14="http://schemas.microsoft.com/office/powerpoint/2010/main" val="2815815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Başlık 1">
                <a:extLst>
                  <a:ext uri="{FF2B5EF4-FFF2-40B4-BE49-F238E27FC236}">
                    <a16:creationId xmlns:a16="http://schemas.microsoft.com/office/drawing/2014/main" xmlns="" id="{6D89A6E6-AF87-44A7-861C-A0B783ADF080}"/>
                  </a:ext>
                </a:extLst>
              </p:cNvPr>
              <p:cNvSpPr>
                <a:spLocks noGrp="1"/>
              </p:cNvSpPr>
              <p:nvPr>
                <p:ph type="title"/>
              </p:nvPr>
            </p:nvSpPr>
            <p:spPr>
              <a:xfrm>
                <a:off x="2012392" y="377542"/>
                <a:ext cx="8911687" cy="870861"/>
              </a:xfrm>
            </p:spPr>
            <p:txBody>
              <a:bodyPr/>
              <a:lstStyle/>
              <a:p>
                <a:r>
                  <a:rPr lang="tr-TR" b="1" i="1" dirty="0"/>
                  <a:t>Madde güvenirliği (</a:t>
                </a:r>
                <a14:m>
                  <m:oMath xmlns:m="http://schemas.openxmlformats.org/officeDocument/2006/math">
                    <m:sSub>
                      <m:sSubPr>
                        <m:ctrlPr>
                          <a:rPr lang="tr-TR" b="1" i="1" smtClean="0">
                            <a:latin typeface="Cambria Math"/>
                          </a:rPr>
                        </m:ctrlPr>
                      </m:sSubPr>
                      <m:e>
                        <m:r>
                          <a:rPr lang="tr-TR" b="1" i="1" smtClean="0">
                            <a:latin typeface="Cambria Math" panose="02040503050406030204" pitchFamily="18" charset="0"/>
                          </a:rPr>
                          <m:t>𝒓</m:t>
                        </m:r>
                      </m:e>
                      <m:sub>
                        <m:r>
                          <a:rPr lang="tr-TR" b="1" i="1" smtClean="0">
                            <a:latin typeface="Cambria Math" panose="02040503050406030204" pitchFamily="18" charset="0"/>
                          </a:rPr>
                          <m:t>𝒋</m:t>
                        </m:r>
                      </m:sub>
                    </m:sSub>
                  </m:oMath>
                </a14:m>
                <a:r>
                  <a:rPr lang="tr-TR" b="1" i="1" dirty="0"/>
                  <a:t>)</a:t>
                </a:r>
              </a:p>
            </p:txBody>
          </p:sp>
        </mc:Choice>
        <mc:Fallback xmlns="">
          <p:sp>
            <p:nvSpPr>
              <p:cNvPr id="2" name="Başlık 1">
                <a:extLst>
                  <a:ext uri="{FF2B5EF4-FFF2-40B4-BE49-F238E27FC236}">
                    <a16:creationId xmlns="" xmlns:a16="http://schemas.microsoft.com/office/drawing/2014/main" xmlns:a14="http://schemas.microsoft.com/office/drawing/2010/main" id="{6D89A6E6-AF87-44A7-861C-A0B783ADF080}"/>
                  </a:ext>
                </a:extLst>
              </p:cNvPr>
              <p:cNvSpPr>
                <a:spLocks noGrp="1" noRot="1" noChangeAspect="1" noMove="1" noResize="1" noEditPoints="1" noAdjustHandles="1" noChangeArrowheads="1" noChangeShapeType="1" noTextEdit="1"/>
              </p:cNvSpPr>
              <p:nvPr>
                <p:ph type="title"/>
              </p:nvPr>
            </p:nvSpPr>
            <p:spPr>
              <a:xfrm>
                <a:off x="2012355" y="377368"/>
                <a:ext cx="8911687" cy="870861"/>
              </a:xfrm>
              <a:blipFill rotWithShape="1">
                <a:blip r:embed="rId2"/>
                <a:stretch>
                  <a:fillRect l="-2052" t="-11189"/>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xmlns="" id="{321879F4-7E63-49EC-9C49-53DFD9D49A78}"/>
                  </a:ext>
                </a:extLst>
              </p:cNvPr>
              <p:cNvSpPr>
                <a:spLocks noGrp="1"/>
              </p:cNvSpPr>
              <p:nvPr>
                <p:ph idx="1"/>
              </p:nvPr>
            </p:nvSpPr>
            <p:spPr>
              <a:xfrm>
                <a:off x="1450797" y="1378858"/>
                <a:ext cx="10126387" cy="4996071"/>
              </a:xfrm>
            </p:spPr>
            <p:txBody>
              <a:bodyPr>
                <a:normAutofit lnSpcReduction="10000"/>
              </a:bodyPr>
              <a:lstStyle/>
              <a:p>
                <a:r>
                  <a:rPr lang="tr-TR" sz="2400" dirty="0">
                    <a:latin typeface="Arial" pitchFamily="34" charset="0"/>
                    <a:cs typeface="Arial" pitchFamily="34" charset="0"/>
                  </a:rPr>
                  <a:t>Bir test maddesinin güvenirliği ne kadar yüksekse, o madde o kadar kaliteli demektir. </a:t>
                </a:r>
              </a:p>
              <a:p>
                <a:r>
                  <a:rPr lang="tr-TR" sz="2400" dirty="0">
                    <a:latin typeface="Arial" pitchFamily="34" charset="0"/>
                    <a:cs typeface="Arial" pitchFamily="34" charset="0"/>
                  </a:rPr>
                  <a:t>Matematiksel olarak bir maddenin güvenirlik katsayısı, o maddenin </a:t>
                </a:r>
                <a:r>
                  <a:rPr lang="tr-TR" sz="2400" dirty="0" err="1">
                    <a:latin typeface="Arial" pitchFamily="34" charset="0"/>
                    <a:cs typeface="Arial" pitchFamily="34" charset="0"/>
                  </a:rPr>
                  <a:t>ayırıcılık</a:t>
                </a:r>
                <a:r>
                  <a:rPr lang="tr-TR" sz="2400" dirty="0">
                    <a:latin typeface="Arial" pitchFamily="34" charset="0"/>
                    <a:cs typeface="Arial" pitchFamily="34" charset="0"/>
                  </a:rPr>
                  <a:t> gücüyle standart sapmasının çarpımına eşittir.</a:t>
                </a:r>
              </a:p>
              <a:p>
                <a:pPr marL="0" indent="0" algn="ctr">
                  <a:buNone/>
                </a:pPr>
                <a14:m>
                  <m:oMath xmlns:m="http://schemas.openxmlformats.org/officeDocument/2006/math">
                    <m:sSub>
                      <m:sSubPr>
                        <m:ctrlPr>
                          <a:rPr lang="tr-TR" sz="2800" i="1">
                            <a:latin typeface="Cambria Math"/>
                          </a:rPr>
                        </m:ctrlPr>
                      </m:sSubPr>
                      <m:e>
                        <m:r>
                          <m:rPr>
                            <m:nor/>
                          </m:rPr>
                          <a:rPr lang="tr-TR" sz="2800">
                            <a:latin typeface="Cambria Math"/>
                          </a:rPr>
                          <m:t>M</m:t>
                        </m:r>
                        <m:r>
                          <m:rPr>
                            <m:nor/>
                          </m:rPr>
                          <a:rPr lang="tr-TR" sz="2800" dirty="0">
                            <a:latin typeface="Arial" pitchFamily="34" charset="0"/>
                            <a:cs typeface="Arial" pitchFamily="34" charset="0"/>
                          </a:rPr>
                          <m:t>addenin</m:t>
                        </m:r>
                        <m:r>
                          <m:rPr>
                            <m:nor/>
                          </m:rPr>
                          <a:rPr lang="tr-TR" sz="2800" dirty="0">
                            <a:latin typeface="Arial" pitchFamily="34" charset="0"/>
                            <a:cs typeface="Arial" pitchFamily="34" charset="0"/>
                          </a:rPr>
                          <m:t> </m:t>
                        </m:r>
                        <m:r>
                          <m:rPr>
                            <m:nor/>
                          </m:rPr>
                          <a:rPr lang="tr-TR" sz="2800" dirty="0">
                            <a:latin typeface="Arial" pitchFamily="34" charset="0"/>
                            <a:cs typeface="Arial" pitchFamily="34" charset="0"/>
                          </a:rPr>
                          <m:t>g</m:t>
                        </m:r>
                        <m:r>
                          <m:rPr>
                            <m:nor/>
                          </m:rPr>
                          <a:rPr lang="tr-TR" sz="2800" dirty="0">
                            <a:latin typeface="Arial" pitchFamily="34" charset="0"/>
                            <a:cs typeface="Arial" pitchFamily="34" charset="0"/>
                          </a:rPr>
                          <m:t>ü</m:t>
                        </m:r>
                        <m:r>
                          <m:rPr>
                            <m:nor/>
                          </m:rPr>
                          <a:rPr lang="tr-TR" sz="2800" dirty="0">
                            <a:latin typeface="Arial" pitchFamily="34" charset="0"/>
                            <a:cs typeface="Arial" pitchFamily="34" charset="0"/>
                          </a:rPr>
                          <m:t>venirlik</m:t>
                        </m:r>
                        <m:r>
                          <m:rPr>
                            <m:nor/>
                          </m:rPr>
                          <a:rPr lang="tr-TR" sz="2800" dirty="0">
                            <a:latin typeface="Arial" pitchFamily="34" charset="0"/>
                            <a:cs typeface="Arial" pitchFamily="34" charset="0"/>
                          </a:rPr>
                          <m:t> </m:t>
                        </m:r>
                        <m:r>
                          <m:rPr>
                            <m:nor/>
                          </m:rPr>
                          <a:rPr lang="tr-TR" sz="2800" dirty="0">
                            <a:latin typeface="Arial" pitchFamily="34" charset="0"/>
                            <a:cs typeface="Arial" pitchFamily="34" charset="0"/>
                          </a:rPr>
                          <m:t>katsay</m:t>
                        </m:r>
                        <m:r>
                          <m:rPr>
                            <m:nor/>
                          </m:rPr>
                          <a:rPr lang="tr-TR" sz="2800" dirty="0">
                            <a:latin typeface="Arial" pitchFamily="34" charset="0"/>
                            <a:cs typeface="Arial" pitchFamily="34" charset="0"/>
                          </a:rPr>
                          <m:t>ı</m:t>
                        </m:r>
                        <m:r>
                          <m:rPr>
                            <m:nor/>
                          </m:rPr>
                          <a:rPr lang="tr-TR" sz="2800" dirty="0">
                            <a:latin typeface="Arial" pitchFamily="34" charset="0"/>
                            <a:cs typeface="Arial" pitchFamily="34" charset="0"/>
                          </a:rPr>
                          <m:t>s</m:t>
                        </m:r>
                        <m:r>
                          <m:rPr>
                            <m:nor/>
                          </m:rPr>
                          <a:rPr lang="tr-TR" sz="2800" dirty="0">
                            <a:latin typeface="Arial" pitchFamily="34" charset="0"/>
                            <a:cs typeface="Arial" pitchFamily="34" charset="0"/>
                          </a:rPr>
                          <m:t>ı (</m:t>
                        </m:r>
                        <m:r>
                          <m:rPr>
                            <m:sty m:val="p"/>
                          </m:rPr>
                          <a:rPr lang="tr-TR" sz="2800">
                            <a:latin typeface="Cambria Math" panose="02040503050406030204" pitchFamily="18" charset="0"/>
                          </a:rPr>
                          <m:t>r</m:t>
                        </m:r>
                      </m:e>
                      <m:sub>
                        <m:r>
                          <m:rPr>
                            <m:sty m:val="p"/>
                          </m:rPr>
                          <a:rPr lang="tr-TR" sz="2800">
                            <a:latin typeface="Cambria Math" panose="02040503050406030204" pitchFamily="18" charset="0"/>
                          </a:rPr>
                          <m:t>j</m:t>
                        </m:r>
                      </m:sub>
                    </m:sSub>
                  </m:oMath>
                </a14:m>
                <a:r>
                  <a:rPr lang="tr-TR" sz="2800" dirty="0">
                    <a:latin typeface="Arial" pitchFamily="34" charset="0"/>
                    <a:cs typeface="Arial" pitchFamily="34" charset="0"/>
                  </a:rPr>
                  <a:t>) =</a:t>
                </a:r>
                <a14:m>
                  <m:oMath xmlns:m="http://schemas.openxmlformats.org/officeDocument/2006/math">
                    <m:sSub>
                      <m:sSubPr>
                        <m:ctrlPr>
                          <a:rPr lang="tr-TR" sz="2800" i="1" dirty="0">
                            <a:latin typeface="Cambria Math"/>
                          </a:rPr>
                        </m:ctrlPr>
                      </m:sSubPr>
                      <m:e>
                        <m:r>
                          <a:rPr lang="tr-TR" sz="2800" dirty="0">
                            <a:latin typeface="Cambria Math"/>
                          </a:rPr>
                          <m:t> </m:t>
                        </m:r>
                        <m:r>
                          <m:rPr>
                            <m:sty m:val="p"/>
                          </m:rPr>
                          <a:rPr lang="tr-TR" sz="2800" dirty="0">
                            <a:latin typeface="Cambria Math" panose="02040503050406030204" pitchFamily="18" charset="0"/>
                          </a:rPr>
                          <m:t>r</m:t>
                        </m:r>
                      </m:e>
                      <m:sub>
                        <m:r>
                          <m:rPr>
                            <m:sty m:val="p"/>
                          </m:rPr>
                          <a:rPr lang="tr-TR" sz="2800" dirty="0">
                            <a:latin typeface="Cambria Math" panose="02040503050406030204" pitchFamily="18" charset="0"/>
                          </a:rPr>
                          <m:t>jx</m:t>
                        </m:r>
                      </m:sub>
                    </m:sSub>
                    <m:sSub>
                      <m:sSubPr>
                        <m:ctrlPr>
                          <a:rPr lang="tr-TR" sz="2800" i="1" dirty="0">
                            <a:latin typeface="Cambria Math"/>
                          </a:rPr>
                        </m:ctrlPr>
                      </m:sSubPr>
                      <m:e>
                        <m:r>
                          <m:rPr>
                            <m:sty m:val="p"/>
                          </m:rPr>
                          <a:rPr lang="tr-TR" sz="2800" dirty="0">
                            <a:latin typeface="Cambria Math" panose="02040503050406030204" pitchFamily="18" charset="0"/>
                          </a:rPr>
                          <m:t>s</m:t>
                        </m:r>
                      </m:e>
                      <m:sub>
                        <m:r>
                          <m:rPr>
                            <m:sty m:val="p"/>
                          </m:rPr>
                          <a:rPr lang="tr-TR" sz="2800" dirty="0">
                            <a:latin typeface="Cambria Math" panose="02040503050406030204" pitchFamily="18" charset="0"/>
                          </a:rPr>
                          <m:t>j</m:t>
                        </m:r>
                      </m:sub>
                    </m:sSub>
                  </m:oMath>
                </a14:m>
                <a:endParaRPr lang="tr-TR" sz="2800" dirty="0">
                  <a:latin typeface="Arial" pitchFamily="34" charset="0"/>
                  <a:cs typeface="Arial" pitchFamily="34" charset="0"/>
                </a:endParaRPr>
              </a:p>
              <a:p>
                <a:pPr marL="457189" indent="-361942" algn="ctr" defTabSz="914377">
                  <a:spcBef>
                    <a:spcPts val="0"/>
                  </a:spcBef>
                  <a:buClr>
                    <a:srgbClr val="212121"/>
                  </a:buClr>
                  <a:buSzPts val="2100"/>
                  <a:buFont typeface="Source Code Pro"/>
                  <a:buChar char="●"/>
                </a:pPr>
                <a:r>
                  <a:rPr lang="tr-TR" sz="2400" dirty="0">
                    <a:latin typeface="Arial" pitchFamily="34" charset="0"/>
                    <a:cs typeface="Arial" pitchFamily="34" charset="0"/>
                  </a:rPr>
                  <a:t>Madde güvenirliği = </a:t>
                </a:r>
                <a:r>
                  <a:rPr lang="tr-TR" sz="2400" dirty="0" smtClean="0">
                    <a:latin typeface="Arial" pitchFamily="34" charset="0"/>
                    <a:cs typeface="Arial" pitchFamily="34" charset="0"/>
                  </a:rPr>
                  <a:t>Madde ayırdediciliği </a:t>
                </a:r>
                <a:r>
                  <a:rPr lang="tr-TR" sz="2400" dirty="0">
                    <a:latin typeface="Arial" pitchFamily="34" charset="0"/>
                    <a:cs typeface="Arial" pitchFamily="34" charset="0"/>
                  </a:rPr>
                  <a:t>x Madde standart sapması</a:t>
                </a:r>
              </a:p>
              <a:p>
                <a:pPr marL="457189" indent="-361942" algn="ctr" defTabSz="914377">
                  <a:spcBef>
                    <a:spcPts val="0"/>
                  </a:spcBef>
                  <a:buClr>
                    <a:srgbClr val="212121"/>
                  </a:buClr>
                  <a:buSzPts val="2100"/>
                  <a:buFont typeface="Source Code Pro"/>
                  <a:buChar char="●"/>
                </a:pPr>
                <a:endParaRPr lang="tr-TR" sz="2400" b="1" kern="0" dirty="0">
                  <a:solidFill>
                    <a:srgbClr val="FF0000"/>
                  </a:solidFill>
                  <a:latin typeface="Arial" pitchFamily="34" charset="0"/>
                  <a:ea typeface="Comfortaa"/>
                  <a:cs typeface="Arial" pitchFamily="34" charset="0"/>
                  <a:sym typeface="Comfortaa"/>
                </a:endParaRPr>
              </a:p>
              <a:p>
                <a:pPr marL="457189" indent="-361942" algn="ctr" defTabSz="914377">
                  <a:spcBef>
                    <a:spcPts val="0"/>
                  </a:spcBef>
                  <a:buClr>
                    <a:srgbClr val="212121"/>
                  </a:buClr>
                  <a:buSzPts val="2100"/>
                  <a:buFont typeface="Source Code Pro"/>
                  <a:buChar char="●"/>
                </a:pPr>
                <a:r>
                  <a:rPr lang="tr-TR" sz="2400" b="1" kern="0" dirty="0">
                    <a:solidFill>
                      <a:srgbClr val="FF0000"/>
                    </a:solidFill>
                    <a:latin typeface="Comfortaa"/>
                    <a:ea typeface="Comfortaa"/>
                    <a:cs typeface="Comfortaa"/>
                    <a:sym typeface="Comfortaa"/>
                  </a:rPr>
                  <a:t>Örnek:</a:t>
                </a:r>
                <a:r>
                  <a:rPr lang="tr-TR" sz="2400" b="1" kern="0" dirty="0">
                    <a:solidFill>
                      <a:srgbClr val="212121"/>
                    </a:solidFill>
                    <a:latin typeface="Source Code Pro"/>
                    <a:sym typeface="Source Code Pro"/>
                  </a:rPr>
                  <a:t> </a:t>
                </a:r>
                <a:r>
                  <a:rPr lang="tr-TR" sz="2400" kern="0" dirty="0">
                    <a:solidFill>
                      <a:srgbClr val="212121"/>
                    </a:solidFill>
                    <a:latin typeface="Source Code Pro"/>
                    <a:sym typeface="Source Code Pro"/>
                  </a:rPr>
                  <a:t>Standart sapması 5, madde ayırt ediciliği 0,60 olan bir maddenin güvenirliği kaçtır?</a:t>
                </a:r>
              </a:p>
              <a:p>
                <a:pPr marL="457189" indent="-361942" algn="ctr" defTabSz="914377">
                  <a:spcBef>
                    <a:spcPts val="0"/>
                  </a:spcBef>
                  <a:buClr>
                    <a:srgbClr val="212121"/>
                  </a:buClr>
                  <a:buSzPts val="2100"/>
                  <a:buFont typeface="Source Code Pro"/>
                  <a:buChar char="●"/>
                </a:pPr>
                <a:endParaRPr lang="tr-TR" sz="2400" kern="0" dirty="0">
                  <a:solidFill>
                    <a:srgbClr val="212121"/>
                  </a:solidFill>
                  <a:latin typeface="Source Code Pro"/>
                  <a:sym typeface="Source Code Pro"/>
                </a:endParaRPr>
              </a:p>
              <a:p>
                <a:pPr marL="0" indent="0" algn="ctr" defTabSz="914377">
                  <a:spcBef>
                    <a:spcPts val="0"/>
                  </a:spcBef>
                  <a:buClr>
                    <a:srgbClr val="212121"/>
                  </a:buClr>
                  <a:buSzPts val="2100"/>
                  <a:buNone/>
                </a:pPr>
                <a:r>
                  <a:rPr lang="tr-TR" sz="2400" kern="0" dirty="0">
                    <a:solidFill>
                      <a:srgbClr val="212121"/>
                    </a:solidFill>
                    <a:latin typeface="Source Code Pro"/>
                    <a:sym typeface="Source Code Pro"/>
                  </a:rPr>
                  <a:t>Maddenin güvenirliği = 0,60 × 5  = 3</a:t>
                </a:r>
              </a:p>
              <a:p>
                <a:pPr marL="0" indent="0">
                  <a:buNone/>
                </a:pPr>
                <a:r>
                  <a:rPr lang="tr-TR" sz="2400" dirty="0">
                    <a:latin typeface="Arial" pitchFamily="34" charset="0"/>
                    <a:cs typeface="Arial" pitchFamily="34" charset="0"/>
                  </a:rPr>
                  <a:t>Sonuç: Bir maddenin ayırdediciliği ve/veya standart sapması arttıkça güvenirliği de artar.</a:t>
                </a:r>
              </a:p>
            </p:txBody>
          </p:sp>
        </mc:Choice>
        <mc:Fallback xmlns="">
          <p:sp>
            <p:nvSpPr>
              <p:cNvPr id="3" name="İçerik Yer Tutucusu 2">
                <a:extLst>
                  <a:ext uri="{FF2B5EF4-FFF2-40B4-BE49-F238E27FC236}">
                    <a16:creationId xmlns="" xmlns:a16="http://schemas.microsoft.com/office/drawing/2014/main" xmlns:a14="http://schemas.microsoft.com/office/drawing/2010/main" id="{321879F4-7E63-49EC-9C49-53DFD9D49A78}"/>
                  </a:ext>
                </a:extLst>
              </p:cNvPr>
              <p:cNvSpPr>
                <a:spLocks noGrp="1" noRot="1" noChangeAspect="1" noMove="1" noResize="1" noEditPoints="1" noAdjustHandles="1" noChangeArrowheads="1" noChangeShapeType="1" noTextEdit="1"/>
              </p:cNvSpPr>
              <p:nvPr>
                <p:ph idx="1"/>
              </p:nvPr>
            </p:nvSpPr>
            <p:spPr>
              <a:xfrm>
                <a:off x="1450797" y="1378858"/>
                <a:ext cx="10126387" cy="4996071"/>
              </a:xfrm>
              <a:blipFill rotWithShape="1">
                <a:blip r:embed="rId3"/>
                <a:stretch>
                  <a:fillRect l="-963" t="-1585"/>
                </a:stretch>
              </a:blipFill>
            </p:spPr>
            <p:txBody>
              <a:bodyPr/>
              <a:lstStyle/>
              <a:p>
                <a:r>
                  <a:rPr lang="tr-TR">
                    <a:noFill/>
                  </a:rPr>
                  <a:t> </a:t>
                </a:r>
              </a:p>
            </p:txBody>
          </p:sp>
        </mc:Fallback>
      </mc:AlternateContent>
    </p:spTree>
    <p:extLst>
      <p:ext uri="{BB962C8B-B14F-4D97-AF65-F5344CB8AC3E}">
        <p14:creationId xmlns:p14="http://schemas.microsoft.com/office/powerpoint/2010/main" val="2586635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Başlık 1">
                <a:extLst>
                  <a:ext uri="{FF2B5EF4-FFF2-40B4-BE49-F238E27FC236}">
                    <a16:creationId xmlns:a16="http://schemas.microsoft.com/office/drawing/2014/main" xmlns="" id="{6D89A6E6-AF87-44A7-861C-A0B783ADF080}"/>
                  </a:ext>
                </a:extLst>
              </p:cNvPr>
              <p:cNvSpPr>
                <a:spLocks noGrp="1"/>
              </p:cNvSpPr>
              <p:nvPr>
                <p:ph type="title"/>
              </p:nvPr>
            </p:nvSpPr>
            <p:spPr>
              <a:xfrm>
                <a:off x="2012392" y="377542"/>
                <a:ext cx="8911687" cy="870861"/>
              </a:xfrm>
            </p:spPr>
            <p:txBody>
              <a:bodyPr/>
              <a:lstStyle/>
              <a:p>
                <a:r>
                  <a:rPr lang="tr-TR" b="1" i="1" dirty="0" smtClean="0"/>
                  <a:t>Testin Standart sapması </a:t>
                </a:r>
                <a:r>
                  <a:rPr lang="tr-TR" b="1" i="1" dirty="0"/>
                  <a:t>(</a:t>
                </a:r>
                <a14:m>
                  <m:oMath xmlns:m="http://schemas.openxmlformats.org/officeDocument/2006/math">
                    <m:r>
                      <a:rPr lang="tr-TR" b="1" i="1" smtClean="0">
                        <a:latin typeface="Cambria Math"/>
                      </a:rPr>
                      <m:t>𝑺𝒙</m:t>
                    </m:r>
                  </m:oMath>
                </a14:m>
                <a:r>
                  <a:rPr lang="tr-TR" b="1" i="1" dirty="0"/>
                  <a:t>)</a:t>
                </a:r>
              </a:p>
            </p:txBody>
          </p:sp>
        </mc:Choice>
        <mc:Fallback xmlns="">
          <p:sp>
            <p:nvSpPr>
              <p:cNvPr id="2" name="Başlık 1">
                <a:extLst>
                  <a:ext uri="{FF2B5EF4-FFF2-40B4-BE49-F238E27FC236}">
                    <a16:creationId xmlns="" xmlns:a16="http://schemas.microsoft.com/office/drawing/2014/main" xmlns:a14="http://schemas.microsoft.com/office/drawing/2010/main" id="{6D89A6E6-AF87-44A7-861C-A0B783ADF080}"/>
                  </a:ext>
                </a:extLst>
              </p:cNvPr>
              <p:cNvSpPr>
                <a:spLocks noGrp="1" noRot="1" noChangeAspect="1" noMove="1" noResize="1" noEditPoints="1" noAdjustHandles="1" noChangeArrowheads="1" noChangeShapeType="1" noTextEdit="1"/>
              </p:cNvSpPr>
              <p:nvPr>
                <p:ph type="title"/>
              </p:nvPr>
            </p:nvSpPr>
            <p:spPr>
              <a:xfrm>
                <a:off x="2012355" y="377368"/>
                <a:ext cx="8911687" cy="870861"/>
              </a:xfrm>
              <a:blipFill rotWithShape="1">
                <a:blip r:embed="rId2"/>
                <a:stretch>
                  <a:fillRect l="-2052" t="-10490"/>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xmlns="" id="{321879F4-7E63-49EC-9C49-53DFD9D49A78}"/>
                  </a:ext>
                </a:extLst>
              </p:cNvPr>
              <p:cNvSpPr>
                <a:spLocks noGrp="1"/>
              </p:cNvSpPr>
              <p:nvPr>
                <p:ph idx="1"/>
              </p:nvPr>
            </p:nvSpPr>
            <p:spPr>
              <a:xfrm>
                <a:off x="1450797" y="1378858"/>
                <a:ext cx="10126387" cy="4996071"/>
              </a:xfrm>
            </p:spPr>
            <p:txBody>
              <a:bodyPr>
                <a:normAutofit/>
              </a:bodyPr>
              <a:lstStyle/>
              <a:p>
                <a:pPr marL="0" indent="0">
                  <a:buNone/>
                </a:pPr>
                <a:endParaRPr lang="tr-TR" sz="2400" dirty="0">
                  <a:latin typeface="Arial" pitchFamily="34" charset="0"/>
                  <a:cs typeface="Arial" pitchFamily="34" charset="0"/>
                </a:endParaRPr>
              </a:p>
              <a:p>
                <a:pPr marL="0" indent="0">
                  <a:buNone/>
                </a:pPr>
                <a:endParaRPr lang="tr-TR" sz="2400" dirty="0">
                  <a:latin typeface="Arial" pitchFamily="34" charset="0"/>
                  <a:cs typeface="Arial" pitchFamily="34" charset="0"/>
                </a:endParaRPr>
              </a:p>
              <a:p>
                <a:pPr marL="0" indent="0">
                  <a:buNone/>
                </a:pPr>
                <a:r>
                  <a:rPr lang="tr-TR" sz="2400" dirty="0">
                    <a:latin typeface="Arial" pitchFamily="34" charset="0"/>
                    <a:cs typeface="Arial" pitchFamily="34" charset="0"/>
                  </a:rPr>
                  <a:t>Testin standart sapması ise, testi oluşturan maddelerin güvenirlik katsayılarının toplamına eşittir.</a:t>
                </a:r>
              </a:p>
              <a:p>
                <a:pPr marL="0" indent="0" algn="ctr">
                  <a:buNone/>
                </a:pPr>
                <a14:m>
                  <m:oMath xmlns:m="http://schemas.openxmlformats.org/officeDocument/2006/math">
                    <m:sSub>
                      <m:sSubPr>
                        <m:ctrlPr>
                          <a:rPr lang="tr-TR" sz="2400" i="1">
                            <a:latin typeface="Cambria Math"/>
                          </a:rPr>
                        </m:ctrlPr>
                      </m:sSubPr>
                      <m:e>
                        <m:r>
                          <m:rPr>
                            <m:sty m:val="p"/>
                          </m:rPr>
                          <a:rPr lang="tr-TR" sz="2400">
                            <a:latin typeface="Cambria Math" panose="02040503050406030204" pitchFamily="18" charset="0"/>
                          </a:rPr>
                          <m:t>S</m:t>
                        </m:r>
                      </m:e>
                      <m:sub>
                        <m:r>
                          <m:rPr>
                            <m:sty m:val="p"/>
                          </m:rPr>
                          <a:rPr lang="tr-TR" sz="2400">
                            <a:latin typeface="Cambria Math" panose="02040503050406030204" pitchFamily="18" charset="0"/>
                          </a:rPr>
                          <m:t>x</m:t>
                        </m:r>
                      </m:sub>
                    </m:sSub>
                  </m:oMath>
                </a14:m>
                <a:r>
                  <a:rPr lang="tr-TR" sz="2400" dirty="0">
                    <a:latin typeface="Arial" pitchFamily="34" charset="0"/>
                    <a:cs typeface="Arial" pitchFamily="34" charset="0"/>
                  </a:rPr>
                  <a:t>= </a:t>
                </a:r>
                <a14:m>
                  <m:oMath xmlns:m="http://schemas.openxmlformats.org/officeDocument/2006/math">
                    <m:nary>
                      <m:naryPr>
                        <m:chr m:val="∑"/>
                        <m:ctrlPr>
                          <a:rPr lang="tr-TR" sz="2400" i="1">
                            <a:latin typeface="Cambria Math"/>
                          </a:rPr>
                        </m:ctrlPr>
                      </m:naryPr>
                      <m:sub>
                        <m:r>
                          <m:rPr>
                            <m:sty m:val="p"/>
                            <m:brk m:alnAt="23"/>
                          </m:rPr>
                          <a:rPr lang="tr-TR" sz="2400">
                            <a:latin typeface="Cambria Math" panose="02040503050406030204" pitchFamily="18" charset="0"/>
                          </a:rPr>
                          <m:t>j</m:t>
                        </m:r>
                        <m:r>
                          <a:rPr lang="tr-TR" sz="2400">
                            <a:latin typeface="Cambria Math" panose="02040503050406030204" pitchFamily="18" charset="0"/>
                          </a:rPr>
                          <m:t>=1</m:t>
                        </m:r>
                      </m:sub>
                      <m:sup>
                        <m:r>
                          <m:rPr>
                            <m:sty m:val="p"/>
                          </m:rPr>
                          <a:rPr lang="tr-TR" sz="2400">
                            <a:latin typeface="Cambria Math" panose="02040503050406030204" pitchFamily="18" charset="0"/>
                          </a:rPr>
                          <m:t>K</m:t>
                        </m:r>
                      </m:sup>
                      <m:e>
                        <m:r>
                          <m:rPr>
                            <m:sty m:val="p"/>
                          </m:rPr>
                          <a:rPr lang="tr-TR" sz="2400">
                            <a:latin typeface="Cambria Math" panose="02040503050406030204" pitchFamily="18" charset="0"/>
                          </a:rPr>
                          <m:t>rj</m:t>
                        </m:r>
                      </m:e>
                    </m:nary>
                  </m:oMath>
                </a14:m>
                <a:endParaRPr lang="tr-TR" sz="2400" dirty="0">
                  <a:latin typeface="Arial" pitchFamily="34" charset="0"/>
                </a:endParaRPr>
              </a:p>
              <a:p>
                <a:pPr marL="0" indent="0" algn="ctr">
                  <a:buNone/>
                </a:pPr>
                <a:r>
                  <a:rPr lang="tr-TR" sz="2400" dirty="0">
                    <a:latin typeface="Arial" pitchFamily="34" charset="0"/>
                    <a:cs typeface="Arial" pitchFamily="34" charset="0"/>
                  </a:rPr>
                  <a:t>Testin standart sapması = Madde güvenirliklerinin toplamı</a:t>
                </a:r>
              </a:p>
            </p:txBody>
          </p:sp>
        </mc:Choice>
        <mc:Fallback xmlns="">
          <p:sp>
            <p:nvSpPr>
              <p:cNvPr id="3" name="İçerik Yer Tutucusu 2">
                <a:extLst>
                  <a:ext uri="{FF2B5EF4-FFF2-40B4-BE49-F238E27FC236}">
                    <a16:creationId xmlns="" xmlns:a16="http://schemas.microsoft.com/office/drawing/2014/main" xmlns:a14="http://schemas.microsoft.com/office/drawing/2010/main" id="{321879F4-7E63-49EC-9C49-53DFD9D49A78}"/>
                  </a:ext>
                </a:extLst>
              </p:cNvPr>
              <p:cNvSpPr>
                <a:spLocks noGrp="1" noRot="1" noChangeAspect="1" noMove="1" noResize="1" noEditPoints="1" noAdjustHandles="1" noChangeArrowheads="1" noChangeShapeType="1" noTextEdit="1"/>
              </p:cNvSpPr>
              <p:nvPr>
                <p:ph idx="1"/>
              </p:nvPr>
            </p:nvSpPr>
            <p:spPr>
              <a:xfrm>
                <a:off x="1450797" y="1378858"/>
                <a:ext cx="10126387" cy="4996071"/>
              </a:xfrm>
              <a:blipFill rotWithShape="1">
                <a:blip r:embed="rId3"/>
                <a:stretch>
                  <a:fillRect l="-963"/>
                </a:stretch>
              </a:blipFill>
            </p:spPr>
            <p:txBody>
              <a:bodyPr/>
              <a:lstStyle/>
              <a:p>
                <a:r>
                  <a:rPr lang="tr-TR">
                    <a:noFill/>
                  </a:rPr>
                  <a:t> </a:t>
                </a:r>
              </a:p>
            </p:txBody>
          </p:sp>
        </mc:Fallback>
      </mc:AlternateContent>
    </p:spTree>
    <p:extLst>
      <p:ext uri="{BB962C8B-B14F-4D97-AF65-F5344CB8AC3E}">
        <p14:creationId xmlns:p14="http://schemas.microsoft.com/office/powerpoint/2010/main" val="251921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8D60600F-4408-4C10-8381-EDD1F2D14C93}"/>
              </a:ext>
            </a:extLst>
          </p:cNvPr>
          <p:cNvSpPr>
            <a:spLocks noGrp="1"/>
          </p:cNvSpPr>
          <p:nvPr>
            <p:ph idx="1"/>
          </p:nvPr>
        </p:nvSpPr>
        <p:spPr>
          <a:xfrm>
            <a:off x="1041401" y="395902"/>
            <a:ext cx="10961299" cy="4016617"/>
          </a:xfrm>
        </p:spPr>
        <p:txBody>
          <a:bodyPr vert="horz" lIns="91438" tIns="45719" rIns="91438" bIns="45719" rtlCol="0" anchor="t">
            <a:normAutofit fontScale="77500" lnSpcReduction="20000"/>
          </a:bodyPr>
          <a:lstStyle/>
          <a:p>
            <a:pPr marL="0" indent="0">
              <a:buNone/>
            </a:pPr>
            <a:r>
              <a:rPr lang="tr-TR" sz="3500" dirty="0">
                <a:latin typeface="Arial" pitchFamily="34" charset="0"/>
                <a:cs typeface="Arial" pitchFamily="34" charset="0"/>
              </a:rPr>
              <a:t>               </a:t>
            </a:r>
            <a:r>
              <a:rPr lang="tr-TR" sz="3600" b="1" dirty="0">
                <a:latin typeface="Arial" pitchFamily="34" charset="0"/>
                <a:cs typeface="Arial" pitchFamily="34" charset="0"/>
              </a:rPr>
              <a:t>Başarı testi geliştirmede yapılması gereken aşamalar</a:t>
            </a:r>
            <a:r>
              <a:rPr lang="tr-TR" sz="3500" b="1" dirty="0">
                <a:latin typeface="Arial" pitchFamily="34" charset="0"/>
                <a:cs typeface="Arial" pitchFamily="34" charset="0"/>
              </a:rPr>
              <a:t> </a:t>
            </a:r>
            <a:r>
              <a:rPr lang="tr-TR" sz="3500" dirty="0">
                <a:latin typeface="Arial" pitchFamily="34" charset="0"/>
                <a:cs typeface="Arial" pitchFamily="34" charset="0"/>
              </a:rPr>
              <a:t>:</a:t>
            </a:r>
          </a:p>
          <a:p>
            <a:endParaRPr lang="tr-TR" sz="3100" dirty="0">
              <a:latin typeface="Arial" pitchFamily="34" charset="0"/>
              <a:cs typeface="Arial" pitchFamily="34" charset="0"/>
            </a:endParaRPr>
          </a:p>
          <a:p>
            <a:pPr marL="457189" indent="-457189">
              <a:buFont typeface="+mj-lt"/>
              <a:buAutoNum type="arabicPeriod"/>
            </a:pPr>
            <a:r>
              <a:rPr lang="tr-TR" sz="3100" b="1" dirty="0">
                <a:latin typeface="Arial" pitchFamily="34" charset="0"/>
                <a:cs typeface="Arial" pitchFamily="34" charset="0"/>
              </a:rPr>
              <a:t>Ölçme Amacına Uygun Olarak Ölçülecek Davranışlar Evreninin Tanımlanması</a:t>
            </a:r>
            <a:endParaRPr lang="tr-TR" sz="3100" dirty="0">
              <a:latin typeface="Arial" pitchFamily="34" charset="0"/>
              <a:cs typeface="Arial" pitchFamily="34" charset="0"/>
            </a:endParaRPr>
          </a:p>
          <a:p>
            <a:pPr lvl="1"/>
            <a:r>
              <a:rPr lang="tr-TR" sz="3100" dirty="0">
                <a:latin typeface="Arial" pitchFamily="34" charset="0"/>
                <a:cs typeface="Arial" pitchFamily="34" charset="0"/>
              </a:rPr>
              <a:t>Başarı testinin amacının belirlenmesi ve ölçülecek niteliklerin tanımlanması</a:t>
            </a:r>
          </a:p>
          <a:p>
            <a:pPr lvl="1"/>
            <a:endParaRPr lang="tr-TR" sz="3100" dirty="0">
              <a:latin typeface="Arial" pitchFamily="34" charset="0"/>
              <a:cs typeface="Arial" pitchFamily="34" charset="0"/>
            </a:endParaRPr>
          </a:p>
          <a:p>
            <a:pPr marL="457189" indent="-457189">
              <a:buFont typeface="+mj-lt"/>
              <a:buAutoNum type="arabicPeriod"/>
            </a:pPr>
            <a:r>
              <a:rPr lang="tr-TR" sz="3100" b="1" dirty="0">
                <a:latin typeface="Arial" pitchFamily="34" charset="0"/>
                <a:cs typeface="Arial" pitchFamily="34" charset="0"/>
              </a:rPr>
              <a:t>Ölçülecek Davranışlar Örnekleminin Belirlenmesi</a:t>
            </a:r>
          </a:p>
          <a:p>
            <a:pPr lvl="1"/>
            <a:r>
              <a:rPr lang="tr-TR" sz="3100" dirty="0">
                <a:latin typeface="Arial" pitchFamily="34" charset="0"/>
                <a:cs typeface="Arial" pitchFamily="34" charset="0"/>
              </a:rPr>
              <a:t>Ölçmeye konu olan davranışlar evreninden kritik, temsil düzeyi yüksek olan davranışlar seçilerek testte yoklanacak davranışlar belirlenir.</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8710" y="4340339"/>
            <a:ext cx="3116263" cy="235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2303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436914"/>
            <a:ext cx="11277600" cy="48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6"/>
          <p:cNvSpPr>
            <a:spLocks noChangeArrowheads="1"/>
          </p:cNvSpPr>
          <p:nvPr/>
        </p:nvSpPr>
        <p:spPr bwMode="auto">
          <a:xfrm>
            <a:off x="508000" y="381000"/>
            <a:ext cx="11277600" cy="914400"/>
          </a:xfrm>
          <a:prstGeom prst="rect">
            <a:avLst/>
          </a:prstGeom>
          <a:solidFill>
            <a:srgbClr val="FFFF99"/>
          </a:solidFill>
          <a:ln w="9525">
            <a:solidFill>
              <a:srgbClr val="800000"/>
            </a:solidFill>
            <a:miter lim="800000"/>
            <a:headEnd/>
            <a:tailEnd/>
          </a:ln>
        </p:spPr>
        <p:txBody>
          <a:bodyPr anchor="ctr"/>
          <a:lstStyle/>
          <a:p>
            <a:pPr algn="ctr" defTabSz="914400" eaLnBrk="0" hangingPunct="0"/>
            <a:r>
              <a:rPr lang="tr-TR" sz="2600" b="1" dirty="0">
                <a:solidFill>
                  <a:srgbClr val="FF0000"/>
                </a:solidFill>
              </a:rPr>
              <a:t>MADDE İSTATİSTİKLERİNDEN HESAPLANAN </a:t>
            </a:r>
            <a:br>
              <a:rPr lang="tr-TR" sz="2600" b="1" dirty="0">
                <a:solidFill>
                  <a:srgbClr val="FF0000"/>
                </a:solidFill>
              </a:rPr>
            </a:br>
            <a:r>
              <a:rPr lang="tr-TR" sz="2600" b="1" dirty="0">
                <a:solidFill>
                  <a:srgbClr val="FF0000"/>
                </a:solidFill>
              </a:rPr>
              <a:t>TEST İSTATİSTİKLERİ</a:t>
            </a:r>
          </a:p>
        </p:txBody>
      </p:sp>
    </p:spTree>
    <p:extLst>
      <p:ext uri="{BB962C8B-B14F-4D97-AF65-F5344CB8AC3E}">
        <p14:creationId xmlns:p14="http://schemas.microsoft.com/office/powerpoint/2010/main" val="11525406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1 Başlık"/>
          <p:cNvSpPr>
            <a:spLocks noGrp="1"/>
          </p:cNvSpPr>
          <p:nvPr>
            <p:ph type="title"/>
          </p:nvPr>
        </p:nvSpPr>
        <p:spPr/>
        <p:txBody>
          <a:bodyPr/>
          <a:lstStyle/>
          <a:p>
            <a:r>
              <a:rPr lang="tr-TR" sz="3200" b="1" dirty="0" smtClean="0">
                <a:solidFill>
                  <a:srgbClr val="FF0000"/>
                </a:solidFill>
                <a:latin typeface="Arial" pitchFamily="34" charset="0"/>
                <a:cs typeface="Arial" pitchFamily="34" charset="0"/>
              </a:rPr>
              <a:t>Testin ortalama güçlüğü</a:t>
            </a:r>
          </a:p>
        </p:txBody>
      </p:sp>
      <p:sp>
        <p:nvSpPr>
          <p:cNvPr id="3" name="2 İçerik Yer Tutucusu"/>
          <p:cNvSpPr>
            <a:spLocks noGrp="1"/>
          </p:cNvSpPr>
          <p:nvPr>
            <p:ph idx="1"/>
          </p:nvPr>
        </p:nvSpPr>
        <p:spPr>
          <a:xfrm>
            <a:off x="664668" y="1981206"/>
            <a:ext cx="11256433" cy="4144433"/>
          </a:xfrm>
        </p:spPr>
        <p:txBody>
          <a:bodyPr>
            <a:normAutofit/>
          </a:bodyPr>
          <a:lstStyle/>
          <a:p>
            <a:pPr marL="0" indent="0">
              <a:spcBef>
                <a:spcPts val="1000"/>
              </a:spcBef>
            </a:pPr>
            <a:r>
              <a:rPr lang="tr-TR" sz="2400" dirty="0" smtClean="0">
                <a:latin typeface="Arial" pitchFamily="34" charset="0"/>
                <a:cs typeface="Arial" pitchFamily="34" charset="0"/>
              </a:rPr>
              <a:t> </a:t>
            </a:r>
            <a:r>
              <a:rPr lang="tr-TR" sz="2400" b="1" dirty="0" smtClean="0">
                <a:latin typeface="Arial" pitchFamily="34" charset="0"/>
                <a:cs typeface="Arial" pitchFamily="34" charset="0"/>
              </a:rPr>
              <a:t>Örnek:  </a:t>
            </a:r>
          </a:p>
          <a:p>
            <a:pPr marL="0" indent="0">
              <a:spcBef>
                <a:spcPts val="1000"/>
              </a:spcBef>
              <a:buFont typeface="Wingdings" pitchFamily="2" charset="2"/>
              <a:buNone/>
            </a:pPr>
            <a:r>
              <a:rPr lang="tr-TR" sz="2400" dirty="0" smtClean="0">
                <a:latin typeface="Arial" pitchFamily="34" charset="0"/>
                <a:cs typeface="Arial" pitchFamily="34" charset="0"/>
              </a:rPr>
              <a:t>10 maddelik bir testin madde güçlük indeksleri sırasıyla 0,70-0,80-0,30-0,40-0,60-0,30-0,70-0,60-0,50-0,20 ise bu testin ortalama güçlüğü kaçtır?</a:t>
            </a:r>
          </a:p>
          <a:p>
            <a:pPr marL="0" indent="0">
              <a:spcBef>
                <a:spcPts val="1000"/>
              </a:spcBef>
              <a:buFont typeface="Wingdings" pitchFamily="2" charset="2"/>
              <a:buNone/>
            </a:pPr>
            <a:endParaRPr lang="tr-TR" sz="2400" dirty="0" smtClean="0">
              <a:latin typeface="Arial" pitchFamily="34" charset="0"/>
              <a:cs typeface="Arial" pitchFamily="34" charset="0"/>
            </a:endParaRPr>
          </a:p>
          <a:p>
            <a:pPr marL="0" indent="0">
              <a:spcBef>
                <a:spcPts val="1000"/>
              </a:spcBef>
              <a:buFont typeface="Wingdings" pitchFamily="2" charset="2"/>
              <a:buNone/>
            </a:pPr>
            <a:r>
              <a:rPr lang="tr-TR" sz="2400" dirty="0" smtClean="0">
                <a:latin typeface="Arial" pitchFamily="34" charset="0"/>
                <a:cs typeface="Arial" pitchFamily="34" charset="0"/>
              </a:rPr>
              <a:t> Test Ortalaması= 0,70+0,80+0,30+0,40+0,60+0,30+0,70+0,60+0,50+0,20 = 5,1</a:t>
            </a:r>
          </a:p>
          <a:p>
            <a:pPr marL="0" indent="0">
              <a:spcBef>
                <a:spcPts val="1000"/>
              </a:spcBef>
              <a:buFont typeface="Wingdings" pitchFamily="2" charset="2"/>
              <a:buNone/>
            </a:pPr>
            <a:r>
              <a:rPr lang="tr-TR" sz="2400" dirty="0" smtClean="0">
                <a:latin typeface="Arial" pitchFamily="34" charset="0"/>
                <a:cs typeface="Arial" pitchFamily="34" charset="0"/>
              </a:rPr>
              <a:t>k= 10</a:t>
            </a:r>
          </a:p>
          <a:p>
            <a:pPr marL="0" indent="0">
              <a:spcBef>
                <a:spcPts val="1000"/>
              </a:spcBef>
              <a:buFont typeface="Wingdings" pitchFamily="2" charset="2"/>
              <a:buNone/>
            </a:pPr>
            <a:r>
              <a:rPr lang="tr-TR" sz="2400" dirty="0" smtClean="0">
                <a:latin typeface="Arial" pitchFamily="34" charset="0"/>
                <a:cs typeface="Arial" pitchFamily="34" charset="0"/>
              </a:rPr>
              <a:t>p= 5,1/10 = 0,51</a:t>
            </a:r>
          </a:p>
          <a:p>
            <a:pPr marL="0" indent="0">
              <a:spcBef>
                <a:spcPts val="1000"/>
              </a:spcBef>
              <a:buFont typeface="Wingdings" pitchFamily="2" charset="2"/>
              <a:buNone/>
            </a:pPr>
            <a:endParaRPr lang="tr-TR" sz="2400" dirty="0" smtClean="0">
              <a:latin typeface="Arial" pitchFamily="34" charset="0"/>
              <a:cs typeface="Arial" pitchFamily="34" charset="0"/>
            </a:endParaRPr>
          </a:p>
          <a:p>
            <a:pPr marL="0" indent="0">
              <a:spcBef>
                <a:spcPts val="1000"/>
              </a:spcBef>
              <a:buFont typeface="Wingdings" pitchFamily="2" charset="2"/>
              <a:buNone/>
            </a:pPr>
            <a:endParaRPr lang="tr-TR" sz="2400" dirty="0" smtClean="0">
              <a:latin typeface="Arial" pitchFamily="34" charset="0"/>
              <a:cs typeface="Arial" pitchFamily="34" charset="0"/>
            </a:endParaRPr>
          </a:p>
        </p:txBody>
      </p:sp>
      <p:grpSp>
        <p:nvGrpSpPr>
          <p:cNvPr id="4101" name="4 Grup"/>
          <p:cNvGrpSpPr>
            <a:grpSpLocks/>
          </p:cNvGrpSpPr>
          <p:nvPr/>
        </p:nvGrpSpPr>
        <p:grpSpPr bwMode="auto">
          <a:xfrm>
            <a:off x="4781282" y="4622499"/>
            <a:ext cx="3026833" cy="1930400"/>
            <a:chOff x="4071935" y="3236686"/>
            <a:chExt cx="2270808" cy="1930400"/>
          </a:xfrm>
        </p:grpSpPr>
        <p:sp>
          <p:nvSpPr>
            <p:cNvPr id="6" name="5 Dikdörtgen"/>
            <p:cNvSpPr/>
            <p:nvPr/>
          </p:nvSpPr>
          <p:spPr>
            <a:xfrm>
              <a:off x="4071935" y="3236686"/>
              <a:ext cx="2270808" cy="19304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914400">
                <a:defRPr/>
              </a:pPr>
              <a:r>
                <a:rPr lang="tr-TR" sz="1800" i="1" dirty="0">
                  <a:solidFill>
                    <a:prstClr val="black"/>
                  </a:solidFill>
                </a:rPr>
                <a:t> </a:t>
              </a:r>
            </a:p>
          </p:txBody>
        </p:sp>
        <p:graphicFrame>
          <p:nvGraphicFramePr>
            <p:cNvPr id="4098" name="Object 2"/>
            <p:cNvGraphicFramePr>
              <a:graphicFrameLocks noChangeAspect="1"/>
            </p:cNvGraphicFramePr>
            <p:nvPr>
              <p:extLst>
                <p:ext uri="{D42A27DB-BD31-4B8C-83A1-F6EECF244321}">
                  <p14:modId xmlns:p14="http://schemas.microsoft.com/office/powerpoint/2010/main" val="611598376"/>
                </p:ext>
              </p:extLst>
            </p:nvPr>
          </p:nvGraphicFramePr>
          <p:xfrm>
            <a:off x="4365507" y="3430207"/>
            <a:ext cx="1683662" cy="1543357"/>
          </p:xfrm>
          <a:graphic>
            <a:graphicData uri="http://schemas.openxmlformats.org/presentationml/2006/ole">
              <mc:AlternateContent xmlns:mc="http://schemas.openxmlformats.org/markup-compatibility/2006">
                <mc:Choice xmlns:v="urn:schemas-microsoft-com:vml" Requires="v">
                  <p:oleObj spid="_x0000_s3081" name="Denklem" r:id="rId3" imgW="457200" imgH="419040" progId="Equation.3">
                    <p:embed/>
                  </p:oleObj>
                </mc:Choice>
                <mc:Fallback>
                  <p:oleObj name="Denklem" r:id="rId3" imgW="45720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507" y="3430207"/>
                          <a:ext cx="1683662" cy="15433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669121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674128" y="1052807"/>
            <a:ext cx="11256433" cy="4144433"/>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defTabSz="914400">
              <a:spcBef>
                <a:spcPts val="1000"/>
              </a:spcBef>
              <a:buClr>
                <a:srgbClr val="D34817"/>
              </a:buClr>
            </a:pPr>
            <a:r>
              <a:rPr lang="tr-TR" sz="2800" dirty="0">
                <a:solidFill>
                  <a:prstClr val="black"/>
                </a:solidFill>
                <a:latin typeface="Arial" pitchFamily="34" charset="0"/>
                <a:cs typeface="Arial" pitchFamily="34" charset="0"/>
              </a:rPr>
              <a:t> </a:t>
            </a:r>
            <a:r>
              <a:rPr lang="tr-TR" sz="2800" dirty="0" smtClean="0">
                <a:solidFill>
                  <a:prstClr val="black"/>
                </a:solidFill>
                <a:latin typeface="Arial" pitchFamily="34" charset="0"/>
                <a:cs typeface="Arial" pitchFamily="34" charset="0"/>
              </a:rPr>
              <a:t>Madde güçlüğü maddelerin zorluk düzeyleri hakkında bilgi verirken, testin ortalama güçlüğü, testin zorluk düzeyi hakkında bilgi verir. </a:t>
            </a:r>
          </a:p>
          <a:p>
            <a:pPr marL="0" indent="0" defTabSz="914400">
              <a:spcBef>
                <a:spcPts val="1000"/>
              </a:spcBef>
              <a:buClr>
                <a:srgbClr val="D34817"/>
              </a:buClr>
            </a:pPr>
            <a:endParaRPr lang="tr-TR" sz="2800" dirty="0" smtClean="0">
              <a:solidFill>
                <a:prstClr val="black"/>
              </a:solidFill>
              <a:latin typeface="Arial" pitchFamily="34" charset="0"/>
              <a:cs typeface="Arial" pitchFamily="34" charset="0"/>
            </a:endParaRPr>
          </a:p>
          <a:p>
            <a:pPr marL="0" indent="0" defTabSz="914400">
              <a:spcBef>
                <a:spcPts val="1000"/>
              </a:spcBef>
              <a:buClr>
                <a:srgbClr val="D34817"/>
              </a:buClr>
            </a:pPr>
            <a:r>
              <a:rPr lang="tr-TR" sz="2800" dirty="0" smtClean="0">
                <a:solidFill>
                  <a:prstClr val="black"/>
                </a:solidFill>
                <a:latin typeface="Arial" pitchFamily="34" charset="0"/>
                <a:cs typeface="Arial" pitchFamily="34" charset="0"/>
              </a:rPr>
              <a:t>Testin ortalama güçlüğü, yapılan öğretimin etkililiği, program hedeflerine ne düzeyde ulaşıldığı, testin uygulandığı grubun başarısının ne düzeyde olduğu hakkında bilgi verir.</a:t>
            </a:r>
          </a:p>
          <a:p>
            <a:pPr marL="0" indent="0" defTabSz="914400">
              <a:spcBef>
                <a:spcPts val="1000"/>
              </a:spcBef>
              <a:buClr>
                <a:srgbClr val="D34817"/>
              </a:buClr>
              <a:buFont typeface="Wingdings" pitchFamily="2" charset="2"/>
              <a:buNone/>
            </a:pPr>
            <a:endParaRPr lang="tr-TR" sz="2800" dirty="0" smtClean="0">
              <a:solidFill>
                <a:prstClr val="black"/>
              </a:solidFill>
              <a:latin typeface="Arial" pitchFamily="34" charset="0"/>
              <a:cs typeface="Arial" pitchFamily="34" charset="0"/>
            </a:endParaRPr>
          </a:p>
          <a:p>
            <a:pPr marL="0" indent="0" defTabSz="914400">
              <a:spcBef>
                <a:spcPts val="1000"/>
              </a:spcBef>
              <a:buClr>
                <a:srgbClr val="D34817"/>
              </a:buClr>
              <a:buFont typeface="Wingdings" pitchFamily="2" charset="2"/>
              <a:buNone/>
            </a:pPr>
            <a:endParaRPr lang="tr-TR" sz="28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38260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DAA605C-812D-4023-9983-654DCBFF2D2E}"/>
              </a:ext>
            </a:extLst>
          </p:cNvPr>
          <p:cNvSpPr>
            <a:spLocks noGrp="1"/>
          </p:cNvSpPr>
          <p:nvPr>
            <p:ph type="title"/>
          </p:nvPr>
        </p:nvSpPr>
        <p:spPr>
          <a:xfrm>
            <a:off x="2360814" y="326345"/>
            <a:ext cx="8911687" cy="1280891"/>
          </a:xfrm>
        </p:spPr>
        <p:txBody>
          <a:bodyPr/>
          <a:lstStyle/>
          <a:p>
            <a:r>
              <a:rPr lang="tr-TR" dirty="0"/>
              <a:t>Test Puanları için Ölçmenin Standart Hatasının Hesaplanması</a:t>
            </a:r>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xmlns="" id="{3B5CE375-1D33-4C32-8A6F-5129CF72D363}"/>
                  </a:ext>
                </a:extLst>
              </p:cNvPr>
              <p:cNvSpPr>
                <a:spLocks noGrp="1"/>
              </p:cNvSpPr>
              <p:nvPr>
                <p:ph idx="1"/>
              </p:nvPr>
            </p:nvSpPr>
            <p:spPr>
              <a:xfrm>
                <a:off x="964573" y="1817299"/>
                <a:ext cx="10806515" cy="4654640"/>
              </a:xfrm>
            </p:spPr>
            <p:txBody>
              <a:bodyPr/>
              <a:lstStyle/>
              <a:p>
                <a:r>
                  <a:rPr lang="tr-TR" sz="2000" dirty="0"/>
                  <a:t>Puanlara karışan hata miktarını puan cinsinden belirlemek ve öğrencinin gerçek başarı durumunu yansıtan ‘gerçek puanının’ hangi değerleri alabileceğini kestirmek için ölçümlere ait standart hata ‘ölçümlerin güvenirliği ve standart hatası ünitesinde detaylı olarak açıklanan (aşağıdaki) formülün kullanımıyla hesaplanabilir.</a:t>
                </a:r>
              </a:p>
              <a:p>
                <a14:m>
                  <m:oMath xmlns:m="http://schemas.openxmlformats.org/officeDocument/2006/math">
                    <m:sSub>
                      <m:sSubPr>
                        <m:ctrlPr>
                          <a:rPr lang="tr-TR" sz="2400" i="1">
                            <a:latin typeface="Cambria Math"/>
                          </a:rPr>
                        </m:ctrlPr>
                      </m:sSubPr>
                      <m:e>
                        <m:r>
                          <a:rPr lang="tr-TR" sz="2400" i="1">
                            <a:latin typeface="Cambria Math" panose="02040503050406030204" pitchFamily="18" charset="0"/>
                          </a:rPr>
                          <m:t>𝑆</m:t>
                        </m:r>
                      </m:e>
                      <m:sub>
                        <m:r>
                          <a:rPr lang="tr-TR" sz="2400" i="1">
                            <a:latin typeface="Cambria Math" panose="02040503050406030204" pitchFamily="18" charset="0"/>
                          </a:rPr>
                          <m:t>𝑒</m:t>
                        </m:r>
                      </m:sub>
                    </m:sSub>
                  </m:oMath>
                </a14:m>
                <a:r>
                  <a:rPr lang="tr-TR" sz="2400" dirty="0"/>
                  <a:t>=</a:t>
                </a:r>
                <a14:m>
                  <m:oMath xmlns:m="http://schemas.openxmlformats.org/officeDocument/2006/math">
                    <m:sSub>
                      <m:sSubPr>
                        <m:ctrlPr>
                          <a:rPr lang="tr-TR" sz="2400" i="1" dirty="0">
                            <a:latin typeface="Cambria Math"/>
                          </a:rPr>
                        </m:ctrlPr>
                      </m:sSubPr>
                      <m:e>
                        <m:r>
                          <a:rPr lang="tr-TR" sz="2400" i="1" dirty="0">
                            <a:latin typeface="Cambria Math" panose="02040503050406030204" pitchFamily="18" charset="0"/>
                          </a:rPr>
                          <m:t>𝑆</m:t>
                        </m:r>
                      </m:e>
                      <m:sub>
                        <m:r>
                          <a:rPr lang="tr-TR" sz="2400" i="1" dirty="0">
                            <a:latin typeface="Cambria Math" panose="02040503050406030204" pitchFamily="18" charset="0"/>
                          </a:rPr>
                          <m:t>𝑥</m:t>
                        </m:r>
                      </m:sub>
                    </m:sSub>
                    <m:rad>
                      <m:radPr>
                        <m:degHide m:val="on"/>
                        <m:ctrlPr>
                          <a:rPr lang="tr-TR" sz="2400" i="1" dirty="0">
                            <a:latin typeface="Cambria Math"/>
                          </a:rPr>
                        </m:ctrlPr>
                      </m:radPr>
                      <m:deg/>
                      <m:e>
                        <m:d>
                          <m:dPr>
                            <m:ctrlPr>
                              <a:rPr lang="tr-TR" sz="2400" i="1" dirty="0">
                                <a:latin typeface="Cambria Math"/>
                              </a:rPr>
                            </m:ctrlPr>
                          </m:dPr>
                          <m:e>
                            <m:r>
                              <a:rPr lang="tr-TR" sz="2400" i="1" dirty="0">
                                <a:latin typeface="Cambria Math" panose="02040503050406030204" pitchFamily="18" charset="0"/>
                              </a:rPr>
                              <m:t>1−</m:t>
                            </m:r>
                            <m:sSub>
                              <m:sSubPr>
                                <m:ctrlPr>
                                  <a:rPr lang="tr-TR" sz="2400" i="1" dirty="0">
                                    <a:latin typeface="Cambria Math"/>
                                  </a:rPr>
                                </m:ctrlPr>
                              </m:sSubPr>
                              <m:e>
                                <m:r>
                                  <a:rPr lang="tr-TR" sz="2400" i="1" dirty="0">
                                    <a:latin typeface="Cambria Math" panose="02040503050406030204" pitchFamily="18" charset="0"/>
                                  </a:rPr>
                                  <m:t>𝑟</m:t>
                                </m:r>
                              </m:e>
                              <m:sub>
                                <m:r>
                                  <a:rPr lang="tr-TR" sz="2400" i="1" dirty="0">
                                    <a:latin typeface="Cambria Math" panose="02040503050406030204" pitchFamily="18" charset="0"/>
                                  </a:rPr>
                                  <m:t>𝑥</m:t>
                                </m:r>
                              </m:sub>
                            </m:sSub>
                          </m:e>
                        </m:d>
                      </m:e>
                    </m:rad>
                  </m:oMath>
                </a14:m>
                <a:endParaRPr lang="tr-TR" sz="2400" dirty="0"/>
              </a:p>
              <a:p>
                <a:endParaRPr lang="tr-TR" dirty="0" smtClean="0"/>
              </a:p>
              <a:p>
                <a:r>
                  <a:rPr lang="tr-TR" sz="2400" dirty="0"/>
                  <a:t>(Ölçmenin Standart Hatası =Testin standart sapması x Testin güvenirliğinin 1’den farkının karekökü)</a:t>
                </a:r>
              </a:p>
              <a:p>
                <a:endParaRPr lang="tr-TR" dirty="0"/>
              </a:p>
            </p:txBody>
          </p:sp>
        </mc:Choice>
        <mc:Fallback xmlns="">
          <p:sp>
            <p:nvSpPr>
              <p:cNvPr id="3" name="İçerik Yer Tutucusu 2">
                <a:extLst>
                  <a:ext uri="{FF2B5EF4-FFF2-40B4-BE49-F238E27FC236}">
                    <a16:creationId xmlns="" xmlns:a16="http://schemas.microsoft.com/office/drawing/2014/main" xmlns:a14="http://schemas.microsoft.com/office/drawing/2010/main" id="{3B5CE375-1D33-4C32-8A6F-5129CF72D363}"/>
                  </a:ext>
                </a:extLst>
              </p:cNvPr>
              <p:cNvSpPr>
                <a:spLocks noGrp="1" noRot="1" noChangeAspect="1" noMove="1" noResize="1" noEditPoints="1" noAdjustHandles="1" noChangeArrowheads="1" noChangeShapeType="1" noTextEdit="1"/>
              </p:cNvSpPr>
              <p:nvPr>
                <p:ph idx="1"/>
              </p:nvPr>
            </p:nvSpPr>
            <p:spPr>
              <a:xfrm>
                <a:off x="964572" y="1817299"/>
                <a:ext cx="10806515" cy="4654640"/>
              </a:xfrm>
              <a:blipFill rotWithShape="1">
                <a:blip r:embed="rId2"/>
                <a:stretch>
                  <a:fillRect l="-733" t="-654" r="-846"/>
                </a:stretch>
              </a:blipFill>
            </p:spPr>
            <p:txBody>
              <a:bodyPr/>
              <a:lstStyle/>
              <a:p>
                <a:r>
                  <a:rPr lang="tr-TR">
                    <a:noFill/>
                  </a:rPr>
                  <a:t> </a:t>
                </a:r>
              </a:p>
            </p:txBody>
          </p:sp>
        </mc:Fallback>
      </mc:AlternateContent>
      <p:sp>
        <p:nvSpPr>
          <p:cNvPr id="4" name="AutoShape 2" descr="Test Geliştirme Ve Madde Analizi | Akademik Sunum"/>
          <p:cNvSpPr>
            <a:spLocks noChangeAspect="1" noChangeArrowheads="1"/>
          </p:cNvSpPr>
          <p:nvPr/>
        </p:nvSpPr>
        <p:spPr bwMode="auto">
          <a:xfrm>
            <a:off x="155693" y="-890588"/>
            <a:ext cx="2466975" cy="1857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tr-TR"/>
          </a:p>
        </p:txBody>
      </p:sp>
    </p:spTree>
    <p:extLst>
      <p:ext uri="{BB962C8B-B14F-4D97-AF65-F5344CB8AC3E}">
        <p14:creationId xmlns:p14="http://schemas.microsoft.com/office/powerpoint/2010/main" val="2428473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041144" y="2776539"/>
            <a:ext cx="9997440" cy="1143000"/>
          </a:xfrm>
        </p:spPr>
        <p:txBody>
          <a:bodyPr/>
          <a:lstStyle/>
          <a:p>
            <a:pPr algn="ctr"/>
            <a:r>
              <a:rPr lang="tr-TR" sz="59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TEŞEKKÜRLER</a:t>
            </a:r>
            <a:endParaRPr lang="tr-TR" sz="59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764002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6BD90D71-8902-4271-96B1-304316215E34}"/>
              </a:ext>
            </a:extLst>
          </p:cNvPr>
          <p:cNvSpPr>
            <a:spLocks noGrp="1"/>
          </p:cNvSpPr>
          <p:nvPr>
            <p:ph idx="1"/>
          </p:nvPr>
        </p:nvSpPr>
        <p:spPr>
          <a:xfrm>
            <a:off x="1668162" y="37130"/>
            <a:ext cx="10146467" cy="6635693"/>
          </a:xfrm>
        </p:spPr>
        <p:txBody>
          <a:bodyPr vert="horz" lIns="91438" tIns="45719" rIns="91438" bIns="45719" rtlCol="0" anchor="t">
            <a:noAutofit/>
          </a:bodyPr>
          <a:lstStyle/>
          <a:p>
            <a:pPr marL="514338" indent="-514338">
              <a:buFont typeface="+mj-lt"/>
              <a:buAutoNum type="arabicPeriod"/>
            </a:pPr>
            <a:endParaRPr lang="tr-TR" sz="2700" b="1" i="1" dirty="0">
              <a:latin typeface="Times New Roman" panose="02020603050405020304" pitchFamily="18" charset="0"/>
              <a:cs typeface="Times New Roman" panose="02020603050405020304" pitchFamily="18" charset="0"/>
            </a:endParaRPr>
          </a:p>
          <a:p>
            <a:pPr marL="514338" indent="-514338">
              <a:buAutoNum type="arabicPeriod" startAt="3"/>
            </a:pPr>
            <a:r>
              <a:rPr lang="tr-TR" sz="2700" b="1" dirty="0">
                <a:latin typeface="Arial" pitchFamily="34" charset="0"/>
                <a:cs typeface="Arial" pitchFamily="34" charset="0"/>
              </a:rPr>
              <a:t>Ölçme Aracının Oluşturulması</a:t>
            </a:r>
          </a:p>
          <a:p>
            <a:pPr lvl="1"/>
            <a:r>
              <a:rPr lang="tr-TR" sz="2700" dirty="0">
                <a:latin typeface="Arial" pitchFamily="34" charset="0"/>
                <a:cs typeface="Arial" pitchFamily="34" charset="0"/>
              </a:rPr>
              <a:t>Ölçmek amacıyla belirlenen davranışlar örneklemindeki davranışların yoklanması için uygun olan bir sınav türüne karar verilmelidir. </a:t>
            </a:r>
          </a:p>
          <a:p>
            <a:pPr marL="457189" lvl="1" indent="0">
              <a:buNone/>
            </a:pPr>
            <a:r>
              <a:rPr lang="tr-TR" sz="2700" dirty="0">
                <a:latin typeface="Arial" pitchFamily="34" charset="0"/>
                <a:cs typeface="Arial" pitchFamily="34" charset="0"/>
              </a:rPr>
              <a:t>Soruların içeriği, sayısı gibi özellikleri seçilen sınav türüne göre değişiklik gösterir.</a:t>
            </a:r>
          </a:p>
          <a:p>
            <a:pPr lvl="1"/>
            <a:endParaRPr lang="tr-TR" sz="2700" dirty="0">
              <a:latin typeface="Arial" pitchFamily="34" charset="0"/>
              <a:cs typeface="Arial" pitchFamily="34" charset="0"/>
            </a:endParaRPr>
          </a:p>
          <a:p>
            <a:pPr marL="457189" indent="-457189">
              <a:buFont typeface="+mj-lt"/>
              <a:buAutoNum type="arabicPeriod" startAt="3"/>
            </a:pPr>
            <a:r>
              <a:rPr lang="tr-TR" sz="2700" b="1" dirty="0">
                <a:latin typeface="Arial" pitchFamily="34" charset="0"/>
                <a:cs typeface="Arial" pitchFamily="34" charset="0"/>
              </a:rPr>
              <a:t>Ön Deneme ve Uzman Kanısı Alımı</a:t>
            </a:r>
          </a:p>
          <a:p>
            <a:pPr lvl="1"/>
            <a:r>
              <a:rPr lang="tr-TR" sz="2700" dirty="0">
                <a:latin typeface="Arial" pitchFamily="34" charset="0"/>
                <a:cs typeface="Arial" pitchFamily="34" charset="0"/>
              </a:rPr>
              <a:t>Oluşturulan ölçme aracının ön denemesi yapılabilir, testi alan gruba benzer bir grup veya öğrenciden test maddelerini anlaşılırlık açısından eleştirmeleri istenebilir.</a:t>
            </a:r>
          </a:p>
          <a:p>
            <a:pPr marL="457189" lvl="1" indent="0">
              <a:buNone/>
            </a:pPr>
            <a:r>
              <a:rPr lang="tr-TR" sz="2700" dirty="0">
                <a:latin typeface="Arial" pitchFamily="34" charset="0"/>
                <a:cs typeface="Arial" pitchFamily="34" charset="0"/>
              </a:rPr>
              <a:t> Yine testin hazırlandığı konuyla ilgili uzman kişilerin ölçme aracına yönelik eleştirileri alınabilir</a:t>
            </a:r>
            <a:r>
              <a:rPr lang="tr-TR" sz="2700" b="1" i="1" dirty="0">
                <a:latin typeface="Times New Roman"/>
                <a:cs typeface="Times New Roman"/>
              </a:rPr>
              <a:t>.</a:t>
            </a:r>
          </a:p>
        </p:txBody>
      </p:sp>
    </p:spTree>
    <p:extLst>
      <p:ext uri="{BB962C8B-B14F-4D97-AF65-F5344CB8AC3E}">
        <p14:creationId xmlns:p14="http://schemas.microsoft.com/office/powerpoint/2010/main" val="4283645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963660A8-158A-4425-81D0-C721B2C73BFC}"/>
              </a:ext>
            </a:extLst>
          </p:cNvPr>
          <p:cNvSpPr>
            <a:spLocks noGrp="1"/>
          </p:cNvSpPr>
          <p:nvPr>
            <p:ph idx="1"/>
          </p:nvPr>
        </p:nvSpPr>
        <p:spPr>
          <a:xfrm>
            <a:off x="1309831" y="187655"/>
            <a:ext cx="10432241" cy="6358463"/>
          </a:xfrm>
        </p:spPr>
        <p:txBody>
          <a:bodyPr vert="horz" lIns="91438" tIns="45719" rIns="91438" bIns="45719" rtlCol="0" anchor="t">
            <a:normAutofit fontScale="85000" lnSpcReduction="20000"/>
          </a:bodyPr>
          <a:lstStyle/>
          <a:p>
            <a:pPr marL="514338" indent="-514338">
              <a:buFont typeface="+mj-lt"/>
              <a:buAutoNum type="arabicPeriod"/>
            </a:pPr>
            <a:endParaRPr lang="tr-TR" sz="2700" b="1" i="1" dirty="0"/>
          </a:p>
          <a:p>
            <a:pPr marL="514338" indent="387341">
              <a:buAutoNum type="arabicPeriod" startAt="5"/>
            </a:pPr>
            <a:r>
              <a:rPr lang="tr-TR" sz="2800" b="1" dirty="0">
                <a:latin typeface="Arial" pitchFamily="34" charset="0"/>
                <a:cs typeface="Arial" pitchFamily="34" charset="0"/>
              </a:rPr>
              <a:t>Uygulama ve Madde  Analizi</a:t>
            </a:r>
          </a:p>
          <a:p>
            <a:pPr lvl="1"/>
            <a:r>
              <a:rPr lang="tr-TR" sz="2800" dirty="0">
                <a:latin typeface="Arial" pitchFamily="34" charset="0"/>
                <a:cs typeface="Arial" pitchFamily="34" charset="0"/>
              </a:rPr>
              <a:t>Belirlenen her bir hedef davranışı uygun olarak ölçmek için en az ikişer veya üçer soru oluşturulacak şekilde bir deneme testi hazırlanır ve en az 200 kişilik bir öğrenci grubuna uygulanır. </a:t>
            </a:r>
          </a:p>
          <a:p>
            <a:pPr lvl="1"/>
            <a:r>
              <a:rPr lang="tr-TR" sz="2800" dirty="0">
                <a:latin typeface="Arial" pitchFamily="34" charset="0"/>
                <a:cs typeface="Arial" pitchFamily="34" charset="0"/>
              </a:rPr>
              <a:t>Uygulama sonucu elde edilecek verilerden faydalanılarak madde analizi yapılır. </a:t>
            </a:r>
          </a:p>
          <a:p>
            <a:pPr lvl="1"/>
            <a:r>
              <a:rPr lang="tr-TR" sz="2800" dirty="0">
                <a:latin typeface="Arial" pitchFamily="34" charset="0"/>
                <a:cs typeface="Arial" pitchFamily="34" charset="0"/>
              </a:rPr>
              <a:t>Madde analizi sonucu maddelerin istatistiksel özellikleri belirlenip, gerekli olduğu takdirde maddelerde düzeltme yapılır. </a:t>
            </a:r>
          </a:p>
          <a:p>
            <a:pPr lvl="1"/>
            <a:r>
              <a:rPr lang="tr-TR" sz="2800" dirty="0">
                <a:latin typeface="Arial" pitchFamily="34" charset="0"/>
                <a:cs typeface="Arial" pitchFamily="34" charset="0"/>
              </a:rPr>
              <a:t>Madde analizi sonucu iç tutarlılık kat sayısı (güvenilirlik) yeterli ise son aşamaya geçilir, düşük olduğu takdirde tekrar en başa dönülür.</a:t>
            </a:r>
          </a:p>
          <a:p>
            <a:pPr marL="514338" indent="-514338">
              <a:buAutoNum type="arabicPeriod" startAt="6"/>
            </a:pPr>
            <a:endParaRPr lang="tr-TR" sz="2800" dirty="0">
              <a:latin typeface="Arial" pitchFamily="34" charset="0"/>
              <a:cs typeface="Arial" pitchFamily="34" charset="0"/>
            </a:endParaRPr>
          </a:p>
          <a:p>
            <a:pPr marL="514338" indent="28574">
              <a:buAutoNum type="arabicPeriod" startAt="6"/>
            </a:pPr>
            <a:r>
              <a:rPr lang="tr-TR" sz="2800" b="1" dirty="0">
                <a:latin typeface="Arial" pitchFamily="34" charset="0"/>
                <a:cs typeface="Arial" pitchFamily="34" charset="0"/>
              </a:rPr>
              <a:t>    Nihai Testin Oluşturulması</a:t>
            </a:r>
          </a:p>
          <a:p>
            <a:pPr lvl="1"/>
            <a:r>
              <a:rPr lang="tr-TR" sz="2800" dirty="0">
                <a:latin typeface="Arial" pitchFamily="34" charset="0"/>
                <a:cs typeface="Arial" pitchFamily="34" charset="0"/>
              </a:rPr>
              <a:t>Güvenirliği ve geçerliği yüksek bir nihai test oluşturulması için madde analizi sonuçlarından faydalanılarak, testte yoklanacak davranışlardan her biri için, o davranışı ölçmek amacıyla hazırlanan soru ve maddelerden en iyisi teste alınır.</a:t>
            </a:r>
          </a:p>
        </p:txBody>
      </p:sp>
    </p:spTree>
    <p:extLst>
      <p:ext uri="{BB962C8B-B14F-4D97-AF65-F5344CB8AC3E}">
        <p14:creationId xmlns:p14="http://schemas.microsoft.com/office/powerpoint/2010/main" val="991807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DA053E9-A7BF-465B-AB15-D0B96CC416D0}"/>
              </a:ext>
            </a:extLst>
          </p:cNvPr>
          <p:cNvSpPr>
            <a:spLocks noGrp="1"/>
          </p:cNvSpPr>
          <p:nvPr>
            <p:ph type="title"/>
          </p:nvPr>
        </p:nvSpPr>
        <p:spPr>
          <a:xfrm>
            <a:off x="1640208" y="594529"/>
            <a:ext cx="8911687" cy="1280891"/>
          </a:xfrm>
        </p:spPr>
        <p:txBody>
          <a:bodyPr>
            <a:normAutofit/>
          </a:bodyPr>
          <a:lstStyle/>
          <a:p>
            <a:pPr algn="ctr"/>
            <a:r>
              <a:rPr lang="tr-TR" sz="4000" b="1" dirty="0">
                <a:latin typeface="Arial" pitchFamily="34" charset="0"/>
                <a:cs typeface="Arial" pitchFamily="34" charset="0"/>
              </a:rPr>
              <a:t>Test ve Madde Analizi</a:t>
            </a:r>
          </a:p>
        </p:txBody>
      </p:sp>
      <p:sp>
        <p:nvSpPr>
          <p:cNvPr id="3" name="İçerik Yer Tutucusu 2">
            <a:extLst>
              <a:ext uri="{FF2B5EF4-FFF2-40B4-BE49-F238E27FC236}">
                <a16:creationId xmlns:a16="http://schemas.microsoft.com/office/drawing/2014/main" xmlns="" id="{3050431A-3E7A-4630-8BEE-93B1B20DE1E5}"/>
              </a:ext>
            </a:extLst>
          </p:cNvPr>
          <p:cNvSpPr>
            <a:spLocks noGrp="1"/>
          </p:cNvSpPr>
          <p:nvPr>
            <p:ph idx="1"/>
          </p:nvPr>
        </p:nvSpPr>
        <p:spPr>
          <a:xfrm>
            <a:off x="1568271" y="1890592"/>
            <a:ext cx="10173788" cy="4247301"/>
          </a:xfrm>
        </p:spPr>
        <p:txBody>
          <a:bodyPr vert="horz" lIns="91438" tIns="45719" rIns="91438" bIns="45719" rtlCol="0" anchor="t">
            <a:normAutofit/>
          </a:bodyPr>
          <a:lstStyle/>
          <a:p>
            <a:r>
              <a:rPr lang="tr-TR" sz="2800" dirty="0" smtClean="0">
                <a:solidFill>
                  <a:prstClr val="black"/>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Testin </a:t>
            </a:r>
            <a:r>
              <a:rPr lang="tr-TR" sz="2800" dirty="0">
                <a:solidFill>
                  <a:prstClr val="black"/>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tümüne ait istatistiğe ise</a:t>
            </a:r>
            <a:r>
              <a:rPr lang="tr-TR" sz="2800" b="1" dirty="0">
                <a:solidFill>
                  <a:prstClr val="black"/>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 test istatistiği</a:t>
            </a:r>
            <a:r>
              <a:rPr lang="tr-TR" sz="2800" dirty="0">
                <a:solidFill>
                  <a:prstClr val="black"/>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 denir</a:t>
            </a:r>
            <a:r>
              <a:rPr lang="tr-TR" sz="2800" dirty="0" smtClean="0">
                <a:solidFill>
                  <a:prstClr val="black"/>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a:t>
            </a:r>
          </a:p>
          <a:p>
            <a:endParaRPr lang="tr-TR" sz="2800" dirty="0">
              <a:latin typeface="Arial" pitchFamily="34" charset="0"/>
              <a:cs typeface="Arial" pitchFamily="34" charset="0"/>
            </a:endParaRPr>
          </a:p>
          <a:p>
            <a:r>
              <a:rPr lang="tr-TR" sz="2800" dirty="0">
                <a:solidFill>
                  <a:prstClr val="black"/>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T</a:t>
            </a:r>
            <a:r>
              <a:rPr lang="tr-TR" sz="2800" dirty="0" smtClean="0">
                <a:solidFill>
                  <a:prstClr val="black"/>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estteki </a:t>
            </a:r>
            <a:r>
              <a:rPr lang="tr-TR" sz="2800" dirty="0">
                <a:solidFill>
                  <a:prstClr val="black"/>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tek bir maddeye ait istatistiğe </a:t>
            </a:r>
            <a:r>
              <a:rPr lang="tr-TR" sz="2800" b="1" dirty="0">
                <a:solidFill>
                  <a:prstClr val="black"/>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madde istatistiği</a:t>
            </a:r>
            <a:r>
              <a:rPr lang="tr-TR" sz="2800" dirty="0">
                <a:solidFill>
                  <a:prstClr val="black"/>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 denir. </a:t>
            </a:r>
          </a:p>
          <a:p>
            <a:endParaRPr lang="tr-TR" sz="2800" dirty="0">
              <a:latin typeface="Arial" pitchFamily="34" charset="0"/>
              <a:cs typeface="Arial" pitchFamily="34" charset="0"/>
            </a:endParaRPr>
          </a:p>
        </p:txBody>
      </p:sp>
      <p:sp>
        <p:nvSpPr>
          <p:cNvPr id="4" name="Dikdörtgen 3"/>
          <p:cNvSpPr/>
          <p:nvPr/>
        </p:nvSpPr>
        <p:spPr>
          <a:xfrm>
            <a:off x="2670628" y="3935068"/>
            <a:ext cx="6096000" cy="1600438"/>
          </a:xfrm>
          <a:prstGeom prst="rect">
            <a:avLst/>
          </a:prstGeom>
        </p:spPr>
        <p:txBody>
          <a:bodyPr>
            <a:spAutoFit/>
          </a:bodyPr>
          <a:lstStyle/>
          <a:p>
            <a:pPr marL="365760" lvl="0" indent="-283464" defTabSz="914400">
              <a:spcBef>
                <a:spcPts val="600"/>
              </a:spcBef>
              <a:buClr>
                <a:srgbClr val="3891A7"/>
              </a:buClr>
              <a:buSzPct val="80000"/>
              <a:buFont typeface="Wingdings 2"/>
              <a:buChar char=""/>
            </a:pPr>
            <a:r>
              <a:rPr lang="tr-TR" sz="3200" dirty="0">
                <a:solidFill>
                  <a:prstClr val="black"/>
                </a:solidFill>
                <a:latin typeface="Gill Sans MT"/>
              </a:rPr>
              <a:t>MADDE </a:t>
            </a:r>
            <a:r>
              <a:rPr lang="tr-TR" sz="3200" dirty="0" smtClean="0">
                <a:solidFill>
                  <a:prstClr val="black"/>
                </a:solidFill>
                <a:latin typeface="Gill Sans MT"/>
              </a:rPr>
              <a:t>ANALİZİ</a:t>
            </a:r>
            <a:endParaRPr lang="tr-TR" sz="3200" dirty="0">
              <a:solidFill>
                <a:prstClr val="black"/>
              </a:solidFill>
              <a:latin typeface="Gill Sans MT"/>
            </a:endParaRPr>
          </a:p>
          <a:p>
            <a:pPr marL="640080" lvl="1" indent="-237744" defTabSz="914400">
              <a:spcBef>
                <a:spcPts val="550"/>
              </a:spcBef>
              <a:buClr>
                <a:srgbClr val="3891A7"/>
              </a:buClr>
              <a:buFont typeface="Wingdings" pitchFamily="2" charset="2"/>
              <a:buChar char="v"/>
            </a:pPr>
            <a:r>
              <a:rPr lang="tr-TR" sz="2800" dirty="0">
                <a:solidFill>
                  <a:prstClr val="black"/>
                </a:solidFill>
                <a:latin typeface="Gill Sans MT"/>
              </a:rPr>
              <a:t>Madde güçlüğü</a:t>
            </a:r>
          </a:p>
          <a:p>
            <a:pPr marL="640080" lvl="1" indent="-237744" defTabSz="914400">
              <a:spcBef>
                <a:spcPts val="550"/>
              </a:spcBef>
              <a:buClr>
                <a:srgbClr val="3891A7"/>
              </a:buClr>
              <a:buFont typeface="Wingdings" pitchFamily="2" charset="2"/>
              <a:buChar char="v"/>
            </a:pPr>
            <a:r>
              <a:rPr lang="tr-TR" sz="2800" dirty="0">
                <a:solidFill>
                  <a:prstClr val="black"/>
                </a:solidFill>
                <a:latin typeface="Gill Sans MT"/>
              </a:rPr>
              <a:t>Madde ayrıdediciliği</a:t>
            </a:r>
          </a:p>
        </p:txBody>
      </p:sp>
    </p:spTree>
    <p:extLst>
      <p:ext uri="{BB962C8B-B14F-4D97-AF65-F5344CB8AC3E}">
        <p14:creationId xmlns:p14="http://schemas.microsoft.com/office/powerpoint/2010/main" val="38333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DA053E9-A7BF-465B-AB15-D0B96CC416D0}"/>
              </a:ext>
            </a:extLst>
          </p:cNvPr>
          <p:cNvSpPr>
            <a:spLocks noGrp="1"/>
          </p:cNvSpPr>
          <p:nvPr>
            <p:ph type="title"/>
          </p:nvPr>
        </p:nvSpPr>
        <p:spPr>
          <a:xfrm>
            <a:off x="1640208" y="594529"/>
            <a:ext cx="8911687" cy="1280891"/>
          </a:xfrm>
        </p:spPr>
        <p:txBody>
          <a:bodyPr>
            <a:normAutofit/>
          </a:bodyPr>
          <a:lstStyle/>
          <a:p>
            <a:pPr algn="ctr"/>
            <a:r>
              <a:rPr lang="tr-TR" sz="4000" b="1" dirty="0">
                <a:latin typeface="Arial" pitchFamily="34" charset="0"/>
                <a:cs typeface="Arial" pitchFamily="34" charset="0"/>
              </a:rPr>
              <a:t>Madde Analizi</a:t>
            </a:r>
          </a:p>
        </p:txBody>
      </p:sp>
      <p:sp>
        <p:nvSpPr>
          <p:cNvPr id="3" name="İçerik Yer Tutucusu 2">
            <a:extLst>
              <a:ext uri="{FF2B5EF4-FFF2-40B4-BE49-F238E27FC236}">
                <a16:creationId xmlns:a16="http://schemas.microsoft.com/office/drawing/2014/main" xmlns="" id="{3050431A-3E7A-4630-8BEE-93B1B20DE1E5}"/>
              </a:ext>
            </a:extLst>
          </p:cNvPr>
          <p:cNvSpPr>
            <a:spLocks noGrp="1"/>
          </p:cNvSpPr>
          <p:nvPr>
            <p:ph idx="1"/>
          </p:nvPr>
        </p:nvSpPr>
        <p:spPr>
          <a:xfrm>
            <a:off x="1568269" y="1890592"/>
            <a:ext cx="8915400" cy="4247301"/>
          </a:xfrm>
        </p:spPr>
        <p:txBody>
          <a:bodyPr vert="horz" lIns="91438" tIns="45719" rIns="91438" bIns="45719" rtlCol="0" anchor="t">
            <a:normAutofit/>
          </a:bodyPr>
          <a:lstStyle/>
          <a:p>
            <a:r>
              <a:rPr lang="tr-TR" sz="2700" dirty="0">
                <a:latin typeface="Arial" pitchFamily="34" charset="0"/>
                <a:cs typeface="Arial" pitchFamily="34" charset="0"/>
              </a:rPr>
              <a:t>Madde analizi; istendik bazı niteliklere sahip nihai bir test geliştirmede ya da test geliştirmeyip bir testte kullanılan maddelerin kalitesiyle ilgili bazı teknik bilgilerin elde edilmesinde kullanılır.</a:t>
            </a:r>
          </a:p>
          <a:p>
            <a:r>
              <a:rPr lang="tr-TR" sz="2700" dirty="0">
                <a:latin typeface="Arial" pitchFamily="34" charset="0"/>
                <a:cs typeface="Arial" pitchFamily="34" charset="0"/>
              </a:rPr>
              <a:t>Ayrıca madde analizi, öğrencilerin hangi konularda öğrenme güçlüğüne sahip olduklarını da gösterir ve öğrenme materyalinin gruba uygunluğu hakkında bilgi verir. </a:t>
            </a:r>
          </a:p>
        </p:txBody>
      </p:sp>
    </p:spTree>
    <p:extLst>
      <p:ext uri="{BB962C8B-B14F-4D97-AF65-F5344CB8AC3E}">
        <p14:creationId xmlns:p14="http://schemas.microsoft.com/office/powerpoint/2010/main" val="65501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petersonbernard.com/typo3temp/pics/cb5281521d.jpg"/>
          <p:cNvPicPr>
            <a:picLocks noChangeAspect="1" noChangeArrowheads="1"/>
          </p:cNvPicPr>
          <p:nvPr/>
        </p:nvPicPr>
        <p:blipFill>
          <a:blip r:embed="rId2">
            <a:extLst>
              <a:ext uri="{28A0092B-C50C-407E-A947-70E740481C1C}">
                <a14:useLocalDpi xmlns:a14="http://schemas.microsoft.com/office/drawing/2010/main" val="0"/>
              </a:ext>
            </a:extLst>
          </a:blip>
          <a:srcRect t="11214" b="7484"/>
          <a:stretch>
            <a:fillRect/>
          </a:stretch>
        </p:blipFill>
        <p:spPr bwMode="auto">
          <a:xfrm>
            <a:off x="7152217" y="4148836"/>
            <a:ext cx="3937000" cy="208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title"/>
          </p:nvPr>
        </p:nvSpPr>
        <p:spPr/>
        <p:txBody>
          <a:bodyPr>
            <a:normAutofit/>
          </a:bodyPr>
          <a:lstStyle/>
          <a:p>
            <a:pPr fontAlgn="auto">
              <a:spcAft>
                <a:spcPts val="0"/>
              </a:spcAft>
              <a:defRPr/>
            </a:pPr>
            <a:r>
              <a:rPr lang="tr-TR" dirty="0" smtClean="0">
                <a:solidFill>
                  <a:srgbClr val="FF0000"/>
                </a:solidFill>
              </a:rPr>
              <a:t>Madde İstatistikleri</a:t>
            </a:r>
            <a:endParaRPr lang="tr-TR" dirty="0">
              <a:solidFill>
                <a:srgbClr val="FF0000"/>
              </a:solidFill>
            </a:endParaRPr>
          </a:p>
        </p:txBody>
      </p:sp>
      <p:sp>
        <p:nvSpPr>
          <p:cNvPr id="3" name="2 İçerik Yer Tutucusu"/>
          <p:cNvSpPr>
            <a:spLocks noGrp="1"/>
          </p:cNvSpPr>
          <p:nvPr>
            <p:ph sz="quarter" idx="1"/>
          </p:nvPr>
        </p:nvSpPr>
        <p:spPr>
          <a:xfrm>
            <a:off x="719403" y="1917001"/>
            <a:ext cx="5486400" cy="986367"/>
          </a:xfrm>
          <a:ln>
            <a:solidFill>
              <a:srgbClr val="0070C0"/>
            </a:solidFill>
          </a:ln>
        </p:spPr>
        <p:txBody>
          <a:bodyPr>
            <a:normAutofit/>
          </a:bodyPr>
          <a:lstStyle/>
          <a:p>
            <a:pPr marL="0" indent="0" fontAlgn="auto">
              <a:spcAft>
                <a:spcPts val="0"/>
              </a:spcAft>
              <a:buFont typeface="Wingdings 2"/>
              <a:buNone/>
              <a:defRPr/>
            </a:pPr>
            <a:r>
              <a:rPr lang="tr-TR" b="1" dirty="0" smtClean="0">
                <a:solidFill>
                  <a:srgbClr val="FF0000"/>
                </a:solidFill>
                <a:latin typeface="Times New Roman" pitchFamily="18" charset="0"/>
                <a:cs typeface="Times New Roman" pitchFamily="18" charset="0"/>
              </a:rPr>
              <a:t>Madde güçlük indeksi: </a:t>
            </a:r>
          </a:p>
          <a:p>
            <a:pPr marL="0" indent="0" fontAlgn="auto">
              <a:spcAft>
                <a:spcPts val="0"/>
              </a:spcAft>
              <a:buFont typeface="Wingdings 2"/>
              <a:buNone/>
              <a:defRPr/>
            </a:pPr>
            <a:r>
              <a:rPr lang="tr-TR" dirty="0" smtClean="0">
                <a:latin typeface="Times New Roman" pitchFamily="18" charset="0"/>
                <a:cs typeface="Times New Roman" pitchFamily="18" charset="0"/>
              </a:rPr>
              <a:t>Doğru cevaplanma oranı</a:t>
            </a:r>
          </a:p>
        </p:txBody>
      </p:sp>
      <p:graphicFrame>
        <p:nvGraphicFramePr>
          <p:cNvPr id="4" name="4 Grafik"/>
          <p:cNvGraphicFramePr/>
          <p:nvPr/>
        </p:nvGraphicFramePr>
        <p:xfrm>
          <a:off x="6768075" y="1340768"/>
          <a:ext cx="4608512"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2 İçerik Yer Tutucusu"/>
          <p:cNvSpPr txBox="1">
            <a:spLocks/>
          </p:cNvSpPr>
          <p:nvPr/>
        </p:nvSpPr>
        <p:spPr>
          <a:xfrm>
            <a:off x="815413" y="4214494"/>
            <a:ext cx="5486400" cy="1936751"/>
          </a:xfrm>
          <a:prstGeom prst="rect">
            <a:avLst/>
          </a:prstGeom>
          <a:ln>
            <a:solidFill>
              <a:srgbClr val="00B050"/>
            </a:solidFill>
          </a:ln>
        </p:spPr>
        <p:txBody>
          <a:bodyPr>
            <a:noAutofit/>
          </a:bodyPr>
          <a:lstStyle/>
          <a:p>
            <a:pPr defTabSz="914400">
              <a:buClr>
                <a:srgbClr val="D34817"/>
              </a:buClr>
              <a:buSzPct val="76000"/>
              <a:buFont typeface="Wingdings 3"/>
              <a:buNone/>
              <a:defRPr/>
            </a:pPr>
            <a:r>
              <a:rPr lang="tr-TR" sz="3200" b="1" dirty="0">
                <a:solidFill>
                  <a:srgbClr val="FF0000"/>
                </a:solidFill>
              </a:rPr>
              <a:t>Madde ayırt edicilik indeksi</a:t>
            </a:r>
            <a:r>
              <a:rPr lang="tr-TR" sz="3200" dirty="0">
                <a:solidFill>
                  <a:srgbClr val="FF0000"/>
                </a:solidFill>
              </a:rPr>
              <a:t>: </a:t>
            </a:r>
            <a:r>
              <a:rPr lang="tr-TR" sz="3200" dirty="0">
                <a:solidFill>
                  <a:prstClr val="black"/>
                </a:solidFill>
              </a:rPr>
              <a:t>Maddenin ilgili özelliğe sahip olan ve olmayan öğrencileri </a:t>
            </a:r>
            <a:r>
              <a:rPr lang="tr-TR" sz="3200" dirty="0" smtClean="0">
                <a:solidFill>
                  <a:prstClr val="black"/>
                </a:solidFill>
              </a:rPr>
              <a:t>ayırt edebilme gücü</a:t>
            </a:r>
            <a:endParaRPr lang="tr-TR" sz="3200" dirty="0">
              <a:solidFill>
                <a:prstClr val="black"/>
              </a:solidFill>
            </a:endParaRPr>
          </a:p>
        </p:txBody>
      </p:sp>
    </p:spTree>
    <p:extLst>
      <p:ext uri="{BB962C8B-B14F-4D97-AF65-F5344CB8AC3E}">
        <p14:creationId xmlns:p14="http://schemas.microsoft.com/office/powerpoint/2010/main" val="17602998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FBE6377-32E4-43B6-96F7-F1C6E93D80CC}&quot;/&gt;&lt;filename val=&quot;C:\DOCUME~1\Serkan\LOCALS~1\Temp\PR\data\asimages\{FFBE6377-32E4-43B6-96F7-F1C6E93D80CC}.png&quot;/&gt;&lt;hasEffects val=&quot;1&quot;/&gt;&lt;left val=&quot;39.72&quot;/&gt;&lt;top val=&quot;167.28&quot;/&gt;&lt;width val=&quot;45.36&quot;/&gt;&lt;height val=&quot;45.36&quot;/&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324EA65-C0CB-4F5F-96FB-F60C588592E2}&quot;/&gt;&lt;filename val=&quot;C:\DOCUME~1\Serkan\LOCALS~1\Temp\PR\data\asimages\{5324EA65-C0CB-4F5F-96FB-F60C588592E2}.png&quot;/&gt;&lt;hasEffects val=&quot;1&quot;/&gt;&lt;left val=&quot;39.72&quot;/&gt;&lt;top val=&quot;227.28&quot;/&gt;&lt;width val=&quot;45.36&quot;/&gt;&lt;height val=&quot;45.36&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75400B6-5D2B-4128-B073-AE906EDAAA95}&quot;/&gt;&lt;filename val=&quot;C:\DOCUME~1\Serkan\LOCALS~1\Temp\PR\data\asimages\{B75400B6-5D2B-4128-B073-AE906EDAAA95}.png&quot;/&gt;&lt;hasEffects val=&quot;1&quot;/&gt;&lt;left val=&quot;39.72&quot;/&gt;&lt;top val=&quot;295.56&quot;/&gt;&lt;width val=&quot;45.36&quot;/&gt;&lt;height val=&quot;45.36&quot;/&gt;&lt;/ThreeDShapeInfo&gt;"/>
</p:tagLst>
</file>

<file path=ppt/theme/_rels/theme10.xml.rels><?xml version="1.0" encoding="UTF-8" standalone="yes"?>
<Relationships xmlns="http://schemas.openxmlformats.org/package/2006/relationships"><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1" Type="http://schemas.openxmlformats.org/officeDocument/2006/relationships/image" Target="../media/image2.jpeg"/></Relationships>
</file>

<file path=ppt/theme/_rels/theme12.xml.rels><?xml version="1.0" encoding="UTF-8" standalone="yes"?>
<Relationships xmlns="http://schemas.openxmlformats.org/package/2006/relationships"><Relationship Id="rId1" Type="http://schemas.openxmlformats.org/officeDocument/2006/relationships/image" Target="../media/image2.jpeg"/></Relationships>
</file>

<file path=ppt/theme/_rels/theme13.xml.rels><?xml version="1.0" encoding="UTF-8" standalone="yes"?>
<Relationships xmlns="http://schemas.openxmlformats.org/package/2006/relationships"><Relationship Id="rId1" Type="http://schemas.openxmlformats.org/officeDocument/2006/relationships/image" Target="../media/image2.jpeg"/></Relationships>
</file>

<file path=ppt/theme/_rels/theme14.xml.rels><?xml version="1.0" encoding="UTF-8" standalone="yes"?>
<Relationships xmlns="http://schemas.openxmlformats.org/package/2006/relationships"><Relationship Id="rId1" Type="http://schemas.openxmlformats.org/officeDocument/2006/relationships/image" Target="../media/image2.jpeg"/></Relationships>
</file>

<file path=ppt/theme/_rels/theme15.xml.rels><?xml version="1.0" encoding="UTF-8" standalone="yes"?>
<Relationships xmlns="http://schemas.openxmlformats.org/package/2006/relationships"><Relationship Id="rId1" Type="http://schemas.openxmlformats.org/officeDocument/2006/relationships/image" Target="../media/image2.jpeg"/></Relationships>
</file>

<file path=ppt/theme/_rels/theme16.xml.rels><?xml version="1.0" encoding="UTF-8" standalone="yes"?>
<Relationships xmlns="http://schemas.openxmlformats.org/package/2006/relationships"><Relationship Id="rId1" Type="http://schemas.openxmlformats.org/officeDocument/2006/relationships/image" Target="../media/image2.jpeg"/></Relationships>
</file>

<file path=ppt/theme/_rels/theme17.xml.rels><?xml version="1.0" encoding="UTF-8" standalone="yes"?>
<Relationships xmlns="http://schemas.openxmlformats.org/package/2006/relationships"><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10.xml><?xml version="1.0" encoding="utf-8"?>
<a:theme xmlns:a="http://schemas.openxmlformats.org/drawingml/2006/main" name="4_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1.xml><?xml version="1.0" encoding="utf-8"?>
<a:theme xmlns:a="http://schemas.openxmlformats.org/drawingml/2006/main" name="5_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2.xml><?xml version="1.0" encoding="utf-8"?>
<a:theme xmlns:a="http://schemas.openxmlformats.org/drawingml/2006/main" name="6_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3.xml><?xml version="1.0" encoding="utf-8"?>
<a:theme xmlns:a="http://schemas.openxmlformats.org/drawingml/2006/main" name="7_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4.xml><?xml version="1.0" encoding="utf-8"?>
<a:theme xmlns:a="http://schemas.openxmlformats.org/drawingml/2006/main" name="8_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5.xml><?xml version="1.0" encoding="utf-8"?>
<a:theme xmlns:a="http://schemas.openxmlformats.org/drawingml/2006/main" name="9_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6.xml><?xml version="1.0" encoding="utf-8"?>
<a:theme xmlns:a="http://schemas.openxmlformats.org/drawingml/2006/main" name="10_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7.xml><?xml version="1.0" encoding="utf-8"?>
<a:theme xmlns:a="http://schemas.openxmlformats.org/drawingml/2006/main" name="11_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8.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6.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7.xml><?xml version="1.0" encoding="utf-8"?>
<a:theme xmlns:a="http://schemas.openxmlformats.org/drawingml/2006/main" name="1_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8.xml><?xml version="1.0" encoding="utf-8"?>
<a:theme xmlns:a="http://schemas.openxmlformats.org/drawingml/2006/main" name="2_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9.xml><?xml version="1.0" encoding="utf-8"?>
<a:theme xmlns:a="http://schemas.openxmlformats.org/drawingml/2006/main" name="3_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Override1.xml><?xml version="1.0" encoding="utf-8"?>
<a:themeOverride xmlns:a="http://schemas.openxmlformats.org/drawingml/2006/main">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1672</TotalTime>
  <Words>2661</Words>
  <Application>Microsoft Office PowerPoint</Application>
  <PresentationFormat>Özel</PresentationFormat>
  <Paragraphs>719</Paragraphs>
  <Slides>44</Slides>
  <Notes>1</Notes>
  <HiddenSlides>0</HiddenSlides>
  <MMClips>0</MMClips>
  <ScaleCrop>false</ScaleCrop>
  <HeadingPairs>
    <vt:vector size="6" baseType="variant">
      <vt:variant>
        <vt:lpstr>Tema</vt:lpstr>
      </vt:variant>
      <vt:variant>
        <vt:i4>17</vt:i4>
      </vt:variant>
      <vt:variant>
        <vt:lpstr>Katıştırılmış OLE Hizmet Programları</vt:lpstr>
      </vt:variant>
      <vt:variant>
        <vt:i4>2</vt:i4>
      </vt:variant>
      <vt:variant>
        <vt:lpstr>Slayt Başlıkları</vt:lpstr>
      </vt:variant>
      <vt:variant>
        <vt:i4>44</vt:i4>
      </vt:variant>
    </vt:vector>
  </HeadingPairs>
  <TitlesOfParts>
    <vt:vector size="63" baseType="lpstr">
      <vt:lpstr>Duman</vt:lpstr>
      <vt:lpstr>9_Gündönümü</vt:lpstr>
      <vt:lpstr>2_Ofis Teması</vt:lpstr>
      <vt:lpstr>3_Ofis Teması</vt:lpstr>
      <vt:lpstr>1_Duman</vt:lpstr>
      <vt:lpstr>Hisse Senedi</vt:lpstr>
      <vt:lpstr>1_Hisse Senedi</vt:lpstr>
      <vt:lpstr>2_Hisse Senedi</vt:lpstr>
      <vt:lpstr>3_Hisse Senedi</vt:lpstr>
      <vt:lpstr>4_Hisse Senedi</vt:lpstr>
      <vt:lpstr>5_Hisse Senedi</vt:lpstr>
      <vt:lpstr>6_Hisse Senedi</vt:lpstr>
      <vt:lpstr>7_Hisse Senedi</vt:lpstr>
      <vt:lpstr>8_Hisse Senedi</vt:lpstr>
      <vt:lpstr>9_Hisse Senedi</vt:lpstr>
      <vt:lpstr>10_Hisse Senedi</vt:lpstr>
      <vt:lpstr>11_Hisse Senedi</vt:lpstr>
      <vt:lpstr>Equation</vt:lpstr>
      <vt:lpstr>Denklem</vt:lpstr>
      <vt:lpstr>ÜNİTE 6  BAŞARI TESTİ GELİŞTİRME (Test ve Madde Analizleri)  Prof.Dr.Mevlüt KAYA</vt:lpstr>
      <vt:lpstr>PowerPoint Sunusu</vt:lpstr>
      <vt:lpstr>Ölçme Aracı Geliştirmenin Temel Aşamaları</vt:lpstr>
      <vt:lpstr>PowerPoint Sunusu</vt:lpstr>
      <vt:lpstr>PowerPoint Sunusu</vt:lpstr>
      <vt:lpstr>PowerPoint Sunusu</vt:lpstr>
      <vt:lpstr>Test ve Madde Analizi</vt:lpstr>
      <vt:lpstr>Madde Analizi</vt:lpstr>
      <vt:lpstr>Madde İstatistikleri</vt:lpstr>
      <vt:lpstr>Madde Cevapları Matrisi</vt:lpstr>
      <vt:lpstr>Madde Puanları Matrisi</vt:lpstr>
      <vt:lpstr>PowerPoint Sunusu</vt:lpstr>
      <vt:lpstr>Madde Analiz Yöntemleri</vt:lpstr>
      <vt:lpstr>PowerPoint Sunusu</vt:lpstr>
      <vt:lpstr>Seçenek Analizi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Bazı Madde ve Test İstatistikleri</vt:lpstr>
      <vt:lpstr>PowerPoint Sunusu</vt:lpstr>
      <vt:lpstr>PowerPoint Sunusu</vt:lpstr>
      <vt:lpstr>PowerPoint Sunusu</vt:lpstr>
      <vt:lpstr>PowerPoint Sunusu</vt:lpstr>
      <vt:lpstr>PowerPoint Sunusu</vt:lpstr>
      <vt:lpstr>Madde Varyansı ve Madde Standart Sapması</vt:lpstr>
      <vt:lpstr>Maddenin standart sapması (sj); o maddenin varyansının karekökü alınarak hesaplanır.         sj    = √(p_j q_j )    Örneğin testteki bir sorunun puanlarının varyansı 0,25 ise standart sapması kaç olur?  sj    = √(0,25) = 0,50 </vt:lpstr>
      <vt:lpstr>PowerPoint Sunusu</vt:lpstr>
      <vt:lpstr>Madde ayırıcılık gücü (r_jx)</vt:lpstr>
      <vt:lpstr>Madde güvenirliği (r_j)</vt:lpstr>
      <vt:lpstr>Testin Standart sapması (Sx)</vt:lpstr>
      <vt:lpstr>PowerPoint Sunusu</vt:lpstr>
      <vt:lpstr>Testin ortalama güçlüğü</vt:lpstr>
      <vt:lpstr>PowerPoint Sunusu</vt:lpstr>
      <vt:lpstr>Test Puanları için Ölçmenin Standart Hatasının Hesaplanması</vt:lpstr>
      <vt:lpstr>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BAŞARI TESTİ GELİŞTİRME</dc:title>
  <dc:creator>mucahitemirkursun</dc:creator>
  <cp:lastModifiedBy>Dante_Im</cp:lastModifiedBy>
  <cp:revision>204</cp:revision>
  <dcterms:created xsi:type="dcterms:W3CDTF">2019-10-24T03:18:44Z</dcterms:created>
  <dcterms:modified xsi:type="dcterms:W3CDTF">2021-12-03T17:56:15Z</dcterms:modified>
</cp:coreProperties>
</file>