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9" r:id="rId4"/>
    <p:sldMasterId id="2147483727" r:id="rId5"/>
    <p:sldMasterId id="2147483739" r:id="rId6"/>
    <p:sldMasterId id="2147483763" r:id="rId7"/>
    <p:sldMasterId id="2147483775" r:id="rId8"/>
  </p:sldMasterIdLst>
  <p:sldIdLst>
    <p:sldId id="256" r:id="rId9"/>
    <p:sldId id="298" r:id="rId10"/>
    <p:sldId id="299" r:id="rId11"/>
    <p:sldId id="297" r:id="rId12"/>
    <p:sldId id="257" r:id="rId13"/>
    <p:sldId id="316" r:id="rId14"/>
    <p:sldId id="300" r:id="rId15"/>
    <p:sldId id="258" r:id="rId16"/>
    <p:sldId id="259" r:id="rId17"/>
    <p:sldId id="335" r:id="rId18"/>
    <p:sldId id="260" r:id="rId19"/>
    <p:sldId id="261" r:id="rId20"/>
    <p:sldId id="262" r:id="rId21"/>
    <p:sldId id="311" r:id="rId22"/>
    <p:sldId id="312" r:id="rId23"/>
    <p:sldId id="310" r:id="rId24"/>
    <p:sldId id="263" r:id="rId25"/>
    <p:sldId id="302" r:id="rId26"/>
    <p:sldId id="303" r:id="rId27"/>
    <p:sldId id="306" r:id="rId28"/>
    <p:sldId id="305" r:id="rId29"/>
    <p:sldId id="308" r:id="rId30"/>
    <p:sldId id="307" r:id="rId31"/>
    <p:sldId id="309" r:id="rId32"/>
    <p:sldId id="264" r:id="rId33"/>
    <p:sldId id="266" r:id="rId34"/>
    <p:sldId id="338" r:id="rId35"/>
    <p:sldId id="267" r:id="rId36"/>
    <p:sldId id="268" r:id="rId37"/>
    <p:sldId id="269" r:id="rId38"/>
    <p:sldId id="319" r:id="rId39"/>
    <p:sldId id="270" r:id="rId40"/>
    <p:sldId id="271" r:id="rId41"/>
    <p:sldId id="272" r:id="rId42"/>
    <p:sldId id="274" r:id="rId43"/>
    <p:sldId id="275" r:id="rId44"/>
    <p:sldId id="276" r:id="rId45"/>
    <p:sldId id="277" r:id="rId46"/>
    <p:sldId id="313" r:id="rId47"/>
    <p:sldId id="336" r:id="rId48"/>
    <p:sldId id="278" r:id="rId49"/>
    <p:sldId id="296" r:id="rId50"/>
    <p:sldId id="279" r:id="rId51"/>
    <p:sldId id="295" r:id="rId52"/>
    <p:sldId id="280" r:id="rId53"/>
    <p:sldId id="281" r:id="rId54"/>
    <p:sldId id="284" r:id="rId55"/>
    <p:sldId id="285" r:id="rId56"/>
    <p:sldId id="286" r:id="rId57"/>
    <p:sldId id="282" r:id="rId58"/>
    <p:sldId id="287" r:id="rId59"/>
    <p:sldId id="283" r:id="rId60"/>
    <p:sldId id="288" r:id="rId61"/>
    <p:sldId id="289" r:id="rId62"/>
    <p:sldId id="290" r:id="rId63"/>
    <p:sldId id="291" r:id="rId64"/>
    <p:sldId id="292" r:id="rId65"/>
    <p:sldId id="314" r:id="rId66"/>
    <p:sldId id="315" r:id="rId67"/>
    <p:sldId id="317" r:id="rId68"/>
    <p:sldId id="318" r:id="rId69"/>
    <p:sldId id="337" r:id="rId70"/>
    <p:sldId id="294" r:id="rId71"/>
    <p:sldId id="324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41" autoAdjust="0"/>
  </p:normalViewPr>
  <p:slideViewPr>
    <p:cSldViewPr>
      <p:cViewPr>
        <p:scale>
          <a:sx n="72" d="100"/>
          <a:sy n="72" d="100"/>
        </p:scale>
        <p:origin x="-5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86EB-D971-4DB8-878D-C2C488AE3B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53A434-A09B-4016-82E3-27C6C388AD69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GRUP YAKLAŞIMI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895A8979-5F1D-4B7D-AD4A-0EACA30089E4}" type="parTrans" cxnId="{8E9C8766-B817-43AE-AD92-9F81E653713E}">
      <dgm:prSet/>
      <dgm:spPr/>
      <dgm:t>
        <a:bodyPr/>
        <a:lstStyle/>
        <a:p>
          <a:endParaRPr lang="tr-TR"/>
        </a:p>
      </dgm:t>
    </dgm:pt>
    <dgm:pt modelId="{4CC20AFE-20E7-4F77-A741-C2C0C58D4791}" type="sibTrans" cxnId="{8E9C8766-B817-43AE-AD92-9F81E653713E}">
      <dgm:prSet/>
      <dgm:spPr/>
      <dgm:t>
        <a:bodyPr/>
        <a:lstStyle/>
        <a:p>
          <a:endParaRPr lang="tr-TR"/>
        </a:p>
      </dgm:t>
    </dgm:pt>
    <dgm:pt modelId="{CC7CA4E0-4882-4228-91F2-E987D468E9E6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SEÇİM TEORİSİ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637A840C-6424-4EC3-A5A4-3C82EFB57B4D}" type="parTrans" cxnId="{0B7D801B-77C8-46E9-B8E2-7AEBB9E7CA71}">
      <dgm:prSet/>
      <dgm:spPr/>
      <dgm:t>
        <a:bodyPr/>
        <a:lstStyle/>
        <a:p>
          <a:endParaRPr lang="tr-TR"/>
        </a:p>
      </dgm:t>
    </dgm:pt>
    <dgm:pt modelId="{8535DA94-E47C-46F6-A292-E4F36B974122}" type="sibTrans" cxnId="{0B7D801B-77C8-46E9-B8E2-7AEBB9E7CA71}">
      <dgm:prSet/>
      <dgm:spPr/>
      <dgm:t>
        <a:bodyPr/>
        <a:lstStyle/>
        <a:p>
          <a:endParaRPr lang="tr-TR"/>
        </a:p>
      </dgm:t>
    </dgm:pt>
    <dgm:pt modelId="{1EDED4EB-87A4-44E5-AD97-5DB615CBA9B6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HÜMANİSTİK YAKLAŞIM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1D9AE15D-C3BE-4BCD-B3AA-8B9A0590643E}" type="parTrans" cxnId="{8D339739-C4B1-4E01-92D2-60F049C756AA}">
      <dgm:prSet/>
      <dgm:spPr/>
      <dgm:t>
        <a:bodyPr/>
        <a:lstStyle/>
        <a:p>
          <a:endParaRPr lang="tr-TR"/>
        </a:p>
      </dgm:t>
    </dgm:pt>
    <dgm:pt modelId="{A8E54363-88F4-4E97-97D9-E4F9B17B2BED}" type="sibTrans" cxnId="{8D339739-C4B1-4E01-92D2-60F049C756AA}">
      <dgm:prSet/>
      <dgm:spPr/>
      <dgm:t>
        <a:bodyPr/>
        <a:lstStyle/>
        <a:p>
          <a:endParaRPr lang="tr-TR"/>
        </a:p>
      </dgm:t>
    </dgm:pt>
    <dgm:pt modelId="{4533FD6A-1694-4624-BEE2-B74B1DEECC02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GELİŞİMSEL YAKLAŞIM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BB388341-EE2B-42F0-B0DC-A40D62BBC5FA}" type="parTrans" cxnId="{316F8433-4D5B-4939-83CA-AB257C76F61B}">
      <dgm:prSet/>
      <dgm:spPr/>
      <dgm:t>
        <a:bodyPr/>
        <a:lstStyle/>
        <a:p>
          <a:endParaRPr lang="tr-TR"/>
        </a:p>
      </dgm:t>
    </dgm:pt>
    <dgm:pt modelId="{ECCCA55B-A0C1-40BE-B834-E8F871FF9A00}" type="sibTrans" cxnId="{316F8433-4D5B-4939-83CA-AB257C76F61B}">
      <dgm:prSet/>
      <dgm:spPr/>
      <dgm:t>
        <a:bodyPr/>
        <a:lstStyle/>
        <a:p>
          <a:endParaRPr lang="tr-TR"/>
        </a:p>
      </dgm:t>
    </dgm:pt>
    <dgm:pt modelId="{BC100077-3A53-470D-9586-1D4EC37E926B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BİREYSEL YAKLAŞIM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A5F63498-E6FF-41C6-980B-5284A3E3F9BB}" type="parTrans" cxnId="{11EFDBEC-B48A-4832-8D70-DB4B384F7A01}">
      <dgm:prSet/>
      <dgm:spPr/>
      <dgm:t>
        <a:bodyPr/>
        <a:lstStyle/>
        <a:p>
          <a:endParaRPr lang="tr-TR"/>
        </a:p>
      </dgm:t>
    </dgm:pt>
    <dgm:pt modelId="{C8BEC88C-4E01-4184-BA67-CEDCBF489274}" type="sibTrans" cxnId="{11EFDBEC-B48A-4832-8D70-DB4B384F7A01}">
      <dgm:prSet/>
      <dgm:spPr/>
      <dgm:t>
        <a:bodyPr/>
        <a:lstStyle/>
        <a:p>
          <a:endParaRPr lang="tr-TR"/>
        </a:p>
      </dgm:t>
    </dgm:pt>
    <dgm:pt modelId="{A83B4593-4D43-4E06-8674-C2D9972813A7}" type="pres">
      <dgm:prSet presAssocID="{E48F86EB-D971-4DB8-878D-C2C488AE3B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A113E0-E2D1-42E9-987A-A352CD94B326}" type="pres">
      <dgm:prSet presAssocID="{C553A434-A09B-4016-82E3-27C6C388AD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EADC3A-5B8D-4698-B16C-046421D238F4}" type="pres">
      <dgm:prSet presAssocID="{C553A434-A09B-4016-82E3-27C6C388AD69}" presName="spNode" presStyleCnt="0"/>
      <dgm:spPr/>
    </dgm:pt>
    <dgm:pt modelId="{906C0322-2AA6-4BE4-B8FE-EA19B0D88882}" type="pres">
      <dgm:prSet presAssocID="{4CC20AFE-20E7-4F77-A741-C2C0C58D4791}" presName="sibTrans" presStyleLbl="sibTrans1D1" presStyleIdx="0" presStyleCnt="5"/>
      <dgm:spPr/>
      <dgm:t>
        <a:bodyPr/>
        <a:lstStyle/>
        <a:p>
          <a:endParaRPr lang="tr-TR"/>
        </a:p>
      </dgm:t>
    </dgm:pt>
    <dgm:pt modelId="{DCD77192-76B6-4967-BAFF-D8BFEA479851}" type="pres">
      <dgm:prSet presAssocID="{CC7CA4E0-4882-4228-91F2-E987D468E9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E48B0A-0ADB-4608-85AD-F278F880EE82}" type="pres">
      <dgm:prSet presAssocID="{CC7CA4E0-4882-4228-91F2-E987D468E9E6}" presName="spNode" presStyleCnt="0"/>
      <dgm:spPr/>
    </dgm:pt>
    <dgm:pt modelId="{D075631E-4909-4EA4-845A-1B00F04A2A0A}" type="pres">
      <dgm:prSet presAssocID="{8535DA94-E47C-46F6-A292-E4F36B974122}" presName="sibTrans" presStyleLbl="sibTrans1D1" presStyleIdx="1" presStyleCnt="5"/>
      <dgm:spPr/>
      <dgm:t>
        <a:bodyPr/>
        <a:lstStyle/>
        <a:p>
          <a:endParaRPr lang="tr-TR"/>
        </a:p>
      </dgm:t>
    </dgm:pt>
    <dgm:pt modelId="{F058224A-279E-44B8-82C0-60BE7722E13F}" type="pres">
      <dgm:prSet presAssocID="{1EDED4EB-87A4-44E5-AD97-5DB615CBA9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ACD2D0-0160-4BF3-907D-ADE1138700B7}" type="pres">
      <dgm:prSet presAssocID="{1EDED4EB-87A4-44E5-AD97-5DB615CBA9B6}" presName="spNode" presStyleCnt="0"/>
      <dgm:spPr/>
    </dgm:pt>
    <dgm:pt modelId="{5BB50A69-C0A1-4751-8F98-3452E7C462D8}" type="pres">
      <dgm:prSet presAssocID="{A8E54363-88F4-4E97-97D9-E4F9B17B2BED}" presName="sibTrans" presStyleLbl="sibTrans1D1" presStyleIdx="2" presStyleCnt="5"/>
      <dgm:spPr/>
      <dgm:t>
        <a:bodyPr/>
        <a:lstStyle/>
        <a:p>
          <a:endParaRPr lang="tr-TR"/>
        </a:p>
      </dgm:t>
    </dgm:pt>
    <dgm:pt modelId="{242ACB9E-AE4B-41EA-A25A-56461D1C29B7}" type="pres">
      <dgm:prSet presAssocID="{4533FD6A-1694-4624-BEE2-B74B1DEECC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FE9E49-8E3D-48F1-8941-888D29C5603D}" type="pres">
      <dgm:prSet presAssocID="{4533FD6A-1694-4624-BEE2-B74B1DEECC02}" presName="spNode" presStyleCnt="0"/>
      <dgm:spPr/>
    </dgm:pt>
    <dgm:pt modelId="{0540F86E-EC30-43C0-B8EF-5006EDC4C937}" type="pres">
      <dgm:prSet presAssocID="{ECCCA55B-A0C1-40BE-B834-E8F871FF9A00}" presName="sibTrans" presStyleLbl="sibTrans1D1" presStyleIdx="3" presStyleCnt="5"/>
      <dgm:spPr/>
      <dgm:t>
        <a:bodyPr/>
        <a:lstStyle/>
        <a:p>
          <a:endParaRPr lang="tr-TR"/>
        </a:p>
      </dgm:t>
    </dgm:pt>
    <dgm:pt modelId="{3BB6CC23-4124-42AD-AA42-D2E5271760C3}" type="pres">
      <dgm:prSet presAssocID="{BC100077-3A53-470D-9586-1D4EC37E92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BAA77D-3FE5-4893-9A0A-94749016CC09}" type="pres">
      <dgm:prSet presAssocID="{BC100077-3A53-470D-9586-1D4EC37E926B}" presName="spNode" presStyleCnt="0"/>
      <dgm:spPr/>
    </dgm:pt>
    <dgm:pt modelId="{B2E425C9-82F3-4CA8-9BC3-151E1D9429CB}" type="pres">
      <dgm:prSet presAssocID="{C8BEC88C-4E01-4184-BA67-CEDCBF489274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3CE3192B-F676-470D-AB07-E769BD450A6C}" type="presOf" srcId="{ECCCA55B-A0C1-40BE-B834-E8F871FF9A00}" destId="{0540F86E-EC30-43C0-B8EF-5006EDC4C937}" srcOrd="0" destOrd="0" presId="urn:microsoft.com/office/officeart/2005/8/layout/cycle6"/>
    <dgm:cxn modelId="{316F8433-4D5B-4939-83CA-AB257C76F61B}" srcId="{E48F86EB-D971-4DB8-878D-C2C488AE3B8E}" destId="{4533FD6A-1694-4624-BEE2-B74B1DEECC02}" srcOrd="3" destOrd="0" parTransId="{BB388341-EE2B-42F0-B0DC-A40D62BBC5FA}" sibTransId="{ECCCA55B-A0C1-40BE-B834-E8F871FF9A00}"/>
    <dgm:cxn modelId="{8E9C8766-B817-43AE-AD92-9F81E653713E}" srcId="{E48F86EB-D971-4DB8-878D-C2C488AE3B8E}" destId="{C553A434-A09B-4016-82E3-27C6C388AD69}" srcOrd="0" destOrd="0" parTransId="{895A8979-5F1D-4B7D-AD4A-0EACA30089E4}" sibTransId="{4CC20AFE-20E7-4F77-A741-C2C0C58D4791}"/>
    <dgm:cxn modelId="{DFB3AB01-7DCE-44C1-AFE7-057EB8D6C034}" type="presOf" srcId="{A8E54363-88F4-4E97-97D9-E4F9B17B2BED}" destId="{5BB50A69-C0A1-4751-8F98-3452E7C462D8}" srcOrd="0" destOrd="0" presId="urn:microsoft.com/office/officeart/2005/8/layout/cycle6"/>
    <dgm:cxn modelId="{11F226C5-1093-4420-8E36-6792B6A90198}" type="presOf" srcId="{4533FD6A-1694-4624-BEE2-B74B1DEECC02}" destId="{242ACB9E-AE4B-41EA-A25A-56461D1C29B7}" srcOrd="0" destOrd="0" presId="urn:microsoft.com/office/officeart/2005/8/layout/cycle6"/>
    <dgm:cxn modelId="{45C0218B-8D63-43C5-83E6-FA96E7ADD62E}" type="presOf" srcId="{C8BEC88C-4E01-4184-BA67-CEDCBF489274}" destId="{B2E425C9-82F3-4CA8-9BC3-151E1D9429CB}" srcOrd="0" destOrd="0" presId="urn:microsoft.com/office/officeart/2005/8/layout/cycle6"/>
    <dgm:cxn modelId="{96778301-B44B-4F2E-BC22-79DAF9D5796A}" type="presOf" srcId="{BC100077-3A53-470D-9586-1D4EC37E926B}" destId="{3BB6CC23-4124-42AD-AA42-D2E5271760C3}" srcOrd="0" destOrd="0" presId="urn:microsoft.com/office/officeart/2005/8/layout/cycle6"/>
    <dgm:cxn modelId="{0B7D801B-77C8-46E9-B8E2-7AEBB9E7CA71}" srcId="{E48F86EB-D971-4DB8-878D-C2C488AE3B8E}" destId="{CC7CA4E0-4882-4228-91F2-E987D468E9E6}" srcOrd="1" destOrd="0" parTransId="{637A840C-6424-4EC3-A5A4-3C82EFB57B4D}" sibTransId="{8535DA94-E47C-46F6-A292-E4F36B974122}"/>
    <dgm:cxn modelId="{13962E4F-3899-4CA4-850C-782E39C6ABF1}" type="presOf" srcId="{4CC20AFE-20E7-4F77-A741-C2C0C58D4791}" destId="{906C0322-2AA6-4BE4-B8FE-EA19B0D88882}" srcOrd="0" destOrd="0" presId="urn:microsoft.com/office/officeart/2005/8/layout/cycle6"/>
    <dgm:cxn modelId="{EE408539-9C28-4B9F-BCB0-CD5B360CD563}" type="presOf" srcId="{8535DA94-E47C-46F6-A292-E4F36B974122}" destId="{D075631E-4909-4EA4-845A-1B00F04A2A0A}" srcOrd="0" destOrd="0" presId="urn:microsoft.com/office/officeart/2005/8/layout/cycle6"/>
    <dgm:cxn modelId="{11EFDBEC-B48A-4832-8D70-DB4B384F7A01}" srcId="{E48F86EB-D971-4DB8-878D-C2C488AE3B8E}" destId="{BC100077-3A53-470D-9586-1D4EC37E926B}" srcOrd="4" destOrd="0" parTransId="{A5F63498-E6FF-41C6-980B-5284A3E3F9BB}" sibTransId="{C8BEC88C-4E01-4184-BA67-CEDCBF489274}"/>
    <dgm:cxn modelId="{B778A93D-C264-4B6B-B536-312E7AC080F3}" type="presOf" srcId="{C553A434-A09B-4016-82E3-27C6C388AD69}" destId="{63A113E0-E2D1-42E9-987A-A352CD94B326}" srcOrd="0" destOrd="0" presId="urn:microsoft.com/office/officeart/2005/8/layout/cycle6"/>
    <dgm:cxn modelId="{D1C6405D-D3C4-46E4-BD6B-D006257836DC}" type="presOf" srcId="{E48F86EB-D971-4DB8-878D-C2C488AE3B8E}" destId="{A83B4593-4D43-4E06-8674-C2D9972813A7}" srcOrd="0" destOrd="0" presId="urn:microsoft.com/office/officeart/2005/8/layout/cycle6"/>
    <dgm:cxn modelId="{1BD46AE3-50D0-4A7E-9A46-BE9B5DECEB54}" type="presOf" srcId="{CC7CA4E0-4882-4228-91F2-E987D468E9E6}" destId="{DCD77192-76B6-4967-BAFF-D8BFEA479851}" srcOrd="0" destOrd="0" presId="urn:microsoft.com/office/officeart/2005/8/layout/cycle6"/>
    <dgm:cxn modelId="{8D339739-C4B1-4E01-92D2-60F049C756AA}" srcId="{E48F86EB-D971-4DB8-878D-C2C488AE3B8E}" destId="{1EDED4EB-87A4-44E5-AD97-5DB615CBA9B6}" srcOrd="2" destOrd="0" parTransId="{1D9AE15D-C3BE-4BCD-B3AA-8B9A0590643E}" sibTransId="{A8E54363-88F4-4E97-97D9-E4F9B17B2BED}"/>
    <dgm:cxn modelId="{804D112A-4A61-45A7-8D36-BD03FFAB54EC}" type="presOf" srcId="{1EDED4EB-87A4-44E5-AD97-5DB615CBA9B6}" destId="{F058224A-279E-44B8-82C0-60BE7722E13F}" srcOrd="0" destOrd="0" presId="urn:microsoft.com/office/officeart/2005/8/layout/cycle6"/>
    <dgm:cxn modelId="{5D770C7A-F674-4979-83EE-C52A43AE9F87}" type="presParOf" srcId="{A83B4593-4D43-4E06-8674-C2D9972813A7}" destId="{63A113E0-E2D1-42E9-987A-A352CD94B326}" srcOrd="0" destOrd="0" presId="urn:microsoft.com/office/officeart/2005/8/layout/cycle6"/>
    <dgm:cxn modelId="{A2903178-0EA5-4E39-9D57-95A7B51250A9}" type="presParOf" srcId="{A83B4593-4D43-4E06-8674-C2D9972813A7}" destId="{37EADC3A-5B8D-4698-B16C-046421D238F4}" srcOrd="1" destOrd="0" presId="urn:microsoft.com/office/officeart/2005/8/layout/cycle6"/>
    <dgm:cxn modelId="{75F1EA8F-58E0-4E4F-B045-3110AC57B403}" type="presParOf" srcId="{A83B4593-4D43-4E06-8674-C2D9972813A7}" destId="{906C0322-2AA6-4BE4-B8FE-EA19B0D88882}" srcOrd="2" destOrd="0" presId="urn:microsoft.com/office/officeart/2005/8/layout/cycle6"/>
    <dgm:cxn modelId="{85882BFE-F3EB-43E4-B072-806ED9029CEE}" type="presParOf" srcId="{A83B4593-4D43-4E06-8674-C2D9972813A7}" destId="{DCD77192-76B6-4967-BAFF-D8BFEA479851}" srcOrd="3" destOrd="0" presId="urn:microsoft.com/office/officeart/2005/8/layout/cycle6"/>
    <dgm:cxn modelId="{494431EA-275E-454A-86D6-A2726C3131CC}" type="presParOf" srcId="{A83B4593-4D43-4E06-8674-C2D9972813A7}" destId="{E7E48B0A-0ADB-4608-85AD-F278F880EE82}" srcOrd="4" destOrd="0" presId="urn:microsoft.com/office/officeart/2005/8/layout/cycle6"/>
    <dgm:cxn modelId="{149548C7-F13B-4039-A6EA-7B3D03617B33}" type="presParOf" srcId="{A83B4593-4D43-4E06-8674-C2D9972813A7}" destId="{D075631E-4909-4EA4-845A-1B00F04A2A0A}" srcOrd="5" destOrd="0" presId="urn:microsoft.com/office/officeart/2005/8/layout/cycle6"/>
    <dgm:cxn modelId="{2349919B-39A2-4C0C-9AEC-DFCCFBE5AFCE}" type="presParOf" srcId="{A83B4593-4D43-4E06-8674-C2D9972813A7}" destId="{F058224A-279E-44B8-82C0-60BE7722E13F}" srcOrd="6" destOrd="0" presId="urn:microsoft.com/office/officeart/2005/8/layout/cycle6"/>
    <dgm:cxn modelId="{0E638A26-AD88-468D-B8EF-6725BC6C3C10}" type="presParOf" srcId="{A83B4593-4D43-4E06-8674-C2D9972813A7}" destId="{A5ACD2D0-0160-4BF3-907D-ADE1138700B7}" srcOrd="7" destOrd="0" presId="urn:microsoft.com/office/officeart/2005/8/layout/cycle6"/>
    <dgm:cxn modelId="{9B3CE8A0-0448-445F-B79F-B89EC62CC97F}" type="presParOf" srcId="{A83B4593-4D43-4E06-8674-C2D9972813A7}" destId="{5BB50A69-C0A1-4751-8F98-3452E7C462D8}" srcOrd="8" destOrd="0" presId="urn:microsoft.com/office/officeart/2005/8/layout/cycle6"/>
    <dgm:cxn modelId="{FBEA565F-3213-482B-922C-B0E2AF211B72}" type="presParOf" srcId="{A83B4593-4D43-4E06-8674-C2D9972813A7}" destId="{242ACB9E-AE4B-41EA-A25A-56461D1C29B7}" srcOrd="9" destOrd="0" presId="urn:microsoft.com/office/officeart/2005/8/layout/cycle6"/>
    <dgm:cxn modelId="{73DFE50E-71D4-40B4-9F36-3BA605A642A0}" type="presParOf" srcId="{A83B4593-4D43-4E06-8674-C2D9972813A7}" destId="{27FE9E49-8E3D-48F1-8941-888D29C5603D}" srcOrd="10" destOrd="0" presId="urn:microsoft.com/office/officeart/2005/8/layout/cycle6"/>
    <dgm:cxn modelId="{817F9BDD-393B-438E-80C1-863B0546B1AF}" type="presParOf" srcId="{A83B4593-4D43-4E06-8674-C2D9972813A7}" destId="{0540F86E-EC30-43C0-B8EF-5006EDC4C937}" srcOrd="11" destOrd="0" presId="urn:microsoft.com/office/officeart/2005/8/layout/cycle6"/>
    <dgm:cxn modelId="{4110C258-A72E-4D72-AFF7-D3DCE24CA1CF}" type="presParOf" srcId="{A83B4593-4D43-4E06-8674-C2D9972813A7}" destId="{3BB6CC23-4124-42AD-AA42-D2E5271760C3}" srcOrd="12" destOrd="0" presId="urn:microsoft.com/office/officeart/2005/8/layout/cycle6"/>
    <dgm:cxn modelId="{134A34DE-7AF2-4B2A-A61A-F9D67520C5C4}" type="presParOf" srcId="{A83B4593-4D43-4E06-8674-C2D9972813A7}" destId="{66BAA77D-3FE5-4893-9A0A-94749016CC09}" srcOrd="13" destOrd="0" presId="urn:microsoft.com/office/officeart/2005/8/layout/cycle6"/>
    <dgm:cxn modelId="{7FD10BB3-5E20-4B76-9430-0D6550DE4ED6}" type="presParOf" srcId="{A83B4593-4D43-4E06-8674-C2D9972813A7}" destId="{B2E425C9-82F3-4CA8-9BC3-151E1D9429C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40373-B271-44AD-BBCC-B33BDE5F5F15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44C851-DE66-47FC-A6B2-859E22C2E488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1-İLİŞKİ PROBLEMLERİ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214827B0-CB3D-4582-A344-D5CA7A58FC08}" type="parTrans" cxnId="{FC2A715C-5E93-4884-A2FE-B5B1BB261D4C}">
      <dgm:prSet/>
      <dgm:spPr/>
      <dgm:t>
        <a:bodyPr/>
        <a:lstStyle/>
        <a:p>
          <a:endParaRPr lang="tr-TR"/>
        </a:p>
      </dgm:t>
    </dgm:pt>
    <dgm:pt modelId="{3897C1E3-396B-41E4-9FE4-F4D9F9A1CAFF}" type="sibTrans" cxnId="{FC2A715C-5E93-4884-A2FE-B5B1BB261D4C}">
      <dgm:prSet/>
      <dgm:spPr/>
      <dgm:t>
        <a:bodyPr/>
        <a:lstStyle/>
        <a:p>
          <a:endParaRPr lang="tr-TR"/>
        </a:p>
      </dgm:t>
    </dgm:pt>
    <dgm:pt modelId="{3AB6BF5C-C729-4BB2-A7F9-88A50F359016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2-ÖZGÜVEN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5A45FCB2-DBD7-4BB2-9F38-3717AF3ADAEA}" type="parTrans" cxnId="{B4A05E33-D08A-49F1-B51D-52E914C817F1}">
      <dgm:prSet/>
      <dgm:spPr/>
      <dgm:t>
        <a:bodyPr/>
        <a:lstStyle/>
        <a:p>
          <a:endParaRPr lang="tr-TR"/>
        </a:p>
      </dgm:t>
    </dgm:pt>
    <dgm:pt modelId="{3384C492-7F9A-4BD6-81F9-4F381FE39B9E}" type="sibTrans" cxnId="{B4A05E33-D08A-49F1-B51D-52E914C817F1}">
      <dgm:prSet/>
      <dgm:spPr/>
      <dgm:t>
        <a:bodyPr/>
        <a:lstStyle/>
        <a:p>
          <a:endParaRPr lang="tr-TR"/>
        </a:p>
      </dgm:t>
    </dgm:pt>
    <dgm:pt modelId="{0E969423-3802-448D-AC53-500D18FEAD4F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5- KİMLİK EDİNME VE KENDİNİ TANIMA 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F2809022-D71F-486B-9BD3-1941114034D9}" type="parTrans" cxnId="{246CB7E5-70F8-4E68-8365-60E190FA52B9}">
      <dgm:prSet/>
      <dgm:spPr/>
      <dgm:t>
        <a:bodyPr/>
        <a:lstStyle/>
        <a:p>
          <a:endParaRPr lang="tr-TR"/>
        </a:p>
      </dgm:t>
    </dgm:pt>
    <dgm:pt modelId="{45EBA66E-380A-4044-B0F2-2D84E5FBEB7C}" type="sibTrans" cxnId="{246CB7E5-70F8-4E68-8365-60E190FA52B9}">
      <dgm:prSet/>
      <dgm:spPr/>
      <dgm:t>
        <a:bodyPr/>
        <a:lstStyle/>
        <a:p>
          <a:endParaRPr lang="tr-TR"/>
        </a:p>
      </dgm:t>
    </dgm:pt>
    <dgm:pt modelId="{50CE28E8-83BC-4A71-B031-F357D16DAC15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6-KARŞI CİNSLE İLGİLİ PROBLEMLER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2390A697-DDAE-4534-86E2-9E777F683B6F}" type="parTrans" cxnId="{B51952DC-505C-40AC-AA68-436F845671E3}">
      <dgm:prSet/>
      <dgm:spPr/>
      <dgm:t>
        <a:bodyPr/>
        <a:lstStyle/>
        <a:p>
          <a:endParaRPr lang="tr-TR"/>
        </a:p>
      </dgm:t>
    </dgm:pt>
    <dgm:pt modelId="{7C48E263-E658-4023-BEEE-ADC5CC2EED62}" type="sibTrans" cxnId="{B51952DC-505C-40AC-AA68-436F845671E3}">
      <dgm:prSet/>
      <dgm:spPr/>
      <dgm:t>
        <a:bodyPr/>
        <a:lstStyle/>
        <a:p>
          <a:endParaRPr lang="tr-TR"/>
        </a:p>
      </dgm:t>
    </dgm:pt>
    <dgm:pt modelId="{6004E96A-E5DE-4A0A-82CA-C343826F13F0}">
      <dgm:prSet phldrT="[Metin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9-DEĞER YARGILARI VE KUŞAK ÇATIŞMASI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3C67096B-0842-420B-A912-03071154C9AE}" type="parTrans" cxnId="{51C6ADBB-3354-4967-8652-6F22F4DC31C6}">
      <dgm:prSet/>
      <dgm:spPr/>
      <dgm:t>
        <a:bodyPr/>
        <a:lstStyle/>
        <a:p>
          <a:endParaRPr lang="tr-TR"/>
        </a:p>
      </dgm:t>
    </dgm:pt>
    <dgm:pt modelId="{0EB7BF32-4661-4157-B00B-79EE0336E0E4}" type="sibTrans" cxnId="{51C6ADBB-3354-4967-8652-6F22F4DC31C6}">
      <dgm:prSet/>
      <dgm:spPr/>
      <dgm:t>
        <a:bodyPr/>
        <a:lstStyle/>
        <a:p>
          <a:endParaRPr lang="tr-TR"/>
        </a:p>
      </dgm:t>
    </dgm:pt>
    <dgm:pt modelId="{AB36375F-E3FA-4AB9-97A8-C528788FC494}" type="pres">
      <dgm:prSet presAssocID="{B0940373-B271-44AD-BBCC-B33BDE5F5F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5F81D4-0C12-471E-89CD-5550A3B2F910}" type="pres">
      <dgm:prSet presAssocID="{0444C851-DE66-47FC-A6B2-859E22C2E4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484979-DE72-4A62-B3B1-9109748B5EA3}" type="pres">
      <dgm:prSet presAssocID="{3897C1E3-396B-41E4-9FE4-F4D9F9A1CAFF}" presName="sibTrans" presStyleCnt="0"/>
      <dgm:spPr/>
    </dgm:pt>
    <dgm:pt modelId="{473A65E3-6FF0-4546-A90E-32010C004E43}" type="pres">
      <dgm:prSet presAssocID="{3AB6BF5C-C729-4BB2-A7F9-88A50F3590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CF6117-1A43-4B2D-B4DC-7D59582617B1}" type="pres">
      <dgm:prSet presAssocID="{3384C492-7F9A-4BD6-81F9-4F381FE39B9E}" presName="sibTrans" presStyleCnt="0"/>
      <dgm:spPr/>
    </dgm:pt>
    <dgm:pt modelId="{4C353FDC-4310-48C0-A149-0697576A1401}" type="pres">
      <dgm:prSet presAssocID="{0E969423-3802-448D-AC53-500D18FEAD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84AC17-B75D-4544-A1B9-FD3FC316B394}" type="pres">
      <dgm:prSet presAssocID="{45EBA66E-380A-4044-B0F2-2D84E5FBEB7C}" presName="sibTrans" presStyleCnt="0"/>
      <dgm:spPr/>
    </dgm:pt>
    <dgm:pt modelId="{674F0BB0-1694-4F76-A467-6006F521EE35}" type="pres">
      <dgm:prSet presAssocID="{50CE28E8-83BC-4A71-B031-F357D16DAC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D0A2BB-864A-40A2-B9D1-8CC036D3776A}" type="pres">
      <dgm:prSet presAssocID="{7C48E263-E658-4023-BEEE-ADC5CC2EED62}" presName="sibTrans" presStyleCnt="0"/>
      <dgm:spPr/>
    </dgm:pt>
    <dgm:pt modelId="{61607DBE-52C3-4703-9170-F8AF45CD464A}" type="pres">
      <dgm:prSet presAssocID="{6004E96A-E5DE-4A0A-82CA-C343826F13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C6ADBB-3354-4967-8652-6F22F4DC31C6}" srcId="{B0940373-B271-44AD-BBCC-B33BDE5F5F15}" destId="{6004E96A-E5DE-4A0A-82CA-C343826F13F0}" srcOrd="4" destOrd="0" parTransId="{3C67096B-0842-420B-A912-03071154C9AE}" sibTransId="{0EB7BF32-4661-4157-B00B-79EE0336E0E4}"/>
    <dgm:cxn modelId="{246CB7E5-70F8-4E68-8365-60E190FA52B9}" srcId="{B0940373-B271-44AD-BBCC-B33BDE5F5F15}" destId="{0E969423-3802-448D-AC53-500D18FEAD4F}" srcOrd="2" destOrd="0" parTransId="{F2809022-D71F-486B-9BD3-1941114034D9}" sibTransId="{45EBA66E-380A-4044-B0F2-2D84E5FBEB7C}"/>
    <dgm:cxn modelId="{02B4025F-FB74-4449-9371-39624C1C7C9F}" type="presOf" srcId="{50CE28E8-83BC-4A71-B031-F357D16DAC15}" destId="{674F0BB0-1694-4F76-A467-6006F521EE35}" srcOrd="0" destOrd="0" presId="urn:microsoft.com/office/officeart/2005/8/layout/default#1"/>
    <dgm:cxn modelId="{CFEF3D7C-4565-4869-9F4E-A2CF41168DE9}" type="presOf" srcId="{B0940373-B271-44AD-BBCC-B33BDE5F5F15}" destId="{AB36375F-E3FA-4AB9-97A8-C528788FC494}" srcOrd="0" destOrd="0" presId="urn:microsoft.com/office/officeart/2005/8/layout/default#1"/>
    <dgm:cxn modelId="{674ADD19-FC24-4165-9001-8D303D3BCFFC}" type="presOf" srcId="{3AB6BF5C-C729-4BB2-A7F9-88A50F359016}" destId="{473A65E3-6FF0-4546-A90E-32010C004E43}" srcOrd="0" destOrd="0" presId="urn:microsoft.com/office/officeart/2005/8/layout/default#1"/>
    <dgm:cxn modelId="{B4A05E33-D08A-49F1-B51D-52E914C817F1}" srcId="{B0940373-B271-44AD-BBCC-B33BDE5F5F15}" destId="{3AB6BF5C-C729-4BB2-A7F9-88A50F359016}" srcOrd="1" destOrd="0" parTransId="{5A45FCB2-DBD7-4BB2-9F38-3717AF3ADAEA}" sibTransId="{3384C492-7F9A-4BD6-81F9-4F381FE39B9E}"/>
    <dgm:cxn modelId="{FC2A715C-5E93-4884-A2FE-B5B1BB261D4C}" srcId="{B0940373-B271-44AD-BBCC-B33BDE5F5F15}" destId="{0444C851-DE66-47FC-A6B2-859E22C2E488}" srcOrd="0" destOrd="0" parTransId="{214827B0-CB3D-4582-A344-D5CA7A58FC08}" sibTransId="{3897C1E3-396B-41E4-9FE4-F4D9F9A1CAFF}"/>
    <dgm:cxn modelId="{B7309BE4-10AC-478D-A24E-8B291F949A9E}" type="presOf" srcId="{6004E96A-E5DE-4A0A-82CA-C343826F13F0}" destId="{61607DBE-52C3-4703-9170-F8AF45CD464A}" srcOrd="0" destOrd="0" presId="urn:microsoft.com/office/officeart/2005/8/layout/default#1"/>
    <dgm:cxn modelId="{8515087E-0B3A-4972-88F9-7227EE456944}" type="presOf" srcId="{0E969423-3802-448D-AC53-500D18FEAD4F}" destId="{4C353FDC-4310-48C0-A149-0697576A1401}" srcOrd="0" destOrd="0" presId="urn:microsoft.com/office/officeart/2005/8/layout/default#1"/>
    <dgm:cxn modelId="{B51952DC-505C-40AC-AA68-436F845671E3}" srcId="{B0940373-B271-44AD-BBCC-B33BDE5F5F15}" destId="{50CE28E8-83BC-4A71-B031-F357D16DAC15}" srcOrd="3" destOrd="0" parTransId="{2390A697-DDAE-4534-86E2-9E777F683B6F}" sibTransId="{7C48E263-E658-4023-BEEE-ADC5CC2EED62}"/>
    <dgm:cxn modelId="{06B2699B-D91B-4DBB-8EA3-49AA4D6EFEEF}" type="presOf" srcId="{0444C851-DE66-47FC-A6B2-859E22C2E488}" destId="{6B5F81D4-0C12-471E-89CD-5550A3B2F910}" srcOrd="0" destOrd="0" presId="urn:microsoft.com/office/officeart/2005/8/layout/default#1"/>
    <dgm:cxn modelId="{43FBBFB5-C476-46EA-BB71-B54452762CDC}" type="presParOf" srcId="{AB36375F-E3FA-4AB9-97A8-C528788FC494}" destId="{6B5F81D4-0C12-471E-89CD-5550A3B2F910}" srcOrd="0" destOrd="0" presId="urn:microsoft.com/office/officeart/2005/8/layout/default#1"/>
    <dgm:cxn modelId="{A3EBB08F-4B1E-46F3-A28A-00FB2F0AF507}" type="presParOf" srcId="{AB36375F-E3FA-4AB9-97A8-C528788FC494}" destId="{8C484979-DE72-4A62-B3B1-9109748B5EA3}" srcOrd="1" destOrd="0" presId="urn:microsoft.com/office/officeart/2005/8/layout/default#1"/>
    <dgm:cxn modelId="{39F00841-9B44-49C1-BE28-D47BA18099F1}" type="presParOf" srcId="{AB36375F-E3FA-4AB9-97A8-C528788FC494}" destId="{473A65E3-6FF0-4546-A90E-32010C004E43}" srcOrd="2" destOrd="0" presId="urn:microsoft.com/office/officeart/2005/8/layout/default#1"/>
    <dgm:cxn modelId="{626D64A9-5FE0-4535-A5A0-680090A51F6F}" type="presParOf" srcId="{AB36375F-E3FA-4AB9-97A8-C528788FC494}" destId="{EDCF6117-1A43-4B2D-B4DC-7D59582617B1}" srcOrd="3" destOrd="0" presId="urn:microsoft.com/office/officeart/2005/8/layout/default#1"/>
    <dgm:cxn modelId="{F42EB147-317F-4288-9552-8C3F596BF0A2}" type="presParOf" srcId="{AB36375F-E3FA-4AB9-97A8-C528788FC494}" destId="{4C353FDC-4310-48C0-A149-0697576A1401}" srcOrd="4" destOrd="0" presId="urn:microsoft.com/office/officeart/2005/8/layout/default#1"/>
    <dgm:cxn modelId="{89721087-AFC0-4277-9606-474774E65CA0}" type="presParOf" srcId="{AB36375F-E3FA-4AB9-97A8-C528788FC494}" destId="{3E84AC17-B75D-4544-A1B9-FD3FC316B394}" srcOrd="5" destOrd="0" presId="urn:microsoft.com/office/officeart/2005/8/layout/default#1"/>
    <dgm:cxn modelId="{8BAF3F82-BDD2-4248-AF35-5D48871AFCC1}" type="presParOf" srcId="{AB36375F-E3FA-4AB9-97A8-C528788FC494}" destId="{674F0BB0-1694-4F76-A467-6006F521EE35}" srcOrd="6" destOrd="0" presId="urn:microsoft.com/office/officeart/2005/8/layout/default#1"/>
    <dgm:cxn modelId="{DAE86188-2E05-4F28-8DEA-ED81F313E913}" type="presParOf" srcId="{AB36375F-E3FA-4AB9-97A8-C528788FC494}" destId="{82D0A2BB-864A-40A2-B9D1-8CC036D3776A}" srcOrd="7" destOrd="0" presId="urn:microsoft.com/office/officeart/2005/8/layout/default#1"/>
    <dgm:cxn modelId="{3E5057DC-EF2B-4EFD-BA91-7EB61CB4B86D}" type="presParOf" srcId="{AB36375F-E3FA-4AB9-97A8-C528788FC494}" destId="{61607DBE-52C3-4703-9170-F8AF45CD464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0018A-30B2-4793-8EFA-16DBB752A2F8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D05FDB-72B7-49C6-AA2D-7BBE77252CDE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3-BENLİK SAYGISI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3EE3E803-F911-45E5-81F8-3C6F1B2302E9}" type="parTrans" cxnId="{3D9DCFBD-78E3-4C12-ABE7-4C03275C54F0}">
      <dgm:prSet/>
      <dgm:spPr/>
      <dgm:t>
        <a:bodyPr/>
        <a:lstStyle/>
        <a:p>
          <a:endParaRPr lang="tr-TR"/>
        </a:p>
      </dgm:t>
    </dgm:pt>
    <dgm:pt modelId="{27ACEB5F-DD87-4A68-90E4-7EF25F83A11C}" type="sibTrans" cxnId="{3D9DCFBD-78E3-4C12-ABE7-4C03275C54F0}">
      <dgm:prSet/>
      <dgm:spPr/>
      <dgm:t>
        <a:bodyPr/>
        <a:lstStyle/>
        <a:p>
          <a:endParaRPr lang="tr-TR"/>
        </a:p>
      </dgm:t>
    </dgm:pt>
    <dgm:pt modelId="{32345E68-D237-4A91-8DBA-888BD412812D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4-KORKU VE KAYGILAR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D42EA869-9674-47F8-AB8F-2700F84FACCD}" type="parTrans" cxnId="{1EDA0F4D-5F2C-4511-97C0-CB0C7D722205}">
      <dgm:prSet/>
      <dgm:spPr/>
      <dgm:t>
        <a:bodyPr/>
        <a:lstStyle/>
        <a:p>
          <a:endParaRPr lang="tr-TR"/>
        </a:p>
      </dgm:t>
    </dgm:pt>
    <dgm:pt modelId="{3FE7F0F9-B13F-47FB-8287-C3EA1F36ECFA}" type="sibTrans" cxnId="{1EDA0F4D-5F2C-4511-97C0-CB0C7D722205}">
      <dgm:prSet/>
      <dgm:spPr/>
      <dgm:t>
        <a:bodyPr/>
        <a:lstStyle/>
        <a:p>
          <a:endParaRPr lang="tr-TR"/>
        </a:p>
      </dgm:t>
    </dgm:pt>
    <dgm:pt modelId="{87678F42-50F7-4301-B028-A40D0FA08719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7-AİLEVİ PROBLEMLER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093C0B28-AD9E-48B4-8A5E-41DA7F4D5DBC}" type="parTrans" cxnId="{CF5D0A82-E2BA-4F15-90A6-E3DAFDD2EFFA}">
      <dgm:prSet/>
      <dgm:spPr/>
      <dgm:t>
        <a:bodyPr/>
        <a:lstStyle/>
        <a:p>
          <a:endParaRPr lang="tr-TR"/>
        </a:p>
      </dgm:t>
    </dgm:pt>
    <dgm:pt modelId="{2A733AB3-3242-458D-A97A-BC7D18456626}" type="sibTrans" cxnId="{CF5D0A82-E2BA-4F15-90A6-E3DAFDD2EFFA}">
      <dgm:prSet/>
      <dgm:spPr/>
      <dgm:t>
        <a:bodyPr/>
        <a:lstStyle/>
        <a:p>
          <a:endParaRPr lang="tr-TR"/>
        </a:p>
      </dgm:t>
    </dgm:pt>
    <dgm:pt modelId="{352B0F20-BDA6-4C73-AE91-D39FE95C9654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8-AKADEMİK VE MESLEKİ PROBLEMLER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43AF42BA-35E1-4696-A74C-9675CC126BAB}" type="parTrans" cxnId="{4138545D-370F-4757-8D61-F3CE9AC00512}">
      <dgm:prSet/>
      <dgm:spPr/>
      <dgm:t>
        <a:bodyPr/>
        <a:lstStyle/>
        <a:p>
          <a:endParaRPr lang="tr-TR"/>
        </a:p>
      </dgm:t>
    </dgm:pt>
    <dgm:pt modelId="{89A070B3-616E-4276-B19B-AE6C1E4A2E8C}" type="sibTrans" cxnId="{4138545D-370F-4757-8D61-F3CE9AC00512}">
      <dgm:prSet/>
      <dgm:spPr/>
      <dgm:t>
        <a:bodyPr/>
        <a:lstStyle/>
        <a:p>
          <a:endParaRPr lang="tr-TR"/>
        </a:p>
      </dgm:t>
    </dgm:pt>
    <dgm:pt modelId="{161763FC-16FD-4AB5-851A-DA075DDC797C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10-BAĞIMLILIK VE BAĞIMSIZLIK</a:t>
          </a:r>
          <a:endParaRPr lang="tr-TR" sz="2000" dirty="0">
            <a:latin typeface="Arial" pitchFamily="34" charset="0"/>
            <a:cs typeface="Arial" pitchFamily="34" charset="0"/>
          </a:endParaRPr>
        </a:p>
      </dgm:t>
    </dgm:pt>
    <dgm:pt modelId="{745515CB-46D9-4EA0-AED6-CB4390D113B7}" type="parTrans" cxnId="{91436AFB-510F-415E-BE8A-2F578520ED5B}">
      <dgm:prSet/>
      <dgm:spPr/>
      <dgm:t>
        <a:bodyPr/>
        <a:lstStyle/>
        <a:p>
          <a:endParaRPr lang="tr-TR"/>
        </a:p>
      </dgm:t>
    </dgm:pt>
    <dgm:pt modelId="{31A94A86-6147-4DB4-96EC-23D5C080E242}" type="sibTrans" cxnId="{91436AFB-510F-415E-BE8A-2F578520ED5B}">
      <dgm:prSet/>
      <dgm:spPr/>
      <dgm:t>
        <a:bodyPr/>
        <a:lstStyle/>
        <a:p>
          <a:endParaRPr lang="tr-TR"/>
        </a:p>
      </dgm:t>
    </dgm:pt>
    <dgm:pt modelId="{8098DE73-F448-4481-93D7-FEC477F1636B}" type="pres">
      <dgm:prSet presAssocID="{C4F0018A-30B2-4793-8EFA-16DBB752A2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33D1AE-718D-4059-AEC6-85657936DF62}" type="pres">
      <dgm:prSet presAssocID="{39D05FDB-72B7-49C6-AA2D-7BBE77252C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93E6D2-D492-4010-BADA-3C409D87C670}" type="pres">
      <dgm:prSet presAssocID="{27ACEB5F-DD87-4A68-90E4-7EF25F83A11C}" presName="sibTrans" presStyleCnt="0"/>
      <dgm:spPr/>
    </dgm:pt>
    <dgm:pt modelId="{0F508A1C-17EB-4649-9739-5594B78645D8}" type="pres">
      <dgm:prSet presAssocID="{32345E68-D237-4A91-8DBA-888BD41281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0F7A1E-1EED-4E7B-862C-8F36640AB7CB}" type="pres">
      <dgm:prSet presAssocID="{3FE7F0F9-B13F-47FB-8287-C3EA1F36ECFA}" presName="sibTrans" presStyleCnt="0"/>
      <dgm:spPr/>
    </dgm:pt>
    <dgm:pt modelId="{24A723E2-8CDB-457A-A864-B00124BA5A0F}" type="pres">
      <dgm:prSet presAssocID="{87678F42-50F7-4301-B028-A40D0FA087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7A6FF-010A-46D7-A9FA-61C61FCF4AC3}" type="pres">
      <dgm:prSet presAssocID="{2A733AB3-3242-458D-A97A-BC7D18456626}" presName="sibTrans" presStyleCnt="0"/>
      <dgm:spPr/>
    </dgm:pt>
    <dgm:pt modelId="{BA4AB772-25EB-4738-8696-2B0D292D2103}" type="pres">
      <dgm:prSet presAssocID="{352B0F20-BDA6-4C73-AE91-D39FE95C96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DECBE9-3E55-4339-B8B9-8C4D3DD2E1F3}" type="pres">
      <dgm:prSet presAssocID="{89A070B3-616E-4276-B19B-AE6C1E4A2E8C}" presName="sibTrans" presStyleCnt="0"/>
      <dgm:spPr/>
    </dgm:pt>
    <dgm:pt modelId="{5E2289B1-117D-4A69-B2C2-9C7DC92204A4}" type="pres">
      <dgm:prSet presAssocID="{161763FC-16FD-4AB5-851A-DA075DDC79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BF6D54-6C26-450B-A6E7-AF496F5815A6}" type="presOf" srcId="{C4F0018A-30B2-4793-8EFA-16DBB752A2F8}" destId="{8098DE73-F448-4481-93D7-FEC477F1636B}" srcOrd="0" destOrd="0" presId="urn:microsoft.com/office/officeart/2005/8/layout/default#2"/>
    <dgm:cxn modelId="{3D9DCFBD-78E3-4C12-ABE7-4C03275C54F0}" srcId="{C4F0018A-30B2-4793-8EFA-16DBB752A2F8}" destId="{39D05FDB-72B7-49C6-AA2D-7BBE77252CDE}" srcOrd="0" destOrd="0" parTransId="{3EE3E803-F911-45E5-81F8-3C6F1B2302E9}" sibTransId="{27ACEB5F-DD87-4A68-90E4-7EF25F83A11C}"/>
    <dgm:cxn modelId="{C3202A37-C443-48DA-909F-7A23DEDB76D8}" type="presOf" srcId="{32345E68-D237-4A91-8DBA-888BD412812D}" destId="{0F508A1C-17EB-4649-9739-5594B78645D8}" srcOrd="0" destOrd="0" presId="urn:microsoft.com/office/officeart/2005/8/layout/default#2"/>
    <dgm:cxn modelId="{13C82DDE-2E60-44CF-921D-A650DC8120E0}" type="presOf" srcId="{87678F42-50F7-4301-B028-A40D0FA08719}" destId="{24A723E2-8CDB-457A-A864-B00124BA5A0F}" srcOrd="0" destOrd="0" presId="urn:microsoft.com/office/officeart/2005/8/layout/default#2"/>
    <dgm:cxn modelId="{91436AFB-510F-415E-BE8A-2F578520ED5B}" srcId="{C4F0018A-30B2-4793-8EFA-16DBB752A2F8}" destId="{161763FC-16FD-4AB5-851A-DA075DDC797C}" srcOrd="4" destOrd="0" parTransId="{745515CB-46D9-4EA0-AED6-CB4390D113B7}" sibTransId="{31A94A86-6147-4DB4-96EC-23D5C080E242}"/>
    <dgm:cxn modelId="{3F18C3D2-39EF-438F-9272-AE76E951EE32}" type="presOf" srcId="{161763FC-16FD-4AB5-851A-DA075DDC797C}" destId="{5E2289B1-117D-4A69-B2C2-9C7DC92204A4}" srcOrd="0" destOrd="0" presId="urn:microsoft.com/office/officeart/2005/8/layout/default#2"/>
    <dgm:cxn modelId="{4138545D-370F-4757-8D61-F3CE9AC00512}" srcId="{C4F0018A-30B2-4793-8EFA-16DBB752A2F8}" destId="{352B0F20-BDA6-4C73-AE91-D39FE95C9654}" srcOrd="3" destOrd="0" parTransId="{43AF42BA-35E1-4696-A74C-9675CC126BAB}" sibTransId="{89A070B3-616E-4276-B19B-AE6C1E4A2E8C}"/>
    <dgm:cxn modelId="{3DCDB2DF-E494-45BC-9BE3-7D5D7C571CDE}" type="presOf" srcId="{39D05FDB-72B7-49C6-AA2D-7BBE77252CDE}" destId="{AE33D1AE-718D-4059-AEC6-85657936DF62}" srcOrd="0" destOrd="0" presId="urn:microsoft.com/office/officeart/2005/8/layout/default#2"/>
    <dgm:cxn modelId="{1AE5FA50-64E4-4304-80E1-ABCFA0086D9D}" type="presOf" srcId="{352B0F20-BDA6-4C73-AE91-D39FE95C9654}" destId="{BA4AB772-25EB-4738-8696-2B0D292D2103}" srcOrd="0" destOrd="0" presId="urn:microsoft.com/office/officeart/2005/8/layout/default#2"/>
    <dgm:cxn modelId="{CF5D0A82-E2BA-4F15-90A6-E3DAFDD2EFFA}" srcId="{C4F0018A-30B2-4793-8EFA-16DBB752A2F8}" destId="{87678F42-50F7-4301-B028-A40D0FA08719}" srcOrd="2" destOrd="0" parTransId="{093C0B28-AD9E-48B4-8A5E-41DA7F4D5DBC}" sibTransId="{2A733AB3-3242-458D-A97A-BC7D18456626}"/>
    <dgm:cxn modelId="{1EDA0F4D-5F2C-4511-97C0-CB0C7D722205}" srcId="{C4F0018A-30B2-4793-8EFA-16DBB752A2F8}" destId="{32345E68-D237-4A91-8DBA-888BD412812D}" srcOrd="1" destOrd="0" parTransId="{D42EA869-9674-47F8-AB8F-2700F84FACCD}" sibTransId="{3FE7F0F9-B13F-47FB-8287-C3EA1F36ECFA}"/>
    <dgm:cxn modelId="{0DA40DFB-33D0-4D25-BC7D-97B2CF2E6235}" type="presParOf" srcId="{8098DE73-F448-4481-93D7-FEC477F1636B}" destId="{AE33D1AE-718D-4059-AEC6-85657936DF62}" srcOrd="0" destOrd="0" presId="urn:microsoft.com/office/officeart/2005/8/layout/default#2"/>
    <dgm:cxn modelId="{E8E66392-8155-4472-8EB7-BDACE8D33EBC}" type="presParOf" srcId="{8098DE73-F448-4481-93D7-FEC477F1636B}" destId="{F093E6D2-D492-4010-BADA-3C409D87C670}" srcOrd="1" destOrd="0" presId="urn:microsoft.com/office/officeart/2005/8/layout/default#2"/>
    <dgm:cxn modelId="{E5495541-9AD0-453E-9C01-A7DA3E9566D4}" type="presParOf" srcId="{8098DE73-F448-4481-93D7-FEC477F1636B}" destId="{0F508A1C-17EB-4649-9739-5594B78645D8}" srcOrd="2" destOrd="0" presId="urn:microsoft.com/office/officeart/2005/8/layout/default#2"/>
    <dgm:cxn modelId="{4548D73B-230C-41F5-8D2F-05BD2A9E1F3C}" type="presParOf" srcId="{8098DE73-F448-4481-93D7-FEC477F1636B}" destId="{EC0F7A1E-1EED-4E7B-862C-8F36640AB7CB}" srcOrd="3" destOrd="0" presId="urn:microsoft.com/office/officeart/2005/8/layout/default#2"/>
    <dgm:cxn modelId="{9D42EFA0-6F87-4C56-91A4-5959E9B9EF34}" type="presParOf" srcId="{8098DE73-F448-4481-93D7-FEC477F1636B}" destId="{24A723E2-8CDB-457A-A864-B00124BA5A0F}" srcOrd="4" destOrd="0" presId="urn:microsoft.com/office/officeart/2005/8/layout/default#2"/>
    <dgm:cxn modelId="{2BEEBBB8-DBE3-4035-95F3-4C2F9E611790}" type="presParOf" srcId="{8098DE73-F448-4481-93D7-FEC477F1636B}" destId="{1EF7A6FF-010A-46D7-A9FA-61C61FCF4AC3}" srcOrd="5" destOrd="0" presId="urn:microsoft.com/office/officeart/2005/8/layout/default#2"/>
    <dgm:cxn modelId="{85D02DF9-DA2D-4B67-A3DA-16FF56531432}" type="presParOf" srcId="{8098DE73-F448-4481-93D7-FEC477F1636B}" destId="{BA4AB772-25EB-4738-8696-2B0D292D2103}" srcOrd="6" destOrd="0" presId="urn:microsoft.com/office/officeart/2005/8/layout/default#2"/>
    <dgm:cxn modelId="{37CECBD0-6D23-41E9-B944-52A6591431DD}" type="presParOf" srcId="{8098DE73-F448-4481-93D7-FEC477F1636B}" destId="{B9DECBE9-3E55-4339-B8B9-8C4D3DD2E1F3}" srcOrd="7" destOrd="0" presId="urn:microsoft.com/office/officeart/2005/8/layout/default#2"/>
    <dgm:cxn modelId="{5798BEA8-923C-403E-8719-51283E3943FE}" type="presParOf" srcId="{8098DE73-F448-4481-93D7-FEC477F1636B}" destId="{5E2289B1-117D-4A69-B2C2-9C7DC92204A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13E0-E2D1-42E9-987A-A352CD94B326}">
      <dsp:nvSpPr>
        <dsp:cNvPr id="0" name=""/>
        <dsp:cNvSpPr/>
      </dsp:nvSpPr>
      <dsp:spPr>
        <a:xfrm>
          <a:off x="3383014" y="2373"/>
          <a:ext cx="1735092" cy="112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GRUP YAKLAŞIMI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3438069" y="57428"/>
        <a:ext cx="1624982" cy="1017699"/>
      </dsp:txXfrm>
    </dsp:sp>
    <dsp:sp modelId="{906C0322-2AA6-4BE4-B8FE-EA19B0D88882}">
      <dsp:nvSpPr>
        <dsp:cNvPr id="0" name=""/>
        <dsp:cNvSpPr/>
      </dsp:nvSpPr>
      <dsp:spPr>
        <a:xfrm>
          <a:off x="1995786" y="566278"/>
          <a:ext cx="4509548" cy="4509548"/>
        </a:xfrm>
        <a:custGeom>
          <a:avLst/>
          <a:gdLst/>
          <a:ahLst/>
          <a:cxnLst/>
          <a:rect l="0" t="0" r="0" b="0"/>
          <a:pathLst>
            <a:path>
              <a:moveTo>
                <a:pt x="3134259" y="178596"/>
              </a:moveTo>
              <a:arcTo wR="2254774" hR="2254774" stAng="17577473" swAng="1963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77192-76B6-4967-BAFF-D8BFEA479851}">
      <dsp:nvSpPr>
        <dsp:cNvPr id="0" name=""/>
        <dsp:cNvSpPr/>
      </dsp:nvSpPr>
      <dsp:spPr>
        <a:xfrm>
          <a:off x="5527432" y="1560384"/>
          <a:ext cx="1735092" cy="112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SEÇİM TEORİSİ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5582487" y="1615439"/>
        <a:ext cx="1624982" cy="1017699"/>
      </dsp:txXfrm>
    </dsp:sp>
    <dsp:sp modelId="{D075631E-4909-4EA4-845A-1B00F04A2A0A}">
      <dsp:nvSpPr>
        <dsp:cNvPr id="0" name=""/>
        <dsp:cNvSpPr/>
      </dsp:nvSpPr>
      <dsp:spPr>
        <a:xfrm>
          <a:off x="1995786" y="566278"/>
          <a:ext cx="4509548" cy="4509548"/>
        </a:xfrm>
        <a:custGeom>
          <a:avLst/>
          <a:gdLst/>
          <a:ahLst/>
          <a:cxnLst/>
          <a:rect l="0" t="0" r="0" b="0"/>
          <a:pathLst>
            <a:path>
              <a:moveTo>
                <a:pt x="4506435" y="2136336"/>
              </a:moveTo>
              <a:arcTo wR="2254774" hR="2254774" stAng="21419340" swAng="2197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224A-279E-44B8-82C0-60BE7722E13F}">
      <dsp:nvSpPr>
        <dsp:cNvPr id="0" name=""/>
        <dsp:cNvSpPr/>
      </dsp:nvSpPr>
      <dsp:spPr>
        <a:xfrm>
          <a:off x="4708337" y="4081298"/>
          <a:ext cx="1735092" cy="112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HÜMANİSTİK YAKLAŞIM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4763392" y="4136353"/>
        <a:ext cx="1624982" cy="1017699"/>
      </dsp:txXfrm>
    </dsp:sp>
    <dsp:sp modelId="{5BB50A69-C0A1-4751-8F98-3452E7C462D8}">
      <dsp:nvSpPr>
        <dsp:cNvPr id="0" name=""/>
        <dsp:cNvSpPr/>
      </dsp:nvSpPr>
      <dsp:spPr>
        <a:xfrm>
          <a:off x="1995786" y="566278"/>
          <a:ext cx="4509548" cy="4509548"/>
        </a:xfrm>
        <a:custGeom>
          <a:avLst/>
          <a:gdLst/>
          <a:ahLst/>
          <a:cxnLst/>
          <a:rect l="0" t="0" r="0" b="0"/>
          <a:pathLst>
            <a:path>
              <a:moveTo>
                <a:pt x="2703582" y="4464429"/>
              </a:moveTo>
              <a:arcTo wR="2254774" hR="2254774" stAng="4711122" swAng="1377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ACB9E-AE4B-41EA-A25A-56461D1C29B7}">
      <dsp:nvSpPr>
        <dsp:cNvPr id="0" name=""/>
        <dsp:cNvSpPr/>
      </dsp:nvSpPr>
      <dsp:spPr>
        <a:xfrm>
          <a:off x="2057691" y="4081298"/>
          <a:ext cx="1735092" cy="112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GELİŞİMSEL YAKLAŞIM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2112746" y="4136353"/>
        <a:ext cx="1624982" cy="1017699"/>
      </dsp:txXfrm>
    </dsp:sp>
    <dsp:sp modelId="{0540F86E-EC30-43C0-B8EF-5006EDC4C937}">
      <dsp:nvSpPr>
        <dsp:cNvPr id="0" name=""/>
        <dsp:cNvSpPr/>
      </dsp:nvSpPr>
      <dsp:spPr>
        <a:xfrm>
          <a:off x="1995786" y="566278"/>
          <a:ext cx="4509548" cy="4509548"/>
        </a:xfrm>
        <a:custGeom>
          <a:avLst/>
          <a:gdLst/>
          <a:ahLst/>
          <a:cxnLst/>
          <a:rect l="0" t="0" r="0" b="0"/>
          <a:pathLst>
            <a:path>
              <a:moveTo>
                <a:pt x="377037" y="3503017"/>
              </a:moveTo>
              <a:arcTo wR="2254774" hR="2254774" stAng="8783139" swAng="2197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6CC23-4124-42AD-AA42-D2E5271760C3}">
      <dsp:nvSpPr>
        <dsp:cNvPr id="0" name=""/>
        <dsp:cNvSpPr/>
      </dsp:nvSpPr>
      <dsp:spPr>
        <a:xfrm>
          <a:off x="1238597" y="1560384"/>
          <a:ext cx="1735092" cy="112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BİREYSEL YAKLAŞIM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1293652" y="1615439"/>
        <a:ext cx="1624982" cy="1017699"/>
      </dsp:txXfrm>
    </dsp:sp>
    <dsp:sp modelId="{B2E425C9-82F3-4CA8-9BC3-151E1D9429CB}">
      <dsp:nvSpPr>
        <dsp:cNvPr id="0" name=""/>
        <dsp:cNvSpPr/>
      </dsp:nvSpPr>
      <dsp:spPr>
        <a:xfrm>
          <a:off x="1995786" y="566278"/>
          <a:ext cx="4509548" cy="4509548"/>
        </a:xfrm>
        <a:custGeom>
          <a:avLst/>
          <a:gdLst/>
          <a:ahLst/>
          <a:cxnLst/>
          <a:rect l="0" t="0" r="0" b="0"/>
          <a:pathLst>
            <a:path>
              <a:moveTo>
                <a:pt x="392628" y="983389"/>
              </a:moveTo>
              <a:arcTo wR="2254774" hR="2254774" stAng="12859404" swAng="1963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81D4-0C12-471E-89CD-5550A3B2F910}">
      <dsp:nvSpPr>
        <dsp:cNvPr id="0" name=""/>
        <dsp:cNvSpPr/>
      </dsp:nvSpPr>
      <dsp:spPr>
        <a:xfrm>
          <a:off x="531" y="747203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1-İLİŞKİ PROBLEMLERİ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531" y="747203"/>
        <a:ext cx="2074597" cy="1244758"/>
      </dsp:txXfrm>
    </dsp:sp>
    <dsp:sp modelId="{473A65E3-6FF0-4546-A90E-32010C004E43}">
      <dsp:nvSpPr>
        <dsp:cNvPr id="0" name=""/>
        <dsp:cNvSpPr/>
      </dsp:nvSpPr>
      <dsp:spPr>
        <a:xfrm>
          <a:off x="2282588" y="747203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2-ÖZGÜVEN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2282588" y="747203"/>
        <a:ext cx="2074597" cy="1244758"/>
      </dsp:txXfrm>
    </dsp:sp>
    <dsp:sp modelId="{4C353FDC-4310-48C0-A149-0697576A1401}">
      <dsp:nvSpPr>
        <dsp:cNvPr id="0" name=""/>
        <dsp:cNvSpPr/>
      </dsp:nvSpPr>
      <dsp:spPr>
        <a:xfrm>
          <a:off x="531" y="2199421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5- KİMLİK EDİNME VE KENDİNİ TANIMA 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531" y="2199421"/>
        <a:ext cx="2074597" cy="1244758"/>
      </dsp:txXfrm>
    </dsp:sp>
    <dsp:sp modelId="{674F0BB0-1694-4F76-A467-6006F521EE35}">
      <dsp:nvSpPr>
        <dsp:cNvPr id="0" name=""/>
        <dsp:cNvSpPr/>
      </dsp:nvSpPr>
      <dsp:spPr>
        <a:xfrm>
          <a:off x="2282588" y="2199421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6-KARŞI CİNSLE İLGİLİ PROBLEMLER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2282588" y="2199421"/>
        <a:ext cx="2074597" cy="1244758"/>
      </dsp:txXfrm>
    </dsp:sp>
    <dsp:sp modelId="{61607DBE-52C3-4703-9170-F8AF45CD464A}">
      <dsp:nvSpPr>
        <dsp:cNvPr id="0" name=""/>
        <dsp:cNvSpPr/>
      </dsp:nvSpPr>
      <dsp:spPr>
        <a:xfrm>
          <a:off x="1141560" y="3651639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9-DEĞER YARGILARI VE KUŞAK ÇATIŞMASI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1141560" y="3651639"/>
        <a:ext cx="2074597" cy="1244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D1AE-718D-4059-AEC6-85657936DF62}">
      <dsp:nvSpPr>
        <dsp:cNvPr id="0" name=""/>
        <dsp:cNvSpPr/>
      </dsp:nvSpPr>
      <dsp:spPr>
        <a:xfrm>
          <a:off x="531" y="441600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3-BENLİK SAYGISI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531" y="441600"/>
        <a:ext cx="2074597" cy="1244758"/>
      </dsp:txXfrm>
    </dsp:sp>
    <dsp:sp modelId="{0F508A1C-17EB-4649-9739-5594B78645D8}">
      <dsp:nvSpPr>
        <dsp:cNvPr id="0" name=""/>
        <dsp:cNvSpPr/>
      </dsp:nvSpPr>
      <dsp:spPr>
        <a:xfrm>
          <a:off x="2282588" y="441600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4-KORKU VE KAYGILAR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2282588" y="441600"/>
        <a:ext cx="2074597" cy="1244758"/>
      </dsp:txXfrm>
    </dsp:sp>
    <dsp:sp modelId="{24A723E2-8CDB-457A-A864-B00124BA5A0F}">
      <dsp:nvSpPr>
        <dsp:cNvPr id="0" name=""/>
        <dsp:cNvSpPr/>
      </dsp:nvSpPr>
      <dsp:spPr>
        <a:xfrm>
          <a:off x="531" y="1893818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7-AİLEVİ PROBLEMLER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531" y="1893818"/>
        <a:ext cx="2074597" cy="1244758"/>
      </dsp:txXfrm>
    </dsp:sp>
    <dsp:sp modelId="{BA4AB772-25EB-4738-8696-2B0D292D2103}">
      <dsp:nvSpPr>
        <dsp:cNvPr id="0" name=""/>
        <dsp:cNvSpPr/>
      </dsp:nvSpPr>
      <dsp:spPr>
        <a:xfrm>
          <a:off x="2282588" y="1893818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8-AKADEMİK VE MESLEKİ PROBLEMLER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2282588" y="1893818"/>
        <a:ext cx="2074597" cy="1244758"/>
      </dsp:txXfrm>
    </dsp:sp>
    <dsp:sp modelId="{5E2289B1-117D-4A69-B2C2-9C7DC92204A4}">
      <dsp:nvSpPr>
        <dsp:cNvPr id="0" name=""/>
        <dsp:cNvSpPr/>
      </dsp:nvSpPr>
      <dsp:spPr>
        <a:xfrm>
          <a:off x="1141560" y="3346036"/>
          <a:ext cx="2074597" cy="124475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10-BAĞIMLILIK VE BAĞIMSIZLIK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1141560" y="3346036"/>
        <a:ext cx="2074597" cy="124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1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4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2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53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6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1279525" y="1600202"/>
            <a:ext cx="5257800" cy="4525963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8444-67E2-4DA4-A3B3-EB38D5F2B7B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912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8395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915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186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9612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0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30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65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89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388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>
                <a:solidFill>
                  <a:prstClr val="white">
                    <a:alpha val="60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0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8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04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05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73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83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4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7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66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0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53086D93-FCAC-47E0-A2EE-787E62CA814C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29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CDA879A6-0FD0-4734-A311-86BFCA472E6E}" type="datetimeFigureOut">
              <a:rPr lang="en-US" dirty="0">
                <a:solidFill>
                  <a:srgbClr val="B31166"/>
                </a:solidFill>
              </a:rPr>
              <a:pPr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27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9315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7629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5242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462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3724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0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42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4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16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3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207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1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077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70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733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689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764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5D8EE-5D6C-44B5-8CD4-06526815CCE9}" type="slidenum">
              <a:rPr lang="tr-TR" smtClean="0">
                <a:solidFill>
                  <a:srgbClr val="696464"/>
                </a:solidFill>
              </a:rPr>
              <a:pPr/>
              <a:t>‹#›</a:t>
            </a:fld>
            <a:endParaRPr lang="tr-TR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7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353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592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5E6-AD1F-4A37-80B2-1EC3910103B9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D8EE-5D6C-44B5-8CD4-06526815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655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34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1083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98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3043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716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0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202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3807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33627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1769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07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796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9451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02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3714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16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7412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6122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548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44455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67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22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12.04.2022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0FEA-AAEB-454E-9D63-BE25BD0AB28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1A94-F084-45B1-86DE-82C5A71358B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86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2BE451C3-0FF4-47C4-B829-773ADF60F88C}" type="datetimeFigureOut">
              <a:rPr lang="en-US" dirty="0">
                <a:solidFill>
                  <a:srgbClr val="B31166"/>
                </a:solidFill>
              </a:rPr>
              <a:pPr defTabSz="457200"/>
              <a:t>4/12/2022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2022/4/12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24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77A985E6-AD1F-4A37-80B2-1EC3910103B9}" type="datetimeFigureOut">
              <a:rPr lang="tr-TR" smtClean="0"/>
              <a:pPr defTabSz="457200"/>
              <a:t>12.04.2022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26F5D8EE-5D6C-44B5-8CD4-06526815CCE9}" type="slidenum">
              <a:rPr lang="tr-TR" smtClean="0"/>
              <a:pPr defTabSz="45720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87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EE552F-7B24-4640-BA92-BF73457B3BB6}" type="datetimeFigureOut">
              <a:rPr lang="tr-TR" smtClean="0">
                <a:solidFill>
                  <a:srgbClr val="696464"/>
                </a:solidFill>
              </a:rPr>
              <a:pPr/>
              <a:t>12.04.2022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0E9B3B3-85CA-4DE5-843C-DFB8E296ED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95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.tr/url?sa=i&amp;url=https://www.mentalup.net/blog/psikososyal-gelisim-kurami-nedir-evreleri-nelerdir&amp;psig=AOvVaw3w7L-4b1CaTXGlgLMPqvvf&amp;ust=1585605478881000&amp;source=images&amp;cd=vfe&amp;ved=2ahUKEwjC_Ozr1sDoAhXGt6QKHcypBd8Qr4kDegUIARDkAQ" TargetMode="Externa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tr/url?sa=i&amp;url=https://www.mentalup.net/blog/psikososyal-gelisim-kurami-nedir-evreleri-nelerdir&amp;psig=AOvVaw3w7L-4b1CaTXGlgLMPqvvf&amp;ust=1585605478881000&amp;source=images&amp;cd=vfe&amp;ved=2ahUKEwjC_Ozr1sDoAhXGt6QKHcypBd8Qr4kDegUIARDkAQ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47664" y="1556792"/>
            <a:ext cx="7406640" cy="14721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KİŞİSEL REHBERLİK </a:t>
            </a:r>
            <a:endParaRPr lang="tr-T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39752" y="371703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Prof.Dr.Mevlüt KAYA</a:t>
            </a:r>
            <a:endParaRPr lang="tr-T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KİŞİSEL REHBERLİK MODEL VE YAKLAŞIMLARI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57158" y="1285860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0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GRUP YAKLAŞIMI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412776"/>
            <a:ext cx="8100392" cy="576064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Grup rehberliği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bir çok kişisel sosyal problemlerin gelişimsel konuların, eğitsel çalışmaların gerçekleştirilmesi açısından önemlidir. </a:t>
            </a:r>
          </a:p>
          <a:p>
            <a:pPr marL="82296" indent="0"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çalışmalar;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Küçük gruplarla etkileşim,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Psikolojik eğitim,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Sosyal beceri geliştirme,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Oyunlar ve etkinlikler şeklinde gerçekleştirilebilmektedir.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BİREYSEL YAKLAŞIM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340768"/>
            <a:ext cx="7498080" cy="4800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Bireysel rehberlik hizmetleri,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bireysel görüşme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yoluyla da gerçekleştirilebilir.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Hırsızlık, argo konuşma , başkalarına zarar verme , içekapanıklık gibi bir çok problem durumunu öğrenci ile yüz yüze görüşülerek, onun problemliliğini gizlilik içerisinde onunla birlikte çözmeyi gerektirebilir.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Bunun için öğretmenin belli görüşme tekniklerini  bilmesi, iletişim becerisini ve öğrenciyi olduğu gibi kabul edebilme yeterliliklerinin olması gerekmektedir.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GELİŞİMSEL YAKLAŞIM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616624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Farklı gelişim aşamalarında gerekli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gelişim görevlerinin başarılması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yla birey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ileriki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dönemlere daha iyi hazırlanabilmektedir.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Erikson’a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belli gelişim</a:t>
            </a: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dönemlerinde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başarılması gereken gelişimsel görevler vardır; 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temel güven duygusu (0-2 yaş)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bağımsızlık (2-3 yaş)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girişkenlik (3-6 yaş)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başarı, çalışkanlık  (6-12 yaş)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kimlik kazanımı (12-18 yaş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hlinkClick r:id="rId2"/>
              </a:rPr>
              <a:t>Psikososyal Gelişim </a:t>
            </a:r>
            <a:r>
              <a:rPr lang="tr-TR" b="1" dirty="0" smtClean="0">
                <a:solidFill>
                  <a:srgbClr val="FF0000"/>
                </a:solidFill>
                <a:hlinkClick r:id="rId2"/>
              </a:rPr>
              <a:t>Kuramı</a:t>
            </a:r>
            <a:r>
              <a:rPr lang="tr-TR" b="1" dirty="0" smtClean="0">
                <a:solidFill>
                  <a:srgbClr val="FF0000"/>
                </a:solidFill>
              </a:rPr>
              <a:t>nın </a:t>
            </a:r>
            <a:r>
              <a:rPr lang="tr-TR" dirty="0" smtClean="0">
                <a:solidFill>
                  <a:schemeClr val="tx1"/>
                </a:solidFill>
              </a:rPr>
              <a:t>8 Evresi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" y="1487264"/>
            <a:ext cx="8694548" cy="469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Psikososyal Gelişim Kuramı ve Evreleri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" y="1379350"/>
            <a:ext cx="8692752" cy="50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16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971600" y="908720"/>
            <a:ext cx="700620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99992" y="1412776"/>
            <a:ext cx="2423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7069422" y="1412776"/>
            <a:ext cx="2423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1475656" y="1412776"/>
            <a:ext cx="300135" cy="395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530176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105548"/>
          </a:xfrm>
        </p:spPr>
        <p:txBody>
          <a:bodyPr>
            <a:noAutofit/>
          </a:bodyPr>
          <a:lstStyle/>
          <a:p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Gelişimsel açıdan bir başka alan ise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moral (ahlaki) gelişim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dir. </a:t>
            </a:r>
          </a:p>
          <a:p>
            <a:pPr marL="82296" indent="0">
              <a:buNone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Kohlberg’e göre okul, ahlaki yargının geliştirilmesi gereken en önemli sosyal ortamlardan birisidir. </a:t>
            </a:r>
          </a:p>
          <a:p>
            <a:pPr marL="82296" indent="0">
              <a:buNone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Bu kapsamda yapılabilecek çalışmalar: </a:t>
            </a:r>
          </a:p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Ahlaki problemlerin sunumu ve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öğrencinin özgün çözümlerinin teşvik edilmesi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Gelişimsel olarak uygun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ahlaki yargıların bilinmesi </a:t>
            </a:r>
          </a:p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Ahlaki yargılarının ifade edilmesi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nde fırsat verilmesi </a:t>
            </a:r>
          </a:p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Ahlaki akıl yürütmeye götüren niçin ve nasıl soruları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nın kullanılmasının teşvik edilmesi </a:t>
            </a:r>
          </a:p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Tartışma ortamları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ndaki etkinliklerin okul çağı çocuklarında ahlaki yargılamanın gelişimine katkı sağlayacağı belirtilmektedir.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4664"/>
            <a:ext cx="7859588" cy="562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42111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9268"/>
            <a:ext cx="7880074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38061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577952"/>
      </p:ext>
    </p:extLst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80391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1069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17" y="408653"/>
            <a:ext cx="7211516" cy="54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9430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8640"/>
            <a:ext cx="8039100" cy="592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54402"/>
      </p:ext>
    </p:ext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66682"/>
            <a:ext cx="7499548" cy="54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78046"/>
      </p:ext>
    </p:extLst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2646"/>
            <a:ext cx="7859588" cy="578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13922"/>
      </p:ext>
    </p:extLst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HÜMANİSTİK (İNSANCIL) YAKLAŞIM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980728"/>
            <a:ext cx="7498080" cy="4800600"/>
          </a:xfrm>
        </p:spPr>
        <p:txBody>
          <a:bodyPr>
            <a:norm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Hümanistik yaklaşımın katkılarıyla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insan doğasının olumlu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olarak değerlendirilmesi gündeme gelmiştir. </a:t>
            </a:r>
          </a:p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Hümanistik eğitimde, kişisel rehberlik hizmetlerini öğretmenin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insan doğasına ilişkin tutumları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belirler. </a:t>
            </a:r>
          </a:p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Öğrenci merkezli eğitim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denilen bu yaklaşımda, öğretmen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bireysel farklılıklara dayalı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çeşitliliğin verimliliği artırdığını bilen ve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demokratik tutumlara sahip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bir rehberdir.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Hümanistik eğitimin doğal parçalarından biri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sınıf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atmosferi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dir.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Empatik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dinleme ve anlama esastır.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Sınıf atmosferinin demokratik olarak işletilmesi ve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öğretmen tutumlarının saygı ve değer vermeye dayalı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olması ön koşullar olarak ileri sürülmektedir.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SEÇİM TEORİSİ VE REHBERLİK HİZMETLERİ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196752"/>
            <a:ext cx="7829601" cy="4392488"/>
          </a:xfrm>
        </p:spPr>
        <p:txBody>
          <a:bodyPr>
            <a:normAutofit/>
          </a:bodyPr>
          <a:lstStyle/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Seçim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teorisi veya gerçeklik terapisinde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kişinin bütün olarak ele alınması;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duygu, düşünce, eylem ve fizyolojisi ile herhangi bir davranışının toplam davranış olarak  değerlendirilmesi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söz konusudur.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Öğrencinin seçimlerinde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özgür ve sorumlu olması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sağlanmalıdır.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Öğrencinin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kendi kararlarını kendisinin verdiği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 yaptığı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davranışlarının sorumluluğunu alması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önemlidir.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Kişisel Rehberliği İlgilendiren Problem Alanları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099182"/>
      </p:ext>
    </p:extLst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357174"/>
            <a:ext cx="749808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KİŞİSEL REHBERLİK KAYNAKLARI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340768"/>
            <a:ext cx="7136920" cy="431959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Kişisel rehberlik hizmetlerinin temelinde belli kaynakların varlığı söz konusudur. </a:t>
            </a: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Kişisel rehberlik hizmetlerinin nedenleri arasında yer alabilecek konular arasında;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birey ve problemlilik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psikolojik iyi olma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bireysel farklılıklar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uyum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gibi faktörler vardır.</a:t>
            </a: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faktörler kişisel rehberliğin gerekliliğini de ortaya koyar.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Birey ve Problemlilik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Kişisel problemlilik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kişinin sahip olduğu belli bir özelliğin kendisi veya başkası tarafından kabul edilemez olarak algılanmasıdır. 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 açıdan problemlilik bir taraftan içsel diğer taraftan dışsal veya sosyal bir olgu olarak karşımıza çıkmaktadır.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37649"/>
            <a:ext cx="6288161" cy="44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35892"/>
      </p:ext>
    </p:extLst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Psikolojik İyi Olma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Psikolojik iyi olma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kişinin kendine ilişkin anlam, önem, yeterlilik, kontrol ve yaşama gücünü hissetmesidir.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Fiziksel sağlıkta olduğu gibi, psikolojik olarak sağlıklı olma birçok hatta sayısız etkenlere bağlıdır.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İnsan, yaşamı sürdürme içgüdüsüne sahip olduğundan iyi sağlıklı olma, aşırı çabayı gerektiren bir durum değildir.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Benlik kavramı (benlik tasarım)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Kendini gerçekleştirme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3851920" y="6453336"/>
            <a:ext cx="28083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7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49808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Bireysel Farklılıklar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844824"/>
            <a:ext cx="7742094" cy="4800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Rehberlik hizmetlerinin temellendiği önemli alanlardan biri bireysel farklılıklardır.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Her birey kendine özgüdür.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Bilişsel duygusal, sosyal, moral ve fiziksel özellikler, aynı yaş ve sosyo ekonomik düzeydeki bireyler içerisinde bile farklılıklar gösterir.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Toplumsal yaşamın temel dinamiklerinden biri de bu farklılıklardır.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Toplum dinamik olarak çalışabilme, üretebilme, uygarlılık ortaya çıkarma ve devamlılığını sağlayabilme özelliğini bireysel farklılıklar aracılığıyla gerçekleştirir.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Oval Belirtme Çizgisi"/>
          <p:cNvSpPr/>
          <p:nvPr/>
        </p:nvSpPr>
        <p:spPr>
          <a:xfrm>
            <a:off x="4170723" y="-64006"/>
            <a:ext cx="2214578" cy="1357298"/>
          </a:xfrm>
          <a:prstGeom prst="wedgeEllipseCallout">
            <a:avLst>
              <a:gd name="adj1" fmla="val -42931"/>
              <a:gd name="adj2" fmla="val 63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242160" y="29318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FFFF00"/>
                </a:solidFill>
              </a:rPr>
              <a:t> Her birey kendine özgüdür.</a:t>
            </a:r>
            <a:endParaRPr lang="tr-TR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635798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Bireysel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farklılıklar,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zeka yönünden ele alındığı gibi özürlü olma yönüyle de ele alınmaktadır. </a:t>
            </a:r>
          </a:p>
          <a:p>
            <a:pPr marL="82296" indent="0">
              <a:buNone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Özel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eğitime muhtaç olma durumu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Zihinsel engellilik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Üstün yeteneklilik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Öğrenme bozuklukları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Duyusal bozukluklar (görme ve işitmede engellilik)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Psikososyal problemler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Duygusal bozukluklar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Fiziksel bozukluklar (ortopedik)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Genel sağlık problemleri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428604"/>
            <a:ext cx="7498080" cy="6248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Genel olarak özürlüler açısından rehberlik hizmetlerine ışık tutabilecek hususlar: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Eğitimin niteliği ve niceliği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Öğrenmenin niteliği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Yetenek  düzeylerinde farklılaşma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İletişim  ve sosyal temas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Bakım  ve denetim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Dış yardım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Gelişimsel farklılıklar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İhtiyaç farklılaşması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Sosyal destek ve bağlam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 yapısı ve dinamikleri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UYUM</a:t>
            </a:r>
            <a:endParaRPr lang="tr-T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4800600"/>
          </a:xfrm>
        </p:spPr>
        <p:txBody>
          <a:bodyPr>
            <a:normAutofit/>
          </a:bodyPr>
          <a:lstStyle/>
          <a:p>
            <a:r>
              <a:rPr lang="tr-TR" sz="2400" b="1" i="1" dirty="0" smtClean="0">
                <a:latin typeface="Arial" pitchFamily="34" charset="0"/>
                <a:cs typeface="Arial" pitchFamily="34" charset="0"/>
              </a:rPr>
              <a:t>Uyum, insanın yaşamını devam ettirmesi ve bunu başarmak için gerekli olan kapasitesidir</a:t>
            </a:r>
            <a:r>
              <a:rPr lang="tr-TR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Bireyin dış dünya ile ilişkilerindeki denge de uyum olarak ele alınabilir.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Yaşamın gerekliliklerini algılamak, yaşamı işleten kuralları keşfetmek de uyumla ilgilidir.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Kişinin başkalarıyla yaşamak için gerekli şartları öğrenmesi veya sağlamasıdır.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Kişinin kendisiyle barışık, sürekli yüzleşebilir şekilde yaşamayı öğrenmesidir.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459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4414" y="928670"/>
            <a:ext cx="7498080" cy="4800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Rehberlik hizmetlerinin temel hedeflerinden biri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kişinin uyumunu sağlamaktır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Bunu gerçekleştirirken kullandığı en önemli yöntem gelişimsel çizgiyi incelemek ve gelişimi olumlu yöne; büyüme, olgunlaşma ve öğrenmeye kanalize etmektir.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55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Gelişim Düzeylerine Göre Rehberlik Hizmetinin Konuları</a:t>
            </a:r>
            <a:endParaRPr lang="tr-T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7300" y="1412776"/>
            <a:ext cx="7886700" cy="4722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Fiziksel becerileri geliştirebilme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Kendine yönelik olumlu tutum geliştirebilme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Akranlarla anlaşabilmeyi öğrenme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Uygun kadınsı ve erkeksi sosyal rolleri öğrenebilme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Okuma, yazma ve aritmetik konusunda temel becerileri öğrenebilme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Günlük yaşamın temel becerilerini öğrenebilme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Vicdan, ahlaki yargılama ve değerleri geliştirebilme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Kişisel bağımsızlığı başarabilme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Sosyal grup ve kurumlara olumlu tutumları geliştirebilme</a:t>
            </a:r>
          </a:p>
        </p:txBody>
      </p:sp>
    </p:spTree>
    <p:extLst>
      <p:ext uri="{BB962C8B-B14F-4D97-AF65-F5344CB8AC3E}">
        <p14:creationId xmlns:p14="http://schemas.microsoft.com/office/powerpoint/2010/main" val="24570063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Uyumu Güçleştiren Faktörler</a:t>
            </a:r>
            <a:endParaRPr lang="tr-TR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764704"/>
            <a:ext cx="8233943" cy="50006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 hızlı değişim süreci yaşamakta olan gelişim çağındaki bireylerin problemleri ve uyum sorunları, </a:t>
            </a: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Günümüz insanı geçmişe oranla daha fazla seçim yapma durumunda kalmakta ve bu da çeşitli açmazlara neden olmaktadır.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Uyum sorunlarına yol açan nedenlerin bazıları;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Aile yapısındaki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değişim,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Kadın ve erkeklerin ihtiyaç algılarındaki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yenilikler,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Mesleki yönelim konusunda ortaya çıkan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zenginlik,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Yeni yaşam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standartları,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durumlar bir çok uyum sorunları ortaya çıkarmaktadır.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481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UYUMA YÖNELİK PROBLEM ALANLARI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1CC18DD3-D33D-E542-B8BD-0BB984283B1C}"/>
              </a:ext>
            </a:extLst>
          </p:cNvPr>
          <p:cNvSpPr txBox="1">
            <a:spLocks/>
          </p:cNvSpPr>
          <p:nvPr/>
        </p:nvSpPr>
        <p:spPr>
          <a:xfrm>
            <a:off x="1331640" y="1124744"/>
            <a:ext cx="6840760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 İlişki Problemleri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2) Özgüven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3) Benlik saygısı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4) Korku ve kaygılar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5) Kimlik ve kendini tanıma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6) Karşı cinsle ilgili problemler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7) Ailevi problemler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8) Akademik ve mesleki problemler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9) Değer yargıları ve kuşak çatışması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3DD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10) Bağımlılık ve bağımsızlık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D53DD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375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18162"/>
      </p:ext>
    </p:extLst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4615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UYUMA YÖNELİK PROBLEM ALANLARI</a:t>
            </a:r>
            <a:endParaRPr lang="tr-TR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42844" y="1071546"/>
          <a:ext cx="43577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yagram"/>
          <p:cNvGraphicFramePr/>
          <p:nvPr/>
        </p:nvGraphicFramePr>
        <p:xfrm>
          <a:off x="4572000" y="1357298"/>
          <a:ext cx="43577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81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UYUMA YÖNELİK PROBLEM ALANLARI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124744"/>
            <a:ext cx="749808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tr-T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İlişki Problemleri: </a:t>
            </a:r>
          </a:p>
          <a:p>
            <a:pPr marL="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Okul rehberlik hizmetinde en çok karşılaşılan problemdir.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Paylaşma, oyun, ders içi ve dışı aktiviteleri birlikte gerçekleştirebilme gibi konularda, özellikle gelişimin ilk dönemlerinde çocuklar problem yaşamaktadırlar.</a:t>
            </a:r>
          </a:p>
        </p:txBody>
      </p:sp>
    </p:spTree>
    <p:extLst>
      <p:ext uri="{BB962C8B-B14F-4D97-AF65-F5344CB8AC3E}">
        <p14:creationId xmlns:p14="http://schemas.microsoft.com/office/powerpoint/2010/main" val="33537760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UYUMA YÖNELİK PROBLEM ALANLARI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124744"/>
            <a:ext cx="7714104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Özgüven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Çocuklarda karşılaşılan önemli problem alanlarından biridir. </a:t>
            </a:r>
          </a:p>
          <a:p>
            <a:pPr marL="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Özgüven, kişinin kendine yönelik olumlu yargılarının olması, kendini ve durumu kontrol edebileceği inancı, kendini sevmesi ve kendiyle barışık olması ve kendini tanımasıdır. 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Erikson’a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temel güven 0-2 yaşlarında başarılması gerekir.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Resim" descr="indir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69" y="4500546"/>
            <a:ext cx="3977423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63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6659" y="476672"/>
            <a:ext cx="8017659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Benlik 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Saygısı (Özsaygı): </a:t>
            </a:r>
          </a:p>
          <a:p>
            <a:pPr marL="514350" indent="-514350">
              <a:buFont typeface="+mj-lt"/>
              <a:buAutoNum type="arabicParenR" startAt="3"/>
            </a:pP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Akademik ve sosyal performansı önemli belirleyicilerinden biri kişinin benlik saygısıdır.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Benlik saygısı, kişinin kendi fiziksel ve zihinsel özelliklerine yönelik değer atfetmesi olarak tanımlanabilir.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Gelişimin nasıl ve ne düzeyde teşvik edildiğine bağlı olarak çocukların benlik saygıları düşük olma olasılığı söz konusudur</a:t>
            </a:r>
          </a:p>
        </p:txBody>
      </p:sp>
    </p:spTree>
    <p:extLst>
      <p:ext uri="{BB962C8B-B14F-4D97-AF65-F5344CB8AC3E}">
        <p14:creationId xmlns:p14="http://schemas.microsoft.com/office/powerpoint/2010/main" val="42489036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6659" y="476672"/>
            <a:ext cx="8017659" cy="60486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3"/>
            </a:pPr>
            <a:endParaRPr lang="tr-T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Korku 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 Kaygılar: </a:t>
            </a:r>
          </a:p>
          <a:p>
            <a:pPr marL="0" indent="0">
              <a:buNone/>
            </a:pP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Çocuklarda birçok korku ve kaygının olması gelişimsel olması doğaldır.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korkuların kaynağında; güvensizlik, olumsuz yaşantılar, yanlış bilgilendirme, olumsuz cezalar, seyredilen filmler vb. etkenler yer almaktadır.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korku ve kaygıların bir çoğu öğrenilmiştir.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Çocuklarda gerçek korku ve kaygının olması onları yaşama hazırlama açısından önemlidir.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62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2976" y="928670"/>
            <a:ext cx="749808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Kimlik 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 Kendini Tanıma: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kimlik takınma ergenlik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dönemi ile ilgili en önemli gelişimsel görevdir.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Psiko-sosyal gelişim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12-20 yaşları arası, kişinin kimliğini oluşturma, çözümleme ve sonuçlandırması ile ilgili sorunlarla iç içedir.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Ergenlerin farklı olma çabaları, yetişkinleri veya otoriteleri takmamaları, başkalarının bakış açılarını anlamakta zorlanmaları gibi şeyler ergenin kimlik oluşturma süreci ile ilgilidir.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904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20" y="1000108"/>
            <a:ext cx="7858180" cy="857256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Başarılı bir kimlik gelişimi hangi etmenlere bağlıdır ?</a:t>
            </a:r>
            <a:br>
              <a:rPr lang="tr-TR" sz="2800" dirty="0" smtClean="0">
                <a:solidFill>
                  <a:schemeClr val="tx1"/>
                </a:solidFill>
              </a:rPr>
            </a:b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Hızlı sosyal ve kültürel değişimin,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 yapılarında ortaya çıkan değişimin,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İhtiyaç ve beklentilerin artmasının,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Eğitimle birlikte gelişim çağının uzamasının</a:t>
            </a: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kimlik gelişiminde ve kendini tanımada sorunlar ortaya çıkardığı söylenebilir.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571480"/>
            <a:ext cx="7719274" cy="5676920"/>
          </a:xfrm>
        </p:spPr>
        <p:txBody>
          <a:bodyPr>
            <a:normAutofit/>
          </a:bodyPr>
          <a:lstStyle/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Hem okulun, hem ailenin ve geniş anlamda sosyal çevrenin çocukların ve ergenlerin kimlik gelişimini;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teşvik edici,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modeller sunucu,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rehberlik edici 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yapılandırıcı özellikte ve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içerikte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olması </a:t>
            </a:r>
          </a:p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kimlik gelişimi açısından dikkat edilmesi gereken noktalardır.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500042"/>
            <a:ext cx="7783832" cy="621510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Karşı Cinsle İlgili Problemler: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 problemler daha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çok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ortaokul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lise çağında ortaya çıkmaktadır.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 problemin odağında bir taraftan ergenin gelişimsel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odağında,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 taraftan ergenin gelişimsel olarak içinde bulunduğu cinsel kimliğini tanımlama yolundaki çabaları,diğer taraftan yakın ilişki geliştirmeye yönelik eğilimleri yatmaktadır.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Durumun problemlilik boyutu, toplumsal  olarak her iki cinse yüklenen roller ve davranış kalıplarının farklılaşması olarak karşımıza çıkmaktadır.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785794"/>
            <a:ext cx="7647836" cy="5462606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Karşı Cinsle İlgili Problemler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Her iki cins açısından birçok konunun ailede veya okulda tam olarak işlenmemesi, baskıcı, onaylamayıcı tutumların karşı cinslerle ilgili problemlerin, cinsiyet rolleri konusunda yaşanan sorunlarla birlikte problem oluşturur.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Karşı cinsle ilgili sorunlar, kişinin arkadaşlık ilişkilerinde, akademik performanslarında, kendine güveninde ve diğer alanlarda sorun yaşamasına neden olur.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Kişisel Rehberlik: Alanı </a:t>
            </a:r>
            <a:r>
              <a:rPr lang="tr-TR" dirty="0"/>
              <a:t>v</a:t>
            </a:r>
            <a:r>
              <a:rPr lang="tr-TR" dirty="0" smtClean="0"/>
              <a:t>e Kapsamı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Eğitimde psikolojik hizmetler, öğrencilerin her şeyden önce insan olarak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etkili bir birey olması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 belli bir sosyal ortamda yaşayışını ilişkisel olarak sürdürebilmesi amaçlamaktadır. </a:t>
            </a:r>
          </a:p>
          <a:p>
            <a:pPr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 çerçevede tüm eğitim hizmetlerinin yapılandırılması, yürütülmesi ve değerlendirilmesinde  kişisel rehberlik hizmetlerinin yeri, eğitiminin kendisi kadar önemlidir.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357166"/>
            <a:ext cx="7719274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Ailevi Problemler: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Aile, kişinin yaşamında belirleyici, yönlendirici, rehberlik edici, güven verici gibi birçok fonksiyonelliğe sahiptir.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Çocuğun birincil sosyalleşme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ortamı olan ailede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meydana gelen geçimsizlikler, değişmeler, yenilikler, sıkıntılar, parçalanmalar ve diğer problemler doğrudan çocuğa yansımaktadır.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500042"/>
            <a:ext cx="7576398" cy="5748358"/>
          </a:xfrm>
        </p:spPr>
        <p:txBody>
          <a:bodyPr>
            <a:normAutofit/>
          </a:bodyPr>
          <a:lstStyle/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Ailevi Problemler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Okul çağı çocukluklarını problem alanlarının ilk sıralarında ailevi nedenler yatmaktadır.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çocukluk gelişim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çağında ‘problemli çocuk’ yerine ‘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problemli aile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’ kavramı daha çok kabul görmektedir.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Ailenin içinde bulunduğu ekonomik güçlükler, ebeveynler arasındaki geçimsizlikler,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işsizlik,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rol çatışmaları, baskı ve zorlamalar gibi nedenlerden dolayı çocuklar üzerinde problemlere neden olur.</a:t>
            </a:r>
            <a:endParaRPr lang="tr-T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285728"/>
            <a:ext cx="7858180" cy="6286544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tr-T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Ailevi Problemler</a:t>
            </a:r>
            <a:endParaRPr lang="tr-T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Ailenin beklentileri ve ihtiyaçlarıyla çocuğunkinin örtüşmemesi de ailede ve dolayısıyla çocuk üzerinde sorunlar yaratmaktadır.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Aileye bağlı olmakla bağımlı olmak arasındaki farkın iyi çözümlenemediği durumlar da çocuklar için farklı sorunlara yol açacaktır.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 çocuk için en önemli sosyal destek kaynağıdır.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Ailenin sosyal destek sunma veya sunmamasından çok çocuğun bunu algılayıp algılamaması önemlidir.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 aile çocuk için sergilediği tutumların ve davranışların açık ve şeffaf olarak gerçekleştirilmesiyle sosyal desteğin daha sağlıklı algılanmasını gerçekleştirir.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428604"/>
            <a:ext cx="7719274" cy="581979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 Akademik ve Mesleki Problemler: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Öğrencilerin problemlerinin okulda en çok göze çarpan boyutu akademik sorunlardır.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Bu sorunların bir kısmı zihinsel faktörlere bağlı olurken, bir kısmı da aile sosyal çevre ve duygusal kaynaklı olabilmektedir.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Diğer bir problem alanı da mesleki gelişimdir.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Ergen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 da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çocuğun yeteneklerinin keşfedilmesi, kendini tanıması, ilgi alanlarının zenginleşmesi mesleki gelişim ile doğrudan ilgilidir.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48006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 Değer Yargıları ve Kuşak Çatışması: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Toplumda yetişkin kültürün baskın değer yargıları, genç kuşaklar tarafından önemsenmiyor olabilir.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Özellikle okul ve aile, değer yargılarını çocuğa kazandırma konusunda baskıcı ve ısrarcı olur.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Alışkanlıklar, giyinme, ilişki kurma boş zamanları değerlendirme gibi konular üzerinde değer farklılıkları olabiliyor.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Kızlar, erkeklere nazaran yetişkinler tarafından baskı altında daha fazla tutulmaktadır. 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928670"/>
            <a:ext cx="7647836" cy="567692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Değer Yargıları ve Kuşak Çatışması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Değer yargılarından kaynaklanan çatışma daha çok alt sosyoekonomik gruplardan gelen çocukların değer yargılarında sorun yaşar.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Kuşak çatışması her toplum veya toplulukta meydana gelen sosyal bir olgudur.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Kuşak çatışmasının olmasından çok, nasıl ele alındığı ve ne tür yaklaşım sergilendiği önem kazanmaktadır.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285728"/>
            <a:ext cx="7719274" cy="596267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 Bağımlılık ve Bağımsızlık: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Çocukların gelişim sürecine bağlı olarak bağımsızlık duygusunu kazanmaları gerekir.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Çocuk iki yaşından sonra yavaş yavaş bağımsızlık duygusunu fırsat bulduğu oranda geliştirir.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Fiziksel, bilişsel, duyuşsal ve sosyal yeterlilikleri ölçüsünde bağımsızlığını sergilemek ister.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Bağımlı olmak ise çocuğun seçimlerini, davranışlarını başkalarının onay ve desteğiyle gerçekleştirmektedir.</a:t>
            </a:r>
          </a:p>
          <a:p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548680"/>
            <a:ext cx="7498080" cy="5176854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Bağımlılık ve Bağımsızlık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Anne-Çocuk arasındaki bağlanma zaman içerisinde sağlıklı olarak çözümlenmezse bağımlı kişilik yapısının ortaya çıkması mümkündür.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Bu etkenin sonucunda okul çağında çocukların yetersizlik duyguları sergilemeleri, güven eksikliği, verilen ödevleri ve sorumlulukları kendi başlarına yapmama gibi sorunlar çıkacaktır.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5688632"/>
          </a:xfrm>
        </p:spPr>
        <p:txBody>
          <a:bodyPr>
            <a:normAutofit fontScale="92500" lnSpcReduction="20000"/>
          </a:bodyPr>
          <a:lstStyle/>
          <a:p>
            <a:pPr marL="0" lvl="0" indent="0" defTabSz="457200">
              <a:spcBef>
                <a:spcPts val="1000"/>
              </a:spcBef>
              <a:buClr>
                <a:srgbClr val="B31166"/>
              </a:buClr>
              <a:buNone/>
            </a:pPr>
            <a:r>
              <a:rPr lang="tr-TR" sz="2400" b="1" dirty="0">
                <a:solidFill>
                  <a:srgbClr val="D53DD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 ve Başa Çıkma :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b="1" dirty="0">
                <a:solidFill>
                  <a:srgbClr val="D53DD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Günümüzde stres konusunun popülerliği ve bir çok sıkıntı ve karmaşaların açıklanamazlığının sonucu olarak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 ve </a:t>
            </a:r>
            <a:r>
              <a:rPr lang="tr-TR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deprasyon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çağın hastalığı olarak değerlendirilmiştir.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Durum böyle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olunca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 konusunun rehberlik hizmetleri içerisinde ele alınması ve stresle başa çıkma konusunda gerekli önlem ve eğitimin sunulması kaçınılmaz olmaktadır.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Stresin ortaya çıkmasında stres kaynağının kendisi kadar, stresin nasıl algılandığı veya kişi tarafından nasıl değerlendirildiği de stresin anlaşılmasında önemli bilgiler sunmaktadır.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Aynı stres kaynağına sahip insanların farklı tepkiler gösterdiği görülmektedir. Bunun ortaya çıkmasında önemli etkenlerden biri de strese karşı kişinin sahip olduğu başa çıkma düzeyi ve strateji türleridir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87881992"/>
      </p:ext>
    </p:extLst>
  </p:cSld>
  <p:clrMapOvr>
    <a:masterClrMapping/>
  </p:clrMapOvr>
  <p:transition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548680"/>
            <a:ext cx="7786112" cy="5472608"/>
          </a:xfrm>
        </p:spPr>
        <p:txBody>
          <a:bodyPr>
            <a:normAutofit lnSpcReduction="10000"/>
          </a:bodyPr>
          <a:lstStyle/>
          <a:p>
            <a:pPr marL="0" lvl="0" indent="0" defTabSz="457200">
              <a:spcBef>
                <a:spcPts val="1000"/>
              </a:spcBef>
              <a:buClr>
                <a:srgbClr val="B31166"/>
              </a:buClr>
              <a:buNone/>
            </a:pPr>
            <a:r>
              <a:rPr lang="tr-TR" sz="2400" b="1" dirty="0">
                <a:solidFill>
                  <a:srgbClr val="D53DD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Beceri Geliştirme: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Günümüzde, bir taraftan hızlı değişim, diğer taraftan insanların sosyal ve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mekânsal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hareketliliği, yapılan işlerin karmaşıklığı ve farklı yapılarda işbirliğini gerektirmesi, kişinin belli sosyal becerilerle donanık olmasını zorunlu kılmaktadır.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Font typeface="Wingdings 3" charset="2"/>
              <a:buChar char=""/>
            </a:pPr>
            <a:r>
              <a:rPr lang="tr-TR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beceriler arasında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defTabSz="457200">
              <a:spcBef>
                <a:spcPts val="1000"/>
              </a:spcBef>
              <a:buClr>
                <a:srgbClr val="B31166"/>
              </a:buClr>
              <a:buNone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• İletişim kurma,  kendini sunma , empatik anlama, bilgi alma ve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verme,  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rahatlık, karşılıklı bağlılık içerisinde olma, grup içi ve dışı performans sergileme, farklılığı tolere etme , kendine ve başkasına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güvenme,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işbirliği gerçekleştirebilme, başkalarının ihtiyaç ve beklentilerini yordayabilme, arkadaşlık kurma ve sürdürebilme, yakın ilişki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geliştirebilme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sıralanabilir.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3392324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7290" y="0"/>
            <a:ext cx="8001088" cy="90872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KİŞİSEL REHBERLİK VE ÇALIŞMA ALANLARI</a:t>
            </a:r>
            <a:endParaRPr lang="tr-TR" sz="2400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597"/>
          <a:stretch>
            <a:fillRect/>
          </a:stretch>
        </p:blipFill>
        <p:spPr bwMode="auto">
          <a:xfrm>
            <a:off x="1259632" y="1124744"/>
            <a:ext cx="76852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98112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41F458C-6967-6D47-965B-FFA25280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8"/>
            <a:ext cx="7738232" cy="706964"/>
          </a:xfrm>
        </p:spPr>
        <p:txBody>
          <a:bodyPr/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Öğretmen ve Önleyici Rehberlik Hizmetleri: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3B8A775-77F7-5E4A-9AD4-59F3FE43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280904" cy="4253475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Öğretmen öğrencileri herkesten daha çok tanıma ve onlarla iletişim kurma özelliği taşır. Bu ilişki ve birliktelik karşılıklı saygı ve güvene dayalı olarak tesis edildiğinde, öğretmenin öğrenci üzerindeki etkin dinleyici , yol gösterici ve yönlendirici rolünü ortaya çıkarır.</a:t>
            </a:r>
          </a:p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 danışma hizmetlerine öğrencilerin havale edilmesinde de en etkin kişi öğretmendir.</a:t>
            </a:r>
          </a:p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Öğretmen, öğrencilerin psikolojik danışma ihtiyaçlarını zamanında fark eden, öğrenciyi ilgili servise havale eden ve ihtiyaç duydukları yardımın alınmasında destekleyici sürekliliği sağlayan kaynak kişidir.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43331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FD686E-AAB8-6344-87AC-4780571D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Öğretmen ve Önleyici Rehberlik Hizmetleri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372A55-5395-FD44-8C33-8747A03A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05878"/>
            <a:ext cx="8496944" cy="4401765"/>
          </a:xfrm>
        </p:spPr>
        <p:txBody>
          <a:bodyPr>
            <a:normAutofit/>
          </a:bodyPr>
          <a:lstStyle/>
          <a:p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Öğretmenler, gerekli bilgi ve beceri ile donanık olduklarında öğrencilerin özgün yeteneklerini ve potansiyellerini keşfetmede formal okul sistemi içerisinde yetkin bir konumdadır.</a:t>
            </a:r>
          </a:p>
          <a:p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Öğretmenin bir diğer rolü ise kariyer eğitimciliğidir. Öğretmenin kariyer eğitimcisi olarak sorumlulukları arasında; </a:t>
            </a: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tr-T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•1. 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tüm iş ve mesleklere olumlu tutum geliştirmelerini sağlamak,</a:t>
            </a: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</a:t>
            </a:r>
            <a:r>
              <a:rPr lang="tr-T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Toplumun 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yetişkinlerin sunduğu mesleklere olumlu tutum   geliştirmelerini sağlamak,</a:t>
            </a: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35766305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FD686E-AAB8-6344-87AC-4780571D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Öğretmen ve Önleyici Rehberlik Hizmetleri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372A55-5395-FD44-8C33-8747A03A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05878"/>
            <a:ext cx="8496944" cy="4401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Toplumun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yetişkinlerin sunduğu mesleklere ve işlere yönelik ön yargıları ortadan kaldırmak,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Genel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eğitime ilişkin olumlu tutum geliştirmekle kariyer hazırlığı ve karar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verme konusunda eğitmek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Yetenek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potansiyeller doğrultusunda beceri, rol ve değerlerin kazanılmasında yardımcı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</a:t>
            </a:r>
          </a:p>
        </p:txBody>
      </p:sp>
    </p:spTree>
    <p:extLst>
      <p:ext uri="{BB962C8B-B14F-4D97-AF65-F5344CB8AC3E}">
        <p14:creationId xmlns:p14="http://schemas.microsoft.com/office/powerpoint/2010/main" val="1386878279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KAYNAKLAR</a:t>
            </a:r>
          </a:p>
          <a:p>
            <a:r>
              <a:rPr lang="tr-TR" i="1" dirty="0" smtClean="0"/>
              <a:t>Psikolojik </a:t>
            </a:r>
            <a:r>
              <a:rPr lang="tr-TR" i="1" dirty="0"/>
              <a:t>Danışma </a:t>
            </a:r>
            <a:r>
              <a:rPr lang="tr-TR" i="1" dirty="0" smtClean="0"/>
              <a:t>ve </a:t>
            </a:r>
            <a:r>
              <a:rPr lang="tr-TR" i="1" dirty="0"/>
              <a:t>Rehberlik</a:t>
            </a:r>
            <a:r>
              <a:rPr lang="tr-TR" dirty="0"/>
              <a:t>, </a:t>
            </a:r>
            <a:r>
              <a:rPr lang="tr-TR" dirty="0" smtClean="0"/>
              <a:t>Ed.: Gürhan Can, Pegem Yayınları, Ankara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6215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275" y="1723522"/>
            <a:ext cx="7543800" cy="145075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171661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Kişisel Rehberlik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Kişisel rehberlik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“bireyin kendileri ile ilgili kişisel problemlerin çözümü için yapılan yardımlardır.”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Kişisel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rehberlik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eğitsel ve mesleki rehberlik dışında kalan rehberlik hizmetleridir. 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Sonuç olarak kişisel rehberlik hizmetlerinin belli problem alanlarında kişiye sunulan yardımları içerdiği görülmektedir.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 problemlerin bir kısmı dışsal bir kısmı ise kişinin içsel dünyasında saklıdır. 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Her iki durumda da kişinin bu problemliliğini önlemek veya ortadan kaldırmak gerekmektedir.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Kişisel Rehberlik Model ve Yaklaşımları 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640" y="134076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Kişisel rehberlik hizmetlerinin sunumu değişik yollar ve yaklaşımlarla gerçekleştirebilmektedir. </a:t>
            </a:r>
          </a:p>
          <a:p>
            <a:pPr marL="82296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 yaklaşımlar;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 yaklaşımı,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bireysel yaklaşım,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gelişimsel yaklaşım,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hümanistik yaklaşım,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seçim teorisi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ppt/theme/theme5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7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986</TotalTime>
  <Words>2498</Words>
  <Application>Microsoft Office PowerPoint</Application>
  <PresentationFormat>Ekran Gösterisi (4:3)</PresentationFormat>
  <Paragraphs>279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64</vt:i4>
      </vt:variant>
    </vt:vector>
  </HeadingPairs>
  <TitlesOfParts>
    <vt:vector size="72" baseType="lpstr">
      <vt:lpstr>Gündönümü</vt:lpstr>
      <vt:lpstr>Ofis Teması</vt:lpstr>
      <vt:lpstr>Официальная</vt:lpstr>
      <vt:lpstr>TF10001029</vt:lpstr>
      <vt:lpstr>1_Официальная</vt:lpstr>
      <vt:lpstr>Geçmişe bakış</vt:lpstr>
      <vt:lpstr>Hisse Senedi</vt:lpstr>
      <vt:lpstr>1_Hisse Senedi</vt:lpstr>
      <vt:lpstr> KİŞİSEL REHBERLİK </vt:lpstr>
      <vt:lpstr>PowerPoint Sunusu</vt:lpstr>
      <vt:lpstr>PowerPoint Sunusu</vt:lpstr>
      <vt:lpstr>PowerPoint Sunusu</vt:lpstr>
      <vt:lpstr>Kişisel Rehberlik: Alanı ve Kapsamı</vt:lpstr>
      <vt:lpstr>KİŞİSEL REHBERLİK VE ÇALIŞMA ALANLARI</vt:lpstr>
      <vt:lpstr>PowerPoint Sunusu</vt:lpstr>
      <vt:lpstr>PowerPoint Sunusu</vt:lpstr>
      <vt:lpstr>Kişisel Rehberlik Model ve Yaklaşımları </vt:lpstr>
      <vt:lpstr>KİŞİSEL REHBERLİK MODEL VE YAKLAŞIMLARI</vt:lpstr>
      <vt:lpstr>GRUP YAKLAŞIMI</vt:lpstr>
      <vt:lpstr>BİREYSEL YAKLAŞIM</vt:lpstr>
      <vt:lpstr>GELİŞİMSEL YAKLAŞIM</vt:lpstr>
      <vt:lpstr>Psikososyal Gelişim Kuramının 8 Evresi</vt:lpstr>
      <vt:lpstr>Psikososyal Gelişim Kuramı ve Evreleri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HÜMANİSTİK (İNSANCIL) YAKLAŞIM</vt:lpstr>
      <vt:lpstr>SEÇİM TEORİSİ VE REHBERLİK HİZMETLERİ</vt:lpstr>
      <vt:lpstr>Kişisel Rehberliği İlgilendiren Problem Alanları</vt:lpstr>
      <vt:lpstr>KİŞİSEL REHBERLİK KAYNAKLARI</vt:lpstr>
      <vt:lpstr>Birey ve Problemlilik</vt:lpstr>
      <vt:lpstr>Psikolojik İyi Olma</vt:lpstr>
      <vt:lpstr>PowerPoint Sunusu</vt:lpstr>
      <vt:lpstr>Bireysel Farklılıklar</vt:lpstr>
      <vt:lpstr>PowerPoint Sunusu</vt:lpstr>
      <vt:lpstr>PowerPoint Sunusu</vt:lpstr>
      <vt:lpstr>UYUM</vt:lpstr>
      <vt:lpstr>PowerPoint Sunusu</vt:lpstr>
      <vt:lpstr>Gelişim Düzeylerine Göre Rehberlik Hizmetinin Konuları</vt:lpstr>
      <vt:lpstr>Uyumu Güçleştiren Faktörler</vt:lpstr>
      <vt:lpstr>UYUMA YÖNELİK PROBLEM ALANLARI</vt:lpstr>
      <vt:lpstr>UYUMA YÖNELİK PROBLEM ALANLARI</vt:lpstr>
      <vt:lpstr>UYUMA YÖNELİK PROBLEM ALANLARI</vt:lpstr>
      <vt:lpstr>UYUMA YÖNELİK PROBLEM ALANLARI</vt:lpstr>
      <vt:lpstr>PowerPoint Sunusu</vt:lpstr>
      <vt:lpstr>PowerPoint Sunusu</vt:lpstr>
      <vt:lpstr>PowerPoint Sunusu</vt:lpstr>
      <vt:lpstr>Başarılı bir kimlik gelişimi hangi etmenlere bağlıdır 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Öğretmen ve Önleyici Rehberlik Hizmetleri:</vt:lpstr>
      <vt:lpstr>Öğretmen ve Önleyici Rehberlik Hizmetleri</vt:lpstr>
      <vt:lpstr>Öğretmen ve Önleyici Rehberlik Hizmetleri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Dante_Im</cp:lastModifiedBy>
  <cp:revision>75</cp:revision>
  <dcterms:created xsi:type="dcterms:W3CDTF">2019-03-23T19:04:19Z</dcterms:created>
  <dcterms:modified xsi:type="dcterms:W3CDTF">2022-04-12T20:19:50Z</dcterms:modified>
</cp:coreProperties>
</file>