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9"/>
  </p:handoutMasterIdLst>
  <p:sldIdLst>
    <p:sldId id="256" r:id="rId2"/>
    <p:sldId id="257" r:id="rId3"/>
    <p:sldId id="258" r:id="rId4"/>
    <p:sldId id="262" r:id="rId5"/>
    <p:sldId id="263" r:id="rId6"/>
    <p:sldId id="264" r:id="rId7"/>
    <p:sldId id="261" r:id="rId8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7" autoAdjust="0"/>
  </p:normalViewPr>
  <p:slideViewPr>
    <p:cSldViewPr>
      <p:cViewPr varScale="1">
        <p:scale>
          <a:sx n="74" d="100"/>
          <a:sy n="74" d="100"/>
        </p:scale>
        <p:origin x="129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xmlns="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15.1.2020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xmlns="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xmlns="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xmlns="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xmlns="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xmlns="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xmlns="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xmlns="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xmlns="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xmlns="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xmlns="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xmlns="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xmlns="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xmlns="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xmlns="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SİNİR BİLİMLERİ/YÜKSEK LİSANS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SAĞLIK BİLİMLERİ FAKÜLTESİ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xmlns="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SİN 614- BİLİMSEL ARAŞTIRMA YÖNTEMLERİ VE ETİK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5245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Prof. Dr. Murat Terzi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xmlns="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400" dirty="0" smtClean="0"/>
              <a:t>Klinik Araştırmalar </a:t>
            </a:r>
            <a:r>
              <a:rPr lang="tr-TR" altLang="tr-TR" sz="4400" dirty="0" smtClean="0"/>
              <a:t>Etik </a:t>
            </a:r>
            <a:r>
              <a:rPr lang="tr-TR" altLang="tr-TR" sz="4400" dirty="0" smtClean="0"/>
              <a:t>Kurulu</a:t>
            </a:r>
            <a:endParaRPr lang="tr-TR" altLang="tr-TR" sz="4400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xmlns="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Hafta-14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xmlns="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xmlns="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 smtClean="0"/>
              <a:t>SİN 614-Bilimsel Araştırma Yöntemleri ve Etik</a:t>
            </a:r>
            <a:endParaRPr lang="tr-TR" altLang="tr-TR" sz="3200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Öğrenme Çıktıları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49458"/>
            <a:ext cx="8229600" cy="45259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tr-TR" dirty="0" smtClean="0"/>
              <a:t>Klinik Araştırmalar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Klinik Araştırmalar Etik Kurulu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Etik Kurul Başvurularında Dikkat Edilmesi Gerekenler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Etik Kurul Başvurularının Değerlendirilmesi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95003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Klinik Araştırmalarda Etik </a:t>
            </a:r>
            <a:r>
              <a:rPr lang="tr-TR" dirty="0" smtClean="0"/>
              <a:t>Kurallar</a:t>
            </a:r>
            <a:endParaRPr lang="en-GB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tr-TR" dirty="0" smtClean="0"/>
              <a:t>Araştırma protokolü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Bilgilendirilmiş gönüllü olur formu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Araştırmanın bütçesi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8534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Araştırmanın Genel Esasları</a:t>
            </a:r>
            <a:endParaRPr lang="en-GB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tr-TR" dirty="0" smtClean="0"/>
              <a:t>Çocukların araştırmaya dahil edilmesi durumunda dikkat edilmesi gerekenler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Gebeler, lohusalar ve emziren kadınların çalışmaya dahil edilmesi hususu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191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Araştırmanın Genel Esasları</a:t>
            </a:r>
            <a:endParaRPr lang="en-GB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tr-TR" dirty="0" smtClean="0"/>
              <a:t>Yoğun bakımda ve bilinci kapalı kişilerin araştırmaya dahil edilmesi hususu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0938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72" y="3857628"/>
            <a:ext cx="8229600" cy="2000264"/>
          </a:xfrm>
        </p:spPr>
        <p:txBody>
          <a:bodyPr/>
          <a:lstStyle/>
          <a:p>
            <a:pPr algn="r"/>
            <a:r>
              <a:rPr lang="tr-TR" sz="2400" dirty="0" smtClean="0"/>
              <a:t>Teşekkür ederim. </a:t>
            </a:r>
            <a:br>
              <a:rPr lang="tr-TR" sz="2400" dirty="0" smtClean="0"/>
            </a:br>
            <a:r>
              <a:rPr lang="tr-TR" sz="2400" dirty="0" smtClean="0"/>
              <a:t>Prof. Dr. Murat Terzi</a:t>
            </a:r>
            <a:br>
              <a:rPr lang="tr-TR" sz="2400" dirty="0" smtClean="0"/>
            </a:br>
            <a:r>
              <a:rPr lang="tr-TR" sz="2400" dirty="0" smtClean="0"/>
              <a:t>mterzi@omu.edu.tr</a:t>
            </a:r>
            <a:endParaRPr lang="tr-TR" sz="2400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7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789084159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 (3) (2)</Template>
  <TotalTime>108</TotalTime>
  <Words>98</Words>
  <Application>Microsoft Office PowerPoint</Application>
  <PresentationFormat>Ekran Gösterisi (4:3)</PresentationFormat>
  <Paragraphs>23</Paragraphs>
  <Slides>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7</vt:i4>
      </vt:variant>
    </vt:vector>
  </HeadingPairs>
  <TitlesOfParts>
    <vt:vector size="9" baseType="lpstr">
      <vt:lpstr>Arial</vt:lpstr>
      <vt:lpstr>Varsayılan Tasarım</vt:lpstr>
      <vt:lpstr>PowerPoint Sunusu</vt:lpstr>
      <vt:lpstr>Klinik Araştırmalar Etik Kurulu</vt:lpstr>
      <vt:lpstr>Öğrenme Çıktıları</vt:lpstr>
      <vt:lpstr>Klinik Araştırmalarda Etik Kurallar</vt:lpstr>
      <vt:lpstr>Araştırmanın Genel Esasları</vt:lpstr>
      <vt:lpstr>Araştırmanın Genel Esasları</vt:lpstr>
      <vt:lpstr>Teşekkür ederim.  Prof. Dr. Murat Terzi mterzi@omu.edu.tr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Sümeyye Koç</dc:creator>
  <cp:lastModifiedBy>Sümeyye Koç</cp:lastModifiedBy>
  <cp:revision>13</cp:revision>
  <cp:lastPrinted>1601-01-01T00:00:00Z</cp:lastPrinted>
  <dcterms:created xsi:type="dcterms:W3CDTF">2020-01-14T15:53:43Z</dcterms:created>
  <dcterms:modified xsi:type="dcterms:W3CDTF">2020-01-15T20:59:27Z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