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DF3D9-B01A-45C6-93DF-5F6B8079789E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0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D8399-0BC7-437E-A6B2-2A6E42DA1E8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849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0EEBB-457F-49AA-B6D3-CED8832C4C87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705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940AC-FEFD-4948-B7B6-6F4F6366FF90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01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C8772-3EE4-4838-BD98-EEED94480DCB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257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8C84E-6D40-4CF0-AA77-CD66CC66E90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6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C1F94-B9BC-4918-9403-70BB37E32AF9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048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5501A-F793-4EA7-B916-0AADC679831A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91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E8BA9-465C-4A0D-ACCF-51FA575ECBE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181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CDE4B-B8DA-4A51-A380-35DA9E1D6ED4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936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56FA8-5620-40A3-8DD6-D8709B6AD566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8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6C334F-21BD-490F-8594-A59EFF34A872}" type="slidenum">
              <a:rPr lang="tr-T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02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Başlık 1"/>
          <p:cNvSpPr>
            <a:spLocks noGrp="1"/>
          </p:cNvSpPr>
          <p:nvPr>
            <p:ph type="ctrTitle"/>
          </p:nvPr>
        </p:nvSpPr>
        <p:spPr>
          <a:xfrm>
            <a:off x="1643063" y="214313"/>
            <a:ext cx="5545137" cy="576262"/>
          </a:xfrm>
        </p:spPr>
        <p:txBody>
          <a:bodyPr/>
          <a:lstStyle/>
          <a:p>
            <a:r>
              <a:rPr lang="tr-TR" smtClean="0"/>
              <a:t>Domuz Barınakları</a:t>
            </a:r>
          </a:p>
        </p:txBody>
      </p:sp>
      <p:sp>
        <p:nvSpPr>
          <p:cNvPr id="2051" name="Alt Başlık 2"/>
          <p:cNvSpPr>
            <a:spLocks noGrp="1"/>
          </p:cNvSpPr>
          <p:nvPr>
            <p:ph type="subTitle" idx="1"/>
          </p:nvPr>
        </p:nvSpPr>
        <p:spPr>
          <a:xfrm>
            <a:off x="285750" y="714375"/>
            <a:ext cx="8497888" cy="5732463"/>
          </a:xfrm>
        </p:spPr>
        <p:txBody>
          <a:bodyPr/>
          <a:lstStyle/>
          <a:p>
            <a:pPr marL="457200" indent="-457200" algn="just">
              <a:buFontTx/>
              <a:buChar char="•"/>
            </a:pPr>
            <a:r>
              <a:rPr lang="tr-TR" smtClean="0"/>
              <a:t>Domuz barınaklarına genel olarak “ahır” adı verilmektedir.</a:t>
            </a:r>
          </a:p>
          <a:p>
            <a:pPr marL="457200" indent="-457200" algn="just">
              <a:buFontTx/>
              <a:buChar char="•"/>
            </a:pPr>
            <a:r>
              <a:rPr lang="tr-TR" smtClean="0"/>
              <a:t>Tüm canlılarda olduğu gibi domuzlarda da barınak içi şartları ve barınak içi düzenlemeler hayvanların davranışı ve verim performanslarına göre düzenlenmektedir.</a:t>
            </a:r>
          </a:p>
          <a:p>
            <a:pPr marL="457200" indent="-457200" algn="just">
              <a:buFontTx/>
              <a:buChar char="•"/>
            </a:pPr>
            <a:r>
              <a:rPr lang="tr-TR" smtClean="0"/>
              <a:t>Domuzlar aşırı sıcaklığa duyarlıdırlar.</a:t>
            </a:r>
          </a:p>
          <a:p>
            <a:pPr marL="457200" indent="-457200" algn="just">
              <a:buFontTx/>
              <a:buChar char="•"/>
            </a:pPr>
            <a:r>
              <a:rPr lang="tr-TR" smtClean="0"/>
              <a:t>Soğuğa karşı korumak için ise binanın duvar ve tabanlarının iyi yalıtılmış olması gerekmektedir </a:t>
            </a:r>
          </a:p>
        </p:txBody>
      </p:sp>
    </p:spTree>
    <p:extLst>
      <p:ext uri="{BB962C8B-B14F-4D97-AF65-F5344CB8AC3E}">
        <p14:creationId xmlns:p14="http://schemas.microsoft.com/office/powerpoint/2010/main" val="74796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Başlık"/>
          <p:cNvSpPr>
            <a:spLocks noGrp="1"/>
          </p:cNvSpPr>
          <p:nvPr>
            <p:ph type="title"/>
          </p:nvPr>
        </p:nvSpPr>
        <p:spPr>
          <a:xfrm>
            <a:off x="428625" y="642938"/>
            <a:ext cx="8229600" cy="582612"/>
          </a:xfrm>
        </p:spPr>
        <p:txBody>
          <a:bodyPr/>
          <a:lstStyle/>
          <a:p>
            <a:r>
              <a:rPr lang="tr-TR" smtClean="0"/>
              <a:t>Domuz Barınakları</a:t>
            </a:r>
          </a:p>
        </p:txBody>
      </p:sp>
      <p:sp>
        <p:nvSpPr>
          <p:cNvPr id="3075" name="2 İçerik Yer Tutucusu"/>
          <p:cNvSpPr>
            <a:spLocks noGrp="1"/>
          </p:cNvSpPr>
          <p:nvPr>
            <p:ph idx="1"/>
          </p:nvPr>
        </p:nvSpPr>
        <p:spPr>
          <a:xfrm>
            <a:off x="428625" y="2000250"/>
            <a:ext cx="8229600" cy="3214688"/>
          </a:xfrm>
        </p:spPr>
        <p:txBody>
          <a:bodyPr/>
          <a:lstStyle/>
          <a:p>
            <a:pPr algn="just"/>
            <a:r>
              <a:rPr lang="tr-TR" smtClean="0"/>
              <a:t>Domuz yetiştiriciliğinde kullanılan iki barınak tipi bulunmaktadır.</a:t>
            </a:r>
          </a:p>
          <a:p>
            <a:pPr algn="just">
              <a:buFontTx/>
              <a:buNone/>
            </a:pPr>
            <a:endParaRPr lang="tr-TR" smtClean="0"/>
          </a:p>
          <a:p>
            <a:pPr algn="just">
              <a:buFontTx/>
              <a:buNone/>
            </a:pPr>
            <a:r>
              <a:rPr lang="tr-TR" smtClean="0"/>
              <a:t>   1- Kapalı barınaklar</a:t>
            </a:r>
          </a:p>
          <a:p>
            <a:pPr algn="just">
              <a:buFontTx/>
              <a:buNone/>
            </a:pPr>
            <a:r>
              <a:rPr lang="tr-TR" smtClean="0"/>
              <a:t>   2- Kulübe biçimindeki barınaklar</a:t>
            </a:r>
          </a:p>
        </p:txBody>
      </p:sp>
    </p:spTree>
    <p:extLst>
      <p:ext uri="{BB962C8B-B14F-4D97-AF65-F5344CB8AC3E}">
        <p14:creationId xmlns:p14="http://schemas.microsoft.com/office/powerpoint/2010/main" val="382967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title"/>
          </p:nvPr>
        </p:nvSpPr>
        <p:spPr>
          <a:xfrm>
            <a:off x="500063" y="571500"/>
            <a:ext cx="8229600" cy="642938"/>
          </a:xfrm>
        </p:spPr>
        <p:txBody>
          <a:bodyPr/>
          <a:lstStyle/>
          <a:p>
            <a:r>
              <a:rPr lang="tr-TR" smtClean="0"/>
              <a:t>Kapalı Barınaklar</a:t>
            </a:r>
          </a:p>
        </p:txBody>
      </p:sp>
      <p:sp>
        <p:nvSpPr>
          <p:cNvPr id="4099" name="AutoShape 2" descr="controlled environmental pig housing ile ilgili görsel sonucu"/>
          <p:cNvSpPr>
            <a:spLocks noChangeAspect="1" noChangeArrowheads="1"/>
          </p:cNvSpPr>
          <p:nvPr/>
        </p:nvSpPr>
        <p:spPr bwMode="auto">
          <a:xfrm>
            <a:off x="161925" y="-152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000">
              <a:solidFill>
                <a:srgbClr val="000000"/>
              </a:solidFill>
            </a:endParaRPr>
          </a:p>
        </p:txBody>
      </p:sp>
      <p:pic>
        <p:nvPicPr>
          <p:cNvPr id="4100" name="Picture 3" descr="C:\Users\VAIO\Desktop\ind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428875"/>
            <a:ext cx="40005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 descr="C:\Users\VAIO\Desktop\images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2428875"/>
            <a:ext cx="4143375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7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r>
              <a:rPr lang="tr-TR" smtClean="0"/>
              <a:t>Kulübe Tipi Barınaklar</a:t>
            </a:r>
          </a:p>
        </p:txBody>
      </p:sp>
      <p:sp>
        <p:nvSpPr>
          <p:cNvPr id="5123" name="AutoShape 2" descr="kennel pig housing systems ile ilgili görsel sonucu"/>
          <p:cNvSpPr>
            <a:spLocks noChangeAspect="1" noChangeArrowheads="1"/>
          </p:cNvSpPr>
          <p:nvPr/>
        </p:nvSpPr>
        <p:spPr bwMode="auto">
          <a:xfrm>
            <a:off x="161925" y="-152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000">
              <a:solidFill>
                <a:srgbClr val="000000"/>
              </a:solidFill>
            </a:endParaRPr>
          </a:p>
        </p:txBody>
      </p:sp>
      <p:sp>
        <p:nvSpPr>
          <p:cNvPr id="5124" name="AutoShape 4" descr="kennel pig housing systems ile ilgili görsel sonucu"/>
          <p:cNvSpPr>
            <a:spLocks noChangeAspect="1" noChangeArrowheads="1"/>
          </p:cNvSpPr>
          <p:nvPr/>
        </p:nvSpPr>
        <p:spPr bwMode="auto">
          <a:xfrm>
            <a:off x="161925" y="-152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000">
              <a:solidFill>
                <a:srgbClr val="000000"/>
              </a:solidFill>
            </a:endParaRPr>
          </a:p>
        </p:txBody>
      </p:sp>
      <p:sp>
        <p:nvSpPr>
          <p:cNvPr id="5125" name="AutoShape 6" descr="kennel pig housing systems ile ilgili görsel sonucu"/>
          <p:cNvSpPr>
            <a:spLocks noChangeAspect="1" noChangeArrowheads="1"/>
          </p:cNvSpPr>
          <p:nvPr/>
        </p:nvSpPr>
        <p:spPr bwMode="auto">
          <a:xfrm>
            <a:off x="161925" y="-152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000">
              <a:solidFill>
                <a:srgbClr val="000000"/>
              </a:solidFill>
            </a:endParaRPr>
          </a:p>
        </p:txBody>
      </p:sp>
      <p:sp>
        <p:nvSpPr>
          <p:cNvPr id="5126" name="AutoShape 8" descr="kennel pig housing systems ile ilgili görsel sonucu"/>
          <p:cNvSpPr>
            <a:spLocks noChangeAspect="1" noChangeArrowheads="1"/>
          </p:cNvSpPr>
          <p:nvPr/>
        </p:nvSpPr>
        <p:spPr bwMode="auto">
          <a:xfrm>
            <a:off x="161925" y="-152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000">
              <a:solidFill>
                <a:srgbClr val="000000"/>
              </a:solidFill>
            </a:endParaRPr>
          </a:p>
        </p:txBody>
      </p:sp>
      <p:sp>
        <p:nvSpPr>
          <p:cNvPr id="5127" name="AutoShape 10" descr="kennel pig housing systems ile ilgili görsel sonucu"/>
          <p:cNvSpPr>
            <a:spLocks noChangeAspect="1" noChangeArrowheads="1"/>
          </p:cNvSpPr>
          <p:nvPr/>
        </p:nvSpPr>
        <p:spPr bwMode="auto">
          <a:xfrm>
            <a:off x="161925" y="-152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000">
              <a:solidFill>
                <a:srgbClr val="000000"/>
              </a:solidFill>
            </a:endParaRPr>
          </a:p>
        </p:txBody>
      </p:sp>
      <p:sp>
        <p:nvSpPr>
          <p:cNvPr id="5128" name="AutoShape 12" descr="kennel pig housing systems ile ilgili görsel sonucu"/>
          <p:cNvSpPr>
            <a:spLocks noChangeAspect="1" noChangeArrowheads="1"/>
          </p:cNvSpPr>
          <p:nvPr/>
        </p:nvSpPr>
        <p:spPr bwMode="auto">
          <a:xfrm>
            <a:off x="161925" y="-152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000">
              <a:solidFill>
                <a:srgbClr val="000000"/>
              </a:solidFill>
            </a:endParaRPr>
          </a:p>
        </p:txBody>
      </p:sp>
      <p:pic>
        <p:nvPicPr>
          <p:cNvPr id="5129" name="Picture 13" descr="C:\Users\VAIO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286000"/>
            <a:ext cx="4071937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4" descr="C:\Users\VAIO\Desktop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286000"/>
            <a:ext cx="4429125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14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VAIO\Desktop\images (3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0188" y="1357313"/>
            <a:ext cx="5929312" cy="4071937"/>
          </a:xfrm>
          <a:noFill/>
        </p:spPr>
      </p:pic>
    </p:spTree>
    <p:extLst>
      <p:ext uri="{BB962C8B-B14F-4D97-AF65-F5344CB8AC3E}">
        <p14:creationId xmlns:p14="http://schemas.microsoft.com/office/powerpoint/2010/main" val="238086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428625" y="857250"/>
            <a:ext cx="8229600" cy="654050"/>
          </a:xfrm>
        </p:spPr>
        <p:txBody>
          <a:bodyPr/>
          <a:lstStyle/>
          <a:p>
            <a:r>
              <a:rPr lang="tr-TR" smtClean="0"/>
              <a:t>Domuz Barınakları</a:t>
            </a:r>
          </a:p>
        </p:txBody>
      </p:sp>
      <p:sp>
        <p:nvSpPr>
          <p:cNvPr id="7171" name="2 İçerik Yer Tutucusu"/>
          <p:cNvSpPr>
            <a:spLocks noGrp="1"/>
          </p:cNvSpPr>
          <p:nvPr>
            <p:ph idx="1"/>
          </p:nvPr>
        </p:nvSpPr>
        <p:spPr>
          <a:xfrm>
            <a:off x="428625" y="2214563"/>
            <a:ext cx="8229600" cy="2071687"/>
          </a:xfrm>
        </p:spPr>
        <p:txBody>
          <a:bodyPr/>
          <a:lstStyle/>
          <a:p>
            <a:pPr algn="just"/>
            <a:r>
              <a:rPr lang="tr-TR" smtClean="0"/>
              <a:t>Barınaklarda toplu halde barındırma esnasında 50 kg canlı ağırlıktaki hayvanlar için 3 m</a:t>
            </a:r>
            <a:r>
              <a:rPr lang="tr-TR" baseline="30000" smtClean="0"/>
              <a:t>2</a:t>
            </a:r>
            <a:r>
              <a:rPr lang="tr-TR" smtClean="0"/>
              <a:t>, 100 kg canlı ağırlıktaki her hayvan için 5 m</a:t>
            </a:r>
            <a:r>
              <a:rPr lang="tr-TR" baseline="30000" smtClean="0"/>
              <a:t>2</a:t>
            </a:r>
            <a:r>
              <a:rPr lang="tr-TR" smtClean="0"/>
              <a:t> yer ayrılmalıdır.</a:t>
            </a:r>
          </a:p>
        </p:txBody>
      </p:sp>
    </p:spTree>
    <p:extLst>
      <p:ext uri="{BB962C8B-B14F-4D97-AF65-F5344CB8AC3E}">
        <p14:creationId xmlns:p14="http://schemas.microsoft.com/office/powerpoint/2010/main" val="98345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Başlık 1"/>
          <p:cNvSpPr>
            <a:spLocks noGrp="1"/>
          </p:cNvSpPr>
          <p:nvPr>
            <p:ph type="title"/>
          </p:nvPr>
        </p:nvSpPr>
        <p:spPr>
          <a:xfrm>
            <a:off x="1285875" y="571500"/>
            <a:ext cx="6491288" cy="504825"/>
          </a:xfrm>
        </p:spPr>
        <p:txBody>
          <a:bodyPr/>
          <a:lstStyle/>
          <a:p>
            <a:r>
              <a:rPr lang="tr-TR" smtClean="0"/>
              <a:t>Domuz Barınakları</a:t>
            </a:r>
          </a:p>
        </p:txBody>
      </p:sp>
      <p:sp>
        <p:nvSpPr>
          <p:cNvPr id="8195" name="İçerik Yer Tutucusu 2"/>
          <p:cNvSpPr>
            <a:spLocks noGrp="1"/>
          </p:cNvSpPr>
          <p:nvPr>
            <p:ph idx="1"/>
          </p:nvPr>
        </p:nvSpPr>
        <p:spPr>
          <a:xfrm>
            <a:off x="428625" y="1357313"/>
            <a:ext cx="8229600" cy="4786312"/>
          </a:xfrm>
        </p:spPr>
        <p:txBody>
          <a:bodyPr/>
          <a:lstStyle/>
          <a:p>
            <a:pPr algn="just"/>
            <a:r>
              <a:rPr lang="tr-TR" sz="2800" smtClean="0"/>
              <a:t>Domuzlarda yeni doğanlar için sıcaklık 30-32 </a:t>
            </a:r>
            <a:r>
              <a:rPr lang="tr-TR" sz="2800" baseline="30000" smtClean="0"/>
              <a:t>o</a:t>
            </a:r>
            <a:r>
              <a:rPr lang="tr-TR" sz="2800" smtClean="0"/>
              <a:t>C olmalıdır.</a:t>
            </a:r>
          </a:p>
          <a:p>
            <a:pPr algn="just"/>
            <a:r>
              <a:rPr lang="tr-TR" sz="2800" smtClean="0"/>
              <a:t>Sıcaklık, birinci haftanın sonunda 25-28</a:t>
            </a:r>
            <a:r>
              <a:rPr lang="tr-TR" sz="2800" baseline="30000" smtClean="0"/>
              <a:t>o</a:t>
            </a:r>
            <a:r>
              <a:rPr lang="tr-TR" sz="2800" smtClean="0"/>
              <a:t>C olmalıdır.</a:t>
            </a:r>
          </a:p>
          <a:p>
            <a:pPr algn="just"/>
            <a:r>
              <a:rPr lang="tr-TR" sz="2800" smtClean="0"/>
              <a:t>Sıcaklık 2.- 4. hafta arasında düşürülerek 16-18 </a:t>
            </a:r>
            <a:r>
              <a:rPr lang="tr-TR" sz="2800" baseline="30000" smtClean="0"/>
              <a:t>o</a:t>
            </a:r>
            <a:r>
              <a:rPr lang="tr-TR" sz="2800" smtClean="0"/>
              <a:t>C’de sabitlenir.</a:t>
            </a:r>
          </a:p>
          <a:p>
            <a:pPr algn="just"/>
            <a:r>
              <a:rPr lang="tr-TR" sz="2800" smtClean="0"/>
              <a:t>Domuz yavrularını olduğu bölmelerde mutlaka ısıtıcı olması gerekmektedir. </a:t>
            </a:r>
          </a:p>
          <a:p>
            <a:pPr algn="just"/>
            <a:r>
              <a:rPr lang="tr-TR" sz="2800" smtClean="0"/>
              <a:t>Besi domuzları için uygun çevre sıcaklığı 13-18 </a:t>
            </a:r>
            <a:r>
              <a:rPr lang="tr-TR" sz="2800" baseline="30000" smtClean="0"/>
              <a:t>o</a:t>
            </a:r>
            <a:r>
              <a:rPr lang="tr-TR" sz="2800" smtClean="0"/>
              <a:t>C olmalıdır. </a:t>
            </a:r>
          </a:p>
        </p:txBody>
      </p:sp>
      <p:sp>
        <p:nvSpPr>
          <p:cNvPr id="8196" name="AutoShape 5" descr="kennel pig housing systems ile ilgili görsel sonucu"/>
          <p:cNvSpPr>
            <a:spLocks noChangeAspect="1" noChangeArrowheads="1"/>
          </p:cNvSpPr>
          <p:nvPr/>
        </p:nvSpPr>
        <p:spPr bwMode="auto">
          <a:xfrm>
            <a:off x="161925" y="-152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57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Başlık 1"/>
          <p:cNvSpPr>
            <a:spLocks noGrp="1"/>
          </p:cNvSpPr>
          <p:nvPr>
            <p:ph type="title"/>
          </p:nvPr>
        </p:nvSpPr>
        <p:spPr>
          <a:xfrm>
            <a:off x="2000250" y="571500"/>
            <a:ext cx="5257800" cy="576263"/>
          </a:xfrm>
        </p:spPr>
        <p:txBody>
          <a:bodyPr/>
          <a:lstStyle/>
          <a:p>
            <a:pPr algn="l"/>
            <a:r>
              <a:rPr lang="tr-TR" smtClean="0"/>
              <a:t>Domuz Barınakları</a:t>
            </a:r>
          </a:p>
        </p:txBody>
      </p:sp>
      <p:sp>
        <p:nvSpPr>
          <p:cNvPr id="9219" name="İçerik Yer Tutucusu 2"/>
          <p:cNvSpPr>
            <a:spLocks noGrp="1"/>
          </p:cNvSpPr>
          <p:nvPr>
            <p:ph idx="1"/>
          </p:nvPr>
        </p:nvSpPr>
        <p:spPr>
          <a:xfrm>
            <a:off x="428625" y="1285875"/>
            <a:ext cx="8229600" cy="5230813"/>
          </a:xfrm>
        </p:spPr>
        <p:txBody>
          <a:bodyPr/>
          <a:lstStyle/>
          <a:p>
            <a:pPr algn="just"/>
            <a:r>
              <a:rPr lang="tr-TR" sz="2800" smtClean="0"/>
              <a:t>Bütün barınaklarda yeterli hava sirkülasyonu sağlanmalıdır.</a:t>
            </a:r>
          </a:p>
          <a:p>
            <a:pPr algn="just"/>
            <a:r>
              <a:rPr lang="tr-TR" sz="2800" smtClean="0"/>
              <a:t>Hava sirkülasyonu barınak içerisindeki fazla nem ve ısısının atılmasını sağlamaktadır. </a:t>
            </a:r>
          </a:p>
          <a:p>
            <a:pPr algn="just"/>
            <a:r>
              <a:rPr lang="tr-TR" sz="2800" smtClean="0"/>
              <a:t>Hava sirkülasyon hızı 0,2-0,3 m/saat/domuz olmalıdır. </a:t>
            </a:r>
          </a:p>
          <a:p>
            <a:pPr algn="just"/>
            <a:r>
              <a:rPr lang="tr-TR" sz="2800" smtClean="0"/>
              <a:t>Barınak içerisindeki NH</a:t>
            </a:r>
            <a:r>
              <a:rPr lang="tr-TR" sz="2800" baseline="-25000" smtClean="0"/>
              <a:t>3</a:t>
            </a:r>
            <a:r>
              <a:rPr lang="tr-TR" sz="2800" smtClean="0"/>
              <a:t>, CO</a:t>
            </a:r>
            <a:r>
              <a:rPr lang="tr-TR" sz="2800" baseline="-25000" smtClean="0"/>
              <a:t>2</a:t>
            </a:r>
            <a:r>
              <a:rPr lang="tr-TR" sz="2800" smtClean="0"/>
              <a:t> ve H</a:t>
            </a:r>
            <a:r>
              <a:rPr lang="tr-TR" sz="2800" baseline="-25000" smtClean="0"/>
              <a:t>2</a:t>
            </a:r>
            <a:r>
              <a:rPr lang="tr-TR" sz="2800" smtClean="0"/>
              <a:t>S sırasıyla</a:t>
            </a:r>
          </a:p>
          <a:p>
            <a:pPr algn="just">
              <a:buFontTx/>
              <a:buNone/>
            </a:pPr>
            <a:r>
              <a:rPr lang="tr-TR" sz="2800" smtClean="0"/>
              <a:t>    10 ppm, % 0,15 ve 5 ppm seviyelerini aşmamalıdır.</a:t>
            </a:r>
          </a:p>
          <a:p>
            <a:pPr algn="just"/>
            <a:r>
              <a:rPr lang="tr-TR" sz="2800" smtClean="0"/>
              <a:t>Nem %60-70 seviyesinde olmalı ve % 90’ı aşmamalıdır.</a:t>
            </a:r>
          </a:p>
        </p:txBody>
      </p:sp>
    </p:spTree>
    <p:extLst>
      <p:ext uri="{BB962C8B-B14F-4D97-AF65-F5344CB8AC3E}">
        <p14:creationId xmlns:p14="http://schemas.microsoft.com/office/powerpoint/2010/main" val="110684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Başlık 1"/>
          <p:cNvSpPr>
            <a:spLocks noGrp="1"/>
          </p:cNvSpPr>
          <p:nvPr>
            <p:ph type="title"/>
          </p:nvPr>
        </p:nvSpPr>
        <p:spPr>
          <a:xfrm>
            <a:off x="1643063" y="1143000"/>
            <a:ext cx="5972175" cy="561975"/>
          </a:xfrm>
        </p:spPr>
        <p:txBody>
          <a:bodyPr/>
          <a:lstStyle/>
          <a:p>
            <a:r>
              <a:rPr lang="tr-TR" smtClean="0"/>
              <a:t>Domuz Barınakları</a:t>
            </a:r>
          </a:p>
        </p:txBody>
      </p:sp>
      <p:sp>
        <p:nvSpPr>
          <p:cNvPr id="10243" name="İçerik Yer Tutucusu 2"/>
          <p:cNvSpPr>
            <a:spLocks noGrp="1"/>
          </p:cNvSpPr>
          <p:nvPr>
            <p:ph idx="1"/>
          </p:nvPr>
        </p:nvSpPr>
        <p:spPr>
          <a:xfrm>
            <a:off x="357188" y="2357438"/>
            <a:ext cx="8462962" cy="2590800"/>
          </a:xfrm>
        </p:spPr>
        <p:txBody>
          <a:bodyPr/>
          <a:lstStyle/>
          <a:p>
            <a:pPr marL="0" indent="0" algn="just"/>
            <a:r>
              <a:rPr lang="tr-TR" sz="2800" smtClean="0"/>
              <a:t> Domuz barınaklarında ışık yoğunluğu 1-50 lüx</a:t>
            </a:r>
          </a:p>
          <a:p>
            <a:pPr marL="0" indent="0" algn="just">
              <a:buFontTx/>
              <a:buNone/>
            </a:pPr>
            <a:r>
              <a:rPr lang="tr-TR" sz="2800" smtClean="0"/>
              <a:t>   arasında olmalıdır. Domuzlar karanlıktan ziyade</a:t>
            </a:r>
          </a:p>
          <a:p>
            <a:pPr marL="0" indent="0" algn="just">
              <a:buFontTx/>
              <a:buNone/>
            </a:pPr>
            <a:r>
              <a:rPr lang="tr-TR" sz="2800" smtClean="0"/>
              <a:t>   aydınlığı severler ancak aydınlatma parlak ışık</a:t>
            </a:r>
          </a:p>
          <a:p>
            <a:pPr marL="0" indent="0" algn="just">
              <a:buFontTx/>
              <a:buNone/>
            </a:pPr>
            <a:r>
              <a:rPr lang="tr-TR" sz="2800" smtClean="0"/>
              <a:t>   yerine daha donuk ışık kaynakları ile</a:t>
            </a:r>
          </a:p>
          <a:p>
            <a:pPr marL="0" indent="0" algn="just">
              <a:buFontTx/>
              <a:buNone/>
            </a:pPr>
            <a:r>
              <a:rPr lang="tr-TR" sz="2800" smtClean="0"/>
              <a:t>   yapılmalıdır. </a:t>
            </a:r>
          </a:p>
        </p:txBody>
      </p:sp>
    </p:spTree>
    <p:extLst>
      <p:ext uri="{BB962C8B-B14F-4D97-AF65-F5344CB8AC3E}">
        <p14:creationId xmlns:p14="http://schemas.microsoft.com/office/powerpoint/2010/main" val="266742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Başlık"/>
          <p:cNvSpPr>
            <a:spLocks noGrp="1"/>
          </p:cNvSpPr>
          <p:nvPr>
            <p:ph type="title"/>
          </p:nvPr>
        </p:nvSpPr>
        <p:spPr>
          <a:xfrm>
            <a:off x="428625" y="500063"/>
            <a:ext cx="8229600" cy="725487"/>
          </a:xfrm>
        </p:spPr>
        <p:txBody>
          <a:bodyPr/>
          <a:lstStyle/>
          <a:p>
            <a:r>
              <a:rPr lang="tr-TR" smtClean="0"/>
              <a:t>Domuz Barınakları</a:t>
            </a:r>
          </a:p>
        </p:txBody>
      </p:sp>
      <p:sp>
        <p:nvSpPr>
          <p:cNvPr id="11267" name="2 İçerik Yer Tutucusu"/>
          <p:cNvSpPr>
            <a:spLocks noGrp="1"/>
          </p:cNvSpPr>
          <p:nvPr>
            <p:ph idx="1"/>
          </p:nvPr>
        </p:nvSpPr>
        <p:spPr>
          <a:xfrm>
            <a:off x="500063" y="1571625"/>
            <a:ext cx="8229600" cy="4286250"/>
          </a:xfrm>
        </p:spPr>
        <p:txBody>
          <a:bodyPr/>
          <a:lstStyle/>
          <a:p>
            <a:r>
              <a:rPr lang="tr-TR" smtClean="0"/>
              <a:t>Domuz barınaklarında doğum bölmeleri iki kısımdan oluşur.</a:t>
            </a:r>
          </a:p>
          <a:p>
            <a:pPr>
              <a:buFontTx/>
              <a:buNone/>
            </a:pPr>
            <a:r>
              <a:rPr lang="tr-TR" smtClean="0"/>
              <a:t>   1- Annenin bölümü</a:t>
            </a:r>
          </a:p>
          <a:p>
            <a:pPr>
              <a:buFontTx/>
              <a:buNone/>
            </a:pPr>
            <a:r>
              <a:rPr lang="tr-TR" smtClean="0"/>
              <a:t>   2- Yavruların bölümü</a:t>
            </a:r>
          </a:p>
          <a:p>
            <a:r>
              <a:rPr lang="tr-TR" smtClean="0"/>
              <a:t>Bu iki bölme arasında yavruların istedikleri zaman anayı emecekleri şekilde parmaklık bulunur. Böylece annenin yattığı zaman yavruları ezmesi önlenmiş olur. </a:t>
            </a:r>
          </a:p>
        </p:txBody>
      </p:sp>
    </p:spTree>
    <p:extLst>
      <p:ext uri="{BB962C8B-B14F-4D97-AF65-F5344CB8AC3E}">
        <p14:creationId xmlns:p14="http://schemas.microsoft.com/office/powerpoint/2010/main" val="862435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725487"/>
          </a:xfrm>
        </p:spPr>
        <p:txBody>
          <a:bodyPr/>
          <a:lstStyle/>
          <a:p>
            <a:r>
              <a:rPr lang="tr-TR" smtClean="0"/>
              <a:t>Domuz Barınakları</a:t>
            </a:r>
          </a:p>
        </p:txBody>
      </p:sp>
      <p:sp>
        <p:nvSpPr>
          <p:cNvPr id="12291" name="2 İçerik Yer Tutucusu"/>
          <p:cNvSpPr>
            <a:spLocks noGrp="1"/>
          </p:cNvSpPr>
          <p:nvPr>
            <p:ph idx="1"/>
          </p:nvPr>
        </p:nvSpPr>
        <p:spPr>
          <a:xfrm>
            <a:off x="428625" y="1143000"/>
            <a:ext cx="8229600" cy="5197475"/>
          </a:xfrm>
        </p:spPr>
        <p:txBody>
          <a:bodyPr/>
          <a:lstStyle/>
          <a:p>
            <a:pPr algn="just"/>
            <a:r>
              <a:rPr lang="tr-TR" smtClean="0"/>
              <a:t>Annenin bulunduğu bölmenin uzunluğu 240 cm, genişliği ise 70 cm, yavrunun bulunduğu bölmenin uzunluğu 240 cm, genişliği ise 120 cm’dir. Yavru bölmesinde ısıtıcıların bulunması gerekmektedir. </a:t>
            </a:r>
          </a:p>
        </p:txBody>
      </p:sp>
    </p:spTree>
    <p:extLst>
      <p:ext uri="{BB962C8B-B14F-4D97-AF65-F5344CB8AC3E}">
        <p14:creationId xmlns:p14="http://schemas.microsoft.com/office/powerpoint/2010/main" val="1400816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VAIO\Desktop\images (5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0" y="1643063"/>
            <a:ext cx="6000750" cy="3571875"/>
          </a:xfrm>
          <a:noFill/>
        </p:spPr>
      </p:pic>
    </p:spTree>
    <p:extLst>
      <p:ext uri="{BB962C8B-B14F-4D97-AF65-F5344CB8AC3E}">
        <p14:creationId xmlns:p14="http://schemas.microsoft.com/office/powerpoint/2010/main" val="79710805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</Words>
  <Application>Microsoft Office PowerPoint</Application>
  <PresentationFormat>Ekran Gösterisi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Varsayılan Tasarım</vt:lpstr>
      <vt:lpstr>Domuz Barınakları</vt:lpstr>
      <vt:lpstr>Domuz Barınakları</vt:lpstr>
      <vt:lpstr>Kapalı Barınaklar</vt:lpstr>
      <vt:lpstr>Kulübe Tipi Barınaklar</vt:lpstr>
      <vt:lpstr>PowerPoint Sunusu</vt:lpstr>
      <vt:lpstr>Domuz Barınakları</vt:lpstr>
      <vt:lpstr>Domuz Barınakları</vt:lpstr>
      <vt:lpstr>Domuz Barınakları</vt:lpstr>
      <vt:lpstr>Domuz Barınakları</vt:lpstr>
      <vt:lpstr>Domuz Barınakları</vt:lpstr>
      <vt:lpstr>Domuz Barınakları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Domuz Barınakları</dc:title>
  <dc:creator>X</dc:creator>
  <cp:lastModifiedBy>X</cp:lastModifiedBy>
  <cp:revision>1</cp:revision>
  <dcterms:created xsi:type="dcterms:W3CDTF">2020-03-20T08:04:25Z</dcterms:created>
  <dcterms:modified xsi:type="dcterms:W3CDTF">2020-03-20T08:05:18Z</dcterms:modified>
</cp:coreProperties>
</file>