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00" r:id="rId2"/>
    <p:sldId id="301" r:id="rId3"/>
    <p:sldId id="302" r:id="rId4"/>
    <p:sldId id="303" r:id="rId5"/>
    <p:sldId id="304" r:id="rId6"/>
    <p:sldId id="305" r:id="rId7"/>
    <p:sldId id="306" r:id="rId8"/>
    <p:sldId id="307" r:id="rId9"/>
    <p:sldId id="313" r:id="rId10"/>
    <p:sldId id="314" r:id="rId11"/>
    <p:sldId id="315" r:id="rId12"/>
    <p:sldId id="316" r:id="rId13"/>
    <p:sldId id="317" r:id="rId14"/>
    <p:sldId id="308" r:id="rId15"/>
    <p:sldId id="309" r:id="rId16"/>
    <p:sldId id="310" r:id="rId17"/>
    <p:sldId id="311" r:id="rId18"/>
    <p:sldId id="318" r:id="rId19"/>
    <p:sldId id="319" r:id="rId20"/>
    <p:sldId id="320" r:id="rId21"/>
    <p:sldId id="321" r:id="rId22"/>
    <p:sldId id="312" r:id="rId2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918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B917025-6636-4E6E-AAA3-9B6BD077F7F4}" type="datetimeFigureOut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  <a:endParaRPr lang="tr-TR" noProof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D4DB1F3-A509-4B22-87E6-EB347882BA0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63136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9B8DF-5BA4-45CB-BBAB-1C84F316639C}" type="datetimeFigureOut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595C5-DD17-467B-8817-787AB5B7DFE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5B139-201F-485C-8B61-6BE1F77CE1FB}" type="datetimeFigureOut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81D45-0150-4C47-9146-CEA21BE4DBF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31DE2-F8E8-46E6-9AC5-C313F00579CF}" type="datetimeFigureOut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6C9B2-CC41-47B3-9D09-AAD83E90F5C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6FBC1-F48E-4A6A-9E65-F1B15085659E}" type="datetimeFigureOut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6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65519-684B-4ED3-8CBB-5F2FFA2F255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8CE49-EF58-4355-A7AF-0AB8E17BEB72}" type="datetimeFigureOut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8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95DDC-E9D1-4D47-8B88-0C91265CCBA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D3546-0419-431C-8879-427B26206A45}" type="datetimeFigureOut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C61C5-7632-4133-B2AD-1B1B3800C2E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8C1B9-CAA7-47C5-B946-CF709708275B}" type="datetimeFigureOut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3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A57CB-ADC2-4A61-815E-7EC32AD9071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C098D-1AC0-4040-9EF6-7792C6B9F6CC}" type="datetimeFigureOut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6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7D13D-58FD-40B2-964E-761B994F961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06657-4BF8-4D64-8097-C993BBC08E5F}" type="datetimeFigureOut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6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B6B4-A66A-4679-ADA8-27C82A3A750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BFD4A-3F1E-4299-A3A2-5E9DD307EA34}" type="datetimeFigureOut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DD27A-2F6B-4CA5-B5BF-2E031E0D4E6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BB780-A2E6-4667-8334-16D3BA41901D}" type="datetimeFigureOut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55D5C-95CE-40D5-B98B-1410BD34E63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aşlık Yer Tutucus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7" name="Metin Yer Tutucus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B2A07E3-C199-41BA-8FEA-90B9D31BFB6C}" type="datetimeFigureOut">
              <a:rPr lang="tr-TR"/>
              <a:pPr>
                <a:defRPr/>
              </a:pPr>
              <a:t>20.03.2020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B541F22-E51F-427C-B915-FFE7E4C98BE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2800" b="1" dirty="0" smtClean="0">
                <a:solidFill>
                  <a:srgbClr val="FF0000"/>
                </a:solidFill>
              </a:rPr>
              <a:t>KÖPEK BARINAKLARI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İri yapılı köpekler ev içinde yaşamaktan hoşlanmazlar. Açık hava, bol hareket etme olanağı isterler.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Bu nedenle dar ve sınırlı çevre onları sıkar, huzursuz ve sinirli yapar.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Ayrıca ev ortamı, bu farklı işleri yapma yeteneğindeki köpeklerin alışkanlıklarını bozar.</a:t>
            </a:r>
            <a:endParaRPr lang="tr-TR" sz="2800" b="1" dirty="0"/>
          </a:p>
          <a:p>
            <a:pPr>
              <a:lnSpc>
                <a:spcPct val="150000"/>
              </a:lnSpc>
            </a:pPr>
            <a:endParaRPr lang="tr-TR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217222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66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2800" b="1" dirty="0" smtClean="0"/>
              <a:t>Bu nedenle böyle köpekleri ev dışında barındırmak gerekir.</a:t>
            </a:r>
          </a:p>
          <a:p>
            <a:pPr>
              <a:lnSpc>
                <a:spcPct val="150000"/>
              </a:lnSpc>
            </a:pPr>
            <a:r>
              <a:rPr lang="tr-TR" sz="2800" b="1" dirty="0" smtClean="0"/>
              <a:t>Buna karşın süs ve salon köpekleri, oyuncak köpekler evlerin içinde, aile bireyleri arasında yer alırlar.</a:t>
            </a:r>
          </a:p>
          <a:p>
            <a:pPr>
              <a:lnSpc>
                <a:spcPct val="150000"/>
              </a:lnSpc>
            </a:pPr>
            <a:r>
              <a:rPr lang="tr-TR" sz="2800" b="1" dirty="0" smtClean="0">
                <a:solidFill>
                  <a:srgbClr val="FF0000"/>
                </a:solidFill>
              </a:rPr>
              <a:t>Evde Barındırma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Köpeğin iriliğine göre bir tahta kutu alınır. Kutuyu yerden 10 cm kadar yükselterek soğuk ve tozdan korumak uygundur.</a:t>
            </a:r>
          </a:p>
          <a:p>
            <a:pPr>
              <a:lnSpc>
                <a:spcPct val="150000"/>
              </a:lnSpc>
            </a:pP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1276085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192688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2800" b="1" dirty="0" smtClean="0"/>
              <a:t>Kutu parazit barındırmayacak şekilde çatlaksız ve düz olmasına dikkat edilmelidir.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Bu amaçla kutu naylon malzeme ile kaplanmalıdır.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Kutuya ince bir minderden yatak veya bu görevi yerine getirecek malzeme konmalıdır.</a:t>
            </a:r>
          </a:p>
          <a:p>
            <a:pPr algn="just">
              <a:lnSpc>
                <a:spcPct val="150000"/>
              </a:lnSpc>
            </a:pPr>
            <a:r>
              <a:rPr lang="tr-TR" sz="2800" b="1" smtClean="0"/>
              <a:t>Kutu yerine </a:t>
            </a:r>
            <a:r>
              <a:rPr lang="tr-TR" sz="2800" b="1" dirty="0" smtClean="0"/>
              <a:t>sepet de kullanılabilir.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Bahsettiğimiz kutu, kulübe veya sepet istendiğinde köpeğin kolayca hareket ettirilebildiği yerde olmalıdır.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3642104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2800" b="1" dirty="0" smtClean="0"/>
              <a:t>Konumu pek fazla ortalıkta olmayacak, rahatça dinlenebileceği bir köşede olmalıdır.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>
                <a:solidFill>
                  <a:srgbClr val="FF0000"/>
                </a:solidFill>
              </a:rPr>
              <a:t>Ev Dışında Barındırma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Köpeklerin bahçe içinde ve açık havada bakımı, köpeğin sağlığı, neşesi ve bakım kolaylığı yönünden uygundur.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Köpek bir doğa hayvanıdır ve dışarıda kendini daha rahat hisseder.</a:t>
            </a:r>
          </a:p>
          <a:p>
            <a:pPr algn="just">
              <a:lnSpc>
                <a:spcPct val="150000"/>
              </a:lnSpc>
            </a:pP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1180389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2800" b="1" dirty="0" smtClean="0"/>
              <a:t>Doğadaki ses ve kokular onun duyularını daha canlı tutar. Daha fazla hareket olanağı bulur.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Ev dışında barındırılacak köpekler için barınaklar olumsuz çevre koşullarından koruyucu olmalı, yağmur, kar, sıcak, soğuk, nem geçirmemelidir.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İçeride hayvanın rahatça uzanabileceği bir yer, ayağa kalkınca rahatça dik durabileceği yüksekliğe ihtiyaç bulunmaktadır.</a:t>
            </a:r>
          </a:p>
          <a:p>
            <a:pPr algn="just">
              <a:lnSpc>
                <a:spcPct val="150000"/>
              </a:lnSpc>
            </a:pPr>
            <a:endParaRPr lang="tr-TR" sz="2800" b="1" dirty="0" smtClean="0"/>
          </a:p>
          <a:p>
            <a:pPr algn="just">
              <a:lnSpc>
                <a:spcPct val="150000"/>
              </a:lnSpc>
            </a:pP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1010963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2800" b="1" dirty="0" smtClean="0"/>
              <a:t>Güzel havalarda dışarıya çıkıp güneşlenmelidir.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Taban kolayca temizlenebilecek ve soğuktan koruyucu olmalıdır. Kapısının güney veya güney doğuya açık olması tercih edilmelidir.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Genel olarak barınaklar a) Taşınabilir b) Sabit olmak üzere ikiye ayrılır.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>
                <a:solidFill>
                  <a:srgbClr val="FF0000"/>
                </a:solidFill>
              </a:rPr>
              <a:t>a) Taşınabilir Barınaklar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Bunlar sandık tipi kulübeler şeklindedir.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3300874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2800" b="1" dirty="0" smtClean="0"/>
              <a:t>Yerden 10-15 cm yükseklikte dört ayak üzerine oturtulmuş, çatısı izolasyonlu malzeme ile kaplı barınaklardır.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Çatının öne doğru uzayıp gölge yapacak şekilde olması uygun olur. Böylece köpek kulübelerinden çıkıp rahatça temiz havada dinlenebilir.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Barınakları tek köpek için olanlar ve grup barınağı olanlar şeklinde de sınıflandırmak mümkündür.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177807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2800" b="1" dirty="0" smtClean="0"/>
              <a:t>Eğer grup barınağı yapılıyorsa bu çoğu kez sabit barınaklar şeklinde yapılır.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Sabit barınaklar birbirine bitişik şekilde ve bir koridorun iki tarafına dizili olarak yapılabilir.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Aynı çatı altında birbirine bitişik çok sayıda köpek kulübesi olan bu tip barınaklarda köpek bakım beslemesi kolaydır fakat olası bir salgın ve </a:t>
            </a:r>
            <a:r>
              <a:rPr lang="tr-TR" sz="2800" b="1" dirty="0" err="1" smtClean="0"/>
              <a:t>paraziter</a:t>
            </a:r>
            <a:r>
              <a:rPr lang="tr-TR" sz="2800" b="1" dirty="0" smtClean="0"/>
              <a:t> hastalık halinde çabuk yayılmaya neden olması gibi dezavantajı vardır.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3867335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ülent teke\Desktop\kopek+kulubesi+ahsap+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58" y="620713"/>
            <a:ext cx="7490083" cy="550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0701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ülent teke\Desktop\kopek_kulubesi_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094" y="620713"/>
            <a:ext cx="6881812" cy="550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119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ülent teke\Desktop\140272d1272646395-d8wl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162" y="681831"/>
            <a:ext cx="5019675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198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bülent teke\Desktop\köpek evler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08720"/>
            <a:ext cx="5760640" cy="4824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468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bülent teke\Desktop\ahsap-kopek-kulubesi00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6703392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962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/>
          <a:lstStyle/>
          <a:p>
            <a:r>
              <a:rPr lang="tr-TR" sz="2800" b="1" dirty="0" smtClean="0">
                <a:solidFill>
                  <a:srgbClr val="FF0000"/>
                </a:solidFill>
              </a:rPr>
              <a:t>b) Sabit Barınaklar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Genelde toplu halde köpek yetiştirilen ve köpek eğitimi yapan kuruluşlar için uygundur.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Böyle kulübeler 2 bölmelidir.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Bölmelerden biri köpeğin yatmasına ve yemek yemesine diğeri ise gezip dolaştığı yerdir.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Gezip dolaşılan yer kafes teli ile çevrilmiştir.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Kafesin yüksekliği köpeğin kolayca aşamayacağı kadar (170-180 cm) olmalıdır.</a:t>
            </a:r>
          </a:p>
          <a:p>
            <a:endParaRPr lang="tr-T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824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532859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2800" b="1" dirty="0" smtClean="0"/>
              <a:t>Kafesli bölmeden dışa açılan bir kapı vardır.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Diğer bölme köpeğin gerçek barınağıdır.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Bu barınağın kafesli bölmeyle ortak duvarın üzerinde köpeğin kolayca girip çıkabileceği büyüklükte bir açıklık vardır. 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Böylece köpek istediği zaman gezinme alanına çıkar, istediği zaman barınağa girer. </a:t>
            </a:r>
          </a:p>
          <a:p>
            <a:pPr algn="just">
              <a:lnSpc>
                <a:spcPct val="150000"/>
              </a:lnSpc>
            </a:pPr>
            <a:endParaRPr lang="tr-TR" sz="2800" b="1" dirty="0" smtClean="0"/>
          </a:p>
          <a:p>
            <a:pPr algn="just">
              <a:lnSpc>
                <a:spcPct val="150000"/>
              </a:lnSpc>
            </a:pPr>
            <a:endParaRPr lang="tr-TR" sz="2800" b="1" dirty="0" smtClean="0"/>
          </a:p>
          <a:p>
            <a:pPr algn="just">
              <a:lnSpc>
                <a:spcPct val="150000"/>
              </a:lnSpc>
            </a:pP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4056783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lvl="0" algn="just">
              <a:lnSpc>
                <a:spcPct val="150000"/>
              </a:lnSpc>
            </a:pPr>
            <a:r>
              <a:rPr lang="tr-TR" sz="2800" b="1" dirty="0">
                <a:solidFill>
                  <a:prstClr val="black"/>
                </a:solidFill>
              </a:rPr>
              <a:t>Bölmenin diğer duvarında ise bakıcının hizmet ve kontrol yapmasına </a:t>
            </a:r>
            <a:r>
              <a:rPr lang="tr-TR" sz="2800" b="1" dirty="0" smtClean="0">
                <a:solidFill>
                  <a:prstClr val="black"/>
                </a:solidFill>
              </a:rPr>
              <a:t>yarayan, üzerinde gözetleme penceresi olan büyük bir kapı vardır.</a:t>
            </a:r>
          </a:p>
          <a:p>
            <a:pPr lvl="0" algn="just">
              <a:lnSpc>
                <a:spcPct val="150000"/>
              </a:lnSpc>
            </a:pPr>
            <a:r>
              <a:rPr lang="tr-TR" sz="2800" b="1" dirty="0" smtClean="0">
                <a:solidFill>
                  <a:prstClr val="black"/>
                </a:solidFill>
              </a:rPr>
              <a:t>Bölme içinde köpeğin üzerinde rahatça yatabileceği büyüklükte (50X70 cm) ve 10-12 cm yükseklikte bir alan ayrılmalıdır.</a:t>
            </a:r>
          </a:p>
          <a:p>
            <a:pPr lvl="0" algn="just">
              <a:lnSpc>
                <a:spcPct val="150000"/>
              </a:lnSpc>
            </a:pPr>
            <a:r>
              <a:rPr lang="tr-TR" sz="2800" b="1" dirty="0" smtClean="0">
                <a:solidFill>
                  <a:prstClr val="black"/>
                </a:solidFill>
              </a:rPr>
              <a:t>Bu alana ot veya samandan yataklık yerleştirilebilir.</a:t>
            </a:r>
          </a:p>
          <a:p>
            <a:pPr lvl="0" algn="just">
              <a:lnSpc>
                <a:spcPct val="150000"/>
              </a:lnSpc>
            </a:pPr>
            <a:r>
              <a:rPr lang="tr-TR" sz="2800" b="1" dirty="0" smtClean="0">
                <a:solidFill>
                  <a:prstClr val="black"/>
                </a:solidFill>
              </a:rPr>
              <a:t>Böyle barınaklarda taban % 5 eğimli olmalıdır.</a:t>
            </a:r>
          </a:p>
          <a:p>
            <a:pPr lvl="0" algn="just">
              <a:lnSpc>
                <a:spcPct val="150000"/>
              </a:lnSpc>
            </a:pPr>
            <a:endParaRPr lang="tr-TR" sz="2800" b="1" dirty="0" smtClean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</a:pPr>
            <a:endParaRPr lang="tr-TR" sz="2800" b="1" dirty="0">
              <a:solidFill>
                <a:prstClr val="black"/>
              </a:solidFill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61709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2800" b="1" dirty="0" smtClean="0"/>
              <a:t>Barınak bölmesi beton, gezinme alanı yuvarlak çakıl taşları ile örtülmelidir.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Bu çakıl taşları köpeklerin pençelerinin gelişip kuvvetlenmesine olanak sağlar.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>
                <a:solidFill>
                  <a:srgbClr val="FF0000"/>
                </a:solidFill>
              </a:rPr>
              <a:t>Barınakların Bakımı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Beton kısımlar </a:t>
            </a:r>
            <a:r>
              <a:rPr lang="tr-TR" sz="2800" b="1" dirty="0" err="1" smtClean="0"/>
              <a:t>hergün</a:t>
            </a:r>
            <a:r>
              <a:rPr lang="tr-TR" sz="2800" b="1" dirty="0" smtClean="0"/>
              <a:t> su ile iyice yıkanmalı, yataklıklar kontrol edilerek havalandırılmalı ve en çok iki haftada bir değiştirilmelidir.</a:t>
            </a:r>
          </a:p>
          <a:p>
            <a:pPr algn="just">
              <a:lnSpc>
                <a:spcPct val="150000"/>
              </a:lnSpc>
            </a:pPr>
            <a:endParaRPr lang="tr-TR" sz="2800" b="1" dirty="0" smtClean="0"/>
          </a:p>
          <a:p>
            <a:pPr algn="just">
              <a:lnSpc>
                <a:spcPct val="150000"/>
              </a:lnSpc>
            </a:pP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3039283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bülent teke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48680"/>
            <a:ext cx="6696744" cy="511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044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bülent teke\Desktop\etimesguta-yeni-hayvan-barinagi-CHA-976139-1-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632848" cy="540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1259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bülent teke\Desktop\TokatBLDa771921520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58081"/>
            <a:ext cx="7620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954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bülent teke\Desktop\MTcxODE0OD-orduya-hayvan-hastanesi-insa-edilecek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52736"/>
            <a:ext cx="6120680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152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2800" b="1" dirty="0" smtClean="0"/>
              <a:t>Akıntı, çatlak veya metal aksamdaki aşınma gibi kusurlar kesinlikle önlenmelidir.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Gezinme yerlerinde kırık cam parçaları, sivri madeni parçalar gibi yaralayıcı maddeler bulunmamalıdır.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Kulübeler haftada 1 kez dezenfekte edilmelidir.</a:t>
            </a:r>
          </a:p>
          <a:p>
            <a:pPr algn="just">
              <a:lnSpc>
                <a:spcPct val="150000"/>
              </a:lnSpc>
            </a:pPr>
            <a:r>
              <a:rPr lang="tr-TR" sz="2800" b="1" dirty="0" smtClean="0"/>
              <a:t>Köpek ile beraber kulübe de sık sık gözden geçirilmeli, herhangi bir parazit görülmesi </a:t>
            </a:r>
            <a:r>
              <a:rPr lang="tr-TR" sz="2800" b="1" smtClean="0"/>
              <a:t>durumunda ilaçlanmalıdır.</a:t>
            </a:r>
          </a:p>
          <a:p>
            <a:pPr algn="just">
              <a:lnSpc>
                <a:spcPct val="150000"/>
              </a:lnSpc>
            </a:pP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2372590578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2247</TotalTime>
  <Words>650</Words>
  <Application>Microsoft Office PowerPoint</Application>
  <PresentationFormat>Ekran Gösterisi (4:3)</PresentationFormat>
  <Paragraphs>55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3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Doğumda  Bakım</dc:title>
  <dc:creator>X</dc:creator>
  <cp:lastModifiedBy>X</cp:lastModifiedBy>
  <cp:revision>459</cp:revision>
  <dcterms:created xsi:type="dcterms:W3CDTF">2014-04-15T07:52:17Z</dcterms:created>
  <dcterms:modified xsi:type="dcterms:W3CDTF">2020-03-20T06:21:39Z</dcterms:modified>
</cp:coreProperties>
</file>