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58" r:id="rId4"/>
    <p:sldId id="259" r:id="rId5"/>
    <p:sldId id="260" r:id="rId6"/>
    <p:sldId id="261" r:id="rId7"/>
    <p:sldId id="262" r:id="rId8"/>
    <p:sldId id="264" r:id="rId9"/>
    <p:sldId id="265" r:id="rId10"/>
    <p:sldId id="266" r:id="rId11"/>
    <p:sldId id="289" r:id="rId12"/>
    <p:sldId id="267" r:id="rId13"/>
    <p:sldId id="268" r:id="rId14"/>
    <p:sldId id="269" r:id="rId15"/>
    <p:sldId id="270" r:id="rId16"/>
    <p:sldId id="271" r:id="rId17"/>
    <p:sldId id="272" r:id="rId18"/>
    <p:sldId id="288" r:id="rId19"/>
    <p:sldId id="290" r:id="rId20"/>
    <p:sldId id="273" r:id="rId21"/>
    <p:sldId id="274" r:id="rId22"/>
    <p:sldId id="275" r:id="rId23"/>
    <p:sldId id="283" r:id="rId24"/>
    <p:sldId id="276" r:id="rId25"/>
    <p:sldId id="277" r:id="rId26"/>
    <p:sldId id="278" r:id="rId27"/>
    <p:sldId id="280" r:id="rId28"/>
    <p:sldId id="291" r:id="rId29"/>
    <p:sldId id="281" r:id="rId30"/>
    <p:sldId id="292" r:id="rId31"/>
    <p:sldId id="282" r:id="rId32"/>
    <p:sldId id="284" r:id="rId33"/>
    <p:sldId id="285" r:id="rId34"/>
    <p:sldId id="286" r:id="rId35"/>
    <p:sldId id="287" r:id="rId36"/>
    <p:sldId id="293" r:id="rId37"/>
    <p:sldId id="294" r:id="rId38"/>
  </p:sldIdLst>
  <p:sldSz cx="9144000" cy="6858000" type="screen4x3"/>
  <p:notesSz cx="6877050" cy="9656763"/>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4" d="100"/>
          <a:sy n="64" d="100"/>
        </p:scale>
        <p:origin x="-1566" y="-19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78E8A2-D06C-42A5-98DE-59A0909A14CF}" type="doc">
      <dgm:prSet loTypeId="urn:microsoft.com/office/officeart/2009/layout/CirclePictureHierarchy" loCatId="hierarchy" qsTypeId="urn:microsoft.com/office/officeart/2005/8/quickstyle/simple1" qsCatId="simple" csTypeId="urn:microsoft.com/office/officeart/2005/8/colors/accent1_2" csCatId="accent1" phldr="1"/>
      <dgm:spPr/>
      <dgm:t>
        <a:bodyPr/>
        <a:lstStyle/>
        <a:p>
          <a:endParaRPr lang="tr-TR"/>
        </a:p>
      </dgm:t>
    </dgm:pt>
    <dgm:pt modelId="{86270EDA-95CF-4BD4-957D-804EABD2CE7B}">
      <dgm:prSet phldrT="[Metin]" custT="1"/>
      <dgm:spPr/>
      <dgm:t>
        <a:bodyPr/>
        <a:lstStyle/>
        <a:p>
          <a:pPr algn="l">
            <a:lnSpc>
              <a:spcPct val="100000"/>
            </a:lnSpc>
          </a:pPr>
          <a:r>
            <a:rPr lang="tr-TR" sz="2000" b="1" dirty="0" smtClean="0"/>
            <a:t>AKICI OKUMA</a:t>
          </a:r>
          <a:endParaRPr lang="tr-TR" sz="2000" b="1" dirty="0"/>
        </a:p>
      </dgm:t>
    </dgm:pt>
    <dgm:pt modelId="{D1ABB1FC-59CE-4731-BCD5-581FB2D441D9}" type="parTrans" cxnId="{C9F40E13-A48C-40DF-93D0-7D2EA264C818}">
      <dgm:prSet/>
      <dgm:spPr/>
      <dgm:t>
        <a:bodyPr/>
        <a:lstStyle/>
        <a:p>
          <a:endParaRPr lang="tr-TR"/>
        </a:p>
      </dgm:t>
    </dgm:pt>
    <dgm:pt modelId="{5481C778-47F7-4630-86AE-1604E22F9910}" type="sibTrans" cxnId="{C9F40E13-A48C-40DF-93D0-7D2EA264C818}">
      <dgm:prSet/>
      <dgm:spPr/>
      <dgm:t>
        <a:bodyPr/>
        <a:lstStyle/>
        <a:p>
          <a:endParaRPr lang="tr-TR"/>
        </a:p>
      </dgm:t>
    </dgm:pt>
    <dgm:pt modelId="{259CED20-BED0-48B3-A858-FE0EAD154E88}">
      <dgm:prSet phldrT="[Metin]" custT="1"/>
      <dgm:spPr/>
      <dgm:t>
        <a:bodyPr/>
        <a:lstStyle/>
        <a:p>
          <a:pPr>
            <a:lnSpc>
              <a:spcPct val="100000"/>
            </a:lnSpc>
          </a:pPr>
          <a:r>
            <a:rPr lang="tr-TR" sz="1500" b="1" dirty="0" smtClean="0"/>
            <a:t>Beceri Temelli </a:t>
          </a:r>
        </a:p>
        <a:p>
          <a:pPr>
            <a:lnSpc>
              <a:spcPct val="100000"/>
            </a:lnSpc>
          </a:pPr>
          <a:r>
            <a:rPr lang="tr-TR" sz="1500" b="1" dirty="0" smtClean="0"/>
            <a:t>Öğretim Teknikleri</a:t>
          </a:r>
          <a:endParaRPr lang="tr-TR" sz="1500" b="1" dirty="0"/>
        </a:p>
      </dgm:t>
    </dgm:pt>
    <dgm:pt modelId="{7B1CD733-0BDA-42A2-9842-F305E194B9F5}" type="parTrans" cxnId="{98DD29C2-A83B-4A4E-BC4D-BC66CE198D50}">
      <dgm:prSet/>
      <dgm:spPr/>
      <dgm:t>
        <a:bodyPr/>
        <a:lstStyle/>
        <a:p>
          <a:endParaRPr lang="tr-TR"/>
        </a:p>
      </dgm:t>
    </dgm:pt>
    <dgm:pt modelId="{8FA17DFA-B5B5-425F-B2F9-7416F52EF5D5}" type="sibTrans" cxnId="{98DD29C2-A83B-4A4E-BC4D-BC66CE198D50}">
      <dgm:prSet/>
      <dgm:spPr/>
      <dgm:t>
        <a:bodyPr/>
        <a:lstStyle/>
        <a:p>
          <a:endParaRPr lang="tr-TR"/>
        </a:p>
      </dgm:t>
    </dgm:pt>
    <dgm:pt modelId="{531B7607-C91A-4EB1-87C3-02544233DA6E}">
      <dgm:prSet phldrT="[Metin]"/>
      <dgm:spPr/>
      <dgm:t>
        <a:bodyPr/>
        <a:lstStyle/>
        <a:p>
          <a:r>
            <a:rPr lang="tr-TR" b="1" dirty="0" smtClean="0"/>
            <a:t>Metni Öğrenciye Okuma</a:t>
          </a:r>
          <a:endParaRPr lang="tr-TR" b="1" dirty="0"/>
        </a:p>
      </dgm:t>
    </dgm:pt>
    <dgm:pt modelId="{A8CEC6FC-8096-4D7B-B8FD-F0C99A496434}" type="parTrans" cxnId="{288D57B2-CFA2-4CF3-AD8E-BA464C03669C}">
      <dgm:prSet/>
      <dgm:spPr/>
      <dgm:t>
        <a:bodyPr/>
        <a:lstStyle/>
        <a:p>
          <a:endParaRPr lang="tr-TR"/>
        </a:p>
      </dgm:t>
    </dgm:pt>
    <dgm:pt modelId="{B74CC0B5-30CD-4963-86D7-215F176D608B}" type="sibTrans" cxnId="{288D57B2-CFA2-4CF3-AD8E-BA464C03669C}">
      <dgm:prSet/>
      <dgm:spPr/>
      <dgm:t>
        <a:bodyPr/>
        <a:lstStyle/>
        <a:p>
          <a:endParaRPr lang="tr-TR"/>
        </a:p>
      </dgm:t>
    </dgm:pt>
    <dgm:pt modelId="{8A38CE5C-9244-4CDB-9436-B8C841F706DA}">
      <dgm:prSet phldrT="[Metin]"/>
      <dgm:spPr/>
      <dgm:t>
        <a:bodyPr/>
        <a:lstStyle/>
        <a:p>
          <a:r>
            <a:rPr lang="tr-TR" b="1" dirty="0" smtClean="0"/>
            <a:t>Tekrarlı Olarak Okutma</a:t>
          </a:r>
          <a:endParaRPr lang="tr-TR" b="1" dirty="0"/>
        </a:p>
      </dgm:t>
    </dgm:pt>
    <dgm:pt modelId="{DCD62443-DF66-43F2-BE21-2CF3FC12AAB7}" type="parTrans" cxnId="{1A0544CB-F82B-43AB-946C-79CD214EF965}">
      <dgm:prSet/>
      <dgm:spPr/>
      <dgm:t>
        <a:bodyPr/>
        <a:lstStyle/>
        <a:p>
          <a:endParaRPr lang="tr-TR"/>
        </a:p>
      </dgm:t>
    </dgm:pt>
    <dgm:pt modelId="{D1B30FBD-140C-4D78-A237-A9A8F4FFCAD5}" type="sibTrans" cxnId="{1A0544CB-F82B-43AB-946C-79CD214EF965}">
      <dgm:prSet/>
      <dgm:spPr/>
      <dgm:t>
        <a:bodyPr/>
        <a:lstStyle/>
        <a:p>
          <a:endParaRPr lang="tr-TR"/>
        </a:p>
      </dgm:t>
    </dgm:pt>
    <dgm:pt modelId="{ED3EB4BB-BD89-447E-9765-C4A098FA78B4}">
      <dgm:prSet phldrT="[Metin]" custT="1"/>
      <dgm:spPr/>
      <dgm:t>
        <a:bodyPr/>
        <a:lstStyle/>
        <a:p>
          <a:pPr>
            <a:lnSpc>
              <a:spcPct val="100000"/>
            </a:lnSpc>
          </a:pPr>
          <a:r>
            <a:rPr lang="tr-TR" sz="1500" b="1" dirty="0" smtClean="0"/>
            <a:t>Performans Temelli Öğretim Teknikleri </a:t>
          </a:r>
          <a:endParaRPr lang="tr-TR" sz="1500" b="1" dirty="0"/>
        </a:p>
      </dgm:t>
    </dgm:pt>
    <dgm:pt modelId="{A5085DCB-DFB6-45B4-B638-E69B76AFFDA6}" type="parTrans" cxnId="{86AFF48F-BC51-45B1-8EBC-FB79EC1D8855}">
      <dgm:prSet/>
      <dgm:spPr/>
      <dgm:t>
        <a:bodyPr/>
        <a:lstStyle/>
        <a:p>
          <a:endParaRPr lang="tr-TR"/>
        </a:p>
      </dgm:t>
    </dgm:pt>
    <dgm:pt modelId="{8715F1C2-5B39-4B07-BCB1-461B75A750E7}" type="sibTrans" cxnId="{86AFF48F-BC51-45B1-8EBC-FB79EC1D8855}">
      <dgm:prSet/>
      <dgm:spPr/>
      <dgm:t>
        <a:bodyPr/>
        <a:lstStyle/>
        <a:p>
          <a:endParaRPr lang="tr-TR"/>
        </a:p>
      </dgm:t>
    </dgm:pt>
    <dgm:pt modelId="{C8B791D9-F853-4CC8-AC0B-F99DD5AADF10}">
      <dgm:prSet phldrT="[Metin]"/>
      <dgm:spPr/>
      <dgm:t>
        <a:bodyPr/>
        <a:lstStyle/>
        <a:p>
          <a:r>
            <a:rPr lang="tr-TR" b="1" dirty="0" smtClean="0"/>
            <a:t>Geri Dönüt Verme</a:t>
          </a:r>
          <a:endParaRPr lang="tr-TR" b="1" dirty="0"/>
        </a:p>
      </dgm:t>
    </dgm:pt>
    <dgm:pt modelId="{6DA10333-FDCF-4414-B8AF-8339E11DBCDA}" type="parTrans" cxnId="{23584955-A196-4AD8-849D-DDA39290D061}">
      <dgm:prSet/>
      <dgm:spPr/>
      <dgm:t>
        <a:bodyPr/>
        <a:lstStyle/>
        <a:p>
          <a:endParaRPr lang="tr-TR"/>
        </a:p>
      </dgm:t>
    </dgm:pt>
    <dgm:pt modelId="{A471726C-6421-4C1F-B8EE-FF4A55234A3D}" type="sibTrans" cxnId="{23584955-A196-4AD8-849D-DDA39290D061}">
      <dgm:prSet/>
      <dgm:spPr/>
      <dgm:t>
        <a:bodyPr/>
        <a:lstStyle/>
        <a:p>
          <a:endParaRPr lang="tr-TR"/>
        </a:p>
      </dgm:t>
    </dgm:pt>
    <dgm:pt modelId="{023016C8-AA1F-43A2-832B-D002E09BDA55}">
      <dgm:prSet/>
      <dgm:spPr/>
      <dgm:t>
        <a:bodyPr/>
        <a:lstStyle/>
        <a:p>
          <a:r>
            <a:rPr lang="tr-TR" b="1" dirty="0" smtClean="0"/>
            <a:t>Hata Düzeltme </a:t>
          </a:r>
          <a:endParaRPr lang="tr-TR" b="1" dirty="0"/>
        </a:p>
      </dgm:t>
    </dgm:pt>
    <dgm:pt modelId="{977B58F9-1446-4755-AD8D-03C3D5DDFFC0}" type="parTrans" cxnId="{64C1F27A-A2D0-4261-95C0-8F849229B5F0}">
      <dgm:prSet/>
      <dgm:spPr/>
      <dgm:t>
        <a:bodyPr/>
        <a:lstStyle/>
        <a:p>
          <a:endParaRPr lang="tr-TR"/>
        </a:p>
      </dgm:t>
    </dgm:pt>
    <dgm:pt modelId="{E78171C6-EA97-40BA-A450-80AEC77F42C3}" type="sibTrans" cxnId="{64C1F27A-A2D0-4261-95C0-8F849229B5F0}">
      <dgm:prSet/>
      <dgm:spPr/>
      <dgm:t>
        <a:bodyPr/>
        <a:lstStyle/>
        <a:p>
          <a:endParaRPr lang="tr-TR"/>
        </a:p>
      </dgm:t>
    </dgm:pt>
    <dgm:pt modelId="{92612A0E-ACD5-4540-B7D9-96F1EB5E33FA}">
      <dgm:prSet/>
      <dgm:spPr/>
      <dgm:t>
        <a:bodyPr/>
        <a:lstStyle/>
        <a:p>
          <a:r>
            <a:rPr lang="tr-TR" b="1" dirty="0" smtClean="0"/>
            <a:t>Ödül Verme</a:t>
          </a:r>
          <a:endParaRPr lang="tr-TR" b="1" dirty="0"/>
        </a:p>
      </dgm:t>
    </dgm:pt>
    <dgm:pt modelId="{06CE2E41-FB94-4EC9-9776-85F3A33E33C2}" type="parTrans" cxnId="{7EFDCD56-EA74-4832-9EDD-C2AF6887A0C2}">
      <dgm:prSet/>
      <dgm:spPr/>
      <dgm:t>
        <a:bodyPr/>
        <a:lstStyle/>
        <a:p>
          <a:endParaRPr lang="tr-TR"/>
        </a:p>
      </dgm:t>
    </dgm:pt>
    <dgm:pt modelId="{51275B61-4A16-4FAA-BA15-98FF7B31871A}" type="sibTrans" cxnId="{7EFDCD56-EA74-4832-9EDD-C2AF6887A0C2}">
      <dgm:prSet/>
      <dgm:spPr/>
      <dgm:t>
        <a:bodyPr/>
        <a:lstStyle/>
        <a:p>
          <a:endParaRPr lang="tr-TR"/>
        </a:p>
      </dgm:t>
    </dgm:pt>
    <dgm:pt modelId="{EA232C22-6DBE-4763-8915-FDAE0A190290}" type="pres">
      <dgm:prSet presAssocID="{0F78E8A2-D06C-42A5-98DE-59A0909A14CF}" presName="hierChild1" presStyleCnt="0">
        <dgm:presLayoutVars>
          <dgm:chPref val="1"/>
          <dgm:dir/>
          <dgm:animOne val="branch"/>
          <dgm:animLvl val="lvl"/>
          <dgm:resizeHandles/>
        </dgm:presLayoutVars>
      </dgm:prSet>
      <dgm:spPr/>
      <dgm:t>
        <a:bodyPr/>
        <a:lstStyle/>
        <a:p>
          <a:endParaRPr lang="tr-TR"/>
        </a:p>
      </dgm:t>
    </dgm:pt>
    <dgm:pt modelId="{761E3D70-D151-4456-89CB-DBAE57282AA5}" type="pres">
      <dgm:prSet presAssocID="{86270EDA-95CF-4BD4-957D-804EABD2CE7B}" presName="hierRoot1" presStyleCnt="0"/>
      <dgm:spPr/>
    </dgm:pt>
    <dgm:pt modelId="{23FD2656-94BA-45BC-8F1B-F2C9EB0E0CFE}" type="pres">
      <dgm:prSet presAssocID="{86270EDA-95CF-4BD4-957D-804EABD2CE7B}" presName="composite" presStyleCnt="0"/>
      <dgm:spPr/>
    </dgm:pt>
    <dgm:pt modelId="{073DDB4E-C509-4A01-BD77-AF450063A59F}" type="pres">
      <dgm:prSet presAssocID="{86270EDA-95CF-4BD4-957D-804EABD2CE7B}" presName="image" presStyleLbl="node0" presStyleIdx="0" presStyleCnt="1" custScaleX="173479" custScaleY="167007"/>
      <dgm:spPr>
        <a:solidFill>
          <a:schemeClr val="accent3">
            <a:lumMod val="60000"/>
            <a:lumOff val="40000"/>
          </a:schemeClr>
        </a:solidFill>
      </dgm:spPr>
    </dgm:pt>
    <dgm:pt modelId="{EC466927-094D-4DF8-AF83-ECB9235DD8DA}" type="pres">
      <dgm:prSet presAssocID="{86270EDA-95CF-4BD4-957D-804EABD2CE7B}" presName="text" presStyleLbl="revTx" presStyleIdx="0" presStyleCnt="8" custScaleX="282957">
        <dgm:presLayoutVars>
          <dgm:chPref val="3"/>
        </dgm:presLayoutVars>
      </dgm:prSet>
      <dgm:spPr/>
      <dgm:t>
        <a:bodyPr/>
        <a:lstStyle/>
        <a:p>
          <a:endParaRPr lang="tr-TR"/>
        </a:p>
      </dgm:t>
    </dgm:pt>
    <dgm:pt modelId="{D8FC6B3D-4DB9-4574-B208-E262BB66D2F0}" type="pres">
      <dgm:prSet presAssocID="{86270EDA-95CF-4BD4-957D-804EABD2CE7B}" presName="hierChild2" presStyleCnt="0"/>
      <dgm:spPr/>
    </dgm:pt>
    <dgm:pt modelId="{EB14384B-A56E-46C7-9922-CE4B6E6EDB89}" type="pres">
      <dgm:prSet presAssocID="{7B1CD733-0BDA-42A2-9842-F305E194B9F5}" presName="Name10" presStyleLbl="parChTrans1D2" presStyleIdx="0" presStyleCnt="2"/>
      <dgm:spPr/>
      <dgm:t>
        <a:bodyPr/>
        <a:lstStyle/>
        <a:p>
          <a:endParaRPr lang="tr-TR"/>
        </a:p>
      </dgm:t>
    </dgm:pt>
    <dgm:pt modelId="{CCD8BCF7-9B9F-4C70-93B5-43EBC2F12195}" type="pres">
      <dgm:prSet presAssocID="{259CED20-BED0-48B3-A858-FE0EAD154E88}" presName="hierRoot2" presStyleCnt="0"/>
      <dgm:spPr/>
    </dgm:pt>
    <dgm:pt modelId="{DDE84876-A1DF-43C4-94C6-E23D252D9F40}" type="pres">
      <dgm:prSet presAssocID="{259CED20-BED0-48B3-A858-FE0EAD154E88}" presName="composite2" presStyleCnt="0"/>
      <dgm:spPr/>
    </dgm:pt>
    <dgm:pt modelId="{3D41CB43-FDC2-47DC-9B82-A1694D0B051D}" type="pres">
      <dgm:prSet presAssocID="{259CED20-BED0-48B3-A858-FE0EAD154E88}" presName="image2" presStyleLbl="node2" presStyleIdx="0" presStyleCnt="2" custScaleX="126466" custScaleY="127994"/>
      <dgm:spPr>
        <a:solidFill>
          <a:schemeClr val="accent4">
            <a:lumMod val="75000"/>
          </a:schemeClr>
        </a:solidFill>
      </dgm:spPr>
    </dgm:pt>
    <dgm:pt modelId="{C1FECC54-B01F-4739-9DF4-29998607368E}" type="pres">
      <dgm:prSet presAssocID="{259CED20-BED0-48B3-A858-FE0EAD154E88}" presName="text2" presStyleLbl="revTx" presStyleIdx="1" presStyleCnt="8" custScaleX="397932" custScaleY="67769" custLinFactNeighborX="69212" custLinFactNeighborY="781">
        <dgm:presLayoutVars>
          <dgm:chPref val="3"/>
        </dgm:presLayoutVars>
      </dgm:prSet>
      <dgm:spPr/>
      <dgm:t>
        <a:bodyPr/>
        <a:lstStyle/>
        <a:p>
          <a:endParaRPr lang="tr-TR"/>
        </a:p>
      </dgm:t>
    </dgm:pt>
    <dgm:pt modelId="{E115B861-852F-4690-BE80-3503F1F74E5E}" type="pres">
      <dgm:prSet presAssocID="{259CED20-BED0-48B3-A858-FE0EAD154E88}" presName="hierChild3" presStyleCnt="0"/>
      <dgm:spPr/>
    </dgm:pt>
    <dgm:pt modelId="{7A286DC9-BA61-4338-9022-7C2C5806FF20}" type="pres">
      <dgm:prSet presAssocID="{A8CEC6FC-8096-4D7B-B8FD-F0C99A496434}" presName="Name17" presStyleLbl="parChTrans1D3" presStyleIdx="0" presStyleCnt="5"/>
      <dgm:spPr/>
      <dgm:t>
        <a:bodyPr/>
        <a:lstStyle/>
        <a:p>
          <a:endParaRPr lang="tr-TR"/>
        </a:p>
      </dgm:t>
    </dgm:pt>
    <dgm:pt modelId="{085E7D99-237A-4C76-BCA3-4BB6FE21E5EA}" type="pres">
      <dgm:prSet presAssocID="{531B7607-C91A-4EB1-87C3-02544233DA6E}" presName="hierRoot3" presStyleCnt="0"/>
      <dgm:spPr/>
    </dgm:pt>
    <dgm:pt modelId="{D4871B19-E1A4-46EE-A024-0BF0E3D464A6}" type="pres">
      <dgm:prSet presAssocID="{531B7607-C91A-4EB1-87C3-02544233DA6E}" presName="composite3" presStyleCnt="0"/>
      <dgm:spPr/>
    </dgm:pt>
    <dgm:pt modelId="{C346FF06-A5FF-427D-80CD-1338DE485094}" type="pres">
      <dgm:prSet presAssocID="{531B7607-C91A-4EB1-87C3-02544233DA6E}" presName="image3" presStyleLbl="node3" presStyleIdx="0" presStyleCnt="5"/>
      <dgm:spPr>
        <a:solidFill>
          <a:srgbClr val="00B050"/>
        </a:solidFill>
      </dgm:spPr>
      <dgm:t>
        <a:bodyPr/>
        <a:lstStyle/>
        <a:p>
          <a:endParaRPr lang="tr-TR"/>
        </a:p>
      </dgm:t>
    </dgm:pt>
    <dgm:pt modelId="{95ECEA00-6F8D-434A-940D-4FA78E79849E}" type="pres">
      <dgm:prSet presAssocID="{531B7607-C91A-4EB1-87C3-02544233DA6E}" presName="text3" presStyleLbl="revTx" presStyleIdx="2" presStyleCnt="8">
        <dgm:presLayoutVars>
          <dgm:chPref val="3"/>
        </dgm:presLayoutVars>
      </dgm:prSet>
      <dgm:spPr/>
      <dgm:t>
        <a:bodyPr/>
        <a:lstStyle/>
        <a:p>
          <a:endParaRPr lang="tr-TR"/>
        </a:p>
      </dgm:t>
    </dgm:pt>
    <dgm:pt modelId="{EA6BDB81-C405-4166-9027-0663D2F70F33}" type="pres">
      <dgm:prSet presAssocID="{531B7607-C91A-4EB1-87C3-02544233DA6E}" presName="hierChild4" presStyleCnt="0"/>
      <dgm:spPr/>
    </dgm:pt>
    <dgm:pt modelId="{695D62F1-A6B6-4181-85CA-28FB1D8A7A47}" type="pres">
      <dgm:prSet presAssocID="{DCD62443-DF66-43F2-BE21-2CF3FC12AAB7}" presName="Name17" presStyleLbl="parChTrans1D3" presStyleIdx="1" presStyleCnt="5"/>
      <dgm:spPr/>
      <dgm:t>
        <a:bodyPr/>
        <a:lstStyle/>
        <a:p>
          <a:endParaRPr lang="tr-TR"/>
        </a:p>
      </dgm:t>
    </dgm:pt>
    <dgm:pt modelId="{6B6A8933-6548-4459-A26A-16C3A1DB049B}" type="pres">
      <dgm:prSet presAssocID="{8A38CE5C-9244-4CDB-9436-B8C841F706DA}" presName="hierRoot3" presStyleCnt="0"/>
      <dgm:spPr/>
    </dgm:pt>
    <dgm:pt modelId="{98CA4818-49FE-45CD-BC9C-5A1738BF203B}" type="pres">
      <dgm:prSet presAssocID="{8A38CE5C-9244-4CDB-9436-B8C841F706DA}" presName="composite3" presStyleCnt="0"/>
      <dgm:spPr/>
    </dgm:pt>
    <dgm:pt modelId="{5F3BC5FF-6446-45BB-BD6A-DF0519964CE1}" type="pres">
      <dgm:prSet presAssocID="{8A38CE5C-9244-4CDB-9436-B8C841F706DA}" presName="image3" presStyleLbl="node3" presStyleIdx="1" presStyleCnt="5"/>
      <dgm:spPr>
        <a:solidFill>
          <a:srgbClr val="00B050"/>
        </a:solidFill>
      </dgm:spPr>
      <dgm:t>
        <a:bodyPr/>
        <a:lstStyle/>
        <a:p>
          <a:endParaRPr lang="tr-TR"/>
        </a:p>
      </dgm:t>
    </dgm:pt>
    <dgm:pt modelId="{94328E9E-E3CF-4733-8B01-739BC1B012D1}" type="pres">
      <dgm:prSet presAssocID="{8A38CE5C-9244-4CDB-9436-B8C841F706DA}" presName="text3" presStyleLbl="revTx" presStyleIdx="3" presStyleCnt="8">
        <dgm:presLayoutVars>
          <dgm:chPref val="3"/>
        </dgm:presLayoutVars>
      </dgm:prSet>
      <dgm:spPr/>
      <dgm:t>
        <a:bodyPr/>
        <a:lstStyle/>
        <a:p>
          <a:endParaRPr lang="tr-TR"/>
        </a:p>
      </dgm:t>
    </dgm:pt>
    <dgm:pt modelId="{A570519D-AA6A-4134-AA73-31970B2D9517}" type="pres">
      <dgm:prSet presAssocID="{8A38CE5C-9244-4CDB-9436-B8C841F706DA}" presName="hierChild4" presStyleCnt="0"/>
      <dgm:spPr/>
    </dgm:pt>
    <dgm:pt modelId="{ACE75D3A-B605-4F04-88DF-CF45CF90749D}" type="pres">
      <dgm:prSet presAssocID="{977B58F9-1446-4755-AD8D-03C3D5DDFFC0}" presName="Name17" presStyleLbl="parChTrans1D3" presStyleIdx="2" presStyleCnt="5"/>
      <dgm:spPr/>
      <dgm:t>
        <a:bodyPr/>
        <a:lstStyle/>
        <a:p>
          <a:endParaRPr lang="tr-TR"/>
        </a:p>
      </dgm:t>
    </dgm:pt>
    <dgm:pt modelId="{9EB0820A-B5CE-4E25-B1A6-D067E4D680FA}" type="pres">
      <dgm:prSet presAssocID="{023016C8-AA1F-43A2-832B-D002E09BDA55}" presName="hierRoot3" presStyleCnt="0"/>
      <dgm:spPr/>
    </dgm:pt>
    <dgm:pt modelId="{10401A4B-CE2D-44B5-821E-514EA4B5EB83}" type="pres">
      <dgm:prSet presAssocID="{023016C8-AA1F-43A2-832B-D002E09BDA55}" presName="composite3" presStyleCnt="0"/>
      <dgm:spPr/>
    </dgm:pt>
    <dgm:pt modelId="{49D23367-0E55-4084-A49D-4360D7BC2E63}" type="pres">
      <dgm:prSet presAssocID="{023016C8-AA1F-43A2-832B-D002E09BDA55}" presName="image3" presStyleLbl="node3" presStyleIdx="2" presStyleCnt="5"/>
      <dgm:spPr>
        <a:solidFill>
          <a:srgbClr val="00B050"/>
        </a:solidFill>
      </dgm:spPr>
      <dgm:t>
        <a:bodyPr/>
        <a:lstStyle/>
        <a:p>
          <a:endParaRPr lang="tr-TR"/>
        </a:p>
      </dgm:t>
    </dgm:pt>
    <dgm:pt modelId="{AD6A875C-4250-4A88-8F2B-C2798190AFFB}" type="pres">
      <dgm:prSet presAssocID="{023016C8-AA1F-43A2-832B-D002E09BDA55}" presName="text3" presStyleLbl="revTx" presStyleIdx="4" presStyleCnt="8">
        <dgm:presLayoutVars>
          <dgm:chPref val="3"/>
        </dgm:presLayoutVars>
      </dgm:prSet>
      <dgm:spPr/>
      <dgm:t>
        <a:bodyPr/>
        <a:lstStyle/>
        <a:p>
          <a:endParaRPr lang="tr-TR"/>
        </a:p>
      </dgm:t>
    </dgm:pt>
    <dgm:pt modelId="{FDF3A8C5-158A-4A34-928D-47CBB0E74C78}" type="pres">
      <dgm:prSet presAssocID="{023016C8-AA1F-43A2-832B-D002E09BDA55}" presName="hierChild4" presStyleCnt="0"/>
      <dgm:spPr/>
    </dgm:pt>
    <dgm:pt modelId="{A40E7797-9B5C-4B75-BC78-66F626ADEBAD}" type="pres">
      <dgm:prSet presAssocID="{A5085DCB-DFB6-45B4-B638-E69B76AFFDA6}" presName="Name10" presStyleLbl="parChTrans1D2" presStyleIdx="1" presStyleCnt="2"/>
      <dgm:spPr/>
      <dgm:t>
        <a:bodyPr/>
        <a:lstStyle/>
        <a:p>
          <a:endParaRPr lang="tr-TR"/>
        </a:p>
      </dgm:t>
    </dgm:pt>
    <dgm:pt modelId="{3637151D-6C50-4864-AD6F-339C11FF045A}" type="pres">
      <dgm:prSet presAssocID="{ED3EB4BB-BD89-447E-9765-C4A098FA78B4}" presName="hierRoot2" presStyleCnt="0"/>
      <dgm:spPr/>
    </dgm:pt>
    <dgm:pt modelId="{95D75295-2C7B-45EB-94FB-3A751B38C33E}" type="pres">
      <dgm:prSet presAssocID="{ED3EB4BB-BD89-447E-9765-C4A098FA78B4}" presName="composite2" presStyleCnt="0"/>
      <dgm:spPr/>
    </dgm:pt>
    <dgm:pt modelId="{5BBBB8A4-5787-4BC8-ADDF-E11362580FB6}" type="pres">
      <dgm:prSet presAssocID="{ED3EB4BB-BD89-447E-9765-C4A098FA78B4}" presName="image2" presStyleLbl="node2" presStyleIdx="1" presStyleCnt="2" custScaleX="123583" custScaleY="122793"/>
      <dgm:spPr>
        <a:solidFill>
          <a:schemeClr val="accent4">
            <a:lumMod val="75000"/>
          </a:schemeClr>
        </a:solidFill>
      </dgm:spPr>
    </dgm:pt>
    <dgm:pt modelId="{AFFF647E-22DA-47CA-8E06-B01892FC13EA}" type="pres">
      <dgm:prSet presAssocID="{ED3EB4BB-BD89-447E-9765-C4A098FA78B4}" presName="text2" presStyleLbl="revTx" presStyleIdx="5" presStyleCnt="8" custScaleX="297145" custScaleY="139208" custLinFactNeighborX="34457" custLinFactNeighborY="-2851">
        <dgm:presLayoutVars>
          <dgm:chPref val="3"/>
        </dgm:presLayoutVars>
      </dgm:prSet>
      <dgm:spPr/>
      <dgm:t>
        <a:bodyPr/>
        <a:lstStyle/>
        <a:p>
          <a:endParaRPr lang="tr-TR"/>
        </a:p>
      </dgm:t>
    </dgm:pt>
    <dgm:pt modelId="{553C13F5-1DA2-4580-B967-5F9F52EFB9FC}" type="pres">
      <dgm:prSet presAssocID="{ED3EB4BB-BD89-447E-9765-C4A098FA78B4}" presName="hierChild3" presStyleCnt="0"/>
      <dgm:spPr/>
    </dgm:pt>
    <dgm:pt modelId="{1D1DB15E-2735-47F7-8D80-9BD4A2630703}" type="pres">
      <dgm:prSet presAssocID="{6DA10333-FDCF-4414-B8AF-8339E11DBCDA}" presName="Name17" presStyleLbl="parChTrans1D3" presStyleIdx="3" presStyleCnt="5"/>
      <dgm:spPr/>
      <dgm:t>
        <a:bodyPr/>
        <a:lstStyle/>
        <a:p>
          <a:endParaRPr lang="tr-TR"/>
        </a:p>
      </dgm:t>
    </dgm:pt>
    <dgm:pt modelId="{7A287D85-A0FB-4C99-9366-3602A2B87958}" type="pres">
      <dgm:prSet presAssocID="{C8B791D9-F853-4CC8-AC0B-F99DD5AADF10}" presName="hierRoot3" presStyleCnt="0"/>
      <dgm:spPr/>
    </dgm:pt>
    <dgm:pt modelId="{DD6D426A-89C0-46D3-9DC1-325B0B559659}" type="pres">
      <dgm:prSet presAssocID="{C8B791D9-F853-4CC8-AC0B-F99DD5AADF10}" presName="composite3" presStyleCnt="0"/>
      <dgm:spPr/>
    </dgm:pt>
    <dgm:pt modelId="{AC98110D-BF0B-42C4-AA20-4CDDDBFE2BA6}" type="pres">
      <dgm:prSet presAssocID="{C8B791D9-F853-4CC8-AC0B-F99DD5AADF10}" presName="image3" presStyleLbl="node3" presStyleIdx="3" presStyleCnt="5"/>
      <dgm:spPr>
        <a:solidFill>
          <a:srgbClr val="00B050"/>
        </a:solidFill>
      </dgm:spPr>
      <dgm:t>
        <a:bodyPr/>
        <a:lstStyle/>
        <a:p>
          <a:endParaRPr lang="tr-TR"/>
        </a:p>
      </dgm:t>
    </dgm:pt>
    <dgm:pt modelId="{22228164-68D5-47D6-A09A-30E3FB909847}" type="pres">
      <dgm:prSet presAssocID="{C8B791D9-F853-4CC8-AC0B-F99DD5AADF10}" presName="text3" presStyleLbl="revTx" presStyleIdx="6" presStyleCnt="8">
        <dgm:presLayoutVars>
          <dgm:chPref val="3"/>
        </dgm:presLayoutVars>
      </dgm:prSet>
      <dgm:spPr/>
      <dgm:t>
        <a:bodyPr/>
        <a:lstStyle/>
        <a:p>
          <a:endParaRPr lang="tr-TR"/>
        </a:p>
      </dgm:t>
    </dgm:pt>
    <dgm:pt modelId="{34CC3BA5-1A25-459F-9278-56F93927C9D9}" type="pres">
      <dgm:prSet presAssocID="{C8B791D9-F853-4CC8-AC0B-F99DD5AADF10}" presName="hierChild4" presStyleCnt="0"/>
      <dgm:spPr/>
    </dgm:pt>
    <dgm:pt modelId="{0B09F959-793E-4AAE-997E-33E3FB56F794}" type="pres">
      <dgm:prSet presAssocID="{06CE2E41-FB94-4EC9-9776-85F3A33E33C2}" presName="Name17" presStyleLbl="parChTrans1D3" presStyleIdx="4" presStyleCnt="5"/>
      <dgm:spPr/>
      <dgm:t>
        <a:bodyPr/>
        <a:lstStyle/>
        <a:p>
          <a:endParaRPr lang="tr-TR"/>
        </a:p>
      </dgm:t>
    </dgm:pt>
    <dgm:pt modelId="{113CE942-BA5F-431B-B5B9-5FE744FF9196}" type="pres">
      <dgm:prSet presAssocID="{92612A0E-ACD5-4540-B7D9-96F1EB5E33FA}" presName="hierRoot3" presStyleCnt="0"/>
      <dgm:spPr/>
    </dgm:pt>
    <dgm:pt modelId="{8BD54D6F-8F02-474F-9BE1-A53038E28419}" type="pres">
      <dgm:prSet presAssocID="{92612A0E-ACD5-4540-B7D9-96F1EB5E33FA}" presName="composite3" presStyleCnt="0"/>
      <dgm:spPr/>
    </dgm:pt>
    <dgm:pt modelId="{43236D63-BB0A-4A40-9208-99FB26D6F918}" type="pres">
      <dgm:prSet presAssocID="{92612A0E-ACD5-4540-B7D9-96F1EB5E33FA}" presName="image3" presStyleLbl="node3" presStyleIdx="4" presStyleCnt="5"/>
      <dgm:spPr>
        <a:solidFill>
          <a:srgbClr val="00B050"/>
        </a:solidFill>
      </dgm:spPr>
      <dgm:t>
        <a:bodyPr/>
        <a:lstStyle/>
        <a:p>
          <a:endParaRPr lang="tr-TR"/>
        </a:p>
      </dgm:t>
    </dgm:pt>
    <dgm:pt modelId="{F7BAAE63-1B42-4354-B8E2-3B7B3A85D226}" type="pres">
      <dgm:prSet presAssocID="{92612A0E-ACD5-4540-B7D9-96F1EB5E33FA}" presName="text3" presStyleLbl="revTx" presStyleIdx="7" presStyleCnt="8">
        <dgm:presLayoutVars>
          <dgm:chPref val="3"/>
        </dgm:presLayoutVars>
      </dgm:prSet>
      <dgm:spPr/>
      <dgm:t>
        <a:bodyPr/>
        <a:lstStyle/>
        <a:p>
          <a:endParaRPr lang="tr-TR"/>
        </a:p>
      </dgm:t>
    </dgm:pt>
    <dgm:pt modelId="{7E55D4C7-584A-461A-8A2E-6355047BD876}" type="pres">
      <dgm:prSet presAssocID="{92612A0E-ACD5-4540-B7D9-96F1EB5E33FA}" presName="hierChild4" presStyleCnt="0"/>
      <dgm:spPr/>
    </dgm:pt>
  </dgm:ptLst>
  <dgm:cxnLst>
    <dgm:cxn modelId="{1A0544CB-F82B-43AB-946C-79CD214EF965}" srcId="{259CED20-BED0-48B3-A858-FE0EAD154E88}" destId="{8A38CE5C-9244-4CDB-9436-B8C841F706DA}" srcOrd="1" destOrd="0" parTransId="{DCD62443-DF66-43F2-BE21-2CF3FC12AAB7}" sibTransId="{D1B30FBD-140C-4D78-A237-A9A8F4FFCAD5}"/>
    <dgm:cxn modelId="{288D57B2-CFA2-4CF3-AD8E-BA464C03669C}" srcId="{259CED20-BED0-48B3-A858-FE0EAD154E88}" destId="{531B7607-C91A-4EB1-87C3-02544233DA6E}" srcOrd="0" destOrd="0" parTransId="{A8CEC6FC-8096-4D7B-B8FD-F0C99A496434}" sibTransId="{B74CC0B5-30CD-4963-86D7-215F176D608B}"/>
    <dgm:cxn modelId="{50A000D0-572B-4579-835F-945C0CCEC0D5}" type="presOf" srcId="{8A38CE5C-9244-4CDB-9436-B8C841F706DA}" destId="{94328E9E-E3CF-4733-8B01-739BC1B012D1}" srcOrd="0" destOrd="0" presId="urn:microsoft.com/office/officeart/2009/layout/CirclePictureHierarchy"/>
    <dgm:cxn modelId="{64C1F27A-A2D0-4261-95C0-8F849229B5F0}" srcId="{259CED20-BED0-48B3-A858-FE0EAD154E88}" destId="{023016C8-AA1F-43A2-832B-D002E09BDA55}" srcOrd="2" destOrd="0" parTransId="{977B58F9-1446-4755-AD8D-03C3D5DDFFC0}" sibTransId="{E78171C6-EA97-40BA-A450-80AEC77F42C3}"/>
    <dgm:cxn modelId="{64468863-ACDB-4CF0-907C-B3484D27B10F}" type="presOf" srcId="{0F78E8A2-D06C-42A5-98DE-59A0909A14CF}" destId="{EA232C22-6DBE-4763-8915-FDAE0A190290}" srcOrd="0" destOrd="0" presId="urn:microsoft.com/office/officeart/2009/layout/CirclePictureHierarchy"/>
    <dgm:cxn modelId="{3FBAA575-38CA-46AF-AC5D-5205585BFBB7}" type="presOf" srcId="{06CE2E41-FB94-4EC9-9776-85F3A33E33C2}" destId="{0B09F959-793E-4AAE-997E-33E3FB56F794}" srcOrd="0" destOrd="0" presId="urn:microsoft.com/office/officeart/2009/layout/CirclePictureHierarchy"/>
    <dgm:cxn modelId="{98DD29C2-A83B-4A4E-BC4D-BC66CE198D50}" srcId="{86270EDA-95CF-4BD4-957D-804EABD2CE7B}" destId="{259CED20-BED0-48B3-A858-FE0EAD154E88}" srcOrd="0" destOrd="0" parTransId="{7B1CD733-0BDA-42A2-9842-F305E194B9F5}" sibTransId="{8FA17DFA-B5B5-425F-B2F9-7416F52EF5D5}"/>
    <dgm:cxn modelId="{2FCAFA07-D8F2-4B99-B930-72D31F7F2B29}" type="presOf" srcId="{C8B791D9-F853-4CC8-AC0B-F99DD5AADF10}" destId="{22228164-68D5-47D6-A09A-30E3FB909847}" srcOrd="0" destOrd="0" presId="urn:microsoft.com/office/officeart/2009/layout/CirclePictureHierarchy"/>
    <dgm:cxn modelId="{6DAE4F98-7AF5-4C86-9303-6FFC255F2164}" type="presOf" srcId="{ED3EB4BB-BD89-447E-9765-C4A098FA78B4}" destId="{AFFF647E-22DA-47CA-8E06-B01892FC13EA}" srcOrd="0" destOrd="0" presId="urn:microsoft.com/office/officeart/2009/layout/CirclePictureHierarchy"/>
    <dgm:cxn modelId="{7EFDCD56-EA74-4832-9EDD-C2AF6887A0C2}" srcId="{ED3EB4BB-BD89-447E-9765-C4A098FA78B4}" destId="{92612A0E-ACD5-4540-B7D9-96F1EB5E33FA}" srcOrd="1" destOrd="0" parTransId="{06CE2E41-FB94-4EC9-9776-85F3A33E33C2}" sibTransId="{51275B61-4A16-4FAA-BA15-98FF7B31871A}"/>
    <dgm:cxn modelId="{1D7FFE25-A770-4114-979F-B3C70C2DE37F}" type="presOf" srcId="{531B7607-C91A-4EB1-87C3-02544233DA6E}" destId="{95ECEA00-6F8D-434A-940D-4FA78E79849E}" srcOrd="0" destOrd="0" presId="urn:microsoft.com/office/officeart/2009/layout/CirclePictureHierarchy"/>
    <dgm:cxn modelId="{86AFF48F-BC51-45B1-8EBC-FB79EC1D8855}" srcId="{86270EDA-95CF-4BD4-957D-804EABD2CE7B}" destId="{ED3EB4BB-BD89-447E-9765-C4A098FA78B4}" srcOrd="1" destOrd="0" parTransId="{A5085DCB-DFB6-45B4-B638-E69B76AFFDA6}" sibTransId="{8715F1C2-5B39-4B07-BCB1-461B75A750E7}"/>
    <dgm:cxn modelId="{0D7BBA2B-33A9-437A-98DC-D9C1D3A78A7E}" type="presOf" srcId="{7B1CD733-0BDA-42A2-9842-F305E194B9F5}" destId="{EB14384B-A56E-46C7-9922-CE4B6E6EDB89}" srcOrd="0" destOrd="0" presId="urn:microsoft.com/office/officeart/2009/layout/CirclePictureHierarchy"/>
    <dgm:cxn modelId="{62AF2A51-24CD-4424-9C09-7ECC824F9B60}" type="presOf" srcId="{6DA10333-FDCF-4414-B8AF-8339E11DBCDA}" destId="{1D1DB15E-2735-47F7-8D80-9BD4A2630703}" srcOrd="0" destOrd="0" presId="urn:microsoft.com/office/officeart/2009/layout/CirclePictureHierarchy"/>
    <dgm:cxn modelId="{9A08F2F7-A276-4EAC-90BF-04737B476CB3}" type="presOf" srcId="{977B58F9-1446-4755-AD8D-03C3D5DDFFC0}" destId="{ACE75D3A-B605-4F04-88DF-CF45CF90749D}" srcOrd="0" destOrd="0" presId="urn:microsoft.com/office/officeart/2009/layout/CirclePictureHierarchy"/>
    <dgm:cxn modelId="{6367D9D4-9416-446C-A355-A02CB4B5294B}" type="presOf" srcId="{259CED20-BED0-48B3-A858-FE0EAD154E88}" destId="{C1FECC54-B01F-4739-9DF4-29998607368E}" srcOrd="0" destOrd="0" presId="urn:microsoft.com/office/officeart/2009/layout/CirclePictureHierarchy"/>
    <dgm:cxn modelId="{DF7F17DE-7454-45ED-994F-9D21F325382C}" type="presOf" srcId="{023016C8-AA1F-43A2-832B-D002E09BDA55}" destId="{AD6A875C-4250-4A88-8F2B-C2798190AFFB}" srcOrd="0" destOrd="0" presId="urn:microsoft.com/office/officeart/2009/layout/CirclePictureHierarchy"/>
    <dgm:cxn modelId="{30CD2AD4-48C2-4556-B806-1693D81E1E33}" type="presOf" srcId="{A8CEC6FC-8096-4D7B-B8FD-F0C99A496434}" destId="{7A286DC9-BA61-4338-9022-7C2C5806FF20}" srcOrd="0" destOrd="0" presId="urn:microsoft.com/office/officeart/2009/layout/CirclePictureHierarchy"/>
    <dgm:cxn modelId="{C9F40E13-A48C-40DF-93D0-7D2EA264C818}" srcId="{0F78E8A2-D06C-42A5-98DE-59A0909A14CF}" destId="{86270EDA-95CF-4BD4-957D-804EABD2CE7B}" srcOrd="0" destOrd="0" parTransId="{D1ABB1FC-59CE-4731-BCD5-581FB2D441D9}" sibTransId="{5481C778-47F7-4630-86AE-1604E22F9910}"/>
    <dgm:cxn modelId="{F5AD46AF-7F9A-4F7D-9324-655A7D271AC0}" type="presOf" srcId="{DCD62443-DF66-43F2-BE21-2CF3FC12AAB7}" destId="{695D62F1-A6B6-4181-85CA-28FB1D8A7A47}" srcOrd="0" destOrd="0" presId="urn:microsoft.com/office/officeart/2009/layout/CirclePictureHierarchy"/>
    <dgm:cxn modelId="{23584955-A196-4AD8-849D-DDA39290D061}" srcId="{ED3EB4BB-BD89-447E-9765-C4A098FA78B4}" destId="{C8B791D9-F853-4CC8-AC0B-F99DD5AADF10}" srcOrd="0" destOrd="0" parTransId="{6DA10333-FDCF-4414-B8AF-8339E11DBCDA}" sibTransId="{A471726C-6421-4C1F-B8EE-FF4A55234A3D}"/>
    <dgm:cxn modelId="{160E8453-B7F9-4935-B533-695FE1396D82}" type="presOf" srcId="{92612A0E-ACD5-4540-B7D9-96F1EB5E33FA}" destId="{F7BAAE63-1B42-4354-B8E2-3B7B3A85D226}" srcOrd="0" destOrd="0" presId="urn:microsoft.com/office/officeart/2009/layout/CirclePictureHierarchy"/>
    <dgm:cxn modelId="{8A100BF3-42D8-47FC-8095-50AAF3D44CB8}" type="presOf" srcId="{A5085DCB-DFB6-45B4-B638-E69B76AFFDA6}" destId="{A40E7797-9B5C-4B75-BC78-66F626ADEBAD}" srcOrd="0" destOrd="0" presId="urn:microsoft.com/office/officeart/2009/layout/CirclePictureHierarchy"/>
    <dgm:cxn modelId="{5F33E9CB-624D-4A07-920A-8FFE4E79C000}" type="presOf" srcId="{86270EDA-95CF-4BD4-957D-804EABD2CE7B}" destId="{EC466927-094D-4DF8-AF83-ECB9235DD8DA}" srcOrd="0" destOrd="0" presId="urn:microsoft.com/office/officeart/2009/layout/CirclePictureHierarchy"/>
    <dgm:cxn modelId="{2D1E5496-3D31-42DD-8B5D-1027F185F93E}" type="presParOf" srcId="{EA232C22-6DBE-4763-8915-FDAE0A190290}" destId="{761E3D70-D151-4456-89CB-DBAE57282AA5}" srcOrd="0" destOrd="0" presId="urn:microsoft.com/office/officeart/2009/layout/CirclePictureHierarchy"/>
    <dgm:cxn modelId="{4EF43F53-D76A-477D-8807-4C5CBE962F97}" type="presParOf" srcId="{761E3D70-D151-4456-89CB-DBAE57282AA5}" destId="{23FD2656-94BA-45BC-8F1B-F2C9EB0E0CFE}" srcOrd="0" destOrd="0" presId="urn:microsoft.com/office/officeart/2009/layout/CirclePictureHierarchy"/>
    <dgm:cxn modelId="{B48DE01C-D19F-4DBF-8316-F7104AA50CDD}" type="presParOf" srcId="{23FD2656-94BA-45BC-8F1B-F2C9EB0E0CFE}" destId="{073DDB4E-C509-4A01-BD77-AF450063A59F}" srcOrd="0" destOrd="0" presId="urn:microsoft.com/office/officeart/2009/layout/CirclePictureHierarchy"/>
    <dgm:cxn modelId="{83C873E9-8FFB-4EA5-BE05-6E823822B150}" type="presParOf" srcId="{23FD2656-94BA-45BC-8F1B-F2C9EB0E0CFE}" destId="{EC466927-094D-4DF8-AF83-ECB9235DD8DA}" srcOrd="1" destOrd="0" presId="urn:microsoft.com/office/officeart/2009/layout/CirclePictureHierarchy"/>
    <dgm:cxn modelId="{3334EA06-75D7-4939-8C56-3F1F8D70976F}" type="presParOf" srcId="{761E3D70-D151-4456-89CB-DBAE57282AA5}" destId="{D8FC6B3D-4DB9-4574-B208-E262BB66D2F0}" srcOrd="1" destOrd="0" presId="urn:microsoft.com/office/officeart/2009/layout/CirclePictureHierarchy"/>
    <dgm:cxn modelId="{2083FDE8-B430-464B-8C03-40BCFECCFAC1}" type="presParOf" srcId="{D8FC6B3D-4DB9-4574-B208-E262BB66D2F0}" destId="{EB14384B-A56E-46C7-9922-CE4B6E6EDB89}" srcOrd="0" destOrd="0" presId="urn:microsoft.com/office/officeart/2009/layout/CirclePictureHierarchy"/>
    <dgm:cxn modelId="{34298297-FF17-4867-9BBE-3666A9D02280}" type="presParOf" srcId="{D8FC6B3D-4DB9-4574-B208-E262BB66D2F0}" destId="{CCD8BCF7-9B9F-4C70-93B5-43EBC2F12195}" srcOrd="1" destOrd="0" presId="urn:microsoft.com/office/officeart/2009/layout/CirclePictureHierarchy"/>
    <dgm:cxn modelId="{AD75C241-8BB6-4ACE-B409-4EDF690FD47B}" type="presParOf" srcId="{CCD8BCF7-9B9F-4C70-93B5-43EBC2F12195}" destId="{DDE84876-A1DF-43C4-94C6-E23D252D9F40}" srcOrd="0" destOrd="0" presId="urn:microsoft.com/office/officeart/2009/layout/CirclePictureHierarchy"/>
    <dgm:cxn modelId="{A1A9321D-E64F-4DEC-B198-607E3CBF8442}" type="presParOf" srcId="{DDE84876-A1DF-43C4-94C6-E23D252D9F40}" destId="{3D41CB43-FDC2-47DC-9B82-A1694D0B051D}" srcOrd="0" destOrd="0" presId="urn:microsoft.com/office/officeart/2009/layout/CirclePictureHierarchy"/>
    <dgm:cxn modelId="{10525903-6565-4D0F-8D0B-55B69B03B951}" type="presParOf" srcId="{DDE84876-A1DF-43C4-94C6-E23D252D9F40}" destId="{C1FECC54-B01F-4739-9DF4-29998607368E}" srcOrd="1" destOrd="0" presId="urn:microsoft.com/office/officeart/2009/layout/CirclePictureHierarchy"/>
    <dgm:cxn modelId="{292760B6-4959-4B84-9924-490668ACCE66}" type="presParOf" srcId="{CCD8BCF7-9B9F-4C70-93B5-43EBC2F12195}" destId="{E115B861-852F-4690-BE80-3503F1F74E5E}" srcOrd="1" destOrd="0" presId="urn:microsoft.com/office/officeart/2009/layout/CirclePictureHierarchy"/>
    <dgm:cxn modelId="{76C39E5B-C8E4-422C-97BC-1B01A1258FC5}" type="presParOf" srcId="{E115B861-852F-4690-BE80-3503F1F74E5E}" destId="{7A286DC9-BA61-4338-9022-7C2C5806FF20}" srcOrd="0" destOrd="0" presId="urn:microsoft.com/office/officeart/2009/layout/CirclePictureHierarchy"/>
    <dgm:cxn modelId="{5A029088-DEB4-4FA7-872D-DF4FA166655E}" type="presParOf" srcId="{E115B861-852F-4690-BE80-3503F1F74E5E}" destId="{085E7D99-237A-4C76-BCA3-4BB6FE21E5EA}" srcOrd="1" destOrd="0" presId="urn:microsoft.com/office/officeart/2009/layout/CirclePictureHierarchy"/>
    <dgm:cxn modelId="{8EAE0125-44AC-45B0-91F9-7CFC6B484F80}" type="presParOf" srcId="{085E7D99-237A-4C76-BCA3-4BB6FE21E5EA}" destId="{D4871B19-E1A4-46EE-A024-0BF0E3D464A6}" srcOrd="0" destOrd="0" presId="urn:microsoft.com/office/officeart/2009/layout/CirclePictureHierarchy"/>
    <dgm:cxn modelId="{538B1C34-824E-491D-A203-FF313271F9D9}" type="presParOf" srcId="{D4871B19-E1A4-46EE-A024-0BF0E3D464A6}" destId="{C346FF06-A5FF-427D-80CD-1338DE485094}" srcOrd="0" destOrd="0" presId="urn:microsoft.com/office/officeart/2009/layout/CirclePictureHierarchy"/>
    <dgm:cxn modelId="{DCF4EE55-2983-44E1-8A91-1E78870B9BC8}" type="presParOf" srcId="{D4871B19-E1A4-46EE-A024-0BF0E3D464A6}" destId="{95ECEA00-6F8D-434A-940D-4FA78E79849E}" srcOrd="1" destOrd="0" presId="urn:microsoft.com/office/officeart/2009/layout/CirclePictureHierarchy"/>
    <dgm:cxn modelId="{B0B0677A-B767-49AD-9A31-F0824F7B5035}" type="presParOf" srcId="{085E7D99-237A-4C76-BCA3-4BB6FE21E5EA}" destId="{EA6BDB81-C405-4166-9027-0663D2F70F33}" srcOrd="1" destOrd="0" presId="urn:microsoft.com/office/officeart/2009/layout/CirclePictureHierarchy"/>
    <dgm:cxn modelId="{F05BDCFE-BB5A-40F2-80C4-D1D5AAB8CAD0}" type="presParOf" srcId="{E115B861-852F-4690-BE80-3503F1F74E5E}" destId="{695D62F1-A6B6-4181-85CA-28FB1D8A7A47}" srcOrd="2" destOrd="0" presId="urn:microsoft.com/office/officeart/2009/layout/CirclePictureHierarchy"/>
    <dgm:cxn modelId="{98FB6559-17AF-4E0E-AD8B-DBA1FEE044AD}" type="presParOf" srcId="{E115B861-852F-4690-BE80-3503F1F74E5E}" destId="{6B6A8933-6548-4459-A26A-16C3A1DB049B}" srcOrd="3" destOrd="0" presId="urn:microsoft.com/office/officeart/2009/layout/CirclePictureHierarchy"/>
    <dgm:cxn modelId="{C84C9EFA-5CB4-4769-92FC-440D67D449C6}" type="presParOf" srcId="{6B6A8933-6548-4459-A26A-16C3A1DB049B}" destId="{98CA4818-49FE-45CD-BC9C-5A1738BF203B}" srcOrd="0" destOrd="0" presId="urn:microsoft.com/office/officeart/2009/layout/CirclePictureHierarchy"/>
    <dgm:cxn modelId="{AB2CB15C-D28C-4603-9B89-8F9D27C9ABFE}" type="presParOf" srcId="{98CA4818-49FE-45CD-BC9C-5A1738BF203B}" destId="{5F3BC5FF-6446-45BB-BD6A-DF0519964CE1}" srcOrd="0" destOrd="0" presId="urn:microsoft.com/office/officeart/2009/layout/CirclePictureHierarchy"/>
    <dgm:cxn modelId="{FFACF5B5-23B0-47D5-9A38-C73A9776F6B7}" type="presParOf" srcId="{98CA4818-49FE-45CD-BC9C-5A1738BF203B}" destId="{94328E9E-E3CF-4733-8B01-739BC1B012D1}" srcOrd="1" destOrd="0" presId="urn:microsoft.com/office/officeart/2009/layout/CirclePictureHierarchy"/>
    <dgm:cxn modelId="{BE3F8F9A-01EF-45E7-BD75-8A302618764B}" type="presParOf" srcId="{6B6A8933-6548-4459-A26A-16C3A1DB049B}" destId="{A570519D-AA6A-4134-AA73-31970B2D9517}" srcOrd="1" destOrd="0" presId="urn:microsoft.com/office/officeart/2009/layout/CirclePictureHierarchy"/>
    <dgm:cxn modelId="{A425780B-1D1F-446D-9AFE-17A8DA738033}" type="presParOf" srcId="{E115B861-852F-4690-BE80-3503F1F74E5E}" destId="{ACE75D3A-B605-4F04-88DF-CF45CF90749D}" srcOrd="4" destOrd="0" presId="urn:microsoft.com/office/officeart/2009/layout/CirclePictureHierarchy"/>
    <dgm:cxn modelId="{7DEDBCE9-5F78-4A3D-A650-8FB82CE507F6}" type="presParOf" srcId="{E115B861-852F-4690-BE80-3503F1F74E5E}" destId="{9EB0820A-B5CE-4E25-B1A6-D067E4D680FA}" srcOrd="5" destOrd="0" presId="urn:microsoft.com/office/officeart/2009/layout/CirclePictureHierarchy"/>
    <dgm:cxn modelId="{01D2F57E-0D7F-4904-AB07-7A822CE8F4EF}" type="presParOf" srcId="{9EB0820A-B5CE-4E25-B1A6-D067E4D680FA}" destId="{10401A4B-CE2D-44B5-821E-514EA4B5EB83}" srcOrd="0" destOrd="0" presId="urn:microsoft.com/office/officeart/2009/layout/CirclePictureHierarchy"/>
    <dgm:cxn modelId="{8A94B991-592C-4190-890D-8BB39087B60A}" type="presParOf" srcId="{10401A4B-CE2D-44B5-821E-514EA4B5EB83}" destId="{49D23367-0E55-4084-A49D-4360D7BC2E63}" srcOrd="0" destOrd="0" presId="urn:microsoft.com/office/officeart/2009/layout/CirclePictureHierarchy"/>
    <dgm:cxn modelId="{930838A0-FE33-480D-8482-9239A9009832}" type="presParOf" srcId="{10401A4B-CE2D-44B5-821E-514EA4B5EB83}" destId="{AD6A875C-4250-4A88-8F2B-C2798190AFFB}" srcOrd="1" destOrd="0" presId="urn:microsoft.com/office/officeart/2009/layout/CirclePictureHierarchy"/>
    <dgm:cxn modelId="{AE1DD4BD-AF14-4686-A720-C14F2E18857B}" type="presParOf" srcId="{9EB0820A-B5CE-4E25-B1A6-D067E4D680FA}" destId="{FDF3A8C5-158A-4A34-928D-47CBB0E74C78}" srcOrd="1" destOrd="0" presId="urn:microsoft.com/office/officeart/2009/layout/CirclePictureHierarchy"/>
    <dgm:cxn modelId="{D09DEDB8-8E21-4A5D-86EE-7F511EC6CE4B}" type="presParOf" srcId="{D8FC6B3D-4DB9-4574-B208-E262BB66D2F0}" destId="{A40E7797-9B5C-4B75-BC78-66F626ADEBAD}" srcOrd="2" destOrd="0" presId="urn:microsoft.com/office/officeart/2009/layout/CirclePictureHierarchy"/>
    <dgm:cxn modelId="{D3196199-6324-48E3-B607-E72D02DBFAA0}" type="presParOf" srcId="{D8FC6B3D-4DB9-4574-B208-E262BB66D2F0}" destId="{3637151D-6C50-4864-AD6F-339C11FF045A}" srcOrd="3" destOrd="0" presId="urn:microsoft.com/office/officeart/2009/layout/CirclePictureHierarchy"/>
    <dgm:cxn modelId="{A1BA30A5-4A86-4882-A3CB-AA6FFCB011D2}" type="presParOf" srcId="{3637151D-6C50-4864-AD6F-339C11FF045A}" destId="{95D75295-2C7B-45EB-94FB-3A751B38C33E}" srcOrd="0" destOrd="0" presId="urn:microsoft.com/office/officeart/2009/layout/CirclePictureHierarchy"/>
    <dgm:cxn modelId="{0FE9180D-62BD-4BEE-998F-9672BCCA08E2}" type="presParOf" srcId="{95D75295-2C7B-45EB-94FB-3A751B38C33E}" destId="{5BBBB8A4-5787-4BC8-ADDF-E11362580FB6}" srcOrd="0" destOrd="0" presId="urn:microsoft.com/office/officeart/2009/layout/CirclePictureHierarchy"/>
    <dgm:cxn modelId="{F9612E04-20D4-4FF2-861B-CDF66B268EA0}" type="presParOf" srcId="{95D75295-2C7B-45EB-94FB-3A751B38C33E}" destId="{AFFF647E-22DA-47CA-8E06-B01892FC13EA}" srcOrd="1" destOrd="0" presId="urn:microsoft.com/office/officeart/2009/layout/CirclePictureHierarchy"/>
    <dgm:cxn modelId="{4E4101C3-A563-4E07-99A0-AD6DA2CEEF5E}" type="presParOf" srcId="{3637151D-6C50-4864-AD6F-339C11FF045A}" destId="{553C13F5-1DA2-4580-B967-5F9F52EFB9FC}" srcOrd="1" destOrd="0" presId="urn:microsoft.com/office/officeart/2009/layout/CirclePictureHierarchy"/>
    <dgm:cxn modelId="{4721E978-EDBC-49B0-AA72-5F07CB24BB44}" type="presParOf" srcId="{553C13F5-1DA2-4580-B967-5F9F52EFB9FC}" destId="{1D1DB15E-2735-47F7-8D80-9BD4A2630703}" srcOrd="0" destOrd="0" presId="urn:microsoft.com/office/officeart/2009/layout/CirclePictureHierarchy"/>
    <dgm:cxn modelId="{6A67C9F7-414A-4A6F-97EC-55A2220EE77D}" type="presParOf" srcId="{553C13F5-1DA2-4580-B967-5F9F52EFB9FC}" destId="{7A287D85-A0FB-4C99-9366-3602A2B87958}" srcOrd="1" destOrd="0" presId="urn:microsoft.com/office/officeart/2009/layout/CirclePictureHierarchy"/>
    <dgm:cxn modelId="{65D164D9-D21B-4914-B14F-D4FD0F148A8C}" type="presParOf" srcId="{7A287D85-A0FB-4C99-9366-3602A2B87958}" destId="{DD6D426A-89C0-46D3-9DC1-325B0B559659}" srcOrd="0" destOrd="0" presId="urn:microsoft.com/office/officeart/2009/layout/CirclePictureHierarchy"/>
    <dgm:cxn modelId="{FF77B8EE-C253-41AE-8DFA-E2843DBAC7F6}" type="presParOf" srcId="{DD6D426A-89C0-46D3-9DC1-325B0B559659}" destId="{AC98110D-BF0B-42C4-AA20-4CDDDBFE2BA6}" srcOrd="0" destOrd="0" presId="urn:microsoft.com/office/officeart/2009/layout/CirclePictureHierarchy"/>
    <dgm:cxn modelId="{3DC87179-7491-425B-AE44-31AE48B13251}" type="presParOf" srcId="{DD6D426A-89C0-46D3-9DC1-325B0B559659}" destId="{22228164-68D5-47D6-A09A-30E3FB909847}" srcOrd="1" destOrd="0" presId="urn:microsoft.com/office/officeart/2009/layout/CirclePictureHierarchy"/>
    <dgm:cxn modelId="{8DBC60A2-399A-435F-9F76-CAD799E852B3}" type="presParOf" srcId="{7A287D85-A0FB-4C99-9366-3602A2B87958}" destId="{34CC3BA5-1A25-459F-9278-56F93927C9D9}" srcOrd="1" destOrd="0" presId="urn:microsoft.com/office/officeart/2009/layout/CirclePictureHierarchy"/>
    <dgm:cxn modelId="{B51708C2-E49E-4512-824E-2C75025F1DF9}" type="presParOf" srcId="{553C13F5-1DA2-4580-B967-5F9F52EFB9FC}" destId="{0B09F959-793E-4AAE-997E-33E3FB56F794}" srcOrd="2" destOrd="0" presId="urn:microsoft.com/office/officeart/2009/layout/CirclePictureHierarchy"/>
    <dgm:cxn modelId="{94C2D358-B010-46CF-AC79-C33C2A9E7BB9}" type="presParOf" srcId="{553C13F5-1DA2-4580-B967-5F9F52EFB9FC}" destId="{113CE942-BA5F-431B-B5B9-5FE744FF9196}" srcOrd="3" destOrd="0" presId="urn:microsoft.com/office/officeart/2009/layout/CirclePictureHierarchy"/>
    <dgm:cxn modelId="{91D30014-DD3D-408D-9FAB-911660F95625}" type="presParOf" srcId="{113CE942-BA5F-431B-B5B9-5FE744FF9196}" destId="{8BD54D6F-8F02-474F-9BE1-A53038E28419}" srcOrd="0" destOrd="0" presId="urn:microsoft.com/office/officeart/2009/layout/CirclePictureHierarchy"/>
    <dgm:cxn modelId="{C1722476-7B94-446E-9917-B063FD8D4A4B}" type="presParOf" srcId="{8BD54D6F-8F02-474F-9BE1-A53038E28419}" destId="{43236D63-BB0A-4A40-9208-99FB26D6F918}" srcOrd="0" destOrd="0" presId="urn:microsoft.com/office/officeart/2009/layout/CirclePictureHierarchy"/>
    <dgm:cxn modelId="{153A6A92-8E5F-4B0A-A0D9-F2F1AC52F601}" type="presParOf" srcId="{8BD54D6F-8F02-474F-9BE1-A53038E28419}" destId="{F7BAAE63-1B42-4354-B8E2-3B7B3A85D226}" srcOrd="1" destOrd="0" presId="urn:microsoft.com/office/officeart/2009/layout/CirclePictureHierarchy"/>
    <dgm:cxn modelId="{BCD161C0-FD2A-40E8-A3CA-6ADDEF32FC1B}" type="presParOf" srcId="{113CE942-BA5F-431B-B5B9-5FE744FF9196}" destId="{7E55D4C7-584A-461A-8A2E-6355047BD876}" srcOrd="1" destOrd="0" presId="urn:microsoft.com/office/officeart/2009/layout/CirclePicture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E4313FE-DCA4-41A5-AFE6-5866B6E73FDA}" type="doc">
      <dgm:prSet loTypeId="urn:microsoft.com/office/officeart/2008/layout/HalfCircleOrganizationChart" loCatId="hierarchy" qsTypeId="urn:microsoft.com/office/officeart/2005/8/quickstyle/simple1" qsCatId="simple" csTypeId="urn:microsoft.com/office/officeart/2005/8/colors/colorful2" csCatId="colorful" phldr="1"/>
      <dgm:spPr/>
      <dgm:t>
        <a:bodyPr/>
        <a:lstStyle/>
        <a:p>
          <a:endParaRPr lang="tr-TR"/>
        </a:p>
      </dgm:t>
    </dgm:pt>
    <dgm:pt modelId="{92F3637E-3851-4FC4-A5AA-DDF1DE2AD72C}">
      <dgm:prSet phldrT="[Metin]"/>
      <dgm:spPr/>
      <dgm:t>
        <a:bodyPr/>
        <a:lstStyle/>
        <a:p>
          <a:r>
            <a:rPr lang="tr-TR" b="1" dirty="0" smtClean="0"/>
            <a:t>OKUDUĞUNU ANLAMA STRATEJİLERİ</a:t>
          </a:r>
          <a:endParaRPr lang="tr-TR" b="1" dirty="0"/>
        </a:p>
      </dgm:t>
    </dgm:pt>
    <dgm:pt modelId="{8AD48B44-9965-41FD-B3EA-F0C1982B31DC}" type="parTrans" cxnId="{9F5D05BA-1651-470C-B850-091BC8571BA9}">
      <dgm:prSet/>
      <dgm:spPr/>
      <dgm:t>
        <a:bodyPr/>
        <a:lstStyle/>
        <a:p>
          <a:endParaRPr lang="tr-TR"/>
        </a:p>
      </dgm:t>
    </dgm:pt>
    <dgm:pt modelId="{83D1D134-4943-44E2-A127-CB6F92AE0EF1}" type="sibTrans" cxnId="{9F5D05BA-1651-470C-B850-091BC8571BA9}">
      <dgm:prSet/>
      <dgm:spPr/>
      <dgm:t>
        <a:bodyPr/>
        <a:lstStyle/>
        <a:p>
          <a:endParaRPr lang="tr-TR"/>
        </a:p>
      </dgm:t>
    </dgm:pt>
    <dgm:pt modelId="{BB817B80-7D66-41FF-B2C8-58281748F939}">
      <dgm:prSet phldrT="[Metin]"/>
      <dgm:spPr/>
      <dgm:t>
        <a:bodyPr/>
        <a:lstStyle/>
        <a:p>
          <a:r>
            <a:rPr lang="tr-TR" dirty="0" smtClean="0"/>
            <a:t>OKUMA ÖNCESİ </a:t>
          </a:r>
          <a:endParaRPr lang="tr-TR" dirty="0"/>
        </a:p>
      </dgm:t>
    </dgm:pt>
    <dgm:pt modelId="{5A08BC5C-32FE-4E9A-B24F-2B78C1399F47}" type="parTrans" cxnId="{7C72FCD3-E5BB-46FE-9E76-14F867D98ABF}">
      <dgm:prSet/>
      <dgm:spPr/>
      <dgm:t>
        <a:bodyPr/>
        <a:lstStyle/>
        <a:p>
          <a:endParaRPr lang="tr-TR"/>
        </a:p>
      </dgm:t>
    </dgm:pt>
    <dgm:pt modelId="{6CFA6AA8-F30B-4086-80D4-A20A23F6A609}" type="sibTrans" cxnId="{7C72FCD3-E5BB-46FE-9E76-14F867D98ABF}">
      <dgm:prSet/>
      <dgm:spPr/>
      <dgm:t>
        <a:bodyPr/>
        <a:lstStyle/>
        <a:p>
          <a:endParaRPr lang="tr-TR"/>
        </a:p>
      </dgm:t>
    </dgm:pt>
    <dgm:pt modelId="{FC8662C0-086F-44C8-A637-23B45C3A3430}">
      <dgm:prSet phldrT="[Metin]"/>
      <dgm:spPr/>
      <dgm:t>
        <a:bodyPr/>
        <a:lstStyle/>
        <a:p>
          <a:r>
            <a:rPr lang="tr-TR" dirty="0" smtClean="0"/>
            <a:t>OKUMA SIRASI</a:t>
          </a:r>
          <a:endParaRPr lang="tr-TR" dirty="0"/>
        </a:p>
      </dgm:t>
    </dgm:pt>
    <dgm:pt modelId="{F3B98F0B-8B89-4094-B971-11C053C69B86}" type="parTrans" cxnId="{8F295986-4AB2-4AD9-8862-9BE0DA6C7B19}">
      <dgm:prSet/>
      <dgm:spPr/>
      <dgm:t>
        <a:bodyPr/>
        <a:lstStyle/>
        <a:p>
          <a:endParaRPr lang="tr-TR"/>
        </a:p>
      </dgm:t>
    </dgm:pt>
    <dgm:pt modelId="{CC356D8D-F785-40EB-9390-0865C90B38E4}" type="sibTrans" cxnId="{8F295986-4AB2-4AD9-8862-9BE0DA6C7B19}">
      <dgm:prSet/>
      <dgm:spPr/>
      <dgm:t>
        <a:bodyPr/>
        <a:lstStyle/>
        <a:p>
          <a:endParaRPr lang="tr-TR"/>
        </a:p>
      </dgm:t>
    </dgm:pt>
    <dgm:pt modelId="{F1A78DD4-25A0-4676-ADA0-BCE580E441BE}">
      <dgm:prSet phldrT="[Metin]"/>
      <dgm:spPr/>
      <dgm:t>
        <a:bodyPr/>
        <a:lstStyle/>
        <a:p>
          <a:r>
            <a:rPr lang="tr-TR" dirty="0" smtClean="0"/>
            <a:t>OKUMA SONRASI</a:t>
          </a:r>
          <a:endParaRPr lang="tr-TR" dirty="0"/>
        </a:p>
      </dgm:t>
    </dgm:pt>
    <dgm:pt modelId="{70738459-DC7C-4191-93B9-EF15A3C80084}" type="parTrans" cxnId="{04647A93-5918-41B9-8B8E-7AD0DA3EE369}">
      <dgm:prSet/>
      <dgm:spPr/>
      <dgm:t>
        <a:bodyPr/>
        <a:lstStyle/>
        <a:p>
          <a:endParaRPr lang="tr-TR"/>
        </a:p>
      </dgm:t>
    </dgm:pt>
    <dgm:pt modelId="{7B6FB9FE-11FE-4152-B80E-B2C5BA0BEBC2}" type="sibTrans" cxnId="{04647A93-5918-41B9-8B8E-7AD0DA3EE369}">
      <dgm:prSet/>
      <dgm:spPr/>
      <dgm:t>
        <a:bodyPr/>
        <a:lstStyle/>
        <a:p>
          <a:endParaRPr lang="tr-TR"/>
        </a:p>
      </dgm:t>
    </dgm:pt>
    <dgm:pt modelId="{98F7549A-5395-40A0-A871-ECD81D7E2E6F}" type="pres">
      <dgm:prSet presAssocID="{5E4313FE-DCA4-41A5-AFE6-5866B6E73FDA}" presName="Name0" presStyleCnt="0">
        <dgm:presLayoutVars>
          <dgm:orgChart val="1"/>
          <dgm:chPref val="1"/>
          <dgm:dir/>
          <dgm:animOne val="branch"/>
          <dgm:animLvl val="lvl"/>
          <dgm:resizeHandles/>
        </dgm:presLayoutVars>
      </dgm:prSet>
      <dgm:spPr/>
      <dgm:t>
        <a:bodyPr/>
        <a:lstStyle/>
        <a:p>
          <a:endParaRPr lang="tr-TR"/>
        </a:p>
      </dgm:t>
    </dgm:pt>
    <dgm:pt modelId="{A5A7F86E-4E4C-42A0-B78B-99A6448C7D43}" type="pres">
      <dgm:prSet presAssocID="{92F3637E-3851-4FC4-A5AA-DDF1DE2AD72C}" presName="hierRoot1" presStyleCnt="0">
        <dgm:presLayoutVars>
          <dgm:hierBranch val="init"/>
        </dgm:presLayoutVars>
      </dgm:prSet>
      <dgm:spPr/>
    </dgm:pt>
    <dgm:pt modelId="{1AF1734E-A7DC-4B1F-B150-A02FF32A2566}" type="pres">
      <dgm:prSet presAssocID="{92F3637E-3851-4FC4-A5AA-DDF1DE2AD72C}" presName="rootComposite1" presStyleCnt="0"/>
      <dgm:spPr/>
    </dgm:pt>
    <dgm:pt modelId="{5EFA1186-99C3-4474-B9EB-DE383FC39029}" type="pres">
      <dgm:prSet presAssocID="{92F3637E-3851-4FC4-A5AA-DDF1DE2AD72C}" presName="rootText1" presStyleLbl="alignAcc1" presStyleIdx="0" presStyleCnt="0">
        <dgm:presLayoutVars>
          <dgm:chPref val="3"/>
        </dgm:presLayoutVars>
      </dgm:prSet>
      <dgm:spPr/>
      <dgm:t>
        <a:bodyPr/>
        <a:lstStyle/>
        <a:p>
          <a:endParaRPr lang="tr-TR"/>
        </a:p>
      </dgm:t>
    </dgm:pt>
    <dgm:pt modelId="{D2D088EA-E647-4E83-B37B-6E7E2A288CAC}" type="pres">
      <dgm:prSet presAssocID="{92F3637E-3851-4FC4-A5AA-DDF1DE2AD72C}" presName="topArc1" presStyleLbl="parChTrans1D1" presStyleIdx="0" presStyleCnt="8"/>
      <dgm:spPr/>
    </dgm:pt>
    <dgm:pt modelId="{14785C06-C360-4FAF-AF6D-2FE5CC5EA4D6}" type="pres">
      <dgm:prSet presAssocID="{92F3637E-3851-4FC4-A5AA-DDF1DE2AD72C}" presName="bottomArc1" presStyleLbl="parChTrans1D1" presStyleIdx="1" presStyleCnt="8"/>
      <dgm:spPr/>
    </dgm:pt>
    <dgm:pt modelId="{EEE9621E-27E9-4A09-82A5-98FA17D4C2BA}" type="pres">
      <dgm:prSet presAssocID="{92F3637E-3851-4FC4-A5AA-DDF1DE2AD72C}" presName="topConnNode1" presStyleLbl="node1" presStyleIdx="0" presStyleCnt="0"/>
      <dgm:spPr/>
      <dgm:t>
        <a:bodyPr/>
        <a:lstStyle/>
        <a:p>
          <a:endParaRPr lang="tr-TR"/>
        </a:p>
      </dgm:t>
    </dgm:pt>
    <dgm:pt modelId="{7229BB78-058C-4C69-8BF9-15D196F0A34F}" type="pres">
      <dgm:prSet presAssocID="{92F3637E-3851-4FC4-A5AA-DDF1DE2AD72C}" presName="hierChild2" presStyleCnt="0"/>
      <dgm:spPr/>
    </dgm:pt>
    <dgm:pt modelId="{9B4F2413-F547-462C-BD3E-5F509AC28C1D}" type="pres">
      <dgm:prSet presAssocID="{5A08BC5C-32FE-4E9A-B24F-2B78C1399F47}" presName="Name28" presStyleLbl="parChTrans1D2" presStyleIdx="0" presStyleCnt="3"/>
      <dgm:spPr/>
      <dgm:t>
        <a:bodyPr/>
        <a:lstStyle/>
        <a:p>
          <a:endParaRPr lang="tr-TR"/>
        </a:p>
      </dgm:t>
    </dgm:pt>
    <dgm:pt modelId="{82E1ADC4-2436-4AB0-9D5D-B11D04D00A6E}" type="pres">
      <dgm:prSet presAssocID="{BB817B80-7D66-41FF-B2C8-58281748F939}" presName="hierRoot2" presStyleCnt="0">
        <dgm:presLayoutVars>
          <dgm:hierBranch val="init"/>
        </dgm:presLayoutVars>
      </dgm:prSet>
      <dgm:spPr/>
    </dgm:pt>
    <dgm:pt modelId="{D64B041D-788A-45DE-ADCD-CA0C4CDE1233}" type="pres">
      <dgm:prSet presAssocID="{BB817B80-7D66-41FF-B2C8-58281748F939}" presName="rootComposite2" presStyleCnt="0"/>
      <dgm:spPr/>
    </dgm:pt>
    <dgm:pt modelId="{A17882D4-9F55-42FF-85D5-733CF8CC8CEE}" type="pres">
      <dgm:prSet presAssocID="{BB817B80-7D66-41FF-B2C8-58281748F939}" presName="rootText2" presStyleLbl="alignAcc1" presStyleIdx="0" presStyleCnt="0">
        <dgm:presLayoutVars>
          <dgm:chPref val="3"/>
        </dgm:presLayoutVars>
      </dgm:prSet>
      <dgm:spPr/>
      <dgm:t>
        <a:bodyPr/>
        <a:lstStyle/>
        <a:p>
          <a:endParaRPr lang="tr-TR"/>
        </a:p>
      </dgm:t>
    </dgm:pt>
    <dgm:pt modelId="{68CDF9B2-C955-4642-A8AB-A4AB84B67370}" type="pres">
      <dgm:prSet presAssocID="{BB817B80-7D66-41FF-B2C8-58281748F939}" presName="topArc2" presStyleLbl="parChTrans1D1" presStyleIdx="2" presStyleCnt="8"/>
      <dgm:spPr/>
    </dgm:pt>
    <dgm:pt modelId="{93B5AFBC-8B34-4646-BDEA-AD56EA7514D3}" type="pres">
      <dgm:prSet presAssocID="{BB817B80-7D66-41FF-B2C8-58281748F939}" presName="bottomArc2" presStyleLbl="parChTrans1D1" presStyleIdx="3" presStyleCnt="8"/>
      <dgm:spPr/>
    </dgm:pt>
    <dgm:pt modelId="{4D1F374B-B390-43AA-884C-A5F820A6868D}" type="pres">
      <dgm:prSet presAssocID="{BB817B80-7D66-41FF-B2C8-58281748F939}" presName="topConnNode2" presStyleLbl="node2" presStyleIdx="0" presStyleCnt="0"/>
      <dgm:spPr/>
      <dgm:t>
        <a:bodyPr/>
        <a:lstStyle/>
        <a:p>
          <a:endParaRPr lang="tr-TR"/>
        </a:p>
      </dgm:t>
    </dgm:pt>
    <dgm:pt modelId="{016BCCFF-A0B9-4D31-90E2-8C032830420D}" type="pres">
      <dgm:prSet presAssocID="{BB817B80-7D66-41FF-B2C8-58281748F939}" presName="hierChild4" presStyleCnt="0"/>
      <dgm:spPr/>
    </dgm:pt>
    <dgm:pt modelId="{682EE148-DCD7-4F6F-AFD5-BAB104CFEF11}" type="pres">
      <dgm:prSet presAssocID="{BB817B80-7D66-41FF-B2C8-58281748F939}" presName="hierChild5" presStyleCnt="0"/>
      <dgm:spPr/>
    </dgm:pt>
    <dgm:pt modelId="{26D1D1DC-CD30-42C1-A16B-640534086CD5}" type="pres">
      <dgm:prSet presAssocID="{F3B98F0B-8B89-4094-B971-11C053C69B86}" presName="Name28" presStyleLbl="parChTrans1D2" presStyleIdx="1" presStyleCnt="3"/>
      <dgm:spPr/>
      <dgm:t>
        <a:bodyPr/>
        <a:lstStyle/>
        <a:p>
          <a:endParaRPr lang="tr-TR"/>
        </a:p>
      </dgm:t>
    </dgm:pt>
    <dgm:pt modelId="{F0934E9B-660C-4561-BF82-309EBCA1B84D}" type="pres">
      <dgm:prSet presAssocID="{FC8662C0-086F-44C8-A637-23B45C3A3430}" presName="hierRoot2" presStyleCnt="0">
        <dgm:presLayoutVars>
          <dgm:hierBranch val="init"/>
        </dgm:presLayoutVars>
      </dgm:prSet>
      <dgm:spPr/>
    </dgm:pt>
    <dgm:pt modelId="{88785804-C815-4052-9829-DE4137D39606}" type="pres">
      <dgm:prSet presAssocID="{FC8662C0-086F-44C8-A637-23B45C3A3430}" presName="rootComposite2" presStyleCnt="0"/>
      <dgm:spPr/>
    </dgm:pt>
    <dgm:pt modelId="{BBEA7B17-874B-4339-BAC4-D4437DDDF44E}" type="pres">
      <dgm:prSet presAssocID="{FC8662C0-086F-44C8-A637-23B45C3A3430}" presName="rootText2" presStyleLbl="alignAcc1" presStyleIdx="0" presStyleCnt="0">
        <dgm:presLayoutVars>
          <dgm:chPref val="3"/>
        </dgm:presLayoutVars>
      </dgm:prSet>
      <dgm:spPr/>
      <dgm:t>
        <a:bodyPr/>
        <a:lstStyle/>
        <a:p>
          <a:endParaRPr lang="tr-TR"/>
        </a:p>
      </dgm:t>
    </dgm:pt>
    <dgm:pt modelId="{B4878EEC-45D7-4B17-9210-69EC8899D5A0}" type="pres">
      <dgm:prSet presAssocID="{FC8662C0-086F-44C8-A637-23B45C3A3430}" presName="topArc2" presStyleLbl="parChTrans1D1" presStyleIdx="4" presStyleCnt="8"/>
      <dgm:spPr/>
    </dgm:pt>
    <dgm:pt modelId="{FC41FB01-68C9-462C-B277-DF2AB6DDD980}" type="pres">
      <dgm:prSet presAssocID="{FC8662C0-086F-44C8-A637-23B45C3A3430}" presName="bottomArc2" presStyleLbl="parChTrans1D1" presStyleIdx="5" presStyleCnt="8"/>
      <dgm:spPr/>
    </dgm:pt>
    <dgm:pt modelId="{085C54AC-601E-4668-93D9-9564EE181508}" type="pres">
      <dgm:prSet presAssocID="{FC8662C0-086F-44C8-A637-23B45C3A3430}" presName="topConnNode2" presStyleLbl="node2" presStyleIdx="0" presStyleCnt="0"/>
      <dgm:spPr/>
      <dgm:t>
        <a:bodyPr/>
        <a:lstStyle/>
        <a:p>
          <a:endParaRPr lang="tr-TR"/>
        </a:p>
      </dgm:t>
    </dgm:pt>
    <dgm:pt modelId="{F5BC9838-7CB3-4600-816A-EEE7CD7EAA3A}" type="pres">
      <dgm:prSet presAssocID="{FC8662C0-086F-44C8-A637-23B45C3A3430}" presName="hierChild4" presStyleCnt="0"/>
      <dgm:spPr/>
    </dgm:pt>
    <dgm:pt modelId="{3F287538-4A1D-45F2-81E0-CE4E2A67B6D7}" type="pres">
      <dgm:prSet presAssocID="{FC8662C0-086F-44C8-A637-23B45C3A3430}" presName="hierChild5" presStyleCnt="0"/>
      <dgm:spPr/>
    </dgm:pt>
    <dgm:pt modelId="{0BA11ACD-8563-4033-9B52-89BC4B22049E}" type="pres">
      <dgm:prSet presAssocID="{70738459-DC7C-4191-93B9-EF15A3C80084}" presName="Name28" presStyleLbl="parChTrans1D2" presStyleIdx="2" presStyleCnt="3"/>
      <dgm:spPr/>
      <dgm:t>
        <a:bodyPr/>
        <a:lstStyle/>
        <a:p>
          <a:endParaRPr lang="tr-TR"/>
        </a:p>
      </dgm:t>
    </dgm:pt>
    <dgm:pt modelId="{67F432A4-7251-4823-8747-B82409FC2CFC}" type="pres">
      <dgm:prSet presAssocID="{F1A78DD4-25A0-4676-ADA0-BCE580E441BE}" presName="hierRoot2" presStyleCnt="0">
        <dgm:presLayoutVars>
          <dgm:hierBranch val="init"/>
        </dgm:presLayoutVars>
      </dgm:prSet>
      <dgm:spPr/>
    </dgm:pt>
    <dgm:pt modelId="{8E6C5CA1-8A6A-4264-B5BA-23876BD67405}" type="pres">
      <dgm:prSet presAssocID="{F1A78DD4-25A0-4676-ADA0-BCE580E441BE}" presName="rootComposite2" presStyleCnt="0"/>
      <dgm:spPr/>
    </dgm:pt>
    <dgm:pt modelId="{8C2AEA83-62CB-42E7-BFDE-EB52F32CF8FF}" type="pres">
      <dgm:prSet presAssocID="{F1A78DD4-25A0-4676-ADA0-BCE580E441BE}" presName="rootText2" presStyleLbl="alignAcc1" presStyleIdx="0" presStyleCnt="0">
        <dgm:presLayoutVars>
          <dgm:chPref val="3"/>
        </dgm:presLayoutVars>
      </dgm:prSet>
      <dgm:spPr/>
      <dgm:t>
        <a:bodyPr/>
        <a:lstStyle/>
        <a:p>
          <a:endParaRPr lang="tr-TR"/>
        </a:p>
      </dgm:t>
    </dgm:pt>
    <dgm:pt modelId="{91BB973C-6C81-4D8F-A748-25AD80DA1480}" type="pres">
      <dgm:prSet presAssocID="{F1A78DD4-25A0-4676-ADA0-BCE580E441BE}" presName="topArc2" presStyleLbl="parChTrans1D1" presStyleIdx="6" presStyleCnt="8"/>
      <dgm:spPr/>
    </dgm:pt>
    <dgm:pt modelId="{96DFDD8E-133F-43AE-8383-3BBD0ADEC37D}" type="pres">
      <dgm:prSet presAssocID="{F1A78DD4-25A0-4676-ADA0-BCE580E441BE}" presName="bottomArc2" presStyleLbl="parChTrans1D1" presStyleIdx="7" presStyleCnt="8"/>
      <dgm:spPr/>
    </dgm:pt>
    <dgm:pt modelId="{2340744A-8118-466D-AFAB-A4B868708B1A}" type="pres">
      <dgm:prSet presAssocID="{F1A78DD4-25A0-4676-ADA0-BCE580E441BE}" presName="topConnNode2" presStyleLbl="node2" presStyleIdx="0" presStyleCnt="0"/>
      <dgm:spPr/>
      <dgm:t>
        <a:bodyPr/>
        <a:lstStyle/>
        <a:p>
          <a:endParaRPr lang="tr-TR"/>
        </a:p>
      </dgm:t>
    </dgm:pt>
    <dgm:pt modelId="{F7B0B885-95FD-460F-8C04-863CA2CD51AA}" type="pres">
      <dgm:prSet presAssocID="{F1A78DD4-25A0-4676-ADA0-BCE580E441BE}" presName="hierChild4" presStyleCnt="0"/>
      <dgm:spPr/>
    </dgm:pt>
    <dgm:pt modelId="{6DEF8AF8-6083-411B-8BD7-EA416C4B4557}" type="pres">
      <dgm:prSet presAssocID="{F1A78DD4-25A0-4676-ADA0-BCE580E441BE}" presName="hierChild5" presStyleCnt="0"/>
      <dgm:spPr/>
    </dgm:pt>
    <dgm:pt modelId="{FEB9671C-AA53-429C-B346-48D29C99A48B}" type="pres">
      <dgm:prSet presAssocID="{92F3637E-3851-4FC4-A5AA-DDF1DE2AD72C}" presName="hierChild3" presStyleCnt="0"/>
      <dgm:spPr/>
    </dgm:pt>
  </dgm:ptLst>
  <dgm:cxnLst>
    <dgm:cxn modelId="{A0E370FD-8491-4709-9ACB-F89CFD60D495}" type="presOf" srcId="{FC8662C0-086F-44C8-A637-23B45C3A3430}" destId="{BBEA7B17-874B-4339-BAC4-D4437DDDF44E}" srcOrd="0" destOrd="0" presId="urn:microsoft.com/office/officeart/2008/layout/HalfCircleOrganizationChart"/>
    <dgm:cxn modelId="{8F295986-4AB2-4AD9-8862-9BE0DA6C7B19}" srcId="{92F3637E-3851-4FC4-A5AA-DDF1DE2AD72C}" destId="{FC8662C0-086F-44C8-A637-23B45C3A3430}" srcOrd="1" destOrd="0" parTransId="{F3B98F0B-8B89-4094-B971-11C053C69B86}" sibTransId="{CC356D8D-F785-40EB-9390-0865C90B38E4}"/>
    <dgm:cxn modelId="{D4EAC6E0-A034-4949-9B0C-596A98A86D3A}" type="presOf" srcId="{5A08BC5C-32FE-4E9A-B24F-2B78C1399F47}" destId="{9B4F2413-F547-462C-BD3E-5F509AC28C1D}" srcOrd="0" destOrd="0" presId="urn:microsoft.com/office/officeart/2008/layout/HalfCircleOrganizationChart"/>
    <dgm:cxn modelId="{B6D5E28B-B0A0-46B2-AB02-0AA3061B4494}" type="presOf" srcId="{FC8662C0-086F-44C8-A637-23B45C3A3430}" destId="{085C54AC-601E-4668-93D9-9564EE181508}" srcOrd="1" destOrd="0" presId="urn:microsoft.com/office/officeart/2008/layout/HalfCircleOrganizationChart"/>
    <dgm:cxn modelId="{7C72FCD3-E5BB-46FE-9E76-14F867D98ABF}" srcId="{92F3637E-3851-4FC4-A5AA-DDF1DE2AD72C}" destId="{BB817B80-7D66-41FF-B2C8-58281748F939}" srcOrd="0" destOrd="0" parTransId="{5A08BC5C-32FE-4E9A-B24F-2B78C1399F47}" sibTransId="{6CFA6AA8-F30B-4086-80D4-A20A23F6A609}"/>
    <dgm:cxn modelId="{9F5D05BA-1651-470C-B850-091BC8571BA9}" srcId="{5E4313FE-DCA4-41A5-AFE6-5866B6E73FDA}" destId="{92F3637E-3851-4FC4-A5AA-DDF1DE2AD72C}" srcOrd="0" destOrd="0" parTransId="{8AD48B44-9965-41FD-B3EA-F0C1982B31DC}" sibTransId="{83D1D134-4943-44E2-A127-CB6F92AE0EF1}"/>
    <dgm:cxn modelId="{04647A93-5918-41B9-8B8E-7AD0DA3EE369}" srcId="{92F3637E-3851-4FC4-A5AA-DDF1DE2AD72C}" destId="{F1A78DD4-25A0-4676-ADA0-BCE580E441BE}" srcOrd="2" destOrd="0" parTransId="{70738459-DC7C-4191-93B9-EF15A3C80084}" sibTransId="{7B6FB9FE-11FE-4152-B80E-B2C5BA0BEBC2}"/>
    <dgm:cxn modelId="{31BEEAD1-E19F-431F-BF6F-183EC58C36D4}" type="presOf" srcId="{F3B98F0B-8B89-4094-B971-11C053C69B86}" destId="{26D1D1DC-CD30-42C1-A16B-640534086CD5}" srcOrd="0" destOrd="0" presId="urn:microsoft.com/office/officeart/2008/layout/HalfCircleOrganizationChart"/>
    <dgm:cxn modelId="{C97C0917-EB9B-4A77-A01F-578FBC09A964}" type="presOf" srcId="{F1A78DD4-25A0-4676-ADA0-BCE580E441BE}" destId="{2340744A-8118-466D-AFAB-A4B868708B1A}" srcOrd="1" destOrd="0" presId="urn:microsoft.com/office/officeart/2008/layout/HalfCircleOrganizationChart"/>
    <dgm:cxn modelId="{486FA792-4263-468D-92E5-A15B86891574}" type="presOf" srcId="{92F3637E-3851-4FC4-A5AA-DDF1DE2AD72C}" destId="{5EFA1186-99C3-4474-B9EB-DE383FC39029}" srcOrd="0" destOrd="0" presId="urn:microsoft.com/office/officeart/2008/layout/HalfCircleOrganizationChart"/>
    <dgm:cxn modelId="{7B60FE81-3FD3-4AA1-869E-EF4161A1492A}" type="presOf" srcId="{BB817B80-7D66-41FF-B2C8-58281748F939}" destId="{A17882D4-9F55-42FF-85D5-733CF8CC8CEE}" srcOrd="0" destOrd="0" presId="urn:microsoft.com/office/officeart/2008/layout/HalfCircleOrganizationChart"/>
    <dgm:cxn modelId="{5B6D8499-9726-42D0-89A3-22EA9CDED456}" type="presOf" srcId="{F1A78DD4-25A0-4676-ADA0-BCE580E441BE}" destId="{8C2AEA83-62CB-42E7-BFDE-EB52F32CF8FF}" srcOrd="0" destOrd="0" presId="urn:microsoft.com/office/officeart/2008/layout/HalfCircleOrganizationChart"/>
    <dgm:cxn modelId="{335904A2-709A-4BC3-99D7-36978ED105D4}" type="presOf" srcId="{5E4313FE-DCA4-41A5-AFE6-5866B6E73FDA}" destId="{98F7549A-5395-40A0-A871-ECD81D7E2E6F}" srcOrd="0" destOrd="0" presId="urn:microsoft.com/office/officeart/2008/layout/HalfCircleOrganizationChart"/>
    <dgm:cxn modelId="{434914FA-8E55-445F-89F0-4F58C0F18B49}" type="presOf" srcId="{92F3637E-3851-4FC4-A5AA-DDF1DE2AD72C}" destId="{EEE9621E-27E9-4A09-82A5-98FA17D4C2BA}" srcOrd="1" destOrd="0" presId="urn:microsoft.com/office/officeart/2008/layout/HalfCircleOrganizationChart"/>
    <dgm:cxn modelId="{07C24A31-887B-4F78-A98A-D799421595B8}" type="presOf" srcId="{70738459-DC7C-4191-93B9-EF15A3C80084}" destId="{0BA11ACD-8563-4033-9B52-89BC4B22049E}" srcOrd="0" destOrd="0" presId="urn:microsoft.com/office/officeart/2008/layout/HalfCircleOrganizationChart"/>
    <dgm:cxn modelId="{04F397E9-AAC7-4816-8D20-0CD949498D73}" type="presOf" srcId="{BB817B80-7D66-41FF-B2C8-58281748F939}" destId="{4D1F374B-B390-43AA-884C-A5F820A6868D}" srcOrd="1" destOrd="0" presId="urn:microsoft.com/office/officeart/2008/layout/HalfCircleOrganizationChart"/>
    <dgm:cxn modelId="{9F1B6E8D-6215-4E47-BA12-E01EA06FC14C}" type="presParOf" srcId="{98F7549A-5395-40A0-A871-ECD81D7E2E6F}" destId="{A5A7F86E-4E4C-42A0-B78B-99A6448C7D43}" srcOrd="0" destOrd="0" presId="urn:microsoft.com/office/officeart/2008/layout/HalfCircleOrganizationChart"/>
    <dgm:cxn modelId="{6BF23A4A-4993-44B6-A440-E91B1C08B44F}" type="presParOf" srcId="{A5A7F86E-4E4C-42A0-B78B-99A6448C7D43}" destId="{1AF1734E-A7DC-4B1F-B150-A02FF32A2566}" srcOrd="0" destOrd="0" presId="urn:microsoft.com/office/officeart/2008/layout/HalfCircleOrganizationChart"/>
    <dgm:cxn modelId="{1885C8F0-AB21-475A-B4BA-04026A454A62}" type="presParOf" srcId="{1AF1734E-A7DC-4B1F-B150-A02FF32A2566}" destId="{5EFA1186-99C3-4474-B9EB-DE383FC39029}" srcOrd="0" destOrd="0" presId="urn:microsoft.com/office/officeart/2008/layout/HalfCircleOrganizationChart"/>
    <dgm:cxn modelId="{8EA507FF-92F3-4AEB-B22E-997516414954}" type="presParOf" srcId="{1AF1734E-A7DC-4B1F-B150-A02FF32A2566}" destId="{D2D088EA-E647-4E83-B37B-6E7E2A288CAC}" srcOrd="1" destOrd="0" presId="urn:microsoft.com/office/officeart/2008/layout/HalfCircleOrganizationChart"/>
    <dgm:cxn modelId="{1E5A5B08-542B-4150-87F0-31B47FA982E8}" type="presParOf" srcId="{1AF1734E-A7DC-4B1F-B150-A02FF32A2566}" destId="{14785C06-C360-4FAF-AF6D-2FE5CC5EA4D6}" srcOrd="2" destOrd="0" presId="urn:microsoft.com/office/officeart/2008/layout/HalfCircleOrganizationChart"/>
    <dgm:cxn modelId="{21F932FA-3AD0-4D0A-AB46-DF1F76FAA87B}" type="presParOf" srcId="{1AF1734E-A7DC-4B1F-B150-A02FF32A2566}" destId="{EEE9621E-27E9-4A09-82A5-98FA17D4C2BA}" srcOrd="3" destOrd="0" presId="urn:microsoft.com/office/officeart/2008/layout/HalfCircleOrganizationChart"/>
    <dgm:cxn modelId="{636BDD3C-3B36-4CBF-A2ED-01DA71FC7278}" type="presParOf" srcId="{A5A7F86E-4E4C-42A0-B78B-99A6448C7D43}" destId="{7229BB78-058C-4C69-8BF9-15D196F0A34F}" srcOrd="1" destOrd="0" presId="urn:microsoft.com/office/officeart/2008/layout/HalfCircleOrganizationChart"/>
    <dgm:cxn modelId="{1DC5B746-B2E3-43AB-A28F-392CB0DCF564}" type="presParOf" srcId="{7229BB78-058C-4C69-8BF9-15D196F0A34F}" destId="{9B4F2413-F547-462C-BD3E-5F509AC28C1D}" srcOrd="0" destOrd="0" presId="urn:microsoft.com/office/officeart/2008/layout/HalfCircleOrganizationChart"/>
    <dgm:cxn modelId="{1FB748EE-15D0-426D-BBCB-20427DD51544}" type="presParOf" srcId="{7229BB78-058C-4C69-8BF9-15D196F0A34F}" destId="{82E1ADC4-2436-4AB0-9D5D-B11D04D00A6E}" srcOrd="1" destOrd="0" presId="urn:microsoft.com/office/officeart/2008/layout/HalfCircleOrganizationChart"/>
    <dgm:cxn modelId="{138F0591-C0DB-4EEB-AF83-DDB80445E717}" type="presParOf" srcId="{82E1ADC4-2436-4AB0-9D5D-B11D04D00A6E}" destId="{D64B041D-788A-45DE-ADCD-CA0C4CDE1233}" srcOrd="0" destOrd="0" presId="urn:microsoft.com/office/officeart/2008/layout/HalfCircleOrganizationChart"/>
    <dgm:cxn modelId="{CBAC02F2-BE21-464D-BDF8-50BE558D6511}" type="presParOf" srcId="{D64B041D-788A-45DE-ADCD-CA0C4CDE1233}" destId="{A17882D4-9F55-42FF-85D5-733CF8CC8CEE}" srcOrd="0" destOrd="0" presId="urn:microsoft.com/office/officeart/2008/layout/HalfCircleOrganizationChart"/>
    <dgm:cxn modelId="{A8D373EA-AC49-4432-ABBC-0717D2E1D85A}" type="presParOf" srcId="{D64B041D-788A-45DE-ADCD-CA0C4CDE1233}" destId="{68CDF9B2-C955-4642-A8AB-A4AB84B67370}" srcOrd="1" destOrd="0" presId="urn:microsoft.com/office/officeart/2008/layout/HalfCircleOrganizationChart"/>
    <dgm:cxn modelId="{1981ED3F-E699-4E71-8899-C8701E5C3022}" type="presParOf" srcId="{D64B041D-788A-45DE-ADCD-CA0C4CDE1233}" destId="{93B5AFBC-8B34-4646-BDEA-AD56EA7514D3}" srcOrd="2" destOrd="0" presId="urn:microsoft.com/office/officeart/2008/layout/HalfCircleOrganizationChart"/>
    <dgm:cxn modelId="{E5F49528-456A-41C2-B2B8-67E482BB6C0F}" type="presParOf" srcId="{D64B041D-788A-45DE-ADCD-CA0C4CDE1233}" destId="{4D1F374B-B390-43AA-884C-A5F820A6868D}" srcOrd="3" destOrd="0" presId="urn:microsoft.com/office/officeart/2008/layout/HalfCircleOrganizationChart"/>
    <dgm:cxn modelId="{B3A2198E-6FB3-427E-9FE0-EC6049B379BE}" type="presParOf" srcId="{82E1ADC4-2436-4AB0-9D5D-B11D04D00A6E}" destId="{016BCCFF-A0B9-4D31-90E2-8C032830420D}" srcOrd="1" destOrd="0" presId="urn:microsoft.com/office/officeart/2008/layout/HalfCircleOrganizationChart"/>
    <dgm:cxn modelId="{597DECEF-85BB-499C-9F47-08328F275E3E}" type="presParOf" srcId="{82E1ADC4-2436-4AB0-9D5D-B11D04D00A6E}" destId="{682EE148-DCD7-4F6F-AFD5-BAB104CFEF11}" srcOrd="2" destOrd="0" presId="urn:microsoft.com/office/officeart/2008/layout/HalfCircleOrganizationChart"/>
    <dgm:cxn modelId="{4B886721-5282-41E8-89F2-50D4BE1D81AB}" type="presParOf" srcId="{7229BB78-058C-4C69-8BF9-15D196F0A34F}" destId="{26D1D1DC-CD30-42C1-A16B-640534086CD5}" srcOrd="2" destOrd="0" presId="urn:microsoft.com/office/officeart/2008/layout/HalfCircleOrganizationChart"/>
    <dgm:cxn modelId="{0B16BD73-D085-4639-ACEF-554AA729C361}" type="presParOf" srcId="{7229BB78-058C-4C69-8BF9-15D196F0A34F}" destId="{F0934E9B-660C-4561-BF82-309EBCA1B84D}" srcOrd="3" destOrd="0" presId="urn:microsoft.com/office/officeart/2008/layout/HalfCircleOrganizationChart"/>
    <dgm:cxn modelId="{5D830109-E61D-489E-81AF-4A59292C261E}" type="presParOf" srcId="{F0934E9B-660C-4561-BF82-309EBCA1B84D}" destId="{88785804-C815-4052-9829-DE4137D39606}" srcOrd="0" destOrd="0" presId="urn:microsoft.com/office/officeart/2008/layout/HalfCircleOrganizationChart"/>
    <dgm:cxn modelId="{37607500-7156-48CA-911C-A8E6471A2A83}" type="presParOf" srcId="{88785804-C815-4052-9829-DE4137D39606}" destId="{BBEA7B17-874B-4339-BAC4-D4437DDDF44E}" srcOrd="0" destOrd="0" presId="urn:microsoft.com/office/officeart/2008/layout/HalfCircleOrganizationChart"/>
    <dgm:cxn modelId="{BF874331-E696-4ABF-A844-1F68D266653D}" type="presParOf" srcId="{88785804-C815-4052-9829-DE4137D39606}" destId="{B4878EEC-45D7-4B17-9210-69EC8899D5A0}" srcOrd="1" destOrd="0" presId="urn:microsoft.com/office/officeart/2008/layout/HalfCircleOrganizationChart"/>
    <dgm:cxn modelId="{91D665CC-344C-4096-BC79-E8AE4E109306}" type="presParOf" srcId="{88785804-C815-4052-9829-DE4137D39606}" destId="{FC41FB01-68C9-462C-B277-DF2AB6DDD980}" srcOrd="2" destOrd="0" presId="urn:microsoft.com/office/officeart/2008/layout/HalfCircleOrganizationChart"/>
    <dgm:cxn modelId="{3C3C27A4-732D-46EC-BA33-EA6A1000D74A}" type="presParOf" srcId="{88785804-C815-4052-9829-DE4137D39606}" destId="{085C54AC-601E-4668-93D9-9564EE181508}" srcOrd="3" destOrd="0" presId="urn:microsoft.com/office/officeart/2008/layout/HalfCircleOrganizationChart"/>
    <dgm:cxn modelId="{B36ACDBA-90A1-4CE4-974A-660CBBC06351}" type="presParOf" srcId="{F0934E9B-660C-4561-BF82-309EBCA1B84D}" destId="{F5BC9838-7CB3-4600-816A-EEE7CD7EAA3A}" srcOrd="1" destOrd="0" presId="urn:microsoft.com/office/officeart/2008/layout/HalfCircleOrganizationChart"/>
    <dgm:cxn modelId="{9A361EC2-911F-426F-BF05-2D631E34E8D0}" type="presParOf" srcId="{F0934E9B-660C-4561-BF82-309EBCA1B84D}" destId="{3F287538-4A1D-45F2-81E0-CE4E2A67B6D7}" srcOrd="2" destOrd="0" presId="urn:microsoft.com/office/officeart/2008/layout/HalfCircleOrganizationChart"/>
    <dgm:cxn modelId="{91492776-5152-4F0C-85FC-EEA686DAF2CC}" type="presParOf" srcId="{7229BB78-058C-4C69-8BF9-15D196F0A34F}" destId="{0BA11ACD-8563-4033-9B52-89BC4B22049E}" srcOrd="4" destOrd="0" presId="urn:microsoft.com/office/officeart/2008/layout/HalfCircleOrganizationChart"/>
    <dgm:cxn modelId="{98028127-9B41-4C63-9678-D1051A78DB73}" type="presParOf" srcId="{7229BB78-058C-4C69-8BF9-15D196F0A34F}" destId="{67F432A4-7251-4823-8747-B82409FC2CFC}" srcOrd="5" destOrd="0" presId="urn:microsoft.com/office/officeart/2008/layout/HalfCircleOrganizationChart"/>
    <dgm:cxn modelId="{11C67667-0372-4FA6-B97B-534CF1D85D8F}" type="presParOf" srcId="{67F432A4-7251-4823-8747-B82409FC2CFC}" destId="{8E6C5CA1-8A6A-4264-B5BA-23876BD67405}" srcOrd="0" destOrd="0" presId="urn:microsoft.com/office/officeart/2008/layout/HalfCircleOrganizationChart"/>
    <dgm:cxn modelId="{6E7EAAB0-5F97-4B6E-AD8A-DBD76E3BC30F}" type="presParOf" srcId="{8E6C5CA1-8A6A-4264-B5BA-23876BD67405}" destId="{8C2AEA83-62CB-42E7-BFDE-EB52F32CF8FF}" srcOrd="0" destOrd="0" presId="urn:microsoft.com/office/officeart/2008/layout/HalfCircleOrganizationChart"/>
    <dgm:cxn modelId="{EBEE70A9-B27D-488D-8B1B-3D675AE4C734}" type="presParOf" srcId="{8E6C5CA1-8A6A-4264-B5BA-23876BD67405}" destId="{91BB973C-6C81-4D8F-A748-25AD80DA1480}" srcOrd="1" destOrd="0" presId="urn:microsoft.com/office/officeart/2008/layout/HalfCircleOrganizationChart"/>
    <dgm:cxn modelId="{B309E2F9-6186-4884-8FC3-7CAC3A93A8FC}" type="presParOf" srcId="{8E6C5CA1-8A6A-4264-B5BA-23876BD67405}" destId="{96DFDD8E-133F-43AE-8383-3BBD0ADEC37D}" srcOrd="2" destOrd="0" presId="urn:microsoft.com/office/officeart/2008/layout/HalfCircleOrganizationChart"/>
    <dgm:cxn modelId="{13D91E01-A4A4-4DC6-A19D-DB972A398786}" type="presParOf" srcId="{8E6C5CA1-8A6A-4264-B5BA-23876BD67405}" destId="{2340744A-8118-466D-AFAB-A4B868708B1A}" srcOrd="3" destOrd="0" presId="urn:microsoft.com/office/officeart/2008/layout/HalfCircleOrganizationChart"/>
    <dgm:cxn modelId="{D5436465-76A7-4A0F-AB5F-5BCB37F42765}" type="presParOf" srcId="{67F432A4-7251-4823-8747-B82409FC2CFC}" destId="{F7B0B885-95FD-460F-8C04-863CA2CD51AA}" srcOrd="1" destOrd="0" presId="urn:microsoft.com/office/officeart/2008/layout/HalfCircleOrganizationChart"/>
    <dgm:cxn modelId="{5FEE9210-4F59-45F0-9C0D-08C3BFCB8C5F}" type="presParOf" srcId="{67F432A4-7251-4823-8747-B82409FC2CFC}" destId="{6DEF8AF8-6083-411B-8BD7-EA416C4B4557}" srcOrd="2" destOrd="0" presId="urn:microsoft.com/office/officeart/2008/layout/HalfCircleOrganizationChart"/>
    <dgm:cxn modelId="{EFBD2808-CB35-44A0-BBBB-9BC353D8F27F}" type="presParOf" srcId="{A5A7F86E-4E4C-42A0-B78B-99A6448C7D43}" destId="{FEB9671C-AA53-429C-B346-48D29C99A48B}" srcOrd="2" destOrd="0" presId="urn:microsoft.com/office/officeart/2008/layout/HalfCircle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C04FF65-ED1B-4881-A11E-0D128A7C9ADA}" type="doc">
      <dgm:prSet loTypeId="urn:microsoft.com/office/officeart/2005/8/layout/hierarchy1" loCatId="hierarchy" qsTypeId="urn:microsoft.com/office/officeart/2005/8/quickstyle/3d2" qsCatId="3D" csTypeId="urn:microsoft.com/office/officeart/2005/8/colors/colorful5" csCatId="colorful" phldr="1"/>
      <dgm:spPr/>
      <dgm:t>
        <a:bodyPr/>
        <a:lstStyle/>
        <a:p>
          <a:endParaRPr lang="tr-TR"/>
        </a:p>
      </dgm:t>
    </dgm:pt>
    <dgm:pt modelId="{157AC723-635E-438F-9E02-1A8F1A2E910D}">
      <dgm:prSet phldrT="[Metin]"/>
      <dgm:spPr/>
      <dgm:t>
        <a:bodyPr/>
        <a:lstStyle/>
        <a:p>
          <a:r>
            <a:rPr lang="tr-TR" dirty="0" smtClean="0"/>
            <a:t>Metnin İçeriğiyle İlgili Geçmiş Bilgileri Harekete Geçirmek</a:t>
          </a:r>
          <a:endParaRPr lang="tr-TR" dirty="0"/>
        </a:p>
      </dgm:t>
    </dgm:pt>
    <dgm:pt modelId="{86D0B1B4-A80F-43DC-B1BB-D44522C8CC85}" type="parTrans" cxnId="{22FAC30B-0B0F-4D31-A6A9-F17FCDCC47B2}">
      <dgm:prSet/>
      <dgm:spPr/>
      <dgm:t>
        <a:bodyPr/>
        <a:lstStyle/>
        <a:p>
          <a:endParaRPr lang="tr-TR"/>
        </a:p>
      </dgm:t>
    </dgm:pt>
    <dgm:pt modelId="{41F5D9DA-E444-423B-A863-2F7BD2D6EFCD}" type="sibTrans" cxnId="{22FAC30B-0B0F-4D31-A6A9-F17FCDCC47B2}">
      <dgm:prSet/>
      <dgm:spPr/>
      <dgm:t>
        <a:bodyPr/>
        <a:lstStyle/>
        <a:p>
          <a:endParaRPr lang="tr-TR"/>
        </a:p>
      </dgm:t>
    </dgm:pt>
    <dgm:pt modelId="{4EDE6A91-280C-46BA-94B3-16C5BD86785E}">
      <dgm:prSet/>
      <dgm:spPr/>
      <dgm:t>
        <a:bodyPr/>
        <a:lstStyle/>
        <a:p>
          <a:pPr>
            <a:lnSpc>
              <a:spcPct val="150000"/>
            </a:lnSpc>
          </a:pPr>
          <a:r>
            <a:rPr lang="tr-TR" dirty="0" smtClean="0"/>
            <a:t>Metni Okumak İçin Amaç Oluşturmak</a:t>
          </a:r>
          <a:endParaRPr lang="tr-TR" dirty="0"/>
        </a:p>
      </dgm:t>
    </dgm:pt>
    <dgm:pt modelId="{56B3ACFF-33B3-4B48-A06D-B0C7D34A4650}" type="parTrans" cxnId="{43176ED5-D3C6-4F56-A86C-43BE41CA4DCD}">
      <dgm:prSet/>
      <dgm:spPr/>
      <dgm:t>
        <a:bodyPr/>
        <a:lstStyle/>
        <a:p>
          <a:endParaRPr lang="tr-TR"/>
        </a:p>
      </dgm:t>
    </dgm:pt>
    <dgm:pt modelId="{05948ACE-4905-49C0-8D7A-B9723ECA4FD6}" type="sibTrans" cxnId="{43176ED5-D3C6-4F56-A86C-43BE41CA4DCD}">
      <dgm:prSet/>
      <dgm:spPr/>
      <dgm:t>
        <a:bodyPr/>
        <a:lstStyle/>
        <a:p>
          <a:endParaRPr lang="tr-TR"/>
        </a:p>
      </dgm:t>
    </dgm:pt>
    <dgm:pt modelId="{7D57493A-AE7B-4EB5-9870-C359A0DDEE87}">
      <dgm:prSet/>
      <dgm:spPr/>
      <dgm:t>
        <a:bodyPr/>
        <a:lstStyle/>
        <a:p>
          <a:r>
            <a:rPr lang="tr-TR" dirty="0" smtClean="0"/>
            <a:t>Beyin Fırtınası</a:t>
          </a:r>
          <a:endParaRPr lang="tr-TR" dirty="0"/>
        </a:p>
      </dgm:t>
    </dgm:pt>
    <dgm:pt modelId="{D82FC56A-51EC-4815-9DE6-68EAE3CCC021}" type="parTrans" cxnId="{68FB4FC0-4370-4BAC-B2BF-C6B4E3D49806}">
      <dgm:prSet/>
      <dgm:spPr/>
      <dgm:t>
        <a:bodyPr/>
        <a:lstStyle/>
        <a:p>
          <a:endParaRPr lang="tr-TR"/>
        </a:p>
      </dgm:t>
    </dgm:pt>
    <dgm:pt modelId="{DC787922-378C-4C0C-BDA8-1A0A8E7666C1}" type="sibTrans" cxnId="{68FB4FC0-4370-4BAC-B2BF-C6B4E3D49806}">
      <dgm:prSet/>
      <dgm:spPr/>
      <dgm:t>
        <a:bodyPr/>
        <a:lstStyle/>
        <a:p>
          <a:endParaRPr lang="tr-TR"/>
        </a:p>
      </dgm:t>
    </dgm:pt>
    <dgm:pt modelId="{31665F4A-D3D3-41BC-8978-A07D36F51C1A}">
      <dgm:prSet/>
      <dgm:spPr/>
      <dgm:t>
        <a:bodyPr/>
        <a:lstStyle/>
        <a:p>
          <a:r>
            <a:rPr lang="tr-TR" dirty="0" smtClean="0"/>
            <a:t>Metnin İçeriğinin ve Yapısının Görselleştirilmesi</a:t>
          </a:r>
          <a:endParaRPr lang="tr-TR" dirty="0"/>
        </a:p>
      </dgm:t>
    </dgm:pt>
    <dgm:pt modelId="{EBB1ED60-8D3F-4374-8523-6A3B8B4F032B}" type="parTrans" cxnId="{9A65B0CB-F5D1-42F0-A5C4-1A75AD31BA33}">
      <dgm:prSet/>
      <dgm:spPr/>
      <dgm:t>
        <a:bodyPr/>
        <a:lstStyle/>
        <a:p>
          <a:endParaRPr lang="tr-TR"/>
        </a:p>
      </dgm:t>
    </dgm:pt>
    <dgm:pt modelId="{63D8BD1C-0DB7-4F63-8969-B67DD8F50C96}" type="sibTrans" cxnId="{9A65B0CB-F5D1-42F0-A5C4-1A75AD31BA33}">
      <dgm:prSet/>
      <dgm:spPr/>
      <dgm:t>
        <a:bodyPr/>
        <a:lstStyle/>
        <a:p>
          <a:endParaRPr lang="tr-TR"/>
        </a:p>
      </dgm:t>
    </dgm:pt>
    <dgm:pt modelId="{A9B16D72-D2C3-4872-9155-D24AA76BBA28}">
      <dgm:prSet/>
      <dgm:spPr/>
      <dgm:t>
        <a:bodyPr/>
        <a:lstStyle/>
        <a:p>
          <a:r>
            <a:rPr lang="tr-TR" dirty="0" smtClean="0"/>
            <a:t>Metni Gözden Geçirmek</a:t>
          </a:r>
          <a:endParaRPr lang="tr-TR" dirty="0"/>
        </a:p>
      </dgm:t>
    </dgm:pt>
    <dgm:pt modelId="{33E9A80B-6813-4598-9441-00854E547963}" type="parTrans" cxnId="{B273C481-D19B-48A4-B565-0A4120193180}">
      <dgm:prSet/>
      <dgm:spPr/>
      <dgm:t>
        <a:bodyPr/>
        <a:lstStyle/>
        <a:p>
          <a:endParaRPr lang="tr-TR"/>
        </a:p>
      </dgm:t>
    </dgm:pt>
    <dgm:pt modelId="{ED883B2B-3E2C-4841-8668-8E99D25F812C}" type="sibTrans" cxnId="{B273C481-D19B-48A4-B565-0A4120193180}">
      <dgm:prSet/>
      <dgm:spPr/>
      <dgm:t>
        <a:bodyPr/>
        <a:lstStyle/>
        <a:p>
          <a:endParaRPr lang="tr-TR"/>
        </a:p>
      </dgm:t>
    </dgm:pt>
    <dgm:pt modelId="{748CB8CB-1418-4705-8132-3C91DA7EDABF}" type="pres">
      <dgm:prSet presAssocID="{8C04FF65-ED1B-4881-A11E-0D128A7C9ADA}" presName="hierChild1" presStyleCnt="0">
        <dgm:presLayoutVars>
          <dgm:chPref val="1"/>
          <dgm:dir/>
          <dgm:animOne val="branch"/>
          <dgm:animLvl val="lvl"/>
          <dgm:resizeHandles/>
        </dgm:presLayoutVars>
      </dgm:prSet>
      <dgm:spPr/>
      <dgm:t>
        <a:bodyPr/>
        <a:lstStyle/>
        <a:p>
          <a:endParaRPr lang="tr-TR"/>
        </a:p>
      </dgm:t>
    </dgm:pt>
    <dgm:pt modelId="{8EBFBA57-A349-4051-8F00-FAF8AD83DED4}" type="pres">
      <dgm:prSet presAssocID="{4EDE6A91-280C-46BA-94B3-16C5BD86785E}" presName="hierRoot1" presStyleCnt="0"/>
      <dgm:spPr/>
    </dgm:pt>
    <dgm:pt modelId="{CFDFC5CC-0DCE-40C2-A519-1860ADF748B8}" type="pres">
      <dgm:prSet presAssocID="{4EDE6A91-280C-46BA-94B3-16C5BD86785E}" presName="composite" presStyleCnt="0"/>
      <dgm:spPr/>
    </dgm:pt>
    <dgm:pt modelId="{ED9574FC-26E9-4CE5-93BC-0445BDD3C1DF}" type="pres">
      <dgm:prSet presAssocID="{4EDE6A91-280C-46BA-94B3-16C5BD86785E}" presName="background" presStyleLbl="node0" presStyleIdx="0" presStyleCnt="2"/>
      <dgm:spPr/>
    </dgm:pt>
    <dgm:pt modelId="{803F040B-6A08-4C33-A33F-934021ABCC88}" type="pres">
      <dgm:prSet presAssocID="{4EDE6A91-280C-46BA-94B3-16C5BD86785E}" presName="text" presStyleLbl="fgAcc0" presStyleIdx="0" presStyleCnt="2">
        <dgm:presLayoutVars>
          <dgm:chPref val="3"/>
        </dgm:presLayoutVars>
      </dgm:prSet>
      <dgm:spPr/>
      <dgm:t>
        <a:bodyPr/>
        <a:lstStyle/>
        <a:p>
          <a:endParaRPr lang="tr-TR"/>
        </a:p>
      </dgm:t>
    </dgm:pt>
    <dgm:pt modelId="{0791C4E1-A15C-4A9D-8090-FA74588A5F9E}" type="pres">
      <dgm:prSet presAssocID="{4EDE6A91-280C-46BA-94B3-16C5BD86785E}" presName="hierChild2" presStyleCnt="0"/>
      <dgm:spPr/>
    </dgm:pt>
    <dgm:pt modelId="{B4E26194-CE49-4A1C-B84F-03375E86BD81}" type="pres">
      <dgm:prSet presAssocID="{157AC723-635E-438F-9E02-1A8F1A2E910D}" presName="hierRoot1" presStyleCnt="0"/>
      <dgm:spPr/>
    </dgm:pt>
    <dgm:pt modelId="{1D1E6783-6CB0-4530-A00C-140D449F7118}" type="pres">
      <dgm:prSet presAssocID="{157AC723-635E-438F-9E02-1A8F1A2E910D}" presName="composite" presStyleCnt="0"/>
      <dgm:spPr/>
    </dgm:pt>
    <dgm:pt modelId="{DC1D5361-6C60-4F7B-96EF-6C2070C9D1D1}" type="pres">
      <dgm:prSet presAssocID="{157AC723-635E-438F-9E02-1A8F1A2E910D}" presName="background" presStyleLbl="node0" presStyleIdx="1" presStyleCnt="2"/>
      <dgm:spPr/>
    </dgm:pt>
    <dgm:pt modelId="{B2CF5F12-762D-4827-BECD-E8EBD1873447}" type="pres">
      <dgm:prSet presAssocID="{157AC723-635E-438F-9E02-1A8F1A2E910D}" presName="text" presStyleLbl="fgAcc0" presStyleIdx="1" presStyleCnt="2">
        <dgm:presLayoutVars>
          <dgm:chPref val="3"/>
        </dgm:presLayoutVars>
      </dgm:prSet>
      <dgm:spPr/>
      <dgm:t>
        <a:bodyPr/>
        <a:lstStyle/>
        <a:p>
          <a:endParaRPr lang="tr-TR"/>
        </a:p>
      </dgm:t>
    </dgm:pt>
    <dgm:pt modelId="{CF30AC77-BB21-4E86-94C6-52F87E8E8767}" type="pres">
      <dgm:prSet presAssocID="{157AC723-635E-438F-9E02-1A8F1A2E910D}" presName="hierChild2" presStyleCnt="0"/>
      <dgm:spPr/>
    </dgm:pt>
    <dgm:pt modelId="{7F09D0BE-6A05-45F9-B9C2-2F5819C988E6}" type="pres">
      <dgm:prSet presAssocID="{D82FC56A-51EC-4815-9DE6-68EAE3CCC021}" presName="Name10" presStyleLbl="parChTrans1D2" presStyleIdx="0" presStyleCnt="1"/>
      <dgm:spPr/>
      <dgm:t>
        <a:bodyPr/>
        <a:lstStyle/>
        <a:p>
          <a:endParaRPr lang="tr-TR"/>
        </a:p>
      </dgm:t>
    </dgm:pt>
    <dgm:pt modelId="{36D4AFAC-2369-4CDE-813B-17C70951FD5D}" type="pres">
      <dgm:prSet presAssocID="{7D57493A-AE7B-4EB5-9870-C359A0DDEE87}" presName="hierRoot2" presStyleCnt="0"/>
      <dgm:spPr/>
    </dgm:pt>
    <dgm:pt modelId="{E176CE23-75B0-4D28-9DAE-829FB6C18CDD}" type="pres">
      <dgm:prSet presAssocID="{7D57493A-AE7B-4EB5-9870-C359A0DDEE87}" presName="composite2" presStyleCnt="0"/>
      <dgm:spPr/>
    </dgm:pt>
    <dgm:pt modelId="{B1CAFE2D-DB44-41B7-9EDB-C5CEF5628A74}" type="pres">
      <dgm:prSet presAssocID="{7D57493A-AE7B-4EB5-9870-C359A0DDEE87}" presName="background2" presStyleLbl="node2" presStyleIdx="0" presStyleCnt="1"/>
      <dgm:spPr/>
    </dgm:pt>
    <dgm:pt modelId="{50809AFB-3A7B-4711-A0D2-2447522416A7}" type="pres">
      <dgm:prSet presAssocID="{7D57493A-AE7B-4EB5-9870-C359A0DDEE87}" presName="text2" presStyleLbl="fgAcc2" presStyleIdx="0" presStyleCnt="1">
        <dgm:presLayoutVars>
          <dgm:chPref val="3"/>
        </dgm:presLayoutVars>
      </dgm:prSet>
      <dgm:spPr/>
      <dgm:t>
        <a:bodyPr/>
        <a:lstStyle/>
        <a:p>
          <a:endParaRPr lang="tr-TR"/>
        </a:p>
      </dgm:t>
    </dgm:pt>
    <dgm:pt modelId="{A4785600-4E6E-4429-905F-CD78EE5F10CE}" type="pres">
      <dgm:prSet presAssocID="{7D57493A-AE7B-4EB5-9870-C359A0DDEE87}" presName="hierChild3" presStyleCnt="0"/>
      <dgm:spPr/>
    </dgm:pt>
    <dgm:pt modelId="{50AB6986-80A3-48D1-8ED5-9235C8D083A3}" type="pres">
      <dgm:prSet presAssocID="{EBB1ED60-8D3F-4374-8523-6A3B8B4F032B}" presName="Name17" presStyleLbl="parChTrans1D3" presStyleIdx="0" presStyleCnt="1"/>
      <dgm:spPr/>
      <dgm:t>
        <a:bodyPr/>
        <a:lstStyle/>
        <a:p>
          <a:endParaRPr lang="tr-TR"/>
        </a:p>
      </dgm:t>
    </dgm:pt>
    <dgm:pt modelId="{E2B74663-AF2F-4193-B9D1-3BDF4B6D3CAF}" type="pres">
      <dgm:prSet presAssocID="{31665F4A-D3D3-41BC-8978-A07D36F51C1A}" presName="hierRoot3" presStyleCnt="0"/>
      <dgm:spPr/>
    </dgm:pt>
    <dgm:pt modelId="{8F9742B4-EC6E-48ED-A651-B9DCCB717725}" type="pres">
      <dgm:prSet presAssocID="{31665F4A-D3D3-41BC-8978-A07D36F51C1A}" presName="composite3" presStyleCnt="0"/>
      <dgm:spPr/>
    </dgm:pt>
    <dgm:pt modelId="{5A8D1AA2-616F-4F0E-9E58-4F8DE4B57BCF}" type="pres">
      <dgm:prSet presAssocID="{31665F4A-D3D3-41BC-8978-A07D36F51C1A}" presName="background3" presStyleLbl="node3" presStyleIdx="0" presStyleCnt="1"/>
      <dgm:spPr/>
    </dgm:pt>
    <dgm:pt modelId="{0E8D1E3D-9189-493F-9500-D171AEE53FBE}" type="pres">
      <dgm:prSet presAssocID="{31665F4A-D3D3-41BC-8978-A07D36F51C1A}" presName="text3" presStyleLbl="fgAcc3" presStyleIdx="0" presStyleCnt="1">
        <dgm:presLayoutVars>
          <dgm:chPref val="3"/>
        </dgm:presLayoutVars>
      </dgm:prSet>
      <dgm:spPr/>
      <dgm:t>
        <a:bodyPr/>
        <a:lstStyle/>
        <a:p>
          <a:endParaRPr lang="tr-TR"/>
        </a:p>
      </dgm:t>
    </dgm:pt>
    <dgm:pt modelId="{62247D37-0C67-4C14-A3F2-69283C444580}" type="pres">
      <dgm:prSet presAssocID="{31665F4A-D3D3-41BC-8978-A07D36F51C1A}" presName="hierChild4" presStyleCnt="0"/>
      <dgm:spPr/>
    </dgm:pt>
    <dgm:pt modelId="{358BF883-3165-48DE-8FB4-41B1111F8189}" type="pres">
      <dgm:prSet presAssocID="{33E9A80B-6813-4598-9441-00854E547963}" presName="Name23" presStyleLbl="parChTrans1D4" presStyleIdx="0" presStyleCnt="1"/>
      <dgm:spPr/>
      <dgm:t>
        <a:bodyPr/>
        <a:lstStyle/>
        <a:p>
          <a:endParaRPr lang="tr-TR"/>
        </a:p>
      </dgm:t>
    </dgm:pt>
    <dgm:pt modelId="{C3AE51A6-89E1-47CA-9D41-5369E14B5B18}" type="pres">
      <dgm:prSet presAssocID="{A9B16D72-D2C3-4872-9155-D24AA76BBA28}" presName="hierRoot4" presStyleCnt="0"/>
      <dgm:spPr/>
    </dgm:pt>
    <dgm:pt modelId="{8AFCC5E7-5E29-40E3-9CB4-21D26EF481A2}" type="pres">
      <dgm:prSet presAssocID="{A9B16D72-D2C3-4872-9155-D24AA76BBA28}" presName="composite4" presStyleCnt="0"/>
      <dgm:spPr/>
    </dgm:pt>
    <dgm:pt modelId="{CFC9E331-C675-48AD-90D7-6C6F9A667901}" type="pres">
      <dgm:prSet presAssocID="{A9B16D72-D2C3-4872-9155-D24AA76BBA28}" presName="background4" presStyleLbl="node4" presStyleIdx="0" presStyleCnt="1"/>
      <dgm:spPr/>
    </dgm:pt>
    <dgm:pt modelId="{6CED97C7-22A9-49E8-9CBF-030D528C1AD6}" type="pres">
      <dgm:prSet presAssocID="{A9B16D72-D2C3-4872-9155-D24AA76BBA28}" presName="text4" presStyleLbl="fgAcc4" presStyleIdx="0" presStyleCnt="1">
        <dgm:presLayoutVars>
          <dgm:chPref val="3"/>
        </dgm:presLayoutVars>
      </dgm:prSet>
      <dgm:spPr/>
      <dgm:t>
        <a:bodyPr/>
        <a:lstStyle/>
        <a:p>
          <a:endParaRPr lang="tr-TR"/>
        </a:p>
      </dgm:t>
    </dgm:pt>
    <dgm:pt modelId="{6F554964-3263-44A9-8232-503152B94847}" type="pres">
      <dgm:prSet presAssocID="{A9B16D72-D2C3-4872-9155-D24AA76BBA28}" presName="hierChild5" presStyleCnt="0"/>
      <dgm:spPr/>
    </dgm:pt>
  </dgm:ptLst>
  <dgm:cxnLst>
    <dgm:cxn modelId="{22FAC30B-0B0F-4D31-A6A9-F17FCDCC47B2}" srcId="{8C04FF65-ED1B-4881-A11E-0D128A7C9ADA}" destId="{157AC723-635E-438F-9E02-1A8F1A2E910D}" srcOrd="1" destOrd="0" parTransId="{86D0B1B4-A80F-43DC-B1BB-D44522C8CC85}" sibTransId="{41F5D9DA-E444-423B-A863-2F7BD2D6EFCD}"/>
    <dgm:cxn modelId="{450D62BE-478D-44A1-BA5D-9ABC30CD8668}" type="presOf" srcId="{157AC723-635E-438F-9E02-1A8F1A2E910D}" destId="{B2CF5F12-762D-4827-BECD-E8EBD1873447}" srcOrd="0" destOrd="0" presId="urn:microsoft.com/office/officeart/2005/8/layout/hierarchy1"/>
    <dgm:cxn modelId="{9A65B0CB-F5D1-42F0-A5C4-1A75AD31BA33}" srcId="{7D57493A-AE7B-4EB5-9870-C359A0DDEE87}" destId="{31665F4A-D3D3-41BC-8978-A07D36F51C1A}" srcOrd="0" destOrd="0" parTransId="{EBB1ED60-8D3F-4374-8523-6A3B8B4F032B}" sibTransId="{63D8BD1C-0DB7-4F63-8969-B67DD8F50C96}"/>
    <dgm:cxn modelId="{9EDEE16E-7B44-444B-A987-3ECB1C877357}" type="presOf" srcId="{D82FC56A-51EC-4815-9DE6-68EAE3CCC021}" destId="{7F09D0BE-6A05-45F9-B9C2-2F5819C988E6}" srcOrd="0" destOrd="0" presId="urn:microsoft.com/office/officeart/2005/8/layout/hierarchy1"/>
    <dgm:cxn modelId="{B273C481-D19B-48A4-B565-0A4120193180}" srcId="{31665F4A-D3D3-41BC-8978-A07D36F51C1A}" destId="{A9B16D72-D2C3-4872-9155-D24AA76BBA28}" srcOrd="0" destOrd="0" parTransId="{33E9A80B-6813-4598-9441-00854E547963}" sibTransId="{ED883B2B-3E2C-4841-8668-8E99D25F812C}"/>
    <dgm:cxn modelId="{492B3291-504D-4584-BC61-47CED701954C}" type="presOf" srcId="{8C04FF65-ED1B-4881-A11E-0D128A7C9ADA}" destId="{748CB8CB-1418-4705-8132-3C91DA7EDABF}" srcOrd="0" destOrd="0" presId="urn:microsoft.com/office/officeart/2005/8/layout/hierarchy1"/>
    <dgm:cxn modelId="{43176ED5-D3C6-4F56-A86C-43BE41CA4DCD}" srcId="{8C04FF65-ED1B-4881-A11E-0D128A7C9ADA}" destId="{4EDE6A91-280C-46BA-94B3-16C5BD86785E}" srcOrd="0" destOrd="0" parTransId="{56B3ACFF-33B3-4B48-A06D-B0C7D34A4650}" sibTransId="{05948ACE-4905-49C0-8D7A-B9723ECA4FD6}"/>
    <dgm:cxn modelId="{55E34DFA-82D8-4145-9090-8EDF25A14F55}" type="presOf" srcId="{EBB1ED60-8D3F-4374-8523-6A3B8B4F032B}" destId="{50AB6986-80A3-48D1-8ED5-9235C8D083A3}" srcOrd="0" destOrd="0" presId="urn:microsoft.com/office/officeart/2005/8/layout/hierarchy1"/>
    <dgm:cxn modelId="{753B475C-363A-47E1-AB75-00F5D5F9EF80}" type="presOf" srcId="{31665F4A-D3D3-41BC-8978-A07D36F51C1A}" destId="{0E8D1E3D-9189-493F-9500-D171AEE53FBE}" srcOrd="0" destOrd="0" presId="urn:microsoft.com/office/officeart/2005/8/layout/hierarchy1"/>
    <dgm:cxn modelId="{AE5A3962-1E1A-488E-B4AB-D35C68696978}" type="presOf" srcId="{4EDE6A91-280C-46BA-94B3-16C5BD86785E}" destId="{803F040B-6A08-4C33-A33F-934021ABCC88}" srcOrd="0" destOrd="0" presId="urn:microsoft.com/office/officeart/2005/8/layout/hierarchy1"/>
    <dgm:cxn modelId="{68FB4FC0-4370-4BAC-B2BF-C6B4E3D49806}" srcId="{157AC723-635E-438F-9E02-1A8F1A2E910D}" destId="{7D57493A-AE7B-4EB5-9870-C359A0DDEE87}" srcOrd="0" destOrd="0" parTransId="{D82FC56A-51EC-4815-9DE6-68EAE3CCC021}" sibTransId="{DC787922-378C-4C0C-BDA8-1A0A8E7666C1}"/>
    <dgm:cxn modelId="{B2E14FCA-1BA7-4C5F-83E1-1D0F9C2DAE27}" type="presOf" srcId="{33E9A80B-6813-4598-9441-00854E547963}" destId="{358BF883-3165-48DE-8FB4-41B1111F8189}" srcOrd="0" destOrd="0" presId="urn:microsoft.com/office/officeart/2005/8/layout/hierarchy1"/>
    <dgm:cxn modelId="{423C3A62-319F-4206-A580-04AF8B4C8C55}" type="presOf" srcId="{7D57493A-AE7B-4EB5-9870-C359A0DDEE87}" destId="{50809AFB-3A7B-4711-A0D2-2447522416A7}" srcOrd="0" destOrd="0" presId="urn:microsoft.com/office/officeart/2005/8/layout/hierarchy1"/>
    <dgm:cxn modelId="{C8AE035B-D4FD-4D8C-8A1B-F81080E5FB14}" type="presOf" srcId="{A9B16D72-D2C3-4872-9155-D24AA76BBA28}" destId="{6CED97C7-22A9-49E8-9CBF-030D528C1AD6}" srcOrd="0" destOrd="0" presId="urn:microsoft.com/office/officeart/2005/8/layout/hierarchy1"/>
    <dgm:cxn modelId="{A9A74BC6-5F0E-4FD1-9793-86ADF14A485C}" type="presParOf" srcId="{748CB8CB-1418-4705-8132-3C91DA7EDABF}" destId="{8EBFBA57-A349-4051-8F00-FAF8AD83DED4}" srcOrd="0" destOrd="0" presId="urn:microsoft.com/office/officeart/2005/8/layout/hierarchy1"/>
    <dgm:cxn modelId="{2CE879E7-4B6E-4B66-BCCD-BB571B20F587}" type="presParOf" srcId="{8EBFBA57-A349-4051-8F00-FAF8AD83DED4}" destId="{CFDFC5CC-0DCE-40C2-A519-1860ADF748B8}" srcOrd="0" destOrd="0" presId="urn:microsoft.com/office/officeart/2005/8/layout/hierarchy1"/>
    <dgm:cxn modelId="{7682BB09-B09A-4A9B-A535-78AF54338029}" type="presParOf" srcId="{CFDFC5CC-0DCE-40C2-A519-1860ADF748B8}" destId="{ED9574FC-26E9-4CE5-93BC-0445BDD3C1DF}" srcOrd="0" destOrd="0" presId="urn:microsoft.com/office/officeart/2005/8/layout/hierarchy1"/>
    <dgm:cxn modelId="{7F7ABC45-305E-4CF6-847A-ECCA39EB54B9}" type="presParOf" srcId="{CFDFC5CC-0DCE-40C2-A519-1860ADF748B8}" destId="{803F040B-6A08-4C33-A33F-934021ABCC88}" srcOrd="1" destOrd="0" presId="urn:microsoft.com/office/officeart/2005/8/layout/hierarchy1"/>
    <dgm:cxn modelId="{3513F6FA-BC0A-4843-8C99-E1058B8B9C4B}" type="presParOf" srcId="{8EBFBA57-A349-4051-8F00-FAF8AD83DED4}" destId="{0791C4E1-A15C-4A9D-8090-FA74588A5F9E}" srcOrd="1" destOrd="0" presId="urn:microsoft.com/office/officeart/2005/8/layout/hierarchy1"/>
    <dgm:cxn modelId="{AD24F15E-6F69-4363-8403-C702C11A8535}" type="presParOf" srcId="{748CB8CB-1418-4705-8132-3C91DA7EDABF}" destId="{B4E26194-CE49-4A1C-B84F-03375E86BD81}" srcOrd="1" destOrd="0" presId="urn:microsoft.com/office/officeart/2005/8/layout/hierarchy1"/>
    <dgm:cxn modelId="{0AF17334-4E3C-48DA-9246-D70B05CB1F67}" type="presParOf" srcId="{B4E26194-CE49-4A1C-B84F-03375E86BD81}" destId="{1D1E6783-6CB0-4530-A00C-140D449F7118}" srcOrd="0" destOrd="0" presId="urn:microsoft.com/office/officeart/2005/8/layout/hierarchy1"/>
    <dgm:cxn modelId="{B048154B-01E6-45BA-BB41-659C8C70BB75}" type="presParOf" srcId="{1D1E6783-6CB0-4530-A00C-140D449F7118}" destId="{DC1D5361-6C60-4F7B-96EF-6C2070C9D1D1}" srcOrd="0" destOrd="0" presId="urn:microsoft.com/office/officeart/2005/8/layout/hierarchy1"/>
    <dgm:cxn modelId="{75594B8B-312B-45B1-A9EC-944BDEA97094}" type="presParOf" srcId="{1D1E6783-6CB0-4530-A00C-140D449F7118}" destId="{B2CF5F12-762D-4827-BECD-E8EBD1873447}" srcOrd="1" destOrd="0" presId="urn:microsoft.com/office/officeart/2005/8/layout/hierarchy1"/>
    <dgm:cxn modelId="{10940675-CA16-449D-8B6B-3AED37FC71F2}" type="presParOf" srcId="{B4E26194-CE49-4A1C-B84F-03375E86BD81}" destId="{CF30AC77-BB21-4E86-94C6-52F87E8E8767}" srcOrd="1" destOrd="0" presId="urn:microsoft.com/office/officeart/2005/8/layout/hierarchy1"/>
    <dgm:cxn modelId="{343445A1-A456-4016-981A-0A39AE041D2F}" type="presParOf" srcId="{CF30AC77-BB21-4E86-94C6-52F87E8E8767}" destId="{7F09D0BE-6A05-45F9-B9C2-2F5819C988E6}" srcOrd="0" destOrd="0" presId="urn:microsoft.com/office/officeart/2005/8/layout/hierarchy1"/>
    <dgm:cxn modelId="{9FC1C136-628A-4012-9BE3-1ECF0F04FA53}" type="presParOf" srcId="{CF30AC77-BB21-4E86-94C6-52F87E8E8767}" destId="{36D4AFAC-2369-4CDE-813B-17C70951FD5D}" srcOrd="1" destOrd="0" presId="urn:microsoft.com/office/officeart/2005/8/layout/hierarchy1"/>
    <dgm:cxn modelId="{E58A00A0-18D2-4672-B7C1-90673E26F79D}" type="presParOf" srcId="{36D4AFAC-2369-4CDE-813B-17C70951FD5D}" destId="{E176CE23-75B0-4D28-9DAE-829FB6C18CDD}" srcOrd="0" destOrd="0" presId="urn:microsoft.com/office/officeart/2005/8/layout/hierarchy1"/>
    <dgm:cxn modelId="{2BC346A0-6485-4382-9091-C4B2C2A1853C}" type="presParOf" srcId="{E176CE23-75B0-4D28-9DAE-829FB6C18CDD}" destId="{B1CAFE2D-DB44-41B7-9EDB-C5CEF5628A74}" srcOrd="0" destOrd="0" presId="urn:microsoft.com/office/officeart/2005/8/layout/hierarchy1"/>
    <dgm:cxn modelId="{37563298-4448-44F1-BF51-998DA6048170}" type="presParOf" srcId="{E176CE23-75B0-4D28-9DAE-829FB6C18CDD}" destId="{50809AFB-3A7B-4711-A0D2-2447522416A7}" srcOrd="1" destOrd="0" presId="urn:microsoft.com/office/officeart/2005/8/layout/hierarchy1"/>
    <dgm:cxn modelId="{6214E638-9718-4FE4-816E-8DAC88F11680}" type="presParOf" srcId="{36D4AFAC-2369-4CDE-813B-17C70951FD5D}" destId="{A4785600-4E6E-4429-905F-CD78EE5F10CE}" srcOrd="1" destOrd="0" presId="urn:microsoft.com/office/officeart/2005/8/layout/hierarchy1"/>
    <dgm:cxn modelId="{8E3EBBD0-3A69-404F-8791-FFD2940726B7}" type="presParOf" srcId="{A4785600-4E6E-4429-905F-CD78EE5F10CE}" destId="{50AB6986-80A3-48D1-8ED5-9235C8D083A3}" srcOrd="0" destOrd="0" presId="urn:microsoft.com/office/officeart/2005/8/layout/hierarchy1"/>
    <dgm:cxn modelId="{147BCDDD-51E9-485A-A397-885A40139ED6}" type="presParOf" srcId="{A4785600-4E6E-4429-905F-CD78EE5F10CE}" destId="{E2B74663-AF2F-4193-B9D1-3BDF4B6D3CAF}" srcOrd="1" destOrd="0" presId="urn:microsoft.com/office/officeart/2005/8/layout/hierarchy1"/>
    <dgm:cxn modelId="{31523B9A-F6DE-4B62-8D97-ED3DC633B5BB}" type="presParOf" srcId="{E2B74663-AF2F-4193-B9D1-3BDF4B6D3CAF}" destId="{8F9742B4-EC6E-48ED-A651-B9DCCB717725}" srcOrd="0" destOrd="0" presId="urn:microsoft.com/office/officeart/2005/8/layout/hierarchy1"/>
    <dgm:cxn modelId="{1650A9F0-92F1-4FB3-B76A-065B4D6BEA54}" type="presParOf" srcId="{8F9742B4-EC6E-48ED-A651-B9DCCB717725}" destId="{5A8D1AA2-616F-4F0E-9E58-4F8DE4B57BCF}" srcOrd="0" destOrd="0" presId="urn:microsoft.com/office/officeart/2005/8/layout/hierarchy1"/>
    <dgm:cxn modelId="{355455BB-1BBF-429D-A2E5-A8907616A54D}" type="presParOf" srcId="{8F9742B4-EC6E-48ED-A651-B9DCCB717725}" destId="{0E8D1E3D-9189-493F-9500-D171AEE53FBE}" srcOrd="1" destOrd="0" presId="urn:microsoft.com/office/officeart/2005/8/layout/hierarchy1"/>
    <dgm:cxn modelId="{95857505-7787-4DB5-B9EF-554E115195FC}" type="presParOf" srcId="{E2B74663-AF2F-4193-B9D1-3BDF4B6D3CAF}" destId="{62247D37-0C67-4C14-A3F2-69283C444580}" srcOrd="1" destOrd="0" presId="urn:microsoft.com/office/officeart/2005/8/layout/hierarchy1"/>
    <dgm:cxn modelId="{A337EAFB-EF13-421B-A6AD-A442B5EE5ADB}" type="presParOf" srcId="{62247D37-0C67-4C14-A3F2-69283C444580}" destId="{358BF883-3165-48DE-8FB4-41B1111F8189}" srcOrd="0" destOrd="0" presId="urn:microsoft.com/office/officeart/2005/8/layout/hierarchy1"/>
    <dgm:cxn modelId="{1DC993C6-ABC4-48DF-9A8B-13B1C669E6BE}" type="presParOf" srcId="{62247D37-0C67-4C14-A3F2-69283C444580}" destId="{C3AE51A6-89E1-47CA-9D41-5369E14B5B18}" srcOrd="1" destOrd="0" presId="urn:microsoft.com/office/officeart/2005/8/layout/hierarchy1"/>
    <dgm:cxn modelId="{17526283-6C0D-4860-8D49-74A79B4797AC}" type="presParOf" srcId="{C3AE51A6-89E1-47CA-9D41-5369E14B5B18}" destId="{8AFCC5E7-5E29-40E3-9CB4-21D26EF481A2}" srcOrd="0" destOrd="0" presId="urn:microsoft.com/office/officeart/2005/8/layout/hierarchy1"/>
    <dgm:cxn modelId="{64164EF5-4AC5-4323-845E-F392862404A9}" type="presParOf" srcId="{8AFCC5E7-5E29-40E3-9CB4-21D26EF481A2}" destId="{CFC9E331-C675-48AD-90D7-6C6F9A667901}" srcOrd="0" destOrd="0" presId="urn:microsoft.com/office/officeart/2005/8/layout/hierarchy1"/>
    <dgm:cxn modelId="{D1144C9A-31FA-43E5-BC13-002C3B86FAC2}" type="presParOf" srcId="{8AFCC5E7-5E29-40E3-9CB4-21D26EF481A2}" destId="{6CED97C7-22A9-49E8-9CBF-030D528C1AD6}" srcOrd="1" destOrd="0" presId="urn:microsoft.com/office/officeart/2005/8/layout/hierarchy1"/>
    <dgm:cxn modelId="{7B00E525-68BD-46F3-9995-45DDDCD4F8DE}" type="presParOf" srcId="{C3AE51A6-89E1-47CA-9D41-5369E14B5B18}" destId="{6F554964-3263-44A9-8232-503152B94847}"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F26331E-6BC3-4067-B8AD-8B11F8735B0B}" type="doc">
      <dgm:prSet loTypeId="urn:microsoft.com/office/officeart/2005/8/layout/orgChart1" loCatId="hierarchy" qsTypeId="urn:microsoft.com/office/officeart/2005/8/quickstyle/simple1" qsCatId="simple" csTypeId="urn:microsoft.com/office/officeart/2005/8/colors/accent0_3" csCatId="mainScheme" phldr="1"/>
      <dgm:spPr/>
      <dgm:t>
        <a:bodyPr/>
        <a:lstStyle/>
        <a:p>
          <a:endParaRPr lang="tr-TR"/>
        </a:p>
      </dgm:t>
    </dgm:pt>
    <dgm:pt modelId="{A94FAFAA-4DEB-46C9-97EE-BA28A459B779}">
      <dgm:prSet phldrT="[Metin]"/>
      <dgm:spPr/>
      <dgm:t>
        <a:bodyPr/>
        <a:lstStyle/>
        <a:p>
          <a:r>
            <a:rPr lang="tr-TR" dirty="0" smtClean="0"/>
            <a:t>OKUMA ÖNCESİ OKUDUĞUNU ANLAMADA KULLANILAN STRATEJİLER</a:t>
          </a:r>
          <a:endParaRPr lang="tr-TR" dirty="0"/>
        </a:p>
      </dgm:t>
    </dgm:pt>
    <dgm:pt modelId="{2744DD4F-A356-4129-8184-773C606608E0}" type="parTrans" cxnId="{B12317D0-A9F2-48C6-9CCF-DD478B98EB98}">
      <dgm:prSet/>
      <dgm:spPr/>
      <dgm:t>
        <a:bodyPr/>
        <a:lstStyle/>
        <a:p>
          <a:endParaRPr lang="tr-TR"/>
        </a:p>
      </dgm:t>
    </dgm:pt>
    <dgm:pt modelId="{8504F23D-6010-4A00-A88D-CF818DA74105}" type="sibTrans" cxnId="{B12317D0-A9F2-48C6-9CCF-DD478B98EB98}">
      <dgm:prSet/>
      <dgm:spPr/>
      <dgm:t>
        <a:bodyPr/>
        <a:lstStyle/>
        <a:p>
          <a:endParaRPr lang="tr-TR"/>
        </a:p>
      </dgm:t>
    </dgm:pt>
    <dgm:pt modelId="{031AD610-C12A-4C4F-93F7-339B2339C67D}">
      <dgm:prSet/>
      <dgm:spPr/>
      <dgm:t>
        <a:bodyPr/>
        <a:lstStyle/>
        <a:p>
          <a:r>
            <a:rPr lang="tr-TR" dirty="0" smtClean="0"/>
            <a:t>Metni Okumak İçin Amaç Oluşturmak</a:t>
          </a:r>
          <a:endParaRPr lang="tr-TR" dirty="0"/>
        </a:p>
      </dgm:t>
    </dgm:pt>
    <dgm:pt modelId="{9C7BF0DA-7722-491D-86DE-B79FD0DB1067}" type="parTrans" cxnId="{EDCB681A-D613-4464-831D-497DF9B93928}">
      <dgm:prSet/>
      <dgm:spPr/>
      <dgm:t>
        <a:bodyPr/>
        <a:lstStyle/>
        <a:p>
          <a:endParaRPr lang="tr-TR"/>
        </a:p>
      </dgm:t>
    </dgm:pt>
    <dgm:pt modelId="{DC67B912-3CD3-445A-8224-5886431153DF}" type="sibTrans" cxnId="{EDCB681A-D613-4464-831D-497DF9B93928}">
      <dgm:prSet/>
      <dgm:spPr/>
      <dgm:t>
        <a:bodyPr/>
        <a:lstStyle/>
        <a:p>
          <a:endParaRPr lang="tr-TR"/>
        </a:p>
      </dgm:t>
    </dgm:pt>
    <dgm:pt modelId="{707E74EB-77FF-4239-82FA-6EFDAEFC93B5}">
      <dgm:prSet phldrT="[Metin]"/>
      <dgm:spPr/>
      <dgm:t>
        <a:bodyPr/>
        <a:lstStyle/>
        <a:p>
          <a:r>
            <a:rPr lang="tr-TR" dirty="0" smtClean="0"/>
            <a:t>Metnin İçeriğiyle İlgili Geçmiş Bilgileri Harekete Geçirmek</a:t>
          </a:r>
          <a:endParaRPr lang="tr-TR" dirty="0"/>
        </a:p>
      </dgm:t>
    </dgm:pt>
    <dgm:pt modelId="{A4347B97-D173-4895-A3A5-AB37B0CD0006}" type="parTrans" cxnId="{EE21086D-328D-4CED-9298-DF8F224E40C8}">
      <dgm:prSet/>
      <dgm:spPr/>
      <dgm:t>
        <a:bodyPr/>
        <a:lstStyle/>
        <a:p>
          <a:endParaRPr lang="tr-TR"/>
        </a:p>
      </dgm:t>
    </dgm:pt>
    <dgm:pt modelId="{97531ED9-5277-45E5-A4E7-4DAC93F2D4DF}" type="sibTrans" cxnId="{EE21086D-328D-4CED-9298-DF8F224E40C8}">
      <dgm:prSet/>
      <dgm:spPr/>
      <dgm:t>
        <a:bodyPr/>
        <a:lstStyle/>
        <a:p>
          <a:endParaRPr lang="tr-TR"/>
        </a:p>
      </dgm:t>
    </dgm:pt>
    <dgm:pt modelId="{6D39F47D-2594-482A-9D48-1E15D76A551B}">
      <dgm:prSet/>
      <dgm:spPr/>
      <dgm:t>
        <a:bodyPr/>
        <a:lstStyle/>
        <a:p>
          <a:r>
            <a:rPr lang="tr-TR" dirty="0" smtClean="0"/>
            <a:t>Beyin Fırtınası</a:t>
          </a:r>
          <a:endParaRPr lang="tr-TR" dirty="0"/>
        </a:p>
      </dgm:t>
    </dgm:pt>
    <dgm:pt modelId="{D68054BD-754A-4A07-9213-C3D134776187}" type="parTrans" cxnId="{12000D6A-6939-489A-B6FB-8D50ABF60D16}">
      <dgm:prSet/>
      <dgm:spPr/>
      <dgm:t>
        <a:bodyPr/>
        <a:lstStyle/>
        <a:p>
          <a:endParaRPr lang="tr-TR"/>
        </a:p>
      </dgm:t>
    </dgm:pt>
    <dgm:pt modelId="{F7633C10-DBBF-462C-A52A-FE1EF3629DCF}" type="sibTrans" cxnId="{12000D6A-6939-489A-B6FB-8D50ABF60D16}">
      <dgm:prSet/>
      <dgm:spPr/>
      <dgm:t>
        <a:bodyPr/>
        <a:lstStyle/>
        <a:p>
          <a:endParaRPr lang="tr-TR"/>
        </a:p>
      </dgm:t>
    </dgm:pt>
    <dgm:pt modelId="{6429CE82-719E-44A8-A2DC-3735DCECC6F4}">
      <dgm:prSet/>
      <dgm:spPr/>
      <dgm:t>
        <a:bodyPr/>
        <a:lstStyle/>
        <a:p>
          <a:r>
            <a:rPr lang="tr-TR" dirty="0" smtClean="0"/>
            <a:t>Metnin İçeriğinin ve Yapısının Görselleştirilmesi</a:t>
          </a:r>
          <a:endParaRPr lang="tr-TR" dirty="0"/>
        </a:p>
      </dgm:t>
    </dgm:pt>
    <dgm:pt modelId="{55EFCFD3-E027-4AE6-B027-70C962000A69}" type="parTrans" cxnId="{AE6BE1D7-5170-40A7-B945-A49A24CB8DE3}">
      <dgm:prSet/>
      <dgm:spPr/>
      <dgm:t>
        <a:bodyPr/>
        <a:lstStyle/>
        <a:p>
          <a:endParaRPr lang="tr-TR"/>
        </a:p>
      </dgm:t>
    </dgm:pt>
    <dgm:pt modelId="{3EEB954B-AC0C-4996-9E30-8827EAC3A8B8}" type="sibTrans" cxnId="{AE6BE1D7-5170-40A7-B945-A49A24CB8DE3}">
      <dgm:prSet/>
      <dgm:spPr/>
      <dgm:t>
        <a:bodyPr/>
        <a:lstStyle/>
        <a:p>
          <a:endParaRPr lang="tr-TR"/>
        </a:p>
      </dgm:t>
    </dgm:pt>
    <dgm:pt modelId="{031B173B-D33F-4D1E-A92C-07FA547F1F80}">
      <dgm:prSet/>
      <dgm:spPr/>
      <dgm:t>
        <a:bodyPr/>
        <a:lstStyle/>
        <a:p>
          <a:r>
            <a:rPr lang="tr-TR" dirty="0" smtClean="0"/>
            <a:t>Metni Gözden Geçirmek</a:t>
          </a:r>
          <a:endParaRPr lang="tr-TR" dirty="0"/>
        </a:p>
      </dgm:t>
    </dgm:pt>
    <dgm:pt modelId="{A285CD8D-EB1F-4438-89FD-5C9280F17C7B}" type="parTrans" cxnId="{E221089B-C224-4B7C-B798-BCAE674ECD04}">
      <dgm:prSet/>
      <dgm:spPr/>
      <dgm:t>
        <a:bodyPr/>
        <a:lstStyle/>
        <a:p>
          <a:endParaRPr lang="tr-TR"/>
        </a:p>
      </dgm:t>
    </dgm:pt>
    <dgm:pt modelId="{4C46A96E-32EB-48A6-81FA-BC4E30816860}" type="sibTrans" cxnId="{E221089B-C224-4B7C-B798-BCAE674ECD04}">
      <dgm:prSet/>
      <dgm:spPr/>
      <dgm:t>
        <a:bodyPr/>
        <a:lstStyle/>
        <a:p>
          <a:endParaRPr lang="tr-TR"/>
        </a:p>
      </dgm:t>
    </dgm:pt>
    <dgm:pt modelId="{8BE7D95E-2838-4365-89D6-289996942369}" type="pres">
      <dgm:prSet presAssocID="{5F26331E-6BC3-4067-B8AD-8B11F8735B0B}" presName="hierChild1" presStyleCnt="0">
        <dgm:presLayoutVars>
          <dgm:orgChart val="1"/>
          <dgm:chPref val="1"/>
          <dgm:dir/>
          <dgm:animOne val="branch"/>
          <dgm:animLvl val="lvl"/>
          <dgm:resizeHandles/>
        </dgm:presLayoutVars>
      </dgm:prSet>
      <dgm:spPr/>
      <dgm:t>
        <a:bodyPr/>
        <a:lstStyle/>
        <a:p>
          <a:endParaRPr lang="tr-TR"/>
        </a:p>
      </dgm:t>
    </dgm:pt>
    <dgm:pt modelId="{FF47C208-B3B3-4D7D-B8B9-E25A035D7C61}" type="pres">
      <dgm:prSet presAssocID="{A94FAFAA-4DEB-46C9-97EE-BA28A459B779}" presName="hierRoot1" presStyleCnt="0">
        <dgm:presLayoutVars>
          <dgm:hierBranch val="init"/>
        </dgm:presLayoutVars>
      </dgm:prSet>
      <dgm:spPr/>
    </dgm:pt>
    <dgm:pt modelId="{DFEFB3F2-A454-472F-93D2-8F5370F2197F}" type="pres">
      <dgm:prSet presAssocID="{A94FAFAA-4DEB-46C9-97EE-BA28A459B779}" presName="rootComposite1" presStyleCnt="0"/>
      <dgm:spPr/>
    </dgm:pt>
    <dgm:pt modelId="{DD25DB8B-4A1C-4FAA-92E7-1B190A09BA6F}" type="pres">
      <dgm:prSet presAssocID="{A94FAFAA-4DEB-46C9-97EE-BA28A459B779}" presName="rootText1" presStyleLbl="node0" presStyleIdx="0" presStyleCnt="3" custScaleX="131740" custLinFactY="-31431" custLinFactNeighborX="48427" custLinFactNeighborY="-100000">
        <dgm:presLayoutVars>
          <dgm:chPref val="3"/>
        </dgm:presLayoutVars>
      </dgm:prSet>
      <dgm:spPr/>
      <dgm:t>
        <a:bodyPr/>
        <a:lstStyle/>
        <a:p>
          <a:endParaRPr lang="tr-TR"/>
        </a:p>
      </dgm:t>
    </dgm:pt>
    <dgm:pt modelId="{D4A6B519-49AC-4491-9358-EFFF05D80916}" type="pres">
      <dgm:prSet presAssocID="{A94FAFAA-4DEB-46C9-97EE-BA28A459B779}" presName="rootConnector1" presStyleLbl="node1" presStyleIdx="0" presStyleCnt="0"/>
      <dgm:spPr/>
      <dgm:t>
        <a:bodyPr/>
        <a:lstStyle/>
        <a:p>
          <a:endParaRPr lang="tr-TR"/>
        </a:p>
      </dgm:t>
    </dgm:pt>
    <dgm:pt modelId="{D40F33B5-F5E9-4FB2-BE5D-3CBC13CC4E1C}" type="pres">
      <dgm:prSet presAssocID="{A94FAFAA-4DEB-46C9-97EE-BA28A459B779}" presName="hierChild2" presStyleCnt="0"/>
      <dgm:spPr/>
    </dgm:pt>
    <dgm:pt modelId="{8AB54B3E-9AF2-4013-8CF4-2137D4EA81BF}" type="pres">
      <dgm:prSet presAssocID="{9C7BF0DA-7722-491D-86DE-B79FD0DB1067}" presName="Name37" presStyleLbl="parChTrans1D2" presStyleIdx="0" presStyleCnt="3"/>
      <dgm:spPr/>
      <dgm:t>
        <a:bodyPr/>
        <a:lstStyle/>
        <a:p>
          <a:endParaRPr lang="tr-TR"/>
        </a:p>
      </dgm:t>
    </dgm:pt>
    <dgm:pt modelId="{BD416503-4D65-42DE-B6F3-DDC681699430}" type="pres">
      <dgm:prSet presAssocID="{031AD610-C12A-4C4F-93F7-339B2339C67D}" presName="hierRoot2" presStyleCnt="0">
        <dgm:presLayoutVars>
          <dgm:hierBranch val="init"/>
        </dgm:presLayoutVars>
      </dgm:prSet>
      <dgm:spPr/>
    </dgm:pt>
    <dgm:pt modelId="{8B959E2C-F8B8-48F0-881B-DF9B11CD34F4}" type="pres">
      <dgm:prSet presAssocID="{031AD610-C12A-4C4F-93F7-339B2339C67D}" presName="rootComposite" presStyleCnt="0"/>
      <dgm:spPr/>
    </dgm:pt>
    <dgm:pt modelId="{B1138DFB-820D-4DF3-AAD5-E6A452078112}" type="pres">
      <dgm:prSet presAssocID="{031AD610-C12A-4C4F-93F7-339B2339C67D}" presName="rootText" presStyleLbl="node2" presStyleIdx="0" presStyleCnt="3" custLinFactNeighborX="20451" custLinFactNeighborY="-58244">
        <dgm:presLayoutVars>
          <dgm:chPref val="3"/>
        </dgm:presLayoutVars>
      </dgm:prSet>
      <dgm:spPr/>
      <dgm:t>
        <a:bodyPr/>
        <a:lstStyle/>
        <a:p>
          <a:endParaRPr lang="tr-TR"/>
        </a:p>
      </dgm:t>
    </dgm:pt>
    <dgm:pt modelId="{A2F5613C-5DC3-4EE7-949A-6BF784D1AD68}" type="pres">
      <dgm:prSet presAssocID="{031AD610-C12A-4C4F-93F7-339B2339C67D}" presName="rootConnector" presStyleLbl="node2" presStyleIdx="0" presStyleCnt="3"/>
      <dgm:spPr/>
      <dgm:t>
        <a:bodyPr/>
        <a:lstStyle/>
        <a:p>
          <a:endParaRPr lang="tr-TR"/>
        </a:p>
      </dgm:t>
    </dgm:pt>
    <dgm:pt modelId="{85332D38-C226-43C7-B3EA-52B56DDDCC86}" type="pres">
      <dgm:prSet presAssocID="{031AD610-C12A-4C4F-93F7-339B2339C67D}" presName="hierChild4" presStyleCnt="0"/>
      <dgm:spPr/>
    </dgm:pt>
    <dgm:pt modelId="{81E3F064-7592-4704-8536-26532011BB5F}" type="pres">
      <dgm:prSet presAssocID="{031AD610-C12A-4C4F-93F7-339B2339C67D}" presName="hierChild5" presStyleCnt="0"/>
      <dgm:spPr/>
    </dgm:pt>
    <dgm:pt modelId="{3EEB5C24-CAD6-4B7D-A374-A0ECA46C915A}" type="pres">
      <dgm:prSet presAssocID="{A4347B97-D173-4895-A3A5-AB37B0CD0006}" presName="Name37" presStyleLbl="parChTrans1D2" presStyleIdx="1" presStyleCnt="3"/>
      <dgm:spPr/>
      <dgm:t>
        <a:bodyPr/>
        <a:lstStyle/>
        <a:p>
          <a:endParaRPr lang="tr-TR"/>
        </a:p>
      </dgm:t>
    </dgm:pt>
    <dgm:pt modelId="{F71A327B-E900-4B52-8C79-C443DF89F3E9}" type="pres">
      <dgm:prSet presAssocID="{707E74EB-77FF-4239-82FA-6EFDAEFC93B5}" presName="hierRoot2" presStyleCnt="0">
        <dgm:presLayoutVars>
          <dgm:hierBranch val="init"/>
        </dgm:presLayoutVars>
      </dgm:prSet>
      <dgm:spPr/>
    </dgm:pt>
    <dgm:pt modelId="{2A03FB6A-5593-455D-BEBE-D136B06B59AE}" type="pres">
      <dgm:prSet presAssocID="{707E74EB-77FF-4239-82FA-6EFDAEFC93B5}" presName="rootComposite" presStyleCnt="0"/>
      <dgm:spPr/>
    </dgm:pt>
    <dgm:pt modelId="{F45F2733-8BD5-469B-A269-AEBF661A1DFC}" type="pres">
      <dgm:prSet presAssocID="{707E74EB-77FF-4239-82FA-6EFDAEFC93B5}" presName="rootText" presStyleLbl="node2" presStyleIdx="1" presStyleCnt="3" custLinFactNeighborX="48427" custLinFactNeighborY="-58244">
        <dgm:presLayoutVars>
          <dgm:chPref val="3"/>
        </dgm:presLayoutVars>
      </dgm:prSet>
      <dgm:spPr/>
      <dgm:t>
        <a:bodyPr/>
        <a:lstStyle/>
        <a:p>
          <a:endParaRPr lang="tr-TR"/>
        </a:p>
      </dgm:t>
    </dgm:pt>
    <dgm:pt modelId="{D86355C8-BF86-47F8-B8EA-64726341D049}" type="pres">
      <dgm:prSet presAssocID="{707E74EB-77FF-4239-82FA-6EFDAEFC93B5}" presName="rootConnector" presStyleLbl="node2" presStyleIdx="1" presStyleCnt="3"/>
      <dgm:spPr/>
      <dgm:t>
        <a:bodyPr/>
        <a:lstStyle/>
        <a:p>
          <a:endParaRPr lang="tr-TR"/>
        </a:p>
      </dgm:t>
    </dgm:pt>
    <dgm:pt modelId="{AC266365-8475-4D38-AE46-F1EF620B53D7}" type="pres">
      <dgm:prSet presAssocID="{707E74EB-77FF-4239-82FA-6EFDAEFC93B5}" presName="hierChild4" presStyleCnt="0"/>
      <dgm:spPr/>
    </dgm:pt>
    <dgm:pt modelId="{2B9B4FCB-7150-45BC-9FFD-5A6DA894D5EF}" type="pres">
      <dgm:prSet presAssocID="{707E74EB-77FF-4239-82FA-6EFDAEFC93B5}" presName="hierChild5" presStyleCnt="0"/>
      <dgm:spPr/>
    </dgm:pt>
    <dgm:pt modelId="{A1B894DA-9307-495E-9BC8-9B35729A30FF}" type="pres">
      <dgm:prSet presAssocID="{D68054BD-754A-4A07-9213-C3D134776187}" presName="Name37" presStyleLbl="parChTrans1D2" presStyleIdx="2" presStyleCnt="3"/>
      <dgm:spPr/>
      <dgm:t>
        <a:bodyPr/>
        <a:lstStyle/>
        <a:p>
          <a:endParaRPr lang="tr-TR"/>
        </a:p>
      </dgm:t>
    </dgm:pt>
    <dgm:pt modelId="{CFE0F7EF-63FF-4416-A4C9-8C20F959CA56}" type="pres">
      <dgm:prSet presAssocID="{6D39F47D-2594-482A-9D48-1E15D76A551B}" presName="hierRoot2" presStyleCnt="0">
        <dgm:presLayoutVars>
          <dgm:hierBranch val="init"/>
        </dgm:presLayoutVars>
      </dgm:prSet>
      <dgm:spPr/>
    </dgm:pt>
    <dgm:pt modelId="{A29A5C51-B2E9-488E-A392-89AD1BF169D3}" type="pres">
      <dgm:prSet presAssocID="{6D39F47D-2594-482A-9D48-1E15D76A551B}" presName="rootComposite" presStyleCnt="0"/>
      <dgm:spPr/>
    </dgm:pt>
    <dgm:pt modelId="{3336D682-7E02-4CE3-BE45-B1C3FEA7BE49}" type="pres">
      <dgm:prSet presAssocID="{6D39F47D-2594-482A-9D48-1E15D76A551B}" presName="rootText" presStyleLbl="node2" presStyleIdx="2" presStyleCnt="3" custLinFactNeighborX="88817" custLinFactNeighborY="-58244">
        <dgm:presLayoutVars>
          <dgm:chPref val="3"/>
        </dgm:presLayoutVars>
      </dgm:prSet>
      <dgm:spPr/>
      <dgm:t>
        <a:bodyPr/>
        <a:lstStyle/>
        <a:p>
          <a:endParaRPr lang="tr-TR"/>
        </a:p>
      </dgm:t>
    </dgm:pt>
    <dgm:pt modelId="{FBF04EB9-4A59-4B0E-9374-FF9613567EC8}" type="pres">
      <dgm:prSet presAssocID="{6D39F47D-2594-482A-9D48-1E15D76A551B}" presName="rootConnector" presStyleLbl="node2" presStyleIdx="2" presStyleCnt="3"/>
      <dgm:spPr/>
      <dgm:t>
        <a:bodyPr/>
        <a:lstStyle/>
        <a:p>
          <a:endParaRPr lang="tr-TR"/>
        </a:p>
      </dgm:t>
    </dgm:pt>
    <dgm:pt modelId="{50C9536C-6BEE-44DB-890B-42F0062E0CAE}" type="pres">
      <dgm:prSet presAssocID="{6D39F47D-2594-482A-9D48-1E15D76A551B}" presName="hierChild4" presStyleCnt="0"/>
      <dgm:spPr/>
    </dgm:pt>
    <dgm:pt modelId="{20831F03-7EBC-432D-AFD0-47A8A12EB4C9}" type="pres">
      <dgm:prSet presAssocID="{6D39F47D-2594-482A-9D48-1E15D76A551B}" presName="hierChild5" presStyleCnt="0"/>
      <dgm:spPr/>
    </dgm:pt>
    <dgm:pt modelId="{F998E29B-DB3B-42E0-B529-38BC2F685707}" type="pres">
      <dgm:prSet presAssocID="{A94FAFAA-4DEB-46C9-97EE-BA28A459B779}" presName="hierChild3" presStyleCnt="0"/>
      <dgm:spPr/>
    </dgm:pt>
    <dgm:pt modelId="{F962A56E-2B0A-4745-AD28-DB955AA7E697}" type="pres">
      <dgm:prSet presAssocID="{6429CE82-719E-44A8-A2DC-3735DCECC6F4}" presName="hierRoot1" presStyleCnt="0">
        <dgm:presLayoutVars>
          <dgm:hierBranch val="init"/>
        </dgm:presLayoutVars>
      </dgm:prSet>
      <dgm:spPr/>
    </dgm:pt>
    <dgm:pt modelId="{85EEACAE-895B-43D0-AE88-22F32E209FF0}" type="pres">
      <dgm:prSet presAssocID="{6429CE82-719E-44A8-A2DC-3735DCECC6F4}" presName="rootComposite1" presStyleCnt="0"/>
      <dgm:spPr/>
    </dgm:pt>
    <dgm:pt modelId="{59BCF6F7-5F46-4629-88AB-49BCEF520E56}" type="pres">
      <dgm:prSet presAssocID="{6429CE82-719E-44A8-A2DC-3735DCECC6F4}" presName="rootText1" presStyleLbl="node0" presStyleIdx="1" presStyleCnt="3" custLinFactX="-59476" custLinFactY="100000" custLinFactNeighborX="-100000" custLinFactNeighborY="149285">
        <dgm:presLayoutVars>
          <dgm:chPref val="3"/>
        </dgm:presLayoutVars>
      </dgm:prSet>
      <dgm:spPr/>
      <dgm:t>
        <a:bodyPr/>
        <a:lstStyle/>
        <a:p>
          <a:endParaRPr lang="tr-TR"/>
        </a:p>
      </dgm:t>
    </dgm:pt>
    <dgm:pt modelId="{176DEB03-2029-4A25-ACD4-DB69041D1FDD}" type="pres">
      <dgm:prSet presAssocID="{6429CE82-719E-44A8-A2DC-3735DCECC6F4}" presName="rootConnector1" presStyleLbl="node1" presStyleIdx="0" presStyleCnt="0"/>
      <dgm:spPr/>
      <dgm:t>
        <a:bodyPr/>
        <a:lstStyle/>
        <a:p>
          <a:endParaRPr lang="tr-TR"/>
        </a:p>
      </dgm:t>
    </dgm:pt>
    <dgm:pt modelId="{9FB6DCA3-7286-4300-9E3B-F3EBF1703C30}" type="pres">
      <dgm:prSet presAssocID="{6429CE82-719E-44A8-A2DC-3735DCECC6F4}" presName="hierChild2" presStyleCnt="0"/>
      <dgm:spPr/>
    </dgm:pt>
    <dgm:pt modelId="{9CB03489-82D8-4846-ADCC-16EC4D2CDC38}" type="pres">
      <dgm:prSet presAssocID="{6429CE82-719E-44A8-A2DC-3735DCECC6F4}" presName="hierChild3" presStyleCnt="0"/>
      <dgm:spPr/>
    </dgm:pt>
    <dgm:pt modelId="{4944121A-02A2-4034-8001-418906CCD6B6}" type="pres">
      <dgm:prSet presAssocID="{031B173B-D33F-4D1E-A92C-07FA547F1F80}" presName="hierRoot1" presStyleCnt="0">
        <dgm:presLayoutVars>
          <dgm:hierBranch val="init"/>
        </dgm:presLayoutVars>
      </dgm:prSet>
      <dgm:spPr/>
    </dgm:pt>
    <dgm:pt modelId="{D867884B-6988-4092-8C56-0F00F06BCEE5}" type="pres">
      <dgm:prSet presAssocID="{031B173B-D33F-4D1E-A92C-07FA547F1F80}" presName="rootComposite1" presStyleCnt="0"/>
      <dgm:spPr/>
    </dgm:pt>
    <dgm:pt modelId="{4AD68F0D-81E1-4E7B-B900-8AD866838D38}" type="pres">
      <dgm:prSet presAssocID="{031B173B-D33F-4D1E-A92C-07FA547F1F80}" presName="rootText1" presStyleLbl="node0" presStyleIdx="2" presStyleCnt="3" custScaleY="115187" custLinFactY="100000" custLinFactNeighborX="-98394" custLinFactNeighborY="141008">
        <dgm:presLayoutVars>
          <dgm:chPref val="3"/>
        </dgm:presLayoutVars>
      </dgm:prSet>
      <dgm:spPr/>
      <dgm:t>
        <a:bodyPr/>
        <a:lstStyle/>
        <a:p>
          <a:endParaRPr lang="tr-TR"/>
        </a:p>
      </dgm:t>
    </dgm:pt>
    <dgm:pt modelId="{04AE5808-32BE-449B-BA22-55CD703FF99A}" type="pres">
      <dgm:prSet presAssocID="{031B173B-D33F-4D1E-A92C-07FA547F1F80}" presName="rootConnector1" presStyleLbl="node1" presStyleIdx="0" presStyleCnt="0"/>
      <dgm:spPr/>
      <dgm:t>
        <a:bodyPr/>
        <a:lstStyle/>
        <a:p>
          <a:endParaRPr lang="tr-TR"/>
        </a:p>
      </dgm:t>
    </dgm:pt>
    <dgm:pt modelId="{2F665BAD-FA9F-4DF7-B7EA-7971084AB0CC}" type="pres">
      <dgm:prSet presAssocID="{031B173B-D33F-4D1E-A92C-07FA547F1F80}" presName="hierChild2" presStyleCnt="0"/>
      <dgm:spPr/>
    </dgm:pt>
    <dgm:pt modelId="{B1A1FB77-E874-4971-A824-9431D724A2BD}" type="pres">
      <dgm:prSet presAssocID="{031B173B-D33F-4D1E-A92C-07FA547F1F80}" presName="hierChild3" presStyleCnt="0"/>
      <dgm:spPr/>
    </dgm:pt>
  </dgm:ptLst>
  <dgm:cxnLst>
    <dgm:cxn modelId="{3BAD38B9-0CD3-457F-ADFB-15F79918745F}" type="presOf" srcId="{707E74EB-77FF-4239-82FA-6EFDAEFC93B5}" destId="{F45F2733-8BD5-469B-A269-AEBF661A1DFC}" srcOrd="0" destOrd="0" presId="urn:microsoft.com/office/officeart/2005/8/layout/orgChart1"/>
    <dgm:cxn modelId="{EE21086D-328D-4CED-9298-DF8F224E40C8}" srcId="{A94FAFAA-4DEB-46C9-97EE-BA28A459B779}" destId="{707E74EB-77FF-4239-82FA-6EFDAEFC93B5}" srcOrd="1" destOrd="0" parTransId="{A4347B97-D173-4895-A3A5-AB37B0CD0006}" sibTransId="{97531ED9-5277-45E5-A4E7-4DAC93F2D4DF}"/>
    <dgm:cxn modelId="{59BF96BD-0CC9-44D6-B071-C89844A9B52E}" type="presOf" srcId="{5F26331E-6BC3-4067-B8AD-8B11F8735B0B}" destId="{8BE7D95E-2838-4365-89D6-289996942369}" srcOrd="0" destOrd="0" presId="urn:microsoft.com/office/officeart/2005/8/layout/orgChart1"/>
    <dgm:cxn modelId="{22B211CF-B71E-496A-AAB4-E5FA4AC4F596}" type="presOf" srcId="{D68054BD-754A-4A07-9213-C3D134776187}" destId="{A1B894DA-9307-495E-9BC8-9B35729A30FF}" srcOrd="0" destOrd="0" presId="urn:microsoft.com/office/officeart/2005/8/layout/orgChart1"/>
    <dgm:cxn modelId="{EDCB681A-D613-4464-831D-497DF9B93928}" srcId="{A94FAFAA-4DEB-46C9-97EE-BA28A459B779}" destId="{031AD610-C12A-4C4F-93F7-339B2339C67D}" srcOrd="0" destOrd="0" parTransId="{9C7BF0DA-7722-491D-86DE-B79FD0DB1067}" sibTransId="{DC67B912-3CD3-445A-8224-5886431153DF}"/>
    <dgm:cxn modelId="{38EC2FDA-1E7C-4122-A4C2-9CCB8A7B3EA3}" type="presOf" srcId="{707E74EB-77FF-4239-82FA-6EFDAEFC93B5}" destId="{D86355C8-BF86-47F8-B8EA-64726341D049}" srcOrd="1" destOrd="0" presId="urn:microsoft.com/office/officeart/2005/8/layout/orgChart1"/>
    <dgm:cxn modelId="{1F45AD6E-DA31-44EE-AA9B-D1CAF06B011C}" type="presOf" srcId="{A94FAFAA-4DEB-46C9-97EE-BA28A459B779}" destId="{D4A6B519-49AC-4491-9358-EFFF05D80916}" srcOrd="1" destOrd="0" presId="urn:microsoft.com/office/officeart/2005/8/layout/orgChart1"/>
    <dgm:cxn modelId="{543614AE-2DE9-4EB2-9C09-3FC8CFFF2BE0}" type="presOf" srcId="{A94FAFAA-4DEB-46C9-97EE-BA28A459B779}" destId="{DD25DB8B-4A1C-4FAA-92E7-1B190A09BA6F}" srcOrd="0" destOrd="0" presId="urn:microsoft.com/office/officeart/2005/8/layout/orgChart1"/>
    <dgm:cxn modelId="{5F985AEA-AE3B-4B6C-921B-1C8C21F1A88A}" type="presOf" srcId="{6429CE82-719E-44A8-A2DC-3735DCECC6F4}" destId="{176DEB03-2029-4A25-ACD4-DB69041D1FDD}" srcOrd="1" destOrd="0" presId="urn:microsoft.com/office/officeart/2005/8/layout/orgChart1"/>
    <dgm:cxn modelId="{22E7FEA3-F0C9-4121-8563-A3AC3AC2F371}" type="presOf" srcId="{6D39F47D-2594-482A-9D48-1E15D76A551B}" destId="{3336D682-7E02-4CE3-BE45-B1C3FEA7BE49}" srcOrd="0" destOrd="0" presId="urn:microsoft.com/office/officeart/2005/8/layout/orgChart1"/>
    <dgm:cxn modelId="{12000D6A-6939-489A-B6FB-8D50ABF60D16}" srcId="{A94FAFAA-4DEB-46C9-97EE-BA28A459B779}" destId="{6D39F47D-2594-482A-9D48-1E15D76A551B}" srcOrd="2" destOrd="0" parTransId="{D68054BD-754A-4A07-9213-C3D134776187}" sibTransId="{F7633C10-DBBF-462C-A52A-FE1EF3629DCF}"/>
    <dgm:cxn modelId="{E221089B-C224-4B7C-B798-BCAE674ECD04}" srcId="{5F26331E-6BC3-4067-B8AD-8B11F8735B0B}" destId="{031B173B-D33F-4D1E-A92C-07FA547F1F80}" srcOrd="2" destOrd="0" parTransId="{A285CD8D-EB1F-4438-89FD-5C9280F17C7B}" sibTransId="{4C46A96E-32EB-48A6-81FA-BC4E30816860}"/>
    <dgm:cxn modelId="{B0E43D9E-FFF0-4BBA-BFEF-F9D3D826AF3E}" type="presOf" srcId="{A4347B97-D173-4895-A3A5-AB37B0CD0006}" destId="{3EEB5C24-CAD6-4B7D-A374-A0ECA46C915A}" srcOrd="0" destOrd="0" presId="urn:microsoft.com/office/officeart/2005/8/layout/orgChart1"/>
    <dgm:cxn modelId="{4CDC5D65-6039-4CA7-B5DD-81BF8315E969}" type="presOf" srcId="{031AD610-C12A-4C4F-93F7-339B2339C67D}" destId="{B1138DFB-820D-4DF3-AAD5-E6A452078112}" srcOrd="0" destOrd="0" presId="urn:microsoft.com/office/officeart/2005/8/layout/orgChart1"/>
    <dgm:cxn modelId="{FB79EC03-8F98-43C6-A97E-EE279C1BFC23}" type="presOf" srcId="{6D39F47D-2594-482A-9D48-1E15D76A551B}" destId="{FBF04EB9-4A59-4B0E-9374-FF9613567EC8}" srcOrd="1" destOrd="0" presId="urn:microsoft.com/office/officeart/2005/8/layout/orgChart1"/>
    <dgm:cxn modelId="{8760E907-1F35-46AB-A5CF-A7B0F1E55A42}" type="presOf" srcId="{9C7BF0DA-7722-491D-86DE-B79FD0DB1067}" destId="{8AB54B3E-9AF2-4013-8CF4-2137D4EA81BF}" srcOrd="0" destOrd="0" presId="urn:microsoft.com/office/officeart/2005/8/layout/orgChart1"/>
    <dgm:cxn modelId="{01C56274-7F65-4EEB-99CC-633565B5B12C}" type="presOf" srcId="{6429CE82-719E-44A8-A2DC-3735DCECC6F4}" destId="{59BCF6F7-5F46-4629-88AB-49BCEF520E56}" srcOrd="0" destOrd="0" presId="urn:microsoft.com/office/officeart/2005/8/layout/orgChart1"/>
    <dgm:cxn modelId="{18B7883B-E889-4536-BBE9-3FCB476D1983}" type="presOf" srcId="{031AD610-C12A-4C4F-93F7-339B2339C67D}" destId="{A2F5613C-5DC3-4EE7-949A-6BF784D1AD68}" srcOrd="1" destOrd="0" presId="urn:microsoft.com/office/officeart/2005/8/layout/orgChart1"/>
    <dgm:cxn modelId="{B12317D0-A9F2-48C6-9CCF-DD478B98EB98}" srcId="{5F26331E-6BC3-4067-B8AD-8B11F8735B0B}" destId="{A94FAFAA-4DEB-46C9-97EE-BA28A459B779}" srcOrd="0" destOrd="0" parTransId="{2744DD4F-A356-4129-8184-773C606608E0}" sibTransId="{8504F23D-6010-4A00-A88D-CF818DA74105}"/>
    <dgm:cxn modelId="{41AE4B78-697E-47D8-BB4E-DE689C053F49}" type="presOf" srcId="{031B173B-D33F-4D1E-A92C-07FA547F1F80}" destId="{4AD68F0D-81E1-4E7B-B900-8AD866838D38}" srcOrd="0" destOrd="0" presId="urn:microsoft.com/office/officeart/2005/8/layout/orgChart1"/>
    <dgm:cxn modelId="{AE6BE1D7-5170-40A7-B945-A49A24CB8DE3}" srcId="{5F26331E-6BC3-4067-B8AD-8B11F8735B0B}" destId="{6429CE82-719E-44A8-A2DC-3735DCECC6F4}" srcOrd="1" destOrd="0" parTransId="{55EFCFD3-E027-4AE6-B027-70C962000A69}" sibTransId="{3EEB954B-AC0C-4996-9E30-8827EAC3A8B8}"/>
    <dgm:cxn modelId="{6522BC07-8838-4A5F-91A6-E9D2C86D24FC}" type="presOf" srcId="{031B173B-D33F-4D1E-A92C-07FA547F1F80}" destId="{04AE5808-32BE-449B-BA22-55CD703FF99A}" srcOrd="1" destOrd="0" presId="urn:microsoft.com/office/officeart/2005/8/layout/orgChart1"/>
    <dgm:cxn modelId="{D6FC9F72-6B21-42AB-BDDD-4AFB4E415BC5}" type="presParOf" srcId="{8BE7D95E-2838-4365-89D6-289996942369}" destId="{FF47C208-B3B3-4D7D-B8B9-E25A035D7C61}" srcOrd="0" destOrd="0" presId="urn:microsoft.com/office/officeart/2005/8/layout/orgChart1"/>
    <dgm:cxn modelId="{9707C61F-A637-4B71-AEEE-DD190212009D}" type="presParOf" srcId="{FF47C208-B3B3-4D7D-B8B9-E25A035D7C61}" destId="{DFEFB3F2-A454-472F-93D2-8F5370F2197F}" srcOrd="0" destOrd="0" presId="urn:microsoft.com/office/officeart/2005/8/layout/orgChart1"/>
    <dgm:cxn modelId="{57439F37-B414-4F17-8304-0959CF93B079}" type="presParOf" srcId="{DFEFB3F2-A454-472F-93D2-8F5370F2197F}" destId="{DD25DB8B-4A1C-4FAA-92E7-1B190A09BA6F}" srcOrd="0" destOrd="0" presId="urn:microsoft.com/office/officeart/2005/8/layout/orgChart1"/>
    <dgm:cxn modelId="{2001DBFD-3762-4645-B44A-EA77CF681094}" type="presParOf" srcId="{DFEFB3F2-A454-472F-93D2-8F5370F2197F}" destId="{D4A6B519-49AC-4491-9358-EFFF05D80916}" srcOrd="1" destOrd="0" presId="urn:microsoft.com/office/officeart/2005/8/layout/orgChart1"/>
    <dgm:cxn modelId="{067A6D6C-73DE-4F10-891D-24EE7EB4B491}" type="presParOf" srcId="{FF47C208-B3B3-4D7D-B8B9-E25A035D7C61}" destId="{D40F33B5-F5E9-4FB2-BE5D-3CBC13CC4E1C}" srcOrd="1" destOrd="0" presId="urn:microsoft.com/office/officeart/2005/8/layout/orgChart1"/>
    <dgm:cxn modelId="{ECF7A6B8-00C1-493C-95F4-DF525724B9CA}" type="presParOf" srcId="{D40F33B5-F5E9-4FB2-BE5D-3CBC13CC4E1C}" destId="{8AB54B3E-9AF2-4013-8CF4-2137D4EA81BF}" srcOrd="0" destOrd="0" presId="urn:microsoft.com/office/officeart/2005/8/layout/orgChart1"/>
    <dgm:cxn modelId="{F6303049-257E-488B-B81B-DD0AF9C743B2}" type="presParOf" srcId="{D40F33B5-F5E9-4FB2-BE5D-3CBC13CC4E1C}" destId="{BD416503-4D65-42DE-B6F3-DDC681699430}" srcOrd="1" destOrd="0" presId="urn:microsoft.com/office/officeart/2005/8/layout/orgChart1"/>
    <dgm:cxn modelId="{48DDC0C0-A0D5-4660-AEAB-A9440701F46B}" type="presParOf" srcId="{BD416503-4D65-42DE-B6F3-DDC681699430}" destId="{8B959E2C-F8B8-48F0-881B-DF9B11CD34F4}" srcOrd="0" destOrd="0" presId="urn:microsoft.com/office/officeart/2005/8/layout/orgChart1"/>
    <dgm:cxn modelId="{CE678A53-EDEE-4B0C-9063-9FB08D7D2D41}" type="presParOf" srcId="{8B959E2C-F8B8-48F0-881B-DF9B11CD34F4}" destId="{B1138DFB-820D-4DF3-AAD5-E6A452078112}" srcOrd="0" destOrd="0" presId="urn:microsoft.com/office/officeart/2005/8/layout/orgChart1"/>
    <dgm:cxn modelId="{A4FB6DF5-8A6B-46D1-A64C-F80BEEEB78A1}" type="presParOf" srcId="{8B959E2C-F8B8-48F0-881B-DF9B11CD34F4}" destId="{A2F5613C-5DC3-4EE7-949A-6BF784D1AD68}" srcOrd="1" destOrd="0" presId="urn:microsoft.com/office/officeart/2005/8/layout/orgChart1"/>
    <dgm:cxn modelId="{0B1DABF2-4BE6-41C5-B22E-95FD26618AF0}" type="presParOf" srcId="{BD416503-4D65-42DE-B6F3-DDC681699430}" destId="{85332D38-C226-43C7-B3EA-52B56DDDCC86}" srcOrd="1" destOrd="0" presId="urn:microsoft.com/office/officeart/2005/8/layout/orgChart1"/>
    <dgm:cxn modelId="{3FBE78CB-22E6-4B7E-A159-2CD21BC4D645}" type="presParOf" srcId="{BD416503-4D65-42DE-B6F3-DDC681699430}" destId="{81E3F064-7592-4704-8536-26532011BB5F}" srcOrd="2" destOrd="0" presId="urn:microsoft.com/office/officeart/2005/8/layout/orgChart1"/>
    <dgm:cxn modelId="{780DC94A-0C8E-4A38-BC60-7EED712FCDA8}" type="presParOf" srcId="{D40F33B5-F5E9-4FB2-BE5D-3CBC13CC4E1C}" destId="{3EEB5C24-CAD6-4B7D-A374-A0ECA46C915A}" srcOrd="2" destOrd="0" presId="urn:microsoft.com/office/officeart/2005/8/layout/orgChart1"/>
    <dgm:cxn modelId="{A02A173A-F2B5-4718-B55F-723A121C3A0F}" type="presParOf" srcId="{D40F33B5-F5E9-4FB2-BE5D-3CBC13CC4E1C}" destId="{F71A327B-E900-4B52-8C79-C443DF89F3E9}" srcOrd="3" destOrd="0" presId="urn:microsoft.com/office/officeart/2005/8/layout/orgChart1"/>
    <dgm:cxn modelId="{0B5BAC7C-A882-4192-BA49-F342A8631CE8}" type="presParOf" srcId="{F71A327B-E900-4B52-8C79-C443DF89F3E9}" destId="{2A03FB6A-5593-455D-BEBE-D136B06B59AE}" srcOrd="0" destOrd="0" presId="urn:microsoft.com/office/officeart/2005/8/layout/orgChart1"/>
    <dgm:cxn modelId="{DBFF5FD6-B5CE-4B9C-86D8-A1B31678CADB}" type="presParOf" srcId="{2A03FB6A-5593-455D-BEBE-D136B06B59AE}" destId="{F45F2733-8BD5-469B-A269-AEBF661A1DFC}" srcOrd="0" destOrd="0" presId="urn:microsoft.com/office/officeart/2005/8/layout/orgChart1"/>
    <dgm:cxn modelId="{79A63833-8D85-4777-838A-6A88C8A6C36A}" type="presParOf" srcId="{2A03FB6A-5593-455D-BEBE-D136B06B59AE}" destId="{D86355C8-BF86-47F8-B8EA-64726341D049}" srcOrd="1" destOrd="0" presId="urn:microsoft.com/office/officeart/2005/8/layout/orgChart1"/>
    <dgm:cxn modelId="{19383B25-E8C5-4795-A5AF-2B30CF90F015}" type="presParOf" srcId="{F71A327B-E900-4B52-8C79-C443DF89F3E9}" destId="{AC266365-8475-4D38-AE46-F1EF620B53D7}" srcOrd="1" destOrd="0" presId="urn:microsoft.com/office/officeart/2005/8/layout/orgChart1"/>
    <dgm:cxn modelId="{1ADD1326-6D4C-4314-9478-0A5F5AF2DD63}" type="presParOf" srcId="{F71A327B-E900-4B52-8C79-C443DF89F3E9}" destId="{2B9B4FCB-7150-45BC-9FFD-5A6DA894D5EF}" srcOrd="2" destOrd="0" presId="urn:microsoft.com/office/officeart/2005/8/layout/orgChart1"/>
    <dgm:cxn modelId="{1445DB5F-5BDB-4084-BB11-7065FBEC12D7}" type="presParOf" srcId="{D40F33B5-F5E9-4FB2-BE5D-3CBC13CC4E1C}" destId="{A1B894DA-9307-495E-9BC8-9B35729A30FF}" srcOrd="4" destOrd="0" presId="urn:microsoft.com/office/officeart/2005/8/layout/orgChart1"/>
    <dgm:cxn modelId="{EC9B4B44-8EF4-4967-B44D-F556C2216658}" type="presParOf" srcId="{D40F33B5-F5E9-4FB2-BE5D-3CBC13CC4E1C}" destId="{CFE0F7EF-63FF-4416-A4C9-8C20F959CA56}" srcOrd="5" destOrd="0" presId="urn:microsoft.com/office/officeart/2005/8/layout/orgChart1"/>
    <dgm:cxn modelId="{D9C04404-60E3-47DC-AB20-FCB65098C31E}" type="presParOf" srcId="{CFE0F7EF-63FF-4416-A4C9-8C20F959CA56}" destId="{A29A5C51-B2E9-488E-A392-89AD1BF169D3}" srcOrd="0" destOrd="0" presId="urn:microsoft.com/office/officeart/2005/8/layout/orgChart1"/>
    <dgm:cxn modelId="{8DAEFBB4-5637-4CAC-8F24-69D67AF543CF}" type="presParOf" srcId="{A29A5C51-B2E9-488E-A392-89AD1BF169D3}" destId="{3336D682-7E02-4CE3-BE45-B1C3FEA7BE49}" srcOrd="0" destOrd="0" presId="urn:microsoft.com/office/officeart/2005/8/layout/orgChart1"/>
    <dgm:cxn modelId="{D2606FC9-0C97-4FE2-83C5-2FD0AC06E3AB}" type="presParOf" srcId="{A29A5C51-B2E9-488E-A392-89AD1BF169D3}" destId="{FBF04EB9-4A59-4B0E-9374-FF9613567EC8}" srcOrd="1" destOrd="0" presId="urn:microsoft.com/office/officeart/2005/8/layout/orgChart1"/>
    <dgm:cxn modelId="{3668A479-91F5-49CB-8016-AC0C3CCD73A0}" type="presParOf" srcId="{CFE0F7EF-63FF-4416-A4C9-8C20F959CA56}" destId="{50C9536C-6BEE-44DB-890B-42F0062E0CAE}" srcOrd="1" destOrd="0" presId="urn:microsoft.com/office/officeart/2005/8/layout/orgChart1"/>
    <dgm:cxn modelId="{6D5A7816-CB8B-4F59-847D-28E2CEFE58FE}" type="presParOf" srcId="{CFE0F7EF-63FF-4416-A4C9-8C20F959CA56}" destId="{20831F03-7EBC-432D-AFD0-47A8A12EB4C9}" srcOrd="2" destOrd="0" presId="urn:microsoft.com/office/officeart/2005/8/layout/orgChart1"/>
    <dgm:cxn modelId="{5691CCBC-0FAD-4FE2-8377-C6069A0505E0}" type="presParOf" srcId="{FF47C208-B3B3-4D7D-B8B9-E25A035D7C61}" destId="{F998E29B-DB3B-42E0-B529-38BC2F685707}" srcOrd="2" destOrd="0" presId="urn:microsoft.com/office/officeart/2005/8/layout/orgChart1"/>
    <dgm:cxn modelId="{66BDB624-0D91-479D-867D-C7E0FD917444}" type="presParOf" srcId="{8BE7D95E-2838-4365-89D6-289996942369}" destId="{F962A56E-2B0A-4745-AD28-DB955AA7E697}" srcOrd="1" destOrd="0" presId="urn:microsoft.com/office/officeart/2005/8/layout/orgChart1"/>
    <dgm:cxn modelId="{87D12FFA-0B98-4972-BEA2-1A2933B526FA}" type="presParOf" srcId="{F962A56E-2B0A-4745-AD28-DB955AA7E697}" destId="{85EEACAE-895B-43D0-AE88-22F32E209FF0}" srcOrd="0" destOrd="0" presId="urn:microsoft.com/office/officeart/2005/8/layout/orgChart1"/>
    <dgm:cxn modelId="{0B8B623E-6744-4352-88F8-41D9F75630E8}" type="presParOf" srcId="{85EEACAE-895B-43D0-AE88-22F32E209FF0}" destId="{59BCF6F7-5F46-4629-88AB-49BCEF520E56}" srcOrd="0" destOrd="0" presId="urn:microsoft.com/office/officeart/2005/8/layout/orgChart1"/>
    <dgm:cxn modelId="{138180CA-FD3A-4635-AF98-D6F5F6B1B49C}" type="presParOf" srcId="{85EEACAE-895B-43D0-AE88-22F32E209FF0}" destId="{176DEB03-2029-4A25-ACD4-DB69041D1FDD}" srcOrd="1" destOrd="0" presId="urn:microsoft.com/office/officeart/2005/8/layout/orgChart1"/>
    <dgm:cxn modelId="{FF010F0A-7F85-4FCE-85F4-68C0B84B7BD6}" type="presParOf" srcId="{F962A56E-2B0A-4745-AD28-DB955AA7E697}" destId="{9FB6DCA3-7286-4300-9E3B-F3EBF1703C30}" srcOrd="1" destOrd="0" presId="urn:microsoft.com/office/officeart/2005/8/layout/orgChart1"/>
    <dgm:cxn modelId="{DBD554E6-28BF-4B9E-A281-9B97C6AE8FD2}" type="presParOf" srcId="{F962A56E-2B0A-4745-AD28-DB955AA7E697}" destId="{9CB03489-82D8-4846-ADCC-16EC4D2CDC38}" srcOrd="2" destOrd="0" presId="urn:microsoft.com/office/officeart/2005/8/layout/orgChart1"/>
    <dgm:cxn modelId="{343C646E-2E74-420D-95AB-937DC001BB82}" type="presParOf" srcId="{8BE7D95E-2838-4365-89D6-289996942369}" destId="{4944121A-02A2-4034-8001-418906CCD6B6}" srcOrd="2" destOrd="0" presId="urn:microsoft.com/office/officeart/2005/8/layout/orgChart1"/>
    <dgm:cxn modelId="{5F3EC6F1-556E-4D20-B386-0B2E407127AE}" type="presParOf" srcId="{4944121A-02A2-4034-8001-418906CCD6B6}" destId="{D867884B-6988-4092-8C56-0F00F06BCEE5}" srcOrd="0" destOrd="0" presId="urn:microsoft.com/office/officeart/2005/8/layout/orgChart1"/>
    <dgm:cxn modelId="{B27CF1CB-3CC3-4E4E-B7EA-81B57FDF0B55}" type="presParOf" srcId="{D867884B-6988-4092-8C56-0F00F06BCEE5}" destId="{4AD68F0D-81E1-4E7B-B900-8AD866838D38}" srcOrd="0" destOrd="0" presId="urn:microsoft.com/office/officeart/2005/8/layout/orgChart1"/>
    <dgm:cxn modelId="{9866EF4A-E698-4C59-85D8-8B76CFD9A51D}" type="presParOf" srcId="{D867884B-6988-4092-8C56-0F00F06BCEE5}" destId="{04AE5808-32BE-449B-BA22-55CD703FF99A}" srcOrd="1" destOrd="0" presId="urn:microsoft.com/office/officeart/2005/8/layout/orgChart1"/>
    <dgm:cxn modelId="{90E184FE-A252-4184-A358-9D69F82C4B78}" type="presParOf" srcId="{4944121A-02A2-4034-8001-418906CCD6B6}" destId="{2F665BAD-FA9F-4DF7-B7EA-7971084AB0CC}" srcOrd="1" destOrd="0" presId="urn:microsoft.com/office/officeart/2005/8/layout/orgChart1"/>
    <dgm:cxn modelId="{D3CEE838-9B06-42E8-8917-01BF6D9ABE52}" type="presParOf" srcId="{4944121A-02A2-4034-8001-418906CCD6B6}" destId="{B1A1FB77-E874-4971-A824-9431D724A2BD}"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5B1C318-76FF-4F09-96FE-A746FF687454}"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tr-TR"/>
        </a:p>
      </dgm:t>
    </dgm:pt>
    <dgm:pt modelId="{CFFBEC19-EC4B-4F81-B68D-DD93F9FA2516}">
      <dgm:prSet phldrT="[Metin]" custT="1"/>
      <dgm:spPr>
        <a:solidFill>
          <a:srgbClr val="B797B3"/>
        </a:solidFill>
      </dgm:spPr>
      <dgm:t>
        <a:bodyPr/>
        <a:lstStyle/>
        <a:p>
          <a:r>
            <a:rPr lang="tr-TR" sz="1400" dirty="0" smtClean="0">
              <a:solidFill>
                <a:schemeClr val="tx1"/>
              </a:solidFill>
              <a:latin typeface="Times New Roman" pitchFamily="18" charset="0"/>
              <a:cs typeface="Times New Roman" pitchFamily="18" charset="0"/>
            </a:rPr>
            <a:t>OKUMA SIRASINDA OKUDUĞUNU ANLAMADA KULLANILAN STRATEJİLER</a:t>
          </a:r>
          <a:endParaRPr lang="tr-TR" sz="1400" dirty="0">
            <a:solidFill>
              <a:schemeClr val="tx1"/>
            </a:solidFill>
            <a:latin typeface="Times New Roman" pitchFamily="18" charset="0"/>
            <a:cs typeface="Times New Roman" pitchFamily="18" charset="0"/>
          </a:endParaRPr>
        </a:p>
      </dgm:t>
    </dgm:pt>
    <dgm:pt modelId="{A11C3E39-BAFD-45D2-A908-112E9A7F5395}" type="parTrans" cxnId="{C661EA54-DA18-4752-AF79-CD16091F21A3}">
      <dgm:prSet/>
      <dgm:spPr/>
      <dgm:t>
        <a:bodyPr/>
        <a:lstStyle/>
        <a:p>
          <a:endParaRPr lang="tr-TR" sz="1400">
            <a:latin typeface="Times New Roman" pitchFamily="18" charset="0"/>
            <a:cs typeface="Times New Roman" pitchFamily="18" charset="0"/>
          </a:endParaRPr>
        </a:p>
      </dgm:t>
    </dgm:pt>
    <dgm:pt modelId="{7ACB829A-F8CA-434A-A534-1130F2E45285}" type="sibTrans" cxnId="{C661EA54-DA18-4752-AF79-CD16091F21A3}">
      <dgm:prSet/>
      <dgm:spPr/>
      <dgm:t>
        <a:bodyPr/>
        <a:lstStyle/>
        <a:p>
          <a:endParaRPr lang="tr-TR" sz="1400">
            <a:latin typeface="Times New Roman" pitchFamily="18" charset="0"/>
            <a:cs typeface="Times New Roman" pitchFamily="18" charset="0"/>
          </a:endParaRPr>
        </a:p>
      </dgm:t>
    </dgm:pt>
    <dgm:pt modelId="{77281B7E-BE4B-49F1-976C-D5ABC084C1D4}">
      <dgm:prSet phldrT="[Metin]" custT="1"/>
      <dgm:spPr>
        <a:solidFill>
          <a:schemeClr val="accent2"/>
        </a:solidFill>
      </dgm:spPr>
      <dgm:t>
        <a:bodyPr/>
        <a:lstStyle/>
        <a:p>
          <a:r>
            <a:rPr lang="tr-TR" sz="1400" dirty="0" smtClean="0">
              <a:solidFill>
                <a:schemeClr val="tx1"/>
              </a:solidFill>
              <a:latin typeface="Times New Roman" pitchFamily="18" charset="0"/>
              <a:cs typeface="Times New Roman" pitchFamily="18" charset="0"/>
            </a:rPr>
            <a:t>Okunan bölümün ana fikrini bulma</a:t>
          </a:r>
          <a:endParaRPr lang="tr-TR" sz="1400" dirty="0">
            <a:solidFill>
              <a:schemeClr val="tx1"/>
            </a:solidFill>
            <a:latin typeface="Times New Roman" pitchFamily="18" charset="0"/>
            <a:cs typeface="Times New Roman" pitchFamily="18" charset="0"/>
          </a:endParaRPr>
        </a:p>
      </dgm:t>
    </dgm:pt>
    <dgm:pt modelId="{5AD42C7B-9304-4E86-9589-D6E89EBE4680}" type="parTrans" cxnId="{217A8D91-9270-4A53-B3E8-D9B15DF5BED8}">
      <dgm:prSet/>
      <dgm:spPr/>
      <dgm:t>
        <a:bodyPr/>
        <a:lstStyle/>
        <a:p>
          <a:endParaRPr lang="tr-TR" sz="1400">
            <a:solidFill>
              <a:schemeClr val="tx1"/>
            </a:solidFill>
            <a:latin typeface="Times New Roman" pitchFamily="18" charset="0"/>
            <a:cs typeface="Times New Roman" pitchFamily="18" charset="0"/>
          </a:endParaRPr>
        </a:p>
      </dgm:t>
    </dgm:pt>
    <dgm:pt modelId="{9E7AFA9B-B5F5-44E4-BE0A-BC364942BCC8}" type="sibTrans" cxnId="{217A8D91-9270-4A53-B3E8-D9B15DF5BED8}">
      <dgm:prSet/>
      <dgm:spPr/>
      <dgm:t>
        <a:bodyPr/>
        <a:lstStyle/>
        <a:p>
          <a:endParaRPr lang="tr-TR" sz="1400">
            <a:latin typeface="Times New Roman" pitchFamily="18" charset="0"/>
            <a:cs typeface="Times New Roman" pitchFamily="18" charset="0"/>
          </a:endParaRPr>
        </a:p>
      </dgm:t>
    </dgm:pt>
    <dgm:pt modelId="{94C4106F-304C-4E4D-96DB-A2B2E65C0DEF}">
      <dgm:prSet phldrT="[Metin]" custT="1"/>
      <dgm:spPr>
        <a:solidFill>
          <a:schemeClr val="accent2"/>
        </a:solidFill>
      </dgm:spPr>
      <dgm:t>
        <a:bodyPr/>
        <a:lstStyle/>
        <a:p>
          <a:r>
            <a:rPr lang="tr-TR" sz="1400" dirty="0" smtClean="0">
              <a:solidFill>
                <a:schemeClr val="tx1"/>
              </a:solidFill>
              <a:latin typeface="Times New Roman" pitchFamily="18" charset="0"/>
              <a:cs typeface="Times New Roman" pitchFamily="18" charset="0"/>
            </a:rPr>
            <a:t>Okuma öncesi yapılan tahminleri doğrulama </a:t>
          </a:r>
        </a:p>
        <a:p>
          <a:r>
            <a:rPr lang="tr-TR" sz="1400" dirty="0" smtClean="0">
              <a:solidFill>
                <a:schemeClr val="tx1"/>
              </a:solidFill>
              <a:latin typeface="Times New Roman" pitchFamily="18" charset="0"/>
              <a:cs typeface="Times New Roman" pitchFamily="18" charset="0"/>
            </a:rPr>
            <a:t>ya da farklılaştırma</a:t>
          </a:r>
          <a:endParaRPr lang="tr-TR" sz="1400" dirty="0">
            <a:solidFill>
              <a:schemeClr val="tx1"/>
            </a:solidFill>
            <a:latin typeface="Times New Roman" pitchFamily="18" charset="0"/>
            <a:cs typeface="Times New Roman" pitchFamily="18" charset="0"/>
          </a:endParaRPr>
        </a:p>
      </dgm:t>
    </dgm:pt>
    <dgm:pt modelId="{CCB587B2-90E8-4B9C-A02C-40EA89AB5F62}" type="parTrans" cxnId="{22087743-49F9-40F8-8944-071EC8CC1839}">
      <dgm:prSet/>
      <dgm:spPr/>
      <dgm:t>
        <a:bodyPr/>
        <a:lstStyle/>
        <a:p>
          <a:endParaRPr lang="tr-TR" sz="1400">
            <a:solidFill>
              <a:schemeClr val="tx1"/>
            </a:solidFill>
            <a:latin typeface="Times New Roman" pitchFamily="18" charset="0"/>
            <a:cs typeface="Times New Roman" pitchFamily="18" charset="0"/>
          </a:endParaRPr>
        </a:p>
      </dgm:t>
    </dgm:pt>
    <dgm:pt modelId="{F6ACAA88-811C-4F3E-8D82-6E1E5D5BE67B}" type="sibTrans" cxnId="{22087743-49F9-40F8-8944-071EC8CC1839}">
      <dgm:prSet/>
      <dgm:spPr/>
      <dgm:t>
        <a:bodyPr/>
        <a:lstStyle/>
        <a:p>
          <a:endParaRPr lang="tr-TR" sz="1400">
            <a:latin typeface="Times New Roman" pitchFamily="18" charset="0"/>
            <a:cs typeface="Times New Roman" pitchFamily="18" charset="0"/>
          </a:endParaRPr>
        </a:p>
      </dgm:t>
    </dgm:pt>
    <dgm:pt modelId="{7DC2401D-0772-4E96-9AD6-AF4A203C3441}">
      <dgm:prSet phldrT="[Metin]" custT="1"/>
      <dgm:spPr>
        <a:solidFill>
          <a:schemeClr val="accent2"/>
        </a:solidFill>
      </dgm:spPr>
      <dgm:t>
        <a:bodyPr/>
        <a:lstStyle/>
        <a:p>
          <a:r>
            <a:rPr lang="tr-TR" sz="1400" dirty="0" smtClean="0">
              <a:solidFill>
                <a:schemeClr val="tx1"/>
              </a:solidFill>
              <a:latin typeface="Times New Roman" pitchFamily="18" charset="0"/>
              <a:cs typeface="Times New Roman" pitchFamily="18" charset="0"/>
            </a:rPr>
            <a:t>Okuma öncesi üretilen soruların cevaplarını metinde arama</a:t>
          </a:r>
          <a:endParaRPr lang="tr-TR" sz="1400" dirty="0">
            <a:solidFill>
              <a:schemeClr val="tx1"/>
            </a:solidFill>
            <a:latin typeface="Times New Roman" pitchFamily="18" charset="0"/>
            <a:cs typeface="Times New Roman" pitchFamily="18" charset="0"/>
          </a:endParaRPr>
        </a:p>
      </dgm:t>
    </dgm:pt>
    <dgm:pt modelId="{D4EBB778-9A57-4B5C-9D87-DFB01A77E37F}" type="parTrans" cxnId="{976F7CA8-6998-42AF-AC2D-D7A1874D0696}">
      <dgm:prSet/>
      <dgm:spPr/>
      <dgm:t>
        <a:bodyPr/>
        <a:lstStyle/>
        <a:p>
          <a:endParaRPr lang="tr-TR" sz="1400">
            <a:solidFill>
              <a:schemeClr val="tx1"/>
            </a:solidFill>
            <a:latin typeface="Times New Roman" pitchFamily="18" charset="0"/>
            <a:cs typeface="Times New Roman" pitchFamily="18" charset="0"/>
          </a:endParaRPr>
        </a:p>
      </dgm:t>
    </dgm:pt>
    <dgm:pt modelId="{AE50CF32-7D18-4312-AECC-CA35B1BB25F6}" type="sibTrans" cxnId="{976F7CA8-6998-42AF-AC2D-D7A1874D0696}">
      <dgm:prSet/>
      <dgm:spPr/>
      <dgm:t>
        <a:bodyPr/>
        <a:lstStyle/>
        <a:p>
          <a:endParaRPr lang="tr-TR" sz="1400">
            <a:latin typeface="Times New Roman" pitchFamily="18" charset="0"/>
            <a:cs typeface="Times New Roman" pitchFamily="18" charset="0"/>
          </a:endParaRPr>
        </a:p>
      </dgm:t>
    </dgm:pt>
    <dgm:pt modelId="{EC43AD4B-F4B1-416A-9586-E37D90621589}">
      <dgm:prSet custT="1"/>
      <dgm:spPr>
        <a:solidFill>
          <a:schemeClr val="accent2"/>
        </a:solidFill>
      </dgm:spPr>
      <dgm:t>
        <a:bodyPr/>
        <a:lstStyle/>
        <a:p>
          <a:r>
            <a:rPr lang="tr-TR" sz="1400" dirty="0" smtClean="0">
              <a:solidFill>
                <a:schemeClr val="tx1"/>
              </a:solidFill>
              <a:latin typeface="Times New Roman" pitchFamily="18" charset="0"/>
              <a:cs typeface="Times New Roman" pitchFamily="18" charset="0"/>
            </a:rPr>
            <a:t>Okunan bölümle ilgili sorular üretme</a:t>
          </a:r>
          <a:endParaRPr lang="tr-TR" sz="1400" dirty="0">
            <a:solidFill>
              <a:schemeClr val="tx1"/>
            </a:solidFill>
            <a:latin typeface="Times New Roman" pitchFamily="18" charset="0"/>
            <a:cs typeface="Times New Roman" pitchFamily="18" charset="0"/>
          </a:endParaRPr>
        </a:p>
      </dgm:t>
    </dgm:pt>
    <dgm:pt modelId="{8769CD67-866D-41CC-9351-28F6B14A21FC}" type="parTrans" cxnId="{8C553D22-CE6A-4A15-BAA6-4E4D70F1C793}">
      <dgm:prSet/>
      <dgm:spPr/>
      <dgm:t>
        <a:bodyPr/>
        <a:lstStyle/>
        <a:p>
          <a:endParaRPr lang="tr-TR" sz="1400">
            <a:solidFill>
              <a:schemeClr val="tx1"/>
            </a:solidFill>
            <a:latin typeface="Times New Roman" pitchFamily="18" charset="0"/>
            <a:cs typeface="Times New Roman" pitchFamily="18" charset="0"/>
          </a:endParaRPr>
        </a:p>
      </dgm:t>
    </dgm:pt>
    <dgm:pt modelId="{FB68C498-B97B-4634-B1D0-07F240F36EEE}" type="sibTrans" cxnId="{8C553D22-CE6A-4A15-BAA6-4E4D70F1C793}">
      <dgm:prSet/>
      <dgm:spPr/>
      <dgm:t>
        <a:bodyPr/>
        <a:lstStyle/>
        <a:p>
          <a:endParaRPr lang="tr-TR" sz="1400">
            <a:latin typeface="Times New Roman" pitchFamily="18" charset="0"/>
            <a:cs typeface="Times New Roman" pitchFamily="18" charset="0"/>
          </a:endParaRPr>
        </a:p>
      </dgm:t>
    </dgm:pt>
    <dgm:pt modelId="{BADBA5C4-FCF8-48B3-BEFC-C5C72BEAF2C6}">
      <dgm:prSet custT="1"/>
      <dgm:spPr>
        <a:solidFill>
          <a:schemeClr val="accent2"/>
        </a:solidFill>
      </dgm:spPr>
      <dgm:t>
        <a:bodyPr/>
        <a:lstStyle/>
        <a:p>
          <a:r>
            <a:rPr lang="tr-TR" sz="1400" dirty="0" smtClean="0">
              <a:solidFill>
                <a:schemeClr val="tx1"/>
              </a:solidFill>
              <a:latin typeface="Times New Roman" pitchFamily="18" charset="0"/>
              <a:cs typeface="Times New Roman" pitchFamily="18" charset="0"/>
            </a:rPr>
            <a:t>Okunacak bölümle ilgili tahminler yapma</a:t>
          </a:r>
          <a:endParaRPr lang="tr-TR" sz="1400" dirty="0">
            <a:solidFill>
              <a:schemeClr val="tx1"/>
            </a:solidFill>
            <a:latin typeface="Times New Roman" pitchFamily="18" charset="0"/>
            <a:cs typeface="Times New Roman" pitchFamily="18" charset="0"/>
          </a:endParaRPr>
        </a:p>
      </dgm:t>
    </dgm:pt>
    <dgm:pt modelId="{4B756431-ED81-468B-9E35-83B66A71018B}" type="parTrans" cxnId="{6276FC3E-46B8-4189-8EE4-0FACC298AA32}">
      <dgm:prSet/>
      <dgm:spPr/>
      <dgm:t>
        <a:bodyPr/>
        <a:lstStyle/>
        <a:p>
          <a:endParaRPr lang="tr-TR" sz="1400">
            <a:solidFill>
              <a:schemeClr val="tx1"/>
            </a:solidFill>
            <a:latin typeface="Times New Roman" pitchFamily="18" charset="0"/>
            <a:cs typeface="Times New Roman" pitchFamily="18" charset="0"/>
          </a:endParaRPr>
        </a:p>
      </dgm:t>
    </dgm:pt>
    <dgm:pt modelId="{F6713CE3-716A-4D3A-87B7-529F68C8E03B}" type="sibTrans" cxnId="{6276FC3E-46B8-4189-8EE4-0FACC298AA32}">
      <dgm:prSet/>
      <dgm:spPr/>
      <dgm:t>
        <a:bodyPr/>
        <a:lstStyle/>
        <a:p>
          <a:endParaRPr lang="tr-TR" sz="1400">
            <a:latin typeface="Times New Roman" pitchFamily="18" charset="0"/>
            <a:cs typeface="Times New Roman" pitchFamily="18" charset="0"/>
          </a:endParaRPr>
        </a:p>
      </dgm:t>
    </dgm:pt>
    <dgm:pt modelId="{EC286671-5B20-482B-A5DA-F6E92388E56C}">
      <dgm:prSet custT="1"/>
      <dgm:spPr>
        <a:solidFill>
          <a:schemeClr val="accent2"/>
        </a:solidFill>
      </dgm:spPr>
      <dgm:t>
        <a:bodyPr/>
        <a:lstStyle/>
        <a:p>
          <a:r>
            <a:rPr lang="tr-TR" sz="1400" dirty="0" smtClean="0">
              <a:solidFill>
                <a:schemeClr val="tx1"/>
              </a:solidFill>
              <a:latin typeface="Times New Roman" pitchFamily="18" charset="0"/>
              <a:cs typeface="Times New Roman" pitchFamily="18" charset="0"/>
            </a:rPr>
            <a:t>Kümülatif anlattırma</a:t>
          </a:r>
          <a:endParaRPr lang="tr-TR" sz="1400" dirty="0">
            <a:solidFill>
              <a:schemeClr val="tx1"/>
            </a:solidFill>
            <a:latin typeface="Times New Roman" pitchFamily="18" charset="0"/>
            <a:cs typeface="Times New Roman" pitchFamily="18" charset="0"/>
          </a:endParaRPr>
        </a:p>
      </dgm:t>
    </dgm:pt>
    <dgm:pt modelId="{9ECB9ABF-C882-49F1-9C8F-630807898AFB}" type="parTrans" cxnId="{6E68F812-70EE-445D-966D-0BB85B352767}">
      <dgm:prSet/>
      <dgm:spPr/>
      <dgm:t>
        <a:bodyPr/>
        <a:lstStyle/>
        <a:p>
          <a:endParaRPr lang="tr-TR" sz="1400">
            <a:solidFill>
              <a:schemeClr val="tx1"/>
            </a:solidFill>
            <a:latin typeface="Times New Roman" pitchFamily="18" charset="0"/>
            <a:cs typeface="Times New Roman" pitchFamily="18" charset="0"/>
          </a:endParaRPr>
        </a:p>
      </dgm:t>
    </dgm:pt>
    <dgm:pt modelId="{B9F7D5D7-1405-4EE1-9AEE-F7DCB864DD01}" type="sibTrans" cxnId="{6E68F812-70EE-445D-966D-0BB85B352767}">
      <dgm:prSet/>
      <dgm:spPr/>
      <dgm:t>
        <a:bodyPr/>
        <a:lstStyle/>
        <a:p>
          <a:endParaRPr lang="tr-TR" sz="1400">
            <a:latin typeface="Times New Roman" pitchFamily="18" charset="0"/>
            <a:cs typeface="Times New Roman" pitchFamily="18" charset="0"/>
          </a:endParaRPr>
        </a:p>
      </dgm:t>
    </dgm:pt>
    <dgm:pt modelId="{C880D74A-A475-4A8A-A4AD-27A7E8DA0FF5}" type="pres">
      <dgm:prSet presAssocID="{85B1C318-76FF-4F09-96FE-A746FF687454}" presName="hierChild1" presStyleCnt="0">
        <dgm:presLayoutVars>
          <dgm:orgChart val="1"/>
          <dgm:chPref val="1"/>
          <dgm:dir/>
          <dgm:animOne val="branch"/>
          <dgm:animLvl val="lvl"/>
          <dgm:resizeHandles/>
        </dgm:presLayoutVars>
      </dgm:prSet>
      <dgm:spPr/>
      <dgm:t>
        <a:bodyPr/>
        <a:lstStyle/>
        <a:p>
          <a:endParaRPr lang="tr-TR"/>
        </a:p>
      </dgm:t>
    </dgm:pt>
    <dgm:pt modelId="{810C018B-586A-451D-9261-B8B506818503}" type="pres">
      <dgm:prSet presAssocID="{CFFBEC19-EC4B-4F81-B68D-DD93F9FA2516}" presName="hierRoot1" presStyleCnt="0">
        <dgm:presLayoutVars>
          <dgm:hierBranch/>
        </dgm:presLayoutVars>
      </dgm:prSet>
      <dgm:spPr/>
    </dgm:pt>
    <dgm:pt modelId="{96D4E974-ADC4-4CC7-A75B-ADAEC9122603}" type="pres">
      <dgm:prSet presAssocID="{CFFBEC19-EC4B-4F81-B68D-DD93F9FA2516}" presName="rootComposite1" presStyleCnt="0"/>
      <dgm:spPr/>
    </dgm:pt>
    <dgm:pt modelId="{B5784A85-FB8B-4AF8-AF50-57B0064FDC9C}" type="pres">
      <dgm:prSet presAssocID="{CFFBEC19-EC4B-4F81-B68D-DD93F9FA2516}" presName="rootText1" presStyleLbl="node0" presStyleIdx="0" presStyleCnt="1" custScaleX="346068" custScaleY="204068">
        <dgm:presLayoutVars>
          <dgm:chPref val="3"/>
        </dgm:presLayoutVars>
      </dgm:prSet>
      <dgm:spPr/>
      <dgm:t>
        <a:bodyPr/>
        <a:lstStyle/>
        <a:p>
          <a:endParaRPr lang="tr-TR"/>
        </a:p>
      </dgm:t>
    </dgm:pt>
    <dgm:pt modelId="{449AE944-5C39-42FB-A3F0-10747BB98C4C}" type="pres">
      <dgm:prSet presAssocID="{CFFBEC19-EC4B-4F81-B68D-DD93F9FA2516}" presName="rootConnector1" presStyleLbl="node1" presStyleIdx="0" presStyleCnt="0"/>
      <dgm:spPr/>
      <dgm:t>
        <a:bodyPr/>
        <a:lstStyle/>
        <a:p>
          <a:endParaRPr lang="tr-TR"/>
        </a:p>
      </dgm:t>
    </dgm:pt>
    <dgm:pt modelId="{B15D6502-306D-4D9B-93B4-0BC4806D0D28}" type="pres">
      <dgm:prSet presAssocID="{CFFBEC19-EC4B-4F81-B68D-DD93F9FA2516}" presName="hierChild2" presStyleCnt="0"/>
      <dgm:spPr/>
    </dgm:pt>
    <dgm:pt modelId="{25D6301E-EE39-4B2F-81CB-9D9118ACD8CD}" type="pres">
      <dgm:prSet presAssocID="{5AD42C7B-9304-4E86-9589-D6E89EBE4680}" presName="Name35" presStyleLbl="parChTrans1D2" presStyleIdx="0" presStyleCnt="6"/>
      <dgm:spPr/>
      <dgm:t>
        <a:bodyPr/>
        <a:lstStyle/>
        <a:p>
          <a:endParaRPr lang="tr-TR"/>
        </a:p>
      </dgm:t>
    </dgm:pt>
    <dgm:pt modelId="{B6B78B1B-21A6-4321-8417-6C90C1D07F17}" type="pres">
      <dgm:prSet presAssocID="{77281B7E-BE4B-49F1-976C-D5ABC084C1D4}" presName="hierRoot2" presStyleCnt="0">
        <dgm:presLayoutVars>
          <dgm:hierBranch val="init"/>
        </dgm:presLayoutVars>
      </dgm:prSet>
      <dgm:spPr/>
    </dgm:pt>
    <dgm:pt modelId="{57172C82-327F-4869-A4AB-2771B9C6BA71}" type="pres">
      <dgm:prSet presAssocID="{77281B7E-BE4B-49F1-976C-D5ABC084C1D4}" presName="rootComposite" presStyleCnt="0"/>
      <dgm:spPr/>
    </dgm:pt>
    <dgm:pt modelId="{06BD5C3A-DB83-41A2-BCA1-3885AC43B4AD}" type="pres">
      <dgm:prSet presAssocID="{77281B7E-BE4B-49F1-976C-D5ABC084C1D4}" presName="rootText" presStyleLbl="node2" presStyleIdx="0" presStyleCnt="6" custScaleX="112519" custScaleY="280599">
        <dgm:presLayoutVars>
          <dgm:chPref val="3"/>
        </dgm:presLayoutVars>
      </dgm:prSet>
      <dgm:spPr/>
      <dgm:t>
        <a:bodyPr/>
        <a:lstStyle/>
        <a:p>
          <a:endParaRPr lang="tr-TR"/>
        </a:p>
      </dgm:t>
    </dgm:pt>
    <dgm:pt modelId="{9DDD0C25-41E6-4B7E-A5A2-C36F164C8637}" type="pres">
      <dgm:prSet presAssocID="{77281B7E-BE4B-49F1-976C-D5ABC084C1D4}" presName="rootConnector" presStyleLbl="node2" presStyleIdx="0" presStyleCnt="6"/>
      <dgm:spPr/>
      <dgm:t>
        <a:bodyPr/>
        <a:lstStyle/>
        <a:p>
          <a:endParaRPr lang="tr-TR"/>
        </a:p>
      </dgm:t>
    </dgm:pt>
    <dgm:pt modelId="{0DCB5BC2-10DE-47C5-B734-43ADBAF70CEE}" type="pres">
      <dgm:prSet presAssocID="{77281B7E-BE4B-49F1-976C-D5ABC084C1D4}" presName="hierChild4" presStyleCnt="0"/>
      <dgm:spPr/>
    </dgm:pt>
    <dgm:pt modelId="{1AE5C944-5F64-40F0-AA2E-39F2216D05CA}" type="pres">
      <dgm:prSet presAssocID="{77281B7E-BE4B-49F1-976C-D5ABC084C1D4}" presName="hierChild5" presStyleCnt="0"/>
      <dgm:spPr/>
    </dgm:pt>
    <dgm:pt modelId="{41AE360B-A0EB-4620-84F1-E31229060FAF}" type="pres">
      <dgm:prSet presAssocID="{CCB587B2-90E8-4B9C-A02C-40EA89AB5F62}" presName="Name35" presStyleLbl="parChTrans1D2" presStyleIdx="1" presStyleCnt="6"/>
      <dgm:spPr/>
      <dgm:t>
        <a:bodyPr/>
        <a:lstStyle/>
        <a:p>
          <a:endParaRPr lang="tr-TR"/>
        </a:p>
      </dgm:t>
    </dgm:pt>
    <dgm:pt modelId="{C770F393-56DE-4E35-B04E-D34B82B90E97}" type="pres">
      <dgm:prSet presAssocID="{94C4106F-304C-4E4D-96DB-A2B2E65C0DEF}" presName="hierRoot2" presStyleCnt="0">
        <dgm:presLayoutVars>
          <dgm:hierBranch val="init"/>
        </dgm:presLayoutVars>
      </dgm:prSet>
      <dgm:spPr/>
    </dgm:pt>
    <dgm:pt modelId="{00D84235-4ACF-4692-945A-D0CB2F731F26}" type="pres">
      <dgm:prSet presAssocID="{94C4106F-304C-4E4D-96DB-A2B2E65C0DEF}" presName="rootComposite" presStyleCnt="0"/>
      <dgm:spPr/>
    </dgm:pt>
    <dgm:pt modelId="{72F3347E-3107-48A3-8AD5-35B9103CB40F}" type="pres">
      <dgm:prSet presAssocID="{94C4106F-304C-4E4D-96DB-A2B2E65C0DEF}" presName="rootText" presStyleLbl="node2" presStyleIdx="1" presStyleCnt="6" custScaleX="109077" custScaleY="274864">
        <dgm:presLayoutVars>
          <dgm:chPref val="3"/>
        </dgm:presLayoutVars>
      </dgm:prSet>
      <dgm:spPr/>
      <dgm:t>
        <a:bodyPr/>
        <a:lstStyle/>
        <a:p>
          <a:endParaRPr lang="tr-TR"/>
        </a:p>
      </dgm:t>
    </dgm:pt>
    <dgm:pt modelId="{8AB063F7-CD93-4D3C-90AE-6BD76062BB67}" type="pres">
      <dgm:prSet presAssocID="{94C4106F-304C-4E4D-96DB-A2B2E65C0DEF}" presName="rootConnector" presStyleLbl="node2" presStyleIdx="1" presStyleCnt="6"/>
      <dgm:spPr/>
      <dgm:t>
        <a:bodyPr/>
        <a:lstStyle/>
        <a:p>
          <a:endParaRPr lang="tr-TR"/>
        </a:p>
      </dgm:t>
    </dgm:pt>
    <dgm:pt modelId="{E5B13793-9AAA-4F04-B2AB-37BC03431911}" type="pres">
      <dgm:prSet presAssocID="{94C4106F-304C-4E4D-96DB-A2B2E65C0DEF}" presName="hierChild4" presStyleCnt="0"/>
      <dgm:spPr/>
    </dgm:pt>
    <dgm:pt modelId="{9D22EDE0-8040-465C-96D2-9A17F66D07A0}" type="pres">
      <dgm:prSet presAssocID="{94C4106F-304C-4E4D-96DB-A2B2E65C0DEF}" presName="hierChild5" presStyleCnt="0"/>
      <dgm:spPr/>
    </dgm:pt>
    <dgm:pt modelId="{FBE13740-1C99-4F23-8F79-BD1C01777BFA}" type="pres">
      <dgm:prSet presAssocID="{D4EBB778-9A57-4B5C-9D87-DFB01A77E37F}" presName="Name35" presStyleLbl="parChTrans1D2" presStyleIdx="2" presStyleCnt="6"/>
      <dgm:spPr/>
      <dgm:t>
        <a:bodyPr/>
        <a:lstStyle/>
        <a:p>
          <a:endParaRPr lang="tr-TR"/>
        </a:p>
      </dgm:t>
    </dgm:pt>
    <dgm:pt modelId="{5E77264C-5B1A-491B-9650-1479B297078A}" type="pres">
      <dgm:prSet presAssocID="{7DC2401D-0772-4E96-9AD6-AF4A203C3441}" presName="hierRoot2" presStyleCnt="0">
        <dgm:presLayoutVars>
          <dgm:hierBranch val="init"/>
        </dgm:presLayoutVars>
      </dgm:prSet>
      <dgm:spPr/>
    </dgm:pt>
    <dgm:pt modelId="{3907AA41-D78D-4A72-863C-BEF7B56252AA}" type="pres">
      <dgm:prSet presAssocID="{7DC2401D-0772-4E96-9AD6-AF4A203C3441}" presName="rootComposite" presStyleCnt="0"/>
      <dgm:spPr/>
    </dgm:pt>
    <dgm:pt modelId="{D4E9D9D7-6C32-46B1-9607-84D19413D75F}" type="pres">
      <dgm:prSet presAssocID="{7DC2401D-0772-4E96-9AD6-AF4A203C3441}" presName="rootText" presStyleLbl="node2" presStyleIdx="2" presStyleCnt="6" custScaleX="99404" custScaleY="293673">
        <dgm:presLayoutVars>
          <dgm:chPref val="3"/>
        </dgm:presLayoutVars>
      </dgm:prSet>
      <dgm:spPr/>
      <dgm:t>
        <a:bodyPr/>
        <a:lstStyle/>
        <a:p>
          <a:endParaRPr lang="tr-TR"/>
        </a:p>
      </dgm:t>
    </dgm:pt>
    <dgm:pt modelId="{31733B54-43CA-48B5-8DB8-FBC4C3A7DA10}" type="pres">
      <dgm:prSet presAssocID="{7DC2401D-0772-4E96-9AD6-AF4A203C3441}" presName="rootConnector" presStyleLbl="node2" presStyleIdx="2" presStyleCnt="6"/>
      <dgm:spPr/>
      <dgm:t>
        <a:bodyPr/>
        <a:lstStyle/>
        <a:p>
          <a:endParaRPr lang="tr-TR"/>
        </a:p>
      </dgm:t>
    </dgm:pt>
    <dgm:pt modelId="{4DE38031-B41A-4C79-9404-65B3CEC429EF}" type="pres">
      <dgm:prSet presAssocID="{7DC2401D-0772-4E96-9AD6-AF4A203C3441}" presName="hierChild4" presStyleCnt="0"/>
      <dgm:spPr/>
    </dgm:pt>
    <dgm:pt modelId="{64508E13-07F1-4947-8BB2-8D9F53BF1A6D}" type="pres">
      <dgm:prSet presAssocID="{7DC2401D-0772-4E96-9AD6-AF4A203C3441}" presName="hierChild5" presStyleCnt="0"/>
      <dgm:spPr/>
    </dgm:pt>
    <dgm:pt modelId="{AFFAC2D5-6E24-471F-97DD-B220C8BBFF95}" type="pres">
      <dgm:prSet presAssocID="{4B756431-ED81-468B-9E35-83B66A71018B}" presName="Name35" presStyleLbl="parChTrans1D2" presStyleIdx="3" presStyleCnt="6"/>
      <dgm:spPr/>
      <dgm:t>
        <a:bodyPr/>
        <a:lstStyle/>
        <a:p>
          <a:endParaRPr lang="tr-TR"/>
        </a:p>
      </dgm:t>
    </dgm:pt>
    <dgm:pt modelId="{DF1A5C6E-F8E1-4CD9-A0D4-DAE8A6D96FDA}" type="pres">
      <dgm:prSet presAssocID="{BADBA5C4-FCF8-48B3-BEFC-C5C72BEAF2C6}" presName="hierRoot2" presStyleCnt="0">
        <dgm:presLayoutVars>
          <dgm:hierBranch val="init"/>
        </dgm:presLayoutVars>
      </dgm:prSet>
      <dgm:spPr/>
    </dgm:pt>
    <dgm:pt modelId="{CF93F11A-D9AC-4226-9BDD-D20C88ADDEB1}" type="pres">
      <dgm:prSet presAssocID="{BADBA5C4-FCF8-48B3-BEFC-C5C72BEAF2C6}" presName="rootComposite" presStyleCnt="0"/>
      <dgm:spPr/>
    </dgm:pt>
    <dgm:pt modelId="{0385A8B8-C14D-4C10-8706-E33C3B6F4A6D}" type="pres">
      <dgm:prSet presAssocID="{BADBA5C4-FCF8-48B3-BEFC-C5C72BEAF2C6}" presName="rootText" presStyleLbl="node2" presStyleIdx="3" presStyleCnt="6" custScaleY="274864">
        <dgm:presLayoutVars>
          <dgm:chPref val="3"/>
        </dgm:presLayoutVars>
      </dgm:prSet>
      <dgm:spPr/>
      <dgm:t>
        <a:bodyPr/>
        <a:lstStyle/>
        <a:p>
          <a:endParaRPr lang="tr-TR"/>
        </a:p>
      </dgm:t>
    </dgm:pt>
    <dgm:pt modelId="{ADB580CB-E8EA-4220-AA0A-BFA9F5201511}" type="pres">
      <dgm:prSet presAssocID="{BADBA5C4-FCF8-48B3-BEFC-C5C72BEAF2C6}" presName="rootConnector" presStyleLbl="node2" presStyleIdx="3" presStyleCnt="6"/>
      <dgm:spPr/>
      <dgm:t>
        <a:bodyPr/>
        <a:lstStyle/>
        <a:p>
          <a:endParaRPr lang="tr-TR"/>
        </a:p>
      </dgm:t>
    </dgm:pt>
    <dgm:pt modelId="{C3BB3B3C-59C2-4654-A88C-1CC644E6DB91}" type="pres">
      <dgm:prSet presAssocID="{BADBA5C4-FCF8-48B3-BEFC-C5C72BEAF2C6}" presName="hierChild4" presStyleCnt="0"/>
      <dgm:spPr/>
    </dgm:pt>
    <dgm:pt modelId="{23BF9572-CD3D-4FF2-B885-532CCCBB99F5}" type="pres">
      <dgm:prSet presAssocID="{BADBA5C4-FCF8-48B3-BEFC-C5C72BEAF2C6}" presName="hierChild5" presStyleCnt="0"/>
      <dgm:spPr/>
    </dgm:pt>
    <dgm:pt modelId="{CB8C09D3-BE70-4B03-B55E-F75F94E6C82A}" type="pres">
      <dgm:prSet presAssocID="{8769CD67-866D-41CC-9351-28F6B14A21FC}" presName="Name35" presStyleLbl="parChTrans1D2" presStyleIdx="4" presStyleCnt="6"/>
      <dgm:spPr/>
      <dgm:t>
        <a:bodyPr/>
        <a:lstStyle/>
        <a:p>
          <a:endParaRPr lang="tr-TR"/>
        </a:p>
      </dgm:t>
    </dgm:pt>
    <dgm:pt modelId="{EA97ECEB-1EF4-41B8-AF9A-DA712D7CB55F}" type="pres">
      <dgm:prSet presAssocID="{EC43AD4B-F4B1-416A-9586-E37D90621589}" presName="hierRoot2" presStyleCnt="0">
        <dgm:presLayoutVars>
          <dgm:hierBranch val="init"/>
        </dgm:presLayoutVars>
      </dgm:prSet>
      <dgm:spPr/>
    </dgm:pt>
    <dgm:pt modelId="{2083AC38-F549-40A7-9331-99E7D9937DBF}" type="pres">
      <dgm:prSet presAssocID="{EC43AD4B-F4B1-416A-9586-E37D90621589}" presName="rootComposite" presStyleCnt="0"/>
      <dgm:spPr/>
    </dgm:pt>
    <dgm:pt modelId="{1E1CF8E7-C6F4-454F-AF44-7064DD6FE72B}" type="pres">
      <dgm:prSet presAssocID="{EC43AD4B-F4B1-416A-9586-E37D90621589}" presName="rootText" presStyleLbl="node2" presStyleIdx="4" presStyleCnt="6" custScaleY="274864">
        <dgm:presLayoutVars>
          <dgm:chPref val="3"/>
        </dgm:presLayoutVars>
      </dgm:prSet>
      <dgm:spPr/>
      <dgm:t>
        <a:bodyPr/>
        <a:lstStyle/>
        <a:p>
          <a:endParaRPr lang="tr-TR"/>
        </a:p>
      </dgm:t>
    </dgm:pt>
    <dgm:pt modelId="{192AB608-98FA-4693-954C-18D76BD2DDF7}" type="pres">
      <dgm:prSet presAssocID="{EC43AD4B-F4B1-416A-9586-E37D90621589}" presName="rootConnector" presStyleLbl="node2" presStyleIdx="4" presStyleCnt="6"/>
      <dgm:spPr/>
      <dgm:t>
        <a:bodyPr/>
        <a:lstStyle/>
        <a:p>
          <a:endParaRPr lang="tr-TR"/>
        </a:p>
      </dgm:t>
    </dgm:pt>
    <dgm:pt modelId="{89DCF089-379E-4876-9585-E75A5BC699DA}" type="pres">
      <dgm:prSet presAssocID="{EC43AD4B-F4B1-416A-9586-E37D90621589}" presName="hierChild4" presStyleCnt="0"/>
      <dgm:spPr/>
    </dgm:pt>
    <dgm:pt modelId="{37845337-FE2B-4953-B49B-AF781BDA1BA5}" type="pres">
      <dgm:prSet presAssocID="{EC43AD4B-F4B1-416A-9586-E37D90621589}" presName="hierChild5" presStyleCnt="0"/>
      <dgm:spPr/>
    </dgm:pt>
    <dgm:pt modelId="{1921EBE1-8324-486F-B394-D75CF1B53226}" type="pres">
      <dgm:prSet presAssocID="{9ECB9ABF-C882-49F1-9C8F-630807898AFB}" presName="Name35" presStyleLbl="parChTrans1D2" presStyleIdx="5" presStyleCnt="6"/>
      <dgm:spPr/>
      <dgm:t>
        <a:bodyPr/>
        <a:lstStyle/>
        <a:p>
          <a:endParaRPr lang="tr-TR"/>
        </a:p>
      </dgm:t>
    </dgm:pt>
    <dgm:pt modelId="{85FF04D6-2E3E-47FA-9F84-75CB7A83DBEA}" type="pres">
      <dgm:prSet presAssocID="{EC286671-5B20-482B-A5DA-F6E92388E56C}" presName="hierRoot2" presStyleCnt="0">
        <dgm:presLayoutVars>
          <dgm:hierBranch val="init"/>
        </dgm:presLayoutVars>
      </dgm:prSet>
      <dgm:spPr/>
    </dgm:pt>
    <dgm:pt modelId="{B7C80EE1-3594-45FD-A1DA-955CB4018354}" type="pres">
      <dgm:prSet presAssocID="{EC286671-5B20-482B-A5DA-F6E92388E56C}" presName="rootComposite" presStyleCnt="0"/>
      <dgm:spPr/>
    </dgm:pt>
    <dgm:pt modelId="{F8C131A0-A98D-42D8-A035-45C8BF11B0CC}" type="pres">
      <dgm:prSet presAssocID="{EC286671-5B20-482B-A5DA-F6E92388E56C}" presName="rootText" presStyleLbl="node2" presStyleIdx="5" presStyleCnt="6" custScaleY="264504">
        <dgm:presLayoutVars>
          <dgm:chPref val="3"/>
        </dgm:presLayoutVars>
      </dgm:prSet>
      <dgm:spPr/>
      <dgm:t>
        <a:bodyPr/>
        <a:lstStyle/>
        <a:p>
          <a:endParaRPr lang="tr-TR"/>
        </a:p>
      </dgm:t>
    </dgm:pt>
    <dgm:pt modelId="{F033BEBD-6F5D-4FEE-9807-C0A68085102C}" type="pres">
      <dgm:prSet presAssocID="{EC286671-5B20-482B-A5DA-F6E92388E56C}" presName="rootConnector" presStyleLbl="node2" presStyleIdx="5" presStyleCnt="6"/>
      <dgm:spPr/>
      <dgm:t>
        <a:bodyPr/>
        <a:lstStyle/>
        <a:p>
          <a:endParaRPr lang="tr-TR"/>
        </a:p>
      </dgm:t>
    </dgm:pt>
    <dgm:pt modelId="{712205DC-DAF3-4D72-8FFB-68C7CD0E6441}" type="pres">
      <dgm:prSet presAssocID="{EC286671-5B20-482B-A5DA-F6E92388E56C}" presName="hierChild4" presStyleCnt="0"/>
      <dgm:spPr/>
    </dgm:pt>
    <dgm:pt modelId="{CD268DCC-AC69-452B-9D8E-69CC3C7C703E}" type="pres">
      <dgm:prSet presAssocID="{EC286671-5B20-482B-A5DA-F6E92388E56C}" presName="hierChild5" presStyleCnt="0"/>
      <dgm:spPr/>
    </dgm:pt>
    <dgm:pt modelId="{E49100EB-3E0B-429A-9EBE-3186D67B827C}" type="pres">
      <dgm:prSet presAssocID="{CFFBEC19-EC4B-4F81-B68D-DD93F9FA2516}" presName="hierChild3" presStyleCnt="0"/>
      <dgm:spPr/>
    </dgm:pt>
  </dgm:ptLst>
  <dgm:cxnLst>
    <dgm:cxn modelId="{A80337D4-3E1E-4E32-9675-AB9D03780DA5}" type="presOf" srcId="{CFFBEC19-EC4B-4F81-B68D-DD93F9FA2516}" destId="{449AE944-5C39-42FB-A3F0-10747BB98C4C}" srcOrd="1" destOrd="0" presId="urn:microsoft.com/office/officeart/2005/8/layout/orgChart1"/>
    <dgm:cxn modelId="{8C553D22-CE6A-4A15-BAA6-4E4D70F1C793}" srcId="{CFFBEC19-EC4B-4F81-B68D-DD93F9FA2516}" destId="{EC43AD4B-F4B1-416A-9586-E37D90621589}" srcOrd="4" destOrd="0" parTransId="{8769CD67-866D-41CC-9351-28F6B14A21FC}" sibTransId="{FB68C498-B97B-4634-B1D0-07F240F36EEE}"/>
    <dgm:cxn modelId="{6276FC3E-46B8-4189-8EE4-0FACC298AA32}" srcId="{CFFBEC19-EC4B-4F81-B68D-DD93F9FA2516}" destId="{BADBA5C4-FCF8-48B3-BEFC-C5C72BEAF2C6}" srcOrd="3" destOrd="0" parTransId="{4B756431-ED81-468B-9E35-83B66A71018B}" sibTransId="{F6713CE3-716A-4D3A-87B7-529F68C8E03B}"/>
    <dgm:cxn modelId="{047F9F96-E75E-42A6-87AA-A2EEF2E102D3}" type="presOf" srcId="{BADBA5C4-FCF8-48B3-BEFC-C5C72BEAF2C6}" destId="{ADB580CB-E8EA-4220-AA0A-BFA9F5201511}" srcOrd="1" destOrd="0" presId="urn:microsoft.com/office/officeart/2005/8/layout/orgChart1"/>
    <dgm:cxn modelId="{2C567452-EFA6-4ADE-97F6-BA104EFA5DFD}" type="presOf" srcId="{8769CD67-866D-41CC-9351-28F6B14A21FC}" destId="{CB8C09D3-BE70-4B03-B55E-F75F94E6C82A}" srcOrd="0" destOrd="0" presId="urn:microsoft.com/office/officeart/2005/8/layout/orgChart1"/>
    <dgm:cxn modelId="{C661EA54-DA18-4752-AF79-CD16091F21A3}" srcId="{85B1C318-76FF-4F09-96FE-A746FF687454}" destId="{CFFBEC19-EC4B-4F81-B68D-DD93F9FA2516}" srcOrd="0" destOrd="0" parTransId="{A11C3E39-BAFD-45D2-A908-112E9A7F5395}" sibTransId="{7ACB829A-F8CA-434A-A534-1130F2E45285}"/>
    <dgm:cxn modelId="{22087743-49F9-40F8-8944-071EC8CC1839}" srcId="{CFFBEC19-EC4B-4F81-B68D-DD93F9FA2516}" destId="{94C4106F-304C-4E4D-96DB-A2B2E65C0DEF}" srcOrd="1" destOrd="0" parTransId="{CCB587B2-90E8-4B9C-A02C-40EA89AB5F62}" sibTransId="{F6ACAA88-811C-4F3E-8D82-6E1E5D5BE67B}"/>
    <dgm:cxn modelId="{7E494F64-B71A-4978-B422-0AF67C5D2A90}" type="presOf" srcId="{94C4106F-304C-4E4D-96DB-A2B2E65C0DEF}" destId="{72F3347E-3107-48A3-8AD5-35B9103CB40F}" srcOrd="0" destOrd="0" presId="urn:microsoft.com/office/officeart/2005/8/layout/orgChart1"/>
    <dgm:cxn modelId="{976F7CA8-6998-42AF-AC2D-D7A1874D0696}" srcId="{CFFBEC19-EC4B-4F81-B68D-DD93F9FA2516}" destId="{7DC2401D-0772-4E96-9AD6-AF4A203C3441}" srcOrd="2" destOrd="0" parTransId="{D4EBB778-9A57-4B5C-9D87-DFB01A77E37F}" sibTransId="{AE50CF32-7D18-4312-AECC-CA35B1BB25F6}"/>
    <dgm:cxn modelId="{6E68F812-70EE-445D-966D-0BB85B352767}" srcId="{CFFBEC19-EC4B-4F81-B68D-DD93F9FA2516}" destId="{EC286671-5B20-482B-A5DA-F6E92388E56C}" srcOrd="5" destOrd="0" parTransId="{9ECB9ABF-C882-49F1-9C8F-630807898AFB}" sibTransId="{B9F7D5D7-1405-4EE1-9AEE-F7DCB864DD01}"/>
    <dgm:cxn modelId="{EA1E634B-9D01-4C84-A5DD-363A571BCC26}" type="presOf" srcId="{EC286671-5B20-482B-A5DA-F6E92388E56C}" destId="{F033BEBD-6F5D-4FEE-9807-C0A68085102C}" srcOrd="1" destOrd="0" presId="urn:microsoft.com/office/officeart/2005/8/layout/orgChart1"/>
    <dgm:cxn modelId="{0FE28A84-B762-4B18-AB6D-0519465894B3}" type="presOf" srcId="{5AD42C7B-9304-4E86-9589-D6E89EBE4680}" destId="{25D6301E-EE39-4B2F-81CB-9D9118ACD8CD}" srcOrd="0" destOrd="0" presId="urn:microsoft.com/office/officeart/2005/8/layout/orgChart1"/>
    <dgm:cxn modelId="{987C01F2-7BFF-4740-9C4F-8A0AA5C28983}" type="presOf" srcId="{D4EBB778-9A57-4B5C-9D87-DFB01A77E37F}" destId="{FBE13740-1C99-4F23-8F79-BD1C01777BFA}" srcOrd="0" destOrd="0" presId="urn:microsoft.com/office/officeart/2005/8/layout/orgChart1"/>
    <dgm:cxn modelId="{34840B41-929F-44B0-ABE1-65094DFFDA36}" type="presOf" srcId="{CCB587B2-90E8-4B9C-A02C-40EA89AB5F62}" destId="{41AE360B-A0EB-4620-84F1-E31229060FAF}" srcOrd="0" destOrd="0" presId="urn:microsoft.com/office/officeart/2005/8/layout/orgChart1"/>
    <dgm:cxn modelId="{217A8D91-9270-4A53-B3E8-D9B15DF5BED8}" srcId="{CFFBEC19-EC4B-4F81-B68D-DD93F9FA2516}" destId="{77281B7E-BE4B-49F1-976C-D5ABC084C1D4}" srcOrd="0" destOrd="0" parTransId="{5AD42C7B-9304-4E86-9589-D6E89EBE4680}" sibTransId="{9E7AFA9B-B5F5-44E4-BE0A-BC364942BCC8}"/>
    <dgm:cxn modelId="{6C212CCB-905C-4E12-9181-45E0E14A745B}" type="presOf" srcId="{94C4106F-304C-4E4D-96DB-A2B2E65C0DEF}" destId="{8AB063F7-CD93-4D3C-90AE-6BD76062BB67}" srcOrd="1" destOrd="0" presId="urn:microsoft.com/office/officeart/2005/8/layout/orgChart1"/>
    <dgm:cxn modelId="{CE35FC19-1293-4D2F-8851-7852BC7D6B54}" type="presOf" srcId="{77281B7E-BE4B-49F1-976C-D5ABC084C1D4}" destId="{9DDD0C25-41E6-4B7E-A5A2-C36F164C8637}" srcOrd="1" destOrd="0" presId="urn:microsoft.com/office/officeart/2005/8/layout/orgChart1"/>
    <dgm:cxn modelId="{BA8A75E6-4FA2-48ED-BDE9-AD24F37A018F}" type="presOf" srcId="{77281B7E-BE4B-49F1-976C-D5ABC084C1D4}" destId="{06BD5C3A-DB83-41A2-BCA1-3885AC43B4AD}" srcOrd="0" destOrd="0" presId="urn:microsoft.com/office/officeart/2005/8/layout/orgChart1"/>
    <dgm:cxn modelId="{0447F667-2112-4E78-A441-30DC545A9C28}" type="presOf" srcId="{7DC2401D-0772-4E96-9AD6-AF4A203C3441}" destId="{D4E9D9D7-6C32-46B1-9607-84D19413D75F}" srcOrd="0" destOrd="0" presId="urn:microsoft.com/office/officeart/2005/8/layout/orgChart1"/>
    <dgm:cxn modelId="{0EEA91F8-CD53-4803-8890-C5C6AF183696}" type="presOf" srcId="{85B1C318-76FF-4F09-96FE-A746FF687454}" destId="{C880D74A-A475-4A8A-A4AD-27A7E8DA0FF5}" srcOrd="0" destOrd="0" presId="urn:microsoft.com/office/officeart/2005/8/layout/orgChart1"/>
    <dgm:cxn modelId="{9D3E3303-6D31-46D6-BF20-2199682819E4}" type="presOf" srcId="{EC43AD4B-F4B1-416A-9586-E37D90621589}" destId="{1E1CF8E7-C6F4-454F-AF44-7064DD6FE72B}" srcOrd="0" destOrd="0" presId="urn:microsoft.com/office/officeart/2005/8/layout/orgChart1"/>
    <dgm:cxn modelId="{AF7580B4-DDD2-4AF9-A65E-9C5BACD0FCB0}" type="presOf" srcId="{EC43AD4B-F4B1-416A-9586-E37D90621589}" destId="{192AB608-98FA-4693-954C-18D76BD2DDF7}" srcOrd="1" destOrd="0" presId="urn:microsoft.com/office/officeart/2005/8/layout/orgChart1"/>
    <dgm:cxn modelId="{2FB2B278-5A7B-4BA6-95DE-90D56798C410}" type="presOf" srcId="{4B756431-ED81-468B-9E35-83B66A71018B}" destId="{AFFAC2D5-6E24-471F-97DD-B220C8BBFF95}" srcOrd="0" destOrd="0" presId="urn:microsoft.com/office/officeart/2005/8/layout/orgChart1"/>
    <dgm:cxn modelId="{ED41CF3A-B179-4C0F-994A-FA3D094BC2DD}" type="presOf" srcId="{9ECB9ABF-C882-49F1-9C8F-630807898AFB}" destId="{1921EBE1-8324-486F-B394-D75CF1B53226}" srcOrd="0" destOrd="0" presId="urn:microsoft.com/office/officeart/2005/8/layout/orgChart1"/>
    <dgm:cxn modelId="{EAEBA045-3E8F-41B5-9BAF-08CAE1635341}" type="presOf" srcId="{EC286671-5B20-482B-A5DA-F6E92388E56C}" destId="{F8C131A0-A98D-42D8-A035-45C8BF11B0CC}" srcOrd="0" destOrd="0" presId="urn:microsoft.com/office/officeart/2005/8/layout/orgChart1"/>
    <dgm:cxn modelId="{14204A77-BDA9-4695-9124-08E16BD0AEA0}" type="presOf" srcId="{CFFBEC19-EC4B-4F81-B68D-DD93F9FA2516}" destId="{B5784A85-FB8B-4AF8-AF50-57B0064FDC9C}" srcOrd="0" destOrd="0" presId="urn:microsoft.com/office/officeart/2005/8/layout/orgChart1"/>
    <dgm:cxn modelId="{F771EAAB-8548-493D-810D-6B912A57BE47}" type="presOf" srcId="{7DC2401D-0772-4E96-9AD6-AF4A203C3441}" destId="{31733B54-43CA-48B5-8DB8-FBC4C3A7DA10}" srcOrd="1" destOrd="0" presId="urn:microsoft.com/office/officeart/2005/8/layout/orgChart1"/>
    <dgm:cxn modelId="{D33938A0-F01D-42F9-815B-1D17907791B5}" type="presOf" srcId="{BADBA5C4-FCF8-48B3-BEFC-C5C72BEAF2C6}" destId="{0385A8B8-C14D-4C10-8706-E33C3B6F4A6D}" srcOrd="0" destOrd="0" presId="urn:microsoft.com/office/officeart/2005/8/layout/orgChart1"/>
    <dgm:cxn modelId="{E449518B-BA23-4817-A468-3E0369744006}" type="presParOf" srcId="{C880D74A-A475-4A8A-A4AD-27A7E8DA0FF5}" destId="{810C018B-586A-451D-9261-B8B506818503}" srcOrd="0" destOrd="0" presId="urn:microsoft.com/office/officeart/2005/8/layout/orgChart1"/>
    <dgm:cxn modelId="{B5F8095F-6CB3-4A92-B2D2-BEF96C2FF601}" type="presParOf" srcId="{810C018B-586A-451D-9261-B8B506818503}" destId="{96D4E974-ADC4-4CC7-A75B-ADAEC9122603}" srcOrd="0" destOrd="0" presId="urn:microsoft.com/office/officeart/2005/8/layout/orgChart1"/>
    <dgm:cxn modelId="{6F4A0D03-3509-455C-AA12-74FDA87D7415}" type="presParOf" srcId="{96D4E974-ADC4-4CC7-A75B-ADAEC9122603}" destId="{B5784A85-FB8B-4AF8-AF50-57B0064FDC9C}" srcOrd="0" destOrd="0" presId="urn:microsoft.com/office/officeart/2005/8/layout/orgChart1"/>
    <dgm:cxn modelId="{0AC6BF82-A634-4F0E-9241-982FDFBC7BC2}" type="presParOf" srcId="{96D4E974-ADC4-4CC7-A75B-ADAEC9122603}" destId="{449AE944-5C39-42FB-A3F0-10747BB98C4C}" srcOrd="1" destOrd="0" presId="urn:microsoft.com/office/officeart/2005/8/layout/orgChart1"/>
    <dgm:cxn modelId="{228B3315-A0AE-4624-A3F8-0896E5FA80DF}" type="presParOf" srcId="{810C018B-586A-451D-9261-B8B506818503}" destId="{B15D6502-306D-4D9B-93B4-0BC4806D0D28}" srcOrd="1" destOrd="0" presId="urn:microsoft.com/office/officeart/2005/8/layout/orgChart1"/>
    <dgm:cxn modelId="{898DDABE-7048-4D3C-A5A2-4A6C14B41A46}" type="presParOf" srcId="{B15D6502-306D-4D9B-93B4-0BC4806D0D28}" destId="{25D6301E-EE39-4B2F-81CB-9D9118ACD8CD}" srcOrd="0" destOrd="0" presId="urn:microsoft.com/office/officeart/2005/8/layout/orgChart1"/>
    <dgm:cxn modelId="{9F8CB192-06CE-4276-9E4B-E8B321B0A92D}" type="presParOf" srcId="{B15D6502-306D-4D9B-93B4-0BC4806D0D28}" destId="{B6B78B1B-21A6-4321-8417-6C90C1D07F17}" srcOrd="1" destOrd="0" presId="urn:microsoft.com/office/officeart/2005/8/layout/orgChart1"/>
    <dgm:cxn modelId="{F021A66F-2C93-449C-B9BE-19CE27B942F8}" type="presParOf" srcId="{B6B78B1B-21A6-4321-8417-6C90C1D07F17}" destId="{57172C82-327F-4869-A4AB-2771B9C6BA71}" srcOrd="0" destOrd="0" presId="urn:microsoft.com/office/officeart/2005/8/layout/orgChart1"/>
    <dgm:cxn modelId="{FFEF7F12-A6F0-43A6-9D9A-1859A3A5E215}" type="presParOf" srcId="{57172C82-327F-4869-A4AB-2771B9C6BA71}" destId="{06BD5C3A-DB83-41A2-BCA1-3885AC43B4AD}" srcOrd="0" destOrd="0" presId="urn:microsoft.com/office/officeart/2005/8/layout/orgChart1"/>
    <dgm:cxn modelId="{5835CD1E-1585-4142-AC91-67EB601C1A98}" type="presParOf" srcId="{57172C82-327F-4869-A4AB-2771B9C6BA71}" destId="{9DDD0C25-41E6-4B7E-A5A2-C36F164C8637}" srcOrd="1" destOrd="0" presId="urn:microsoft.com/office/officeart/2005/8/layout/orgChart1"/>
    <dgm:cxn modelId="{A6AC9994-011B-4001-A902-F753722866BB}" type="presParOf" srcId="{B6B78B1B-21A6-4321-8417-6C90C1D07F17}" destId="{0DCB5BC2-10DE-47C5-B734-43ADBAF70CEE}" srcOrd="1" destOrd="0" presId="urn:microsoft.com/office/officeart/2005/8/layout/orgChart1"/>
    <dgm:cxn modelId="{1B68780B-09C8-4D7B-A914-B08271E0CB6B}" type="presParOf" srcId="{B6B78B1B-21A6-4321-8417-6C90C1D07F17}" destId="{1AE5C944-5F64-40F0-AA2E-39F2216D05CA}" srcOrd="2" destOrd="0" presId="urn:microsoft.com/office/officeart/2005/8/layout/orgChart1"/>
    <dgm:cxn modelId="{5D7E74E6-C738-4CC0-8B4D-D397D1CB29DC}" type="presParOf" srcId="{B15D6502-306D-4D9B-93B4-0BC4806D0D28}" destId="{41AE360B-A0EB-4620-84F1-E31229060FAF}" srcOrd="2" destOrd="0" presId="urn:microsoft.com/office/officeart/2005/8/layout/orgChart1"/>
    <dgm:cxn modelId="{77A7BBB1-0DDB-44EB-A60C-83C85969A28C}" type="presParOf" srcId="{B15D6502-306D-4D9B-93B4-0BC4806D0D28}" destId="{C770F393-56DE-4E35-B04E-D34B82B90E97}" srcOrd="3" destOrd="0" presId="urn:microsoft.com/office/officeart/2005/8/layout/orgChart1"/>
    <dgm:cxn modelId="{FAA498C3-6410-42E8-96FF-3D48E1FA85E0}" type="presParOf" srcId="{C770F393-56DE-4E35-B04E-D34B82B90E97}" destId="{00D84235-4ACF-4692-945A-D0CB2F731F26}" srcOrd="0" destOrd="0" presId="urn:microsoft.com/office/officeart/2005/8/layout/orgChart1"/>
    <dgm:cxn modelId="{D6EED04F-C25B-4AC3-86C9-B60913ADA8BE}" type="presParOf" srcId="{00D84235-4ACF-4692-945A-D0CB2F731F26}" destId="{72F3347E-3107-48A3-8AD5-35B9103CB40F}" srcOrd="0" destOrd="0" presId="urn:microsoft.com/office/officeart/2005/8/layout/orgChart1"/>
    <dgm:cxn modelId="{C673B092-8AE2-40FF-9D2C-8089C5531134}" type="presParOf" srcId="{00D84235-4ACF-4692-945A-D0CB2F731F26}" destId="{8AB063F7-CD93-4D3C-90AE-6BD76062BB67}" srcOrd="1" destOrd="0" presId="urn:microsoft.com/office/officeart/2005/8/layout/orgChart1"/>
    <dgm:cxn modelId="{A4214345-D4DC-47EF-94BB-543E699A126F}" type="presParOf" srcId="{C770F393-56DE-4E35-B04E-D34B82B90E97}" destId="{E5B13793-9AAA-4F04-B2AB-37BC03431911}" srcOrd="1" destOrd="0" presId="urn:microsoft.com/office/officeart/2005/8/layout/orgChart1"/>
    <dgm:cxn modelId="{0AC54A20-1F7C-44DC-8416-5E71904892F2}" type="presParOf" srcId="{C770F393-56DE-4E35-B04E-D34B82B90E97}" destId="{9D22EDE0-8040-465C-96D2-9A17F66D07A0}" srcOrd="2" destOrd="0" presId="urn:microsoft.com/office/officeart/2005/8/layout/orgChart1"/>
    <dgm:cxn modelId="{047EAC5F-8385-4DD9-86B5-1144519FED4F}" type="presParOf" srcId="{B15D6502-306D-4D9B-93B4-0BC4806D0D28}" destId="{FBE13740-1C99-4F23-8F79-BD1C01777BFA}" srcOrd="4" destOrd="0" presId="urn:microsoft.com/office/officeart/2005/8/layout/orgChart1"/>
    <dgm:cxn modelId="{EFE0049E-82C8-4299-9FA2-842236D0F519}" type="presParOf" srcId="{B15D6502-306D-4D9B-93B4-0BC4806D0D28}" destId="{5E77264C-5B1A-491B-9650-1479B297078A}" srcOrd="5" destOrd="0" presId="urn:microsoft.com/office/officeart/2005/8/layout/orgChart1"/>
    <dgm:cxn modelId="{0A92821D-5741-4FAF-B0F2-05000B649A04}" type="presParOf" srcId="{5E77264C-5B1A-491B-9650-1479B297078A}" destId="{3907AA41-D78D-4A72-863C-BEF7B56252AA}" srcOrd="0" destOrd="0" presId="urn:microsoft.com/office/officeart/2005/8/layout/orgChart1"/>
    <dgm:cxn modelId="{594D8A7F-8388-4A1A-AFDA-9AA3C9BDFC4E}" type="presParOf" srcId="{3907AA41-D78D-4A72-863C-BEF7B56252AA}" destId="{D4E9D9D7-6C32-46B1-9607-84D19413D75F}" srcOrd="0" destOrd="0" presId="urn:microsoft.com/office/officeart/2005/8/layout/orgChart1"/>
    <dgm:cxn modelId="{26733A93-AC84-4090-AAA4-DF666A712B0B}" type="presParOf" srcId="{3907AA41-D78D-4A72-863C-BEF7B56252AA}" destId="{31733B54-43CA-48B5-8DB8-FBC4C3A7DA10}" srcOrd="1" destOrd="0" presId="urn:microsoft.com/office/officeart/2005/8/layout/orgChart1"/>
    <dgm:cxn modelId="{D1B2C8F6-06B3-485F-8B2B-AFBC28295640}" type="presParOf" srcId="{5E77264C-5B1A-491B-9650-1479B297078A}" destId="{4DE38031-B41A-4C79-9404-65B3CEC429EF}" srcOrd="1" destOrd="0" presId="urn:microsoft.com/office/officeart/2005/8/layout/orgChart1"/>
    <dgm:cxn modelId="{82C0E994-A5C2-495A-8B7D-52CBC8E63F3A}" type="presParOf" srcId="{5E77264C-5B1A-491B-9650-1479B297078A}" destId="{64508E13-07F1-4947-8BB2-8D9F53BF1A6D}" srcOrd="2" destOrd="0" presId="urn:microsoft.com/office/officeart/2005/8/layout/orgChart1"/>
    <dgm:cxn modelId="{CD8D4003-2B67-4391-8D18-9A23951153B9}" type="presParOf" srcId="{B15D6502-306D-4D9B-93B4-0BC4806D0D28}" destId="{AFFAC2D5-6E24-471F-97DD-B220C8BBFF95}" srcOrd="6" destOrd="0" presId="urn:microsoft.com/office/officeart/2005/8/layout/orgChart1"/>
    <dgm:cxn modelId="{4C6B35E1-E256-43F0-A8D7-1EB2CAE046C7}" type="presParOf" srcId="{B15D6502-306D-4D9B-93B4-0BC4806D0D28}" destId="{DF1A5C6E-F8E1-4CD9-A0D4-DAE8A6D96FDA}" srcOrd="7" destOrd="0" presId="urn:microsoft.com/office/officeart/2005/8/layout/orgChart1"/>
    <dgm:cxn modelId="{63CE972D-7015-4273-B7DD-D952D9B1C15B}" type="presParOf" srcId="{DF1A5C6E-F8E1-4CD9-A0D4-DAE8A6D96FDA}" destId="{CF93F11A-D9AC-4226-9BDD-D20C88ADDEB1}" srcOrd="0" destOrd="0" presId="urn:microsoft.com/office/officeart/2005/8/layout/orgChart1"/>
    <dgm:cxn modelId="{FF2FD871-D2AA-4FB3-8AE4-D00EBCA0D486}" type="presParOf" srcId="{CF93F11A-D9AC-4226-9BDD-D20C88ADDEB1}" destId="{0385A8B8-C14D-4C10-8706-E33C3B6F4A6D}" srcOrd="0" destOrd="0" presId="urn:microsoft.com/office/officeart/2005/8/layout/orgChart1"/>
    <dgm:cxn modelId="{C4CC21BF-B8E8-4ABA-B54D-0BF6DF6A0E8E}" type="presParOf" srcId="{CF93F11A-D9AC-4226-9BDD-D20C88ADDEB1}" destId="{ADB580CB-E8EA-4220-AA0A-BFA9F5201511}" srcOrd="1" destOrd="0" presId="urn:microsoft.com/office/officeart/2005/8/layout/orgChart1"/>
    <dgm:cxn modelId="{96416D26-27EA-4BD7-93FF-91A96E20A1AB}" type="presParOf" srcId="{DF1A5C6E-F8E1-4CD9-A0D4-DAE8A6D96FDA}" destId="{C3BB3B3C-59C2-4654-A88C-1CC644E6DB91}" srcOrd="1" destOrd="0" presId="urn:microsoft.com/office/officeart/2005/8/layout/orgChart1"/>
    <dgm:cxn modelId="{223A4E9D-0A56-46E1-8790-172066EE27E1}" type="presParOf" srcId="{DF1A5C6E-F8E1-4CD9-A0D4-DAE8A6D96FDA}" destId="{23BF9572-CD3D-4FF2-B885-532CCCBB99F5}" srcOrd="2" destOrd="0" presId="urn:microsoft.com/office/officeart/2005/8/layout/orgChart1"/>
    <dgm:cxn modelId="{1C419E49-EC3D-4A5B-8B52-E679CDAE5937}" type="presParOf" srcId="{B15D6502-306D-4D9B-93B4-0BC4806D0D28}" destId="{CB8C09D3-BE70-4B03-B55E-F75F94E6C82A}" srcOrd="8" destOrd="0" presId="urn:microsoft.com/office/officeart/2005/8/layout/orgChart1"/>
    <dgm:cxn modelId="{029291C3-E827-4E65-BA86-B5C73B298EB0}" type="presParOf" srcId="{B15D6502-306D-4D9B-93B4-0BC4806D0D28}" destId="{EA97ECEB-1EF4-41B8-AF9A-DA712D7CB55F}" srcOrd="9" destOrd="0" presId="urn:microsoft.com/office/officeart/2005/8/layout/orgChart1"/>
    <dgm:cxn modelId="{88F076B9-C721-4063-AD1B-BDA0FCAC7083}" type="presParOf" srcId="{EA97ECEB-1EF4-41B8-AF9A-DA712D7CB55F}" destId="{2083AC38-F549-40A7-9331-99E7D9937DBF}" srcOrd="0" destOrd="0" presId="urn:microsoft.com/office/officeart/2005/8/layout/orgChart1"/>
    <dgm:cxn modelId="{26796818-D592-4556-B0D1-47E573911909}" type="presParOf" srcId="{2083AC38-F549-40A7-9331-99E7D9937DBF}" destId="{1E1CF8E7-C6F4-454F-AF44-7064DD6FE72B}" srcOrd="0" destOrd="0" presId="urn:microsoft.com/office/officeart/2005/8/layout/orgChart1"/>
    <dgm:cxn modelId="{5462A909-8E0E-4F25-A1A5-FF8E2844D5DC}" type="presParOf" srcId="{2083AC38-F549-40A7-9331-99E7D9937DBF}" destId="{192AB608-98FA-4693-954C-18D76BD2DDF7}" srcOrd="1" destOrd="0" presId="urn:microsoft.com/office/officeart/2005/8/layout/orgChart1"/>
    <dgm:cxn modelId="{6C65C01D-9378-4BC8-A3C5-9ACF85224CC2}" type="presParOf" srcId="{EA97ECEB-1EF4-41B8-AF9A-DA712D7CB55F}" destId="{89DCF089-379E-4876-9585-E75A5BC699DA}" srcOrd="1" destOrd="0" presId="urn:microsoft.com/office/officeart/2005/8/layout/orgChart1"/>
    <dgm:cxn modelId="{05A24F09-F140-4CDF-826E-0DD17942CAF1}" type="presParOf" srcId="{EA97ECEB-1EF4-41B8-AF9A-DA712D7CB55F}" destId="{37845337-FE2B-4953-B49B-AF781BDA1BA5}" srcOrd="2" destOrd="0" presId="urn:microsoft.com/office/officeart/2005/8/layout/orgChart1"/>
    <dgm:cxn modelId="{2D23EDE4-61E1-41C3-B6AE-858482A80125}" type="presParOf" srcId="{B15D6502-306D-4D9B-93B4-0BC4806D0D28}" destId="{1921EBE1-8324-486F-B394-D75CF1B53226}" srcOrd="10" destOrd="0" presId="urn:microsoft.com/office/officeart/2005/8/layout/orgChart1"/>
    <dgm:cxn modelId="{CE399C18-0624-41B2-B3E9-1EB13C930EFE}" type="presParOf" srcId="{B15D6502-306D-4D9B-93B4-0BC4806D0D28}" destId="{85FF04D6-2E3E-47FA-9F84-75CB7A83DBEA}" srcOrd="11" destOrd="0" presId="urn:microsoft.com/office/officeart/2005/8/layout/orgChart1"/>
    <dgm:cxn modelId="{E3D62EFA-0062-4001-A2F4-6E48A9270019}" type="presParOf" srcId="{85FF04D6-2E3E-47FA-9F84-75CB7A83DBEA}" destId="{B7C80EE1-3594-45FD-A1DA-955CB4018354}" srcOrd="0" destOrd="0" presId="urn:microsoft.com/office/officeart/2005/8/layout/orgChart1"/>
    <dgm:cxn modelId="{56CAB9B7-F355-49ED-8D1A-2F1B8D595004}" type="presParOf" srcId="{B7C80EE1-3594-45FD-A1DA-955CB4018354}" destId="{F8C131A0-A98D-42D8-A035-45C8BF11B0CC}" srcOrd="0" destOrd="0" presId="urn:microsoft.com/office/officeart/2005/8/layout/orgChart1"/>
    <dgm:cxn modelId="{60B5814E-FC14-4D82-BC1F-D9A32108E92A}" type="presParOf" srcId="{B7C80EE1-3594-45FD-A1DA-955CB4018354}" destId="{F033BEBD-6F5D-4FEE-9807-C0A68085102C}" srcOrd="1" destOrd="0" presId="urn:microsoft.com/office/officeart/2005/8/layout/orgChart1"/>
    <dgm:cxn modelId="{805A0679-640A-4546-8339-3B1A0E59FDE7}" type="presParOf" srcId="{85FF04D6-2E3E-47FA-9F84-75CB7A83DBEA}" destId="{712205DC-DAF3-4D72-8FFB-68C7CD0E6441}" srcOrd="1" destOrd="0" presId="urn:microsoft.com/office/officeart/2005/8/layout/orgChart1"/>
    <dgm:cxn modelId="{D9766E1A-010B-44CB-B954-DF3CC8B3964D}" type="presParOf" srcId="{85FF04D6-2E3E-47FA-9F84-75CB7A83DBEA}" destId="{CD268DCC-AC69-452B-9D8E-69CC3C7C703E}" srcOrd="2" destOrd="0" presId="urn:microsoft.com/office/officeart/2005/8/layout/orgChart1"/>
    <dgm:cxn modelId="{78C96EC4-FA40-4424-8E51-5A8EAEEE50A9}" type="presParOf" srcId="{810C018B-586A-451D-9261-B8B506818503}" destId="{E49100EB-3E0B-429A-9EBE-3186D67B827C}" srcOrd="2" destOrd="0" presId="urn:microsoft.com/office/officeart/2005/8/layout/orgChart1"/>
  </dgm:cxnLst>
  <dgm:bg>
    <a:solidFill>
      <a:schemeClr val="bg1"/>
    </a:solidFill>
  </dgm:bg>
  <dgm:whole>
    <a:ln>
      <a:solidFill>
        <a:schemeClr val="bg1"/>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5B1C318-76FF-4F09-96FE-A746FF687454}"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tr-TR"/>
        </a:p>
      </dgm:t>
    </dgm:pt>
    <dgm:pt modelId="{CFFBEC19-EC4B-4F81-B68D-DD93F9FA2516}">
      <dgm:prSet phldrT="[Metin]" custT="1"/>
      <dgm:spPr>
        <a:solidFill>
          <a:srgbClr val="B797B3"/>
        </a:solidFill>
      </dgm:spPr>
      <dgm:t>
        <a:bodyPr/>
        <a:lstStyle/>
        <a:p>
          <a:r>
            <a:rPr lang="tr-TR" sz="1400" dirty="0" smtClean="0">
              <a:solidFill>
                <a:schemeClr val="tx1"/>
              </a:solidFill>
              <a:latin typeface="Times New Roman" pitchFamily="18" charset="0"/>
              <a:cs typeface="Times New Roman" pitchFamily="18" charset="0"/>
            </a:rPr>
            <a:t>OKUMA SONRASINDA OKUDUĞUNU ANLAMADA KULLANILAN STRATEJİLER</a:t>
          </a:r>
          <a:endParaRPr lang="tr-TR" sz="1400" dirty="0">
            <a:solidFill>
              <a:schemeClr val="tx1"/>
            </a:solidFill>
            <a:latin typeface="Times New Roman" pitchFamily="18" charset="0"/>
            <a:cs typeface="Times New Roman" pitchFamily="18" charset="0"/>
          </a:endParaRPr>
        </a:p>
      </dgm:t>
    </dgm:pt>
    <dgm:pt modelId="{A11C3E39-BAFD-45D2-A908-112E9A7F5395}" type="parTrans" cxnId="{C661EA54-DA18-4752-AF79-CD16091F21A3}">
      <dgm:prSet/>
      <dgm:spPr/>
      <dgm:t>
        <a:bodyPr/>
        <a:lstStyle/>
        <a:p>
          <a:endParaRPr lang="tr-TR" sz="1400">
            <a:latin typeface="Times New Roman" pitchFamily="18" charset="0"/>
            <a:cs typeface="Times New Roman" pitchFamily="18" charset="0"/>
          </a:endParaRPr>
        </a:p>
      </dgm:t>
    </dgm:pt>
    <dgm:pt modelId="{7ACB829A-F8CA-434A-A534-1130F2E45285}" type="sibTrans" cxnId="{C661EA54-DA18-4752-AF79-CD16091F21A3}">
      <dgm:prSet/>
      <dgm:spPr/>
      <dgm:t>
        <a:bodyPr/>
        <a:lstStyle/>
        <a:p>
          <a:endParaRPr lang="tr-TR" sz="1400">
            <a:latin typeface="Times New Roman" pitchFamily="18" charset="0"/>
            <a:cs typeface="Times New Roman" pitchFamily="18" charset="0"/>
          </a:endParaRPr>
        </a:p>
      </dgm:t>
    </dgm:pt>
    <dgm:pt modelId="{77281B7E-BE4B-49F1-976C-D5ABC084C1D4}">
      <dgm:prSet phldrT="[Metin]" custT="1"/>
      <dgm:spPr>
        <a:solidFill>
          <a:schemeClr val="accent2"/>
        </a:solidFill>
      </dgm:spPr>
      <dgm:t>
        <a:bodyPr/>
        <a:lstStyle/>
        <a:p>
          <a:r>
            <a:rPr lang="tr-TR" sz="1400" dirty="0" smtClean="0">
              <a:solidFill>
                <a:srgbClr val="002060"/>
              </a:solidFill>
            </a:rPr>
            <a:t>Metni özetlemek</a:t>
          </a:r>
          <a:endParaRPr lang="tr-TR" sz="1400" dirty="0">
            <a:solidFill>
              <a:schemeClr val="tx1"/>
            </a:solidFill>
            <a:latin typeface="Times New Roman" pitchFamily="18" charset="0"/>
            <a:cs typeface="Times New Roman" pitchFamily="18" charset="0"/>
          </a:endParaRPr>
        </a:p>
      </dgm:t>
    </dgm:pt>
    <dgm:pt modelId="{5AD42C7B-9304-4E86-9589-D6E89EBE4680}" type="parTrans" cxnId="{217A8D91-9270-4A53-B3E8-D9B15DF5BED8}">
      <dgm:prSet/>
      <dgm:spPr/>
      <dgm:t>
        <a:bodyPr/>
        <a:lstStyle/>
        <a:p>
          <a:endParaRPr lang="tr-TR" sz="1400">
            <a:solidFill>
              <a:schemeClr val="tx1"/>
            </a:solidFill>
            <a:latin typeface="Times New Roman" pitchFamily="18" charset="0"/>
            <a:cs typeface="Times New Roman" pitchFamily="18" charset="0"/>
          </a:endParaRPr>
        </a:p>
      </dgm:t>
    </dgm:pt>
    <dgm:pt modelId="{9E7AFA9B-B5F5-44E4-BE0A-BC364942BCC8}" type="sibTrans" cxnId="{217A8D91-9270-4A53-B3E8-D9B15DF5BED8}">
      <dgm:prSet/>
      <dgm:spPr/>
      <dgm:t>
        <a:bodyPr/>
        <a:lstStyle/>
        <a:p>
          <a:endParaRPr lang="tr-TR" sz="1400">
            <a:latin typeface="Times New Roman" pitchFamily="18" charset="0"/>
            <a:cs typeface="Times New Roman" pitchFamily="18" charset="0"/>
          </a:endParaRPr>
        </a:p>
      </dgm:t>
    </dgm:pt>
    <dgm:pt modelId="{94C4106F-304C-4E4D-96DB-A2B2E65C0DEF}">
      <dgm:prSet phldrT="[Metin]" custT="1"/>
      <dgm:spPr>
        <a:solidFill>
          <a:schemeClr val="accent2"/>
        </a:solidFill>
      </dgm:spPr>
      <dgm:t>
        <a:bodyPr/>
        <a:lstStyle/>
        <a:p>
          <a:r>
            <a:rPr lang="tr-TR" sz="1400" dirty="0" smtClean="0">
              <a:solidFill>
                <a:srgbClr val="002060"/>
              </a:solidFill>
            </a:rPr>
            <a:t>Okunanlar üzerine tartışmak</a:t>
          </a:r>
          <a:endParaRPr lang="tr-TR" sz="1400" dirty="0">
            <a:solidFill>
              <a:schemeClr val="tx1"/>
            </a:solidFill>
            <a:latin typeface="Times New Roman" pitchFamily="18" charset="0"/>
            <a:cs typeface="Times New Roman" pitchFamily="18" charset="0"/>
          </a:endParaRPr>
        </a:p>
      </dgm:t>
    </dgm:pt>
    <dgm:pt modelId="{CCB587B2-90E8-4B9C-A02C-40EA89AB5F62}" type="parTrans" cxnId="{22087743-49F9-40F8-8944-071EC8CC1839}">
      <dgm:prSet/>
      <dgm:spPr/>
      <dgm:t>
        <a:bodyPr/>
        <a:lstStyle/>
        <a:p>
          <a:endParaRPr lang="tr-TR" sz="1400">
            <a:solidFill>
              <a:schemeClr val="tx1"/>
            </a:solidFill>
            <a:latin typeface="Times New Roman" pitchFamily="18" charset="0"/>
            <a:cs typeface="Times New Roman" pitchFamily="18" charset="0"/>
          </a:endParaRPr>
        </a:p>
      </dgm:t>
    </dgm:pt>
    <dgm:pt modelId="{F6ACAA88-811C-4F3E-8D82-6E1E5D5BE67B}" type="sibTrans" cxnId="{22087743-49F9-40F8-8944-071EC8CC1839}">
      <dgm:prSet/>
      <dgm:spPr/>
      <dgm:t>
        <a:bodyPr/>
        <a:lstStyle/>
        <a:p>
          <a:endParaRPr lang="tr-TR" sz="1400">
            <a:latin typeface="Times New Roman" pitchFamily="18" charset="0"/>
            <a:cs typeface="Times New Roman" pitchFamily="18" charset="0"/>
          </a:endParaRPr>
        </a:p>
      </dgm:t>
    </dgm:pt>
    <dgm:pt modelId="{7DC2401D-0772-4E96-9AD6-AF4A203C3441}">
      <dgm:prSet phldrT="[Metin]" custT="1"/>
      <dgm:spPr>
        <a:solidFill>
          <a:schemeClr val="accent2"/>
        </a:solidFill>
      </dgm:spPr>
      <dgm:t>
        <a:bodyPr/>
        <a:lstStyle/>
        <a:p>
          <a:r>
            <a:rPr lang="tr-TR" sz="1400" dirty="0" smtClean="0">
              <a:solidFill>
                <a:srgbClr val="002060"/>
              </a:solidFill>
            </a:rPr>
            <a:t>Okunanlar ile ilgili soru üretmek</a:t>
          </a:r>
          <a:endParaRPr lang="tr-TR" sz="1400" dirty="0">
            <a:solidFill>
              <a:schemeClr val="tx1"/>
            </a:solidFill>
            <a:latin typeface="Times New Roman" pitchFamily="18" charset="0"/>
            <a:cs typeface="Times New Roman" pitchFamily="18" charset="0"/>
          </a:endParaRPr>
        </a:p>
      </dgm:t>
    </dgm:pt>
    <dgm:pt modelId="{D4EBB778-9A57-4B5C-9D87-DFB01A77E37F}" type="parTrans" cxnId="{976F7CA8-6998-42AF-AC2D-D7A1874D0696}">
      <dgm:prSet/>
      <dgm:spPr/>
      <dgm:t>
        <a:bodyPr/>
        <a:lstStyle/>
        <a:p>
          <a:endParaRPr lang="tr-TR" sz="1400">
            <a:solidFill>
              <a:schemeClr val="tx1"/>
            </a:solidFill>
            <a:latin typeface="Times New Roman" pitchFamily="18" charset="0"/>
            <a:cs typeface="Times New Roman" pitchFamily="18" charset="0"/>
          </a:endParaRPr>
        </a:p>
      </dgm:t>
    </dgm:pt>
    <dgm:pt modelId="{AE50CF32-7D18-4312-AECC-CA35B1BB25F6}" type="sibTrans" cxnId="{976F7CA8-6998-42AF-AC2D-D7A1874D0696}">
      <dgm:prSet/>
      <dgm:spPr/>
      <dgm:t>
        <a:bodyPr/>
        <a:lstStyle/>
        <a:p>
          <a:endParaRPr lang="tr-TR" sz="1400">
            <a:latin typeface="Times New Roman" pitchFamily="18" charset="0"/>
            <a:cs typeface="Times New Roman" pitchFamily="18" charset="0"/>
          </a:endParaRPr>
        </a:p>
      </dgm:t>
    </dgm:pt>
    <dgm:pt modelId="{EC43AD4B-F4B1-416A-9586-E37D90621589}">
      <dgm:prSet custT="1"/>
      <dgm:spPr>
        <a:solidFill>
          <a:schemeClr val="accent2"/>
        </a:solidFill>
      </dgm:spPr>
      <dgm:t>
        <a:bodyPr/>
        <a:lstStyle/>
        <a:p>
          <a:r>
            <a:rPr lang="tr-TR" sz="1400" dirty="0" smtClean="0">
              <a:solidFill>
                <a:srgbClr val="002060"/>
              </a:solidFill>
            </a:rPr>
            <a:t>Doğrulamak</a:t>
          </a:r>
          <a:endParaRPr lang="tr-TR" sz="1400" dirty="0">
            <a:solidFill>
              <a:schemeClr val="tx1"/>
            </a:solidFill>
            <a:latin typeface="Times New Roman" pitchFamily="18" charset="0"/>
            <a:cs typeface="Times New Roman" pitchFamily="18" charset="0"/>
          </a:endParaRPr>
        </a:p>
      </dgm:t>
    </dgm:pt>
    <dgm:pt modelId="{8769CD67-866D-41CC-9351-28F6B14A21FC}" type="parTrans" cxnId="{8C553D22-CE6A-4A15-BAA6-4E4D70F1C793}">
      <dgm:prSet/>
      <dgm:spPr/>
      <dgm:t>
        <a:bodyPr/>
        <a:lstStyle/>
        <a:p>
          <a:endParaRPr lang="tr-TR" sz="1400">
            <a:solidFill>
              <a:schemeClr val="tx1"/>
            </a:solidFill>
            <a:latin typeface="Times New Roman" pitchFamily="18" charset="0"/>
            <a:cs typeface="Times New Roman" pitchFamily="18" charset="0"/>
          </a:endParaRPr>
        </a:p>
      </dgm:t>
    </dgm:pt>
    <dgm:pt modelId="{FB68C498-B97B-4634-B1D0-07F240F36EEE}" type="sibTrans" cxnId="{8C553D22-CE6A-4A15-BAA6-4E4D70F1C793}">
      <dgm:prSet/>
      <dgm:spPr/>
      <dgm:t>
        <a:bodyPr/>
        <a:lstStyle/>
        <a:p>
          <a:endParaRPr lang="tr-TR" sz="1400">
            <a:latin typeface="Times New Roman" pitchFamily="18" charset="0"/>
            <a:cs typeface="Times New Roman" pitchFamily="18" charset="0"/>
          </a:endParaRPr>
        </a:p>
      </dgm:t>
    </dgm:pt>
    <dgm:pt modelId="{BADBA5C4-FCF8-48B3-BEFC-C5C72BEAF2C6}">
      <dgm:prSet custT="1"/>
      <dgm:spPr>
        <a:solidFill>
          <a:schemeClr val="accent2"/>
        </a:solidFill>
      </dgm:spPr>
      <dgm:t>
        <a:bodyPr/>
        <a:lstStyle/>
        <a:p>
          <a:r>
            <a:rPr lang="tr-TR" sz="1400" dirty="0" smtClean="0">
              <a:solidFill>
                <a:srgbClr val="002060"/>
              </a:solidFill>
            </a:rPr>
            <a:t>Okumadan önce yapılan tahminleri genişletmek</a:t>
          </a:r>
          <a:endParaRPr lang="tr-TR" sz="1400" dirty="0">
            <a:solidFill>
              <a:schemeClr val="tx1"/>
            </a:solidFill>
            <a:latin typeface="Times New Roman" pitchFamily="18" charset="0"/>
            <a:cs typeface="Times New Roman" pitchFamily="18" charset="0"/>
          </a:endParaRPr>
        </a:p>
      </dgm:t>
    </dgm:pt>
    <dgm:pt modelId="{4B756431-ED81-468B-9E35-83B66A71018B}" type="parTrans" cxnId="{6276FC3E-46B8-4189-8EE4-0FACC298AA32}">
      <dgm:prSet/>
      <dgm:spPr/>
      <dgm:t>
        <a:bodyPr/>
        <a:lstStyle/>
        <a:p>
          <a:endParaRPr lang="tr-TR" sz="1400">
            <a:solidFill>
              <a:schemeClr val="tx1"/>
            </a:solidFill>
            <a:latin typeface="Times New Roman" pitchFamily="18" charset="0"/>
            <a:cs typeface="Times New Roman" pitchFamily="18" charset="0"/>
          </a:endParaRPr>
        </a:p>
      </dgm:t>
    </dgm:pt>
    <dgm:pt modelId="{F6713CE3-716A-4D3A-87B7-529F68C8E03B}" type="sibTrans" cxnId="{6276FC3E-46B8-4189-8EE4-0FACC298AA32}">
      <dgm:prSet/>
      <dgm:spPr/>
      <dgm:t>
        <a:bodyPr/>
        <a:lstStyle/>
        <a:p>
          <a:endParaRPr lang="tr-TR" sz="1400">
            <a:latin typeface="Times New Roman" pitchFamily="18" charset="0"/>
            <a:cs typeface="Times New Roman" pitchFamily="18" charset="0"/>
          </a:endParaRPr>
        </a:p>
      </dgm:t>
    </dgm:pt>
    <dgm:pt modelId="{EC286671-5B20-482B-A5DA-F6E92388E56C}">
      <dgm:prSet custT="1"/>
      <dgm:spPr>
        <a:solidFill>
          <a:schemeClr val="accent2"/>
        </a:solidFill>
      </dgm:spPr>
      <dgm:t>
        <a:bodyPr/>
        <a:lstStyle/>
        <a:p>
          <a:r>
            <a:rPr lang="tr-TR" sz="1400" dirty="0" smtClean="0">
              <a:solidFill>
                <a:srgbClr val="002060"/>
              </a:solidFill>
            </a:rPr>
            <a:t>Yanlışlarını bulmak</a:t>
          </a:r>
          <a:endParaRPr lang="tr-TR" sz="1400" dirty="0">
            <a:solidFill>
              <a:schemeClr val="tx1"/>
            </a:solidFill>
            <a:latin typeface="Times New Roman" pitchFamily="18" charset="0"/>
            <a:cs typeface="Times New Roman" pitchFamily="18" charset="0"/>
          </a:endParaRPr>
        </a:p>
      </dgm:t>
    </dgm:pt>
    <dgm:pt modelId="{9ECB9ABF-C882-49F1-9C8F-630807898AFB}" type="parTrans" cxnId="{6E68F812-70EE-445D-966D-0BB85B352767}">
      <dgm:prSet/>
      <dgm:spPr/>
      <dgm:t>
        <a:bodyPr/>
        <a:lstStyle/>
        <a:p>
          <a:endParaRPr lang="tr-TR" sz="1400">
            <a:solidFill>
              <a:schemeClr val="tx1"/>
            </a:solidFill>
            <a:latin typeface="Times New Roman" pitchFamily="18" charset="0"/>
            <a:cs typeface="Times New Roman" pitchFamily="18" charset="0"/>
          </a:endParaRPr>
        </a:p>
      </dgm:t>
    </dgm:pt>
    <dgm:pt modelId="{B9F7D5D7-1405-4EE1-9AEE-F7DCB864DD01}" type="sibTrans" cxnId="{6E68F812-70EE-445D-966D-0BB85B352767}">
      <dgm:prSet/>
      <dgm:spPr/>
      <dgm:t>
        <a:bodyPr/>
        <a:lstStyle/>
        <a:p>
          <a:endParaRPr lang="tr-TR" sz="1400">
            <a:latin typeface="Times New Roman" pitchFamily="18" charset="0"/>
            <a:cs typeface="Times New Roman" pitchFamily="18" charset="0"/>
          </a:endParaRPr>
        </a:p>
      </dgm:t>
    </dgm:pt>
    <dgm:pt modelId="{84D7BA3D-A4A7-4295-B49B-3F390F21D2AA}">
      <dgm:prSet custT="1"/>
      <dgm:spPr>
        <a:solidFill>
          <a:schemeClr val="accent2"/>
        </a:solidFill>
      </dgm:spPr>
      <dgm:t>
        <a:bodyPr/>
        <a:lstStyle/>
        <a:p>
          <a:r>
            <a:rPr lang="tr-TR" sz="1200" dirty="0" smtClean="0">
              <a:solidFill>
                <a:srgbClr val="002060"/>
              </a:solidFill>
              <a:latin typeface="Times New Roman" pitchFamily="18" charset="0"/>
              <a:cs typeface="Times New Roman" pitchFamily="18" charset="0"/>
            </a:rPr>
            <a:t>Şematik düzenleyiciler hazırlamak</a:t>
          </a:r>
          <a:endParaRPr lang="tr-TR" sz="1200" dirty="0">
            <a:latin typeface="Times New Roman" pitchFamily="18" charset="0"/>
            <a:cs typeface="Times New Roman" pitchFamily="18" charset="0"/>
          </a:endParaRPr>
        </a:p>
      </dgm:t>
    </dgm:pt>
    <dgm:pt modelId="{C79247AD-7191-4E0D-871E-C0792D8229BA}" type="parTrans" cxnId="{C3EF6305-49AC-4FCB-82A8-9D6E4AFB6DBB}">
      <dgm:prSet/>
      <dgm:spPr/>
      <dgm:t>
        <a:bodyPr/>
        <a:lstStyle/>
        <a:p>
          <a:endParaRPr lang="tr-TR"/>
        </a:p>
      </dgm:t>
    </dgm:pt>
    <dgm:pt modelId="{CD1F3213-BAA8-4E09-81DF-85E4927C1EA0}" type="sibTrans" cxnId="{C3EF6305-49AC-4FCB-82A8-9D6E4AFB6DBB}">
      <dgm:prSet/>
      <dgm:spPr/>
      <dgm:t>
        <a:bodyPr/>
        <a:lstStyle/>
        <a:p>
          <a:endParaRPr lang="tr-TR"/>
        </a:p>
      </dgm:t>
    </dgm:pt>
    <dgm:pt modelId="{C880D74A-A475-4A8A-A4AD-27A7E8DA0FF5}" type="pres">
      <dgm:prSet presAssocID="{85B1C318-76FF-4F09-96FE-A746FF687454}" presName="hierChild1" presStyleCnt="0">
        <dgm:presLayoutVars>
          <dgm:orgChart val="1"/>
          <dgm:chPref val="1"/>
          <dgm:dir/>
          <dgm:animOne val="branch"/>
          <dgm:animLvl val="lvl"/>
          <dgm:resizeHandles/>
        </dgm:presLayoutVars>
      </dgm:prSet>
      <dgm:spPr/>
      <dgm:t>
        <a:bodyPr/>
        <a:lstStyle/>
        <a:p>
          <a:endParaRPr lang="tr-TR"/>
        </a:p>
      </dgm:t>
    </dgm:pt>
    <dgm:pt modelId="{810C018B-586A-451D-9261-B8B506818503}" type="pres">
      <dgm:prSet presAssocID="{CFFBEC19-EC4B-4F81-B68D-DD93F9FA2516}" presName="hierRoot1" presStyleCnt="0">
        <dgm:presLayoutVars>
          <dgm:hierBranch/>
        </dgm:presLayoutVars>
      </dgm:prSet>
      <dgm:spPr/>
    </dgm:pt>
    <dgm:pt modelId="{96D4E974-ADC4-4CC7-A75B-ADAEC9122603}" type="pres">
      <dgm:prSet presAssocID="{CFFBEC19-EC4B-4F81-B68D-DD93F9FA2516}" presName="rootComposite1" presStyleCnt="0"/>
      <dgm:spPr/>
    </dgm:pt>
    <dgm:pt modelId="{B5784A85-FB8B-4AF8-AF50-57B0064FDC9C}" type="pres">
      <dgm:prSet presAssocID="{CFFBEC19-EC4B-4F81-B68D-DD93F9FA2516}" presName="rootText1" presStyleLbl="node0" presStyleIdx="0" presStyleCnt="1" custScaleX="346068" custScaleY="204068">
        <dgm:presLayoutVars>
          <dgm:chPref val="3"/>
        </dgm:presLayoutVars>
      </dgm:prSet>
      <dgm:spPr/>
      <dgm:t>
        <a:bodyPr/>
        <a:lstStyle/>
        <a:p>
          <a:endParaRPr lang="tr-TR"/>
        </a:p>
      </dgm:t>
    </dgm:pt>
    <dgm:pt modelId="{449AE944-5C39-42FB-A3F0-10747BB98C4C}" type="pres">
      <dgm:prSet presAssocID="{CFFBEC19-EC4B-4F81-B68D-DD93F9FA2516}" presName="rootConnector1" presStyleLbl="node1" presStyleIdx="0" presStyleCnt="0"/>
      <dgm:spPr/>
      <dgm:t>
        <a:bodyPr/>
        <a:lstStyle/>
        <a:p>
          <a:endParaRPr lang="tr-TR"/>
        </a:p>
      </dgm:t>
    </dgm:pt>
    <dgm:pt modelId="{B15D6502-306D-4D9B-93B4-0BC4806D0D28}" type="pres">
      <dgm:prSet presAssocID="{CFFBEC19-EC4B-4F81-B68D-DD93F9FA2516}" presName="hierChild2" presStyleCnt="0"/>
      <dgm:spPr/>
    </dgm:pt>
    <dgm:pt modelId="{25D6301E-EE39-4B2F-81CB-9D9118ACD8CD}" type="pres">
      <dgm:prSet presAssocID="{5AD42C7B-9304-4E86-9589-D6E89EBE4680}" presName="Name35" presStyleLbl="parChTrans1D2" presStyleIdx="0" presStyleCnt="7"/>
      <dgm:spPr/>
      <dgm:t>
        <a:bodyPr/>
        <a:lstStyle/>
        <a:p>
          <a:endParaRPr lang="tr-TR"/>
        </a:p>
      </dgm:t>
    </dgm:pt>
    <dgm:pt modelId="{B6B78B1B-21A6-4321-8417-6C90C1D07F17}" type="pres">
      <dgm:prSet presAssocID="{77281B7E-BE4B-49F1-976C-D5ABC084C1D4}" presName="hierRoot2" presStyleCnt="0">
        <dgm:presLayoutVars>
          <dgm:hierBranch val="init"/>
        </dgm:presLayoutVars>
      </dgm:prSet>
      <dgm:spPr/>
    </dgm:pt>
    <dgm:pt modelId="{57172C82-327F-4869-A4AB-2771B9C6BA71}" type="pres">
      <dgm:prSet presAssocID="{77281B7E-BE4B-49F1-976C-D5ABC084C1D4}" presName="rootComposite" presStyleCnt="0"/>
      <dgm:spPr/>
    </dgm:pt>
    <dgm:pt modelId="{06BD5C3A-DB83-41A2-BCA1-3885AC43B4AD}" type="pres">
      <dgm:prSet presAssocID="{77281B7E-BE4B-49F1-976C-D5ABC084C1D4}" presName="rootText" presStyleLbl="node2" presStyleIdx="0" presStyleCnt="7" custScaleX="112519" custScaleY="280599">
        <dgm:presLayoutVars>
          <dgm:chPref val="3"/>
        </dgm:presLayoutVars>
      </dgm:prSet>
      <dgm:spPr/>
      <dgm:t>
        <a:bodyPr/>
        <a:lstStyle/>
        <a:p>
          <a:endParaRPr lang="tr-TR"/>
        </a:p>
      </dgm:t>
    </dgm:pt>
    <dgm:pt modelId="{9DDD0C25-41E6-4B7E-A5A2-C36F164C8637}" type="pres">
      <dgm:prSet presAssocID="{77281B7E-BE4B-49F1-976C-D5ABC084C1D4}" presName="rootConnector" presStyleLbl="node2" presStyleIdx="0" presStyleCnt="7"/>
      <dgm:spPr/>
      <dgm:t>
        <a:bodyPr/>
        <a:lstStyle/>
        <a:p>
          <a:endParaRPr lang="tr-TR"/>
        </a:p>
      </dgm:t>
    </dgm:pt>
    <dgm:pt modelId="{0DCB5BC2-10DE-47C5-B734-43ADBAF70CEE}" type="pres">
      <dgm:prSet presAssocID="{77281B7E-BE4B-49F1-976C-D5ABC084C1D4}" presName="hierChild4" presStyleCnt="0"/>
      <dgm:spPr/>
    </dgm:pt>
    <dgm:pt modelId="{1AE5C944-5F64-40F0-AA2E-39F2216D05CA}" type="pres">
      <dgm:prSet presAssocID="{77281B7E-BE4B-49F1-976C-D5ABC084C1D4}" presName="hierChild5" presStyleCnt="0"/>
      <dgm:spPr/>
    </dgm:pt>
    <dgm:pt modelId="{41AE360B-A0EB-4620-84F1-E31229060FAF}" type="pres">
      <dgm:prSet presAssocID="{CCB587B2-90E8-4B9C-A02C-40EA89AB5F62}" presName="Name35" presStyleLbl="parChTrans1D2" presStyleIdx="1" presStyleCnt="7"/>
      <dgm:spPr/>
      <dgm:t>
        <a:bodyPr/>
        <a:lstStyle/>
        <a:p>
          <a:endParaRPr lang="tr-TR"/>
        </a:p>
      </dgm:t>
    </dgm:pt>
    <dgm:pt modelId="{C770F393-56DE-4E35-B04E-D34B82B90E97}" type="pres">
      <dgm:prSet presAssocID="{94C4106F-304C-4E4D-96DB-A2B2E65C0DEF}" presName="hierRoot2" presStyleCnt="0">
        <dgm:presLayoutVars>
          <dgm:hierBranch val="init"/>
        </dgm:presLayoutVars>
      </dgm:prSet>
      <dgm:spPr/>
    </dgm:pt>
    <dgm:pt modelId="{00D84235-4ACF-4692-945A-D0CB2F731F26}" type="pres">
      <dgm:prSet presAssocID="{94C4106F-304C-4E4D-96DB-A2B2E65C0DEF}" presName="rootComposite" presStyleCnt="0"/>
      <dgm:spPr/>
    </dgm:pt>
    <dgm:pt modelId="{72F3347E-3107-48A3-8AD5-35B9103CB40F}" type="pres">
      <dgm:prSet presAssocID="{94C4106F-304C-4E4D-96DB-A2B2E65C0DEF}" presName="rootText" presStyleLbl="node2" presStyleIdx="1" presStyleCnt="7" custScaleX="129253" custScaleY="274864">
        <dgm:presLayoutVars>
          <dgm:chPref val="3"/>
        </dgm:presLayoutVars>
      </dgm:prSet>
      <dgm:spPr/>
      <dgm:t>
        <a:bodyPr/>
        <a:lstStyle/>
        <a:p>
          <a:endParaRPr lang="tr-TR"/>
        </a:p>
      </dgm:t>
    </dgm:pt>
    <dgm:pt modelId="{8AB063F7-CD93-4D3C-90AE-6BD76062BB67}" type="pres">
      <dgm:prSet presAssocID="{94C4106F-304C-4E4D-96DB-A2B2E65C0DEF}" presName="rootConnector" presStyleLbl="node2" presStyleIdx="1" presStyleCnt="7"/>
      <dgm:spPr/>
      <dgm:t>
        <a:bodyPr/>
        <a:lstStyle/>
        <a:p>
          <a:endParaRPr lang="tr-TR"/>
        </a:p>
      </dgm:t>
    </dgm:pt>
    <dgm:pt modelId="{E5B13793-9AAA-4F04-B2AB-37BC03431911}" type="pres">
      <dgm:prSet presAssocID="{94C4106F-304C-4E4D-96DB-A2B2E65C0DEF}" presName="hierChild4" presStyleCnt="0"/>
      <dgm:spPr/>
    </dgm:pt>
    <dgm:pt modelId="{9D22EDE0-8040-465C-96D2-9A17F66D07A0}" type="pres">
      <dgm:prSet presAssocID="{94C4106F-304C-4E4D-96DB-A2B2E65C0DEF}" presName="hierChild5" presStyleCnt="0"/>
      <dgm:spPr/>
    </dgm:pt>
    <dgm:pt modelId="{FBE13740-1C99-4F23-8F79-BD1C01777BFA}" type="pres">
      <dgm:prSet presAssocID="{D4EBB778-9A57-4B5C-9D87-DFB01A77E37F}" presName="Name35" presStyleLbl="parChTrans1D2" presStyleIdx="2" presStyleCnt="7"/>
      <dgm:spPr/>
      <dgm:t>
        <a:bodyPr/>
        <a:lstStyle/>
        <a:p>
          <a:endParaRPr lang="tr-TR"/>
        </a:p>
      </dgm:t>
    </dgm:pt>
    <dgm:pt modelId="{5E77264C-5B1A-491B-9650-1479B297078A}" type="pres">
      <dgm:prSet presAssocID="{7DC2401D-0772-4E96-9AD6-AF4A203C3441}" presName="hierRoot2" presStyleCnt="0">
        <dgm:presLayoutVars>
          <dgm:hierBranch val="init"/>
        </dgm:presLayoutVars>
      </dgm:prSet>
      <dgm:spPr/>
    </dgm:pt>
    <dgm:pt modelId="{3907AA41-D78D-4A72-863C-BEF7B56252AA}" type="pres">
      <dgm:prSet presAssocID="{7DC2401D-0772-4E96-9AD6-AF4A203C3441}" presName="rootComposite" presStyleCnt="0"/>
      <dgm:spPr/>
    </dgm:pt>
    <dgm:pt modelId="{D4E9D9D7-6C32-46B1-9607-84D19413D75F}" type="pres">
      <dgm:prSet presAssocID="{7DC2401D-0772-4E96-9AD6-AF4A203C3441}" presName="rootText" presStyleLbl="node2" presStyleIdx="2" presStyleCnt="7" custScaleX="132633" custScaleY="293673">
        <dgm:presLayoutVars>
          <dgm:chPref val="3"/>
        </dgm:presLayoutVars>
      </dgm:prSet>
      <dgm:spPr/>
      <dgm:t>
        <a:bodyPr/>
        <a:lstStyle/>
        <a:p>
          <a:endParaRPr lang="tr-TR"/>
        </a:p>
      </dgm:t>
    </dgm:pt>
    <dgm:pt modelId="{31733B54-43CA-48B5-8DB8-FBC4C3A7DA10}" type="pres">
      <dgm:prSet presAssocID="{7DC2401D-0772-4E96-9AD6-AF4A203C3441}" presName="rootConnector" presStyleLbl="node2" presStyleIdx="2" presStyleCnt="7"/>
      <dgm:spPr/>
      <dgm:t>
        <a:bodyPr/>
        <a:lstStyle/>
        <a:p>
          <a:endParaRPr lang="tr-TR"/>
        </a:p>
      </dgm:t>
    </dgm:pt>
    <dgm:pt modelId="{4DE38031-B41A-4C79-9404-65B3CEC429EF}" type="pres">
      <dgm:prSet presAssocID="{7DC2401D-0772-4E96-9AD6-AF4A203C3441}" presName="hierChild4" presStyleCnt="0"/>
      <dgm:spPr/>
    </dgm:pt>
    <dgm:pt modelId="{64508E13-07F1-4947-8BB2-8D9F53BF1A6D}" type="pres">
      <dgm:prSet presAssocID="{7DC2401D-0772-4E96-9AD6-AF4A203C3441}" presName="hierChild5" presStyleCnt="0"/>
      <dgm:spPr/>
    </dgm:pt>
    <dgm:pt modelId="{AFFAC2D5-6E24-471F-97DD-B220C8BBFF95}" type="pres">
      <dgm:prSet presAssocID="{4B756431-ED81-468B-9E35-83B66A71018B}" presName="Name35" presStyleLbl="parChTrans1D2" presStyleIdx="3" presStyleCnt="7"/>
      <dgm:spPr/>
      <dgm:t>
        <a:bodyPr/>
        <a:lstStyle/>
        <a:p>
          <a:endParaRPr lang="tr-TR"/>
        </a:p>
      </dgm:t>
    </dgm:pt>
    <dgm:pt modelId="{DF1A5C6E-F8E1-4CD9-A0D4-DAE8A6D96FDA}" type="pres">
      <dgm:prSet presAssocID="{BADBA5C4-FCF8-48B3-BEFC-C5C72BEAF2C6}" presName="hierRoot2" presStyleCnt="0">
        <dgm:presLayoutVars>
          <dgm:hierBranch val="init"/>
        </dgm:presLayoutVars>
      </dgm:prSet>
      <dgm:spPr/>
    </dgm:pt>
    <dgm:pt modelId="{CF93F11A-D9AC-4226-9BDD-D20C88ADDEB1}" type="pres">
      <dgm:prSet presAssocID="{BADBA5C4-FCF8-48B3-BEFC-C5C72BEAF2C6}" presName="rootComposite" presStyleCnt="0"/>
      <dgm:spPr/>
    </dgm:pt>
    <dgm:pt modelId="{0385A8B8-C14D-4C10-8706-E33C3B6F4A6D}" type="pres">
      <dgm:prSet presAssocID="{BADBA5C4-FCF8-48B3-BEFC-C5C72BEAF2C6}" presName="rootText" presStyleLbl="node2" presStyleIdx="3" presStyleCnt="7" custScaleX="124445" custScaleY="322309">
        <dgm:presLayoutVars>
          <dgm:chPref val="3"/>
        </dgm:presLayoutVars>
      </dgm:prSet>
      <dgm:spPr/>
      <dgm:t>
        <a:bodyPr/>
        <a:lstStyle/>
        <a:p>
          <a:endParaRPr lang="tr-TR"/>
        </a:p>
      </dgm:t>
    </dgm:pt>
    <dgm:pt modelId="{ADB580CB-E8EA-4220-AA0A-BFA9F5201511}" type="pres">
      <dgm:prSet presAssocID="{BADBA5C4-FCF8-48B3-BEFC-C5C72BEAF2C6}" presName="rootConnector" presStyleLbl="node2" presStyleIdx="3" presStyleCnt="7"/>
      <dgm:spPr/>
      <dgm:t>
        <a:bodyPr/>
        <a:lstStyle/>
        <a:p>
          <a:endParaRPr lang="tr-TR"/>
        </a:p>
      </dgm:t>
    </dgm:pt>
    <dgm:pt modelId="{C3BB3B3C-59C2-4654-A88C-1CC644E6DB91}" type="pres">
      <dgm:prSet presAssocID="{BADBA5C4-FCF8-48B3-BEFC-C5C72BEAF2C6}" presName="hierChild4" presStyleCnt="0"/>
      <dgm:spPr/>
    </dgm:pt>
    <dgm:pt modelId="{23BF9572-CD3D-4FF2-B885-532CCCBB99F5}" type="pres">
      <dgm:prSet presAssocID="{BADBA5C4-FCF8-48B3-BEFC-C5C72BEAF2C6}" presName="hierChild5" presStyleCnt="0"/>
      <dgm:spPr/>
    </dgm:pt>
    <dgm:pt modelId="{CB8C09D3-BE70-4B03-B55E-F75F94E6C82A}" type="pres">
      <dgm:prSet presAssocID="{8769CD67-866D-41CC-9351-28F6B14A21FC}" presName="Name35" presStyleLbl="parChTrans1D2" presStyleIdx="4" presStyleCnt="7"/>
      <dgm:spPr/>
      <dgm:t>
        <a:bodyPr/>
        <a:lstStyle/>
        <a:p>
          <a:endParaRPr lang="tr-TR"/>
        </a:p>
      </dgm:t>
    </dgm:pt>
    <dgm:pt modelId="{EA97ECEB-1EF4-41B8-AF9A-DA712D7CB55F}" type="pres">
      <dgm:prSet presAssocID="{EC43AD4B-F4B1-416A-9586-E37D90621589}" presName="hierRoot2" presStyleCnt="0">
        <dgm:presLayoutVars>
          <dgm:hierBranch val="init"/>
        </dgm:presLayoutVars>
      </dgm:prSet>
      <dgm:spPr/>
    </dgm:pt>
    <dgm:pt modelId="{2083AC38-F549-40A7-9331-99E7D9937DBF}" type="pres">
      <dgm:prSet presAssocID="{EC43AD4B-F4B1-416A-9586-E37D90621589}" presName="rootComposite" presStyleCnt="0"/>
      <dgm:spPr/>
    </dgm:pt>
    <dgm:pt modelId="{1E1CF8E7-C6F4-454F-AF44-7064DD6FE72B}" type="pres">
      <dgm:prSet presAssocID="{EC43AD4B-F4B1-416A-9586-E37D90621589}" presName="rootText" presStyleLbl="node2" presStyleIdx="4" presStyleCnt="7" custScaleX="131902" custScaleY="274864">
        <dgm:presLayoutVars>
          <dgm:chPref val="3"/>
        </dgm:presLayoutVars>
      </dgm:prSet>
      <dgm:spPr/>
      <dgm:t>
        <a:bodyPr/>
        <a:lstStyle/>
        <a:p>
          <a:endParaRPr lang="tr-TR"/>
        </a:p>
      </dgm:t>
    </dgm:pt>
    <dgm:pt modelId="{192AB608-98FA-4693-954C-18D76BD2DDF7}" type="pres">
      <dgm:prSet presAssocID="{EC43AD4B-F4B1-416A-9586-E37D90621589}" presName="rootConnector" presStyleLbl="node2" presStyleIdx="4" presStyleCnt="7"/>
      <dgm:spPr/>
      <dgm:t>
        <a:bodyPr/>
        <a:lstStyle/>
        <a:p>
          <a:endParaRPr lang="tr-TR"/>
        </a:p>
      </dgm:t>
    </dgm:pt>
    <dgm:pt modelId="{89DCF089-379E-4876-9585-E75A5BC699DA}" type="pres">
      <dgm:prSet presAssocID="{EC43AD4B-F4B1-416A-9586-E37D90621589}" presName="hierChild4" presStyleCnt="0"/>
      <dgm:spPr/>
    </dgm:pt>
    <dgm:pt modelId="{37845337-FE2B-4953-B49B-AF781BDA1BA5}" type="pres">
      <dgm:prSet presAssocID="{EC43AD4B-F4B1-416A-9586-E37D90621589}" presName="hierChild5" presStyleCnt="0"/>
      <dgm:spPr/>
    </dgm:pt>
    <dgm:pt modelId="{1921EBE1-8324-486F-B394-D75CF1B53226}" type="pres">
      <dgm:prSet presAssocID="{9ECB9ABF-C882-49F1-9C8F-630807898AFB}" presName="Name35" presStyleLbl="parChTrans1D2" presStyleIdx="5" presStyleCnt="7"/>
      <dgm:spPr/>
      <dgm:t>
        <a:bodyPr/>
        <a:lstStyle/>
        <a:p>
          <a:endParaRPr lang="tr-TR"/>
        </a:p>
      </dgm:t>
    </dgm:pt>
    <dgm:pt modelId="{85FF04D6-2E3E-47FA-9F84-75CB7A83DBEA}" type="pres">
      <dgm:prSet presAssocID="{EC286671-5B20-482B-A5DA-F6E92388E56C}" presName="hierRoot2" presStyleCnt="0">
        <dgm:presLayoutVars>
          <dgm:hierBranch val="init"/>
        </dgm:presLayoutVars>
      </dgm:prSet>
      <dgm:spPr/>
    </dgm:pt>
    <dgm:pt modelId="{B7C80EE1-3594-45FD-A1DA-955CB4018354}" type="pres">
      <dgm:prSet presAssocID="{EC286671-5B20-482B-A5DA-F6E92388E56C}" presName="rootComposite" presStyleCnt="0"/>
      <dgm:spPr/>
    </dgm:pt>
    <dgm:pt modelId="{F8C131A0-A98D-42D8-A035-45C8BF11B0CC}" type="pres">
      <dgm:prSet presAssocID="{EC286671-5B20-482B-A5DA-F6E92388E56C}" presName="rootText" presStyleLbl="node2" presStyleIdx="5" presStyleCnt="7" custScaleX="138422" custScaleY="264504">
        <dgm:presLayoutVars>
          <dgm:chPref val="3"/>
        </dgm:presLayoutVars>
      </dgm:prSet>
      <dgm:spPr/>
      <dgm:t>
        <a:bodyPr/>
        <a:lstStyle/>
        <a:p>
          <a:endParaRPr lang="tr-TR"/>
        </a:p>
      </dgm:t>
    </dgm:pt>
    <dgm:pt modelId="{F033BEBD-6F5D-4FEE-9807-C0A68085102C}" type="pres">
      <dgm:prSet presAssocID="{EC286671-5B20-482B-A5DA-F6E92388E56C}" presName="rootConnector" presStyleLbl="node2" presStyleIdx="5" presStyleCnt="7"/>
      <dgm:spPr/>
      <dgm:t>
        <a:bodyPr/>
        <a:lstStyle/>
        <a:p>
          <a:endParaRPr lang="tr-TR"/>
        </a:p>
      </dgm:t>
    </dgm:pt>
    <dgm:pt modelId="{712205DC-DAF3-4D72-8FFB-68C7CD0E6441}" type="pres">
      <dgm:prSet presAssocID="{EC286671-5B20-482B-A5DA-F6E92388E56C}" presName="hierChild4" presStyleCnt="0"/>
      <dgm:spPr/>
    </dgm:pt>
    <dgm:pt modelId="{CD268DCC-AC69-452B-9D8E-69CC3C7C703E}" type="pres">
      <dgm:prSet presAssocID="{EC286671-5B20-482B-A5DA-F6E92388E56C}" presName="hierChild5" presStyleCnt="0"/>
      <dgm:spPr/>
    </dgm:pt>
    <dgm:pt modelId="{4708C386-3E2A-4D3A-8481-8C15D0E221E7}" type="pres">
      <dgm:prSet presAssocID="{C79247AD-7191-4E0D-871E-C0792D8229BA}" presName="Name35" presStyleLbl="parChTrans1D2" presStyleIdx="6" presStyleCnt="7"/>
      <dgm:spPr/>
      <dgm:t>
        <a:bodyPr/>
        <a:lstStyle/>
        <a:p>
          <a:endParaRPr lang="tr-TR"/>
        </a:p>
      </dgm:t>
    </dgm:pt>
    <dgm:pt modelId="{49968DBC-3348-4649-A0A6-4733E7C31329}" type="pres">
      <dgm:prSet presAssocID="{84D7BA3D-A4A7-4295-B49B-3F390F21D2AA}" presName="hierRoot2" presStyleCnt="0">
        <dgm:presLayoutVars>
          <dgm:hierBranch val="init"/>
        </dgm:presLayoutVars>
      </dgm:prSet>
      <dgm:spPr/>
    </dgm:pt>
    <dgm:pt modelId="{33DB706B-F60E-431B-82CA-053E0E9CFF61}" type="pres">
      <dgm:prSet presAssocID="{84D7BA3D-A4A7-4295-B49B-3F390F21D2AA}" presName="rootComposite" presStyleCnt="0"/>
      <dgm:spPr/>
    </dgm:pt>
    <dgm:pt modelId="{C700799D-A8E9-4648-B0FA-15D63F7413E4}" type="pres">
      <dgm:prSet presAssocID="{84D7BA3D-A4A7-4295-B49B-3F390F21D2AA}" presName="rootText" presStyleLbl="node2" presStyleIdx="6" presStyleCnt="7" custScaleX="126532" custScaleY="303959">
        <dgm:presLayoutVars>
          <dgm:chPref val="3"/>
        </dgm:presLayoutVars>
      </dgm:prSet>
      <dgm:spPr/>
      <dgm:t>
        <a:bodyPr/>
        <a:lstStyle/>
        <a:p>
          <a:endParaRPr lang="tr-TR"/>
        </a:p>
      </dgm:t>
    </dgm:pt>
    <dgm:pt modelId="{CBB2ADD7-5DFD-427F-8719-CD491743E42E}" type="pres">
      <dgm:prSet presAssocID="{84D7BA3D-A4A7-4295-B49B-3F390F21D2AA}" presName="rootConnector" presStyleLbl="node2" presStyleIdx="6" presStyleCnt="7"/>
      <dgm:spPr/>
      <dgm:t>
        <a:bodyPr/>
        <a:lstStyle/>
        <a:p>
          <a:endParaRPr lang="tr-TR"/>
        </a:p>
      </dgm:t>
    </dgm:pt>
    <dgm:pt modelId="{926C9285-35D1-4D76-A08C-AC9C3AD5AEFF}" type="pres">
      <dgm:prSet presAssocID="{84D7BA3D-A4A7-4295-B49B-3F390F21D2AA}" presName="hierChild4" presStyleCnt="0"/>
      <dgm:spPr/>
    </dgm:pt>
    <dgm:pt modelId="{F98B9837-C8BF-43E2-8728-04AF93E120E1}" type="pres">
      <dgm:prSet presAssocID="{84D7BA3D-A4A7-4295-B49B-3F390F21D2AA}" presName="hierChild5" presStyleCnt="0"/>
      <dgm:spPr/>
    </dgm:pt>
    <dgm:pt modelId="{E49100EB-3E0B-429A-9EBE-3186D67B827C}" type="pres">
      <dgm:prSet presAssocID="{CFFBEC19-EC4B-4F81-B68D-DD93F9FA2516}" presName="hierChild3" presStyleCnt="0"/>
      <dgm:spPr/>
    </dgm:pt>
  </dgm:ptLst>
  <dgm:cxnLst>
    <dgm:cxn modelId="{87476F2D-52F2-4121-8D6B-CA1145466B05}" type="presOf" srcId="{84D7BA3D-A4A7-4295-B49B-3F390F21D2AA}" destId="{C700799D-A8E9-4648-B0FA-15D63F7413E4}" srcOrd="0" destOrd="0" presId="urn:microsoft.com/office/officeart/2005/8/layout/orgChart1"/>
    <dgm:cxn modelId="{073E4997-EB25-4263-B236-DEDA19704510}" type="presOf" srcId="{CFFBEC19-EC4B-4F81-B68D-DD93F9FA2516}" destId="{B5784A85-FB8B-4AF8-AF50-57B0064FDC9C}" srcOrd="0" destOrd="0" presId="urn:microsoft.com/office/officeart/2005/8/layout/orgChart1"/>
    <dgm:cxn modelId="{8C553D22-CE6A-4A15-BAA6-4E4D70F1C793}" srcId="{CFFBEC19-EC4B-4F81-B68D-DD93F9FA2516}" destId="{EC43AD4B-F4B1-416A-9586-E37D90621589}" srcOrd="4" destOrd="0" parTransId="{8769CD67-866D-41CC-9351-28F6B14A21FC}" sibTransId="{FB68C498-B97B-4634-B1D0-07F240F36EEE}"/>
    <dgm:cxn modelId="{6276FC3E-46B8-4189-8EE4-0FACC298AA32}" srcId="{CFFBEC19-EC4B-4F81-B68D-DD93F9FA2516}" destId="{BADBA5C4-FCF8-48B3-BEFC-C5C72BEAF2C6}" srcOrd="3" destOrd="0" parTransId="{4B756431-ED81-468B-9E35-83B66A71018B}" sibTransId="{F6713CE3-716A-4D3A-87B7-529F68C8E03B}"/>
    <dgm:cxn modelId="{45E698FD-8B70-4C6E-A52B-4E6EB1D774FD}" type="presOf" srcId="{94C4106F-304C-4E4D-96DB-A2B2E65C0DEF}" destId="{72F3347E-3107-48A3-8AD5-35B9103CB40F}" srcOrd="0" destOrd="0" presId="urn:microsoft.com/office/officeart/2005/8/layout/orgChart1"/>
    <dgm:cxn modelId="{C661EA54-DA18-4752-AF79-CD16091F21A3}" srcId="{85B1C318-76FF-4F09-96FE-A746FF687454}" destId="{CFFBEC19-EC4B-4F81-B68D-DD93F9FA2516}" srcOrd="0" destOrd="0" parTransId="{A11C3E39-BAFD-45D2-A908-112E9A7F5395}" sibTransId="{7ACB829A-F8CA-434A-A534-1130F2E45285}"/>
    <dgm:cxn modelId="{22087743-49F9-40F8-8944-071EC8CC1839}" srcId="{CFFBEC19-EC4B-4F81-B68D-DD93F9FA2516}" destId="{94C4106F-304C-4E4D-96DB-A2B2E65C0DEF}" srcOrd="1" destOrd="0" parTransId="{CCB587B2-90E8-4B9C-A02C-40EA89AB5F62}" sibTransId="{F6ACAA88-811C-4F3E-8D82-6E1E5D5BE67B}"/>
    <dgm:cxn modelId="{237E0CCA-1682-4552-B51F-45658B400161}" type="presOf" srcId="{C79247AD-7191-4E0D-871E-C0792D8229BA}" destId="{4708C386-3E2A-4D3A-8481-8C15D0E221E7}" srcOrd="0" destOrd="0" presId="urn:microsoft.com/office/officeart/2005/8/layout/orgChart1"/>
    <dgm:cxn modelId="{C3EF6305-49AC-4FCB-82A8-9D6E4AFB6DBB}" srcId="{CFFBEC19-EC4B-4F81-B68D-DD93F9FA2516}" destId="{84D7BA3D-A4A7-4295-B49B-3F390F21D2AA}" srcOrd="6" destOrd="0" parTransId="{C79247AD-7191-4E0D-871E-C0792D8229BA}" sibTransId="{CD1F3213-BAA8-4E09-81DF-85E4927C1EA0}"/>
    <dgm:cxn modelId="{976F7CA8-6998-42AF-AC2D-D7A1874D0696}" srcId="{CFFBEC19-EC4B-4F81-B68D-DD93F9FA2516}" destId="{7DC2401D-0772-4E96-9AD6-AF4A203C3441}" srcOrd="2" destOrd="0" parTransId="{D4EBB778-9A57-4B5C-9D87-DFB01A77E37F}" sibTransId="{AE50CF32-7D18-4312-AECC-CA35B1BB25F6}"/>
    <dgm:cxn modelId="{00617442-36A8-4BE9-A328-FCDDC46167D2}" type="presOf" srcId="{EC286671-5B20-482B-A5DA-F6E92388E56C}" destId="{F8C131A0-A98D-42D8-A035-45C8BF11B0CC}" srcOrd="0" destOrd="0" presId="urn:microsoft.com/office/officeart/2005/8/layout/orgChart1"/>
    <dgm:cxn modelId="{6E68F812-70EE-445D-966D-0BB85B352767}" srcId="{CFFBEC19-EC4B-4F81-B68D-DD93F9FA2516}" destId="{EC286671-5B20-482B-A5DA-F6E92388E56C}" srcOrd="5" destOrd="0" parTransId="{9ECB9ABF-C882-49F1-9C8F-630807898AFB}" sibTransId="{B9F7D5D7-1405-4EE1-9AEE-F7DCB864DD01}"/>
    <dgm:cxn modelId="{8E2F3018-8BAA-4480-A592-5F0B9956BFDC}" type="presOf" srcId="{EC43AD4B-F4B1-416A-9586-E37D90621589}" destId="{192AB608-98FA-4693-954C-18D76BD2DDF7}" srcOrd="1" destOrd="0" presId="urn:microsoft.com/office/officeart/2005/8/layout/orgChart1"/>
    <dgm:cxn modelId="{90EB9CB6-0BB9-4F9B-80FB-48A26B21DC34}" type="presOf" srcId="{BADBA5C4-FCF8-48B3-BEFC-C5C72BEAF2C6}" destId="{0385A8B8-C14D-4C10-8706-E33C3B6F4A6D}" srcOrd="0" destOrd="0" presId="urn:microsoft.com/office/officeart/2005/8/layout/orgChart1"/>
    <dgm:cxn modelId="{A8470DB9-D87A-4607-987C-4F47933D20AC}" type="presOf" srcId="{BADBA5C4-FCF8-48B3-BEFC-C5C72BEAF2C6}" destId="{ADB580CB-E8EA-4220-AA0A-BFA9F5201511}" srcOrd="1" destOrd="0" presId="urn:microsoft.com/office/officeart/2005/8/layout/orgChart1"/>
    <dgm:cxn modelId="{ADD94ABE-F51A-4018-996E-FA16D84D4AC5}" type="presOf" srcId="{8769CD67-866D-41CC-9351-28F6B14A21FC}" destId="{CB8C09D3-BE70-4B03-B55E-F75F94E6C82A}" srcOrd="0" destOrd="0" presId="urn:microsoft.com/office/officeart/2005/8/layout/orgChart1"/>
    <dgm:cxn modelId="{96C2B6E0-E9A2-4870-8B1F-C1EE1872E1B9}" type="presOf" srcId="{CFFBEC19-EC4B-4F81-B68D-DD93F9FA2516}" destId="{449AE944-5C39-42FB-A3F0-10747BB98C4C}" srcOrd="1" destOrd="0" presId="urn:microsoft.com/office/officeart/2005/8/layout/orgChart1"/>
    <dgm:cxn modelId="{217A8D91-9270-4A53-B3E8-D9B15DF5BED8}" srcId="{CFFBEC19-EC4B-4F81-B68D-DD93F9FA2516}" destId="{77281B7E-BE4B-49F1-976C-D5ABC084C1D4}" srcOrd="0" destOrd="0" parTransId="{5AD42C7B-9304-4E86-9589-D6E89EBE4680}" sibTransId="{9E7AFA9B-B5F5-44E4-BE0A-BC364942BCC8}"/>
    <dgm:cxn modelId="{DEB5FC31-98E7-473B-811C-590FED664183}" type="presOf" srcId="{EC286671-5B20-482B-A5DA-F6E92388E56C}" destId="{F033BEBD-6F5D-4FEE-9807-C0A68085102C}" srcOrd="1" destOrd="0" presId="urn:microsoft.com/office/officeart/2005/8/layout/orgChart1"/>
    <dgm:cxn modelId="{2F9338CA-A712-46E1-99C7-388212C2AC4B}" type="presOf" srcId="{77281B7E-BE4B-49F1-976C-D5ABC084C1D4}" destId="{9DDD0C25-41E6-4B7E-A5A2-C36F164C8637}" srcOrd="1" destOrd="0" presId="urn:microsoft.com/office/officeart/2005/8/layout/orgChart1"/>
    <dgm:cxn modelId="{1AB2E39C-31B1-4544-9A4E-1D47E7962DB0}" type="presOf" srcId="{D4EBB778-9A57-4B5C-9D87-DFB01A77E37F}" destId="{FBE13740-1C99-4F23-8F79-BD1C01777BFA}" srcOrd="0" destOrd="0" presId="urn:microsoft.com/office/officeart/2005/8/layout/orgChart1"/>
    <dgm:cxn modelId="{D088660B-E87C-438C-8026-DD1653C98A94}" type="presOf" srcId="{9ECB9ABF-C882-49F1-9C8F-630807898AFB}" destId="{1921EBE1-8324-486F-B394-D75CF1B53226}" srcOrd="0" destOrd="0" presId="urn:microsoft.com/office/officeart/2005/8/layout/orgChart1"/>
    <dgm:cxn modelId="{5E5FF266-D5D7-44EF-9C27-029EC496C5E3}" type="presOf" srcId="{CCB587B2-90E8-4B9C-A02C-40EA89AB5F62}" destId="{41AE360B-A0EB-4620-84F1-E31229060FAF}" srcOrd="0" destOrd="0" presId="urn:microsoft.com/office/officeart/2005/8/layout/orgChart1"/>
    <dgm:cxn modelId="{C7766C83-EDE7-4515-B7E0-27C17A571354}" type="presOf" srcId="{84D7BA3D-A4A7-4295-B49B-3F390F21D2AA}" destId="{CBB2ADD7-5DFD-427F-8719-CD491743E42E}" srcOrd="1" destOrd="0" presId="urn:microsoft.com/office/officeart/2005/8/layout/orgChart1"/>
    <dgm:cxn modelId="{F98F4205-5D47-4973-907F-47D0A0C02A16}" type="presOf" srcId="{EC43AD4B-F4B1-416A-9586-E37D90621589}" destId="{1E1CF8E7-C6F4-454F-AF44-7064DD6FE72B}" srcOrd="0" destOrd="0" presId="urn:microsoft.com/office/officeart/2005/8/layout/orgChart1"/>
    <dgm:cxn modelId="{8A4F4CC8-373A-4265-97EC-B494C9834DA9}" type="presOf" srcId="{7DC2401D-0772-4E96-9AD6-AF4A203C3441}" destId="{31733B54-43CA-48B5-8DB8-FBC4C3A7DA10}" srcOrd="1" destOrd="0" presId="urn:microsoft.com/office/officeart/2005/8/layout/orgChart1"/>
    <dgm:cxn modelId="{5DDDA81C-5B95-4575-8762-C07879448993}" type="presOf" srcId="{85B1C318-76FF-4F09-96FE-A746FF687454}" destId="{C880D74A-A475-4A8A-A4AD-27A7E8DA0FF5}" srcOrd="0" destOrd="0" presId="urn:microsoft.com/office/officeart/2005/8/layout/orgChart1"/>
    <dgm:cxn modelId="{733C8A84-CC29-47AE-9731-18151E93350E}" type="presOf" srcId="{4B756431-ED81-468B-9E35-83B66A71018B}" destId="{AFFAC2D5-6E24-471F-97DD-B220C8BBFF95}" srcOrd="0" destOrd="0" presId="urn:microsoft.com/office/officeart/2005/8/layout/orgChart1"/>
    <dgm:cxn modelId="{0060DF4A-75DB-4E21-983A-51A0527BB849}" type="presOf" srcId="{77281B7E-BE4B-49F1-976C-D5ABC084C1D4}" destId="{06BD5C3A-DB83-41A2-BCA1-3885AC43B4AD}" srcOrd="0" destOrd="0" presId="urn:microsoft.com/office/officeart/2005/8/layout/orgChart1"/>
    <dgm:cxn modelId="{494442D4-CA3A-4A55-B2DA-0520B8C30BC2}" type="presOf" srcId="{7DC2401D-0772-4E96-9AD6-AF4A203C3441}" destId="{D4E9D9D7-6C32-46B1-9607-84D19413D75F}" srcOrd="0" destOrd="0" presId="urn:microsoft.com/office/officeart/2005/8/layout/orgChart1"/>
    <dgm:cxn modelId="{51347A34-70CE-4021-AC1A-61B6B976A890}" type="presOf" srcId="{94C4106F-304C-4E4D-96DB-A2B2E65C0DEF}" destId="{8AB063F7-CD93-4D3C-90AE-6BD76062BB67}" srcOrd="1" destOrd="0" presId="urn:microsoft.com/office/officeart/2005/8/layout/orgChart1"/>
    <dgm:cxn modelId="{13A15B13-A5DC-494B-8FAE-8CA1C2E8A90E}" type="presOf" srcId="{5AD42C7B-9304-4E86-9589-D6E89EBE4680}" destId="{25D6301E-EE39-4B2F-81CB-9D9118ACD8CD}" srcOrd="0" destOrd="0" presId="urn:microsoft.com/office/officeart/2005/8/layout/orgChart1"/>
    <dgm:cxn modelId="{480A6AD0-1465-4D9D-9744-BA8C2B8F7AB5}" type="presParOf" srcId="{C880D74A-A475-4A8A-A4AD-27A7E8DA0FF5}" destId="{810C018B-586A-451D-9261-B8B506818503}" srcOrd="0" destOrd="0" presId="urn:microsoft.com/office/officeart/2005/8/layout/orgChart1"/>
    <dgm:cxn modelId="{1038B104-58D7-47CC-8D4E-99C0592F5ED1}" type="presParOf" srcId="{810C018B-586A-451D-9261-B8B506818503}" destId="{96D4E974-ADC4-4CC7-A75B-ADAEC9122603}" srcOrd="0" destOrd="0" presId="urn:microsoft.com/office/officeart/2005/8/layout/orgChart1"/>
    <dgm:cxn modelId="{4B97E080-868D-4935-8B17-41B2B2BC0CF7}" type="presParOf" srcId="{96D4E974-ADC4-4CC7-A75B-ADAEC9122603}" destId="{B5784A85-FB8B-4AF8-AF50-57B0064FDC9C}" srcOrd="0" destOrd="0" presId="urn:microsoft.com/office/officeart/2005/8/layout/orgChart1"/>
    <dgm:cxn modelId="{E38C527B-9C17-4AA6-8DD6-3B3137F0A0BC}" type="presParOf" srcId="{96D4E974-ADC4-4CC7-A75B-ADAEC9122603}" destId="{449AE944-5C39-42FB-A3F0-10747BB98C4C}" srcOrd="1" destOrd="0" presId="urn:microsoft.com/office/officeart/2005/8/layout/orgChart1"/>
    <dgm:cxn modelId="{CEE9F5A7-E274-47E0-BBED-F75B1E5B287D}" type="presParOf" srcId="{810C018B-586A-451D-9261-B8B506818503}" destId="{B15D6502-306D-4D9B-93B4-0BC4806D0D28}" srcOrd="1" destOrd="0" presId="urn:microsoft.com/office/officeart/2005/8/layout/orgChart1"/>
    <dgm:cxn modelId="{A20C71AD-A5FF-48F4-87CF-011D0FAB10CE}" type="presParOf" srcId="{B15D6502-306D-4D9B-93B4-0BC4806D0D28}" destId="{25D6301E-EE39-4B2F-81CB-9D9118ACD8CD}" srcOrd="0" destOrd="0" presId="urn:microsoft.com/office/officeart/2005/8/layout/orgChart1"/>
    <dgm:cxn modelId="{D2918FB9-6606-4AA4-A24B-9B2EEB7F3DF1}" type="presParOf" srcId="{B15D6502-306D-4D9B-93B4-0BC4806D0D28}" destId="{B6B78B1B-21A6-4321-8417-6C90C1D07F17}" srcOrd="1" destOrd="0" presId="urn:microsoft.com/office/officeart/2005/8/layout/orgChart1"/>
    <dgm:cxn modelId="{5DE6E9D5-37CC-4E10-8BC9-90D2E7FA9B4C}" type="presParOf" srcId="{B6B78B1B-21A6-4321-8417-6C90C1D07F17}" destId="{57172C82-327F-4869-A4AB-2771B9C6BA71}" srcOrd="0" destOrd="0" presId="urn:microsoft.com/office/officeart/2005/8/layout/orgChart1"/>
    <dgm:cxn modelId="{900827B6-CA8C-49FB-B85E-87E2C1B2D3CC}" type="presParOf" srcId="{57172C82-327F-4869-A4AB-2771B9C6BA71}" destId="{06BD5C3A-DB83-41A2-BCA1-3885AC43B4AD}" srcOrd="0" destOrd="0" presId="urn:microsoft.com/office/officeart/2005/8/layout/orgChart1"/>
    <dgm:cxn modelId="{BB0C7D02-E90E-45D5-8BBC-EBE17644358E}" type="presParOf" srcId="{57172C82-327F-4869-A4AB-2771B9C6BA71}" destId="{9DDD0C25-41E6-4B7E-A5A2-C36F164C8637}" srcOrd="1" destOrd="0" presId="urn:microsoft.com/office/officeart/2005/8/layout/orgChart1"/>
    <dgm:cxn modelId="{C402AEC7-BB2D-46AD-811E-E927DD387C81}" type="presParOf" srcId="{B6B78B1B-21A6-4321-8417-6C90C1D07F17}" destId="{0DCB5BC2-10DE-47C5-B734-43ADBAF70CEE}" srcOrd="1" destOrd="0" presId="urn:microsoft.com/office/officeart/2005/8/layout/orgChart1"/>
    <dgm:cxn modelId="{7D89802D-FA62-45A0-93D6-5EA4F5C4A567}" type="presParOf" srcId="{B6B78B1B-21A6-4321-8417-6C90C1D07F17}" destId="{1AE5C944-5F64-40F0-AA2E-39F2216D05CA}" srcOrd="2" destOrd="0" presId="urn:microsoft.com/office/officeart/2005/8/layout/orgChart1"/>
    <dgm:cxn modelId="{13F2A8FE-E61B-41FE-ADE4-1B1E93B5EE3F}" type="presParOf" srcId="{B15D6502-306D-4D9B-93B4-0BC4806D0D28}" destId="{41AE360B-A0EB-4620-84F1-E31229060FAF}" srcOrd="2" destOrd="0" presId="urn:microsoft.com/office/officeart/2005/8/layout/orgChart1"/>
    <dgm:cxn modelId="{904D0D3A-7A33-436B-80D5-0970C6D232B6}" type="presParOf" srcId="{B15D6502-306D-4D9B-93B4-0BC4806D0D28}" destId="{C770F393-56DE-4E35-B04E-D34B82B90E97}" srcOrd="3" destOrd="0" presId="urn:microsoft.com/office/officeart/2005/8/layout/orgChart1"/>
    <dgm:cxn modelId="{7318D205-41D4-413C-9E6B-A3C98145E119}" type="presParOf" srcId="{C770F393-56DE-4E35-B04E-D34B82B90E97}" destId="{00D84235-4ACF-4692-945A-D0CB2F731F26}" srcOrd="0" destOrd="0" presId="urn:microsoft.com/office/officeart/2005/8/layout/orgChart1"/>
    <dgm:cxn modelId="{5F44AC4C-903B-4DEE-AF72-6FDC6CA46400}" type="presParOf" srcId="{00D84235-4ACF-4692-945A-D0CB2F731F26}" destId="{72F3347E-3107-48A3-8AD5-35B9103CB40F}" srcOrd="0" destOrd="0" presId="urn:microsoft.com/office/officeart/2005/8/layout/orgChart1"/>
    <dgm:cxn modelId="{C425AF2A-C6CE-4406-8293-76A26F883E4E}" type="presParOf" srcId="{00D84235-4ACF-4692-945A-D0CB2F731F26}" destId="{8AB063F7-CD93-4D3C-90AE-6BD76062BB67}" srcOrd="1" destOrd="0" presId="urn:microsoft.com/office/officeart/2005/8/layout/orgChart1"/>
    <dgm:cxn modelId="{D8E40162-CEDD-4B43-986A-04E26818701B}" type="presParOf" srcId="{C770F393-56DE-4E35-B04E-D34B82B90E97}" destId="{E5B13793-9AAA-4F04-B2AB-37BC03431911}" srcOrd="1" destOrd="0" presId="urn:microsoft.com/office/officeart/2005/8/layout/orgChart1"/>
    <dgm:cxn modelId="{D70B72EA-35F7-4401-9062-F13E4B9289FD}" type="presParOf" srcId="{C770F393-56DE-4E35-B04E-D34B82B90E97}" destId="{9D22EDE0-8040-465C-96D2-9A17F66D07A0}" srcOrd="2" destOrd="0" presId="urn:microsoft.com/office/officeart/2005/8/layout/orgChart1"/>
    <dgm:cxn modelId="{4E0B2E58-ED73-4AA2-B53A-52A95FA59660}" type="presParOf" srcId="{B15D6502-306D-4D9B-93B4-0BC4806D0D28}" destId="{FBE13740-1C99-4F23-8F79-BD1C01777BFA}" srcOrd="4" destOrd="0" presId="urn:microsoft.com/office/officeart/2005/8/layout/orgChart1"/>
    <dgm:cxn modelId="{E0BE222E-607A-465E-BB16-3D6B03AA9715}" type="presParOf" srcId="{B15D6502-306D-4D9B-93B4-0BC4806D0D28}" destId="{5E77264C-5B1A-491B-9650-1479B297078A}" srcOrd="5" destOrd="0" presId="urn:microsoft.com/office/officeart/2005/8/layout/orgChart1"/>
    <dgm:cxn modelId="{88305BFC-859A-4368-B565-54102FE7288F}" type="presParOf" srcId="{5E77264C-5B1A-491B-9650-1479B297078A}" destId="{3907AA41-D78D-4A72-863C-BEF7B56252AA}" srcOrd="0" destOrd="0" presId="urn:microsoft.com/office/officeart/2005/8/layout/orgChart1"/>
    <dgm:cxn modelId="{9D9044C6-6D5D-4880-9E52-417E7BA8A990}" type="presParOf" srcId="{3907AA41-D78D-4A72-863C-BEF7B56252AA}" destId="{D4E9D9D7-6C32-46B1-9607-84D19413D75F}" srcOrd="0" destOrd="0" presId="urn:microsoft.com/office/officeart/2005/8/layout/orgChart1"/>
    <dgm:cxn modelId="{FA28F281-03AF-424C-87D3-15C598138EB6}" type="presParOf" srcId="{3907AA41-D78D-4A72-863C-BEF7B56252AA}" destId="{31733B54-43CA-48B5-8DB8-FBC4C3A7DA10}" srcOrd="1" destOrd="0" presId="urn:microsoft.com/office/officeart/2005/8/layout/orgChart1"/>
    <dgm:cxn modelId="{14E281C7-C7DD-4069-858D-D3F06D03CE2A}" type="presParOf" srcId="{5E77264C-5B1A-491B-9650-1479B297078A}" destId="{4DE38031-B41A-4C79-9404-65B3CEC429EF}" srcOrd="1" destOrd="0" presId="urn:microsoft.com/office/officeart/2005/8/layout/orgChart1"/>
    <dgm:cxn modelId="{E4E3C7B8-78BF-4BEF-A8D8-4CCF677621BF}" type="presParOf" srcId="{5E77264C-5B1A-491B-9650-1479B297078A}" destId="{64508E13-07F1-4947-8BB2-8D9F53BF1A6D}" srcOrd="2" destOrd="0" presId="urn:microsoft.com/office/officeart/2005/8/layout/orgChart1"/>
    <dgm:cxn modelId="{FA1F3B46-937D-4478-8D50-3A2F7DDBEB7D}" type="presParOf" srcId="{B15D6502-306D-4D9B-93B4-0BC4806D0D28}" destId="{AFFAC2D5-6E24-471F-97DD-B220C8BBFF95}" srcOrd="6" destOrd="0" presId="urn:microsoft.com/office/officeart/2005/8/layout/orgChart1"/>
    <dgm:cxn modelId="{BDBD2C3A-DB3D-4EA1-81F7-733C5839B7AB}" type="presParOf" srcId="{B15D6502-306D-4D9B-93B4-0BC4806D0D28}" destId="{DF1A5C6E-F8E1-4CD9-A0D4-DAE8A6D96FDA}" srcOrd="7" destOrd="0" presId="urn:microsoft.com/office/officeart/2005/8/layout/orgChart1"/>
    <dgm:cxn modelId="{E3E22C9F-E9BB-4BC2-8E1F-F1AA0B77DD05}" type="presParOf" srcId="{DF1A5C6E-F8E1-4CD9-A0D4-DAE8A6D96FDA}" destId="{CF93F11A-D9AC-4226-9BDD-D20C88ADDEB1}" srcOrd="0" destOrd="0" presId="urn:microsoft.com/office/officeart/2005/8/layout/orgChart1"/>
    <dgm:cxn modelId="{EE17FB28-9695-4984-9DE5-50CF71130A6D}" type="presParOf" srcId="{CF93F11A-D9AC-4226-9BDD-D20C88ADDEB1}" destId="{0385A8B8-C14D-4C10-8706-E33C3B6F4A6D}" srcOrd="0" destOrd="0" presId="urn:microsoft.com/office/officeart/2005/8/layout/orgChart1"/>
    <dgm:cxn modelId="{9D347112-1C0D-4489-95DD-57ADD10354EB}" type="presParOf" srcId="{CF93F11A-D9AC-4226-9BDD-D20C88ADDEB1}" destId="{ADB580CB-E8EA-4220-AA0A-BFA9F5201511}" srcOrd="1" destOrd="0" presId="urn:microsoft.com/office/officeart/2005/8/layout/orgChart1"/>
    <dgm:cxn modelId="{9DD6B6B7-D655-4C33-9620-6B69A4BEC86B}" type="presParOf" srcId="{DF1A5C6E-F8E1-4CD9-A0D4-DAE8A6D96FDA}" destId="{C3BB3B3C-59C2-4654-A88C-1CC644E6DB91}" srcOrd="1" destOrd="0" presId="urn:microsoft.com/office/officeart/2005/8/layout/orgChart1"/>
    <dgm:cxn modelId="{005507D1-487A-49BD-8C37-C754ADCB23CB}" type="presParOf" srcId="{DF1A5C6E-F8E1-4CD9-A0D4-DAE8A6D96FDA}" destId="{23BF9572-CD3D-4FF2-B885-532CCCBB99F5}" srcOrd="2" destOrd="0" presId="urn:microsoft.com/office/officeart/2005/8/layout/orgChart1"/>
    <dgm:cxn modelId="{DC47ACE4-546D-4DA3-9D76-FE7EAD99FD6A}" type="presParOf" srcId="{B15D6502-306D-4D9B-93B4-0BC4806D0D28}" destId="{CB8C09D3-BE70-4B03-B55E-F75F94E6C82A}" srcOrd="8" destOrd="0" presId="urn:microsoft.com/office/officeart/2005/8/layout/orgChart1"/>
    <dgm:cxn modelId="{D4C04629-8DAC-4CAF-A858-74DE3787A591}" type="presParOf" srcId="{B15D6502-306D-4D9B-93B4-0BC4806D0D28}" destId="{EA97ECEB-1EF4-41B8-AF9A-DA712D7CB55F}" srcOrd="9" destOrd="0" presId="urn:microsoft.com/office/officeart/2005/8/layout/orgChart1"/>
    <dgm:cxn modelId="{69C53B7A-5F9C-4D98-B89A-6222932C10A4}" type="presParOf" srcId="{EA97ECEB-1EF4-41B8-AF9A-DA712D7CB55F}" destId="{2083AC38-F549-40A7-9331-99E7D9937DBF}" srcOrd="0" destOrd="0" presId="urn:microsoft.com/office/officeart/2005/8/layout/orgChart1"/>
    <dgm:cxn modelId="{856AF036-F2AB-4653-BAF9-E416C79936AD}" type="presParOf" srcId="{2083AC38-F549-40A7-9331-99E7D9937DBF}" destId="{1E1CF8E7-C6F4-454F-AF44-7064DD6FE72B}" srcOrd="0" destOrd="0" presId="urn:microsoft.com/office/officeart/2005/8/layout/orgChart1"/>
    <dgm:cxn modelId="{9365DB04-BE1F-4A8D-A719-3FD8538A13CA}" type="presParOf" srcId="{2083AC38-F549-40A7-9331-99E7D9937DBF}" destId="{192AB608-98FA-4693-954C-18D76BD2DDF7}" srcOrd="1" destOrd="0" presId="urn:microsoft.com/office/officeart/2005/8/layout/orgChart1"/>
    <dgm:cxn modelId="{FEC4E5D6-3A40-41D0-AC2F-3644175B9470}" type="presParOf" srcId="{EA97ECEB-1EF4-41B8-AF9A-DA712D7CB55F}" destId="{89DCF089-379E-4876-9585-E75A5BC699DA}" srcOrd="1" destOrd="0" presId="urn:microsoft.com/office/officeart/2005/8/layout/orgChart1"/>
    <dgm:cxn modelId="{ECD64266-7061-4958-96FA-19A9F8034156}" type="presParOf" srcId="{EA97ECEB-1EF4-41B8-AF9A-DA712D7CB55F}" destId="{37845337-FE2B-4953-B49B-AF781BDA1BA5}" srcOrd="2" destOrd="0" presId="urn:microsoft.com/office/officeart/2005/8/layout/orgChart1"/>
    <dgm:cxn modelId="{B5F22549-6E1B-4636-9859-B6FD14A89134}" type="presParOf" srcId="{B15D6502-306D-4D9B-93B4-0BC4806D0D28}" destId="{1921EBE1-8324-486F-B394-D75CF1B53226}" srcOrd="10" destOrd="0" presId="urn:microsoft.com/office/officeart/2005/8/layout/orgChart1"/>
    <dgm:cxn modelId="{0BDF4692-440F-4071-A225-03CEE278CE10}" type="presParOf" srcId="{B15D6502-306D-4D9B-93B4-0BC4806D0D28}" destId="{85FF04D6-2E3E-47FA-9F84-75CB7A83DBEA}" srcOrd="11" destOrd="0" presId="urn:microsoft.com/office/officeart/2005/8/layout/orgChart1"/>
    <dgm:cxn modelId="{65AEA513-BB22-4112-9401-CBAD69C70872}" type="presParOf" srcId="{85FF04D6-2E3E-47FA-9F84-75CB7A83DBEA}" destId="{B7C80EE1-3594-45FD-A1DA-955CB4018354}" srcOrd="0" destOrd="0" presId="urn:microsoft.com/office/officeart/2005/8/layout/orgChart1"/>
    <dgm:cxn modelId="{525527A3-3DA5-4D88-83F9-2D531001712E}" type="presParOf" srcId="{B7C80EE1-3594-45FD-A1DA-955CB4018354}" destId="{F8C131A0-A98D-42D8-A035-45C8BF11B0CC}" srcOrd="0" destOrd="0" presId="urn:microsoft.com/office/officeart/2005/8/layout/orgChart1"/>
    <dgm:cxn modelId="{50E8A74C-9406-41ED-986B-790C993E6C37}" type="presParOf" srcId="{B7C80EE1-3594-45FD-A1DA-955CB4018354}" destId="{F033BEBD-6F5D-4FEE-9807-C0A68085102C}" srcOrd="1" destOrd="0" presId="urn:microsoft.com/office/officeart/2005/8/layout/orgChart1"/>
    <dgm:cxn modelId="{28D6468B-CB75-4E8B-A3A3-628DB71318C4}" type="presParOf" srcId="{85FF04D6-2E3E-47FA-9F84-75CB7A83DBEA}" destId="{712205DC-DAF3-4D72-8FFB-68C7CD0E6441}" srcOrd="1" destOrd="0" presId="urn:microsoft.com/office/officeart/2005/8/layout/orgChart1"/>
    <dgm:cxn modelId="{0EB1C1CF-F92C-4FE0-89A1-08A25C6861B9}" type="presParOf" srcId="{85FF04D6-2E3E-47FA-9F84-75CB7A83DBEA}" destId="{CD268DCC-AC69-452B-9D8E-69CC3C7C703E}" srcOrd="2" destOrd="0" presId="urn:microsoft.com/office/officeart/2005/8/layout/orgChart1"/>
    <dgm:cxn modelId="{463F43F0-A62A-4F98-A2FD-E9F9A942180E}" type="presParOf" srcId="{B15D6502-306D-4D9B-93B4-0BC4806D0D28}" destId="{4708C386-3E2A-4D3A-8481-8C15D0E221E7}" srcOrd="12" destOrd="0" presId="urn:microsoft.com/office/officeart/2005/8/layout/orgChart1"/>
    <dgm:cxn modelId="{9E5909A3-83C3-4F7A-9593-486B2A8F6219}" type="presParOf" srcId="{B15D6502-306D-4D9B-93B4-0BC4806D0D28}" destId="{49968DBC-3348-4649-A0A6-4733E7C31329}" srcOrd="13" destOrd="0" presId="urn:microsoft.com/office/officeart/2005/8/layout/orgChart1"/>
    <dgm:cxn modelId="{7E5DC11B-767E-46AD-BE07-44924E9FB328}" type="presParOf" srcId="{49968DBC-3348-4649-A0A6-4733E7C31329}" destId="{33DB706B-F60E-431B-82CA-053E0E9CFF61}" srcOrd="0" destOrd="0" presId="urn:microsoft.com/office/officeart/2005/8/layout/orgChart1"/>
    <dgm:cxn modelId="{10F4F5A7-009E-4937-9AC9-200F61366C02}" type="presParOf" srcId="{33DB706B-F60E-431B-82CA-053E0E9CFF61}" destId="{C700799D-A8E9-4648-B0FA-15D63F7413E4}" srcOrd="0" destOrd="0" presId="urn:microsoft.com/office/officeart/2005/8/layout/orgChart1"/>
    <dgm:cxn modelId="{6CCB1CCB-8673-40DA-A0E4-4E0411293FD4}" type="presParOf" srcId="{33DB706B-F60E-431B-82CA-053E0E9CFF61}" destId="{CBB2ADD7-5DFD-427F-8719-CD491743E42E}" srcOrd="1" destOrd="0" presId="urn:microsoft.com/office/officeart/2005/8/layout/orgChart1"/>
    <dgm:cxn modelId="{CE70D15B-502C-488A-A04F-F1F234F7700C}" type="presParOf" srcId="{49968DBC-3348-4649-A0A6-4733E7C31329}" destId="{926C9285-35D1-4D76-A08C-AC9C3AD5AEFF}" srcOrd="1" destOrd="0" presId="urn:microsoft.com/office/officeart/2005/8/layout/orgChart1"/>
    <dgm:cxn modelId="{36C3F994-C995-4BBC-A478-19D7D888DA39}" type="presParOf" srcId="{49968DBC-3348-4649-A0A6-4733E7C31329}" destId="{F98B9837-C8BF-43E2-8728-04AF93E120E1}" srcOrd="2" destOrd="0" presId="urn:microsoft.com/office/officeart/2005/8/layout/orgChart1"/>
    <dgm:cxn modelId="{35A781F9-1307-4CA6-9FD5-7C02D585FC49}" type="presParOf" srcId="{810C018B-586A-451D-9261-B8B506818503}" destId="{E49100EB-3E0B-429A-9EBE-3186D67B827C}" srcOrd="2" destOrd="0" presId="urn:microsoft.com/office/officeart/2005/8/layout/orgChart1"/>
  </dgm:cxnLst>
  <dgm:bg>
    <a:solidFill>
      <a:schemeClr val="bg1"/>
    </a:solidFill>
  </dgm:bg>
  <dgm:whole>
    <a:ln>
      <a:solidFill>
        <a:schemeClr val="bg1"/>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FDB0FE6-60AB-4D60-8884-104CCCCEBFDB}"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tr-TR"/>
        </a:p>
      </dgm:t>
    </dgm:pt>
    <dgm:pt modelId="{5FDD3106-EA63-4020-A680-1C9330ADA858}">
      <dgm:prSet phldrT="[Metin]"/>
      <dgm:spPr>
        <a:solidFill>
          <a:schemeClr val="accent2"/>
        </a:solidFill>
      </dgm:spPr>
      <dgm:t>
        <a:bodyPr/>
        <a:lstStyle/>
        <a:p>
          <a:r>
            <a:rPr lang="tr-TR" dirty="0" smtClean="0"/>
            <a:t>ÇOK ÖĞELİ STRATEJİLER</a:t>
          </a:r>
          <a:endParaRPr lang="tr-TR" dirty="0"/>
        </a:p>
      </dgm:t>
    </dgm:pt>
    <dgm:pt modelId="{46FC5CC0-DF1E-4F50-98C9-7FBF2F863D87}" type="parTrans" cxnId="{F186062D-B858-4F38-AB38-DB49B6A91664}">
      <dgm:prSet/>
      <dgm:spPr/>
      <dgm:t>
        <a:bodyPr/>
        <a:lstStyle/>
        <a:p>
          <a:endParaRPr lang="tr-TR"/>
        </a:p>
      </dgm:t>
    </dgm:pt>
    <dgm:pt modelId="{760D7CAE-7BF1-46E1-8F30-789BA62849C2}" type="sibTrans" cxnId="{F186062D-B858-4F38-AB38-DB49B6A91664}">
      <dgm:prSet/>
      <dgm:spPr/>
      <dgm:t>
        <a:bodyPr/>
        <a:lstStyle/>
        <a:p>
          <a:endParaRPr lang="tr-TR"/>
        </a:p>
      </dgm:t>
    </dgm:pt>
    <dgm:pt modelId="{443D5F02-1479-4928-83BA-8E22F03014A4}">
      <dgm:prSet phldrT="[Metin]"/>
      <dgm:spPr>
        <a:solidFill>
          <a:schemeClr val="accent2"/>
        </a:solidFill>
      </dgm:spPr>
      <dgm:t>
        <a:bodyPr/>
        <a:lstStyle/>
        <a:p>
          <a:r>
            <a:rPr lang="tr-TR" dirty="0" smtClean="0"/>
            <a:t>KARŞILIKLI ÖĞRETİM</a:t>
          </a:r>
          <a:endParaRPr lang="tr-TR" dirty="0"/>
        </a:p>
      </dgm:t>
    </dgm:pt>
    <dgm:pt modelId="{44B651A1-04B8-453D-A62B-9A4A5D606E08}" type="parTrans" cxnId="{DBCFDD74-E23C-43E2-B87C-70A9C927CD63}">
      <dgm:prSet/>
      <dgm:spPr/>
      <dgm:t>
        <a:bodyPr/>
        <a:lstStyle/>
        <a:p>
          <a:endParaRPr lang="tr-TR"/>
        </a:p>
      </dgm:t>
    </dgm:pt>
    <dgm:pt modelId="{4EA6FD49-A5F5-4D55-A030-07ECB4C7B4B6}" type="sibTrans" cxnId="{DBCFDD74-E23C-43E2-B87C-70A9C927CD63}">
      <dgm:prSet/>
      <dgm:spPr/>
      <dgm:t>
        <a:bodyPr/>
        <a:lstStyle/>
        <a:p>
          <a:endParaRPr lang="tr-TR"/>
        </a:p>
      </dgm:t>
    </dgm:pt>
    <dgm:pt modelId="{C622A1A1-F07E-435A-860D-47C04B6456E1}">
      <dgm:prSet phldrT="[Metin]"/>
      <dgm:spPr>
        <a:solidFill>
          <a:schemeClr val="accent2"/>
        </a:solidFill>
      </dgm:spPr>
      <dgm:t>
        <a:bodyPr/>
        <a:lstStyle/>
        <a:p>
          <a:r>
            <a:rPr lang="tr-TR" dirty="0" smtClean="0"/>
            <a:t>POSSE</a:t>
          </a:r>
          <a:endParaRPr lang="tr-TR" dirty="0"/>
        </a:p>
      </dgm:t>
    </dgm:pt>
    <dgm:pt modelId="{32CA720C-2A84-48E5-B79C-ADA92F792E02}" type="parTrans" cxnId="{FF9E363D-7C39-42F9-B0E9-29B3DD6C4551}">
      <dgm:prSet/>
      <dgm:spPr/>
      <dgm:t>
        <a:bodyPr/>
        <a:lstStyle/>
        <a:p>
          <a:endParaRPr lang="tr-TR"/>
        </a:p>
      </dgm:t>
    </dgm:pt>
    <dgm:pt modelId="{BF6E455C-3329-41C2-9535-CC8A2E428ED5}" type="sibTrans" cxnId="{FF9E363D-7C39-42F9-B0E9-29B3DD6C4551}">
      <dgm:prSet/>
      <dgm:spPr/>
      <dgm:t>
        <a:bodyPr/>
        <a:lstStyle/>
        <a:p>
          <a:endParaRPr lang="tr-TR"/>
        </a:p>
      </dgm:t>
    </dgm:pt>
    <dgm:pt modelId="{669B9C71-AD89-4667-850D-6C5399736AC5}" type="pres">
      <dgm:prSet presAssocID="{2FDB0FE6-60AB-4D60-8884-104CCCCEBFDB}" presName="hierChild1" presStyleCnt="0">
        <dgm:presLayoutVars>
          <dgm:orgChart val="1"/>
          <dgm:chPref val="1"/>
          <dgm:dir/>
          <dgm:animOne val="branch"/>
          <dgm:animLvl val="lvl"/>
          <dgm:resizeHandles/>
        </dgm:presLayoutVars>
      </dgm:prSet>
      <dgm:spPr/>
      <dgm:t>
        <a:bodyPr/>
        <a:lstStyle/>
        <a:p>
          <a:endParaRPr lang="tr-TR"/>
        </a:p>
      </dgm:t>
    </dgm:pt>
    <dgm:pt modelId="{320BFF31-5799-41F4-87BD-2196D5C2D0D6}" type="pres">
      <dgm:prSet presAssocID="{5FDD3106-EA63-4020-A680-1C9330ADA858}" presName="hierRoot1" presStyleCnt="0">
        <dgm:presLayoutVars>
          <dgm:hierBranch val="init"/>
        </dgm:presLayoutVars>
      </dgm:prSet>
      <dgm:spPr/>
    </dgm:pt>
    <dgm:pt modelId="{379AD358-8FD2-41B1-8FC6-461374241F38}" type="pres">
      <dgm:prSet presAssocID="{5FDD3106-EA63-4020-A680-1C9330ADA858}" presName="rootComposite1" presStyleCnt="0"/>
      <dgm:spPr/>
    </dgm:pt>
    <dgm:pt modelId="{22AA9F00-4AE3-43B3-9753-6644E250C684}" type="pres">
      <dgm:prSet presAssocID="{5FDD3106-EA63-4020-A680-1C9330ADA858}" presName="rootText1" presStyleLbl="node0" presStyleIdx="0" presStyleCnt="1">
        <dgm:presLayoutVars>
          <dgm:chPref val="3"/>
        </dgm:presLayoutVars>
      </dgm:prSet>
      <dgm:spPr/>
      <dgm:t>
        <a:bodyPr/>
        <a:lstStyle/>
        <a:p>
          <a:endParaRPr lang="tr-TR"/>
        </a:p>
      </dgm:t>
    </dgm:pt>
    <dgm:pt modelId="{9549BE09-AC5E-4260-83E0-4DE9512FA864}" type="pres">
      <dgm:prSet presAssocID="{5FDD3106-EA63-4020-A680-1C9330ADA858}" presName="rootConnector1" presStyleLbl="node1" presStyleIdx="0" presStyleCnt="0"/>
      <dgm:spPr/>
      <dgm:t>
        <a:bodyPr/>
        <a:lstStyle/>
        <a:p>
          <a:endParaRPr lang="tr-TR"/>
        </a:p>
      </dgm:t>
    </dgm:pt>
    <dgm:pt modelId="{875A548A-05FB-4423-A4AD-2FB4225747F4}" type="pres">
      <dgm:prSet presAssocID="{5FDD3106-EA63-4020-A680-1C9330ADA858}" presName="hierChild2" presStyleCnt="0"/>
      <dgm:spPr/>
    </dgm:pt>
    <dgm:pt modelId="{20896A3B-522F-4C5D-AE1E-BA9814C42CF7}" type="pres">
      <dgm:prSet presAssocID="{44B651A1-04B8-453D-A62B-9A4A5D606E08}" presName="Name37" presStyleLbl="parChTrans1D2" presStyleIdx="0" presStyleCnt="2"/>
      <dgm:spPr/>
      <dgm:t>
        <a:bodyPr/>
        <a:lstStyle/>
        <a:p>
          <a:endParaRPr lang="tr-TR"/>
        </a:p>
      </dgm:t>
    </dgm:pt>
    <dgm:pt modelId="{AA9E7623-5D7D-48A4-A386-B2EF2694A135}" type="pres">
      <dgm:prSet presAssocID="{443D5F02-1479-4928-83BA-8E22F03014A4}" presName="hierRoot2" presStyleCnt="0">
        <dgm:presLayoutVars>
          <dgm:hierBranch val="init"/>
        </dgm:presLayoutVars>
      </dgm:prSet>
      <dgm:spPr/>
    </dgm:pt>
    <dgm:pt modelId="{E1C711FA-DD1C-4C2E-8D05-DDB9A45EFBAF}" type="pres">
      <dgm:prSet presAssocID="{443D5F02-1479-4928-83BA-8E22F03014A4}" presName="rootComposite" presStyleCnt="0"/>
      <dgm:spPr/>
    </dgm:pt>
    <dgm:pt modelId="{5178C525-1256-4ADC-B898-AEC542ACAA5F}" type="pres">
      <dgm:prSet presAssocID="{443D5F02-1479-4928-83BA-8E22F03014A4}" presName="rootText" presStyleLbl="node2" presStyleIdx="0" presStyleCnt="2">
        <dgm:presLayoutVars>
          <dgm:chPref val="3"/>
        </dgm:presLayoutVars>
      </dgm:prSet>
      <dgm:spPr/>
      <dgm:t>
        <a:bodyPr/>
        <a:lstStyle/>
        <a:p>
          <a:endParaRPr lang="tr-TR"/>
        </a:p>
      </dgm:t>
    </dgm:pt>
    <dgm:pt modelId="{3577037C-AE75-4F83-A294-B98000BBADC6}" type="pres">
      <dgm:prSet presAssocID="{443D5F02-1479-4928-83BA-8E22F03014A4}" presName="rootConnector" presStyleLbl="node2" presStyleIdx="0" presStyleCnt="2"/>
      <dgm:spPr/>
      <dgm:t>
        <a:bodyPr/>
        <a:lstStyle/>
        <a:p>
          <a:endParaRPr lang="tr-TR"/>
        </a:p>
      </dgm:t>
    </dgm:pt>
    <dgm:pt modelId="{9AEC6912-2DFB-484A-9938-EAE78F38C66F}" type="pres">
      <dgm:prSet presAssocID="{443D5F02-1479-4928-83BA-8E22F03014A4}" presName="hierChild4" presStyleCnt="0"/>
      <dgm:spPr/>
    </dgm:pt>
    <dgm:pt modelId="{A2B5BBD9-ABD5-4FA0-B762-0CC64DACB4B8}" type="pres">
      <dgm:prSet presAssocID="{443D5F02-1479-4928-83BA-8E22F03014A4}" presName="hierChild5" presStyleCnt="0"/>
      <dgm:spPr/>
    </dgm:pt>
    <dgm:pt modelId="{35477F8E-2794-4817-8334-84E64D230A03}" type="pres">
      <dgm:prSet presAssocID="{32CA720C-2A84-48E5-B79C-ADA92F792E02}" presName="Name37" presStyleLbl="parChTrans1D2" presStyleIdx="1" presStyleCnt="2"/>
      <dgm:spPr/>
      <dgm:t>
        <a:bodyPr/>
        <a:lstStyle/>
        <a:p>
          <a:endParaRPr lang="tr-TR"/>
        </a:p>
      </dgm:t>
    </dgm:pt>
    <dgm:pt modelId="{F78C060F-01FC-45AA-BF48-32DC3A2E5470}" type="pres">
      <dgm:prSet presAssocID="{C622A1A1-F07E-435A-860D-47C04B6456E1}" presName="hierRoot2" presStyleCnt="0">
        <dgm:presLayoutVars>
          <dgm:hierBranch val="init"/>
        </dgm:presLayoutVars>
      </dgm:prSet>
      <dgm:spPr/>
    </dgm:pt>
    <dgm:pt modelId="{8722A82F-1170-4FB7-932E-74523FF30E83}" type="pres">
      <dgm:prSet presAssocID="{C622A1A1-F07E-435A-860D-47C04B6456E1}" presName="rootComposite" presStyleCnt="0"/>
      <dgm:spPr/>
    </dgm:pt>
    <dgm:pt modelId="{F643479F-FE68-4DD3-8F81-7F5044BE2749}" type="pres">
      <dgm:prSet presAssocID="{C622A1A1-F07E-435A-860D-47C04B6456E1}" presName="rootText" presStyleLbl="node2" presStyleIdx="1" presStyleCnt="2">
        <dgm:presLayoutVars>
          <dgm:chPref val="3"/>
        </dgm:presLayoutVars>
      </dgm:prSet>
      <dgm:spPr/>
      <dgm:t>
        <a:bodyPr/>
        <a:lstStyle/>
        <a:p>
          <a:endParaRPr lang="tr-TR"/>
        </a:p>
      </dgm:t>
    </dgm:pt>
    <dgm:pt modelId="{E85BBB2C-7A97-4D6E-8BE6-260F2FF85156}" type="pres">
      <dgm:prSet presAssocID="{C622A1A1-F07E-435A-860D-47C04B6456E1}" presName="rootConnector" presStyleLbl="node2" presStyleIdx="1" presStyleCnt="2"/>
      <dgm:spPr/>
      <dgm:t>
        <a:bodyPr/>
        <a:lstStyle/>
        <a:p>
          <a:endParaRPr lang="tr-TR"/>
        </a:p>
      </dgm:t>
    </dgm:pt>
    <dgm:pt modelId="{EFF24911-FBDC-42C1-9994-3FA7BD9B04BE}" type="pres">
      <dgm:prSet presAssocID="{C622A1A1-F07E-435A-860D-47C04B6456E1}" presName="hierChild4" presStyleCnt="0"/>
      <dgm:spPr/>
    </dgm:pt>
    <dgm:pt modelId="{66CF2088-55A9-4357-B145-14F75CCBC979}" type="pres">
      <dgm:prSet presAssocID="{C622A1A1-F07E-435A-860D-47C04B6456E1}" presName="hierChild5" presStyleCnt="0"/>
      <dgm:spPr/>
    </dgm:pt>
    <dgm:pt modelId="{3D2F9B1F-6D65-4B6D-AE08-B8B671E7552E}" type="pres">
      <dgm:prSet presAssocID="{5FDD3106-EA63-4020-A680-1C9330ADA858}" presName="hierChild3" presStyleCnt="0"/>
      <dgm:spPr/>
    </dgm:pt>
  </dgm:ptLst>
  <dgm:cxnLst>
    <dgm:cxn modelId="{A143FE1A-6DFA-42BF-B42E-1D8027236E4C}" type="presOf" srcId="{2FDB0FE6-60AB-4D60-8884-104CCCCEBFDB}" destId="{669B9C71-AD89-4667-850D-6C5399736AC5}" srcOrd="0" destOrd="0" presId="urn:microsoft.com/office/officeart/2005/8/layout/orgChart1"/>
    <dgm:cxn modelId="{FF9E363D-7C39-42F9-B0E9-29B3DD6C4551}" srcId="{5FDD3106-EA63-4020-A680-1C9330ADA858}" destId="{C622A1A1-F07E-435A-860D-47C04B6456E1}" srcOrd="1" destOrd="0" parTransId="{32CA720C-2A84-48E5-B79C-ADA92F792E02}" sibTransId="{BF6E455C-3329-41C2-9535-CC8A2E428ED5}"/>
    <dgm:cxn modelId="{EB552C34-9B82-4E13-BE25-A068531CFDC0}" type="presOf" srcId="{5FDD3106-EA63-4020-A680-1C9330ADA858}" destId="{22AA9F00-4AE3-43B3-9753-6644E250C684}" srcOrd="0" destOrd="0" presId="urn:microsoft.com/office/officeart/2005/8/layout/orgChart1"/>
    <dgm:cxn modelId="{F186062D-B858-4F38-AB38-DB49B6A91664}" srcId="{2FDB0FE6-60AB-4D60-8884-104CCCCEBFDB}" destId="{5FDD3106-EA63-4020-A680-1C9330ADA858}" srcOrd="0" destOrd="0" parTransId="{46FC5CC0-DF1E-4F50-98C9-7FBF2F863D87}" sibTransId="{760D7CAE-7BF1-46E1-8F30-789BA62849C2}"/>
    <dgm:cxn modelId="{34412752-8D15-4B9B-9DD5-B35213BE2035}" type="presOf" srcId="{5FDD3106-EA63-4020-A680-1C9330ADA858}" destId="{9549BE09-AC5E-4260-83E0-4DE9512FA864}" srcOrd="1" destOrd="0" presId="urn:microsoft.com/office/officeart/2005/8/layout/orgChart1"/>
    <dgm:cxn modelId="{55951B1E-8BD3-4CC4-B159-15EC0A43D227}" type="presOf" srcId="{443D5F02-1479-4928-83BA-8E22F03014A4}" destId="{5178C525-1256-4ADC-B898-AEC542ACAA5F}" srcOrd="0" destOrd="0" presId="urn:microsoft.com/office/officeart/2005/8/layout/orgChart1"/>
    <dgm:cxn modelId="{11A5B82B-DEB5-4B8F-AB02-5E01E596B0C5}" type="presOf" srcId="{C622A1A1-F07E-435A-860D-47C04B6456E1}" destId="{E85BBB2C-7A97-4D6E-8BE6-260F2FF85156}" srcOrd="1" destOrd="0" presId="urn:microsoft.com/office/officeart/2005/8/layout/orgChart1"/>
    <dgm:cxn modelId="{02224963-5407-49DF-A094-3DB32E118ED7}" type="presOf" srcId="{44B651A1-04B8-453D-A62B-9A4A5D606E08}" destId="{20896A3B-522F-4C5D-AE1E-BA9814C42CF7}" srcOrd="0" destOrd="0" presId="urn:microsoft.com/office/officeart/2005/8/layout/orgChart1"/>
    <dgm:cxn modelId="{97F29E1E-22CC-4794-901E-801DFFB68D61}" type="presOf" srcId="{C622A1A1-F07E-435A-860D-47C04B6456E1}" destId="{F643479F-FE68-4DD3-8F81-7F5044BE2749}" srcOrd="0" destOrd="0" presId="urn:microsoft.com/office/officeart/2005/8/layout/orgChart1"/>
    <dgm:cxn modelId="{EC263FDD-A09F-495E-BE1F-791148E9EF9D}" type="presOf" srcId="{443D5F02-1479-4928-83BA-8E22F03014A4}" destId="{3577037C-AE75-4F83-A294-B98000BBADC6}" srcOrd="1" destOrd="0" presId="urn:microsoft.com/office/officeart/2005/8/layout/orgChart1"/>
    <dgm:cxn modelId="{DBCFDD74-E23C-43E2-B87C-70A9C927CD63}" srcId="{5FDD3106-EA63-4020-A680-1C9330ADA858}" destId="{443D5F02-1479-4928-83BA-8E22F03014A4}" srcOrd="0" destOrd="0" parTransId="{44B651A1-04B8-453D-A62B-9A4A5D606E08}" sibTransId="{4EA6FD49-A5F5-4D55-A030-07ECB4C7B4B6}"/>
    <dgm:cxn modelId="{78B1554C-5983-4DFB-828C-9DA76461C80A}" type="presOf" srcId="{32CA720C-2A84-48E5-B79C-ADA92F792E02}" destId="{35477F8E-2794-4817-8334-84E64D230A03}" srcOrd="0" destOrd="0" presId="urn:microsoft.com/office/officeart/2005/8/layout/orgChart1"/>
    <dgm:cxn modelId="{8CC625A2-43E6-456C-A8BB-48394BA51A3C}" type="presParOf" srcId="{669B9C71-AD89-4667-850D-6C5399736AC5}" destId="{320BFF31-5799-41F4-87BD-2196D5C2D0D6}" srcOrd="0" destOrd="0" presId="urn:microsoft.com/office/officeart/2005/8/layout/orgChart1"/>
    <dgm:cxn modelId="{039FA913-79F4-4C77-9FD1-2F2617D6059F}" type="presParOf" srcId="{320BFF31-5799-41F4-87BD-2196D5C2D0D6}" destId="{379AD358-8FD2-41B1-8FC6-461374241F38}" srcOrd="0" destOrd="0" presId="urn:microsoft.com/office/officeart/2005/8/layout/orgChart1"/>
    <dgm:cxn modelId="{7DF18F5A-196B-496C-BC4E-784B01C651C0}" type="presParOf" srcId="{379AD358-8FD2-41B1-8FC6-461374241F38}" destId="{22AA9F00-4AE3-43B3-9753-6644E250C684}" srcOrd="0" destOrd="0" presId="urn:microsoft.com/office/officeart/2005/8/layout/orgChart1"/>
    <dgm:cxn modelId="{DEDE102B-AC80-46BB-9D47-0D50B71FD99E}" type="presParOf" srcId="{379AD358-8FD2-41B1-8FC6-461374241F38}" destId="{9549BE09-AC5E-4260-83E0-4DE9512FA864}" srcOrd="1" destOrd="0" presId="urn:microsoft.com/office/officeart/2005/8/layout/orgChart1"/>
    <dgm:cxn modelId="{BDD1FCC9-30DE-472A-A259-A6E2D461B7C1}" type="presParOf" srcId="{320BFF31-5799-41F4-87BD-2196D5C2D0D6}" destId="{875A548A-05FB-4423-A4AD-2FB4225747F4}" srcOrd="1" destOrd="0" presId="urn:microsoft.com/office/officeart/2005/8/layout/orgChart1"/>
    <dgm:cxn modelId="{B0079103-CB91-4BA5-B25A-2ECFCEA7681E}" type="presParOf" srcId="{875A548A-05FB-4423-A4AD-2FB4225747F4}" destId="{20896A3B-522F-4C5D-AE1E-BA9814C42CF7}" srcOrd="0" destOrd="0" presId="urn:microsoft.com/office/officeart/2005/8/layout/orgChart1"/>
    <dgm:cxn modelId="{8360643C-1186-4D0A-B7A0-59EB7D93B2D7}" type="presParOf" srcId="{875A548A-05FB-4423-A4AD-2FB4225747F4}" destId="{AA9E7623-5D7D-48A4-A386-B2EF2694A135}" srcOrd="1" destOrd="0" presId="urn:microsoft.com/office/officeart/2005/8/layout/orgChart1"/>
    <dgm:cxn modelId="{2A57BF34-1673-4618-BC38-DB6E6CC6D8EE}" type="presParOf" srcId="{AA9E7623-5D7D-48A4-A386-B2EF2694A135}" destId="{E1C711FA-DD1C-4C2E-8D05-DDB9A45EFBAF}" srcOrd="0" destOrd="0" presId="urn:microsoft.com/office/officeart/2005/8/layout/orgChart1"/>
    <dgm:cxn modelId="{014925CF-4547-44C8-AEFC-BE5394913F20}" type="presParOf" srcId="{E1C711FA-DD1C-4C2E-8D05-DDB9A45EFBAF}" destId="{5178C525-1256-4ADC-B898-AEC542ACAA5F}" srcOrd="0" destOrd="0" presId="urn:microsoft.com/office/officeart/2005/8/layout/orgChart1"/>
    <dgm:cxn modelId="{3E46C71F-0ED4-4946-93F0-301E1E68AD4B}" type="presParOf" srcId="{E1C711FA-DD1C-4C2E-8D05-DDB9A45EFBAF}" destId="{3577037C-AE75-4F83-A294-B98000BBADC6}" srcOrd="1" destOrd="0" presId="urn:microsoft.com/office/officeart/2005/8/layout/orgChart1"/>
    <dgm:cxn modelId="{1015F77C-9990-46F5-96DF-0E71E40E6B33}" type="presParOf" srcId="{AA9E7623-5D7D-48A4-A386-B2EF2694A135}" destId="{9AEC6912-2DFB-484A-9938-EAE78F38C66F}" srcOrd="1" destOrd="0" presId="urn:microsoft.com/office/officeart/2005/8/layout/orgChart1"/>
    <dgm:cxn modelId="{F6EF65BA-4A12-4CF8-8AD0-B6F29A228733}" type="presParOf" srcId="{AA9E7623-5D7D-48A4-A386-B2EF2694A135}" destId="{A2B5BBD9-ABD5-4FA0-B762-0CC64DACB4B8}" srcOrd="2" destOrd="0" presId="urn:microsoft.com/office/officeart/2005/8/layout/orgChart1"/>
    <dgm:cxn modelId="{6A6AB71F-6D88-4420-938B-9AED99027E83}" type="presParOf" srcId="{875A548A-05FB-4423-A4AD-2FB4225747F4}" destId="{35477F8E-2794-4817-8334-84E64D230A03}" srcOrd="2" destOrd="0" presId="urn:microsoft.com/office/officeart/2005/8/layout/orgChart1"/>
    <dgm:cxn modelId="{84EFD3E3-C0AB-4CC2-A29F-849E299DDBC2}" type="presParOf" srcId="{875A548A-05FB-4423-A4AD-2FB4225747F4}" destId="{F78C060F-01FC-45AA-BF48-32DC3A2E5470}" srcOrd="3" destOrd="0" presId="urn:microsoft.com/office/officeart/2005/8/layout/orgChart1"/>
    <dgm:cxn modelId="{1649557D-8AB4-4C14-9A96-2B345D950E38}" type="presParOf" srcId="{F78C060F-01FC-45AA-BF48-32DC3A2E5470}" destId="{8722A82F-1170-4FB7-932E-74523FF30E83}" srcOrd="0" destOrd="0" presId="urn:microsoft.com/office/officeart/2005/8/layout/orgChart1"/>
    <dgm:cxn modelId="{6F4C0BD0-2752-40B6-9EA7-8835DBCF1860}" type="presParOf" srcId="{8722A82F-1170-4FB7-932E-74523FF30E83}" destId="{F643479F-FE68-4DD3-8F81-7F5044BE2749}" srcOrd="0" destOrd="0" presId="urn:microsoft.com/office/officeart/2005/8/layout/orgChart1"/>
    <dgm:cxn modelId="{F7D85A45-252D-4933-8315-FDC138FBA16C}" type="presParOf" srcId="{8722A82F-1170-4FB7-932E-74523FF30E83}" destId="{E85BBB2C-7A97-4D6E-8BE6-260F2FF85156}" srcOrd="1" destOrd="0" presId="urn:microsoft.com/office/officeart/2005/8/layout/orgChart1"/>
    <dgm:cxn modelId="{CCD1ADD4-30D0-40D0-B458-6953CE48B4DC}" type="presParOf" srcId="{F78C060F-01FC-45AA-BF48-32DC3A2E5470}" destId="{EFF24911-FBDC-42C1-9994-3FA7BD9B04BE}" srcOrd="1" destOrd="0" presId="urn:microsoft.com/office/officeart/2005/8/layout/orgChart1"/>
    <dgm:cxn modelId="{3DBF457F-AA8A-4FAF-B284-9136E88FA13C}" type="presParOf" srcId="{F78C060F-01FC-45AA-BF48-32DC3A2E5470}" destId="{66CF2088-55A9-4357-B145-14F75CCBC979}" srcOrd="2" destOrd="0" presId="urn:microsoft.com/office/officeart/2005/8/layout/orgChart1"/>
    <dgm:cxn modelId="{169F1A8E-616E-45EA-A143-4E9002B24587}" type="presParOf" srcId="{320BFF31-5799-41F4-87BD-2196D5C2D0D6}" destId="{3D2F9B1F-6D65-4B6D-AE08-B8B671E7552E}"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2D3C6C-AB9C-490A-B3A7-93A6AB15267F}" type="doc">
      <dgm:prSet loTypeId="urn:microsoft.com/office/officeart/2005/8/layout/hList3" loCatId="list" qsTypeId="urn:microsoft.com/office/officeart/2005/8/quickstyle/simple1" qsCatId="simple" csTypeId="urn:microsoft.com/office/officeart/2005/8/colors/accent2_1" csCatId="accent2" phldr="1"/>
      <dgm:spPr/>
      <dgm:t>
        <a:bodyPr/>
        <a:lstStyle/>
        <a:p>
          <a:endParaRPr lang="tr-TR"/>
        </a:p>
      </dgm:t>
    </dgm:pt>
    <dgm:pt modelId="{69EF7E7F-B608-4D78-9EA4-D77A1300D5AD}">
      <dgm:prSet phldrT="[Metin]"/>
      <dgm:spPr/>
      <dgm:t>
        <a:bodyPr/>
        <a:lstStyle/>
        <a:p>
          <a:r>
            <a:rPr lang="tr-TR" dirty="0" smtClean="0"/>
            <a:t>STRATEJİ ÖĞRETİM ÖĞELERİ</a:t>
          </a:r>
          <a:endParaRPr lang="tr-TR" dirty="0"/>
        </a:p>
      </dgm:t>
    </dgm:pt>
    <dgm:pt modelId="{266D2D67-AB10-439D-B011-35823ED214E1}" type="parTrans" cxnId="{0A3232C5-11A0-45CD-A7A0-384997A18F05}">
      <dgm:prSet/>
      <dgm:spPr/>
      <dgm:t>
        <a:bodyPr/>
        <a:lstStyle/>
        <a:p>
          <a:endParaRPr lang="tr-TR"/>
        </a:p>
      </dgm:t>
    </dgm:pt>
    <dgm:pt modelId="{AEDE7369-85EC-4981-88E0-336A217E081E}" type="sibTrans" cxnId="{0A3232C5-11A0-45CD-A7A0-384997A18F05}">
      <dgm:prSet/>
      <dgm:spPr/>
      <dgm:t>
        <a:bodyPr/>
        <a:lstStyle/>
        <a:p>
          <a:endParaRPr lang="tr-TR"/>
        </a:p>
      </dgm:t>
    </dgm:pt>
    <dgm:pt modelId="{C243EB17-398B-4708-9AC1-BA1E06CD8BF7}">
      <dgm:prSet phldrT="[Metin]"/>
      <dgm:spPr/>
      <dgm:t>
        <a:bodyPr/>
        <a:lstStyle/>
        <a:p>
          <a:r>
            <a:rPr lang="tr-TR" dirty="0" smtClean="0"/>
            <a:t>Destekleyiciler sunma</a:t>
          </a:r>
          <a:endParaRPr lang="tr-TR" dirty="0"/>
        </a:p>
      </dgm:t>
    </dgm:pt>
    <dgm:pt modelId="{684DA2F0-8F6D-43F1-AAC7-38FD46CA04A3}" type="parTrans" cxnId="{10B37B18-171D-4A2E-A997-BF7E3CF5691F}">
      <dgm:prSet/>
      <dgm:spPr/>
      <dgm:t>
        <a:bodyPr/>
        <a:lstStyle/>
        <a:p>
          <a:endParaRPr lang="tr-TR"/>
        </a:p>
      </dgm:t>
    </dgm:pt>
    <dgm:pt modelId="{1C4812BF-D007-4B36-A56D-0F08EA468111}" type="sibTrans" cxnId="{10B37B18-171D-4A2E-A997-BF7E3CF5691F}">
      <dgm:prSet/>
      <dgm:spPr/>
      <dgm:t>
        <a:bodyPr/>
        <a:lstStyle/>
        <a:p>
          <a:endParaRPr lang="tr-TR"/>
        </a:p>
      </dgm:t>
    </dgm:pt>
    <dgm:pt modelId="{5CDE8246-8A32-4CB8-B9B0-C2734E49CC46}">
      <dgm:prSet phldrT="[Metin]"/>
      <dgm:spPr/>
      <dgm:t>
        <a:bodyPr/>
        <a:lstStyle/>
        <a:p>
          <a:r>
            <a:rPr lang="tr-TR" dirty="0" smtClean="0"/>
            <a:t>Strateji basamaklarını </a:t>
          </a:r>
        </a:p>
        <a:p>
          <a:r>
            <a:rPr lang="tr-TR" dirty="0" smtClean="0"/>
            <a:t>hatırlamayı sağlayacak </a:t>
          </a:r>
        </a:p>
        <a:p>
          <a:r>
            <a:rPr lang="tr-TR" dirty="0" smtClean="0"/>
            <a:t>hatırlatıcılar sunma,(POSSE)</a:t>
          </a:r>
          <a:endParaRPr lang="tr-TR" dirty="0"/>
        </a:p>
      </dgm:t>
    </dgm:pt>
    <dgm:pt modelId="{E0B79281-BB40-4340-A02F-A85F1F3D972C}" type="parTrans" cxnId="{B663B928-FED6-458B-9BC6-330040065175}">
      <dgm:prSet/>
      <dgm:spPr/>
      <dgm:t>
        <a:bodyPr/>
        <a:lstStyle/>
        <a:p>
          <a:endParaRPr lang="tr-TR"/>
        </a:p>
      </dgm:t>
    </dgm:pt>
    <dgm:pt modelId="{1591BD55-3DF5-445E-BA67-867BBFCB86CD}" type="sibTrans" cxnId="{B663B928-FED6-458B-9BC6-330040065175}">
      <dgm:prSet/>
      <dgm:spPr/>
      <dgm:t>
        <a:bodyPr/>
        <a:lstStyle/>
        <a:p>
          <a:endParaRPr lang="tr-TR"/>
        </a:p>
      </dgm:t>
    </dgm:pt>
    <dgm:pt modelId="{990837A6-FB3B-42DF-B6CB-BC91BF829AA9}">
      <dgm:prSet phldrT="[Metin]"/>
      <dgm:spPr/>
      <dgm:t>
        <a:bodyPr/>
        <a:lstStyle/>
        <a:p>
          <a:r>
            <a:rPr lang="tr-TR" dirty="0" smtClean="0"/>
            <a:t>Etkileşimsel diyaloglara</a:t>
          </a:r>
        </a:p>
        <a:p>
          <a:r>
            <a:rPr lang="tr-TR" dirty="0" smtClean="0"/>
            <a:t>yer verme </a:t>
          </a:r>
          <a:endParaRPr lang="tr-TR" dirty="0"/>
        </a:p>
      </dgm:t>
    </dgm:pt>
    <dgm:pt modelId="{2161EAE0-3642-4BA8-B2CD-0F11BDD68DC0}" type="parTrans" cxnId="{AD06463B-957C-474F-9748-FFAB3F4B3A80}">
      <dgm:prSet/>
      <dgm:spPr/>
      <dgm:t>
        <a:bodyPr/>
        <a:lstStyle/>
        <a:p>
          <a:endParaRPr lang="tr-TR"/>
        </a:p>
      </dgm:t>
    </dgm:pt>
    <dgm:pt modelId="{4E1AF926-2295-4E56-BDDF-637225C168D7}" type="sibTrans" cxnId="{AD06463B-957C-474F-9748-FFAB3F4B3A80}">
      <dgm:prSet/>
      <dgm:spPr/>
      <dgm:t>
        <a:bodyPr/>
        <a:lstStyle/>
        <a:p>
          <a:endParaRPr lang="tr-TR"/>
        </a:p>
      </dgm:t>
    </dgm:pt>
    <dgm:pt modelId="{18B69B05-BCEA-4361-B778-2F22BA66A67B}">
      <dgm:prSet/>
      <dgm:spPr/>
      <dgm:t>
        <a:bodyPr/>
        <a:lstStyle/>
        <a:p>
          <a:r>
            <a:rPr lang="tr-TR" dirty="0" smtClean="0"/>
            <a:t>Üst bilişsel bilgiyi geliştirme</a:t>
          </a:r>
        </a:p>
      </dgm:t>
    </dgm:pt>
    <dgm:pt modelId="{F5803BD6-8ADE-46EA-A332-8E8A26B3ED4E}" type="parTrans" cxnId="{3E2DDF31-73CA-4007-A964-7ED6F2B0CA8C}">
      <dgm:prSet/>
      <dgm:spPr/>
      <dgm:t>
        <a:bodyPr/>
        <a:lstStyle/>
        <a:p>
          <a:endParaRPr lang="tr-TR"/>
        </a:p>
      </dgm:t>
    </dgm:pt>
    <dgm:pt modelId="{BE5F27F8-466D-4D8B-8025-371860CB124B}" type="sibTrans" cxnId="{3E2DDF31-73CA-4007-A964-7ED6F2B0CA8C}">
      <dgm:prSet/>
      <dgm:spPr/>
      <dgm:t>
        <a:bodyPr/>
        <a:lstStyle/>
        <a:p>
          <a:endParaRPr lang="tr-TR"/>
        </a:p>
      </dgm:t>
    </dgm:pt>
    <dgm:pt modelId="{39D5ACF0-8619-462D-8B7E-EDE1ADFCDA09}">
      <dgm:prSet/>
      <dgm:spPr/>
      <dgm:t>
        <a:bodyPr/>
        <a:lstStyle/>
        <a:p>
          <a:r>
            <a:rPr lang="tr-TR" dirty="0" smtClean="0"/>
            <a:t>Yüksek sesle düşünme </a:t>
          </a:r>
        </a:p>
      </dgm:t>
    </dgm:pt>
    <dgm:pt modelId="{C4D9C029-8EFE-455C-BF5B-83018E7BD773}" type="parTrans" cxnId="{61F119CB-4CBC-4F83-889C-98BA9BDCC6F5}">
      <dgm:prSet/>
      <dgm:spPr/>
      <dgm:t>
        <a:bodyPr/>
        <a:lstStyle/>
        <a:p>
          <a:endParaRPr lang="tr-TR"/>
        </a:p>
      </dgm:t>
    </dgm:pt>
    <dgm:pt modelId="{BB01F497-502D-4B1A-8E8C-EE6F49498710}" type="sibTrans" cxnId="{61F119CB-4CBC-4F83-889C-98BA9BDCC6F5}">
      <dgm:prSet/>
      <dgm:spPr/>
      <dgm:t>
        <a:bodyPr/>
        <a:lstStyle/>
        <a:p>
          <a:endParaRPr lang="tr-TR"/>
        </a:p>
      </dgm:t>
    </dgm:pt>
    <dgm:pt modelId="{00B02630-F2CD-4D7F-BEB6-482BBE8B754A}" type="pres">
      <dgm:prSet presAssocID="{182D3C6C-AB9C-490A-B3A7-93A6AB15267F}" presName="composite" presStyleCnt="0">
        <dgm:presLayoutVars>
          <dgm:chMax val="1"/>
          <dgm:dir/>
          <dgm:resizeHandles val="exact"/>
        </dgm:presLayoutVars>
      </dgm:prSet>
      <dgm:spPr/>
      <dgm:t>
        <a:bodyPr/>
        <a:lstStyle/>
        <a:p>
          <a:endParaRPr lang="tr-TR"/>
        </a:p>
      </dgm:t>
    </dgm:pt>
    <dgm:pt modelId="{457448E1-DC19-4ECE-A437-0D4818B01D47}" type="pres">
      <dgm:prSet presAssocID="{69EF7E7F-B608-4D78-9EA4-D77A1300D5AD}" presName="roof" presStyleLbl="dkBgShp" presStyleIdx="0" presStyleCnt="2"/>
      <dgm:spPr/>
      <dgm:t>
        <a:bodyPr/>
        <a:lstStyle/>
        <a:p>
          <a:endParaRPr lang="tr-TR"/>
        </a:p>
      </dgm:t>
    </dgm:pt>
    <dgm:pt modelId="{34CDA912-5EA2-4FE5-A3ED-433D95A89CDD}" type="pres">
      <dgm:prSet presAssocID="{69EF7E7F-B608-4D78-9EA4-D77A1300D5AD}" presName="pillars" presStyleCnt="0"/>
      <dgm:spPr/>
    </dgm:pt>
    <dgm:pt modelId="{0DAADFE6-4247-48A5-B468-79C8F968D267}" type="pres">
      <dgm:prSet presAssocID="{69EF7E7F-B608-4D78-9EA4-D77A1300D5AD}" presName="pillar1" presStyleLbl="node1" presStyleIdx="0" presStyleCnt="5">
        <dgm:presLayoutVars>
          <dgm:bulletEnabled val="1"/>
        </dgm:presLayoutVars>
      </dgm:prSet>
      <dgm:spPr/>
      <dgm:t>
        <a:bodyPr/>
        <a:lstStyle/>
        <a:p>
          <a:endParaRPr lang="tr-TR"/>
        </a:p>
      </dgm:t>
    </dgm:pt>
    <dgm:pt modelId="{584A6DE3-1285-44AE-8584-2C5DCFF012BD}" type="pres">
      <dgm:prSet presAssocID="{5CDE8246-8A32-4CB8-B9B0-C2734E49CC46}" presName="pillarX" presStyleLbl="node1" presStyleIdx="1" presStyleCnt="5">
        <dgm:presLayoutVars>
          <dgm:bulletEnabled val="1"/>
        </dgm:presLayoutVars>
      </dgm:prSet>
      <dgm:spPr/>
      <dgm:t>
        <a:bodyPr/>
        <a:lstStyle/>
        <a:p>
          <a:endParaRPr lang="tr-TR"/>
        </a:p>
      </dgm:t>
    </dgm:pt>
    <dgm:pt modelId="{343AC50A-CF00-42B3-ADC0-D44127AC75E5}" type="pres">
      <dgm:prSet presAssocID="{990837A6-FB3B-42DF-B6CB-BC91BF829AA9}" presName="pillarX" presStyleLbl="node1" presStyleIdx="2" presStyleCnt="5">
        <dgm:presLayoutVars>
          <dgm:bulletEnabled val="1"/>
        </dgm:presLayoutVars>
      </dgm:prSet>
      <dgm:spPr/>
      <dgm:t>
        <a:bodyPr/>
        <a:lstStyle/>
        <a:p>
          <a:endParaRPr lang="tr-TR"/>
        </a:p>
      </dgm:t>
    </dgm:pt>
    <dgm:pt modelId="{DA21D16D-CFBB-40EA-8E4E-471C099CC351}" type="pres">
      <dgm:prSet presAssocID="{39D5ACF0-8619-462D-8B7E-EDE1ADFCDA09}" presName="pillarX" presStyleLbl="node1" presStyleIdx="3" presStyleCnt="5">
        <dgm:presLayoutVars>
          <dgm:bulletEnabled val="1"/>
        </dgm:presLayoutVars>
      </dgm:prSet>
      <dgm:spPr/>
      <dgm:t>
        <a:bodyPr/>
        <a:lstStyle/>
        <a:p>
          <a:endParaRPr lang="tr-TR"/>
        </a:p>
      </dgm:t>
    </dgm:pt>
    <dgm:pt modelId="{B88068F1-6D2C-4A0E-85F1-DE0AE28E0318}" type="pres">
      <dgm:prSet presAssocID="{18B69B05-BCEA-4361-B778-2F22BA66A67B}" presName="pillarX" presStyleLbl="node1" presStyleIdx="4" presStyleCnt="5">
        <dgm:presLayoutVars>
          <dgm:bulletEnabled val="1"/>
        </dgm:presLayoutVars>
      </dgm:prSet>
      <dgm:spPr/>
      <dgm:t>
        <a:bodyPr/>
        <a:lstStyle/>
        <a:p>
          <a:endParaRPr lang="tr-TR"/>
        </a:p>
      </dgm:t>
    </dgm:pt>
    <dgm:pt modelId="{430846CF-7F72-40E2-AD83-BC94435D4400}" type="pres">
      <dgm:prSet presAssocID="{69EF7E7F-B608-4D78-9EA4-D77A1300D5AD}" presName="base" presStyleLbl="dkBgShp" presStyleIdx="1" presStyleCnt="2"/>
      <dgm:spPr/>
    </dgm:pt>
  </dgm:ptLst>
  <dgm:cxnLst>
    <dgm:cxn modelId="{73F572FB-A8BF-4FA6-B46D-856CDA8A5DC4}" type="presOf" srcId="{69EF7E7F-B608-4D78-9EA4-D77A1300D5AD}" destId="{457448E1-DC19-4ECE-A437-0D4818B01D47}" srcOrd="0" destOrd="0" presId="urn:microsoft.com/office/officeart/2005/8/layout/hList3"/>
    <dgm:cxn modelId="{3E2DDF31-73CA-4007-A964-7ED6F2B0CA8C}" srcId="{69EF7E7F-B608-4D78-9EA4-D77A1300D5AD}" destId="{18B69B05-BCEA-4361-B778-2F22BA66A67B}" srcOrd="4" destOrd="0" parTransId="{F5803BD6-8ADE-46EA-A332-8E8A26B3ED4E}" sibTransId="{BE5F27F8-466D-4D8B-8025-371860CB124B}"/>
    <dgm:cxn modelId="{10B37B18-171D-4A2E-A997-BF7E3CF5691F}" srcId="{69EF7E7F-B608-4D78-9EA4-D77A1300D5AD}" destId="{C243EB17-398B-4708-9AC1-BA1E06CD8BF7}" srcOrd="0" destOrd="0" parTransId="{684DA2F0-8F6D-43F1-AAC7-38FD46CA04A3}" sibTransId="{1C4812BF-D007-4B36-A56D-0F08EA468111}"/>
    <dgm:cxn modelId="{0A3232C5-11A0-45CD-A7A0-384997A18F05}" srcId="{182D3C6C-AB9C-490A-B3A7-93A6AB15267F}" destId="{69EF7E7F-B608-4D78-9EA4-D77A1300D5AD}" srcOrd="0" destOrd="0" parTransId="{266D2D67-AB10-439D-B011-35823ED214E1}" sibTransId="{AEDE7369-85EC-4981-88E0-336A217E081E}"/>
    <dgm:cxn modelId="{CFE3A33A-02E4-4E9B-88B0-D1DCC80F1BC6}" type="presOf" srcId="{39D5ACF0-8619-462D-8B7E-EDE1ADFCDA09}" destId="{DA21D16D-CFBB-40EA-8E4E-471C099CC351}" srcOrd="0" destOrd="0" presId="urn:microsoft.com/office/officeart/2005/8/layout/hList3"/>
    <dgm:cxn modelId="{B663B928-FED6-458B-9BC6-330040065175}" srcId="{69EF7E7F-B608-4D78-9EA4-D77A1300D5AD}" destId="{5CDE8246-8A32-4CB8-B9B0-C2734E49CC46}" srcOrd="1" destOrd="0" parTransId="{E0B79281-BB40-4340-A02F-A85F1F3D972C}" sibTransId="{1591BD55-3DF5-445E-BA67-867BBFCB86CD}"/>
    <dgm:cxn modelId="{C4900432-44AB-43CC-9809-7F8D7721C625}" type="presOf" srcId="{C243EB17-398B-4708-9AC1-BA1E06CD8BF7}" destId="{0DAADFE6-4247-48A5-B468-79C8F968D267}" srcOrd="0" destOrd="0" presId="urn:microsoft.com/office/officeart/2005/8/layout/hList3"/>
    <dgm:cxn modelId="{9D4EA94A-5092-4F6B-AE8E-D360869361BC}" type="presOf" srcId="{18B69B05-BCEA-4361-B778-2F22BA66A67B}" destId="{B88068F1-6D2C-4A0E-85F1-DE0AE28E0318}" srcOrd="0" destOrd="0" presId="urn:microsoft.com/office/officeart/2005/8/layout/hList3"/>
    <dgm:cxn modelId="{F40A33D2-378E-4BF4-AB01-3BFE6504536F}" type="presOf" srcId="{182D3C6C-AB9C-490A-B3A7-93A6AB15267F}" destId="{00B02630-F2CD-4D7F-BEB6-482BBE8B754A}" srcOrd="0" destOrd="0" presId="urn:microsoft.com/office/officeart/2005/8/layout/hList3"/>
    <dgm:cxn modelId="{9909FEE8-CC49-49FE-A179-B789A3086CFC}" type="presOf" srcId="{990837A6-FB3B-42DF-B6CB-BC91BF829AA9}" destId="{343AC50A-CF00-42B3-ADC0-D44127AC75E5}" srcOrd="0" destOrd="0" presId="urn:microsoft.com/office/officeart/2005/8/layout/hList3"/>
    <dgm:cxn modelId="{8642868C-C8E0-4CC5-9E95-78EF6FD08711}" type="presOf" srcId="{5CDE8246-8A32-4CB8-B9B0-C2734E49CC46}" destId="{584A6DE3-1285-44AE-8584-2C5DCFF012BD}" srcOrd="0" destOrd="0" presId="urn:microsoft.com/office/officeart/2005/8/layout/hList3"/>
    <dgm:cxn modelId="{61F119CB-4CBC-4F83-889C-98BA9BDCC6F5}" srcId="{69EF7E7F-B608-4D78-9EA4-D77A1300D5AD}" destId="{39D5ACF0-8619-462D-8B7E-EDE1ADFCDA09}" srcOrd="3" destOrd="0" parTransId="{C4D9C029-8EFE-455C-BF5B-83018E7BD773}" sibTransId="{BB01F497-502D-4B1A-8E8C-EE6F49498710}"/>
    <dgm:cxn modelId="{AD06463B-957C-474F-9748-FFAB3F4B3A80}" srcId="{69EF7E7F-B608-4D78-9EA4-D77A1300D5AD}" destId="{990837A6-FB3B-42DF-B6CB-BC91BF829AA9}" srcOrd="2" destOrd="0" parTransId="{2161EAE0-3642-4BA8-B2CD-0F11BDD68DC0}" sibTransId="{4E1AF926-2295-4E56-BDDF-637225C168D7}"/>
    <dgm:cxn modelId="{288B6D19-9E3D-463F-893A-098525B46A78}" type="presParOf" srcId="{00B02630-F2CD-4D7F-BEB6-482BBE8B754A}" destId="{457448E1-DC19-4ECE-A437-0D4818B01D47}" srcOrd="0" destOrd="0" presId="urn:microsoft.com/office/officeart/2005/8/layout/hList3"/>
    <dgm:cxn modelId="{AA3B8825-DE12-4745-B091-4A03B9EF58ED}" type="presParOf" srcId="{00B02630-F2CD-4D7F-BEB6-482BBE8B754A}" destId="{34CDA912-5EA2-4FE5-A3ED-433D95A89CDD}" srcOrd="1" destOrd="0" presId="urn:microsoft.com/office/officeart/2005/8/layout/hList3"/>
    <dgm:cxn modelId="{0BC2D62A-C211-41A7-BF77-6D46623D272D}" type="presParOf" srcId="{34CDA912-5EA2-4FE5-A3ED-433D95A89CDD}" destId="{0DAADFE6-4247-48A5-B468-79C8F968D267}" srcOrd="0" destOrd="0" presId="urn:microsoft.com/office/officeart/2005/8/layout/hList3"/>
    <dgm:cxn modelId="{A0F5631A-58D4-472D-AD47-B2A80DC99516}" type="presParOf" srcId="{34CDA912-5EA2-4FE5-A3ED-433D95A89CDD}" destId="{584A6DE3-1285-44AE-8584-2C5DCFF012BD}" srcOrd="1" destOrd="0" presId="urn:microsoft.com/office/officeart/2005/8/layout/hList3"/>
    <dgm:cxn modelId="{3AB7A0DB-2C34-4229-BC2E-61480CC16EDD}" type="presParOf" srcId="{34CDA912-5EA2-4FE5-A3ED-433D95A89CDD}" destId="{343AC50A-CF00-42B3-ADC0-D44127AC75E5}" srcOrd="2" destOrd="0" presId="urn:microsoft.com/office/officeart/2005/8/layout/hList3"/>
    <dgm:cxn modelId="{3EE00C4B-72B1-4B3E-9B28-FD9CD041AABC}" type="presParOf" srcId="{34CDA912-5EA2-4FE5-A3ED-433D95A89CDD}" destId="{DA21D16D-CFBB-40EA-8E4E-471C099CC351}" srcOrd="3" destOrd="0" presId="urn:microsoft.com/office/officeart/2005/8/layout/hList3"/>
    <dgm:cxn modelId="{321D2B10-C80F-4670-AD2A-FC19FC266B64}" type="presParOf" srcId="{34CDA912-5EA2-4FE5-A3ED-433D95A89CDD}" destId="{B88068F1-6D2C-4A0E-85F1-DE0AE28E0318}" srcOrd="4" destOrd="0" presId="urn:microsoft.com/office/officeart/2005/8/layout/hList3"/>
    <dgm:cxn modelId="{D6C1776D-92A2-4FB2-A6D6-195E8F9B1031}" type="presParOf" srcId="{00B02630-F2CD-4D7F-BEB6-482BBE8B754A}" destId="{430846CF-7F72-40E2-AD83-BC94435D4400}"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2D3C6C-AB9C-490A-B3A7-93A6AB15267F}" type="doc">
      <dgm:prSet loTypeId="urn:microsoft.com/office/officeart/2005/8/layout/hList3" loCatId="list" qsTypeId="urn:microsoft.com/office/officeart/2005/8/quickstyle/simple1" qsCatId="simple" csTypeId="urn:microsoft.com/office/officeart/2005/8/colors/accent2_1" csCatId="accent2" phldr="1"/>
      <dgm:spPr/>
      <dgm:t>
        <a:bodyPr/>
        <a:lstStyle/>
        <a:p>
          <a:endParaRPr lang="tr-TR"/>
        </a:p>
      </dgm:t>
    </dgm:pt>
    <dgm:pt modelId="{69EF7E7F-B608-4D78-9EA4-D77A1300D5AD}">
      <dgm:prSet phldrT="[Metin]"/>
      <dgm:spPr/>
      <dgm:t>
        <a:bodyPr/>
        <a:lstStyle/>
        <a:p>
          <a:r>
            <a:rPr lang="tr-TR" dirty="0" smtClean="0"/>
            <a:t>STRATEJİ ÖRNEKLERİ</a:t>
          </a:r>
          <a:endParaRPr lang="tr-TR" dirty="0"/>
        </a:p>
      </dgm:t>
    </dgm:pt>
    <dgm:pt modelId="{266D2D67-AB10-439D-B011-35823ED214E1}" type="parTrans" cxnId="{0A3232C5-11A0-45CD-A7A0-384997A18F05}">
      <dgm:prSet/>
      <dgm:spPr/>
      <dgm:t>
        <a:bodyPr/>
        <a:lstStyle/>
        <a:p>
          <a:endParaRPr lang="tr-TR"/>
        </a:p>
      </dgm:t>
    </dgm:pt>
    <dgm:pt modelId="{AEDE7369-85EC-4981-88E0-336A217E081E}" type="sibTrans" cxnId="{0A3232C5-11A0-45CD-A7A0-384997A18F05}">
      <dgm:prSet/>
      <dgm:spPr/>
      <dgm:t>
        <a:bodyPr/>
        <a:lstStyle/>
        <a:p>
          <a:endParaRPr lang="tr-TR"/>
        </a:p>
      </dgm:t>
    </dgm:pt>
    <dgm:pt modelId="{C243EB17-398B-4708-9AC1-BA1E06CD8BF7}">
      <dgm:prSet phldrT="[Metin]"/>
      <dgm:spPr/>
      <dgm:t>
        <a:bodyPr/>
        <a:lstStyle/>
        <a:p>
          <a:r>
            <a:rPr lang="tr-TR" b="1" dirty="0" smtClean="0"/>
            <a:t>AKTİF OKUMA STRATEJİSİ</a:t>
          </a:r>
        </a:p>
        <a:p>
          <a:r>
            <a:rPr lang="tr-TR" b="0" dirty="0" smtClean="0"/>
            <a:t>Paragrafı oku</a:t>
          </a:r>
        </a:p>
        <a:p>
          <a:r>
            <a:rPr lang="tr-TR" b="0" dirty="0" smtClean="0"/>
            <a:t>Paragrafı elinle kapat</a:t>
          </a:r>
        </a:p>
        <a:p>
          <a:r>
            <a:rPr lang="tr-TR" b="0" dirty="0" smtClean="0"/>
            <a:t>Ne okuduysan kendine anlat</a:t>
          </a:r>
        </a:p>
        <a:p>
          <a:r>
            <a:rPr lang="tr-TR" b="0" dirty="0" smtClean="0"/>
            <a:t>Kontrol et</a:t>
          </a:r>
          <a:endParaRPr lang="tr-TR" b="0" dirty="0"/>
        </a:p>
      </dgm:t>
    </dgm:pt>
    <dgm:pt modelId="{684DA2F0-8F6D-43F1-AAC7-38FD46CA04A3}" type="parTrans" cxnId="{10B37B18-171D-4A2E-A997-BF7E3CF5691F}">
      <dgm:prSet/>
      <dgm:spPr/>
      <dgm:t>
        <a:bodyPr/>
        <a:lstStyle/>
        <a:p>
          <a:endParaRPr lang="tr-TR"/>
        </a:p>
      </dgm:t>
    </dgm:pt>
    <dgm:pt modelId="{1C4812BF-D007-4B36-A56D-0F08EA468111}" type="sibTrans" cxnId="{10B37B18-171D-4A2E-A997-BF7E3CF5691F}">
      <dgm:prSet/>
      <dgm:spPr/>
      <dgm:t>
        <a:bodyPr/>
        <a:lstStyle/>
        <a:p>
          <a:endParaRPr lang="tr-TR"/>
        </a:p>
      </dgm:t>
    </dgm:pt>
    <dgm:pt modelId="{5CDE8246-8A32-4CB8-B9B0-C2734E49CC46}">
      <dgm:prSet phldrT="[Metin]"/>
      <dgm:spPr/>
      <dgm:t>
        <a:bodyPr/>
        <a:lstStyle/>
        <a:p>
          <a:r>
            <a:rPr lang="tr-TR" b="1" dirty="0" smtClean="0"/>
            <a:t>CAPS</a:t>
          </a:r>
        </a:p>
        <a:p>
          <a:r>
            <a:rPr lang="tr-TR" b="1" dirty="0" err="1" smtClean="0"/>
            <a:t>C</a:t>
          </a:r>
          <a:r>
            <a:rPr lang="tr-TR" dirty="0" err="1" smtClean="0"/>
            <a:t>haracters</a:t>
          </a:r>
          <a:r>
            <a:rPr lang="tr-TR" dirty="0" smtClean="0"/>
            <a:t>(kişiler) öyküde kimler bulunmaktadır?</a:t>
          </a:r>
        </a:p>
        <a:p>
          <a:r>
            <a:rPr lang="tr-TR" b="1" dirty="0" err="1" smtClean="0"/>
            <a:t>A</a:t>
          </a:r>
          <a:r>
            <a:rPr lang="tr-TR" dirty="0" err="1" smtClean="0"/>
            <a:t>ims</a:t>
          </a:r>
          <a:r>
            <a:rPr lang="tr-TR" dirty="0" smtClean="0"/>
            <a:t>(amaçlar) öyküdeki kişilerin amaçları nelerdir?</a:t>
          </a:r>
        </a:p>
        <a:p>
          <a:r>
            <a:rPr lang="tr-TR" b="1" dirty="0" smtClean="0"/>
            <a:t>P</a:t>
          </a:r>
          <a:r>
            <a:rPr lang="tr-TR" dirty="0" smtClean="0"/>
            <a:t>roblem (problem) öyküdeki problem nedir?</a:t>
          </a:r>
        </a:p>
        <a:p>
          <a:r>
            <a:rPr lang="tr-TR" b="1" dirty="0" err="1" smtClean="0"/>
            <a:t>S</a:t>
          </a:r>
          <a:r>
            <a:rPr lang="tr-TR" dirty="0" err="1" smtClean="0"/>
            <a:t>olved</a:t>
          </a:r>
          <a:r>
            <a:rPr lang="tr-TR" dirty="0" smtClean="0"/>
            <a:t> (çözüm) nasıl çözümlenmiştir?</a:t>
          </a:r>
          <a:endParaRPr lang="tr-TR" dirty="0"/>
        </a:p>
      </dgm:t>
    </dgm:pt>
    <dgm:pt modelId="{E0B79281-BB40-4340-A02F-A85F1F3D972C}" type="parTrans" cxnId="{B663B928-FED6-458B-9BC6-330040065175}">
      <dgm:prSet/>
      <dgm:spPr/>
      <dgm:t>
        <a:bodyPr/>
        <a:lstStyle/>
        <a:p>
          <a:endParaRPr lang="tr-TR"/>
        </a:p>
      </dgm:t>
    </dgm:pt>
    <dgm:pt modelId="{1591BD55-3DF5-445E-BA67-867BBFCB86CD}" type="sibTrans" cxnId="{B663B928-FED6-458B-9BC6-330040065175}">
      <dgm:prSet/>
      <dgm:spPr/>
      <dgm:t>
        <a:bodyPr/>
        <a:lstStyle/>
        <a:p>
          <a:endParaRPr lang="tr-TR"/>
        </a:p>
      </dgm:t>
    </dgm:pt>
    <dgm:pt modelId="{990837A6-FB3B-42DF-B6CB-BC91BF829AA9}">
      <dgm:prSet phldrT="[Metin]"/>
      <dgm:spPr/>
      <dgm:t>
        <a:bodyPr/>
        <a:lstStyle/>
        <a:p>
          <a:r>
            <a:rPr lang="tr-TR" b="1" dirty="0" smtClean="0"/>
            <a:t>KARŞILIKLI ÖĞRETİM</a:t>
          </a:r>
        </a:p>
        <a:p>
          <a:r>
            <a:rPr lang="tr-TR" dirty="0" smtClean="0"/>
            <a:t>Tekniğin dört ana stratejisinin (Tahmin Etme, Açıklama, Soru Sorma, Özetleme) öğretilmesi ve uygulanması, </a:t>
          </a:r>
          <a:endParaRPr lang="tr-TR" dirty="0"/>
        </a:p>
      </dgm:t>
    </dgm:pt>
    <dgm:pt modelId="{2161EAE0-3642-4BA8-B2CD-0F11BDD68DC0}" type="parTrans" cxnId="{AD06463B-957C-474F-9748-FFAB3F4B3A80}">
      <dgm:prSet/>
      <dgm:spPr/>
      <dgm:t>
        <a:bodyPr/>
        <a:lstStyle/>
        <a:p>
          <a:endParaRPr lang="tr-TR"/>
        </a:p>
      </dgm:t>
    </dgm:pt>
    <dgm:pt modelId="{4E1AF926-2295-4E56-BDDF-637225C168D7}" type="sibTrans" cxnId="{AD06463B-957C-474F-9748-FFAB3F4B3A80}">
      <dgm:prSet/>
      <dgm:spPr/>
      <dgm:t>
        <a:bodyPr/>
        <a:lstStyle/>
        <a:p>
          <a:endParaRPr lang="tr-TR"/>
        </a:p>
      </dgm:t>
    </dgm:pt>
    <dgm:pt modelId="{39D5ACF0-8619-462D-8B7E-EDE1ADFCDA09}">
      <dgm:prSet/>
      <dgm:spPr/>
      <dgm:t>
        <a:bodyPr/>
        <a:lstStyle/>
        <a:p>
          <a:r>
            <a:rPr lang="tr-TR" b="1" dirty="0" smtClean="0"/>
            <a:t>POSSE</a:t>
          </a:r>
        </a:p>
        <a:p>
          <a:r>
            <a:rPr lang="tr-TR" b="1" dirty="0" smtClean="0"/>
            <a:t>Okuma Öncesi</a:t>
          </a:r>
        </a:p>
        <a:p>
          <a:r>
            <a:rPr lang="tr-TR" dirty="0" smtClean="0">
              <a:solidFill>
                <a:schemeClr val="tx1"/>
              </a:solidFill>
            </a:rPr>
            <a:t>Tahmin</a:t>
          </a:r>
        </a:p>
        <a:p>
          <a:r>
            <a:rPr lang="tr-TR" dirty="0" smtClean="0">
              <a:solidFill>
                <a:schemeClr val="tx1"/>
              </a:solidFill>
            </a:rPr>
            <a:t>Tahmin edilen fikirlerin şematik düzenleyicide organize edilmesi</a:t>
          </a:r>
          <a:endParaRPr lang="tr-TR" b="1" dirty="0" smtClean="0">
            <a:solidFill>
              <a:schemeClr val="tx1"/>
            </a:solidFill>
          </a:endParaRPr>
        </a:p>
        <a:p>
          <a:r>
            <a:rPr lang="tr-TR" b="1" dirty="0" smtClean="0"/>
            <a:t>Okuma Sırası </a:t>
          </a:r>
        </a:p>
        <a:p>
          <a:r>
            <a:rPr lang="tr-TR" dirty="0" smtClean="0">
              <a:solidFill>
                <a:schemeClr val="tx1"/>
              </a:solidFill>
            </a:rPr>
            <a:t>Araştırma ve Özetleme</a:t>
          </a:r>
          <a:endParaRPr lang="tr-TR" b="1" dirty="0" smtClean="0">
            <a:solidFill>
              <a:schemeClr val="tx1"/>
            </a:solidFill>
          </a:endParaRPr>
        </a:p>
        <a:p>
          <a:r>
            <a:rPr lang="tr-TR" b="1" dirty="0" smtClean="0"/>
            <a:t>Okuma</a:t>
          </a:r>
          <a:r>
            <a:rPr lang="tr-TR" dirty="0" smtClean="0"/>
            <a:t> </a:t>
          </a:r>
          <a:r>
            <a:rPr lang="tr-TR" b="1" dirty="0" smtClean="0"/>
            <a:t>Sonrası</a:t>
          </a:r>
        </a:p>
        <a:p>
          <a:r>
            <a:rPr lang="tr-TR" dirty="0" smtClean="0">
              <a:solidFill>
                <a:schemeClr val="tx1"/>
              </a:solidFill>
            </a:rPr>
            <a:t>Değerlendirme:</a:t>
          </a:r>
          <a:r>
            <a:rPr lang="tr-TR" b="1" dirty="0" smtClean="0">
              <a:solidFill>
                <a:schemeClr val="tx1"/>
              </a:solidFill>
            </a:rPr>
            <a:t> </a:t>
          </a:r>
          <a:r>
            <a:rPr lang="tr-TR" dirty="0" smtClean="0">
              <a:solidFill>
                <a:schemeClr val="tx1"/>
              </a:solidFill>
            </a:rPr>
            <a:t>:</a:t>
          </a:r>
        </a:p>
        <a:p>
          <a:r>
            <a:rPr lang="tr-TR" dirty="0" smtClean="0">
              <a:solidFill>
                <a:schemeClr val="tx1"/>
              </a:solidFill>
            </a:rPr>
            <a:t>Karşılaştırma:</a:t>
          </a:r>
        </a:p>
        <a:p>
          <a:r>
            <a:rPr lang="tr-TR" dirty="0" smtClean="0">
              <a:solidFill>
                <a:schemeClr val="tx1"/>
              </a:solidFill>
            </a:rPr>
            <a:t>Netleştirme:</a:t>
          </a:r>
        </a:p>
        <a:p>
          <a:r>
            <a:rPr lang="tr-TR" dirty="0" smtClean="0">
              <a:solidFill>
                <a:schemeClr val="tx1"/>
              </a:solidFill>
            </a:rPr>
            <a:t>Tahmin:</a:t>
          </a:r>
        </a:p>
      </dgm:t>
    </dgm:pt>
    <dgm:pt modelId="{C4D9C029-8EFE-455C-BF5B-83018E7BD773}" type="parTrans" cxnId="{61F119CB-4CBC-4F83-889C-98BA9BDCC6F5}">
      <dgm:prSet/>
      <dgm:spPr/>
      <dgm:t>
        <a:bodyPr/>
        <a:lstStyle/>
        <a:p>
          <a:endParaRPr lang="tr-TR"/>
        </a:p>
      </dgm:t>
    </dgm:pt>
    <dgm:pt modelId="{BB01F497-502D-4B1A-8E8C-EE6F49498710}" type="sibTrans" cxnId="{61F119CB-4CBC-4F83-889C-98BA9BDCC6F5}">
      <dgm:prSet/>
      <dgm:spPr/>
      <dgm:t>
        <a:bodyPr/>
        <a:lstStyle/>
        <a:p>
          <a:endParaRPr lang="tr-TR"/>
        </a:p>
      </dgm:t>
    </dgm:pt>
    <dgm:pt modelId="{BE5140F4-0B66-4650-A5F5-4983C5BB4091}">
      <dgm:prSet/>
      <dgm:spPr/>
      <dgm:t>
        <a:bodyPr/>
        <a:lstStyle/>
        <a:p>
          <a:r>
            <a:rPr lang="tr-TR" b="1" dirty="0" smtClean="0"/>
            <a:t>TWA</a:t>
          </a:r>
          <a:br>
            <a:rPr lang="tr-TR" b="1" dirty="0" smtClean="0"/>
          </a:br>
          <a:r>
            <a:rPr lang="tr-TR" b="1" dirty="0" smtClean="0"/>
            <a:t>BİLGİ VEREN METNİ ANLAMA STRATEJİSİ</a:t>
          </a:r>
          <a:endParaRPr lang="tr-TR" b="1" dirty="0"/>
        </a:p>
      </dgm:t>
    </dgm:pt>
    <dgm:pt modelId="{C2D18D59-8D5E-4FCB-9C1C-E1CF998DEF06}" type="parTrans" cxnId="{1EB399A0-D600-4E4E-9572-947F9883DA39}">
      <dgm:prSet/>
      <dgm:spPr/>
      <dgm:t>
        <a:bodyPr/>
        <a:lstStyle/>
        <a:p>
          <a:endParaRPr lang="tr-TR"/>
        </a:p>
      </dgm:t>
    </dgm:pt>
    <dgm:pt modelId="{4D310065-C66E-4DA4-8B51-42A5E26BB3A2}" type="sibTrans" cxnId="{1EB399A0-D600-4E4E-9572-947F9883DA39}">
      <dgm:prSet/>
      <dgm:spPr/>
      <dgm:t>
        <a:bodyPr/>
        <a:lstStyle/>
        <a:p>
          <a:endParaRPr lang="tr-TR"/>
        </a:p>
      </dgm:t>
    </dgm:pt>
    <dgm:pt modelId="{18B69B05-BCEA-4361-B778-2F22BA66A67B}">
      <dgm:prSet/>
      <dgm:spPr/>
      <dgm:t>
        <a:bodyPr/>
        <a:lstStyle/>
        <a:p>
          <a:r>
            <a:rPr lang="tr-TR" b="1" dirty="0" smtClean="0"/>
            <a:t>RAP</a:t>
          </a:r>
        </a:p>
      </dgm:t>
    </dgm:pt>
    <dgm:pt modelId="{BE5F27F8-466D-4D8B-8025-371860CB124B}" type="sibTrans" cxnId="{3E2DDF31-73CA-4007-A964-7ED6F2B0CA8C}">
      <dgm:prSet/>
      <dgm:spPr/>
      <dgm:t>
        <a:bodyPr/>
        <a:lstStyle/>
        <a:p>
          <a:endParaRPr lang="tr-TR"/>
        </a:p>
      </dgm:t>
    </dgm:pt>
    <dgm:pt modelId="{F5803BD6-8ADE-46EA-A332-8E8A26B3ED4E}" type="parTrans" cxnId="{3E2DDF31-73CA-4007-A964-7ED6F2B0CA8C}">
      <dgm:prSet/>
      <dgm:spPr/>
      <dgm:t>
        <a:bodyPr/>
        <a:lstStyle/>
        <a:p>
          <a:endParaRPr lang="tr-TR"/>
        </a:p>
      </dgm:t>
    </dgm:pt>
    <dgm:pt modelId="{00B02630-F2CD-4D7F-BEB6-482BBE8B754A}" type="pres">
      <dgm:prSet presAssocID="{182D3C6C-AB9C-490A-B3A7-93A6AB15267F}" presName="composite" presStyleCnt="0">
        <dgm:presLayoutVars>
          <dgm:chMax val="1"/>
          <dgm:dir/>
          <dgm:resizeHandles val="exact"/>
        </dgm:presLayoutVars>
      </dgm:prSet>
      <dgm:spPr/>
      <dgm:t>
        <a:bodyPr/>
        <a:lstStyle/>
        <a:p>
          <a:endParaRPr lang="tr-TR"/>
        </a:p>
      </dgm:t>
    </dgm:pt>
    <dgm:pt modelId="{457448E1-DC19-4ECE-A437-0D4818B01D47}" type="pres">
      <dgm:prSet presAssocID="{69EF7E7F-B608-4D78-9EA4-D77A1300D5AD}" presName="roof" presStyleLbl="dkBgShp" presStyleIdx="0" presStyleCnt="2"/>
      <dgm:spPr/>
      <dgm:t>
        <a:bodyPr/>
        <a:lstStyle/>
        <a:p>
          <a:endParaRPr lang="tr-TR"/>
        </a:p>
      </dgm:t>
    </dgm:pt>
    <dgm:pt modelId="{34CDA912-5EA2-4FE5-A3ED-433D95A89CDD}" type="pres">
      <dgm:prSet presAssocID="{69EF7E7F-B608-4D78-9EA4-D77A1300D5AD}" presName="pillars" presStyleCnt="0"/>
      <dgm:spPr/>
    </dgm:pt>
    <dgm:pt modelId="{0DAADFE6-4247-48A5-B468-79C8F968D267}" type="pres">
      <dgm:prSet presAssocID="{69EF7E7F-B608-4D78-9EA4-D77A1300D5AD}" presName="pillar1" presStyleLbl="node1" presStyleIdx="0" presStyleCnt="6">
        <dgm:presLayoutVars>
          <dgm:bulletEnabled val="1"/>
        </dgm:presLayoutVars>
      </dgm:prSet>
      <dgm:spPr/>
      <dgm:t>
        <a:bodyPr/>
        <a:lstStyle/>
        <a:p>
          <a:endParaRPr lang="tr-TR"/>
        </a:p>
      </dgm:t>
    </dgm:pt>
    <dgm:pt modelId="{584A6DE3-1285-44AE-8584-2C5DCFF012BD}" type="pres">
      <dgm:prSet presAssocID="{5CDE8246-8A32-4CB8-B9B0-C2734E49CC46}" presName="pillarX" presStyleLbl="node1" presStyleIdx="1" presStyleCnt="6">
        <dgm:presLayoutVars>
          <dgm:bulletEnabled val="1"/>
        </dgm:presLayoutVars>
      </dgm:prSet>
      <dgm:spPr/>
      <dgm:t>
        <a:bodyPr/>
        <a:lstStyle/>
        <a:p>
          <a:endParaRPr lang="tr-TR"/>
        </a:p>
      </dgm:t>
    </dgm:pt>
    <dgm:pt modelId="{343AC50A-CF00-42B3-ADC0-D44127AC75E5}" type="pres">
      <dgm:prSet presAssocID="{990837A6-FB3B-42DF-B6CB-BC91BF829AA9}" presName="pillarX" presStyleLbl="node1" presStyleIdx="2" presStyleCnt="6">
        <dgm:presLayoutVars>
          <dgm:bulletEnabled val="1"/>
        </dgm:presLayoutVars>
      </dgm:prSet>
      <dgm:spPr/>
      <dgm:t>
        <a:bodyPr/>
        <a:lstStyle/>
        <a:p>
          <a:endParaRPr lang="tr-TR"/>
        </a:p>
      </dgm:t>
    </dgm:pt>
    <dgm:pt modelId="{DA21D16D-CFBB-40EA-8E4E-471C099CC351}" type="pres">
      <dgm:prSet presAssocID="{39D5ACF0-8619-462D-8B7E-EDE1ADFCDA09}" presName="pillarX" presStyleLbl="node1" presStyleIdx="3" presStyleCnt="6">
        <dgm:presLayoutVars>
          <dgm:bulletEnabled val="1"/>
        </dgm:presLayoutVars>
      </dgm:prSet>
      <dgm:spPr/>
      <dgm:t>
        <a:bodyPr/>
        <a:lstStyle/>
        <a:p>
          <a:endParaRPr lang="tr-TR"/>
        </a:p>
      </dgm:t>
    </dgm:pt>
    <dgm:pt modelId="{B88068F1-6D2C-4A0E-85F1-DE0AE28E0318}" type="pres">
      <dgm:prSet presAssocID="{18B69B05-BCEA-4361-B778-2F22BA66A67B}" presName="pillarX" presStyleLbl="node1" presStyleIdx="4" presStyleCnt="6">
        <dgm:presLayoutVars>
          <dgm:bulletEnabled val="1"/>
        </dgm:presLayoutVars>
      </dgm:prSet>
      <dgm:spPr/>
      <dgm:t>
        <a:bodyPr/>
        <a:lstStyle/>
        <a:p>
          <a:endParaRPr lang="tr-TR"/>
        </a:p>
      </dgm:t>
    </dgm:pt>
    <dgm:pt modelId="{AB9A051C-5FA1-419D-9614-ABA4162A8C84}" type="pres">
      <dgm:prSet presAssocID="{BE5140F4-0B66-4650-A5F5-4983C5BB4091}" presName="pillarX" presStyleLbl="node1" presStyleIdx="5" presStyleCnt="6">
        <dgm:presLayoutVars>
          <dgm:bulletEnabled val="1"/>
        </dgm:presLayoutVars>
      </dgm:prSet>
      <dgm:spPr/>
      <dgm:t>
        <a:bodyPr/>
        <a:lstStyle/>
        <a:p>
          <a:endParaRPr lang="tr-TR"/>
        </a:p>
      </dgm:t>
    </dgm:pt>
    <dgm:pt modelId="{430846CF-7F72-40E2-AD83-BC94435D4400}" type="pres">
      <dgm:prSet presAssocID="{69EF7E7F-B608-4D78-9EA4-D77A1300D5AD}" presName="base" presStyleLbl="dkBgShp" presStyleIdx="1" presStyleCnt="2"/>
      <dgm:spPr/>
    </dgm:pt>
  </dgm:ptLst>
  <dgm:cxnLst>
    <dgm:cxn modelId="{0A3232C5-11A0-45CD-A7A0-384997A18F05}" srcId="{182D3C6C-AB9C-490A-B3A7-93A6AB15267F}" destId="{69EF7E7F-B608-4D78-9EA4-D77A1300D5AD}" srcOrd="0" destOrd="0" parTransId="{266D2D67-AB10-439D-B011-35823ED214E1}" sibTransId="{AEDE7369-85EC-4981-88E0-336A217E081E}"/>
    <dgm:cxn modelId="{6F89030B-193D-4B76-997E-85FB5D81084E}" type="presOf" srcId="{182D3C6C-AB9C-490A-B3A7-93A6AB15267F}" destId="{00B02630-F2CD-4D7F-BEB6-482BBE8B754A}" srcOrd="0" destOrd="0" presId="urn:microsoft.com/office/officeart/2005/8/layout/hList3"/>
    <dgm:cxn modelId="{51E33956-59C8-4780-B79E-D8D462EEBFD1}" type="presOf" srcId="{C243EB17-398B-4708-9AC1-BA1E06CD8BF7}" destId="{0DAADFE6-4247-48A5-B468-79C8F968D267}" srcOrd="0" destOrd="0" presId="urn:microsoft.com/office/officeart/2005/8/layout/hList3"/>
    <dgm:cxn modelId="{3E2DDF31-73CA-4007-A964-7ED6F2B0CA8C}" srcId="{69EF7E7F-B608-4D78-9EA4-D77A1300D5AD}" destId="{18B69B05-BCEA-4361-B778-2F22BA66A67B}" srcOrd="4" destOrd="0" parTransId="{F5803BD6-8ADE-46EA-A332-8E8A26B3ED4E}" sibTransId="{BE5F27F8-466D-4D8B-8025-371860CB124B}"/>
    <dgm:cxn modelId="{AD06463B-957C-474F-9748-FFAB3F4B3A80}" srcId="{69EF7E7F-B608-4D78-9EA4-D77A1300D5AD}" destId="{990837A6-FB3B-42DF-B6CB-BC91BF829AA9}" srcOrd="2" destOrd="0" parTransId="{2161EAE0-3642-4BA8-B2CD-0F11BDD68DC0}" sibTransId="{4E1AF926-2295-4E56-BDDF-637225C168D7}"/>
    <dgm:cxn modelId="{10B37B18-171D-4A2E-A997-BF7E3CF5691F}" srcId="{69EF7E7F-B608-4D78-9EA4-D77A1300D5AD}" destId="{C243EB17-398B-4708-9AC1-BA1E06CD8BF7}" srcOrd="0" destOrd="0" parTransId="{684DA2F0-8F6D-43F1-AAC7-38FD46CA04A3}" sibTransId="{1C4812BF-D007-4B36-A56D-0F08EA468111}"/>
    <dgm:cxn modelId="{4C291729-F561-4EE6-A6F0-CD9C3B64FD47}" type="presOf" srcId="{990837A6-FB3B-42DF-B6CB-BC91BF829AA9}" destId="{343AC50A-CF00-42B3-ADC0-D44127AC75E5}" srcOrd="0" destOrd="0" presId="urn:microsoft.com/office/officeart/2005/8/layout/hList3"/>
    <dgm:cxn modelId="{6A08F426-2F5F-4397-9927-4688BE9F8F47}" type="presOf" srcId="{39D5ACF0-8619-462D-8B7E-EDE1ADFCDA09}" destId="{DA21D16D-CFBB-40EA-8E4E-471C099CC351}" srcOrd="0" destOrd="0" presId="urn:microsoft.com/office/officeart/2005/8/layout/hList3"/>
    <dgm:cxn modelId="{7D71CBFA-BB3D-49B8-83D1-1DC83EBCE022}" type="presOf" srcId="{69EF7E7F-B608-4D78-9EA4-D77A1300D5AD}" destId="{457448E1-DC19-4ECE-A437-0D4818B01D47}" srcOrd="0" destOrd="0" presId="urn:microsoft.com/office/officeart/2005/8/layout/hList3"/>
    <dgm:cxn modelId="{1EB399A0-D600-4E4E-9572-947F9883DA39}" srcId="{69EF7E7F-B608-4D78-9EA4-D77A1300D5AD}" destId="{BE5140F4-0B66-4650-A5F5-4983C5BB4091}" srcOrd="5" destOrd="0" parTransId="{C2D18D59-8D5E-4FCB-9C1C-E1CF998DEF06}" sibTransId="{4D310065-C66E-4DA4-8B51-42A5E26BB3A2}"/>
    <dgm:cxn modelId="{B663B928-FED6-458B-9BC6-330040065175}" srcId="{69EF7E7F-B608-4D78-9EA4-D77A1300D5AD}" destId="{5CDE8246-8A32-4CB8-B9B0-C2734E49CC46}" srcOrd="1" destOrd="0" parTransId="{E0B79281-BB40-4340-A02F-A85F1F3D972C}" sibTransId="{1591BD55-3DF5-445E-BA67-867BBFCB86CD}"/>
    <dgm:cxn modelId="{2A49AC26-A687-488D-9F4C-75D39147FA74}" type="presOf" srcId="{BE5140F4-0B66-4650-A5F5-4983C5BB4091}" destId="{AB9A051C-5FA1-419D-9614-ABA4162A8C84}" srcOrd="0" destOrd="0" presId="urn:microsoft.com/office/officeart/2005/8/layout/hList3"/>
    <dgm:cxn modelId="{61624124-C222-4A57-92FF-9F1E587A3E1A}" type="presOf" srcId="{18B69B05-BCEA-4361-B778-2F22BA66A67B}" destId="{B88068F1-6D2C-4A0E-85F1-DE0AE28E0318}" srcOrd="0" destOrd="0" presId="urn:microsoft.com/office/officeart/2005/8/layout/hList3"/>
    <dgm:cxn modelId="{F9ECD70B-8726-4F4B-9A70-4E66BE272266}" type="presOf" srcId="{5CDE8246-8A32-4CB8-B9B0-C2734E49CC46}" destId="{584A6DE3-1285-44AE-8584-2C5DCFF012BD}" srcOrd="0" destOrd="0" presId="urn:microsoft.com/office/officeart/2005/8/layout/hList3"/>
    <dgm:cxn modelId="{61F119CB-4CBC-4F83-889C-98BA9BDCC6F5}" srcId="{69EF7E7F-B608-4D78-9EA4-D77A1300D5AD}" destId="{39D5ACF0-8619-462D-8B7E-EDE1ADFCDA09}" srcOrd="3" destOrd="0" parTransId="{C4D9C029-8EFE-455C-BF5B-83018E7BD773}" sibTransId="{BB01F497-502D-4B1A-8E8C-EE6F49498710}"/>
    <dgm:cxn modelId="{B7169195-664D-4BA5-8ABD-C6BEDE9C4D8E}" type="presParOf" srcId="{00B02630-F2CD-4D7F-BEB6-482BBE8B754A}" destId="{457448E1-DC19-4ECE-A437-0D4818B01D47}" srcOrd="0" destOrd="0" presId="urn:microsoft.com/office/officeart/2005/8/layout/hList3"/>
    <dgm:cxn modelId="{B4922188-27DB-4130-BFD3-CE91C8D2786D}" type="presParOf" srcId="{00B02630-F2CD-4D7F-BEB6-482BBE8B754A}" destId="{34CDA912-5EA2-4FE5-A3ED-433D95A89CDD}" srcOrd="1" destOrd="0" presId="urn:microsoft.com/office/officeart/2005/8/layout/hList3"/>
    <dgm:cxn modelId="{6D55BD65-64B3-43B3-8496-6E97D99A37A8}" type="presParOf" srcId="{34CDA912-5EA2-4FE5-A3ED-433D95A89CDD}" destId="{0DAADFE6-4247-48A5-B468-79C8F968D267}" srcOrd="0" destOrd="0" presId="urn:microsoft.com/office/officeart/2005/8/layout/hList3"/>
    <dgm:cxn modelId="{79908515-9BAE-4E4A-8771-6DC8D8D35C10}" type="presParOf" srcId="{34CDA912-5EA2-4FE5-A3ED-433D95A89CDD}" destId="{584A6DE3-1285-44AE-8584-2C5DCFF012BD}" srcOrd="1" destOrd="0" presId="urn:microsoft.com/office/officeart/2005/8/layout/hList3"/>
    <dgm:cxn modelId="{70DE95BD-CA0F-462E-A53D-925CDFF21532}" type="presParOf" srcId="{34CDA912-5EA2-4FE5-A3ED-433D95A89CDD}" destId="{343AC50A-CF00-42B3-ADC0-D44127AC75E5}" srcOrd="2" destOrd="0" presId="urn:microsoft.com/office/officeart/2005/8/layout/hList3"/>
    <dgm:cxn modelId="{73926A2F-B3DF-4DC8-84DF-9F9AE9331AC0}" type="presParOf" srcId="{34CDA912-5EA2-4FE5-A3ED-433D95A89CDD}" destId="{DA21D16D-CFBB-40EA-8E4E-471C099CC351}" srcOrd="3" destOrd="0" presId="urn:microsoft.com/office/officeart/2005/8/layout/hList3"/>
    <dgm:cxn modelId="{4A859153-E15F-42F9-AAD2-BD6C780CC7AC}" type="presParOf" srcId="{34CDA912-5EA2-4FE5-A3ED-433D95A89CDD}" destId="{B88068F1-6D2C-4A0E-85F1-DE0AE28E0318}" srcOrd="4" destOrd="0" presId="urn:microsoft.com/office/officeart/2005/8/layout/hList3"/>
    <dgm:cxn modelId="{EEEDB281-AF44-489C-8918-1C47F2FC42A1}" type="presParOf" srcId="{34CDA912-5EA2-4FE5-A3ED-433D95A89CDD}" destId="{AB9A051C-5FA1-419D-9614-ABA4162A8C84}" srcOrd="5" destOrd="0" presId="urn:microsoft.com/office/officeart/2005/8/layout/hList3"/>
    <dgm:cxn modelId="{3F991607-4194-4F4B-A838-EB2A87E7E787}" type="presParOf" srcId="{00B02630-F2CD-4D7F-BEB6-482BBE8B754A}" destId="{430846CF-7F72-40E2-AD83-BC94435D4400}"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09F959-793E-4AAE-997E-33E3FB56F794}">
      <dsp:nvSpPr>
        <dsp:cNvPr id="0" name=""/>
        <dsp:cNvSpPr/>
      </dsp:nvSpPr>
      <dsp:spPr>
        <a:xfrm>
          <a:off x="6210755" y="3889240"/>
          <a:ext cx="1209307" cy="254486"/>
        </a:xfrm>
        <a:custGeom>
          <a:avLst/>
          <a:gdLst/>
          <a:ahLst/>
          <a:cxnLst/>
          <a:rect l="0" t="0" r="0" b="0"/>
          <a:pathLst>
            <a:path>
              <a:moveTo>
                <a:pt x="0" y="0"/>
              </a:moveTo>
              <a:lnTo>
                <a:pt x="0" y="153711"/>
              </a:lnTo>
              <a:lnTo>
                <a:pt x="1209307" y="153711"/>
              </a:lnTo>
              <a:lnTo>
                <a:pt x="1209307" y="25448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D1DB15E-2735-47F7-8D80-9BD4A2630703}">
      <dsp:nvSpPr>
        <dsp:cNvPr id="0" name=""/>
        <dsp:cNvSpPr/>
      </dsp:nvSpPr>
      <dsp:spPr>
        <a:xfrm>
          <a:off x="5646411" y="3889240"/>
          <a:ext cx="564343" cy="254486"/>
        </a:xfrm>
        <a:custGeom>
          <a:avLst/>
          <a:gdLst/>
          <a:ahLst/>
          <a:cxnLst/>
          <a:rect l="0" t="0" r="0" b="0"/>
          <a:pathLst>
            <a:path>
              <a:moveTo>
                <a:pt x="564343" y="0"/>
              </a:moveTo>
              <a:lnTo>
                <a:pt x="564343" y="153711"/>
              </a:lnTo>
              <a:lnTo>
                <a:pt x="0" y="153711"/>
              </a:lnTo>
              <a:lnTo>
                <a:pt x="0" y="25448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40E7797-9B5C-4B75-BC78-66F626ADEBAD}">
      <dsp:nvSpPr>
        <dsp:cNvPr id="0" name=""/>
        <dsp:cNvSpPr/>
      </dsp:nvSpPr>
      <dsp:spPr>
        <a:xfrm>
          <a:off x="3749926" y="2841171"/>
          <a:ext cx="2460828" cy="256099"/>
        </a:xfrm>
        <a:custGeom>
          <a:avLst/>
          <a:gdLst/>
          <a:ahLst/>
          <a:cxnLst/>
          <a:rect l="0" t="0" r="0" b="0"/>
          <a:pathLst>
            <a:path>
              <a:moveTo>
                <a:pt x="0" y="0"/>
              </a:moveTo>
              <a:lnTo>
                <a:pt x="0" y="155323"/>
              </a:lnTo>
              <a:lnTo>
                <a:pt x="2460828" y="155323"/>
              </a:lnTo>
              <a:lnTo>
                <a:pt x="2460828" y="25609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CE75D3A-B605-4F04-88DF-CF45CF90749D}">
      <dsp:nvSpPr>
        <dsp:cNvPr id="0" name=""/>
        <dsp:cNvSpPr/>
      </dsp:nvSpPr>
      <dsp:spPr>
        <a:xfrm>
          <a:off x="1776628" y="3868237"/>
          <a:ext cx="2096132" cy="203163"/>
        </a:xfrm>
        <a:custGeom>
          <a:avLst/>
          <a:gdLst/>
          <a:ahLst/>
          <a:cxnLst/>
          <a:rect l="0" t="0" r="0" b="0"/>
          <a:pathLst>
            <a:path>
              <a:moveTo>
                <a:pt x="0" y="0"/>
              </a:moveTo>
              <a:lnTo>
                <a:pt x="0" y="102388"/>
              </a:lnTo>
              <a:lnTo>
                <a:pt x="2096132" y="102388"/>
              </a:lnTo>
              <a:lnTo>
                <a:pt x="2096132" y="20316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95D62F1-A6B6-4181-85CA-28FB1D8A7A47}">
      <dsp:nvSpPr>
        <dsp:cNvPr id="0" name=""/>
        <dsp:cNvSpPr/>
      </dsp:nvSpPr>
      <dsp:spPr>
        <a:xfrm>
          <a:off x="1776628" y="3868237"/>
          <a:ext cx="322481" cy="203163"/>
        </a:xfrm>
        <a:custGeom>
          <a:avLst/>
          <a:gdLst/>
          <a:ahLst/>
          <a:cxnLst/>
          <a:rect l="0" t="0" r="0" b="0"/>
          <a:pathLst>
            <a:path>
              <a:moveTo>
                <a:pt x="0" y="0"/>
              </a:moveTo>
              <a:lnTo>
                <a:pt x="0" y="102388"/>
              </a:lnTo>
              <a:lnTo>
                <a:pt x="322481" y="102388"/>
              </a:lnTo>
              <a:lnTo>
                <a:pt x="322481" y="20316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A286DC9-BA61-4338-9022-7C2C5806FF20}">
      <dsp:nvSpPr>
        <dsp:cNvPr id="0" name=""/>
        <dsp:cNvSpPr/>
      </dsp:nvSpPr>
      <dsp:spPr>
        <a:xfrm>
          <a:off x="325459" y="3868237"/>
          <a:ext cx="1451168" cy="203163"/>
        </a:xfrm>
        <a:custGeom>
          <a:avLst/>
          <a:gdLst/>
          <a:ahLst/>
          <a:cxnLst/>
          <a:rect l="0" t="0" r="0" b="0"/>
          <a:pathLst>
            <a:path>
              <a:moveTo>
                <a:pt x="1451168" y="0"/>
              </a:moveTo>
              <a:lnTo>
                <a:pt x="1451168" y="102388"/>
              </a:lnTo>
              <a:lnTo>
                <a:pt x="0" y="102388"/>
              </a:lnTo>
              <a:lnTo>
                <a:pt x="0" y="20316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B14384B-A56E-46C7-9922-CE4B6E6EDB89}">
      <dsp:nvSpPr>
        <dsp:cNvPr id="0" name=""/>
        <dsp:cNvSpPr/>
      </dsp:nvSpPr>
      <dsp:spPr>
        <a:xfrm>
          <a:off x="1776628" y="2841171"/>
          <a:ext cx="1973298" cy="201551"/>
        </a:xfrm>
        <a:custGeom>
          <a:avLst/>
          <a:gdLst/>
          <a:ahLst/>
          <a:cxnLst/>
          <a:rect l="0" t="0" r="0" b="0"/>
          <a:pathLst>
            <a:path>
              <a:moveTo>
                <a:pt x="1973298" y="0"/>
              </a:moveTo>
              <a:lnTo>
                <a:pt x="1973298" y="100775"/>
              </a:lnTo>
              <a:lnTo>
                <a:pt x="0" y="100775"/>
              </a:lnTo>
              <a:lnTo>
                <a:pt x="0" y="20155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73DDB4E-C509-4A01-BD77-AF450063A59F}">
      <dsp:nvSpPr>
        <dsp:cNvPr id="0" name=""/>
        <dsp:cNvSpPr/>
      </dsp:nvSpPr>
      <dsp:spPr>
        <a:xfrm>
          <a:off x="3190488" y="1764036"/>
          <a:ext cx="1118876" cy="1077134"/>
        </a:xfrm>
        <a:prstGeom prst="ellipse">
          <a:avLst/>
        </a:prstGeom>
        <a:solidFill>
          <a:schemeClr val="accent3">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C466927-094D-4DF8-AF83-ECB9235DD8DA}">
      <dsp:nvSpPr>
        <dsp:cNvPr id="0" name=""/>
        <dsp:cNvSpPr/>
      </dsp:nvSpPr>
      <dsp:spPr>
        <a:xfrm>
          <a:off x="3187403" y="1978509"/>
          <a:ext cx="2737455" cy="6449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l" defTabSz="889000">
            <a:lnSpc>
              <a:spcPct val="100000"/>
            </a:lnSpc>
            <a:spcBef>
              <a:spcPct val="0"/>
            </a:spcBef>
            <a:spcAft>
              <a:spcPct val="35000"/>
            </a:spcAft>
          </a:pPr>
          <a:r>
            <a:rPr lang="tr-TR" sz="2000" b="1" kern="1200" dirty="0" smtClean="0"/>
            <a:t>AKICI OKUMA</a:t>
          </a:r>
          <a:endParaRPr lang="tr-TR" sz="2000" b="1" kern="1200" dirty="0"/>
        </a:p>
      </dsp:txBody>
      <dsp:txXfrm>
        <a:off x="3187403" y="1978509"/>
        <a:ext cx="2737455" cy="644963"/>
      </dsp:txXfrm>
    </dsp:sp>
    <dsp:sp modelId="{3D41CB43-FDC2-47DC-9B82-A1694D0B051D}">
      <dsp:nvSpPr>
        <dsp:cNvPr id="0" name=""/>
        <dsp:cNvSpPr/>
      </dsp:nvSpPr>
      <dsp:spPr>
        <a:xfrm>
          <a:off x="1368798" y="3042722"/>
          <a:ext cx="815659" cy="825515"/>
        </a:xfrm>
        <a:prstGeom prst="ellipse">
          <a:avLst/>
        </a:prstGeom>
        <a:solidFill>
          <a:schemeClr val="accent4">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1FECC54-B01F-4739-9DF4-29998607368E}">
      <dsp:nvSpPr>
        <dsp:cNvPr id="0" name=""/>
        <dsp:cNvSpPr/>
      </dsp:nvSpPr>
      <dsp:spPr>
        <a:xfrm>
          <a:off x="1327533" y="3240362"/>
          <a:ext cx="3849776" cy="4370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l" defTabSz="666750">
            <a:lnSpc>
              <a:spcPct val="100000"/>
            </a:lnSpc>
            <a:spcBef>
              <a:spcPct val="0"/>
            </a:spcBef>
            <a:spcAft>
              <a:spcPct val="35000"/>
            </a:spcAft>
          </a:pPr>
          <a:r>
            <a:rPr lang="tr-TR" sz="1500" b="1" kern="1200" dirty="0" smtClean="0"/>
            <a:t>Beceri Temelli </a:t>
          </a:r>
        </a:p>
        <a:p>
          <a:pPr lvl="0" algn="l" defTabSz="666750">
            <a:lnSpc>
              <a:spcPct val="100000"/>
            </a:lnSpc>
            <a:spcBef>
              <a:spcPct val="0"/>
            </a:spcBef>
            <a:spcAft>
              <a:spcPct val="35000"/>
            </a:spcAft>
          </a:pPr>
          <a:r>
            <a:rPr lang="tr-TR" sz="1500" b="1" kern="1200" dirty="0" smtClean="0"/>
            <a:t>Öğretim Teknikleri</a:t>
          </a:r>
          <a:endParaRPr lang="tr-TR" sz="1500" b="1" kern="1200" dirty="0"/>
        </a:p>
      </dsp:txBody>
      <dsp:txXfrm>
        <a:off x="1327533" y="3240362"/>
        <a:ext cx="3849776" cy="437085"/>
      </dsp:txXfrm>
    </dsp:sp>
    <dsp:sp modelId="{C346FF06-A5FF-427D-80CD-1338DE485094}">
      <dsp:nvSpPr>
        <dsp:cNvPr id="0" name=""/>
        <dsp:cNvSpPr/>
      </dsp:nvSpPr>
      <dsp:spPr>
        <a:xfrm>
          <a:off x="2978" y="4071401"/>
          <a:ext cx="644963" cy="644963"/>
        </a:xfrm>
        <a:prstGeom prst="ellipse">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ECEA00-6F8D-434A-940D-4FA78E79849E}">
      <dsp:nvSpPr>
        <dsp:cNvPr id="0" name=""/>
        <dsp:cNvSpPr/>
      </dsp:nvSpPr>
      <dsp:spPr>
        <a:xfrm>
          <a:off x="647941" y="4069788"/>
          <a:ext cx="967445" cy="6449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r>
            <a:rPr lang="tr-TR" sz="1200" b="1" kern="1200" dirty="0" smtClean="0"/>
            <a:t>Metni Öğrenciye Okuma</a:t>
          </a:r>
          <a:endParaRPr lang="tr-TR" sz="1200" b="1" kern="1200" dirty="0"/>
        </a:p>
      </dsp:txBody>
      <dsp:txXfrm>
        <a:off x="647941" y="4069788"/>
        <a:ext cx="967445" cy="644963"/>
      </dsp:txXfrm>
    </dsp:sp>
    <dsp:sp modelId="{5F3BC5FF-6446-45BB-BD6A-DF0519964CE1}">
      <dsp:nvSpPr>
        <dsp:cNvPr id="0" name=""/>
        <dsp:cNvSpPr/>
      </dsp:nvSpPr>
      <dsp:spPr>
        <a:xfrm>
          <a:off x="1776628" y="4071401"/>
          <a:ext cx="644963" cy="644963"/>
        </a:xfrm>
        <a:prstGeom prst="ellipse">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4328E9E-E3CF-4733-8B01-739BC1B012D1}">
      <dsp:nvSpPr>
        <dsp:cNvPr id="0" name=""/>
        <dsp:cNvSpPr/>
      </dsp:nvSpPr>
      <dsp:spPr>
        <a:xfrm>
          <a:off x="2421592" y="4069788"/>
          <a:ext cx="967445" cy="6449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r>
            <a:rPr lang="tr-TR" sz="1200" b="1" kern="1200" dirty="0" smtClean="0"/>
            <a:t>Tekrarlı Olarak Okutma</a:t>
          </a:r>
          <a:endParaRPr lang="tr-TR" sz="1200" b="1" kern="1200" dirty="0"/>
        </a:p>
      </dsp:txBody>
      <dsp:txXfrm>
        <a:off x="2421592" y="4069788"/>
        <a:ext cx="967445" cy="644963"/>
      </dsp:txXfrm>
    </dsp:sp>
    <dsp:sp modelId="{49D23367-0E55-4084-A49D-4360D7BC2E63}">
      <dsp:nvSpPr>
        <dsp:cNvPr id="0" name=""/>
        <dsp:cNvSpPr/>
      </dsp:nvSpPr>
      <dsp:spPr>
        <a:xfrm>
          <a:off x="3550279" y="4071401"/>
          <a:ext cx="644963" cy="644963"/>
        </a:xfrm>
        <a:prstGeom prst="ellipse">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D6A875C-4250-4A88-8F2B-C2798190AFFB}">
      <dsp:nvSpPr>
        <dsp:cNvPr id="0" name=""/>
        <dsp:cNvSpPr/>
      </dsp:nvSpPr>
      <dsp:spPr>
        <a:xfrm>
          <a:off x="4195243" y="4069788"/>
          <a:ext cx="967445" cy="6449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r>
            <a:rPr lang="tr-TR" sz="1200" b="1" kern="1200" dirty="0" smtClean="0"/>
            <a:t>Hata Düzeltme </a:t>
          </a:r>
          <a:endParaRPr lang="tr-TR" sz="1200" b="1" kern="1200" dirty="0"/>
        </a:p>
      </dsp:txBody>
      <dsp:txXfrm>
        <a:off x="4195243" y="4069788"/>
        <a:ext cx="967445" cy="644963"/>
      </dsp:txXfrm>
    </dsp:sp>
    <dsp:sp modelId="{5BBBB8A4-5787-4BC8-ADDF-E11362580FB6}">
      <dsp:nvSpPr>
        <dsp:cNvPr id="0" name=""/>
        <dsp:cNvSpPr/>
      </dsp:nvSpPr>
      <dsp:spPr>
        <a:xfrm>
          <a:off x="5812222" y="3097270"/>
          <a:ext cx="797065" cy="791970"/>
        </a:xfrm>
        <a:prstGeom prst="ellipse">
          <a:avLst/>
        </a:prstGeom>
        <a:solidFill>
          <a:schemeClr val="accent4">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FFF647E-22DA-47CA-8E06-B01892FC13EA}">
      <dsp:nvSpPr>
        <dsp:cNvPr id="0" name=""/>
        <dsp:cNvSpPr/>
      </dsp:nvSpPr>
      <dsp:spPr>
        <a:xfrm>
          <a:off x="5838251" y="3024334"/>
          <a:ext cx="2874716" cy="8978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l" defTabSz="666750">
            <a:lnSpc>
              <a:spcPct val="100000"/>
            </a:lnSpc>
            <a:spcBef>
              <a:spcPct val="0"/>
            </a:spcBef>
            <a:spcAft>
              <a:spcPct val="35000"/>
            </a:spcAft>
          </a:pPr>
          <a:r>
            <a:rPr lang="tr-TR" sz="1500" b="1" kern="1200" dirty="0" smtClean="0"/>
            <a:t>Performans Temelli Öğretim Teknikleri </a:t>
          </a:r>
          <a:endParaRPr lang="tr-TR" sz="1500" b="1" kern="1200" dirty="0"/>
        </a:p>
      </dsp:txBody>
      <dsp:txXfrm>
        <a:off x="5838251" y="3024334"/>
        <a:ext cx="2874716" cy="897841"/>
      </dsp:txXfrm>
    </dsp:sp>
    <dsp:sp modelId="{AC98110D-BF0B-42C4-AA20-4CDDDBFE2BA6}">
      <dsp:nvSpPr>
        <dsp:cNvPr id="0" name=""/>
        <dsp:cNvSpPr/>
      </dsp:nvSpPr>
      <dsp:spPr>
        <a:xfrm>
          <a:off x="5323929" y="4143727"/>
          <a:ext cx="644963" cy="644963"/>
        </a:xfrm>
        <a:prstGeom prst="ellipse">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228164-68D5-47D6-A09A-30E3FB909847}">
      <dsp:nvSpPr>
        <dsp:cNvPr id="0" name=""/>
        <dsp:cNvSpPr/>
      </dsp:nvSpPr>
      <dsp:spPr>
        <a:xfrm>
          <a:off x="5968893" y="4142115"/>
          <a:ext cx="967445" cy="6449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r>
            <a:rPr lang="tr-TR" sz="1200" b="1" kern="1200" dirty="0" smtClean="0"/>
            <a:t>Geri Dönüt Verme</a:t>
          </a:r>
          <a:endParaRPr lang="tr-TR" sz="1200" b="1" kern="1200" dirty="0"/>
        </a:p>
      </dsp:txBody>
      <dsp:txXfrm>
        <a:off x="5968893" y="4142115"/>
        <a:ext cx="967445" cy="644963"/>
      </dsp:txXfrm>
    </dsp:sp>
    <dsp:sp modelId="{43236D63-BB0A-4A40-9208-99FB26D6F918}">
      <dsp:nvSpPr>
        <dsp:cNvPr id="0" name=""/>
        <dsp:cNvSpPr/>
      </dsp:nvSpPr>
      <dsp:spPr>
        <a:xfrm>
          <a:off x="7097580" y="4143727"/>
          <a:ext cx="644963" cy="644963"/>
        </a:xfrm>
        <a:prstGeom prst="ellipse">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7BAAE63-1B42-4354-B8E2-3B7B3A85D226}">
      <dsp:nvSpPr>
        <dsp:cNvPr id="0" name=""/>
        <dsp:cNvSpPr/>
      </dsp:nvSpPr>
      <dsp:spPr>
        <a:xfrm>
          <a:off x="7742544" y="4142115"/>
          <a:ext cx="967445" cy="6449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r>
            <a:rPr lang="tr-TR" sz="1200" b="1" kern="1200" dirty="0" smtClean="0"/>
            <a:t>Ödül Verme</a:t>
          </a:r>
          <a:endParaRPr lang="tr-TR" sz="1200" b="1" kern="1200" dirty="0"/>
        </a:p>
      </dsp:txBody>
      <dsp:txXfrm>
        <a:off x="7742544" y="4142115"/>
        <a:ext cx="967445" cy="6449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A11ACD-8563-4033-9B52-89BC4B22049E}">
      <dsp:nvSpPr>
        <dsp:cNvPr id="0" name=""/>
        <dsp:cNvSpPr/>
      </dsp:nvSpPr>
      <dsp:spPr>
        <a:xfrm>
          <a:off x="4248472" y="2655487"/>
          <a:ext cx="3005825" cy="521672"/>
        </a:xfrm>
        <a:custGeom>
          <a:avLst/>
          <a:gdLst/>
          <a:ahLst/>
          <a:cxnLst/>
          <a:rect l="0" t="0" r="0" b="0"/>
          <a:pathLst>
            <a:path>
              <a:moveTo>
                <a:pt x="0" y="0"/>
              </a:moveTo>
              <a:lnTo>
                <a:pt x="0" y="260836"/>
              </a:lnTo>
              <a:lnTo>
                <a:pt x="3005825" y="260836"/>
              </a:lnTo>
              <a:lnTo>
                <a:pt x="3005825" y="521672"/>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6D1D1DC-CD30-42C1-A16B-640534086CD5}">
      <dsp:nvSpPr>
        <dsp:cNvPr id="0" name=""/>
        <dsp:cNvSpPr/>
      </dsp:nvSpPr>
      <dsp:spPr>
        <a:xfrm>
          <a:off x="4202752" y="2655487"/>
          <a:ext cx="91440" cy="521672"/>
        </a:xfrm>
        <a:custGeom>
          <a:avLst/>
          <a:gdLst/>
          <a:ahLst/>
          <a:cxnLst/>
          <a:rect l="0" t="0" r="0" b="0"/>
          <a:pathLst>
            <a:path>
              <a:moveTo>
                <a:pt x="45720" y="0"/>
              </a:moveTo>
              <a:lnTo>
                <a:pt x="45720" y="521672"/>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B4F2413-F547-462C-BD3E-5F509AC28C1D}">
      <dsp:nvSpPr>
        <dsp:cNvPr id="0" name=""/>
        <dsp:cNvSpPr/>
      </dsp:nvSpPr>
      <dsp:spPr>
        <a:xfrm>
          <a:off x="1242646" y="2655487"/>
          <a:ext cx="3005825" cy="521672"/>
        </a:xfrm>
        <a:custGeom>
          <a:avLst/>
          <a:gdLst/>
          <a:ahLst/>
          <a:cxnLst/>
          <a:rect l="0" t="0" r="0" b="0"/>
          <a:pathLst>
            <a:path>
              <a:moveTo>
                <a:pt x="3005825" y="0"/>
              </a:moveTo>
              <a:lnTo>
                <a:pt x="3005825" y="260836"/>
              </a:lnTo>
              <a:lnTo>
                <a:pt x="0" y="260836"/>
              </a:lnTo>
              <a:lnTo>
                <a:pt x="0" y="521672"/>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2D088EA-E647-4E83-B37B-6E7E2A288CAC}">
      <dsp:nvSpPr>
        <dsp:cNvPr id="0" name=""/>
        <dsp:cNvSpPr/>
      </dsp:nvSpPr>
      <dsp:spPr>
        <a:xfrm>
          <a:off x="3627433" y="1413411"/>
          <a:ext cx="1242076" cy="1242076"/>
        </a:xfrm>
        <a:prstGeom prst="arc">
          <a:avLst>
            <a:gd name="adj1" fmla="val 13200000"/>
            <a:gd name="adj2" fmla="val 19200000"/>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4785C06-C360-4FAF-AF6D-2FE5CC5EA4D6}">
      <dsp:nvSpPr>
        <dsp:cNvPr id="0" name=""/>
        <dsp:cNvSpPr/>
      </dsp:nvSpPr>
      <dsp:spPr>
        <a:xfrm>
          <a:off x="3627433" y="1413411"/>
          <a:ext cx="1242076" cy="1242076"/>
        </a:xfrm>
        <a:prstGeom prst="arc">
          <a:avLst>
            <a:gd name="adj1" fmla="val 2400000"/>
            <a:gd name="adj2" fmla="val 8400000"/>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EFA1186-99C3-4474-B9EB-DE383FC39029}">
      <dsp:nvSpPr>
        <dsp:cNvPr id="0" name=""/>
        <dsp:cNvSpPr/>
      </dsp:nvSpPr>
      <dsp:spPr>
        <a:xfrm>
          <a:off x="3006395" y="1636985"/>
          <a:ext cx="2484152" cy="794928"/>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t>OKUDUĞUNU ANLAMA STRATEJİLERİ</a:t>
          </a:r>
          <a:endParaRPr lang="tr-TR" sz="1800" b="1" kern="1200" dirty="0"/>
        </a:p>
      </dsp:txBody>
      <dsp:txXfrm>
        <a:off x="3006395" y="1636985"/>
        <a:ext cx="2484152" cy="794928"/>
      </dsp:txXfrm>
    </dsp:sp>
    <dsp:sp modelId="{68CDF9B2-C955-4642-A8AB-A4AB84B67370}">
      <dsp:nvSpPr>
        <dsp:cNvPr id="0" name=""/>
        <dsp:cNvSpPr/>
      </dsp:nvSpPr>
      <dsp:spPr>
        <a:xfrm>
          <a:off x="621608" y="3177160"/>
          <a:ext cx="1242076" cy="1242076"/>
        </a:xfrm>
        <a:prstGeom prst="arc">
          <a:avLst>
            <a:gd name="adj1" fmla="val 13200000"/>
            <a:gd name="adj2" fmla="val 19200000"/>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3B5AFBC-8B34-4646-BDEA-AD56EA7514D3}">
      <dsp:nvSpPr>
        <dsp:cNvPr id="0" name=""/>
        <dsp:cNvSpPr/>
      </dsp:nvSpPr>
      <dsp:spPr>
        <a:xfrm>
          <a:off x="621608" y="3177160"/>
          <a:ext cx="1242076" cy="1242076"/>
        </a:xfrm>
        <a:prstGeom prst="arc">
          <a:avLst>
            <a:gd name="adj1" fmla="val 2400000"/>
            <a:gd name="adj2" fmla="val 8400000"/>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17882D4-9F55-42FF-85D5-733CF8CC8CEE}">
      <dsp:nvSpPr>
        <dsp:cNvPr id="0" name=""/>
        <dsp:cNvSpPr/>
      </dsp:nvSpPr>
      <dsp:spPr>
        <a:xfrm>
          <a:off x="570" y="3400733"/>
          <a:ext cx="2484152" cy="794928"/>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kern="1200" dirty="0" smtClean="0"/>
            <a:t>OKUMA ÖNCESİ </a:t>
          </a:r>
          <a:endParaRPr lang="tr-TR" sz="1800" kern="1200" dirty="0"/>
        </a:p>
      </dsp:txBody>
      <dsp:txXfrm>
        <a:off x="570" y="3400733"/>
        <a:ext cx="2484152" cy="794928"/>
      </dsp:txXfrm>
    </dsp:sp>
    <dsp:sp modelId="{B4878EEC-45D7-4B17-9210-69EC8899D5A0}">
      <dsp:nvSpPr>
        <dsp:cNvPr id="0" name=""/>
        <dsp:cNvSpPr/>
      </dsp:nvSpPr>
      <dsp:spPr>
        <a:xfrm>
          <a:off x="3627433" y="3177160"/>
          <a:ext cx="1242076" cy="1242076"/>
        </a:xfrm>
        <a:prstGeom prst="arc">
          <a:avLst>
            <a:gd name="adj1" fmla="val 13200000"/>
            <a:gd name="adj2" fmla="val 19200000"/>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41FB01-68C9-462C-B277-DF2AB6DDD980}">
      <dsp:nvSpPr>
        <dsp:cNvPr id="0" name=""/>
        <dsp:cNvSpPr/>
      </dsp:nvSpPr>
      <dsp:spPr>
        <a:xfrm>
          <a:off x="3627433" y="3177160"/>
          <a:ext cx="1242076" cy="1242076"/>
        </a:xfrm>
        <a:prstGeom prst="arc">
          <a:avLst>
            <a:gd name="adj1" fmla="val 2400000"/>
            <a:gd name="adj2" fmla="val 8400000"/>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BEA7B17-874B-4339-BAC4-D4437DDDF44E}">
      <dsp:nvSpPr>
        <dsp:cNvPr id="0" name=""/>
        <dsp:cNvSpPr/>
      </dsp:nvSpPr>
      <dsp:spPr>
        <a:xfrm>
          <a:off x="3006395" y="3400733"/>
          <a:ext cx="2484152" cy="794928"/>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kern="1200" dirty="0" smtClean="0"/>
            <a:t>OKUMA SIRASI</a:t>
          </a:r>
          <a:endParaRPr lang="tr-TR" sz="1800" kern="1200" dirty="0"/>
        </a:p>
      </dsp:txBody>
      <dsp:txXfrm>
        <a:off x="3006395" y="3400733"/>
        <a:ext cx="2484152" cy="794928"/>
      </dsp:txXfrm>
    </dsp:sp>
    <dsp:sp modelId="{91BB973C-6C81-4D8F-A748-25AD80DA1480}">
      <dsp:nvSpPr>
        <dsp:cNvPr id="0" name=""/>
        <dsp:cNvSpPr/>
      </dsp:nvSpPr>
      <dsp:spPr>
        <a:xfrm>
          <a:off x="6633258" y="3177160"/>
          <a:ext cx="1242076" cy="1242076"/>
        </a:xfrm>
        <a:prstGeom prst="arc">
          <a:avLst>
            <a:gd name="adj1" fmla="val 13200000"/>
            <a:gd name="adj2" fmla="val 19200000"/>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DFDD8E-133F-43AE-8383-3BBD0ADEC37D}">
      <dsp:nvSpPr>
        <dsp:cNvPr id="0" name=""/>
        <dsp:cNvSpPr/>
      </dsp:nvSpPr>
      <dsp:spPr>
        <a:xfrm>
          <a:off x="6633258" y="3177160"/>
          <a:ext cx="1242076" cy="1242076"/>
        </a:xfrm>
        <a:prstGeom prst="arc">
          <a:avLst>
            <a:gd name="adj1" fmla="val 2400000"/>
            <a:gd name="adj2" fmla="val 8400000"/>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C2AEA83-62CB-42E7-BFDE-EB52F32CF8FF}">
      <dsp:nvSpPr>
        <dsp:cNvPr id="0" name=""/>
        <dsp:cNvSpPr/>
      </dsp:nvSpPr>
      <dsp:spPr>
        <a:xfrm>
          <a:off x="6012220" y="3400733"/>
          <a:ext cx="2484152" cy="794928"/>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kern="1200" dirty="0" smtClean="0"/>
            <a:t>OKUMA SONRASI</a:t>
          </a:r>
          <a:endParaRPr lang="tr-TR" sz="1800" kern="1200" dirty="0"/>
        </a:p>
      </dsp:txBody>
      <dsp:txXfrm>
        <a:off x="6012220" y="3400733"/>
        <a:ext cx="2484152" cy="79492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8BF883-3165-48DE-8FB4-41B1111F8189}">
      <dsp:nvSpPr>
        <dsp:cNvPr id="0" name=""/>
        <dsp:cNvSpPr/>
      </dsp:nvSpPr>
      <dsp:spPr>
        <a:xfrm>
          <a:off x="4598585" y="3867777"/>
          <a:ext cx="91440" cy="452243"/>
        </a:xfrm>
        <a:custGeom>
          <a:avLst/>
          <a:gdLst/>
          <a:ahLst/>
          <a:cxnLst/>
          <a:rect l="0" t="0" r="0" b="0"/>
          <a:pathLst>
            <a:path>
              <a:moveTo>
                <a:pt x="45720" y="0"/>
              </a:moveTo>
              <a:lnTo>
                <a:pt x="45720" y="452243"/>
              </a:lnTo>
            </a:path>
          </a:pathLst>
        </a:custGeom>
        <a:noFill/>
        <a:ln w="25400"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50AB6986-80A3-48D1-8ED5-9235C8D083A3}">
      <dsp:nvSpPr>
        <dsp:cNvPr id="0" name=""/>
        <dsp:cNvSpPr/>
      </dsp:nvSpPr>
      <dsp:spPr>
        <a:xfrm>
          <a:off x="4598585" y="2428113"/>
          <a:ext cx="91440" cy="452243"/>
        </a:xfrm>
        <a:custGeom>
          <a:avLst/>
          <a:gdLst/>
          <a:ahLst/>
          <a:cxnLst/>
          <a:rect l="0" t="0" r="0" b="0"/>
          <a:pathLst>
            <a:path>
              <a:moveTo>
                <a:pt x="45720" y="0"/>
              </a:moveTo>
              <a:lnTo>
                <a:pt x="45720" y="452243"/>
              </a:lnTo>
            </a:path>
          </a:pathLst>
        </a:custGeom>
        <a:noFill/>
        <a:ln w="25400" cap="flat" cmpd="sng" algn="ctr">
          <a:solidFill>
            <a:schemeClr val="accent1">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7F09D0BE-6A05-45F9-B9C2-2F5819C988E6}">
      <dsp:nvSpPr>
        <dsp:cNvPr id="0" name=""/>
        <dsp:cNvSpPr/>
      </dsp:nvSpPr>
      <dsp:spPr>
        <a:xfrm>
          <a:off x="4598585" y="988448"/>
          <a:ext cx="91440" cy="452243"/>
        </a:xfrm>
        <a:custGeom>
          <a:avLst/>
          <a:gdLst/>
          <a:ahLst/>
          <a:cxnLst/>
          <a:rect l="0" t="0" r="0" b="0"/>
          <a:pathLst>
            <a:path>
              <a:moveTo>
                <a:pt x="45720" y="0"/>
              </a:moveTo>
              <a:lnTo>
                <a:pt x="45720" y="452243"/>
              </a:lnTo>
            </a:path>
          </a:pathLst>
        </a:custGeom>
        <a:noFill/>
        <a:ln w="25400" cap="flat" cmpd="sng" algn="ctr">
          <a:solidFill>
            <a:schemeClr val="accent6">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ED9574FC-26E9-4CE5-93BC-0445BDD3C1DF}">
      <dsp:nvSpPr>
        <dsp:cNvPr id="0" name=""/>
        <dsp:cNvSpPr/>
      </dsp:nvSpPr>
      <dsp:spPr>
        <a:xfrm>
          <a:off x="1966261" y="1027"/>
          <a:ext cx="1554993" cy="987420"/>
        </a:xfrm>
        <a:prstGeom prst="roundRect">
          <a:avLst>
            <a:gd name="adj" fmla="val 10000"/>
          </a:avLst>
        </a:prstGeom>
        <a:gradFill rotWithShape="0">
          <a:gsLst>
            <a:gs pos="0">
              <a:schemeClr val="accent4">
                <a:hueOff val="0"/>
                <a:satOff val="0"/>
                <a:lumOff val="0"/>
                <a:alphaOff val="0"/>
                <a:shade val="63000"/>
                <a:satMod val="165000"/>
              </a:schemeClr>
            </a:gs>
            <a:gs pos="30000">
              <a:schemeClr val="accent4">
                <a:hueOff val="0"/>
                <a:satOff val="0"/>
                <a:lumOff val="0"/>
                <a:alphaOff val="0"/>
                <a:shade val="58000"/>
                <a:satMod val="165000"/>
              </a:schemeClr>
            </a:gs>
            <a:gs pos="75000">
              <a:schemeClr val="accent4">
                <a:hueOff val="0"/>
                <a:satOff val="0"/>
                <a:lumOff val="0"/>
                <a:alphaOff val="0"/>
                <a:shade val="30000"/>
                <a:satMod val="175000"/>
              </a:schemeClr>
            </a:gs>
            <a:gs pos="100000">
              <a:schemeClr val="accent4">
                <a:hueOff val="0"/>
                <a:satOff val="0"/>
                <a:lumOff val="0"/>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803F040B-6A08-4C33-A33F-934021ABCC88}">
      <dsp:nvSpPr>
        <dsp:cNvPr id="0" name=""/>
        <dsp:cNvSpPr/>
      </dsp:nvSpPr>
      <dsp:spPr>
        <a:xfrm>
          <a:off x="2139038" y="165166"/>
          <a:ext cx="1554993" cy="987420"/>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ln>
        <a:effectLst>
          <a:outerShdw blurRad="50800" dist="20000" dir="5400000" rotWithShape="0">
            <a:srgbClr val="000000">
              <a:alpha val="42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150000"/>
            </a:lnSpc>
            <a:spcBef>
              <a:spcPct val="0"/>
            </a:spcBef>
            <a:spcAft>
              <a:spcPct val="35000"/>
            </a:spcAft>
          </a:pPr>
          <a:r>
            <a:rPr lang="tr-TR" sz="1200" kern="1200" dirty="0" smtClean="0"/>
            <a:t>Metni Okumak İçin Amaç Oluşturmak</a:t>
          </a:r>
          <a:endParaRPr lang="tr-TR" sz="1200" kern="1200" dirty="0"/>
        </a:p>
      </dsp:txBody>
      <dsp:txXfrm>
        <a:off x="2167959" y="194087"/>
        <a:ext cx="1497151" cy="929578"/>
      </dsp:txXfrm>
    </dsp:sp>
    <dsp:sp modelId="{DC1D5361-6C60-4F7B-96EF-6C2070C9D1D1}">
      <dsp:nvSpPr>
        <dsp:cNvPr id="0" name=""/>
        <dsp:cNvSpPr/>
      </dsp:nvSpPr>
      <dsp:spPr>
        <a:xfrm>
          <a:off x="3866808" y="1027"/>
          <a:ext cx="1554993" cy="987420"/>
        </a:xfrm>
        <a:prstGeom prst="roundRect">
          <a:avLst>
            <a:gd name="adj" fmla="val 10000"/>
          </a:avLst>
        </a:prstGeom>
        <a:gradFill rotWithShape="0">
          <a:gsLst>
            <a:gs pos="0">
              <a:schemeClr val="accent4">
                <a:hueOff val="0"/>
                <a:satOff val="0"/>
                <a:lumOff val="0"/>
                <a:alphaOff val="0"/>
                <a:shade val="63000"/>
                <a:satMod val="165000"/>
              </a:schemeClr>
            </a:gs>
            <a:gs pos="30000">
              <a:schemeClr val="accent4">
                <a:hueOff val="0"/>
                <a:satOff val="0"/>
                <a:lumOff val="0"/>
                <a:alphaOff val="0"/>
                <a:shade val="58000"/>
                <a:satMod val="165000"/>
              </a:schemeClr>
            </a:gs>
            <a:gs pos="75000">
              <a:schemeClr val="accent4">
                <a:hueOff val="0"/>
                <a:satOff val="0"/>
                <a:lumOff val="0"/>
                <a:alphaOff val="0"/>
                <a:shade val="30000"/>
                <a:satMod val="175000"/>
              </a:schemeClr>
            </a:gs>
            <a:gs pos="100000">
              <a:schemeClr val="accent4">
                <a:hueOff val="0"/>
                <a:satOff val="0"/>
                <a:lumOff val="0"/>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B2CF5F12-762D-4827-BECD-E8EBD1873447}">
      <dsp:nvSpPr>
        <dsp:cNvPr id="0" name=""/>
        <dsp:cNvSpPr/>
      </dsp:nvSpPr>
      <dsp:spPr>
        <a:xfrm>
          <a:off x="4039585" y="165166"/>
          <a:ext cx="1554993" cy="987420"/>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ln>
        <a:effectLst>
          <a:outerShdw blurRad="50800" dist="20000" dir="5400000" rotWithShape="0">
            <a:srgbClr val="000000">
              <a:alpha val="42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tr-TR" sz="1200" kern="1200" dirty="0" smtClean="0"/>
            <a:t>Metnin İçeriğiyle İlgili Geçmiş Bilgileri Harekete Geçirmek</a:t>
          </a:r>
          <a:endParaRPr lang="tr-TR" sz="1200" kern="1200" dirty="0"/>
        </a:p>
      </dsp:txBody>
      <dsp:txXfrm>
        <a:off x="4068506" y="194087"/>
        <a:ext cx="1497151" cy="929578"/>
      </dsp:txXfrm>
    </dsp:sp>
    <dsp:sp modelId="{B1CAFE2D-DB44-41B7-9EDB-C5CEF5628A74}">
      <dsp:nvSpPr>
        <dsp:cNvPr id="0" name=""/>
        <dsp:cNvSpPr/>
      </dsp:nvSpPr>
      <dsp:spPr>
        <a:xfrm>
          <a:off x="3866808" y="1440692"/>
          <a:ext cx="1554993" cy="987420"/>
        </a:xfrm>
        <a:prstGeom prst="roundRect">
          <a:avLst>
            <a:gd name="adj" fmla="val 10000"/>
          </a:avLst>
        </a:prstGeom>
        <a:gradFill rotWithShape="0">
          <a:gsLst>
            <a:gs pos="0">
              <a:schemeClr val="accent6">
                <a:hueOff val="0"/>
                <a:satOff val="0"/>
                <a:lumOff val="0"/>
                <a:alphaOff val="0"/>
                <a:shade val="63000"/>
                <a:satMod val="165000"/>
              </a:schemeClr>
            </a:gs>
            <a:gs pos="30000">
              <a:schemeClr val="accent6">
                <a:hueOff val="0"/>
                <a:satOff val="0"/>
                <a:lumOff val="0"/>
                <a:alphaOff val="0"/>
                <a:shade val="58000"/>
                <a:satMod val="165000"/>
              </a:schemeClr>
            </a:gs>
            <a:gs pos="75000">
              <a:schemeClr val="accent6">
                <a:hueOff val="0"/>
                <a:satOff val="0"/>
                <a:lumOff val="0"/>
                <a:alphaOff val="0"/>
                <a:shade val="30000"/>
                <a:satMod val="175000"/>
              </a:schemeClr>
            </a:gs>
            <a:gs pos="100000">
              <a:schemeClr val="accent6">
                <a:hueOff val="0"/>
                <a:satOff val="0"/>
                <a:lumOff val="0"/>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50809AFB-3A7B-4711-A0D2-2447522416A7}">
      <dsp:nvSpPr>
        <dsp:cNvPr id="0" name=""/>
        <dsp:cNvSpPr/>
      </dsp:nvSpPr>
      <dsp:spPr>
        <a:xfrm>
          <a:off x="4039585" y="1604830"/>
          <a:ext cx="1554993" cy="987420"/>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ln>
        <a:effectLst>
          <a:outerShdw blurRad="50800" dist="20000" dir="5400000" rotWithShape="0">
            <a:srgbClr val="000000">
              <a:alpha val="42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tr-TR" sz="1200" kern="1200" dirty="0" smtClean="0"/>
            <a:t>Beyin Fırtınası</a:t>
          </a:r>
          <a:endParaRPr lang="tr-TR" sz="1200" kern="1200" dirty="0"/>
        </a:p>
      </dsp:txBody>
      <dsp:txXfrm>
        <a:off x="4068506" y="1633751"/>
        <a:ext cx="1497151" cy="929578"/>
      </dsp:txXfrm>
    </dsp:sp>
    <dsp:sp modelId="{5A8D1AA2-616F-4F0E-9E58-4F8DE4B57BCF}">
      <dsp:nvSpPr>
        <dsp:cNvPr id="0" name=""/>
        <dsp:cNvSpPr/>
      </dsp:nvSpPr>
      <dsp:spPr>
        <a:xfrm>
          <a:off x="3866808" y="2880356"/>
          <a:ext cx="1554993" cy="987420"/>
        </a:xfrm>
        <a:prstGeom prst="roundRect">
          <a:avLst>
            <a:gd name="adj" fmla="val 10000"/>
          </a:avLst>
        </a:prstGeom>
        <a:gradFill rotWithShape="0">
          <a:gsLst>
            <a:gs pos="0">
              <a:schemeClr val="accent1">
                <a:hueOff val="0"/>
                <a:satOff val="0"/>
                <a:lumOff val="0"/>
                <a:alphaOff val="0"/>
                <a:shade val="63000"/>
                <a:satMod val="165000"/>
              </a:schemeClr>
            </a:gs>
            <a:gs pos="30000">
              <a:schemeClr val="accent1">
                <a:hueOff val="0"/>
                <a:satOff val="0"/>
                <a:lumOff val="0"/>
                <a:alphaOff val="0"/>
                <a:shade val="58000"/>
                <a:satMod val="165000"/>
              </a:schemeClr>
            </a:gs>
            <a:gs pos="75000">
              <a:schemeClr val="accent1">
                <a:hueOff val="0"/>
                <a:satOff val="0"/>
                <a:lumOff val="0"/>
                <a:alphaOff val="0"/>
                <a:shade val="30000"/>
                <a:satMod val="175000"/>
              </a:schemeClr>
            </a:gs>
            <a:gs pos="100000">
              <a:schemeClr val="accent1">
                <a:hueOff val="0"/>
                <a:satOff val="0"/>
                <a:lumOff val="0"/>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E8D1E3D-9189-493F-9500-D171AEE53FBE}">
      <dsp:nvSpPr>
        <dsp:cNvPr id="0" name=""/>
        <dsp:cNvSpPr/>
      </dsp:nvSpPr>
      <dsp:spPr>
        <a:xfrm>
          <a:off x="4039585" y="3044494"/>
          <a:ext cx="1554993" cy="98742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a:outerShdw blurRad="50800" dist="20000" dir="5400000" rotWithShape="0">
            <a:srgbClr val="000000">
              <a:alpha val="42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tr-TR" sz="1200" kern="1200" dirty="0" smtClean="0"/>
            <a:t>Metnin İçeriğinin ve Yapısının Görselleştirilmesi</a:t>
          </a:r>
          <a:endParaRPr lang="tr-TR" sz="1200" kern="1200" dirty="0"/>
        </a:p>
      </dsp:txBody>
      <dsp:txXfrm>
        <a:off x="4068506" y="3073415"/>
        <a:ext cx="1497151" cy="929578"/>
      </dsp:txXfrm>
    </dsp:sp>
    <dsp:sp modelId="{CFC9E331-C675-48AD-90D7-6C6F9A667901}">
      <dsp:nvSpPr>
        <dsp:cNvPr id="0" name=""/>
        <dsp:cNvSpPr/>
      </dsp:nvSpPr>
      <dsp:spPr>
        <a:xfrm>
          <a:off x="3866808" y="4320021"/>
          <a:ext cx="1554993" cy="987420"/>
        </a:xfrm>
        <a:prstGeom prst="roundRect">
          <a:avLst>
            <a:gd name="adj" fmla="val 10000"/>
          </a:avLst>
        </a:prstGeom>
        <a:gradFill rotWithShape="0">
          <a:gsLst>
            <a:gs pos="0">
              <a:schemeClr val="accent2">
                <a:hueOff val="0"/>
                <a:satOff val="0"/>
                <a:lumOff val="0"/>
                <a:alphaOff val="0"/>
                <a:shade val="63000"/>
                <a:satMod val="165000"/>
              </a:schemeClr>
            </a:gs>
            <a:gs pos="30000">
              <a:schemeClr val="accent2">
                <a:hueOff val="0"/>
                <a:satOff val="0"/>
                <a:lumOff val="0"/>
                <a:alphaOff val="0"/>
                <a:shade val="58000"/>
                <a:satMod val="165000"/>
              </a:schemeClr>
            </a:gs>
            <a:gs pos="75000">
              <a:schemeClr val="accent2">
                <a:hueOff val="0"/>
                <a:satOff val="0"/>
                <a:lumOff val="0"/>
                <a:alphaOff val="0"/>
                <a:shade val="30000"/>
                <a:satMod val="175000"/>
              </a:schemeClr>
            </a:gs>
            <a:gs pos="100000">
              <a:schemeClr val="accent2">
                <a:hueOff val="0"/>
                <a:satOff val="0"/>
                <a:lumOff val="0"/>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6CED97C7-22A9-49E8-9CBF-030D528C1AD6}">
      <dsp:nvSpPr>
        <dsp:cNvPr id="0" name=""/>
        <dsp:cNvSpPr/>
      </dsp:nvSpPr>
      <dsp:spPr>
        <a:xfrm>
          <a:off x="4039585" y="4484159"/>
          <a:ext cx="1554993" cy="987420"/>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a:outerShdw blurRad="50800" dist="20000" dir="5400000" rotWithShape="0">
            <a:srgbClr val="000000">
              <a:alpha val="42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tr-TR" sz="1200" kern="1200" dirty="0" smtClean="0"/>
            <a:t>Metni Gözden Geçirmek</a:t>
          </a:r>
          <a:endParaRPr lang="tr-TR" sz="1200" kern="1200" dirty="0"/>
        </a:p>
      </dsp:txBody>
      <dsp:txXfrm>
        <a:off x="4068506" y="4513080"/>
        <a:ext cx="1497151" cy="92957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B894DA-9307-495E-9BC8-9B35729A30FF}">
      <dsp:nvSpPr>
        <dsp:cNvPr id="0" name=""/>
        <dsp:cNvSpPr/>
      </dsp:nvSpPr>
      <dsp:spPr>
        <a:xfrm>
          <a:off x="3695619" y="1345228"/>
          <a:ext cx="2716949" cy="969568"/>
        </a:xfrm>
        <a:custGeom>
          <a:avLst/>
          <a:gdLst/>
          <a:ahLst/>
          <a:cxnLst/>
          <a:rect l="0" t="0" r="0" b="0"/>
          <a:pathLst>
            <a:path>
              <a:moveTo>
                <a:pt x="0" y="0"/>
              </a:moveTo>
              <a:lnTo>
                <a:pt x="0" y="792804"/>
              </a:lnTo>
              <a:lnTo>
                <a:pt x="2716949" y="792804"/>
              </a:lnTo>
              <a:lnTo>
                <a:pt x="2716949" y="969568"/>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EEB5C24-CAD6-4B7D-A374-A0ECA46C915A}">
      <dsp:nvSpPr>
        <dsp:cNvPr id="0" name=""/>
        <dsp:cNvSpPr/>
      </dsp:nvSpPr>
      <dsp:spPr>
        <a:xfrm>
          <a:off x="3649899" y="1345228"/>
          <a:ext cx="91440" cy="969568"/>
        </a:xfrm>
        <a:custGeom>
          <a:avLst/>
          <a:gdLst/>
          <a:ahLst/>
          <a:cxnLst/>
          <a:rect l="0" t="0" r="0" b="0"/>
          <a:pathLst>
            <a:path>
              <a:moveTo>
                <a:pt x="45720" y="0"/>
              </a:moveTo>
              <a:lnTo>
                <a:pt x="45720" y="969568"/>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B54B3E-9AF2-4013-8CF4-2137D4EA81BF}">
      <dsp:nvSpPr>
        <dsp:cNvPr id="0" name=""/>
        <dsp:cNvSpPr/>
      </dsp:nvSpPr>
      <dsp:spPr>
        <a:xfrm>
          <a:off x="1187655" y="1345228"/>
          <a:ext cx="2507963" cy="969568"/>
        </a:xfrm>
        <a:custGeom>
          <a:avLst/>
          <a:gdLst/>
          <a:ahLst/>
          <a:cxnLst/>
          <a:rect l="0" t="0" r="0" b="0"/>
          <a:pathLst>
            <a:path>
              <a:moveTo>
                <a:pt x="2507963" y="0"/>
              </a:moveTo>
              <a:lnTo>
                <a:pt x="2507963" y="792804"/>
              </a:lnTo>
              <a:lnTo>
                <a:pt x="0" y="792804"/>
              </a:lnTo>
              <a:lnTo>
                <a:pt x="0" y="969568"/>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D25DB8B-4A1C-4FAA-92E7-1B190A09BA6F}">
      <dsp:nvSpPr>
        <dsp:cNvPr id="0" name=""/>
        <dsp:cNvSpPr/>
      </dsp:nvSpPr>
      <dsp:spPr>
        <a:xfrm>
          <a:off x="2586719" y="503494"/>
          <a:ext cx="2217801" cy="84173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tr-TR" sz="1200" kern="1200" dirty="0" smtClean="0"/>
            <a:t>OKUMA ÖNCESİ OKUDUĞUNU ANLAMADA KULLANILAN STRATEJİLER</a:t>
          </a:r>
          <a:endParaRPr lang="tr-TR" sz="1200" kern="1200" dirty="0"/>
        </a:p>
      </dsp:txBody>
      <dsp:txXfrm>
        <a:off x="2586719" y="503494"/>
        <a:ext cx="2217801" cy="841734"/>
      </dsp:txXfrm>
    </dsp:sp>
    <dsp:sp modelId="{B1138DFB-820D-4DF3-AAD5-E6A452078112}">
      <dsp:nvSpPr>
        <dsp:cNvPr id="0" name=""/>
        <dsp:cNvSpPr/>
      </dsp:nvSpPr>
      <dsp:spPr>
        <a:xfrm>
          <a:off x="345921" y="2314796"/>
          <a:ext cx="1683468" cy="84173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tr-TR" sz="1200" kern="1200" dirty="0" smtClean="0"/>
            <a:t>Metni Okumak İçin Amaç Oluşturmak</a:t>
          </a:r>
          <a:endParaRPr lang="tr-TR" sz="1200" kern="1200" dirty="0"/>
        </a:p>
      </dsp:txBody>
      <dsp:txXfrm>
        <a:off x="345921" y="2314796"/>
        <a:ext cx="1683468" cy="841734"/>
      </dsp:txXfrm>
    </dsp:sp>
    <dsp:sp modelId="{F45F2733-8BD5-469B-A269-AEBF661A1DFC}">
      <dsp:nvSpPr>
        <dsp:cNvPr id="0" name=""/>
        <dsp:cNvSpPr/>
      </dsp:nvSpPr>
      <dsp:spPr>
        <a:xfrm>
          <a:off x="2853885" y="2314796"/>
          <a:ext cx="1683468" cy="84173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tr-TR" sz="1200" kern="1200" dirty="0" smtClean="0"/>
            <a:t>Metnin İçeriğiyle İlgili Geçmiş Bilgileri Harekete Geçirmek</a:t>
          </a:r>
          <a:endParaRPr lang="tr-TR" sz="1200" kern="1200" dirty="0"/>
        </a:p>
      </dsp:txBody>
      <dsp:txXfrm>
        <a:off x="2853885" y="2314796"/>
        <a:ext cx="1683468" cy="841734"/>
      </dsp:txXfrm>
    </dsp:sp>
    <dsp:sp modelId="{3336D682-7E02-4CE3-BE45-B1C3FEA7BE49}">
      <dsp:nvSpPr>
        <dsp:cNvPr id="0" name=""/>
        <dsp:cNvSpPr/>
      </dsp:nvSpPr>
      <dsp:spPr>
        <a:xfrm>
          <a:off x="5570834" y="2314796"/>
          <a:ext cx="1683468" cy="84173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tr-TR" sz="1200" kern="1200" dirty="0" smtClean="0"/>
            <a:t>Beyin Fırtınası</a:t>
          </a:r>
          <a:endParaRPr lang="tr-TR" sz="1200" kern="1200" dirty="0"/>
        </a:p>
      </dsp:txBody>
      <dsp:txXfrm>
        <a:off x="5570834" y="2314796"/>
        <a:ext cx="1683468" cy="841734"/>
      </dsp:txXfrm>
    </dsp:sp>
    <dsp:sp modelId="{59BCF6F7-5F46-4629-88AB-49BCEF520E56}">
      <dsp:nvSpPr>
        <dsp:cNvPr id="0" name=""/>
        <dsp:cNvSpPr/>
      </dsp:nvSpPr>
      <dsp:spPr>
        <a:xfrm>
          <a:off x="1658067" y="3708110"/>
          <a:ext cx="1683468" cy="84173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tr-TR" sz="1200" kern="1200" dirty="0" smtClean="0"/>
            <a:t>Metnin İçeriğinin ve Yapısının Görselleştirilmesi</a:t>
          </a:r>
          <a:endParaRPr lang="tr-TR" sz="1200" kern="1200" dirty="0"/>
        </a:p>
      </dsp:txBody>
      <dsp:txXfrm>
        <a:off x="1658067" y="3708110"/>
        <a:ext cx="1683468" cy="841734"/>
      </dsp:txXfrm>
    </dsp:sp>
    <dsp:sp modelId="{4AD68F0D-81E1-4E7B-B900-8AD866838D38}">
      <dsp:nvSpPr>
        <dsp:cNvPr id="0" name=""/>
        <dsp:cNvSpPr/>
      </dsp:nvSpPr>
      <dsp:spPr>
        <a:xfrm>
          <a:off x="4723360" y="3638440"/>
          <a:ext cx="1683468" cy="969568"/>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tr-TR" sz="1200" kern="1200" dirty="0" smtClean="0"/>
            <a:t>Metni Gözden Geçirmek</a:t>
          </a:r>
          <a:endParaRPr lang="tr-TR" sz="1200" kern="1200" dirty="0"/>
        </a:p>
      </dsp:txBody>
      <dsp:txXfrm>
        <a:off x="4723360" y="3638440"/>
        <a:ext cx="1683468" cy="96956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21EBE1-8324-486F-B394-D75CF1B53226}">
      <dsp:nvSpPr>
        <dsp:cNvPr id="0" name=""/>
        <dsp:cNvSpPr/>
      </dsp:nvSpPr>
      <dsp:spPr>
        <a:xfrm>
          <a:off x="3816423" y="2318654"/>
          <a:ext cx="3288194" cy="220613"/>
        </a:xfrm>
        <a:custGeom>
          <a:avLst/>
          <a:gdLst/>
          <a:ahLst/>
          <a:cxnLst/>
          <a:rect l="0" t="0" r="0" b="0"/>
          <a:pathLst>
            <a:path>
              <a:moveTo>
                <a:pt x="0" y="0"/>
              </a:moveTo>
              <a:lnTo>
                <a:pt x="0" y="110306"/>
              </a:lnTo>
              <a:lnTo>
                <a:pt x="3288194" y="110306"/>
              </a:lnTo>
              <a:lnTo>
                <a:pt x="3288194" y="2206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B8C09D3-BE70-4B03-B55E-F75F94E6C82A}">
      <dsp:nvSpPr>
        <dsp:cNvPr id="0" name=""/>
        <dsp:cNvSpPr/>
      </dsp:nvSpPr>
      <dsp:spPr>
        <a:xfrm>
          <a:off x="3816423" y="2318654"/>
          <a:ext cx="2017039" cy="220613"/>
        </a:xfrm>
        <a:custGeom>
          <a:avLst/>
          <a:gdLst/>
          <a:ahLst/>
          <a:cxnLst/>
          <a:rect l="0" t="0" r="0" b="0"/>
          <a:pathLst>
            <a:path>
              <a:moveTo>
                <a:pt x="0" y="0"/>
              </a:moveTo>
              <a:lnTo>
                <a:pt x="0" y="110306"/>
              </a:lnTo>
              <a:lnTo>
                <a:pt x="2017039" y="110306"/>
              </a:lnTo>
              <a:lnTo>
                <a:pt x="2017039" y="2206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FFAC2D5-6E24-471F-97DD-B220C8BBFF95}">
      <dsp:nvSpPr>
        <dsp:cNvPr id="0" name=""/>
        <dsp:cNvSpPr/>
      </dsp:nvSpPr>
      <dsp:spPr>
        <a:xfrm>
          <a:off x="3816423" y="2318654"/>
          <a:ext cx="745884" cy="220613"/>
        </a:xfrm>
        <a:custGeom>
          <a:avLst/>
          <a:gdLst/>
          <a:ahLst/>
          <a:cxnLst/>
          <a:rect l="0" t="0" r="0" b="0"/>
          <a:pathLst>
            <a:path>
              <a:moveTo>
                <a:pt x="0" y="0"/>
              </a:moveTo>
              <a:lnTo>
                <a:pt x="0" y="110306"/>
              </a:lnTo>
              <a:lnTo>
                <a:pt x="745884" y="110306"/>
              </a:lnTo>
              <a:lnTo>
                <a:pt x="745884" y="2206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BE13740-1C99-4F23-8F79-BD1C01777BFA}">
      <dsp:nvSpPr>
        <dsp:cNvPr id="0" name=""/>
        <dsp:cNvSpPr/>
      </dsp:nvSpPr>
      <dsp:spPr>
        <a:xfrm>
          <a:off x="3294283" y="2318654"/>
          <a:ext cx="522140" cy="220613"/>
        </a:xfrm>
        <a:custGeom>
          <a:avLst/>
          <a:gdLst/>
          <a:ahLst/>
          <a:cxnLst/>
          <a:rect l="0" t="0" r="0" b="0"/>
          <a:pathLst>
            <a:path>
              <a:moveTo>
                <a:pt x="522140" y="0"/>
              </a:moveTo>
              <a:lnTo>
                <a:pt x="522140" y="110306"/>
              </a:lnTo>
              <a:lnTo>
                <a:pt x="0" y="110306"/>
              </a:lnTo>
              <a:lnTo>
                <a:pt x="0" y="2206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1AE360B-A0EB-4620-84F1-E31229060FAF}">
      <dsp:nvSpPr>
        <dsp:cNvPr id="0" name=""/>
        <dsp:cNvSpPr/>
      </dsp:nvSpPr>
      <dsp:spPr>
        <a:xfrm>
          <a:off x="1978580" y="2318654"/>
          <a:ext cx="1837843" cy="220613"/>
        </a:xfrm>
        <a:custGeom>
          <a:avLst/>
          <a:gdLst/>
          <a:ahLst/>
          <a:cxnLst/>
          <a:rect l="0" t="0" r="0" b="0"/>
          <a:pathLst>
            <a:path>
              <a:moveTo>
                <a:pt x="1837843" y="0"/>
              </a:moveTo>
              <a:lnTo>
                <a:pt x="1837843" y="110306"/>
              </a:lnTo>
              <a:lnTo>
                <a:pt x="0" y="110306"/>
              </a:lnTo>
              <a:lnTo>
                <a:pt x="0" y="2206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5D6301E-EE39-4B2F-81CB-9D9118ACD8CD}">
      <dsp:nvSpPr>
        <dsp:cNvPr id="0" name=""/>
        <dsp:cNvSpPr/>
      </dsp:nvSpPr>
      <dsp:spPr>
        <a:xfrm>
          <a:off x="593987" y="2318654"/>
          <a:ext cx="3222436" cy="220613"/>
        </a:xfrm>
        <a:custGeom>
          <a:avLst/>
          <a:gdLst/>
          <a:ahLst/>
          <a:cxnLst/>
          <a:rect l="0" t="0" r="0" b="0"/>
          <a:pathLst>
            <a:path>
              <a:moveTo>
                <a:pt x="3222436" y="0"/>
              </a:moveTo>
              <a:lnTo>
                <a:pt x="3222436" y="110306"/>
              </a:lnTo>
              <a:lnTo>
                <a:pt x="0" y="110306"/>
              </a:lnTo>
              <a:lnTo>
                <a:pt x="0" y="2206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5784A85-FB8B-4AF8-AF50-57B0064FDC9C}">
      <dsp:nvSpPr>
        <dsp:cNvPr id="0" name=""/>
        <dsp:cNvSpPr/>
      </dsp:nvSpPr>
      <dsp:spPr>
        <a:xfrm>
          <a:off x="1998629" y="1246745"/>
          <a:ext cx="3635588" cy="1071909"/>
        </a:xfrm>
        <a:prstGeom prst="rect">
          <a:avLst/>
        </a:prstGeom>
        <a:solidFill>
          <a:srgbClr val="B797B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tr-TR" sz="1400" kern="1200" dirty="0" smtClean="0">
              <a:solidFill>
                <a:schemeClr val="tx1"/>
              </a:solidFill>
              <a:latin typeface="Times New Roman" pitchFamily="18" charset="0"/>
              <a:cs typeface="Times New Roman" pitchFamily="18" charset="0"/>
            </a:rPr>
            <a:t>OKUMA SIRASINDA OKUDUĞUNU ANLAMADA KULLANILAN STRATEJİLER</a:t>
          </a:r>
          <a:endParaRPr lang="tr-TR" sz="1400" kern="1200" dirty="0">
            <a:solidFill>
              <a:schemeClr val="tx1"/>
            </a:solidFill>
            <a:latin typeface="Times New Roman" pitchFamily="18" charset="0"/>
            <a:cs typeface="Times New Roman" pitchFamily="18" charset="0"/>
          </a:endParaRPr>
        </a:p>
      </dsp:txBody>
      <dsp:txXfrm>
        <a:off x="1998629" y="1246745"/>
        <a:ext cx="3635588" cy="1071909"/>
      </dsp:txXfrm>
    </dsp:sp>
    <dsp:sp modelId="{06BD5C3A-DB83-41A2-BCA1-3885AC43B4AD}">
      <dsp:nvSpPr>
        <dsp:cNvPr id="0" name=""/>
        <dsp:cNvSpPr/>
      </dsp:nvSpPr>
      <dsp:spPr>
        <a:xfrm>
          <a:off x="2958" y="2539268"/>
          <a:ext cx="1182058" cy="1473904"/>
        </a:xfrm>
        <a:prstGeom prst="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tr-TR" sz="1400" kern="1200" dirty="0" smtClean="0">
              <a:solidFill>
                <a:schemeClr val="tx1"/>
              </a:solidFill>
              <a:latin typeface="Times New Roman" pitchFamily="18" charset="0"/>
              <a:cs typeface="Times New Roman" pitchFamily="18" charset="0"/>
            </a:rPr>
            <a:t>Okunan bölümün ana fikrini bulma</a:t>
          </a:r>
          <a:endParaRPr lang="tr-TR" sz="1400" kern="1200" dirty="0">
            <a:solidFill>
              <a:schemeClr val="tx1"/>
            </a:solidFill>
            <a:latin typeface="Times New Roman" pitchFamily="18" charset="0"/>
            <a:cs typeface="Times New Roman" pitchFamily="18" charset="0"/>
          </a:endParaRPr>
        </a:p>
      </dsp:txBody>
      <dsp:txXfrm>
        <a:off x="2958" y="2539268"/>
        <a:ext cx="1182058" cy="1473904"/>
      </dsp:txXfrm>
    </dsp:sp>
    <dsp:sp modelId="{72F3347E-3107-48A3-8AD5-35B9103CB40F}">
      <dsp:nvSpPr>
        <dsp:cNvPr id="0" name=""/>
        <dsp:cNvSpPr/>
      </dsp:nvSpPr>
      <dsp:spPr>
        <a:xfrm>
          <a:off x="1405630" y="2539268"/>
          <a:ext cx="1145899" cy="1443780"/>
        </a:xfrm>
        <a:prstGeom prst="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tr-TR" sz="1400" kern="1200" dirty="0" smtClean="0">
              <a:solidFill>
                <a:schemeClr val="tx1"/>
              </a:solidFill>
              <a:latin typeface="Times New Roman" pitchFamily="18" charset="0"/>
              <a:cs typeface="Times New Roman" pitchFamily="18" charset="0"/>
            </a:rPr>
            <a:t>Okuma öncesi yapılan tahminleri doğrulama </a:t>
          </a:r>
        </a:p>
        <a:p>
          <a:pPr lvl="0" algn="ctr" defTabSz="622300">
            <a:lnSpc>
              <a:spcPct val="90000"/>
            </a:lnSpc>
            <a:spcBef>
              <a:spcPct val="0"/>
            </a:spcBef>
            <a:spcAft>
              <a:spcPct val="35000"/>
            </a:spcAft>
          </a:pPr>
          <a:r>
            <a:rPr lang="tr-TR" sz="1400" kern="1200" dirty="0" smtClean="0">
              <a:solidFill>
                <a:schemeClr val="tx1"/>
              </a:solidFill>
              <a:latin typeface="Times New Roman" pitchFamily="18" charset="0"/>
              <a:cs typeface="Times New Roman" pitchFamily="18" charset="0"/>
            </a:rPr>
            <a:t>ya da farklılaştırma</a:t>
          </a:r>
          <a:endParaRPr lang="tr-TR" sz="1400" kern="1200" dirty="0">
            <a:solidFill>
              <a:schemeClr val="tx1"/>
            </a:solidFill>
            <a:latin typeface="Times New Roman" pitchFamily="18" charset="0"/>
            <a:cs typeface="Times New Roman" pitchFamily="18" charset="0"/>
          </a:endParaRPr>
        </a:p>
      </dsp:txBody>
      <dsp:txXfrm>
        <a:off x="1405630" y="2539268"/>
        <a:ext cx="1145899" cy="1443780"/>
      </dsp:txXfrm>
    </dsp:sp>
    <dsp:sp modelId="{D4E9D9D7-6C32-46B1-9607-84D19413D75F}">
      <dsp:nvSpPr>
        <dsp:cNvPr id="0" name=""/>
        <dsp:cNvSpPr/>
      </dsp:nvSpPr>
      <dsp:spPr>
        <a:xfrm>
          <a:off x="2772143" y="2539268"/>
          <a:ext cx="1044280" cy="1542578"/>
        </a:xfrm>
        <a:prstGeom prst="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tr-TR" sz="1400" kern="1200" dirty="0" smtClean="0">
              <a:solidFill>
                <a:schemeClr val="tx1"/>
              </a:solidFill>
              <a:latin typeface="Times New Roman" pitchFamily="18" charset="0"/>
              <a:cs typeface="Times New Roman" pitchFamily="18" charset="0"/>
            </a:rPr>
            <a:t>Okuma öncesi üretilen soruların cevaplarını metinde arama</a:t>
          </a:r>
          <a:endParaRPr lang="tr-TR" sz="1400" kern="1200" dirty="0">
            <a:solidFill>
              <a:schemeClr val="tx1"/>
            </a:solidFill>
            <a:latin typeface="Times New Roman" pitchFamily="18" charset="0"/>
            <a:cs typeface="Times New Roman" pitchFamily="18" charset="0"/>
          </a:endParaRPr>
        </a:p>
      </dsp:txBody>
      <dsp:txXfrm>
        <a:off x="2772143" y="2539268"/>
        <a:ext cx="1044280" cy="1542578"/>
      </dsp:txXfrm>
    </dsp:sp>
    <dsp:sp modelId="{0385A8B8-C14D-4C10-8706-E33C3B6F4A6D}">
      <dsp:nvSpPr>
        <dsp:cNvPr id="0" name=""/>
        <dsp:cNvSpPr/>
      </dsp:nvSpPr>
      <dsp:spPr>
        <a:xfrm>
          <a:off x="4037037" y="2539268"/>
          <a:ext cx="1050541" cy="1443780"/>
        </a:xfrm>
        <a:prstGeom prst="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tr-TR" sz="1400" kern="1200" dirty="0" smtClean="0">
              <a:solidFill>
                <a:schemeClr val="tx1"/>
              </a:solidFill>
              <a:latin typeface="Times New Roman" pitchFamily="18" charset="0"/>
              <a:cs typeface="Times New Roman" pitchFamily="18" charset="0"/>
            </a:rPr>
            <a:t>Okunacak bölümle ilgili tahminler yapma</a:t>
          </a:r>
          <a:endParaRPr lang="tr-TR" sz="1400" kern="1200" dirty="0">
            <a:solidFill>
              <a:schemeClr val="tx1"/>
            </a:solidFill>
            <a:latin typeface="Times New Roman" pitchFamily="18" charset="0"/>
            <a:cs typeface="Times New Roman" pitchFamily="18" charset="0"/>
          </a:endParaRPr>
        </a:p>
      </dsp:txBody>
      <dsp:txXfrm>
        <a:off x="4037037" y="2539268"/>
        <a:ext cx="1050541" cy="1443780"/>
      </dsp:txXfrm>
    </dsp:sp>
    <dsp:sp modelId="{1E1CF8E7-C6F4-454F-AF44-7064DD6FE72B}">
      <dsp:nvSpPr>
        <dsp:cNvPr id="0" name=""/>
        <dsp:cNvSpPr/>
      </dsp:nvSpPr>
      <dsp:spPr>
        <a:xfrm>
          <a:off x="5308192" y="2539268"/>
          <a:ext cx="1050541" cy="1443780"/>
        </a:xfrm>
        <a:prstGeom prst="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tr-TR" sz="1400" kern="1200" dirty="0" smtClean="0">
              <a:solidFill>
                <a:schemeClr val="tx1"/>
              </a:solidFill>
              <a:latin typeface="Times New Roman" pitchFamily="18" charset="0"/>
              <a:cs typeface="Times New Roman" pitchFamily="18" charset="0"/>
            </a:rPr>
            <a:t>Okunan bölümle ilgili sorular üretme</a:t>
          </a:r>
          <a:endParaRPr lang="tr-TR" sz="1400" kern="1200" dirty="0">
            <a:solidFill>
              <a:schemeClr val="tx1"/>
            </a:solidFill>
            <a:latin typeface="Times New Roman" pitchFamily="18" charset="0"/>
            <a:cs typeface="Times New Roman" pitchFamily="18" charset="0"/>
          </a:endParaRPr>
        </a:p>
      </dsp:txBody>
      <dsp:txXfrm>
        <a:off x="5308192" y="2539268"/>
        <a:ext cx="1050541" cy="1443780"/>
      </dsp:txXfrm>
    </dsp:sp>
    <dsp:sp modelId="{F8C131A0-A98D-42D8-A035-45C8BF11B0CC}">
      <dsp:nvSpPr>
        <dsp:cNvPr id="0" name=""/>
        <dsp:cNvSpPr/>
      </dsp:nvSpPr>
      <dsp:spPr>
        <a:xfrm>
          <a:off x="6579348" y="2539268"/>
          <a:ext cx="1050541" cy="1389362"/>
        </a:xfrm>
        <a:prstGeom prst="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tr-TR" sz="1400" kern="1200" dirty="0" smtClean="0">
              <a:solidFill>
                <a:schemeClr val="tx1"/>
              </a:solidFill>
              <a:latin typeface="Times New Roman" pitchFamily="18" charset="0"/>
              <a:cs typeface="Times New Roman" pitchFamily="18" charset="0"/>
            </a:rPr>
            <a:t>Kümülatif anlattırma</a:t>
          </a:r>
          <a:endParaRPr lang="tr-TR" sz="1400" kern="1200" dirty="0">
            <a:solidFill>
              <a:schemeClr val="tx1"/>
            </a:solidFill>
            <a:latin typeface="Times New Roman" pitchFamily="18" charset="0"/>
            <a:cs typeface="Times New Roman" pitchFamily="18" charset="0"/>
          </a:endParaRPr>
        </a:p>
      </dsp:txBody>
      <dsp:txXfrm>
        <a:off x="6579348" y="2539268"/>
        <a:ext cx="1050541" cy="138936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8C386-3E2A-4D3A-8481-8C15D0E221E7}">
      <dsp:nvSpPr>
        <dsp:cNvPr id="0" name=""/>
        <dsp:cNvSpPr/>
      </dsp:nvSpPr>
      <dsp:spPr>
        <a:xfrm>
          <a:off x="4446239" y="2315866"/>
          <a:ext cx="3892946" cy="182650"/>
        </a:xfrm>
        <a:custGeom>
          <a:avLst/>
          <a:gdLst/>
          <a:ahLst/>
          <a:cxnLst/>
          <a:rect l="0" t="0" r="0" b="0"/>
          <a:pathLst>
            <a:path>
              <a:moveTo>
                <a:pt x="0" y="0"/>
              </a:moveTo>
              <a:lnTo>
                <a:pt x="0" y="91325"/>
              </a:lnTo>
              <a:lnTo>
                <a:pt x="3892946" y="91325"/>
              </a:lnTo>
              <a:lnTo>
                <a:pt x="3892946" y="18265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921EBE1-8324-486F-B394-D75CF1B53226}">
      <dsp:nvSpPr>
        <dsp:cNvPr id="0" name=""/>
        <dsp:cNvSpPr/>
      </dsp:nvSpPr>
      <dsp:spPr>
        <a:xfrm>
          <a:off x="4446239" y="2315866"/>
          <a:ext cx="2558060" cy="182650"/>
        </a:xfrm>
        <a:custGeom>
          <a:avLst/>
          <a:gdLst/>
          <a:ahLst/>
          <a:cxnLst/>
          <a:rect l="0" t="0" r="0" b="0"/>
          <a:pathLst>
            <a:path>
              <a:moveTo>
                <a:pt x="0" y="0"/>
              </a:moveTo>
              <a:lnTo>
                <a:pt x="0" y="91325"/>
              </a:lnTo>
              <a:lnTo>
                <a:pt x="2558060" y="91325"/>
              </a:lnTo>
              <a:lnTo>
                <a:pt x="2558060" y="18265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B8C09D3-BE70-4B03-B55E-F75F94E6C82A}">
      <dsp:nvSpPr>
        <dsp:cNvPr id="0" name=""/>
        <dsp:cNvSpPr/>
      </dsp:nvSpPr>
      <dsp:spPr>
        <a:xfrm>
          <a:off x="4446239" y="2315866"/>
          <a:ext cx="1199820" cy="182650"/>
        </a:xfrm>
        <a:custGeom>
          <a:avLst/>
          <a:gdLst/>
          <a:ahLst/>
          <a:cxnLst/>
          <a:rect l="0" t="0" r="0" b="0"/>
          <a:pathLst>
            <a:path>
              <a:moveTo>
                <a:pt x="0" y="0"/>
              </a:moveTo>
              <a:lnTo>
                <a:pt x="0" y="91325"/>
              </a:lnTo>
              <a:lnTo>
                <a:pt x="1199820" y="91325"/>
              </a:lnTo>
              <a:lnTo>
                <a:pt x="1199820" y="18265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FFAC2D5-6E24-471F-97DD-B220C8BBFF95}">
      <dsp:nvSpPr>
        <dsp:cNvPr id="0" name=""/>
        <dsp:cNvSpPr/>
      </dsp:nvSpPr>
      <dsp:spPr>
        <a:xfrm>
          <a:off x="4348604" y="2315866"/>
          <a:ext cx="97635" cy="182650"/>
        </a:xfrm>
        <a:custGeom>
          <a:avLst/>
          <a:gdLst/>
          <a:ahLst/>
          <a:cxnLst/>
          <a:rect l="0" t="0" r="0" b="0"/>
          <a:pathLst>
            <a:path>
              <a:moveTo>
                <a:pt x="97635" y="0"/>
              </a:moveTo>
              <a:lnTo>
                <a:pt x="97635" y="91325"/>
              </a:lnTo>
              <a:lnTo>
                <a:pt x="0" y="91325"/>
              </a:lnTo>
              <a:lnTo>
                <a:pt x="0" y="18265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BE13740-1C99-4F23-8F79-BD1C01777BFA}">
      <dsp:nvSpPr>
        <dsp:cNvPr id="0" name=""/>
        <dsp:cNvSpPr/>
      </dsp:nvSpPr>
      <dsp:spPr>
        <a:xfrm>
          <a:off x="3047969" y="2315866"/>
          <a:ext cx="1398270" cy="182650"/>
        </a:xfrm>
        <a:custGeom>
          <a:avLst/>
          <a:gdLst/>
          <a:ahLst/>
          <a:cxnLst/>
          <a:rect l="0" t="0" r="0" b="0"/>
          <a:pathLst>
            <a:path>
              <a:moveTo>
                <a:pt x="1398270" y="0"/>
              </a:moveTo>
              <a:lnTo>
                <a:pt x="1398270" y="91325"/>
              </a:lnTo>
              <a:lnTo>
                <a:pt x="0" y="91325"/>
              </a:lnTo>
              <a:lnTo>
                <a:pt x="0" y="18265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1AE360B-A0EB-4620-84F1-E31229060FAF}">
      <dsp:nvSpPr>
        <dsp:cNvPr id="0" name=""/>
        <dsp:cNvSpPr/>
      </dsp:nvSpPr>
      <dsp:spPr>
        <a:xfrm>
          <a:off x="1726425" y="2315866"/>
          <a:ext cx="2719814" cy="182650"/>
        </a:xfrm>
        <a:custGeom>
          <a:avLst/>
          <a:gdLst/>
          <a:ahLst/>
          <a:cxnLst/>
          <a:rect l="0" t="0" r="0" b="0"/>
          <a:pathLst>
            <a:path>
              <a:moveTo>
                <a:pt x="2719814" y="0"/>
              </a:moveTo>
              <a:lnTo>
                <a:pt x="2719814" y="91325"/>
              </a:lnTo>
              <a:lnTo>
                <a:pt x="0" y="91325"/>
              </a:lnTo>
              <a:lnTo>
                <a:pt x="0" y="18265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5D6301E-EE39-4B2F-81CB-9D9118ACD8CD}">
      <dsp:nvSpPr>
        <dsp:cNvPr id="0" name=""/>
        <dsp:cNvSpPr/>
      </dsp:nvSpPr>
      <dsp:spPr>
        <a:xfrm>
          <a:off x="492353" y="2315866"/>
          <a:ext cx="3953886" cy="182650"/>
        </a:xfrm>
        <a:custGeom>
          <a:avLst/>
          <a:gdLst/>
          <a:ahLst/>
          <a:cxnLst/>
          <a:rect l="0" t="0" r="0" b="0"/>
          <a:pathLst>
            <a:path>
              <a:moveTo>
                <a:pt x="3953886" y="0"/>
              </a:moveTo>
              <a:lnTo>
                <a:pt x="3953886" y="91325"/>
              </a:lnTo>
              <a:lnTo>
                <a:pt x="0" y="91325"/>
              </a:lnTo>
              <a:lnTo>
                <a:pt x="0" y="18265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5784A85-FB8B-4AF8-AF50-57B0064FDC9C}">
      <dsp:nvSpPr>
        <dsp:cNvPr id="0" name=""/>
        <dsp:cNvSpPr/>
      </dsp:nvSpPr>
      <dsp:spPr>
        <a:xfrm>
          <a:off x="2941254" y="1428412"/>
          <a:ext cx="3009971" cy="887454"/>
        </a:xfrm>
        <a:prstGeom prst="rect">
          <a:avLst/>
        </a:prstGeom>
        <a:solidFill>
          <a:srgbClr val="B797B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tr-TR" sz="1400" kern="1200" dirty="0" smtClean="0">
              <a:solidFill>
                <a:schemeClr val="tx1"/>
              </a:solidFill>
              <a:latin typeface="Times New Roman" pitchFamily="18" charset="0"/>
              <a:cs typeface="Times New Roman" pitchFamily="18" charset="0"/>
            </a:rPr>
            <a:t>OKUMA SONRASINDA OKUDUĞUNU ANLAMADA KULLANILAN STRATEJİLER</a:t>
          </a:r>
          <a:endParaRPr lang="tr-TR" sz="1400" kern="1200" dirty="0">
            <a:solidFill>
              <a:schemeClr val="tx1"/>
            </a:solidFill>
            <a:latin typeface="Times New Roman" pitchFamily="18" charset="0"/>
            <a:cs typeface="Times New Roman" pitchFamily="18" charset="0"/>
          </a:endParaRPr>
        </a:p>
      </dsp:txBody>
      <dsp:txXfrm>
        <a:off x="2941254" y="1428412"/>
        <a:ext cx="3009971" cy="887454"/>
      </dsp:txXfrm>
    </dsp:sp>
    <dsp:sp modelId="{06BD5C3A-DB83-41A2-BCA1-3885AC43B4AD}">
      <dsp:nvSpPr>
        <dsp:cNvPr id="0" name=""/>
        <dsp:cNvSpPr/>
      </dsp:nvSpPr>
      <dsp:spPr>
        <a:xfrm>
          <a:off x="3028" y="2498516"/>
          <a:ext cx="978648" cy="1220273"/>
        </a:xfrm>
        <a:prstGeom prst="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tr-TR" sz="1400" kern="1200" dirty="0" smtClean="0">
              <a:solidFill>
                <a:srgbClr val="002060"/>
              </a:solidFill>
            </a:rPr>
            <a:t>Metni özetlemek</a:t>
          </a:r>
          <a:endParaRPr lang="tr-TR" sz="1400" kern="1200" dirty="0">
            <a:solidFill>
              <a:schemeClr val="tx1"/>
            </a:solidFill>
            <a:latin typeface="Times New Roman" pitchFamily="18" charset="0"/>
            <a:cs typeface="Times New Roman" pitchFamily="18" charset="0"/>
          </a:endParaRPr>
        </a:p>
      </dsp:txBody>
      <dsp:txXfrm>
        <a:off x="3028" y="2498516"/>
        <a:ext cx="978648" cy="1220273"/>
      </dsp:txXfrm>
    </dsp:sp>
    <dsp:sp modelId="{72F3347E-3107-48A3-8AD5-35B9103CB40F}">
      <dsp:nvSpPr>
        <dsp:cNvPr id="0" name=""/>
        <dsp:cNvSpPr/>
      </dsp:nvSpPr>
      <dsp:spPr>
        <a:xfrm>
          <a:off x="1164327" y="2498516"/>
          <a:ext cx="1124194" cy="1195332"/>
        </a:xfrm>
        <a:prstGeom prst="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tr-TR" sz="1400" kern="1200" dirty="0" smtClean="0">
              <a:solidFill>
                <a:srgbClr val="002060"/>
              </a:solidFill>
            </a:rPr>
            <a:t>Okunanlar üzerine tartışmak</a:t>
          </a:r>
          <a:endParaRPr lang="tr-TR" sz="1400" kern="1200" dirty="0">
            <a:solidFill>
              <a:schemeClr val="tx1"/>
            </a:solidFill>
            <a:latin typeface="Times New Roman" pitchFamily="18" charset="0"/>
            <a:cs typeface="Times New Roman" pitchFamily="18" charset="0"/>
          </a:endParaRPr>
        </a:p>
      </dsp:txBody>
      <dsp:txXfrm>
        <a:off x="1164327" y="2498516"/>
        <a:ext cx="1124194" cy="1195332"/>
      </dsp:txXfrm>
    </dsp:sp>
    <dsp:sp modelId="{D4E9D9D7-6C32-46B1-9607-84D19413D75F}">
      <dsp:nvSpPr>
        <dsp:cNvPr id="0" name=""/>
        <dsp:cNvSpPr/>
      </dsp:nvSpPr>
      <dsp:spPr>
        <a:xfrm>
          <a:off x="2471173" y="2498516"/>
          <a:ext cx="1153592" cy="1277129"/>
        </a:xfrm>
        <a:prstGeom prst="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tr-TR" sz="1400" kern="1200" dirty="0" smtClean="0">
              <a:solidFill>
                <a:srgbClr val="002060"/>
              </a:solidFill>
            </a:rPr>
            <a:t>Okunanlar ile ilgili soru üretmek</a:t>
          </a:r>
          <a:endParaRPr lang="tr-TR" sz="1400" kern="1200" dirty="0">
            <a:solidFill>
              <a:schemeClr val="tx1"/>
            </a:solidFill>
            <a:latin typeface="Times New Roman" pitchFamily="18" charset="0"/>
            <a:cs typeface="Times New Roman" pitchFamily="18" charset="0"/>
          </a:endParaRPr>
        </a:p>
      </dsp:txBody>
      <dsp:txXfrm>
        <a:off x="2471173" y="2498516"/>
        <a:ext cx="1153592" cy="1277129"/>
      </dsp:txXfrm>
    </dsp:sp>
    <dsp:sp modelId="{0385A8B8-C14D-4C10-8706-E33C3B6F4A6D}">
      <dsp:nvSpPr>
        <dsp:cNvPr id="0" name=""/>
        <dsp:cNvSpPr/>
      </dsp:nvSpPr>
      <dsp:spPr>
        <a:xfrm>
          <a:off x="3807416" y="2498516"/>
          <a:ext cx="1082376" cy="1401662"/>
        </a:xfrm>
        <a:prstGeom prst="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tr-TR" sz="1400" kern="1200" dirty="0" smtClean="0">
              <a:solidFill>
                <a:srgbClr val="002060"/>
              </a:solidFill>
            </a:rPr>
            <a:t>Okumadan önce yapılan tahminleri genişletmek</a:t>
          </a:r>
          <a:endParaRPr lang="tr-TR" sz="1400" kern="1200" dirty="0">
            <a:solidFill>
              <a:schemeClr val="tx1"/>
            </a:solidFill>
            <a:latin typeface="Times New Roman" pitchFamily="18" charset="0"/>
            <a:cs typeface="Times New Roman" pitchFamily="18" charset="0"/>
          </a:endParaRPr>
        </a:p>
      </dsp:txBody>
      <dsp:txXfrm>
        <a:off x="3807416" y="2498516"/>
        <a:ext cx="1082376" cy="1401662"/>
      </dsp:txXfrm>
    </dsp:sp>
    <dsp:sp modelId="{1E1CF8E7-C6F4-454F-AF44-7064DD6FE72B}">
      <dsp:nvSpPr>
        <dsp:cNvPr id="0" name=""/>
        <dsp:cNvSpPr/>
      </dsp:nvSpPr>
      <dsp:spPr>
        <a:xfrm>
          <a:off x="5072443" y="2498516"/>
          <a:ext cx="1147234" cy="1195332"/>
        </a:xfrm>
        <a:prstGeom prst="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tr-TR" sz="1400" kern="1200" dirty="0" smtClean="0">
              <a:solidFill>
                <a:srgbClr val="002060"/>
              </a:solidFill>
            </a:rPr>
            <a:t>Doğrulamak</a:t>
          </a:r>
          <a:endParaRPr lang="tr-TR" sz="1400" kern="1200" dirty="0">
            <a:solidFill>
              <a:schemeClr val="tx1"/>
            </a:solidFill>
            <a:latin typeface="Times New Roman" pitchFamily="18" charset="0"/>
            <a:cs typeface="Times New Roman" pitchFamily="18" charset="0"/>
          </a:endParaRPr>
        </a:p>
      </dsp:txBody>
      <dsp:txXfrm>
        <a:off x="5072443" y="2498516"/>
        <a:ext cx="1147234" cy="1195332"/>
      </dsp:txXfrm>
    </dsp:sp>
    <dsp:sp modelId="{F8C131A0-A98D-42D8-A035-45C8BF11B0CC}">
      <dsp:nvSpPr>
        <dsp:cNvPr id="0" name=""/>
        <dsp:cNvSpPr/>
      </dsp:nvSpPr>
      <dsp:spPr>
        <a:xfrm>
          <a:off x="6402328" y="2498516"/>
          <a:ext cx="1203943" cy="1150279"/>
        </a:xfrm>
        <a:prstGeom prst="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tr-TR" sz="1400" kern="1200" dirty="0" smtClean="0">
              <a:solidFill>
                <a:srgbClr val="002060"/>
              </a:solidFill>
            </a:rPr>
            <a:t>Yanlışlarını bulmak</a:t>
          </a:r>
          <a:endParaRPr lang="tr-TR" sz="1400" kern="1200" dirty="0">
            <a:solidFill>
              <a:schemeClr val="tx1"/>
            </a:solidFill>
            <a:latin typeface="Times New Roman" pitchFamily="18" charset="0"/>
            <a:cs typeface="Times New Roman" pitchFamily="18" charset="0"/>
          </a:endParaRPr>
        </a:p>
      </dsp:txBody>
      <dsp:txXfrm>
        <a:off x="6402328" y="2498516"/>
        <a:ext cx="1203943" cy="1150279"/>
      </dsp:txXfrm>
    </dsp:sp>
    <dsp:sp modelId="{C700799D-A8E9-4648-B0FA-15D63F7413E4}">
      <dsp:nvSpPr>
        <dsp:cNvPr id="0" name=""/>
        <dsp:cNvSpPr/>
      </dsp:nvSpPr>
      <dsp:spPr>
        <a:xfrm>
          <a:off x="7788922" y="2498516"/>
          <a:ext cx="1100528" cy="1321861"/>
        </a:xfrm>
        <a:prstGeom prst="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tr-TR" sz="1200" kern="1200" dirty="0" smtClean="0">
              <a:solidFill>
                <a:srgbClr val="002060"/>
              </a:solidFill>
              <a:latin typeface="Times New Roman" pitchFamily="18" charset="0"/>
              <a:cs typeface="Times New Roman" pitchFamily="18" charset="0"/>
            </a:rPr>
            <a:t>Şematik düzenleyiciler hazırlamak</a:t>
          </a:r>
          <a:endParaRPr lang="tr-TR" sz="1200" kern="1200" dirty="0">
            <a:latin typeface="Times New Roman" pitchFamily="18" charset="0"/>
            <a:cs typeface="Times New Roman" pitchFamily="18" charset="0"/>
          </a:endParaRPr>
        </a:p>
      </dsp:txBody>
      <dsp:txXfrm>
        <a:off x="7788922" y="2498516"/>
        <a:ext cx="1100528" cy="132186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477F8E-2794-4817-8334-84E64D230A03}">
      <dsp:nvSpPr>
        <dsp:cNvPr id="0" name=""/>
        <dsp:cNvSpPr/>
      </dsp:nvSpPr>
      <dsp:spPr>
        <a:xfrm>
          <a:off x="3048000" y="1742510"/>
          <a:ext cx="1668009" cy="578978"/>
        </a:xfrm>
        <a:custGeom>
          <a:avLst/>
          <a:gdLst/>
          <a:ahLst/>
          <a:cxnLst/>
          <a:rect l="0" t="0" r="0" b="0"/>
          <a:pathLst>
            <a:path>
              <a:moveTo>
                <a:pt x="0" y="0"/>
              </a:moveTo>
              <a:lnTo>
                <a:pt x="0" y="289489"/>
              </a:lnTo>
              <a:lnTo>
                <a:pt x="1668009" y="289489"/>
              </a:lnTo>
              <a:lnTo>
                <a:pt x="1668009" y="57897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0896A3B-522F-4C5D-AE1E-BA9814C42CF7}">
      <dsp:nvSpPr>
        <dsp:cNvPr id="0" name=""/>
        <dsp:cNvSpPr/>
      </dsp:nvSpPr>
      <dsp:spPr>
        <a:xfrm>
          <a:off x="1379990" y="1742510"/>
          <a:ext cx="1668009" cy="578978"/>
        </a:xfrm>
        <a:custGeom>
          <a:avLst/>
          <a:gdLst/>
          <a:ahLst/>
          <a:cxnLst/>
          <a:rect l="0" t="0" r="0" b="0"/>
          <a:pathLst>
            <a:path>
              <a:moveTo>
                <a:pt x="1668009" y="0"/>
              </a:moveTo>
              <a:lnTo>
                <a:pt x="1668009" y="289489"/>
              </a:lnTo>
              <a:lnTo>
                <a:pt x="0" y="289489"/>
              </a:lnTo>
              <a:lnTo>
                <a:pt x="0" y="57897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2AA9F00-4AE3-43B3-9753-6644E250C684}">
      <dsp:nvSpPr>
        <dsp:cNvPr id="0" name=""/>
        <dsp:cNvSpPr/>
      </dsp:nvSpPr>
      <dsp:spPr>
        <a:xfrm>
          <a:off x="1669479" y="363990"/>
          <a:ext cx="2757041" cy="1378520"/>
        </a:xfrm>
        <a:prstGeom prst="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a:lnSpc>
              <a:spcPct val="90000"/>
            </a:lnSpc>
            <a:spcBef>
              <a:spcPct val="0"/>
            </a:spcBef>
            <a:spcAft>
              <a:spcPct val="35000"/>
            </a:spcAft>
          </a:pPr>
          <a:r>
            <a:rPr lang="tr-TR" sz="2900" kern="1200" dirty="0" smtClean="0"/>
            <a:t>ÇOK ÖĞELİ STRATEJİLER</a:t>
          </a:r>
          <a:endParaRPr lang="tr-TR" sz="2900" kern="1200" dirty="0"/>
        </a:p>
      </dsp:txBody>
      <dsp:txXfrm>
        <a:off x="1669479" y="363990"/>
        <a:ext cx="2757041" cy="1378520"/>
      </dsp:txXfrm>
    </dsp:sp>
    <dsp:sp modelId="{5178C525-1256-4ADC-B898-AEC542ACAA5F}">
      <dsp:nvSpPr>
        <dsp:cNvPr id="0" name=""/>
        <dsp:cNvSpPr/>
      </dsp:nvSpPr>
      <dsp:spPr>
        <a:xfrm>
          <a:off x="1469" y="2321489"/>
          <a:ext cx="2757041" cy="1378520"/>
        </a:xfrm>
        <a:prstGeom prst="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a:lnSpc>
              <a:spcPct val="90000"/>
            </a:lnSpc>
            <a:spcBef>
              <a:spcPct val="0"/>
            </a:spcBef>
            <a:spcAft>
              <a:spcPct val="35000"/>
            </a:spcAft>
          </a:pPr>
          <a:r>
            <a:rPr lang="tr-TR" sz="2900" kern="1200" dirty="0" smtClean="0"/>
            <a:t>KARŞILIKLI ÖĞRETİM</a:t>
          </a:r>
          <a:endParaRPr lang="tr-TR" sz="2900" kern="1200" dirty="0"/>
        </a:p>
      </dsp:txBody>
      <dsp:txXfrm>
        <a:off x="1469" y="2321489"/>
        <a:ext cx="2757041" cy="1378520"/>
      </dsp:txXfrm>
    </dsp:sp>
    <dsp:sp modelId="{F643479F-FE68-4DD3-8F81-7F5044BE2749}">
      <dsp:nvSpPr>
        <dsp:cNvPr id="0" name=""/>
        <dsp:cNvSpPr/>
      </dsp:nvSpPr>
      <dsp:spPr>
        <a:xfrm>
          <a:off x="3337489" y="2321489"/>
          <a:ext cx="2757041" cy="1378520"/>
        </a:xfrm>
        <a:prstGeom prst="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a:lnSpc>
              <a:spcPct val="90000"/>
            </a:lnSpc>
            <a:spcBef>
              <a:spcPct val="0"/>
            </a:spcBef>
            <a:spcAft>
              <a:spcPct val="35000"/>
            </a:spcAft>
          </a:pPr>
          <a:r>
            <a:rPr lang="tr-TR" sz="2900" kern="1200" dirty="0" smtClean="0"/>
            <a:t>POSSE</a:t>
          </a:r>
          <a:endParaRPr lang="tr-TR" sz="2900" kern="1200" dirty="0"/>
        </a:p>
      </dsp:txBody>
      <dsp:txXfrm>
        <a:off x="3337489" y="2321489"/>
        <a:ext cx="2757041" cy="137852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7448E1-DC19-4ECE-A437-0D4818B01D47}">
      <dsp:nvSpPr>
        <dsp:cNvPr id="0" name=""/>
        <dsp:cNvSpPr/>
      </dsp:nvSpPr>
      <dsp:spPr>
        <a:xfrm>
          <a:off x="0" y="0"/>
          <a:ext cx="6696744" cy="1425758"/>
        </a:xfrm>
        <a:prstGeom prst="rect">
          <a:avLst/>
        </a:prstGeom>
        <a:solidFill>
          <a:schemeClr val="accent2">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tr-TR" sz="4000" kern="1200" dirty="0" smtClean="0"/>
            <a:t>STRATEJİ ÖĞRETİM ÖĞELERİ</a:t>
          </a:r>
          <a:endParaRPr lang="tr-TR" sz="4000" kern="1200" dirty="0"/>
        </a:p>
      </dsp:txBody>
      <dsp:txXfrm>
        <a:off x="0" y="0"/>
        <a:ext cx="6696744" cy="1425758"/>
      </dsp:txXfrm>
    </dsp:sp>
    <dsp:sp modelId="{0DAADFE6-4247-48A5-B468-79C8F968D267}">
      <dsp:nvSpPr>
        <dsp:cNvPr id="0" name=""/>
        <dsp:cNvSpPr/>
      </dsp:nvSpPr>
      <dsp:spPr>
        <a:xfrm>
          <a:off x="817" y="1425758"/>
          <a:ext cx="1339021" cy="2994092"/>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tr-TR" sz="1300" kern="1200" dirty="0" smtClean="0"/>
            <a:t>Destekleyiciler sunma</a:t>
          </a:r>
          <a:endParaRPr lang="tr-TR" sz="1300" kern="1200" dirty="0"/>
        </a:p>
      </dsp:txBody>
      <dsp:txXfrm>
        <a:off x="817" y="1425758"/>
        <a:ext cx="1339021" cy="2994092"/>
      </dsp:txXfrm>
    </dsp:sp>
    <dsp:sp modelId="{584A6DE3-1285-44AE-8584-2C5DCFF012BD}">
      <dsp:nvSpPr>
        <dsp:cNvPr id="0" name=""/>
        <dsp:cNvSpPr/>
      </dsp:nvSpPr>
      <dsp:spPr>
        <a:xfrm>
          <a:off x="1339839" y="1425758"/>
          <a:ext cx="1339021" cy="2994092"/>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tr-TR" sz="1300" kern="1200" dirty="0" smtClean="0"/>
            <a:t>Strateji basamaklarını </a:t>
          </a:r>
        </a:p>
        <a:p>
          <a:pPr lvl="0" algn="ctr" defTabSz="577850">
            <a:lnSpc>
              <a:spcPct val="90000"/>
            </a:lnSpc>
            <a:spcBef>
              <a:spcPct val="0"/>
            </a:spcBef>
            <a:spcAft>
              <a:spcPct val="35000"/>
            </a:spcAft>
          </a:pPr>
          <a:r>
            <a:rPr lang="tr-TR" sz="1300" kern="1200" dirty="0" smtClean="0"/>
            <a:t>hatırlamayı sağlayacak </a:t>
          </a:r>
        </a:p>
        <a:p>
          <a:pPr lvl="0" algn="ctr" defTabSz="577850">
            <a:lnSpc>
              <a:spcPct val="90000"/>
            </a:lnSpc>
            <a:spcBef>
              <a:spcPct val="0"/>
            </a:spcBef>
            <a:spcAft>
              <a:spcPct val="35000"/>
            </a:spcAft>
          </a:pPr>
          <a:r>
            <a:rPr lang="tr-TR" sz="1300" kern="1200" dirty="0" smtClean="0"/>
            <a:t>hatırlatıcılar sunma,(POSSE)</a:t>
          </a:r>
          <a:endParaRPr lang="tr-TR" sz="1300" kern="1200" dirty="0"/>
        </a:p>
      </dsp:txBody>
      <dsp:txXfrm>
        <a:off x="1339839" y="1425758"/>
        <a:ext cx="1339021" cy="2994092"/>
      </dsp:txXfrm>
    </dsp:sp>
    <dsp:sp modelId="{343AC50A-CF00-42B3-ADC0-D44127AC75E5}">
      <dsp:nvSpPr>
        <dsp:cNvPr id="0" name=""/>
        <dsp:cNvSpPr/>
      </dsp:nvSpPr>
      <dsp:spPr>
        <a:xfrm>
          <a:off x="2678861" y="1425758"/>
          <a:ext cx="1339021" cy="2994092"/>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tr-TR" sz="1300" kern="1200" dirty="0" smtClean="0"/>
            <a:t>Etkileşimsel diyaloglara</a:t>
          </a:r>
        </a:p>
        <a:p>
          <a:pPr lvl="0" algn="ctr" defTabSz="577850">
            <a:lnSpc>
              <a:spcPct val="90000"/>
            </a:lnSpc>
            <a:spcBef>
              <a:spcPct val="0"/>
            </a:spcBef>
            <a:spcAft>
              <a:spcPct val="35000"/>
            </a:spcAft>
          </a:pPr>
          <a:r>
            <a:rPr lang="tr-TR" sz="1300" kern="1200" dirty="0" smtClean="0"/>
            <a:t>yer verme </a:t>
          </a:r>
          <a:endParaRPr lang="tr-TR" sz="1300" kern="1200" dirty="0"/>
        </a:p>
      </dsp:txBody>
      <dsp:txXfrm>
        <a:off x="2678861" y="1425758"/>
        <a:ext cx="1339021" cy="2994092"/>
      </dsp:txXfrm>
    </dsp:sp>
    <dsp:sp modelId="{DA21D16D-CFBB-40EA-8E4E-471C099CC351}">
      <dsp:nvSpPr>
        <dsp:cNvPr id="0" name=""/>
        <dsp:cNvSpPr/>
      </dsp:nvSpPr>
      <dsp:spPr>
        <a:xfrm>
          <a:off x="4017882" y="1425758"/>
          <a:ext cx="1339021" cy="2994092"/>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tr-TR" sz="1300" kern="1200" dirty="0" smtClean="0"/>
            <a:t>Yüksek sesle düşünme </a:t>
          </a:r>
        </a:p>
      </dsp:txBody>
      <dsp:txXfrm>
        <a:off x="4017882" y="1425758"/>
        <a:ext cx="1339021" cy="2994092"/>
      </dsp:txXfrm>
    </dsp:sp>
    <dsp:sp modelId="{B88068F1-6D2C-4A0E-85F1-DE0AE28E0318}">
      <dsp:nvSpPr>
        <dsp:cNvPr id="0" name=""/>
        <dsp:cNvSpPr/>
      </dsp:nvSpPr>
      <dsp:spPr>
        <a:xfrm>
          <a:off x="5356904" y="1425758"/>
          <a:ext cx="1339021" cy="2994092"/>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tr-TR" sz="1300" kern="1200" dirty="0" smtClean="0"/>
            <a:t>Üst bilişsel bilgiyi geliştirme</a:t>
          </a:r>
        </a:p>
      </dsp:txBody>
      <dsp:txXfrm>
        <a:off x="5356904" y="1425758"/>
        <a:ext cx="1339021" cy="2994092"/>
      </dsp:txXfrm>
    </dsp:sp>
    <dsp:sp modelId="{430846CF-7F72-40E2-AD83-BC94435D4400}">
      <dsp:nvSpPr>
        <dsp:cNvPr id="0" name=""/>
        <dsp:cNvSpPr/>
      </dsp:nvSpPr>
      <dsp:spPr>
        <a:xfrm>
          <a:off x="0" y="4419851"/>
          <a:ext cx="6696744" cy="332676"/>
        </a:xfrm>
        <a:prstGeom prst="rect">
          <a:avLst/>
        </a:prstGeom>
        <a:solidFill>
          <a:schemeClr val="accent2">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7448E1-DC19-4ECE-A437-0D4818B01D47}">
      <dsp:nvSpPr>
        <dsp:cNvPr id="0" name=""/>
        <dsp:cNvSpPr/>
      </dsp:nvSpPr>
      <dsp:spPr>
        <a:xfrm>
          <a:off x="0" y="0"/>
          <a:ext cx="8064896" cy="1598577"/>
        </a:xfrm>
        <a:prstGeom prst="rect">
          <a:avLst/>
        </a:prstGeom>
        <a:solidFill>
          <a:schemeClr val="accent2">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94310" tIns="194310" rIns="194310" bIns="194310" numCol="1" spcCol="1270" anchor="ctr" anchorCtr="0">
          <a:noAutofit/>
        </a:bodyPr>
        <a:lstStyle/>
        <a:p>
          <a:pPr lvl="0" algn="ctr" defTabSz="2266950">
            <a:lnSpc>
              <a:spcPct val="90000"/>
            </a:lnSpc>
            <a:spcBef>
              <a:spcPct val="0"/>
            </a:spcBef>
            <a:spcAft>
              <a:spcPct val="35000"/>
            </a:spcAft>
          </a:pPr>
          <a:r>
            <a:rPr lang="tr-TR" sz="5100" kern="1200" dirty="0" smtClean="0"/>
            <a:t>STRATEJİ ÖRNEKLERİ</a:t>
          </a:r>
          <a:endParaRPr lang="tr-TR" sz="5100" kern="1200" dirty="0"/>
        </a:p>
      </dsp:txBody>
      <dsp:txXfrm>
        <a:off x="0" y="0"/>
        <a:ext cx="8064896" cy="1598577"/>
      </dsp:txXfrm>
    </dsp:sp>
    <dsp:sp modelId="{0DAADFE6-4247-48A5-B468-79C8F968D267}">
      <dsp:nvSpPr>
        <dsp:cNvPr id="0" name=""/>
        <dsp:cNvSpPr/>
      </dsp:nvSpPr>
      <dsp:spPr>
        <a:xfrm>
          <a:off x="3937" y="1598577"/>
          <a:ext cx="1342836" cy="3357012"/>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tr-TR" sz="1100" b="1" kern="1200" dirty="0" smtClean="0"/>
            <a:t>AKTİF OKUMA STRATEJİSİ</a:t>
          </a:r>
        </a:p>
        <a:p>
          <a:pPr lvl="0" algn="ctr" defTabSz="488950">
            <a:lnSpc>
              <a:spcPct val="90000"/>
            </a:lnSpc>
            <a:spcBef>
              <a:spcPct val="0"/>
            </a:spcBef>
            <a:spcAft>
              <a:spcPct val="35000"/>
            </a:spcAft>
          </a:pPr>
          <a:r>
            <a:rPr lang="tr-TR" sz="1100" b="0" kern="1200" dirty="0" smtClean="0"/>
            <a:t>Paragrafı oku</a:t>
          </a:r>
        </a:p>
        <a:p>
          <a:pPr lvl="0" algn="ctr" defTabSz="488950">
            <a:lnSpc>
              <a:spcPct val="90000"/>
            </a:lnSpc>
            <a:spcBef>
              <a:spcPct val="0"/>
            </a:spcBef>
            <a:spcAft>
              <a:spcPct val="35000"/>
            </a:spcAft>
          </a:pPr>
          <a:r>
            <a:rPr lang="tr-TR" sz="1100" b="0" kern="1200" dirty="0" smtClean="0"/>
            <a:t>Paragrafı elinle kapat</a:t>
          </a:r>
        </a:p>
        <a:p>
          <a:pPr lvl="0" algn="ctr" defTabSz="488950">
            <a:lnSpc>
              <a:spcPct val="90000"/>
            </a:lnSpc>
            <a:spcBef>
              <a:spcPct val="0"/>
            </a:spcBef>
            <a:spcAft>
              <a:spcPct val="35000"/>
            </a:spcAft>
          </a:pPr>
          <a:r>
            <a:rPr lang="tr-TR" sz="1100" b="0" kern="1200" dirty="0" smtClean="0"/>
            <a:t>Ne okuduysan kendine anlat</a:t>
          </a:r>
        </a:p>
        <a:p>
          <a:pPr lvl="0" algn="ctr" defTabSz="488950">
            <a:lnSpc>
              <a:spcPct val="90000"/>
            </a:lnSpc>
            <a:spcBef>
              <a:spcPct val="0"/>
            </a:spcBef>
            <a:spcAft>
              <a:spcPct val="35000"/>
            </a:spcAft>
          </a:pPr>
          <a:r>
            <a:rPr lang="tr-TR" sz="1100" b="0" kern="1200" dirty="0" smtClean="0"/>
            <a:t>Kontrol et</a:t>
          </a:r>
          <a:endParaRPr lang="tr-TR" sz="1100" b="0" kern="1200" dirty="0"/>
        </a:p>
      </dsp:txBody>
      <dsp:txXfrm>
        <a:off x="3937" y="1598577"/>
        <a:ext cx="1342836" cy="3357012"/>
      </dsp:txXfrm>
    </dsp:sp>
    <dsp:sp modelId="{584A6DE3-1285-44AE-8584-2C5DCFF012BD}">
      <dsp:nvSpPr>
        <dsp:cNvPr id="0" name=""/>
        <dsp:cNvSpPr/>
      </dsp:nvSpPr>
      <dsp:spPr>
        <a:xfrm>
          <a:off x="1346774" y="1598577"/>
          <a:ext cx="1342836" cy="3357012"/>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tr-TR" sz="1100" b="1" kern="1200" dirty="0" smtClean="0"/>
            <a:t>CAPS</a:t>
          </a:r>
        </a:p>
        <a:p>
          <a:pPr lvl="0" algn="ctr" defTabSz="488950">
            <a:lnSpc>
              <a:spcPct val="90000"/>
            </a:lnSpc>
            <a:spcBef>
              <a:spcPct val="0"/>
            </a:spcBef>
            <a:spcAft>
              <a:spcPct val="35000"/>
            </a:spcAft>
          </a:pPr>
          <a:r>
            <a:rPr lang="tr-TR" sz="1100" b="1" kern="1200" dirty="0" err="1" smtClean="0"/>
            <a:t>C</a:t>
          </a:r>
          <a:r>
            <a:rPr lang="tr-TR" sz="1100" kern="1200" dirty="0" err="1" smtClean="0"/>
            <a:t>haracters</a:t>
          </a:r>
          <a:r>
            <a:rPr lang="tr-TR" sz="1100" kern="1200" dirty="0" smtClean="0"/>
            <a:t>(kişiler) öyküde kimler bulunmaktadır?</a:t>
          </a:r>
        </a:p>
        <a:p>
          <a:pPr lvl="0" algn="ctr" defTabSz="488950">
            <a:lnSpc>
              <a:spcPct val="90000"/>
            </a:lnSpc>
            <a:spcBef>
              <a:spcPct val="0"/>
            </a:spcBef>
            <a:spcAft>
              <a:spcPct val="35000"/>
            </a:spcAft>
          </a:pPr>
          <a:r>
            <a:rPr lang="tr-TR" sz="1100" b="1" kern="1200" dirty="0" err="1" smtClean="0"/>
            <a:t>A</a:t>
          </a:r>
          <a:r>
            <a:rPr lang="tr-TR" sz="1100" kern="1200" dirty="0" err="1" smtClean="0"/>
            <a:t>ims</a:t>
          </a:r>
          <a:r>
            <a:rPr lang="tr-TR" sz="1100" kern="1200" dirty="0" smtClean="0"/>
            <a:t>(amaçlar) öyküdeki kişilerin amaçları nelerdir?</a:t>
          </a:r>
        </a:p>
        <a:p>
          <a:pPr lvl="0" algn="ctr" defTabSz="488950">
            <a:lnSpc>
              <a:spcPct val="90000"/>
            </a:lnSpc>
            <a:spcBef>
              <a:spcPct val="0"/>
            </a:spcBef>
            <a:spcAft>
              <a:spcPct val="35000"/>
            </a:spcAft>
          </a:pPr>
          <a:r>
            <a:rPr lang="tr-TR" sz="1100" b="1" kern="1200" dirty="0" smtClean="0"/>
            <a:t>P</a:t>
          </a:r>
          <a:r>
            <a:rPr lang="tr-TR" sz="1100" kern="1200" dirty="0" smtClean="0"/>
            <a:t>roblem (problem) öyküdeki problem nedir?</a:t>
          </a:r>
        </a:p>
        <a:p>
          <a:pPr lvl="0" algn="ctr" defTabSz="488950">
            <a:lnSpc>
              <a:spcPct val="90000"/>
            </a:lnSpc>
            <a:spcBef>
              <a:spcPct val="0"/>
            </a:spcBef>
            <a:spcAft>
              <a:spcPct val="35000"/>
            </a:spcAft>
          </a:pPr>
          <a:r>
            <a:rPr lang="tr-TR" sz="1100" b="1" kern="1200" dirty="0" err="1" smtClean="0"/>
            <a:t>S</a:t>
          </a:r>
          <a:r>
            <a:rPr lang="tr-TR" sz="1100" kern="1200" dirty="0" err="1" smtClean="0"/>
            <a:t>olved</a:t>
          </a:r>
          <a:r>
            <a:rPr lang="tr-TR" sz="1100" kern="1200" dirty="0" smtClean="0"/>
            <a:t> (çözüm) nasıl çözümlenmiştir?</a:t>
          </a:r>
          <a:endParaRPr lang="tr-TR" sz="1100" kern="1200" dirty="0"/>
        </a:p>
      </dsp:txBody>
      <dsp:txXfrm>
        <a:off x="1346774" y="1598577"/>
        <a:ext cx="1342836" cy="3357012"/>
      </dsp:txXfrm>
    </dsp:sp>
    <dsp:sp modelId="{343AC50A-CF00-42B3-ADC0-D44127AC75E5}">
      <dsp:nvSpPr>
        <dsp:cNvPr id="0" name=""/>
        <dsp:cNvSpPr/>
      </dsp:nvSpPr>
      <dsp:spPr>
        <a:xfrm>
          <a:off x="2689611" y="1598577"/>
          <a:ext cx="1342836" cy="3357012"/>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tr-TR" sz="1100" b="1" kern="1200" dirty="0" smtClean="0"/>
            <a:t>KARŞILIKLI ÖĞRETİM</a:t>
          </a:r>
        </a:p>
        <a:p>
          <a:pPr lvl="0" algn="ctr" defTabSz="488950">
            <a:lnSpc>
              <a:spcPct val="90000"/>
            </a:lnSpc>
            <a:spcBef>
              <a:spcPct val="0"/>
            </a:spcBef>
            <a:spcAft>
              <a:spcPct val="35000"/>
            </a:spcAft>
          </a:pPr>
          <a:r>
            <a:rPr lang="tr-TR" sz="1100" kern="1200" dirty="0" smtClean="0"/>
            <a:t>Tekniğin dört ana stratejisinin (Tahmin Etme, Açıklama, Soru Sorma, Özetleme) öğretilmesi ve uygulanması, </a:t>
          </a:r>
          <a:endParaRPr lang="tr-TR" sz="1100" kern="1200" dirty="0"/>
        </a:p>
      </dsp:txBody>
      <dsp:txXfrm>
        <a:off x="2689611" y="1598577"/>
        <a:ext cx="1342836" cy="3357012"/>
      </dsp:txXfrm>
    </dsp:sp>
    <dsp:sp modelId="{DA21D16D-CFBB-40EA-8E4E-471C099CC351}">
      <dsp:nvSpPr>
        <dsp:cNvPr id="0" name=""/>
        <dsp:cNvSpPr/>
      </dsp:nvSpPr>
      <dsp:spPr>
        <a:xfrm>
          <a:off x="4032448" y="1598577"/>
          <a:ext cx="1342836" cy="3357012"/>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tr-TR" sz="1100" b="1" kern="1200" dirty="0" smtClean="0"/>
            <a:t>POSSE</a:t>
          </a:r>
        </a:p>
        <a:p>
          <a:pPr lvl="0" algn="ctr" defTabSz="488950">
            <a:lnSpc>
              <a:spcPct val="90000"/>
            </a:lnSpc>
            <a:spcBef>
              <a:spcPct val="0"/>
            </a:spcBef>
            <a:spcAft>
              <a:spcPct val="35000"/>
            </a:spcAft>
          </a:pPr>
          <a:r>
            <a:rPr lang="tr-TR" sz="1100" b="1" kern="1200" dirty="0" smtClean="0"/>
            <a:t>Okuma Öncesi</a:t>
          </a:r>
        </a:p>
        <a:p>
          <a:pPr lvl="0" algn="ctr" defTabSz="488950">
            <a:lnSpc>
              <a:spcPct val="90000"/>
            </a:lnSpc>
            <a:spcBef>
              <a:spcPct val="0"/>
            </a:spcBef>
            <a:spcAft>
              <a:spcPct val="35000"/>
            </a:spcAft>
          </a:pPr>
          <a:r>
            <a:rPr lang="tr-TR" sz="1100" kern="1200" dirty="0" smtClean="0">
              <a:solidFill>
                <a:schemeClr val="tx1"/>
              </a:solidFill>
            </a:rPr>
            <a:t>Tahmin</a:t>
          </a:r>
        </a:p>
        <a:p>
          <a:pPr lvl="0" algn="ctr" defTabSz="488950">
            <a:lnSpc>
              <a:spcPct val="90000"/>
            </a:lnSpc>
            <a:spcBef>
              <a:spcPct val="0"/>
            </a:spcBef>
            <a:spcAft>
              <a:spcPct val="35000"/>
            </a:spcAft>
          </a:pPr>
          <a:r>
            <a:rPr lang="tr-TR" sz="1100" kern="1200" dirty="0" smtClean="0">
              <a:solidFill>
                <a:schemeClr val="tx1"/>
              </a:solidFill>
            </a:rPr>
            <a:t>Tahmin edilen fikirlerin şematik düzenleyicide organize edilmesi</a:t>
          </a:r>
          <a:endParaRPr lang="tr-TR" sz="1100" b="1" kern="1200" dirty="0" smtClean="0">
            <a:solidFill>
              <a:schemeClr val="tx1"/>
            </a:solidFill>
          </a:endParaRPr>
        </a:p>
        <a:p>
          <a:pPr lvl="0" algn="ctr" defTabSz="488950">
            <a:lnSpc>
              <a:spcPct val="90000"/>
            </a:lnSpc>
            <a:spcBef>
              <a:spcPct val="0"/>
            </a:spcBef>
            <a:spcAft>
              <a:spcPct val="35000"/>
            </a:spcAft>
          </a:pPr>
          <a:r>
            <a:rPr lang="tr-TR" sz="1100" b="1" kern="1200" dirty="0" smtClean="0"/>
            <a:t>Okuma Sırası </a:t>
          </a:r>
        </a:p>
        <a:p>
          <a:pPr lvl="0" algn="ctr" defTabSz="488950">
            <a:lnSpc>
              <a:spcPct val="90000"/>
            </a:lnSpc>
            <a:spcBef>
              <a:spcPct val="0"/>
            </a:spcBef>
            <a:spcAft>
              <a:spcPct val="35000"/>
            </a:spcAft>
          </a:pPr>
          <a:r>
            <a:rPr lang="tr-TR" sz="1100" kern="1200" dirty="0" smtClean="0">
              <a:solidFill>
                <a:schemeClr val="tx1"/>
              </a:solidFill>
            </a:rPr>
            <a:t>Araştırma ve Özetleme</a:t>
          </a:r>
          <a:endParaRPr lang="tr-TR" sz="1100" b="1" kern="1200" dirty="0" smtClean="0">
            <a:solidFill>
              <a:schemeClr val="tx1"/>
            </a:solidFill>
          </a:endParaRPr>
        </a:p>
        <a:p>
          <a:pPr lvl="0" algn="ctr" defTabSz="488950">
            <a:lnSpc>
              <a:spcPct val="90000"/>
            </a:lnSpc>
            <a:spcBef>
              <a:spcPct val="0"/>
            </a:spcBef>
            <a:spcAft>
              <a:spcPct val="35000"/>
            </a:spcAft>
          </a:pPr>
          <a:r>
            <a:rPr lang="tr-TR" sz="1100" b="1" kern="1200" dirty="0" smtClean="0"/>
            <a:t>Okuma</a:t>
          </a:r>
          <a:r>
            <a:rPr lang="tr-TR" sz="1100" kern="1200" dirty="0" smtClean="0"/>
            <a:t> </a:t>
          </a:r>
          <a:r>
            <a:rPr lang="tr-TR" sz="1100" b="1" kern="1200" dirty="0" smtClean="0"/>
            <a:t>Sonrası</a:t>
          </a:r>
        </a:p>
        <a:p>
          <a:pPr lvl="0" algn="ctr" defTabSz="488950">
            <a:lnSpc>
              <a:spcPct val="90000"/>
            </a:lnSpc>
            <a:spcBef>
              <a:spcPct val="0"/>
            </a:spcBef>
            <a:spcAft>
              <a:spcPct val="35000"/>
            </a:spcAft>
          </a:pPr>
          <a:r>
            <a:rPr lang="tr-TR" sz="1100" kern="1200" dirty="0" smtClean="0">
              <a:solidFill>
                <a:schemeClr val="tx1"/>
              </a:solidFill>
            </a:rPr>
            <a:t>Değerlendirme:</a:t>
          </a:r>
          <a:r>
            <a:rPr lang="tr-TR" sz="1100" b="1" kern="1200" dirty="0" smtClean="0">
              <a:solidFill>
                <a:schemeClr val="tx1"/>
              </a:solidFill>
            </a:rPr>
            <a:t> </a:t>
          </a:r>
          <a:r>
            <a:rPr lang="tr-TR" sz="1100" kern="1200" dirty="0" smtClean="0">
              <a:solidFill>
                <a:schemeClr val="tx1"/>
              </a:solidFill>
            </a:rPr>
            <a:t>:</a:t>
          </a:r>
        </a:p>
        <a:p>
          <a:pPr lvl="0" algn="ctr" defTabSz="488950">
            <a:lnSpc>
              <a:spcPct val="90000"/>
            </a:lnSpc>
            <a:spcBef>
              <a:spcPct val="0"/>
            </a:spcBef>
            <a:spcAft>
              <a:spcPct val="35000"/>
            </a:spcAft>
          </a:pPr>
          <a:r>
            <a:rPr lang="tr-TR" sz="1100" kern="1200" dirty="0" smtClean="0">
              <a:solidFill>
                <a:schemeClr val="tx1"/>
              </a:solidFill>
            </a:rPr>
            <a:t>Karşılaştırma:</a:t>
          </a:r>
        </a:p>
        <a:p>
          <a:pPr lvl="0" algn="ctr" defTabSz="488950">
            <a:lnSpc>
              <a:spcPct val="90000"/>
            </a:lnSpc>
            <a:spcBef>
              <a:spcPct val="0"/>
            </a:spcBef>
            <a:spcAft>
              <a:spcPct val="35000"/>
            </a:spcAft>
          </a:pPr>
          <a:r>
            <a:rPr lang="tr-TR" sz="1100" kern="1200" dirty="0" smtClean="0">
              <a:solidFill>
                <a:schemeClr val="tx1"/>
              </a:solidFill>
            </a:rPr>
            <a:t>Netleştirme:</a:t>
          </a:r>
        </a:p>
        <a:p>
          <a:pPr lvl="0" algn="ctr" defTabSz="488950">
            <a:lnSpc>
              <a:spcPct val="90000"/>
            </a:lnSpc>
            <a:spcBef>
              <a:spcPct val="0"/>
            </a:spcBef>
            <a:spcAft>
              <a:spcPct val="35000"/>
            </a:spcAft>
          </a:pPr>
          <a:r>
            <a:rPr lang="tr-TR" sz="1100" kern="1200" dirty="0" smtClean="0">
              <a:solidFill>
                <a:schemeClr val="tx1"/>
              </a:solidFill>
            </a:rPr>
            <a:t>Tahmin:</a:t>
          </a:r>
        </a:p>
      </dsp:txBody>
      <dsp:txXfrm>
        <a:off x="4032448" y="1598577"/>
        <a:ext cx="1342836" cy="3357012"/>
      </dsp:txXfrm>
    </dsp:sp>
    <dsp:sp modelId="{B88068F1-6D2C-4A0E-85F1-DE0AE28E0318}">
      <dsp:nvSpPr>
        <dsp:cNvPr id="0" name=""/>
        <dsp:cNvSpPr/>
      </dsp:nvSpPr>
      <dsp:spPr>
        <a:xfrm>
          <a:off x="5375284" y="1598577"/>
          <a:ext cx="1342836" cy="3357012"/>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tr-TR" sz="1100" b="1" kern="1200" dirty="0" smtClean="0"/>
            <a:t>RAP</a:t>
          </a:r>
        </a:p>
      </dsp:txBody>
      <dsp:txXfrm>
        <a:off x="5375284" y="1598577"/>
        <a:ext cx="1342836" cy="3357012"/>
      </dsp:txXfrm>
    </dsp:sp>
    <dsp:sp modelId="{AB9A051C-5FA1-419D-9614-ABA4162A8C84}">
      <dsp:nvSpPr>
        <dsp:cNvPr id="0" name=""/>
        <dsp:cNvSpPr/>
      </dsp:nvSpPr>
      <dsp:spPr>
        <a:xfrm>
          <a:off x="6718121" y="1598577"/>
          <a:ext cx="1342836" cy="3357012"/>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tr-TR" sz="1100" b="1" kern="1200" dirty="0" smtClean="0"/>
            <a:t>TWA</a:t>
          </a:r>
          <a:br>
            <a:rPr lang="tr-TR" sz="1100" b="1" kern="1200" dirty="0" smtClean="0"/>
          </a:br>
          <a:r>
            <a:rPr lang="tr-TR" sz="1100" b="1" kern="1200" dirty="0" smtClean="0"/>
            <a:t>BİLGİ VEREN METNİ ANLAMA STRATEJİSİ</a:t>
          </a:r>
          <a:endParaRPr lang="tr-TR" sz="1100" b="1" kern="1200" dirty="0"/>
        </a:p>
      </dsp:txBody>
      <dsp:txXfrm>
        <a:off x="6718121" y="1598577"/>
        <a:ext cx="1342836" cy="3357012"/>
      </dsp:txXfrm>
    </dsp:sp>
    <dsp:sp modelId="{430846CF-7F72-40E2-AD83-BC94435D4400}">
      <dsp:nvSpPr>
        <dsp:cNvPr id="0" name=""/>
        <dsp:cNvSpPr/>
      </dsp:nvSpPr>
      <dsp:spPr>
        <a:xfrm>
          <a:off x="0" y="4955590"/>
          <a:ext cx="8064896" cy="373001"/>
        </a:xfrm>
        <a:prstGeom prst="rect">
          <a:avLst/>
        </a:prstGeom>
        <a:solidFill>
          <a:schemeClr val="accent2">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9/layout/CirclePictureHierarchy">
  <dgm:title val=""/>
  <dgm:desc val=""/>
  <dgm:catLst>
    <dgm:cat type="hierarchy" pri="1750"/>
    <dgm:cat type="picture" pri="23000"/>
    <dgm:cat type="pictureconvert" pri="2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5"/>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h" for="ch" forName="image" refType="h" fact="0.8"/>
              <dgm:constr type="w" for="ch" forName="image" refType="h" refFor="ch" refForName="image"/>
              <dgm:constr type="t" for="ch" forName="image" refType="h" fact="0.1"/>
              <dgm:constr type="l" for="ch" forName="image"/>
              <dgm:constr type="w" for="ch" forName="text" refType="w" fact="0.6"/>
              <dgm:constr type="h" for="ch" forName="text" refType="h" fact="0.8"/>
              <dgm:constr type="t" for="ch" forName="text" refType="w" fact="0.04"/>
              <dgm:constr type="l" for="ch" forName="text" refType="w" fact="0.4"/>
            </dgm:constrLst>
            <dgm:ruleLst/>
            <dgm:layoutNode name="image" styleLbl="node0">
              <dgm:alg type="sp"/>
              <dgm:shape xmlns:r="http://schemas.openxmlformats.org/officeDocument/2006/relationships" type="ellipse" r:blip="" blipPhldr="1">
                <dgm:adjLst/>
              </dgm:shape>
              <dgm:presOf/>
              <dgm:constrLst/>
              <dgm:ruleLst/>
            </dgm:layoutNode>
            <dgm:layoutNode name="text"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image"/>
                    <dgm:param type="dstNode" val="image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h" for="ch" forName="image2" refType="h" fact="0.8"/>
                      <dgm:constr type="w" for="ch" forName="image2" refType="h" refFor="ch" refForName="image2"/>
                      <dgm:constr type="t" for="ch" forName="image2" refType="h" fact="0.1"/>
                      <dgm:constr type="l" for="ch" forName="image2"/>
                      <dgm:constr type="w" for="ch" forName="text2" refType="w" fact="0.6"/>
                      <dgm:constr type="h" for="ch" forName="text2" refType="h" fact="0.8"/>
                      <dgm:constr type="t" for="ch" forName="text2" refType="w" fact="0.04"/>
                      <dgm:constr type="l" for="ch" forName="text2" refType="w" fact="0.4"/>
                    </dgm:constrLst>
                    <dgm:ruleLst/>
                    <dgm:layoutNode name="image2">
                      <dgm:alg type="sp"/>
                      <dgm:shape xmlns:r="http://schemas.openxmlformats.org/officeDocument/2006/relationships" type="ellipse" r:blip="" blipPhldr="1">
                        <dgm:adjLst/>
                      </dgm:shape>
                      <dgm:presOf/>
                      <dgm:constrLst/>
                      <dgm:ruleLst/>
                    </dgm:layoutNode>
                    <dgm:layoutNode name="text2"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image2"/>
                            <dgm:param type="dstNode" val="image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h" for="ch" forName="image3" refType="h" fact="0.8"/>
                              <dgm:constr type="w" for="ch" forName="image3" refType="h" refFor="ch" refForName="image3"/>
                              <dgm:constr type="t" for="ch" forName="image3" refType="h" fact="0.1"/>
                              <dgm:constr type="l" for="ch" forName="image3"/>
                              <dgm:constr type="w" for="ch" forName="text3" refType="w" fact="0.6"/>
                              <dgm:constr type="h" for="ch" forName="text3" refType="h" fact="0.8"/>
                              <dgm:constr type="t" for="ch" forName="text3" refType="w" fact="0.04"/>
                              <dgm:constr type="l" for="ch" forName="text3" refType="w" fact="0.4"/>
                            </dgm:constrLst>
                            <dgm:ruleLst/>
                            <dgm:layoutNode name="image3">
                              <dgm:alg type="sp"/>
                              <dgm:shape xmlns:r="http://schemas.openxmlformats.org/officeDocument/2006/relationships" type="ellipse" r:blip="" blipPhldr="1">
                                <dgm:adjLst/>
                              </dgm:shape>
                              <dgm:presOf/>
                              <dgm:constrLst/>
                              <dgm:ruleLst/>
                            </dgm:layoutNode>
                            <dgm:layoutNode name="text3"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image3"/>
                                        <dgm:param type="dstNode" val="image4"/>
                                      </dgm:alg>
                                    </dgm:if>
                                    <dgm:else name="Name26">
                                      <dgm:alg type="conn">
                                        <dgm:param type="dim" val="1D"/>
                                        <dgm:param type="endSty" val="noArr"/>
                                        <dgm:param type="connRout" val="bend"/>
                                        <dgm:param type="bendPt" val="end"/>
                                        <dgm:param type="begPts" val="bCtr"/>
                                        <dgm:param type="endPts" val="tCtr"/>
                                        <dgm:param type="srcNode" val="image4"/>
                                        <dgm:param type="dstNode" val="image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h" for="ch" forName="image4" refType="h" fact="0.8"/>
                                      <dgm:constr type="w" for="ch" forName="image4" refType="h" refFor="ch" refForName="image4"/>
                                      <dgm:constr type="t" for="ch" forName="image4" refType="h" fact="0.1"/>
                                      <dgm:constr type="l" for="ch" forName="image4"/>
                                      <dgm:constr type="w" for="ch" forName="text4" refType="w" fact="0.6"/>
                                      <dgm:constr type="h" for="ch" forName="text4" refType="h" fact="0.8"/>
                                      <dgm:constr type="t" for="ch" forName="text4" refType="w" fact="0.04"/>
                                      <dgm:constr type="l" for="ch" forName="text4" refType="w" fact="0.4"/>
                                    </dgm:constrLst>
                                    <dgm:ruleLst/>
                                    <dgm:layoutNode name="image4">
                                      <dgm:alg type="sp"/>
                                      <dgm:shape xmlns:r="http://schemas.openxmlformats.org/officeDocument/2006/relationships" type="ellipse" r:blip="" blipPhldr="1">
                                        <dgm:adjLst/>
                                      </dgm:shape>
                                      <dgm:presOf/>
                                      <dgm:constrLst/>
                                      <dgm:ruleLst/>
                                    </dgm:layoutNode>
                                    <dgm:layoutNode name="text4"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1">
        <a:schemeClr val="bg1"/>
      </p:bgRef>
    </p:bg>
    <p:spTree>
      <p:nvGrpSpPr>
        <p:cNvPr id="1" name=""/>
        <p:cNvGrpSpPr/>
        <p:nvPr/>
      </p:nvGrpSpPr>
      <p:grpSpPr>
        <a:xfrm>
          <a:off x="0" y="0"/>
          <a:ext cx="0" cy="0"/>
          <a:chOff x="0" y="0"/>
          <a:chExt cx="0" cy="0"/>
        </a:xfrm>
      </p:grpSpPr>
      <p:sp>
        <p:nvSpPr>
          <p:cNvPr id="8" name="Başlık 7"/>
          <p:cNvSpPr>
            <a:spLocks noGrp="1"/>
          </p:cNvSpPr>
          <p:nvPr>
            <p:ph type="ctrTitle"/>
          </p:nvPr>
        </p:nvSpPr>
        <p:spPr>
          <a:xfrm>
            <a:off x="2286000" y="3124200"/>
            <a:ext cx="6172200" cy="1894362"/>
          </a:xfrm>
        </p:spPr>
        <p:txBody>
          <a:bodyPr/>
          <a:lstStyle>
            <a:lvl1pPr>
              <a:defRPr b="1"/>
            </a:lvl1pPr>
          </a:lstStyle>
          <a:p>
            <a:r>
              <a:rPr kumimoji="0" lang="tr-TR" smtClean="0"/>
              <a:t>Asıl başlık stili için tıklatın</a:t>
            </a:r>
            <a:endParaRPr kumimoji="0" lang="en-US"/>
          </a:p>
        </p:txBody>
      </p:sp>
      <p:sp>
        <p:nvSpPr>
          <p:cNvPr id="9" name="Alt Başlık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Veri Yer Tutucusu 27"/>
          <p:cNvSpPr>
            <a:spLocks noGrp="1"/>
          </p:cNvSpPr>
          <p:nvPr>
            <p:ph type="dt" sz="half" idx="10"/>
          </p:nvPr>
        </p:nvSpPr>
        <p:spPr bwMode="auto">
          <a:xfrm rot="5400000">
            <a:off x="7764621" y="1174097"/>
            <a:ext cx="2286000" cy="381000"/>
          </a:xfrm>
        </p:spPr>
        <p:txBody>
          <a:bodyPr/>
          <a:lstStyle/>
          <a:p>
            <a:fld id="{A23720DD-5B6D-40BF-8493-A6B52D484E6B}" type="datetimeFigureOut">
              <a:rPr lang="tr-TR" smtClean="0"/>
              <a:pPr/>
              <a:t>13.2.2021</a:t>
            </a:fld>
            <a:endParaRPr lang="tr-TR"/>
          </a:p>
        </p:txBody>
      </p:sp>
      <p:sp>
        <p:nvSpPr>
          <p:cNvPr id="17" name="Altbilgi Yer Tutucusu 16"/>
          <p:cNvSpPr>
            <a:spLocks noGrp="1"/>
          </p:cNvSpPr>
          <p:nvPr>
            <p:ph type="ftr" sz="quarter" idx="11"/>
          </p:nvPr>
        </p:nvSpPr>
        <p:spPr bwMode="auto">
          <a:xfrm rot="5400000">
            <a:off x="7077269" y="4181669"/>
            <a:ext cx="3657600" cy="384048"/>
          </a:xfrm>
        </p:spPr>
        <p:txBody>
          <a:bodyPr/>
          <a:lstStyle/>
          <a:p>
            <a:endParaRPr lang="tr-TR"/>
          </a:p>
        </p:txBody>
      </p:sp>
      <p:sp>
        <p:nvSpPr>
          <p:cNvPr id="10" name="Dikdörtgen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ikdörtgen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Dikdörtgen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Dikdörtgen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üz Bağlayıcı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Düz Bağlayıcı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Düz Bağlayıcı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Düz Bağlayıcı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Düz Bağlayıcı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Düz Bağlayıcı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Dikdörtgen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ayt Numarası Yer Tutucusu 28"/>
          <p:cNvSpPr>
            <a:spLocks noGrp="1"/>
          </p:cNvSpPr>
          <p:nvPr>
            <p:ph type="sldNum" sz="quarter" idx="12"/>
          </p:nvPr>
        </p:nvSpPr>
        <p:spPr bwMode="auto">
          <a:xfrm>
            <a:off x="1325544" y="4928702"/>
            <a:ext cx="609600" cy="517524"/>
          </a:xfrm>
        </p:spPr>
        <p:txBody>
          <a:bodyPr/>
          <a:lstStyle/>
          <a:p>
            <a:fld id="{F302176B-0E47-46AC-8F43-DAB4B8A37D06}"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8" name="İçerik Yer Tutucusu 7"/>
          <p:cNvSpPr>
            <a:spLocks noGrp="1"/>
          </p:cNvSpPr>
          <p:nvPr>
            <p:ph sz="quarter" idx="1"/>
          </p:nvPr>
        </p:nvSpPr>
        <p:spPr>
          <a:xfrm>
            <a:off x="457200" y="1600200"/>
            <a:ext cx="7467600" cy="4873752"/>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Veri Yer Tutucusu 6"/>
          <p:cNvSpPr>
            <a:spLocks noGrp="1"/>
          </p:cNvSpPr>
          <p:nvPr>
            <p:ph type="dt" sz="half" idx="14"/>
          </p:nvPr>
        </p:nvSpPr>
        <p:spPr/>
        <p:txBody>
          <a:bodyPr rtlCol="0"/>
          <a:lstStyle/>
          <a:p>
            <a:fld id="{A23720DD-5B6D-40BF-8493-A6B52D484E6B}" type="datetimeFigureOut">
              <a:rPr lang="tr-TR" smtClean="0"/>
              <a:pPr/>
              <a:t>13.2.2021</a:t>
            </a:fld>
            <a:endParaRPr lang="tr-TR"/>
          </a:p>
        </p:txBody>
      </p:sp>
      <p:sp>
        <p:nvSpPr>
          <p:cNvPr id="9" name="Slayt Numarası Yer Tutucusu 8"/>
          <p:cNvSpPr>
            <a:spLocks noGrp="1"/>
          </p:cNvSpPr>
          <p:nvPr>
            <p:ph type="sldNum" sz="quarter" idx="15"/>
          </p:nvPr>
        </p:nvSpPr>
        <p:spPr/>
        <p:txBody>
          <a:bodyPr rtlCol="0"/>
          <a:lstStyle/>
          <a:p>
            <a:fld id="{F302176B-0E47-46AC-8F43-DAB4B8A37D06}" type="slidenum">
              <a:rPr lang="tr-TR" smtClean="0"/>
              <a:pPr/>
              <a:t>‹#›</a:t>
            </a:fld>
            <a:endParaRPr lang="tr-TR"/>
          </a:p>
        </p:txBody>
      </p:sp>
      <p:sp>
        <p:nvSpPr>
          <p:cNvPr id="10" name="Altbilgi Yer Tutucusu 9"/>
          <p:cNvSpPr>
            <a:spLocks noGrp="1"/>
          </p:cNvSpPr>
          <p:nvPr>
            <p:ph type="ftr" sz="quarter" idx="16"/>
          </p:nvPr>
        </p:nvSpPr>
        <p:spPr/>
        <p:txBody>
          <a:bodyPr rtlCol="0"/>
          <a:lstStyle/>
          <a:p>
            <a:endParaRPr lang="tr-T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1">
        <a:schemeClr val="bg2"/>
      </p:bgRef>
    </p:bg>
    <p:spTree>
      <p:nvGrpSpPr>
        <p:cNvPr id="1" name=""/>
        <p:cNvGrpSpPr/>
        <p:nvPr/>
      </p:nvGrpSpPr>
      <p:grpSpPr>
        <a:xfrm>
          <a:off x="0" y="0"/>
          <a:ext cx="0" cy="0"/>
          <a:chOff x="0" y="0"/>
          <a:chExt cx="0" cy="0"/>
        </a:xfrm>
      </p:grpSpPr>
      <p:sp>
        <p:nvSpPr>
          <p:cNvPr id="2" name="Başlık 1"/>
          <p:cNvSpPr>
            <a:spLocks noGrp="1"/>
          </p:cNvSpPr>
          <p:nvPr>
            <p:ph type="title"/>
          </p:nvPr>
        </p:nvSpPr>
        <p:spPr>
          <a:xfrm>
            <a:off x="2286000" y="2895600"/>
            <a:ext cx="6172200" cy="2053590"/>
          </a:xfrm>
        </p:spPr>
        <p:txBody>
          <a:bodyPr/>
          <a:lstStyle>
            <a:lvl1pPr algn="l">
              <a:buNone/>
              <a:defRPr sz="3000" b="1" cap="small" baseline="0"/>
            </a:lvl1pPr>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Veri Yer Tutucusu 3"/>
          <p:cNvSpPr>
            <a:spLocks noGrp="1"/>
          </p:cNvSpPr>
          <p:nvPr>
            <p:ph type="dt" sz="half" idx="10"/>
          </p:nvPr>
        </p:nvSpPr>
        <p:spPr bwMode="auto">
          <a:xfrm rot="5400000">
            <a:off x="7763256" y="1170432"/>
            <a:ext cx="2286000" cy="381000"/>
          </a:xfrm>
        </p:spPr>
        <p:txBody>
          <a:bodyPr/>
          <a:lstStyle/>
          <a:p>
            <a:fld id="{A23720DD-5B6D-40BF-8493-A6B52D484E6B}" type="datetimeFigureOut">
              <a:rPr lang="tr-TR" smtClean="0"/>
              <a:pPr/>
              <a:t>13.2.2021</a:t>
            </a:fld>
            <a:endParaRPr lang="tr-TR"/>
          </a:p>
        </p:txBody>
      </p:sp>
      <p:sp>
        <p:nvSpPr>
          <p:cNvPr id="5" name="Altbilgi Yer Tutucusu 4"/>
          <p:cNvSpPr>
            <a:spLocks noGrp="1"/>
          </p:cNvSpPr>
          <p:nvPr>
            <p:ph type="ftr" sz="quarter" idx="11"/>
          </p:nvPr>
        </p:nvSpPr>
        <p:spPr bwMode="auto">
          <a:xfrm rot="5400000">
            <a:off x="7077456" y="4178808"/>
            <a:ext cx="3657600" cy="384048"/>
          </a:xfrm>
        </p:spPr>
        <p:txBody>
          <a:bodyPr/>
          <a:lstStyle/>
          <a:p>
            <a:endParaRPr lang="tr-TR"/>
          </a:p>
        </p:txBody>
      </p:sp>
      <p:sp>
        <p:nvSpPr>
          <p:cNvPr id="9" name="Dikdörtgen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Dikdörtgen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ikdörtgen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ikdörtgen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Düz Bağlayıcı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Düz Bağlayıcı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Düz Bağlayıcı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Düz Bağlayıcı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Düz Bağlayıcı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Dikdörtgen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Düz Bağlayıcı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ayt Numarası Yer Tutucusu 5"/>
          <p:cNvSpPr>
            <a:spLocks noGrp="1"/>
          </p:cNvSpPr>
          <p:nvPr>
            <p:ph type="sldNum" sz="quarter" idx="12"/>
          </p:nvPr>
        </p:nvSpPr>
        <p:spPr bwMode="auto">
          <a:xfrm>
            <a:off x="1340616" y="4928702"/>
            <a:ext cx="609600" cy="517524"/>
          </a:xfrm>
        </p:spPr>
        <p:txBody>
          <a:bodyPr/>
          <a:lstStyle/>
          <a:p>
            <a:fld id="{F302176B-0E47-46AC-8F43-DAB4B8A37D06}"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5" name="Veri Yer Tutucusu 4"/>
          <p:cNvSpPr>
            <a:spLocks noGrp="1"/>
          </p:cNvSpPr>
          <p:nvPr>
            <p:ph type="dt" sz="half" idx="10"/>
          </p:nvPr>
        </p:nvSpPr>
        <p:spPr/>
        <p:txBody>
          <a:bodyPr/>
          <a:lstStyle/>
          <a:p>
            <a:fld id="{A23720DD-5B6D-40BF-8493-A6B52D484E6B}" type="datetimeFigureOut">
              <a:rPr lang="tr-TR" smtClean="0"/>
              <a:pPr/>
              <a:t>13.2.2021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302176B-0E47-46AC-8F43-DAB4B8A37D06}" type="slidenum">
              <a:rPr lang="tr-TR" smtClean="0"/>
              <a:pPr/>
              <a:t>‹#›</a:t>
            </a:fld>
            <a:endParaRPr lang="tr-TR"/>
          </a:p>
        </p:txBody>
      </p:sp>
      <p:sp>
        <p:nvSpPr>
          <p:cNvPr id="9" name="İçerik Yer Tutucusu 8"/>
          <p:cNvSpPr>
            <a:spLocks noGrp="1"/>
          </p:cNvSpPr>
          <p:nvPr>
            <p:ph sz="quarter" idx="1"/>
          </p:nvPr>
        </p:nvSpPr>
        <p:spPr>
          <a:xfrm>
            <a:off x="457200" y="1600200"/>
            <a:ext cx="36576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1" name="İçerik Yer Tutucusu 10"/>
          <p:cNvSpPr>
            <a:spLocks noGrp="1"/>
          </p:cNvSpPr>
          <p:nvPr>
            <p:ph sz="quarter" idx="2"/>
          </p:nvPr>
        </p:nvSpPr>
        <p:spPr>
          <a:xfrm>
            <a:off x="4270248" y="1600200"/>
            <a:ext cx="36576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7543800" cy="1143000"/>
          </a:xfrm>
        </p:spPr>
        <p:txBody>
          <a:bodyPr anchor="b"/>
          <a:lstStyle>
            <a:lvl1pPr>
              <a:defRPr/>
            </a:lvl1pPr>
          </a:lstStyle>
          <a:p>
            <a:r>
              <a:rPr kumimoji="0" lang="tr-TR" smtClean="0"/>
              <a:t>Asıl başlık stili için tıklatın</a:t>
            </a:r>
            <a:endParaRPr kumimoji="0" lang="en-US"/>
          </a:p>
        </p:txBody>
      </p:sp>
      <p:sp>
        <p:nvSpPr>
          <p:cNvPr id="7" name="Veri Yer Tutucusu 6"/>
          <p:cNvSpPr>
            <a:spLocks noGrp="1"/>
          </p:cNvSpPr>
          <p:nvPr>
            <p:ph type="dt" sz="half" idx="10"/>
          </p:nvPr>
        </p:nvSpPr>
        <p:spPr/>
        <p:txBody>
          <a:bodyPr/>
          <a:lstStyle/>
          <a:p>
            <a:fld id="{A23720DD-5B6D-40BF-8493-A6B52D484E6B}" type="datetimeFigureOut">
              <a:rPr lang="tr-TR" smtClean="0"/>
              <a:pPr/>
              <a:t>13.2.2021</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302176B-0E47-46AC-8F43-DAB4B8A37D06}" type="slidenum">
              <a:rPr lang="tr-TR" smtClean="0"/>
              <a:pPr/>
              <a:t>‹#›</a:t>
            </a:fld>
            <a:endParaRPr lang="tr-TR"/>
          </a:p>
        </p:txBody>
      </p:sp>
      <p:sp>
        <p:nvSpPr>
          <p:cNvPr id="11" name="İçerik Yer Tutucusu 10"/>
          <p:cNvSpPr>
            <a:spLocks noGrp="1"/>
          </p:cNvSpPr>
          <p:nvPr>
            <p:ph sz="quarter" idx="2"/>
          </p:nvPr>
        </p:nvSpPr>
        <p:spPr>
          <a:xfrm>
            <a:off x="457200" y="2362200"/>
            <a:ext cx="3657600" cy="3886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3" name="İçerik Yer Tutucusu 12"/>
          <p:cNvSpPr>
            <a:spLocks noGrp="1"/>
          </p:cNvSpPr>
          <p:nvPr>
            <p:ph sz="quarter" idx="4"/>
          </p:nvPr>
        </p:nvSpPr>
        <p:spPr>
          <a:xfrm>
            <a:off x="4371975" y="2362200"/>
            <a:ext cx="3657600" cy="3886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2" name="Metin Yer Tutucusu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tr-TR" smtClean="0"/>
              <a:t>Asıl metin stillerini düzenlemek için tıklatın</a:t>
            </a:r>
          </a:p>
        </p:txBody>
      </p:sp>
      <p:sp>
        <p:nvSpPr>
          <p:cNvPr id="14" name="Metin Yer Tutucusu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tr-TR" smtClean="0"/>
              <a:t>Asıl metin stillerini düzenlemek için tıklatın</a:t>
            </a: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6" name="Veri Yer Tutucusu 5"/>
          <p:cNvSpPr>
            <a:spLocks noGrp="1"/>
          </p:cNvSpPr>
          <p:nvPr>
            <p:ph type="dt" sz="half" idx="10"/>
          </p:nvPr>
        </p:nvSpPr>
        <p:spPr/>
        <p:txBody>
          <a:bodyPr rtlCol="0"/>
          <a:lstStyle/>
          <a:p>
            <a:fld id="{A23720DD-5B6D-40BF-8493-A6B52D484E6B}" type="datetimeFigureOut">
              <a:rPr lang="tr-TR" smtClean="0"/>
              <a:pPr/>
              <a:t>13.2.2021</a:t>
            </a:fld>
            <a:endParaRPr lang="tr-TR"/>
          </a:p>
        </p:txBody>
      </p:sp>
      <p:sp>
        <p:nvSpPr>
          <p:cNvPr id="7" name="Slayt Numarası Yer Tutucusu 6"/>
          <p:cNvSpPr>
            <a:spLocks noGrp="1"/>
          </p:cNvSpPr>
          <p:nvPr>
            <p:ph type="sldNum" sz="quarter" idx="11"/>
          </p:nvPr>
        </p:nvSpPr>
        <p:spPr/>
        <p:txBody>
          <a:bodyPr rtlCol="0"/>
          <a:lstStyle/>
          <a:p>
            <a:fld id="{F302176B-0E47-46AC-8F43-DAB4B8A37D06}" type="slidenum">
              <a:rPr lang="tr-TR" smtClean="0"/>
              <a:pPr/>
              <a:t>‹#›</a:t>
            </a:fld>
            <a:endParaRPr lang="tr-TR"/>
          </a:p>
        </p:txBody>
      </p:sp>
      <p:sp>
        <p:nvSpPr>
          <p:cNvPr id="8" name="Altbilgi Yer Tutucusu 7"/>
          <p:cNvSpPr>
            <a:spLocks noGrp="1"/>
          </p:cNvSpPr>
          <p:nvPr>
            <p:ph type="ftr" sz="quarter" idx="12"/>
          </p:nvPr>
        </p:nvSpPr>
        <p:spPr/>
        <p:txBody>
          <a:bodyPr rtlCol="0"/>
          <a:lstStyle/>
          <a:p>
            <a:endParaRPr lang="tr-T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23720DD-5B6D-40BF-8493-A6B52D484E6B}" type="datetimeFigureOut">
              <a:rPr lang="tr-TR" smtClean="0"/>
              <a:pPr/>
              <a:t>13.2.2021</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1">
        <a:schemeClr val="bg1"/>
      </p:bgRef>
    </p:bg>
    <p:spTree>
      <p:nvGrpSpPr>
        <p:cNvPr id="1" name=""/>
        <p:cNvGrpSpPr/>
        <p:nvPr/>
      </p:nvGrpSpPr>
      <p:grpSpPr>
        <a:xfrm>
          <a:off x="0" y="0"/>
          <a:ext cx="0" cy="0"/>
          <a:chOff x="0" y="0"/>
          <a:chExt cx="0" cy="0"/>
        </a:xfrm>
      </p:grpSpPr>
      <p:sp>
        <p:nvSpPr>
          <p:cNvPr id="10" name="Düz Bağlayıcı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Başlık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tr-TR" smtClean="0"/>
              <a:t>Asıl başlık stili için tıklatın</a:t>
            </a:r>
            <a:endParaRPr kumimoji="0" lang="en-US"/>
          </a:p>
        </p:txBody>
      </p:sp>
      <p:sp>
        <p:nvSpPr>
          <p:cNvPr id="3" name="Metin Yer Tutucusu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8" name="Düz Bağlayıcı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Düz Bağlayıcı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Düz Bağlayıcı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Dikdörtgen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Düz Bağlayıcı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İçerik Yer Tutucusu 17"/>
          <p:cNvSpPr>
            <a:spLocks noGrp="1"/>
          </p:cNvSpPr>
          <p:nvPr>
            <p:ph sz="quarter" idx="1"/>
          </p:nvPr>
        </p:nvSpPr>
        <p:spPr>
          <a:xfrm>
            <a:off x="304800" y="274320"/>
            <a:ext cx="5638800" cy="6327648"/>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1" name="Veri Yer Tutucusu 20"/>
          <p:cNvSpPr>
            <a:spLocks noGrp="1"/>
          </p:cNvSpPr>
          <p:nvPr>
            <p:ph type="dt" sz="half" idx="14"/>
          </p:nvPr>
        </p:nvSpPr>
        <p:spPr/>
        <p:txBody>
          <a:bodyPr rtlCol="0"/>
          <a:lstStyle/>
          <a:p>
            <a:fld id="{A23720DD-5B6D-40BF-8493-A6B52D484E6B}" type="datetimeFigureOut">
              <a:rPr lang="tr-TR" smtClean="0"/>
              <a:pPr/>
              <a:t>13.2.2021</a:t>
            </a:fld>
            <a:endParaRPr lang="tr-TR"/>
          </a:p>
        </p:txBody>
      </p:sp>
      <p:sp>
        <p:nvSpPr>
          <p:cNvPr id="22" name="Slayt Numarası Yer Tutucusu 21"/>
          <p:cNvSpPr>
            <a:spLocks noGrp="1"/>
          </p:cNvSpPr>
          <p:nvPr>
            <p:ph type="sldNum" sz="quarter" idx="15"/>
          </p:nvPr>
        </p:nvSpPr>
        <p:spPr/>
        <p:txBody>
          <a:bodyPr rtlCol="0"/>
          <a:lstStyle/>
          <a:p>
            <a:fld id="{F302176B-0E47-46AC-8F43-DAB4B8A37D06}" type="slidenum">
              <a:rPr lang="tr-TR" smtClean="0"/>
              <a:pPr/>
              <a:t>‹#›</a:t>
            </a:fld>
            <a:endParaRPr lang="tr-TR"/>
          </a:p>
        </p:txBody>
      </p:sp>
      <p:sp>
        <p:nvSpPr>
          <p:cNvPr id="23" name="Altbilgi Yer Tutucusu 22"/>
          <p:cNvSpPr>
            <a:spLocks noGrp="1"/>
          </p:cNvSpPr>
          <p:nvPr>
            <p:ph type="ftr" sz="quarter" idx="16"/>
          </p:nvPr>
        </p:nvSpPr>
        <p:spPr/>
        <p:txBody>
          <a:bodyPr rtlCol="0"/>
          <a:lstStyle/>
          <a:p>
            <a:endParaRPr lang="tr-TR"/>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Düz Bağlayıcı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Başlık 1"/>
          <p:cNvSpPr>
            <a:spLocks noGrp="1"/>
          </p:cNvSpPr>
          <p:nvPr>
            <p:ph type="title"/>
          </p:nvPr>
        </p:nvSpPr>
        <p:spPr>
          <a:xfrm rot="5400000">
            <a:off x="3350133" y="3200400"/>
            <a:ext cx="6309360" cy="457200"/>
          </a:xfrm>
        </p:spPr>
        <p:txBody>
          <a:bodyPr anchor="b"/>
          <a:lstStyle>
            <a:lvl1pPr algn="l">
              <a:buNone/>
              <a:defRPr sz="2000" b="1"/>
            </a:lvl1pPr>
          </a:lstStyle>
          <a:p>
            <a:r>
              <a:rPr kumimoji="0" lang="tr-TR" smtClean="0"/>
              <a:t>Asıl başlık stili için tıklatın</a:t>
            </a:r>
            <a:endParaRPr kumimoji="0" lang="en-US"/>
          </a:p>
        </p:txBody>
      </p:sp>
      <p:sp>
        <p:nvSpPr>
          <p:cNvPr id="3" name="Resim Yer Tutucusu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tr-TR" smtClean="0"/>
              <a:t>Resim eklemek için simgeyi tıklatın</a:t>
            </a:r>
            <a:endParaRPr kumimoji="0" lang="en-US" dirty="0"/>
          </a:p>
        </p:txBody>
      </p:sp>
      <p:sp>
        <p:nvSpPr>
          <p:cNvPr id="4" name="Metin Yer Tutucusu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10" name="Düz Bağlayıcı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Dikdörtgen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üz Bağlayıcı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Düz Bağlayıcı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Düz Bağlayıcı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Veri Yer Tutucusu 16"/>
          <p:cNvSpPr>
            <a:spLocks noGrp="1"/>
          </p:cNvSpPr>
          <p:nvPr>
            <p:ph type="dt" sz="half" idx="10"/>
          </p:nvPr>
        </p:nvSpPr>
        <p:spPr/>
        <p:txBody>
          <a:bodyPr rtlCol="0"/>
          <a:lstStyle/>
          <a:p>
            <a:fld id="{A23720DD-5B6D-40BF-8493-A6B52D484E6B}" type="datetimeFigureOut">
              <a:rPr lang="tr-TR" smtClean="0"/>
              <a:pPr/>
              <a:t>13.2.2021</a:t>
            </a:fld>
            <a:endParaRPr lang="tr-TR"/>
          </a:p>
        </p:txBody>
      </p:sp>
      <p:sp>
        <p:nvSpPr>
          <p:cNvPr id="18" name="Slayt Numarası Yer Tutucusu 17"/>
          <p:cNvSpPr>
            <a:spLocks noGrp="1"/>
          </p:cNvSpPr>
          <p:nvPr>
            <p:ph type="sldNum" sz="quarter" idx="11"/>
          </p:nvPr>
        </p:nvSpPr>
        <p:spPr/>
        <p:txBody>
          <a:bodyPr rtlCol="0"/>
          <a:lstStyle/>
          <a:p>
            <a:fld id="{F302176B-0E47-46AC-8F43-DAB4B8A37D06}" type="slidenum">
              <a:rPr lang="tr-TR" smtClean="0"/>
              <a:pPr/>
              <a:t>‹#›</a:t>
            </a:fld>
            <a:endParaRPr lang="tr-TR"/>
          </a:p>
        </p:txBody>
      </p:sp>
      <p:sp>
        <p:nvSpPr>
          <p:cNvPr id="21" name="Altbilgi Yer Tutucusu 20"/>
          <p:cNvSpPr>
            <a:spLocks noGrp="1"/>
          </p:cNvSpPr>
          <p:nvPr>
            <p:ph type="ftr" sz="quarter" idx="12"/>
          </p:nvPr>
        </p:nvSpPr>
        <p:spPr/>
        <p:txBody>
          <a:bodyPr rtlCol="0"/>
          <a:lstStyle/>
          <a:p>
            <a:endParaRPr lang="tr-T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A23720DD-5B6D-40BF-8493-A6B52D484E6B}" type="datetimeFigureOut">
              <a:rPr lang="tr-TR" smtClean="0"/>
              <a:pPr/>
              <a:t>13.2.2021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9"/>
            <a:ext cx="1676400" cy="5851525"/>
          </a:xfrm>
        </p:spPr>
        <p:txBody>
          <a:bodyPr vert="eaVer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a:xfrm>
            <a:off x="457200" y="274638"/>
            <a:ext cx="6019800" cy="5851525"/>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A23720DD-5B6D-40BF-8493-A6B52D484E6B}" type="datetimeFigureOut">
              <a:rPr lang="tr-TR" smtClean="0"/>
              <a:pPr/>
              <a:t>13.2.2021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Düz Bağlayıcı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Başlık Yer Tutucusu 21"/>
          <p:cNvSpPr>
            <a:spLocks noGrp="1"/>
          </p:cNvSpPr>
          <p:nvPr>
            <p:ph type="title"/>
          </p:nvPr>
        </p:nvSpPr>
        <p:spPr>
          <a:xfrm>
            <a:off x="457200" y="274638"/>
            <a:ext cx="7467600" cy="1143000"/>
          </a:xfrm>
          <a:prstGeom prst="rect">
            <a:avLst/>
          </a:prstGeom>
        </p:spPr>
        <p:txBody>
          <a:bodyPr vert="horz" anchor="b">
            <a:normAutofit/>
          </a:bodyPr>
          <a:lstStyle/>
          <a:p>
            <a:r>
              <a:rPr kumimoji="0" lang="tr-TR" smtClean="0"/>
              <a:t>Asıl başlık stili için tıklatın</a:t>
            </a:r>
            <a:endParaRPr kumimoji="0" lang="en-US"/>
          </a:p>
        </p:txBody>
      </p:sp>
      <p:sp>
        <p:nvSpPr>
          <p:cNvPr id="13" name="Metin Yer Tutucusu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Veri Yer Tutucusu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A23720DD-5B6D-40BF-8493-A6B52D484E6B}" type="datetimeFigureOut">
              <a:rPr lang="tr-TR" smtClean="0"/>
              <a:pPr/>
              <a:t>13.2.2021</a:t>
            </a:fld>
            <a:endParaRPr lang="tr-TR"/>
          </a:p>
        </p:txBody>
      </p:sp>
      <p:sp>
        <p:nvSpPr>
          <p:cNvPr id="3" name="Altbilgi Yer Tutucusu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tr-TR"/>
          </a:p>
        </p:txBody>
      </p:sp>
      <p:sp>
        <p:nvSpPr>
          <p:cNvPr id="7" name="Düz Bağlayıcı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Düz Bağlayıcı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Dikdörtgen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üz Bağlayıcı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ayt Numarası Yer Tutucusu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F302176B-0E47-46AC-8F43-DAB4B8A37D06}"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2195736" y="1772816"/>
            <a:ext cx="6552728" cy="1894362"/>
          </a:xfrm>
        </p:spPr>
        <p:txBody>
          <a:bodyPr>
            <a:normAutofit/>
          </a:bodyPr>
          <a:lstStyle/>
          <a:p>
            <a:r>
              <a:rPr lang="tr-TR" sz="6000" dirty="0" smtClean="0">
                <a:solidFill>
                  <a:srgbClr val="002060"/>
                </a:solidFill>
              </a:rPr>
              <a:t>AKICI OKUMA</a:t>
            </a:r>
            <a:endParaRPr lang="tr-TR" sz="6000" dirty="0">
              <a:solidFill>
                <a:srgbClr val="002060"/>
              </a:solidFill>
            </a:endParaRPr>
          </a:p>
        </p:txBody>
      </p:sp>
    </p:spTree>
    <p:extLst>
      <p:ext uri="{BB962C8B-B14F-4D97-AF65-F5344CB8AC3E}">
        <p14:creationId xmlns:p14="http://schemas.microsoft.com/office/powerpoint/2010/main" val="400121494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yagram 5"/>
          <p:cNvGraphicFramePr/>
          <p:nvPr>
            <p:extLst>
              <p:ext uri="{D42A27DB-BD31-4B8C-83A1-F6EECF244321}">
                <p14:modId xmlns:p14="http://schemas.microsoft.com/office/powerpoint/2010/main" val="3635238653"/>
              </p:ext>
            </p:extLst>
          </p:nvPr>
        </p:nvGraphicFramePr>
        <p:xfrm>
          <a:off x="251520" y="116632"/>
          <a:ext cx="8712968" cy="65527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1291479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7467600" cy="1642194"/>
          </a:xfrm>
        </p:spPr>
        <p:txBody>
          <a:bodyPr>
            <a:normAutofit fontScale="90000"/>
          </a:bodyPr>
          <a:lstStyle/>
          <a:p>
            <a:r>
              <a:rPr lang="tr-TR" sz="3200" b="1" dirty="0" smtClean="0">
                <a:solidFill>
                  <a:schemeClr val="accent3">
                    <a:lumMod val="75000"/>
                  </a:schemeClr>
                </a:solidFill>
              </a:rPr>
              <a:t>1) Beceri Temelli Öğretim Tekniği;</a:t>
            </a:r>
            <a:br>
              <a:rPr lang="tr-TR" sz="3200" b="1" dirty="0" smtClean="0">
                <a:solidFill>
                  <a:schemeClr val="accent3">
                    <a:lumMod val="75000"/>
                  </a:schemeClr>
                </a:solidFill>
              </a:rPr>
            </a:br>
            <a:r>
              <a:rPr lang="tr-TR" dirty="0" smtClean="0"/>
              <a:t/>
            </a:r>
            <a:br>
              <a:rPr lang="tr-TR" dirty="0" smtClean="0"/>
            </a:br>
            <a:r>
              <a:rPr lang="tr-TR" dirty="0" smtClean="0">
                <a:solidFill>
                  <a:schemeClr val="accent2">
                    <a:lumMod val="50000"/>
                  </a:schemeClr>
                </a:solidFill>
              </a:rPr>
              <a:t>A) Metni Öğrenciye Okuma</a:t>
            </a:r>
            <a:endParaRPr lang="tr-TR" dirty="0">
              <a:solidFill>
                <a:schemeClr val="accent2">
                  <a:lumMod val="50000"/>
                </a:schemeClr>
              </a:solidFill>
            </a:endParaRPr>
          </a:p>
        </p:txBody>
      </p:sp>
      <p:sp>
        <p:nvSpPr>
          <p:cNvPr id="3" name="İçerik Yer Tutucusu 2"/>
          <p:cNvSpPr>
            <a:spLocks noGrp="1"/>
          </p:cNvSpPr>
          <p:nvPr>
            <p:ph sz="quarter" idx="1"/>
          </p:nvPr>
        </p:nvSpPr>
        <p:spPr>
          <a:xfrm>
            <a:off x="457200" y="2636912"/>
            <a:ext cx="7467600" cy="3837040"/>
          </a:xfrm>
        </p:spPr>
        <p:txBody>
          <a:bodyPr/>
          <a:lstStyle/>
          <a:p>
            <a:pPr algn="just">
              <a:lnSpc>
                <a:spcPct val="150000"/>
              </a:lnSpc>
            </a:pPr>
            <a:r>
              <a:rPr lang="tr-TR" dirty="0" smtClean="0"/>
              <a:t>Metni öğrenciye okuma tekniğinde, öğrenci metni okumadan önce öğretmen veya teypten dinler ve kendi metninde izleyerek okuma sürecini takip eder. Bu teknik hem okuma doğruluğunu, hem de okuma akıcılığını geliştirmek amacıyla uygulanabilir. </a:t>
            </a:r>
            <a:endParaRPr lang="tr-TR" dirty="0"/>
          </a:p>
        </p:txBody>
      </p:sp>
    </p:spTree>
    <p:extLst>
      <p:ext uri="{BB962C8B-B14F-4D97-AF65-F5344CB8AC3E}">
        <p14:creationId xmlns:p14="http://schemas.microsoft.com/office/powerpoint/2010/main" val="294388355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692696"/>
            <a:ext cx="7467600" cy="1143000"/>
          </a:xfrm>
        </p:spPr>
        <p:txBody>
          <a:bodyPr>
            <a:normAutofit/>
          </a:bodyPr>
          <a:lstStyle/>
          <a:p>
            <a:r>
              <a:rPr lang="tr-TR" dirty="0" smtClean="0">
                <a:solidFill>
                  <a:schemeClr val="accent2">
                    <a:lumMod val="50000"/>
                  </a:schemeClr>
                </a:solidFill>
              </a:rPr>
              <a:t>B) Metni Öğrenciye Tekrarlı Olarak Okutma </a:t>
            </a:r>
            <a:endParaRPr lang="tr-TR" dirty="0">
              <a:solidFill>
                <a:schemeClr val="accent2">
                  <a:lumMod val="50000"/>
                </a:schemeClr>
              </a:solidFill>
            </a:endParaRPr>
          </a:p>
        </p:txBody>
      </p:sp>
      <p:sp>
        <p:nvSpPr>
          <p:cNvPr id="3" name="İçerik Yer Tutucusu 2"/>
          <p:cNvSpPr>
            <a:spLocks noGrp="1"/>
          </p:cNvSpPr>
          <p:nvPr>
            <p:ph sz="quarter" idx="1"/>
          </p:nvPr>
        </p:nvSpPr>
        <p:spPr>
          <a:xfrm>
            <a:off x="457200" y="2564904"/>
            <a:ext cx="7467600" cy="3909048"/>
          </a:xfrm>
        </p:spPr>
        <p:txBody>
          <a:bodyPr/>
          <a:lstStyle/>
          <a:p>
            <a:pPr algn="just">
              <a:lnSpc>
                <a:spcPct val="150000"/>
              </a:lnSpc>
            </a:pPr>
            <a:r>
              <a:rPr lang="tr-TR" dirty="0" smtClean="0"/>
              <a:t>Tekrarlı okuma, öğrencinin bir metni otomatik çözümleme gerçekleşinceye kadar okumasıdır. Metin, öğrenciye tekrarlı olarak üç, dört, beş veya yedi kez okutulur.</a:t>
            </a:r>
            <a:endParaRPr lang="tr-TR" dirty="0"/>
          </a:p>
        </p:txBody>
      </p:sp>
    </p:spTree>
    <p:extLst>
      <p:ext uri="{BB962C8B-B14F-4D97-AF65-F5344CB8AC3E}">
        <p14:creationId xmlns:p14="http://schemas.microsoft.com/office/powerpoint/2010/main" val="395744323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332656"/>
            <a:ext cx="7467600" cy="1143000"/>
          </a:xfrm>
        </p:spPr>
        <p:txBody>
          <a:bodyPr/>
          <a:lstStyle/>
          <a:p>
            <a:r>
              <a:rPr lang="tr-TR" dirty="0" smtClean="0">
                <a:solidFill>
                  <a:schemeClr val="accent2">
                    <a:lumMod val="50000"/>
                  </a:schemeClr>
                </a:solidFill>
              </a:rPr>
              <a:t>C) Hata Düzeltme</a:t>
            </a:r>
            <a:endParaRPr lang="tr-TR" dirty="0">
              <a:solidFill>
                <a:schemeClr val="accent2">
                  <a:lumMod val="50000"/>
                </a:schemeClr>
              </a:solidFill>
            </a:endParaRPr>
          </a:p>
        </p:txBody>
      </p:sp>
      <p:sp>
        <p:nvSpPr>
          <p:cNvPr id="3" name="İçerik Yer Tutucusu 2"/>
          <p:cNvSpPr>
            <a:spLocks noGrp="1"/>
          </p:cNvSpPr>
          <p:nvPr>
            <p:ph sz="quarter" idx="1"/>
          </p:nvPr>
        </p:nvSpPr>
        <p:spPr>
          <a:xfrm>
            <a:off x="323528" y="1916832"/>
            <a:ext cx="8352928" cy="4557120"/>
          </a:xfrm>
        </p:spPr>
        <p:txBody>
          <a:bodyPr>
            <a:normAutofit fontScale="92500"/>
          </a:bodyPr>
          <a:lstStyle/>
          <a:p>
            <a:pPr algn="just">
              <a:lnSpc>
                <a:spcPct val="150000"/>
              </a:lnSpc>
            </a:pPr>
            <a:r>
              <a:rPr lang="tr-TR" dirty="0" smtClean="0"/>
              <a:t>Hata düzeltme tekniği öğretmenin, öğrencinin metni okurken yanlış okuduğu sözcükleri kendi metninden işaretleyerek tespit etmesi ve daha sonra okuma sonunda öğrencinin hatalı okuduğu sözcükleri doğru şekilde okuyup model olarak, öğrenciden okumasını istemesi şeklinde uygulanır. Bu teknik uygulanırken öğrencinin hatalı okuduğu kelime en az üç kez okutulur. Özellikle okuma hatası çok olan öğrenciler için uygulanabilir.</a:t>
            </a:r>
            <a:endParaRPr lang="tr-TR" dirty="0"/>
          </a:p>
        </p:txBody>
      </p:sp>
    </p:spTree>
    <p:extLst>
      <p:ext uri="{BB962C8B-B14F-4D97-AF65-F5344CB8AC3E}">
        <p14:creationId xmlns:p14="http://schemas.microsoft.com/office/powerpoint/2010/main" val="267661343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476672"/>
            <a:ext cx="7467600" cy="1728192"/>
          </a:xfrm>
        </p:spPr>
        <p:txBody>
          <a:bodyPr>
            <a:normAutofit fontScale="90000"/>
          </a:bodyPr>
          <a:lstStyle/>
          <a:p>
            <a:r>
              <a:rPr lang="tr-TR" sz="3600" dirty="0" smtClean="0">
                <a:solidFill>
                  <a:schemeClr val="accent3">
                    <a:lumMod val="75000"/>
                  </a:schemeClr>
                </a:solidFill>
              </a:rPr>
              <a:t>2) Performans Temelli Öğretim Teknikleri;</a:t>
            </a:r>
            <a:br>
              <a:rPr lang="tr-TR" sz="3600" dirty="0" smtClean="0">
                <a:solidFill>
                  <a:schemeClr val="accent3">
                    <a:lumMod val="75000"/>
                  </a:schemeClr>
                </a:solidFill>
              </a:rPr>
            </a:br>
            <a:r>
              <a:rPr lang="tr-TR" dirty="0"/>
              <a:t/>
            </a:r>
            <a:br>
              <a:rPr lang="tr-TR" dirty="0"/>
            </a:br>
            <a:r>
              <a:rPr lang="tr-TR" dirty="0" smtClean="0">
                <a:solidFill>
                  <a:schemeClr val="accent2">
                    <a:lumMod val="50000"/>
                  </a:schemeClr>
                </a:solidFill>
              </a:rPr>
              <a:t>A) Dönüt Verme</a:t>
            </a:r>
            <a:endParaRPr lang="tr-TR" dirty="0">
              <a:solidFill>
                <a:schemeClr val="accent2">
                  <a:lumMod val="50000"/>
                </a:schemeClr>
              </a:solidFill>
            </a:endParaRPr>
          </a:p>
        </p:txBody>
      </p:sp>
      <p:sp>
        <p:nvSpPr>
          <p:cNvPr id="3" name="İçerik Yer Tutucusu 2"/>
          <p:cNvSpPr>
            <a:spLocks noGrp="1"/>
          </p:cNvSpPr>
          <p:nvPr>
            <p:ph sz="quarter" idx="1"/>
          </p:nvPr>
        </p:nvSpPr>
        <p:spPr>
          <a:xfrm>
            <a:off x="457200" y="2708920"/>
            <a:ext cx="7467600" cy="3765032"/>
          </a:xfrm>
        </p:spPr>
        <p:txBody>
          <a:bodyPr>
            <a:normAutofit lnSpcReduction="10000"/>
          </a:bodyPr>
          <a:lstStyle/>
          <a:p>
            <a:pPr algn="just">
              <a:lnSpc>
                <a:spcPct val="150000"/>
              </a:lnSpc>
            </a:pPr>
            <a:r>
              <a:rPr lang="tr-TR" dirty="0" smtClean="0"/>
              <a:t>Performans dönütü tekniği öğrencinin  okuma hızı ve yanlış okuduğu kelime sayısı hakkında öğrenciyi bilgilendirmek amacı ile uygulanır. Performans dönütleri verilirken genellikle sütun grafikleri kullanılır. Bu grafikler dakika veya kelime sayısını göstermek amacı ile ölçeklendirilebilir. </a:t>
            </a:r>
            <a:endParaRPr lang="tr-TR" dirty="0"/>
          </a:p>
        </p:txBody>
      </p:sp>
    </p:spTree>
    <p:extLst>
      <p:ext uri="{BB962C8B-B14F-4D97-AF65-F5344CB8AC3E}">
        <p14:creationId xmlns:p14="http://schemas.microsoft.com/office/powerpoint/2010/main" val="20601795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260648"/>
            <a:ext cx="7467600" cy="782960"/>
          </a:xfrm>
        </p:spPr>
        <p:txBody>
          <a:bodyPr/>
          <a:lstStyle/>
          <a:p>
            <a:r>
              <a:rPr lang="tr-TR" dirty="0" smtClean="0">
                <a:solidFill>
                  <a:schemeClr val="accent2">
                    <a:lumMod val="50000"/>
                  </a:schemeClr>
                </a:solidFill>
              </a:rPr>
              <a:t>B) Ödül Verme</a:t>
            </a:r>
            <a:endParaRPr lang="tr-TR" dirty="0">
              <a:solidFill>
                <a:schemeClr val="accent2">
                  <a:lumMod val="50000"/>
                </a:schemeClr>
              </a:solidFill>
            </a:endParaRPr>
          </a:p>
        </p:txBody>
      </p:sp>
      <p:sp>
        <p:nvSpPr>
          <p:cNvPr id="3" name="İçerik Yer Tutucusu 2"/>
          <p:cNvSpPr>
            <a:spLocks noGrp="1"/>
          </p:cNvSpPr>
          <p:nvPr>
            <p:ph sz="quarter" idx="1"/>
          </p:nvPr>
        </p:nvSpPr>
        <p:spPr>
          <a:xfrm>
            <a:off x="467544" y="1412776"/>
            <a:ext cx="8064896" cy="4413104"/>
          </a:xfrm>
        </p:spPr>
        <p:txBody>
          <a:bodyPr>
            <a:noAutofit/>
          </a:bodyPr>
          <a:lstStyle/>
          <a:p>
            <a:pPr algn="just">
              <a:lnSpc>
                <a:spcPct val="150000"/>
              </a:lnSpc>
            </a:pPr>
            <a:r>
              <a:rPr lang="tr-TR" sz="1900" dirty="0" smtClean="0"/>
              <a:t>Ödül tekniği uygulanırken </a:t>
            </a:r>
            <a:r>
              <a:rPr lang="tr-TR" sz="1900" dirty="0"/>
              <a:t> </a:t>
            </a:r>
            <a:r>
              <a:rPr lang="tr-TR" sz="1900" dirty="0" smtClean="0"/>
              <a:t>öğrenciye metni okutmadan önce ödül listesinden bir ödül seçtirilir, öğrenci metni okuduktan sonra okuma performansına göre koyulan hedefe ulaşması durumunda seçtiği ödül verilir.</a:t>
            </a:r>
          </a:p>
          <a:p>
            <a:pPr>
              <a:lnSpc>
                <a:spcPct val="150000"/>
              </a:lnSpc>
            </a:pPr>
            <a:endParaRPr lang="tr-TR" sz="1900" dirty="0"/>
          </a:p>
          <a:p>
            <a:pPr>
              <a:lnSpc>
                <a:spcPct val="150000"/>
              </a:lnSpc>
            </a:pPr>
            <a:endParaRPr lang="tr-TR" sz="1900" dirty="0" smtClean="0"/>
          </a:p>
          <a:p>
            <a:pPr algn="just">
              <a:lnSpc>
                <a:spcPct val="150000"/>
              </a:lnSpc>
              <a:buFont typeface="Wingdings" pitchFamily="2" charset="2"/>
              <a:buChar char="Ø"/>
            </a:pPr>
            <a:r>
              <a:rPr lang="tr-TR" sz="1900" dirty="0" smtClean="0"/>
              <a:t>NOT: Bu teknikler tek uygulanabileceği gibi birleştirilmiş paketler halinde de uygulanabilir. Araştırmalar birleştirilmiş öğretim paketlerinin, öğrencilerin okuma hızında tekli olarak sunulan öğretimlere göre daha etkili olduğunu göstermektedir.</a:t>
            </a:r>
            <a:endParaRPr lang="tr-TR" sz="1900" dirty="0"/>
          </a:p>
        </p:txBody>
      </p:sp>
    </p:spTree>
    <p:extLst>
      <p:ext uri="{BB962C8B-B14F-4D97-AF65-F5344CB8AC3E}">
        <p14:creationId xmlns:p14="http://schemas.microsoft.com/office/powerpoint/2010/main" val="2745163747"/>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1655168" y="2902790"/>
            <a:ext cx="7488832" cy="1750346"/>
          </a:xfrm>
        </p:spPr>
        <p:txBody>
          <a:bodyPr>
            <a:noAutofit/>
          </a:bodyPr>
          <a:lstStyle/>
          <a:p>
            <a:pPr algn="ctr">
              <a:lnSpc>
                <a:spcPct val="150000"/>
              </a:lnSpc>
            </a:pPr>
            <a:r>
              <a:rPr lang="tr-TR" sz="5000" dirty="0" smtClean="0">
                <a:solidFill>
                  <a:srgbClr val="002060"/>
                </a:solidFill>
              </a:rPr>
              <a:t>OKUDUĞUNU ANLAMA STRATEJİLERİ</a:t>
            </a:r>
            <a:endParaRPr lang="tr-TR" sz="5000" dirty="0">
              <a:solidFill>
                <a:srgbClr val="002060"/>
              </a:solidFill>
            </a:endParaRPr>
          </a:p>
        </p:txBody>
      </p:sp>
    </p:spTree>
    <p:extLst>
      <p:ext uri="{BB962C8B-B14F-4D97-AF65-F5344CB8AC3E}">
        <p14:creationId xmlns:p14="http://schemas.microsoft.com/office/powerpoint/2010/main" val="64433554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 name="Diyagram 30"/>
          <p:cNvGraphicFramePr/>
          <p:nvPr>
            <p:extLst>
              <p:ext uri="{D42A27DB-BD31-4B8C-83A1-F6EECF244321}">
                <p14:modId xmlns:p14="http://schemas.microsoft.com/office/powerpoint/2010/main" val="1875082531"/>
              </p:ext>
            </p:extLst>
          </p:nvPr>
        </p:nvGraphicFramePr>
        <p:xfrm>
          <a:off x="179512" y="404664"/>
          <a:ext cx="8496944"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0254477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476672"/>
            <a:ext cx="7467600" cy="638944"/>
          </a:xfrm>
        </p:spPr>
        <p:txBody>
          <a:bodyPr>
            <a:normAutofit fontScale="90000"/>
          </a:bodyPr>
          <a:lstStyle/>
          <a:p>
            <a:r>
              <a:rPr lang="tr-TR" sz="3200" dirty="0" smtClean="0">
                <a:solidFill>
                  <a:schemeClr val="accent3">
                    <a:lumMod val="75000"/>
                  </a:schemeClr>
                </a:solidFill>
              </a:rPr>
              <a:t>1)Okuma Öncesi Kullanılan Okuduğunu Anlama Stratejileri</a:t>
            </a:r>
            <a:endParaRPr lang="tr-TR" sz="3200" dirty="0">
              <a:solidFill>
                <a:schemeClr val="accent3">
                  <a:lumMod val="75000"/>
                </a:schemeClr>
              </a:solidFill>
            </a:endParaRPr>
          </a:p>
        </p:txBody>
      </p:sp>
      <p:graphicFrame>
        <p:nvGraphicFramePr>
          <p:cNvPr id="4" name="Diyagram 3"/>
          <p:cNvGraphicFramePr/>
          <p:nvPr>
            <p:extLst>
              <p:ext uri="{D42A27DB-BD31-4B8C-83A1-F6EECF244321}">
                <p14:modId xmlns:p14="http://schemas.microsoft.com/office/powerpoint/2010/main" val="3407111266"/>
              </p:ext>
            </p:extLst>
          </p:nvPr>
        </p:nvGraphicFramePr>
        <p:xfrm>
          <a:off x="1043608" y="1196752"/>
          <a:ext cx="7560840"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7477583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395536" y="476672"/>
          <a:ext cx="8064896"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6" name="5 Düz Bağlayıcı"/>
          <p:cNvCxnSpPr/>
          <p:nvPr/>
        </p:nvCxnSpPr>
        <p:spPr>
          <a:xfrm>
            <a:off x="2699792" y="2636912"/>
            <a:ext cx="0" cy="15121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7 Düz Bağlayıcı"/>
          <p:cNvCxnSpPr/>
          <p:nvPr/>
        </p:nvCxnSpPr>
        <p:spPr>
          <a:xfrm>
            <a:off x="5724128" y="2636912"/>
            <a:ext cx="0" cy="15121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checke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88640"/>
            <a:ext cx="7467600" cy="720080"/>
          </a:xfrm>
        </p:spPr>
        <p:txBody>
          <a:bodyPr>
            <a:normAutofit fontScale="90000"/>
          </a:bodyPr>
          <a:lstStyle/>
          <a:p>
            <a:r>
              <a:rPr lang="tr-TR" dirty="0" smtClean="0">
                <a:solidFill>
                  <a:schemeClr val="accent2">
                    <a:lumMod val="50000"/>
                  </a:schemeClr>
                </a:solidFill>
              </a:rPr>
              <a:t>A) Metni Okumak İçin Amaç Oluşturmak</a:t>
            </a:r>
            <a:endParaRPr lang="tr-TR" dirty="0">
              <a:solidFill>
                <a:schemeClr val="accent2">
                  <a:lumMod val="50000"/>
                </a:schemeClr>
              </a:solidFill>
            </a:endParaRPr>
          </a:p>
        </p:txBody>
      </p:sp>
      <p:sp>
        <p:nvSpPr>
          <p:cNvPr id="3" name="İçerik Yer Tutucusu 2"/>
          <p:cNvSpPr>
            <a:spLocks noGrp="1"/>
          </p:cNvSpPr>
          <p:nvPr>
            <p:ph sz="quarter" idx="1"/>
          </p:nvPr>
        </p:nvSpPr>
        <p:spPr>
          <a:xfrm>
            <a:off x="179512" y="1124744"/>
            <a:ext cx="8568952" cy="5544616"/>
          </a:xfrm>
        </p:spPr>
        <p:txBody>
          <a:bodyPr>
            <a:normAutofit fontScale="92500" lnSpcReduction="10000"/>
          </a:bodyPr>
          <a:lstStyle/>
          <a:p>
            <a:pPr algn="just">
              <a:lnSpc>
                <a:spcPct val="150000"/>
              </a:lnSpc>
            </a:pPr>
            <a:r>
              <a:rPr lang="tr-TR" dirty="0" smtClean="0"/>
              <a:t>Okuyucular, çeşitli metinleri farklı amaçlarla okurlar. Okuyucuların okuma amacının farkında olmaları, uygun okuma stratejilerimi seçmelerini sağlar. Okuma amacının farkında olunması, aynı zamanda iyi okuyucunun kendi anlama durumunu değerlendirmesini sağlar. Okuma amacını belirlemenin diğer bir yararı ise önceden  kazanılmış bilgileri canlandırarak metne olan ilgiyi artırmak ve anlama için güdülenmeyi sağlayarak okuyucunun bilgiyi </a:t>
            </a:r>
            <a:r>
              <a:rPr lang="tr-TR" dirty="0" err="1" smtClean="0"/>
              <a:t>işlemlemesini</a:t>
            </a:r>
            <a:r>
              <a:rPr lang="tr-TR" dirty="0" smtClean="0"/>
              <a:t> ve dolayısıyla da metni anlamasını kolaylaştırmaktır. Öğretmenler, okuma öncesinde öğrencilerin okuma amaçlarını oluşturma sürecine model olmalıdır.</a:t>
            </a:r>
            <a:endParaRPr lang="tr-TR" dirty="0"/>
          </a:p>
        </p:txBody>
      </p:sp>
    </p:spTree>
    <p:extLst>
      <p:ext uri="{BB962C8B-B14F-4D97-AF65-F5344CB8AC3E}">
        <p14:creationId xmlns:p14="http://schemas.microsoft.com/office/powerpoint/2010/main" val="75949190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332656"/>
            <a:ext cx="7467600" cy="796950"/>
          </a:xfrm>
        </p:spPr>
        <p:txBody>
          <a:bodyPr>
            <a:normAutofit fontScale="90000"/>
          </a:bodyPr>
          <a:lstStyle/>
          <a:p>
            <a:r>
              <a:rPr lang="tr-TR" dirty="0" smtClean="0">
                <a:solidFill>
                  <a:schemeClr val="accent2">
                    <a:lumMod val="50000"/>
                  </a:schemeClr>
                </a:solidFill>
              </a:rPr>
              <a:t>B) Metnin İçeriği İle İlgili Geçmiş Bilgileri Harekete Geçirmek</a:t>
            </a:r>
            <a:endParaRPr lang="tr-TR" dirty="0">
              <a:solidFill>
                <a:schemeClr val="accent2">
                  <a:lumMod val="50000"/>
                </a:schemeClr>
              </a:solidFill>
            </a:endParaRPr>
          </a:p>
        </p:txBody>
      </p:sp>
      <p:sp>
        <p:nvSpPr>
          <p:cNvPr id="3" name="İçerik Yer Tutucusu 2"/>
          <p:cNvSpPr>
            <a:spLocks noGrp="1"/>
          </p:cNvSpPr>
          <p:nvPr>
            <p:ph sz="quarter" idx="1"/>
          </p:nvPr>
        </p:nvSpPr>
        <p:spPr>
          <a:xfrm>
            <a:off x="107504" y="1196752"/>
            <a:ext cx="8640960" cy="5472608"/>
          </a:xfrm>
        </p:spPr>
        <p:txBody>
          <a:bodyPr>
            <a:normAutofit fontScale="92500" lnSpcReduction="20000"/>
          </a:bodyPr>
          <a:lstStyle/>
          <a:p>
            <a:pPr algn="just">
              <a:lnSpc>
                <a:spcPct val="150000"/>
              </a:lnSpc>
            </a:pPr>
            <a:r>
              <a:rPr lang="tr-TR" dirty="0" smtClean="0"/>
              <a:t>Bir bireyin metni anlama düzeyi kendi mevcut bilgisinin, metnin içeriği ile uyuşma derecesine bağlıdır. Geçmiş bilgileri harekete geçirmek için  uygulanan  stratejiler, metindeki bilgilerle okuyucunun sahip olduğu bilgilerin birleştirilmesi ve okuyucunun geçmiş bilgisiyle metinde yer alan bilgiler arasında bağlantı kurması amacıyla kullanılır. Metni okumadan önce geçmiş bilgileri harekete geçirmek ve ön bilgi oluşturma stratejileri;</a:t>
            </a:r>
          </a:p>
          <a:p>
            <a:pPr>
              <a:lnSpc>
                <a:spcPct val="150000"/>
              </a:lnSpc>
              <a:buFont typeface="Wingdings" pitchFamily="2" charset="2"/>
              <a:buChar char="v"/>
            </a:pPr>
            <a:r>
              <a:rPr lang="tr-TR" dirty="0" smtClean="0"/>
              <a:t>Beyin Fırtınası Yapmak</a:t>
            </a:r>
          </a:p>
          <a:p>
            <a:pPr>
              <a:lnSpc>
                <a:spcPct val="150000"/>
              </a:lnSpc>
              <a:buFont typeface="Wingdings" pitchFamily="2" charset="2"/>
              <a:buChar char="v"/>
            </a:pPr>
            <a:r>
              <a:rPr lang="tr-TR" dirty="0" smtClean="0"/>
              <a:t>Metin İçeriğini ve  Yapısını Görselleştirmek</a:t>
            </a:r>
          </a:p>
          <a:p>
            <a:pPr>
              <a:lnSpc>
                <a:spcPct val="150000"/>
              </a:lnSpc>
              <a:buFont typeface="Wingdings" pitchFamily="2" charset="2"/>
              <a:buChar char="v"/>
            </a:pPr>
            <a:r>
              <a:rPr lang="tr-TR" dirty="0" smtClean="0"/>
              <a:t>Metni Gözden Geçirmek ve Kavramları Açıklamak</a:t>
            </a:r>
          </a:p>
          <a:p>
            <a:pPr algn="just">
              <a:lnSpc>
                <a:spcPct val="150000"/>
              </a:lnSpc>
            </a:pPr>
            <a:endParaRPr lang="tr-TR" dirty="0" smtClean="0"/>
          </a:p>
        </p:txBody>
      </p:sp>
    </p:spTree>
    <p:extLst>
      <p:ext uri="{BB962C8B-B14F-4D97-AF65-F5344CB8AC3E}">
        <p14:creationId xmlns:p14="http://schemas.microsoft.com/office/powerpoint/2010/main" val="399050263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332656"/>
            <a:ext cx="7467600" cy="868958"/>
          </a:xfrm>
        </p:spPr>
        <p:txBody>
          <a:bodyPr/>
          <a:lstStyle/>
          <a:p>
            <a:r>
              <a:rPr lang="tr-TR" dirty="0" smtClean="0"/>
              <a:t>     1)     Beyin Fırtınası</a:t>
            </a:r>
            <a:endParaRPr lang="tr-TR" dirty="0"/>
          </a:p>
        </p:txBody>
      </p:sp>
      <p:sp>
        <p:nvSpPr>
          <p:cNvPr id="3" name="İçerik Yer Tutucusu 2"/>
          <p:cNvSpPr>
            <a:spLocks noGrp="1"/>
          </p:cNvSpPr>
          <p:nvPr>
            <p:ph sz="quarter" idx="1"/>
          </p:nvPr>
        </p:nvSpPr>
        <p:spPr>
          <a:xfrm>
            <a:off x="179512" y="1628800"/>
            <a:ext cx="8568952" cy="4464496"/>
          </a:xfrm>
        </p:spPr>
        <p:txBody>
          <a:bodyPr>
            <a:normAutofit fontScale="92500" lnSpcReduction="10000"/>
          </a:bodyPr>
          <a:lstStyle/>
          <a:p>
            <a:pPr algn="just">
              <a:lnSpc>
                <a:spcPct val="150000"/>
              </a:lnSpc>
            </a:pPr>
            <a:r>
              <a:rPr lang="tr-TR" dirty="0" smtClean="0"/>
              <a:t>Öğretmenlerin, metnin konusuyla ilgili öğrencilerin beyin fırtınası yapabilmeleri için metinden seçilen bir kelime, bir ifade veya bir resimle beyin fırtınasını başlatması gerekir. Okuma öncesinde, öğrencilere sunulan bu uyaranlarla ilgili ne düşündükleri sorularak, onların konu ile ilgili fikirleri alınabilir ve bu fikirler tahtaya yazılır. Ortaya çıkan fikirler öğrencilerle birlikte metin yapısına uygun şematik düzenleyicide gruplanarak, bu gruplanan fikirler etiketlenebilir. </a:t>
            </a:r>
            <a:endParaRPr lang="tr-TR" dirty="0"/>
          </a:p>
        </p:txBody>
      </p:sp>
    </p:spTree>
    <p:extLst>
      <p:ext uri="{BB962C8B-B14F-4D97-AF65-F5344CB8AC3E}">
        <p14:creationId xmlns:p14="http://schemas.microsoft.com/office/powerpoint/2010/main" val="278297633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764704"/>
            <a:ext cx="7467600" cy="724942"/>
          </a:xfrm>
        </p:spPr>
        <p:txBody>
          <a:bodyPr>
            <a:normAutofit fontScale="90000"/>
          </a:bodyPr>
          <a:lstStyle/>
          <a:p>
            <a:r>
              <a:rPr lang="tr-TR" dirty="0" smtClean="0"/>
              <a:t>     2)     Metin İçeriğinin Yapısının Görselleştirilmesi</a:t>
            </a:r>
            <a:endParaRPr lang="tr-TR" dirty="0"/>
          </a:p>
        </p:txBody>
      </p:sp>
      <p:sp>
        <p:nvSpPr>
          <p:cNvPr id="3" name="İçerik Yer Tutucusu 2"/>
          <p:cNvSpPr>
            <a:spLocks noGrp="1"/>
          </p:cNvSpPr>
          <p:nvPr>
            <p:ph sz="quarter" idx="1"/>
          </p:nvPr>
        </p:nvSpPr>
        <p:spPr>
          <a:xfrm>
            <a:off x="323528" y="1916832"/>
            <a:ext cx="8064896" cy="3556992"/>
          </a:xfrm>
        </p:spPr>
        <p:txBody>
          <a:bodyPr>
            <a:normAutofit fontScale="92500" lnSpcReduction="10000"/>
          </a:bodyPr>
          <a:lstStyle/>
          <a:p>
            <a:pPr algn="just">
              <a:lnSpc>
                <a:spcPct val="150000"/>
              </a:lnSpc>
            </a:pPr>
            <a:r>
              <a:rPr lang="tr-TR" dirty="0" smtClean="0"/>
              <a:t>Okuma öncesinde metnin içeriğini gösteren bir şematik düzenleyici ile okunacak metindeki bilgi birimleri ve bu bilgi birimlerinin sıralanışı ve ilişkileri hakkında öğrencilere bilgi verilebilir. Bu tür bir çalışmayla okuma öncesinde öğrencilerin metnin içeriği hakkında bilgi sahibi olmaları ve metindeki önemli bilgi birikimlerine dikkat etmeleri sağlanır.</a:t>
            </a:r>
            <a:endParaRPr lang="tr-TR" dirty="0"/>
          </a:p>
        </p:txBody>
      </p:sp>
    </p:spTree>
    <p:extLst>
      <p:ext uri="{BB962C8B-B14F-4D97-AF65-F5344CB8AC3E}">
        <p14:creationId xmlns:p14="http://schemas.microsoft.com/office/powerpoint/2010/main" val="3246034217"/>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548680"/>
            <a:ext cx="7467600" cy="868958"/>
          </a:xfrm>
        </p:spPr>
        <p:txBody>
          <a:bodyPr/>
          <a:lstStyle/>
          <a:p>
            <a:r>
              <a:rPr lang="tr-TR" dirty="0" smtClean="0"/>
              <a:t>      3)     Metni Gözden Geçirmek</a:t>
            </a:r>
            <a:endParaRPr lang="tr-TR" dirty="0"/>
          </a:p>
        </p:txBody>
      </p:sp>
      <p:sp>
        <p:nvSpPr>
          <p:cNvPr id="3" name="İçerik Yer Tutucusu 2"/>
          <p:cNvSpPr>
            <a:spLocks noGrp="1"/>
          </p:cNvSpPr>
          <p:nvPr>
            <p:ph sz="quarter" idx="1"/>
          </p:nvPr>
        </p:nvSpPr>
        <p:spPr>
          <a:xfrm>
            <a:off x="251520" y="1628800"/>
            <a:ext cx="8496944" cy="4845152"/>
          </a:xfrm>
        </p:spPr>
        <p:txBody>
          <a:bodyPr/>
          <a:lstStyle/>
          <a:p>
            <a:pPr algn="just">
              <a:lnSpc>
                <a:spcPct val="150000"/>
              </a:lnSpc>
            </a:pPr>
            <a:r>
              <a:rPr lang="tr-TR" dirty="0" smtClean="0"/>
              <a:t>3 aşamada uygulanır. Birinci aşamada öğrencinin metne ilgisi uyandırılır, ikinci aşamada metin konusu hakkında kısa bir tartışma yapılır, üçüncü aşamada ise öğrencilerin metni gözden geçirmesi istenir. Öğrenciler metni gözden geçirirken metinde bulunan şekillere, resimlere, ana ve alt başlıklara, varsa özet ifadelere bakması istenir. Gözden geçirme işlemi beş dakikadan fazla olmamalıdır.</a:t>
            </a:r>
            <a:endParaRPr lang="tr-TR" dirty="0"/>
          </a:p>
        </p:txBody>
      </p:sp>
    </p:spTree>
    <p:extLst>
      <p:ext uri="{BB962C8B-B14F-4D97-AF65-F5344CB8AC3E}">
        <p14:creationId xmlns:p14="http://schemas.microsoft.com/office/powerpoint/2010/main" val="43645286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692696"/>
            <a:ext cx="7467600" cy="652934"/>
          </a:xfrm>
        </p:spPr>
        <p:txBody>
          <a:bodyPr>
            <a:normAutofit fontScale="90000"/>
          </a:bodyPr>
          <a:lstStyle/>
          <a:p>
            <a:r>
              <a:rPr lang="tr-TR" dirty="0" smtClean="0">
                <a:solidFill>
                  <a:schemeClr val="accent3">
                    <a:lumMod val="75000"/>
                  </a:schemeClr>
                </a:solidFill>
              </a:rPr>
              <a:t>2) Okuma Sırası Kullanılan Okuduğunu Anlama Stratejileri</a:t>
            </a:r>
            <a:endParaRPr lang="tr-TR" dirty="0">
              <a:solidFill>
                <a:schemeClr val="accent3">
                  <a:lumMod val="75000"/>
                </a:schemeClr>
              </a:solidFill>
            </a:endParaRPr>
          </a:p>
        </p:txBody>
      </p:sp>
      <p:sp>
        <p:nvSpPr>
          <p:cNvPr id="3" name="İçerik Yer Tutucusu 2"/>
          <p:cNvSpPr>
            <a:spLocks noGrp="1"/>
          </p:cNvSpPr>
          <p:nvPr>
            <p:ph sz="quarter" idx="1"/>
          </p:nvPr>
        </p:nvSpPr>
        <p:spPr>
          <a:xfrm>
            <a:off x="179512" y="1628800"/>
            <a:ext cx="8496944" cy="4968552"/>
          </a:xfrm>
        </p:spPr>
        <p:txBody>
          <a:bodyPr>
            <a:normAutofit/>
          </a:bodyPr>
          <a:lstStyle/>
          <a:p>
            <a:pPr algn="just">
              <a:lnSpc>
                <a:spcPct val="150000"/>
              </a:lnSpc>
            </a:pPr>
            <a:r>
              <a:rPr lang="tr-TR" dirty="0" smtClean="0"/>
              <a:t>Okuma sırası kullanılan stratejilerin kullanım amacı, metindeki bilgi birikimlerini anlama ve bu bilgi ve birimleri arasında bağ kurarak tüm metni anlama ve metindeki bilgilerden çıkarım yapma becerilerini geliştirmektir. Okuma sırası stratejiler kullanılırken başlangıçta metnin her bölümü için stratejiler uygulanmalı, öğrenciler okuduklarını anlamada bağımsızlaştıkça okunan bölümler  arttırılmalıdır. </a:t>
            </a:r>
            <a:endParaRPr lang="tr-TR" dirty="0"/>
          </a:p>
        </p:txBody>
      </p:sp>
    </p:spTree>
    <p:extLst>
      <p:ext uri="{BB962C8B-B14F-4D97-AF65-F5344CB8AC3E}">
        <p14:creationId xmlns:p14="http://schemas.microsoft.com/office/powerpoint/2010/main" val="426061886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67544" y="1052736"/>
            <a:ext cx="7992888" cy="5089776"/>
          </a:xfrm>
        </p:spPr>
        <p:txBody>
          <a:bodyPr>
            <a:normAutofit/>
          </a:bodyPr>
          <a:lstStyle/>
          <a:p>
            <a:pPr marL="0" indent="0" algn="just">
              <a:lnSpc>
                <a:spcPct val="110000"/>
              </a:lnSpc>
              <a:buNone/>
            </a:pPr>
            <a:r>
              <a:rPr lang="tr-TR" dirty="0"/>
              <a:t>Okuma sırasında aşağıdaki stratejiler uygulanabilir;</a:t>
            </a:r>
          </a:p>
          <a:p>
            <a:pPr algn="just">
              <a:lnSpc>
                <a:spcPct val="110000"/>
              </a:lnSpc>
            </a:pPr>
            <a:endParaRPr lang="tr-TR" dirty="0"/>
          </a:p>
          <a:p>
            <a:pPr algn="just">
              <a:lnSpc>
                <a:spcPct val="110000"/>
              </a:lnSpc>
              <a:buFont typeface="Wingdings" pitchFamily="2" charset="2"/>
              <a:buChar char="v"/>
            </a:pPr>
            <a:r>
              <a:rPr lang="tr-TR" dirty="0"/>
              <a:t>Okunan bölümün ana fikrini bulma</a:t>
            </a:r>
          </a:p>
          <a:p>
            <a:pPr algn="just">
              <a:lnSpc>
                <a:spcPct val="110000"/>
              </a:lnSpc>
              <a:buFont typeface="Wingdings" pitchFamily="2" charset="2"/>
              <a:buChar char="v"/>
            </a:pPr>
            <a:r>
              <a:rPr lang="tr-TR" dirty="0"/>
              <a:t>Okuma öncesi yapılan tahminleri doğrulama ya da farklılaştırma</a:t>
            </a:r>
          </a:p>
          <a:p>
            <a:pPr algn="just">
              <a:lnSpc>
                <a:spcPct val="110000"/>
              </a:lnSpc>
              <a:buFont typeface="Wingdings" pitchFamily="2" charset="2"/>
              <a:buChar char="v"/>
            </a:pPr>
            <a:r>
              <a:rPr lang="tr-TR" dirty="0"/>
              <a:t>Okuma öncesi üretilen soruların cevaplarını metinde arama</a:t>
            </a:r>
          </a:p>
          <a:p>
            <a:pPr algn="just">
              <a:lnSpc>
                <a:spcPct val="110000"/>
              </a:lnSpc>
              <a:buFont typeface="Wingdings" pitchFamily="2" charset="2"/>
              <a:buChar char="v"/>
            </a:pPr>
            <a:r>
              <a:rPr lang="tr-TR" dirty="0"/>
              <a:t>Okunan bölümle ilgili sorular üretme</a:t>
            </a:r>
          </a:p>
          <a:p>
            <a:pPr algn="just">
              <a:lnSpc>
                <a:spcPct val="110000"/>
              </a:lnSpc>
              <a:buFont typeface="Wingdings" pitchFamily="2" charset="2"/>
              <a:buChar char="v"/>
            </a:pPr>
            <a:r>
              <a:rPr lang="tr-TR" dirty="0"/>
              <a:t>Okunacak bölümle ilgili tahminler yapma</a:t>
            </a:r>
          </a:p>
          <a:p>
            <a:pPr algn="just">
              <a:lnSpc>
                <a:spcPct val="110000"/>
              </a:lnSpc>
              <a:buFont typeface="Wingdings" pitchFamily="2" charset="2"/>
              <a:buChar char="v"/>
            </a:pPr>
            <a:r>
              <a:rPr lang="tr-TR" dirty="0"/>
              <a:t>Kümülatif anlattırma</a:t>
            </a:r>
          </a:p>
          <a:p>
            <a:endParaRPr lang="tr-TR" dirty="0"/>
          </a:p>
        </p:txBody>
      </p:sp>
    </p:spTree>
    <p:extLst>
      <p:ext uri="{BB962C8B-B14F-4D97-AF65-F5344CB8AC3E}">
        <p14:creationId xmlns:p14="http://schemas.microsoft.com/office/powerpoint/2010/main" val="177073415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67544" y="476672"/>
          <a:ext cx="7632848"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checke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57200" y="332656"/>
            <a:ext cx="7859216" cy="6141296"/>
          </a:xfrm>
        </p:spPr>
        <p:txBody>
          <a:bodyPr>
            <a:normAutofit fontScale="92500" lnSpcReduction="10000"/>
          </a:bodyPr>
          <a:lstStyle/>
          <a:p>
            <a:pPr marL="0" indent="0" algn="just">
              <a:lnSpc>
                <a:spcPct val="150000"/>
              </a:lnSpc>
              <a:buNone/>
            </a:pPr>
            <a:r>
              <a:rPr lang="tr-TR" dirty="0" smtClean="0"/>
              <a:t>       </a:t>
            </a:r>
          </a:p>
          <a:p>
            <a:pPr marL="0" indent="0" algn="just">
              <a:lnSpc>
                <a:spcPct val="150000"/>
              </a:lnSpc>
              <a:buNone/>
            </a:pPr>
            <a:r>
              <a:rPr lang="tr-TR" dirty="0"/>
              <a:t> </a:t>
            </a:r>
            <a:r>
              <a:rPr lang="tr-TR" dirty="0" smtClean="0"/>
              <a:t>    Okuma sırasında öğrencilere  anlamalarını izleme ve kontrol etme stratejileri de öğretilmelidir. Bu amaçla aşağıdaki stratejilere model olunmalıdır.</a:t>
            </a:r>
          </a:p>
          <a:p>
            <a:pPr>
              <a:lnSpc>
                <a:spcPct val="150000"/>
              </a:lnSpc>
            </a:pPr>
            <a:endParaRPr lang="tr-TR" dirty="0"/>
          </a:p>
          <a:p>
            <a:pPr>
              <a:lnSpc>
                <a:spcPct val="150000"/>
              </a:lnSpc>
              <a:buFont typeface="Wingdings" pitchFamily="2" charset="2"/>
              <a:buChar char="Ø"/>
            </a:pPr>
            <a:r>
              <a:rPr lang="tr-TR" dirty="0" smtClean="0"/>
              <a:t>Not alma</a:t>
            </a:r>
          </a:p>
          <a:p>
            <a:pPr>
              <a:lnSpc>
                <a:spcPct val="150000"/>
              </a:lnSpc>
              <a:buFont typeface="Wingdings" pitchFamily="2" charset="2"/>
              <a:buChar char="Ø"/>
            </a:pPr>
            <a:r>
              <a:rPr lang="tr-TR" dirty="0" smtClean="0"/>
              <a:t>Metindeki önemli  bilgi birikimlerinin altını çizme</a:t>
            </a:r>
          </a:p>
          <a:p>
            <a:pPr>
              <a:lnSpc>
                <a:spcPct val="150000"/>
              </a:lnSpc>
              <a:buFont typeface="Wingdings" pitchFamily="2" charset="2"/>
              <a:buChar char="Ø"/>
            </a:pPr>
            <a:r>
              <a:rPr lang="tr-TR" dirty="0" smtClean="0"/>
              <a:t>Anlaşılmayan yeri tekrar dönüp okuma</a:t>
            </a:r>
          </a:p>
          <a:p>
            <a:pPr>
              <a:lnSpc>
                <a:spcPct val="150000"/>
              </a:lnSpc>
              <a:buFont typeface="Wingdings" pitchFamily="2" charset="2"/>
              <a:buChar char="Ø"/>
            </a:pPr>
            <a:r>
              <a:rPr lang="tr-TR" dirty="0" smtClean="0"/>
              <a:t>Okurken okuma hızını düzenleme</a:t>
            </a:r>
          </a:p>
          <a:p>
            <a:pPr>
              <a:lnSpc>
                <a:spcPct val="150000"/>
              </a:lnSpc>
              <a:buFont typeface="Wingdings" pitchFamily="2" charset="2"/>
              <a:buChar char="Ø"/>
            </a:pPr>
            <a:r>
              <a:rPr lang="tr-TR" dirty="0" smtClean="0"/>
              <a:t>Okurken kendine sorular sorarak kendi anlama sürecini izleme ve değerlendirme</a:t>
            </a:r>
          </a:p>
          <a:p>
            <a:pPr marL="0" indent="0">
              <a:lnSpc>
                <a:spcPct val="150000"/>
              </a:lnSpc>
              <a:buNone/>
            </a:pPr>
            <a:endParaRPr lang="tr-TR" dirty="0"/>
          </a:p>
        </p:txBody>
      </p:sp>
    </p:spTree>
    <p:extLst>
      <p:ext uri="{BB962C8B-B14F-4D97-AF65-F5344CB8AC3E}">
        <p14:creationId xmlns:p14="http://schemas.microsoft.com/office/powerpoint/2010/main" val="285876753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57200" y="332656"/>
            <a:ext cx="7715200" cy="6141296"/>
          </a:xfrm>
        </p:spPr>
        <p:txBody>
          <a:bodyPr/>
          <a:lstStyle/>
          <a:p>
            <a:pPr marL="0" indent="0">
              <a:lnSpc>
                <a:spcPct val="150000"/>
              </a:lnSpc>
              <a:buNone/>
            </a:pPr>
            <a:r>
              <a:rPr lang="tr-TR" dirty="0" smtClean="0"/>
              <a:t>Aşağıda okuma sırasında kullanılan bazı strateji örnekleri açıklanmıştır;</a:t>
            </a:r>
          </a:p>
          <a:p>
            <a:pPr marL="0" indent="0">
              <a:buNone/>
            </a:pPr>
            <a:endParaRPr lang="tr-TR" dirty="0" smtClean="0"/>
          </a:p>
          <a:p>
            <a:pPr>
              <a:buFont typeface="Wingdings" pitchFamily="2" charset="2"/>
              <a:buChar char="v"/>
            </a:pPr>
            <a:r>
              <a:rPr lang="tr-TR" b="1" dirty="0" smtClean="0">
                <a:solidFill>
                  <a:schemeClr val="accent6">
                    <a:lumMod val="75000"/>
                  </a:schemeClr>
                </a:solidFill>
              </a:rPr>
              <a:t>Kendi Kelimeleri İle  Açıklama Stratejisi RAP</a:t>
            </a:r>
          </a:p>
          <a:p>
            <a:pPr marL="0" indent="0" algn="just">
              <a:lnSpc>
                <a:spcPct val="150000"/>
              </a:lnSpc>
              <a:buNone/>
            </a:pPr>
            <a:r>
              <a:rPr lang="tr-TR" dirty="0" smtClean="0"/>
              <a:t>Bu strateji okunan bölümün ana fikrini bulmaya yönelik olarak düzenlenmiş bir stratejidir. Bu stratejinin üç uygulama basamağı bulunmaktadır:</a:t>
            </a:r>
          </a:p>
          <a:p>
            <a:pPr marL="0" indent="0">
              <a:buNone/>
            </a:pPr>
            <a:endParaRPr lang="tr-TR" dirty="0" smtClean="0"/>
          </a:p>
          <a:p>
            <a:pPr>
              <a:buFont typeface="Wingdings" pitchFamily="2" charset="2"/>
              <a:buChar char="ü"/>
            </a:pPr>
            <a:r>
              <a:rPr lang="tr-TR" dirty="0" smtClean="0"/>
              <a:t>Paragrafı oku</a:t>
            </a:r>
          </a:p>
          <a:p>
            <a:pPr>
              <a:buFont typeface="Wingdings" pitchFamily="2" charset="2"/>
              <a:buChar char="ü"/>
            </a:pPr>
            <a:r>
              <a:rPr lang="tr-TR" dirty="0" smtClean="0"/>
              <a:t>Kendine sor: Okuduğum yazıdaki ana fikir ve diğer yardımcı fikirler nelerdir?</a:t>
            </a:r>
          </a:p>
          <a:p>
            <a:pPr>
              <a:buFont typeface="Wingdings" pitchFamily="2" charset="2"/>
              <a:buChar char="ü"/>
            </a:pPr>
            <a:r>
              <a:rPr lang="tr-TR" dirty="0" smtClean="0"/>
              <a:t>Kendi sözcüklerinle ifade et.</a:t>
            </a:r>
            <a:endParaRPr lang="tr-TR" dirty="0"/>
          </a:p>
        </p:txBody>
      </p:sp>
    </p:spTree>
    <p:extLst>
      <p:ext uri="{BB962C8B-B14F-4D97-AF65-F5344CB8AC3E}">
        <p14:creationId xmlns:p14="http://schemas.microsoft.com/office/powerpoint/2010/main" val="31679523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251520" y="260648"/>
            <a:ext cx="8496944" cy="6213304"/>
          </a:xfrm>
        </p:spPr>
        <p:txBody>
          <a:bodyPr>
            <a:normAutofit fontScale="85000" lnSpcReduction="20000"/>
          </a:bodyPr>
          <a:lstStyle/>
          <a:p>
            <a:pPr algn="just">
              <a:lnSpc>
                <a:spcPct val="150000"/>
              </a:lnSpc>
              <a:buFont typeface="Wingdings" pitchFamily="2" charset="2"/>
              <a:buChar char="v"/>
            </a:pPr>
            <a:r>
              <a:rPr lang="tr-TR" b="1" dirty="0" smtClean="0">
                <a:solidFill>
                  <a:schemeClr val="accent6">
                    <a:lumMod val="75000"/>
                  </a:schemeClr>
                </a:solidFill>
              </a:rPr>
              <a:t>Soru-Cevap İlişkisi Stratejisi</a:t>
            </a:r>
          </a:p>
          <a:p>
            <a:pPr marL="0" indent="0" algn="just">
              <a:lnSpc>
                <a:spcPct val="150000"/>
              </a:lnSpc>
              <a:buNone/>
            </a:pPr>
            <a:r>
              <a:rPr lang="tr-TR" dirty="0" smtClean="0"/>
              <a:t>Soru-cevap  ilişkisi stratejisini kullanarak, öğrencilere farklı tip sorulara cevap vermek için yapılacaklar öğretilir. </a:t>
            </a:r>
            <a:r>
              <a:rPr lang="tr-TR" dirty="0" err="1" smtClean="0"/>
              <a:t>Pearson</a:t>
            </a:r>
            <a:r>
              <a:rPr lang="tr-TR" dirty="0" smtClean="0"/>
              <a:t> ve Johnson(1978), metinle ilgili anlama sorularını 4 gruba ayırmıştır:</a:t>
            </a:r>
          </a:p>
          <a:p>
            <a:pPr algn="just">
              <a:lnSpc>
                <a:spcPct val="150000"/>
              </a:lnSpc>
              <a:buFont typeface="Wingdings" pitchFamily="2" charset="2"/>
              <a:buChar char="Ø"/>
            </a:pPr>
            <a:r>
              <a:rPr lang="tr-TR" dirty="0" smtClean="0"/>
              <a:t>Metinde cevabı bulunan  sorular: Metinde bulunan bilgiye yönelik  sorulardır. Cümle içinde bulunan bir kelimeye yönelik sorulardır.</a:t>
            </a:r>
          </a:p>
          <a:p>
            <a:pPr algn="just">
              <a:lnSpc>
                <a:spcPct val="150000"/>
              </a:lnSpc>
              <a:buFont typeface="Wingdings" pitchFamily="2" charset="2"/>
              <a:buChar char="Ø"/>
            </a:pPr>
            <a:r>
              <a:rPr lang="tr-TR" dirty="0" smtClean="0"/>
              <a:t>Düşün ve araştır soruları: Sorunun cevabı metindedir, ancak sorunun cevaplanması için  metnin birkaç yerinden yararlanılmalıdır.</a:t>
            </a:r>
          </a:p>
          <a:p>
            <a:pPr algn="just">
              <a:lnSpc>
                <a:spcPct val="150000"/>
              </a:lnSpc>
              <a:buFont typeface="Wingdings" pitchFamily="2" charset="2"/>
              <a:buChar char="Ø"/>
            </a:pPr>
            <a:r>
              <a:rPr lang="tr-TR" dirty="0" smtClean="0"/>
              <a:t>Yazar ve sen soruları: Cevap metinde değildir. Ancak cevabı bulmak için okuyucu ne bildiği hakkında düşünmeli, yazarın ne söylediğini düşünmeli ve bunları birleştirmelidir.</a:t>
            </a:r>
          </a:p>
          <a:p>
            <a:pPr algn="just">
              <a:lnSpc>
                <a:spcPct val="150000"/>
              </a:lnSpc>
              <a:buFont typeface="Wingdings" pitchFamily="2" charset="2"/>
              <a:buChar char="Ø"/>
            </a:pPr>
            <a:r>
              <a:rPr lang="tr-TR" dirty="0" smtClean="0"/>
              <a:t>Kendi başıma soruları: Bu soruların  cevapları metinde değildir. Sorular okuyucunun kendi yaşantılarına yöneliktir.</a:t>
            </a:r>
            <a:endParaRPr lang="tr-TR" dirty="0"/>
          </a:p>
        </p:txBody>
      </p:sp>
    </p:spTree>
    <p:extLst>
      <p:ext uri="{BB962C8B-B14F-4D97-AF65-F5344CB8AC3E}">
        <p14:creationId xmlns:p14="http://schemas.microsoft.com/office/powerpoint/2010/main" val="153910008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57200" y="692696"/>
            <a:ext cx="8075240" cy="5781256"/>
          </a:xfrm>
        </p:spPr>
        <p:txBody>
          <a:bodyPr>
            <a:normAutofit fontScale="77500" lnSpcReduction="20000"/>
          </a:bodyPr>
          <a:lstStyle/>
          <a:p>
            <a:pPr algn="just">
              <a:lnSpc>
                <a:spcPct val="150000"/>
              </a:lnSpc>
            </a:pPr>
            <a:r>
              <a:rPr lang="tr-TR" dirty="0" err="1" smtClean="0"/>
              <a:t>Rapheal</a:t>
            </a:r>
            <a:r>
              <a:rPr lang="tr-TR" dirty="0" smtClean="0"/>
              <a:t>(1986), soru cevap ilişkisi stratejisinin 4 aşamada uygulanmasını önermiştir. </a:t>
            </a:r>
          </a:p>
          <a:p>
            <a:pPr marL="0" indent="0" algn="just">
              <a:lnSpc>
                <a:spcPct val="150000"/>
              </a:lnSpc>
              <a:buNone/>
            </a:pPr>
            <a:r>
              <a:rPr lang="tr-TR" b="1" u="sng" dirty="0" smtClean="0"/>
              <a:t>İlk aşamada; </a:t>
            </a:r>
            <a:r>
              <a:rPr lang="tr-TR" dirty="0" smtClean="0"/>
              <a:t>öğrenciye metin, sorular ve cevapları verilir. Her sorunun yukarıdaki sınıflamaya göre türü ve neden bu türe girdiğini açıklar.</a:t>
            </a:r>
          </a:p>
          <a:p>
            <a:pPr marL="0" indent="0" algn="just">
              <a:lnSpc>
                <a:spcPct val="150000"/>
              </a:lnSpc>
              <a:buNone/>
            </a:pPr>
            <a:r>
              <a:rPr lang="tr-TR" b="1" u="sng" dirty="0" smtClean="0"/>
              <a:t>İkinci aşamada; </a:t>
            </a:r>
            <a:r>
              <a:rPr lang="tr-TR" dirty="0" smtClean="0"/>
              <a:t>öğrenciye metin, sorular ve cevapları verilir ve öğretmen her sorunun türünü belirler. Öğrenciden neden bu tip soru olduğu açıklaması istenir.</a:t>
            </a:r>
          </a:p>
          <a:p>
            <a:pPr marL="0" indent="0" algn="just">
              <a:lnSpc>
                <a:spcPct val="150000"/>
              </a:lnSpc>
              <a:buNone/>
            </a:pPr>
            <a:r>
              <a:rPr lang="tr-TR" b="1" u="sng" dirty="0" smtClean="0"/>
              <a:t>Üçüncü aşamada; </a:t>
            </a:r>
            <a:r>
              <a:rPr lang="tr-TR" dirty="0" smtClean="0"/>
              <a:t>öğrenciye metin, sorular ve cevapları verilir. Öğrenciden soru tiplerini belirlemesi ve neden bu tür soru olduğunu açıklaması istenir. </a:t>
            </a:r>
          </a:p>
          <a:p>
            <a:pPr marL="0" indent="0" algn="just">
              <a:lnSpc>
                <a:spcPct val="150000"/>
              </a:lnSpc>
              <a:buNone/>
            </a:pPr>
            <a:r>
              <a:rPr lang="tr-TR" b="1" u="sng" dirty="0" smtClean="0"/>
              <a:t>Son aşamada; </a:t>
            </a:r>
            <a:r>
              <a:rPr lang="tr-TR" dirty="0" smtClean="0"/>
              <a:t>metin ve sorular verilir. Öğrenciden soruları cevaplaması istenir. Ayrıca ne tür soru olduğu ve neden bu türe girdiğini açıklaması istenir.</a:t>
            </a:r>
            <a:endParaRPr lang="tr-TR" dirty="0"/>
          </a:p>
        </p:txBody>
      </p:sp>
    </p:spTree>
    <p:extLst>
      <p:ext uri="{BB962C8B-B14F-4D97-AF65-F5344CB8AC3E}">
        <p14:creationId xmlns:p14="http://schemas.microsoft.com/office/powerpoint/2010/main" val="49715442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57200" y="332656"/>
            <a:ext cx="7931224" cy="5616624"/>
          </a:xfrm>
        </p:spPr>
        <p:txBody>
          <a:bodyPr>
            <a:normAutofit lnSpcReduction="10000"/>
          </a:bodyPr>
          <a:lstStyle/>
          <a:p>
            <a:pPr>
              <a:buFont typeface="Wingdings" pitchFamily="2" charset="2"/>
              <a:buChar char="v"/>
            </a:pPr>
            <a:endParaRPr lang="tr-TR" b="1" dirty="0" smtClean="0">
              <a:solidFill>
                <a:schemeClr val="accent6">
                  <a:lumMod val="75000"/>
                </a:schemeClr>
              </a:solidFill>
            </a:endParaRPr>
          </a:p>
          <a:p>
            <a:pPr>
              <a:buFont typeface="Wingdings" pitchFamily="2" charset="2"/>
              <a:buChar char="v"/>
            </a:pPr>
            <a:r>
              <a:rPr lang="tr-TR" b="1" dirty="0" smtClean="0">
                <a:solidFill>
                  <a:schemeClr val="accent6">
                    <a:lumMod val="75000"/>
                  </a:schemeClr>
                </a:solidFill>
              </a:rPr>
              <a:t>Kendine Soru Sorma Stratejisi</a:t>
            </a:r>
          </a:p>
          <a:p>
            <a:pPr marL="0" indent="0" algn="just">
              <a:lnSpc>
                <a:spcPct val="150000"/>
              </a:lnSpc>
              <a:buNone/>
            </a:pPr>
            <a:r>
              <a:rPr lang="tr-TR" dirty="0" smtClean="0"/>
              <a:t>Kendine soru sorma stratejisi, anlamayı izlemeyi ve düzenlemeyi gerektiren bir stratejidir. Bu strateji, okuyucuların metinde verilen bilgiler hakkında düşünmesini sağlar ve bu da anlamayı kolaylaştırır.  Öğrencilerin kendi anlamalarını düzenleyen okuyucular olması için üst bilişsel anlama stratejilerini de öğrenmeleri gerekir.  Yetersizlikten etkilenen öğrenciler için bu stratejilerin nasıl uygulandığına model olunması gerekir.</a:t>
            </a:r>
            <a:endParaRPr lang="tr-TR" dirty="0"/>
          </a:p>
        </p:txBody>
      </p:sp>
    </p:spTree>
    <p:extLst>
      <p:ext uri="{BB962C8B-B14F-4D97-AF65-F5344CB8AC3E}">
        <p14:creationId xmlns:p14="http://schemas.microsoft.com/office/powerpoint/2010/main" val="156065019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57200" y="476672"/>
            <a:ext cx="8003232" cy="5997280"/>
          </a:xfrm>
        </p:spPr>
        <p:txBody>
          <a:bodyPr>
            <a:normAutofit/>
          </a:bodyPr>
          <a:lstStyle/>
          <a:p>
            <a:pPr>
              <a:lnSpc>
                <a:spcPct val="150000"/>
              </a:lnSpc>
              <a:buFont typeface="Wingdings" pitchFamily="2" charset="2"/>
              <a:buChar char="v"/>
            </a:pPr>
            <a:r>
              <a:rPr lang="tr-TR" b="1" dirty="0" smtClean="0">
                <a:solidFill>
                  <a:schemeClr val="accent6">
                    <a:lumMod val="75000"/>
                  </a:schemeClr>
                </a:solidFill>
              </a:rPr>
              <a:t>Kümülatif Anlattırma</a:t>
            </a:r>
          </a:p>
          <a:p>
            <a:pPr marL="0" indent="0" algn="just">
              <a:lnSpc>
                <a:spcPct val="150000"/>
              </a:lnSpc>
              <a:buNone/>
            </a:pPr>
            <a:r>
              <a:rPr lang="tr-TR" dirty="0" smtClean="0"/>
              <a:t>Öğrencilere metnin bir bölümü okutularak, okutulan bölümü anlatmaları istenir. Daha sonra ikinci bölüm okunarak  birinci ve ikinci bölüm birlikte anlattırılmalıdır. Aynı işlem diğer bölümler içinde yaptırılarak öğrencinin tüm metni anlatması istenebilir. Metni anlatamayan öğrencilere yardımcı materyal olarak şematik düzenleyici verilebilir. Öğrencilerin şematik düzenleyicilere bakarak özetleme yapması istenebilir.</a:t>
            </a:r>
            <a:endParaRPr lang="tr-TR" dirty="0"/>
          </a:p>
        </p:txBody>
      </p:sp>
    </p:spTree>
    <p:extLst>
      <p:ext uri="{BB962C8B-B14F-4D97-AF65-F5344CB8AC3E}">
        <p14:creationId xmlns:p14="http://schemas.microsoft.com/office/powerpoint/2010/main" val="126104866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548680"/>
            <a:ext cx="7467600" cy="720080"/>
          </a:xfrm>
        </p:spPr>
        <p:txBody>
          <a:bodyPr>
            <a:normAutofit fontScale="90000"/>
          </a:bodyPr>
          <a:lstStyle/>
          <a:p>
            <a:r>
              <a:rPr lang="tr-TR" dirty="0" smtClean="0">
                <a:solidFill>
                  <a:schemeClr val="accent3">
                    <a:lumMod val="75000"/>
                  </a:schemeClr>
                </a:solidFill>
                <a:cs typeface="Times New Roman" pitchFamily="18" charset="0"/>
              </a:rPr>
              <a:t>3) Okuma Sonrası Kullanılan  Okuduğunu Anlama  Stratejileri</a:t>
            </a:r>
            <a:endParaRPr lang="tr-TR" dirty="0">
              <a:solidFill>
                <a:schemeClr val="accent3">
                  <a:lumMod val="75000"/>
                </a:schemeClr>
              </a:solidFill>
              <a:cs typeface="Times New Roman" pitchFamily="18" charset="0"/>
            </a:endParaRPr>
          </a:p>
        </p:txBody>
      </p:sp>
      <p:sp>
        <p:nvSpPr>
          <p:cNvPr id="3" name="İçerik Yer Tutucusu 2"/>
          <p:cNvSpPr>
            <a:spLocks noGrp="1"/>
          </p:cNvSpPr>
          <p:nvPr>
            <p:ph sz="quarter" idx="1"/>
          </p:nvPr>
        </p:nvSpPr>
        <p:spPr>
          <a:xfrm>
            <a:off x="467544" y="1556792"/>
            <a:ext cx="7467600" cy="4269088"/>
          </a:xfrm>
        </p:spPr>
        <p:txBody>
          <a:bodyPr/>
          <a:lstStyle/>
          <a:p>
            <a:pPr algn="just">
              <a:lnSpc>
                <a:spcPct val="150000"/>
              </a:lnSpc>
            </a:pPr>
            <a:r>
              <a:rPr lang="tr-TR" dirty="0" smtClean="0"/>
              <a:t>Okuma sonrası kullanılan  okuduğunu anlama stratejileri öğrencilerin okudukları metin hakkında tartışma esasına dayanmaktadır. Bu stratejilerin amacı, okunanlarla ilgili düşüncelerin genişletilerek metnin tümünü anlamayı sağlamaktır.</a:t>
            </a:r>
          </a:p>
        </p:txBody>
      </p:sp>
    </p:spTree>
    <p:extLst>
      <p:ext uri="{BB962C8B-B14F-4D97-AF65-F5344CB8AC3E}">
        <p14:creationId xmlns:p14="http://schemas.microsoft.com/office/powerpoint/2010/main" val="265885428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620688"/>
            <a:ext cx="7467600" cy="724942"/>
          </a:xfrm>
        </p:spPr>
        <p:txBody>
          <a:bodyPr>
            <a:normAutofit fontScale="90000"/>
          </a:bodyPr>
          <a:lstStyle/>
          <a:p>
            <a:r>
              <a:rPr lang="tr-TR" sz="3200" dirty="0" smtClean="0">
                <a:solidFill>
                  <a:schemeClr val="accent3">
                    <a:lumMod val="75000"/>
                  </a:schemeClr>
                </a:solidFill>
              </a:rPr>
              <a:t>Okuma sonrası okuduğunu anlama  stratejileri</a:t>
            </a:r>
            <a:endParaRPr lang="tr-TR" sz="3200" dirty="0">
              <a:solidFill>
                <a:schemeClr val="accent3">
                  <a:lumMod val="75000"/>
                </a:schemeClr>
              </a:solidFill>
            </a:endParaRPr>
          </a:p>
        </p:txBody>
      </p:sp>
      <p:sp>
        <p:nvSpPr>
          <p:cNvPr id="3" name="İçerik Yer Tutucusu 2"/>
          <p:cNvSpPr>
            <a:spLocks noGrp="1"/>
          </p:cNvSpPr>
          <p:nvPr>
            <p:ph sz="quarter" idx="1"/>
          </p:nvPr>
        </p:nvSpPr>
        <p:spPr>
          <a:xfrm>
            <a:off x="457200" y="1700808"/>
            <a:ext cx="7467600" cy="4773144"/>
          </a:xfrm>
        </p:spPr>
        <p:txBody>
          <a:bodyPr>
            <a:noAutofit/>
          </a:bodyPr>
          <a:lstStyle/>
          <a:p>
            <a:pPr>
              <a:buFont typeface="Wingdings" pitchFamily="2" charset="2"/>
              <a:buChar char="ü"/>
            </a:pPr>
            <a:r>
              <a:rPr lang="tr-TR" sz="2600" dirty="0" smtClean="0">
                <a:solidFill>
                  <a:srgbClr val="002060"/>
                </a:solidFill>
              </a:rPr>
              <a:t>Metni özetlemek</a:t>
            </a:r>
          </a:p>
          <a:p>
            <a:pPr>
              <a:buFont typeface="Wingdings" pitchFamily="2" charset="2"/>
              <a:buChar char="ü"/>
            </a:pPr>
            <a:r>
              <a:rPr lang="tr-TR" sz="2600" dirty="0" smtClean="0">
                <a:solidFill>
                  <a:srgbClr val="002060"/>
                </a:solidFill>
              </a:rPr>
              <a:t>Okunanlar üzerine tartışmak</a:t>
            </a:r>
          </a:p>
          <a:p>
            <a:pPr>
              <a:buFont typeface="Wingdings" pitchFamily="2" charset="2"/>
              <a:buChar char="ü"/>
            </a:pPr>
            <a:r>
              <a:rPr lang="tr-TR" sz="2600" dirty="0" smtClean="0">
                <a:solidFill>
                  <a:srgbClr val="002060"/>
                </a:solidFill>
              </a:rPr>
              <a:t>Okunanlar ile ilgili soru üretmek</a:t>
            </a:r>
          </a:p>
          <a:p>
            <a:pPr>
              <a:buFont typeface="Wingdings" pitchFamily="2" charset="2"/>
              <a:buChar char="ü"/>
            </a:pPr>
            <a:r>
              <a:rPr lang="tr-TR" sz="2600" dirty="0" smtClean="0">
                <a:solidFill>
                  <a:srgbClr val="002060"/>
                </a:solidFill>
              </a:rPr>
              <a:t>Okumadan önce yapılan tahminleri genişletmek</a:t>
            </a:r>
          </a:p>
          <a:p>
            <a:pPr>
              <a:buFont typeface="Wingdings" pitchFamily="2" charset="2"/>
              <a:buChar char="ü"/>
            </a:pPr>
            <a:r>
              <a:rPr lang="tr-TR" sz="2600" dirty="0" smtClean="0">
                <a:solidFill>
                  <a:srgbClr val="002060"/>
                </a:solidFill>
              </a:rPr>
              <a:t>Doğrulamak</a:t>
            </a:r>
          </a:p>
          <a:p>
            <a:pPr>
              <a:buFont typeface="Wingdings" pitchFamily="2" charset="2"/>
              <a:buChar char="ü"/>
            </a:pPr>
            <a:r>
              <a:rPr lang="tr-TR" sz="2600" dirty="0" smtClean="0">
                <a:solidFill>
                  <a:srgbClr val="002060"/>
                </a:solidFill>
              </a:rPr>
              <a:t>Yanlışlarını bulmak</a:t>
            </a:r>
          </a:p>
          <a:p>
            <a:pPr>
              <a:buFont typeface="Wingdings" pitchFamily="2" charset="2"/>
              <a:buChar char="ü"/>
            </a:pPr>
            <a:r>
              <a:rPr lang="tr-TR" sz="2600" dirty="0" smtClean="0">
                <a:solidFill>
                  <a:srgbClr val="002060"/>
                </a:solidFill>
              </a:rPr>
              <a:t>Metnin bilgi birimlerini ve bu bilgi birimlerinin ilişkilerini görselleştiren şematik düzenleyiciler hazırlamak</a:t>
            </a:r>
            <a:endParaRPr lang="tr-TR" sz="2600" dirty="0">
              <a:solidFill>
                <a:srgbClr val="002060"/>
              </a:solidFill>
            </a:endParaRPr>
          </a:p>
        </p:txBody>
      </p:sp>
    </p:spTree>
    <p:extLst>
      <p:ext uri="{BB962C8B-B14F-4D97-AF65-F5344CB8AC3E}">
        <p14:creationId xmlns:p14="http://schemas.microsoft.com/office/powerpoint/2010/main" val="162856830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251520" y="476672"/>
          <a:ext cx="8892480"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checke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404664"/>
            <a:ext cx="7467600" cy="648072"/>
          </a:xfrm>
        </p:spPr>
        <p:txBody>
          <a:bodyPr/>
          <a:lstStyle/>
          <a:p>
            <a:r>
              <a:rPr lang="tr-TR" b="1" dirty="0" smtClean="0">
                <a:solidFill>
                  <a:srgbClr val="00B050"/>
                </a:solidFill>
              </a:rPr>
              <a:t>Çok Ögeli Stratejiler</a:t>
            </a:r>
            <a:endParaRPr lang="tr-TR" b="1" dirty="0">
              <a:solidFill>
                <a:srgbClr val="00B050"/>
              </a:solidFill>
            </a:endParaRPr>
          </a:p>
        </p:txBody>
      </p:sp>
      <p:sp>
        <p:nvSpPr>
          <p:cNvPr id="3" name="İçerik Yer Tutucusu 2"/>
          <p:cNvSpPr>
            <a:spLocks noGrp="1"/>
          </p:cNvSpPr>
          <p:nvPr>
            <p:ph sz="quarter" idx="1"/>
          </p:nvPr>
        </p:nvSpPr>
        <p:spPr>
          <a:xfrm>
            <a:off x="457200" y="1340768"/>
            <a:ext cx="7467600" cy="5133184"/>
          </a:xfrm>
        </p:spPr>
        <p:txBody>
          <a:bodyPr/>
          <a:lstStyle/>
          <a:p>
            <a:pPr>
              <a:lnSpc>
                <a:spcPct val="150000"/>
              </a:lnSpc>
            </a:pPr>
            <a:r>
              <a:rPr lang="tr-TR" dirty="0" smtClean="0"/>
              <a:t>Çok ögeli stratejilerde okuma öncesi, sırası ve sonrası birçok stratejiden oluşmuş strateji paketleri kullanılır. </a:t>
            </a:r>
          </a:p>
          <a:p>
            <a:pPr marL="0" indent="0">
              <a:lnSpc>
                <a:spcPct val="150000"/>
              </a:lnSpc>
              <a:buNone/>
            </a:pPr>
            <a:endParaRPr lang="tr-TR" dirty="0" smtClean="0"/>
          </a:p>
          <a:p>
            <a:pPr marL="457200" indent="-457200">
              <a:lnSpc>
                <a:spcPct val="150000"/>
              </a:lnSpc>
              <a:buFont typeface="+mj-lt"/>
              <a:buAutoNum type="arabicPeriod"/>
            </a:pPr>
            <a:r>
              <a:rPr lang="tr-TR" dirty="0" smtClean="0"/>
              <a:t>Karşılıklı Öğretim</a:t>
            </a:r>
          </a:p>
          <a:p>
            <a:pPr marL="457200" indent="-457200">
              <a:lnSpc>
                <a:spcPct val="150000"/>
              </a:lnSpc>
              <a:buFont typeface="+mj-lt"/>
              <a:buAutoNum type="arabicPeriod"/>
            </a:pPr>
            <a:r>
              <a:rPr lang="tr-TR" dirty="0" smtClean="0"/>
              <a:t>POSSE</a:t>
            </a:r>
            <a:endParaRPr lang="tr-TR" dirty="0"/>
          </a:p>
        </p:txBody>
      </p:sp>
    </p:spTree>
    <p:extLst>
      <p:ext uri="{BB962C8B-B14F-4D97-AF65-F5344CB8AC3E}">
        <p14:creationId xmlns:p14="http://schemas.microsoft.com/office/powerpoint/2010/main" val="268716268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extLst>
              <p:ext uri="{D42A27DB-BD31-4B8C-83A1-F6EECF244321}">
                <p14:modId xmlns:p14="http://schemas.microsoft.com/office/powerpoint/2010/main" val="2431364585"/>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checke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7467600" cy="562074"/>
          </a:xfrm>
        </p:spPr>
        <p:txBody>
          <a:bodyPr/>
          <a:lstStyle/>
          <a:p>
            <a:r>
              <a:rPr lang="tr-TR" dirty="0" smtClean="0"/>
              <a:t>1- Karşılıklı Öğretim</a:t>
            </a:r>
            <a:endParaRPr lang="tr-TR" dirty="0"/>
          </a:p>
        </p:txBody>
      </p:sp>
      <p:sp>
        <p:nvSpPr>
          <p:cNvPr id="3" name="İçerik Yer Tutucusu 2"/>
          <p:cNvSpPr>
            <a:spLocks noGrp="1"/>
          </p:cNvSpPr>
          <p:nvPr>
            <p:ph sz="quarter" idx="1"/>
          </p:nvPr>
        </p:nvSpPr>
        <p:spPr>
          <a:xfrm>
            <a:off x="179512" y="1268760"/>
            <a:ext cx="8640960" cy="5205192"/>
          </a:xfrm>
        </p:spPr>
        <p:txBody>
          <a:bodyPr>
            <a:normAutofit fontScale="85000" lnSpcReduction="10000"/>
          </a:bodyPr>
          <a:lstStyle/>
          <a:p>
            <a:pPr algn="just">
              <a:lnSpc>
                <a:spcPct val="150000"/>
              </a:lnSpc>
            </a:pPr>
            <a:r>
              <a:rPr lang="tr-TR" dirty="0" smtClean="0"/>
              <a:t>Karşılıklı Öğretim, küçük gruplarda öğrencilere anlama ve anlamayı izleme becerilerinin kazandırmak amacı ile uygulanan yapılandırılmış bir öğretim sürecidir. Etkili bir karşılıklı öğretim oturumunun oluşabilmesi için üç bileşen vardır. Bunlar; a) Tekniğin dört ana stratejisinin (tahmin etme, açıklama, soru sorma, özetleme) öğretilmesi ve uygulanması, b) bu stratejilerin öğretimi ve uygulanması sırasında öğretmen-öğrenci arasında etkileşim kurulması, c) öğretim sırasında öğretmenlerin model  olma ve rehberli uygulamalar sürecinde kullandığı ipuçlarını yavaş yavaş geri çekerek öğrencilerin beceride daha fazla kontrol almasını sağlayacak yapılandırılmış öğretim ortamının hazırlamasıdır.</a:t>
            </a:r>
            <a:endParaRPr lang="tr-TR" dirty="0"/>
          </a:p>
        </p:txBody>
      </p:sp>
    </p:spTree>
    <p:extLst>
      <p:ext uri="{BB962C8B-B14F-4D97-AF65-F5344CB8AC3E}">
        <p14:creationId xmlns:p14="http://schemas.microsoft.com/office/powerpoint/2010/main" val="75302613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251520" y="548680"/>
            <a:ext cx="8424936" cy="5925272"/>
          </a:xfrm>
        </p:spPr>
        <p:txBody>
          <a:bodyPr>
            <a:normAutofit fontScale="77500" lnSpcReduction="20000"/>
          </a:bodyPr>
          <a:lstStyle/>
          <a:p>
            <a:pPr marL="0" indent="0">
              <a:lnSpc>
                <a:spcPct val="150000"/>
              </a:lnSpc>
              <a:buNone/>
            </a:pPr>
            <a:r>
              <a:rPr lang="tr-TR" dirty="0">
                <a:solidFill>
                  <a:srgbClr val="FF0000"/>
                </a:solidFill>
              </a:rPr>
              <a:t> </a:t>
            </a:r>
            <a:r>
              <a:rPr lang="tr-TR" sz="2600" dirty="0" smtClean="0">
                <a:solidFill>
                  <a:schemeClr val="accent3">
                    <a:lumMod val="75000"/>
                  </a:schemeClr>
                </a:solidFill>
              </a:rPr>
              <a:t>Karşılıklı Öğretim Yönteminin 4 Öğretim Stratejisi :</a:t>
            </a:r>
          </a:p>
          <a:p>
            <a:pPr marL="457200" indent="-457200" algn="just">
              <a:lnSpc>
                <a:spcPct val="150000"/>
              </a:lnSpc>
              <a:buFont typeface="+mj-lt"/>
              <a:buAutoNum type="arabicParenR"/>
            </a:pPr>
            <a:r>
              <a:rPr lang="tr-TR" dirty="0" smtClean="0"/>
              <a:t>Tahmin Etme; karşılıklı öğretim oturumları tahmin etme stratejisi ile başlar. Tahmin etme genelde metnin resimler ve/veya metnin başlığı kullanılarak öğrencilerin geçmiş bilgilerini harekete geçirmeyi amaçlayan okuma öncesi bir stratejidir. Öğrencinin, yazarın metinde neyi anlatmış olabileceğine dair fikir yürütmesini sağlamak olarak bilinen bu strateji, öğrencileri metin hakkında düşündürmek ve dikkatlerini metne vermelerini sağlamak amacıyla kullanılır.</a:t>
            </a:r>
          </a:p>
          <a:p>
            <a:pPr marL="457200" indent="-457200" algn="just">
              <a:lnSpc>
                <a:spcPct val="150000"/>
              </a:lnSpc>
              <a:buFont typeface="+mj-lt"/>
              <a:buAutoNum type="arabicParenR"/>
            </a:pPr>
            <a:r>
              <a:rPr lang="tr-TR" dirty="0" smtClean="0"/>
              <a:t>Soru Sorma; soru üretilerek metnin ana fikrini ve önemli detaylarını öğrencilerim zihninde organize bir şekilde yapılandırılması amaçlanır. İki şekilde kullanılmaktadır. Anlamanın gerçekleşmesi için öğrenciler okudukları ile ilgili soru üretip birlikte tartışırlar ya da öğretmenin verdiği sorular çerçevesinde metin hakkında tartışma ortamı sağlanır.</a:t>
            </a:r>
          </a:p>
        </p:txBody>
      </p:sp>
    </p:spTree>
    <p:extLst>
      <p:ext uri="{BB962C8B-B14F-4D97-AF65-F5344CB8AC3E}">
        <p14:creationId xmlns:p14="http://schemas.microsoft.com/office/powerpoint/2010/main" val="208700926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251520" y="620688"/>
            <a:ext cx="8352928" cy="5853264"/>
          </a:xfrm>
        </p:spPr>
        <p:txBody>
          <a:bodyPr>
            <a:normAutofit fontScale="85000" lnSpcReduction="10000"/>
          </a:bodyPr>
          <a:lstStyle/>
          <a:p>
            <a:pPr marL="457200" indent="-457200" algn="just">
              <a:lnSpc>
                <a:spcPct val="150000"/>
              </a:lnSpc>
              <a:buFont typeface="+mj-lt"/>
              <a:buAutoNum type="arabicParenR" startAt="3"/>
            </a:pPr>
            <a:r>
              <a:rPr lang="tr-TR" dirty="0" smtClean="0"/>
              <a:t>Açıklama; okuma sonrasında uygulanan bir stratejidir ve çocuğun okurken içerikte anlamadığı bölümlerin ya da anlamını bilemediği sözcüklerin açıklanmasını içerir. İki farklı biçimde uygulanabilmektedir. İlki, öğrencinin anlaşılmayan kelime ya da cümlelerin anlamını kendisinin bulması, ikincisi de öğretmenin öğrenciye anlaşılmayan yerleri açıklaması şeklindedir.</a:t>
            </a:r>
          </a:p>
          <a:p>
            <a:pPr marL="457200" indent="-457200" algn="just">
              <a:lnSpc>
                <a:spcPct val="150000"/>
              </a:lnSpc>
              <a:buFont typeface="+mj-lt"/>
              <a:buAutoNum type="arabicParenR" startAt="3"/>
            </a:pPr>
            <a:r>
              <a:rPr lang="tr-TR" dirty="0" smtClean="0"/>
              <a:t>Özetleme; okuma sonrasında uygulanan bir stratejidir. Bu stratejide öğrencilerin «önce, sonra, saha sonra, ana karakter, oluşan olay, sonuçta» gibi anahtar sözcükler kullanarak ve belli bir düzen içerisinde metni özetlemeleri amaçlanır.</a:t>
            </a:r>
          </a:p>
          <a:p>
            <a:pPr marL="0" indent="0" algn="just">
              <a:lnSpc>
                <a:spcPct val="150000"/>
              </a:lnSpc>
              <a:buNone/>
            </a:pPr>
            <a:r>
              <a:rPr lang="tr-TR" dirty="0" smtClean="0"/>
              <a:t>Karşılıklı öğretim sürecinde, öğretmen öncelikle öğrencilere stratejileri tanıtır, her bir stratejinin önemi ilgili bilgi verir ve bu stratejilerin faydalı olacağı bağlamları açıklar.</a:t>
            </a:r>
            <a:endParaRPr lang="tr-TR" dirty="0"/>
          </a:p>
        </p:txBody>
      </p:sp>
    </p:spTree>
    <p:extLst>
      <p:ext uri="{BB962C8B-B14F-4D97-AF65-F5344CB8AC3E}">
        <p14:creationId xmlns:p14="http://schemas.microsoft.com/office/powerpoint/2010/main" val="77183471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7467600" cy="778098"/>
          </a:xfrm>
        </p:spPr>
        <p:txBody>
          <a:bodyPr/>
          <a:lstStyle/>
          <a:p>
            <a:r>
              <a:rPr lang="tr-TR" dirty="0" smtClean="0"/>
              <a:t>2) </a:t>
            </a:r>
            <a:r>
              <a:rPr lang="tr-TR" dirty="0" smtClean="0"/>
              <a:t>POSSE</a:t>
            </a:r>
            <a:endParaRPr lang="tr-TR" dirty="0"/>
          </a:p>
        </p:txBody>
      </p:sp>
      <p:sp>
        <p:nvSpPr>
          <p:cNvPr id="3" name="İçerik Yer Tutucusu 2"/>
          <p:cNvSpPr>
            <a:spLocks noGrp="1"/>
          </p:cNvSpPr>
          <p:nvPr>
            <p:ph sz="quarter" idx="1"/>
          </p:nvPr>
        </p:nvSpPr>
        <p:spPr>
          <a:xfrm>
            <a:off x="179512" y="1196752"/>
            <a:ext cx="8424936" cy="5277200"/>
          </a:xfrm>
        </p:spPr>
        <p:txBody>
          <a:bodyPr>
            <a:normAutofit/>
          </a:bodyPr>
          <a:lstStyle/>
          <a:p>
            <a:pPr algn="just">
              <a:lnSpc>
                <a:spcPct val="150000"/>
              </a:lnSpc>
            </a:pPr>
            <a:r>
              <a:rPr lang="tr-TR" dirty="0" err="1"/>
              <a:t>Englert</a:t>
            </a:r>
            <a:r>
              <a:rPr lang="tr-TR" dirty="0"/>
              <a:t> ve </a:t>
            </a:r>
            <a:r>
              <a:rPr lang="tr-TR" dirty="0" err="1"/>
              <a:t>Mariage’in</a:t>
            </a:r>
            <a:r>
              <a:rPr lang="tr-TR" dirty="0"/>
              <a:t> (1991) yapmış olduğu Türkçe açılımı; Tahmin Etme, Organize Etme, Araştırma, Özetleme, Değerlendirme olan </a:t>
            </a:r>
            <a:r>
              <a:rPr lang="tr-TR" dirty="0" err="1"/>
              <a:t>POSSE’dir</a:t>
            </a:r>
            <a:r>
              <a:rPr lang="tr-TR" dirty="0"/>
              <a:t> (</a:t>
            </a:r>
            <a:r>
              <a:rPr lang="tr-TR" dirty="0" err="1"/>
              <a:t>Prediction</a:t>
            </a:r>
            <a:r>
              <a:rPr lang="tr-TR" dirty="0"/>
              <a:t> – </a:t>
            </a:r>
            <a:r>
              <a:rPr lang="tr-TR" dirty="0" err="1"/>
              <a:t>Organization</a:t>
            </a:r>
            <a:r>
              <a:rPr lang="tr-TR" dirty="0"/>
              <a:t> – </a:t>
            </a:r>
            <a:r>
              <a:rPr lang="tr-TR" dirty="0" err="1"/>
              <a:t>Search</a:t>
            </a:r>
            <a:r>
              <a:rPr lang="tr-TR" dirty="0"/>
              <a:t> – </a:t>
            </a:r>
            <a:r>
              <a:rPr lang="tr-TR" dirty="0" err="1"/>
              <a:t>Summarization</a:t>
            </a:r>
            <a:r>
              <a:rPr lang="tr-TR" dirty="0"/>
              <a:t> - </a:t>
            </a:r>
            <a:r>
              <a:rPr lang="tr-TR" dirty="0" err="1"/>
              <a:t>Evaluate</a:t>
            </a:r>
            <a:r>
              <a:rPr lang="tr-TR" dirty="0"/>
              <a:t>). </a:t>
            </a:r>
            <a:r>
              <a:rPr lang="tr-TR" dirty="0" err="1"/>
              <a:t>POSSE’nin</a:t>
            </a:r>
            <a:r>
              <a:rPr lang="tr-TR" dirty="0"/>
              <a:t> öğretim süreçlerinde “Karşılıklı Öğretim” (</a:t>
            </a:r>
            <a:r>
              <a:rPr lang="tr-TR" dirty="0" err="1"/>
              <a:t>Reciprocal</a:t>
            </a:r>
            <a:r>
              <a:rPr lang="tr-TR" dirty="0"/>
              <a:t> </a:t>
            </a:r>
            <a:r>
              <a:rPr lang="tr-TR" dirty="0" err="1"/>
              <a:t>Teaching</a:t>
            </a:r>
            <a:r>
              <a:rPr lang="tr-TR" dirty="0"/>
              <a:t>) süreçlerinden </a:t>
            </a:r>
            <a:r>
              <a:rPr lang="tr-TR" dirty="0" smtClean="0"/>
              <a:t>yararlanılmıştır.</a:t>
            </a:r>
            <a:endParaRPr lang="tr-TR" dirty="0"/>
          </a:p>
        </p:txBody>
      </p:sp>
    </p:spTree>
    <p:extLst>
      <p:ext uri="{BB962C8B-B14F-4D97-AF65-F5344CB8AC3E}">
        <p14:creationId xmlns:p14="http://schemas.microsoft.com/office/powerpoint/2010/main" val="193829828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179512" y="548680"/>
            <a:ext cx="8568952" cy="5760640"/>
          </a:xfrm>
        </p:spPr>
        <p:txBody>
          <a:bodyPr>
            <a:normAutofit fontScale="85000" lnSpcReduction="10000"/>
          </a:bodyPr>
          <a:lstStyle/>
          <a:p>
            <a:pPr marL="457200" indent="-457200" algn="just">
              <a:lnSpc>
                <a:spcPct val="150000"/>
              </a:lnSpc>
              <a:buAutoNum type="alphaLcParenR"/>
            </a:pPr>
            <a:r>
              <a:rPr lang="tr-TR" dirty="0"/>
              <a:t>Okuma öncesinde, tahmin etme (</a:t>
            </a:r>
            <a:r>
              <a:rPr lang="tr-TR" dirty="0" err="1"/>
              <a:t>Prediction</a:t>
            </a:r>
            <a:r>
              <a:rPr lang="tr-TR" dirty="0"/>
              <a:t>) ve tahmin edilen fikirleri organize etme stratejileri (</a:t>
            </a:r>
            <a:r>
              <a:rPr lang="tr-TR" dirty="0" err="1"/>
              <a:t>Organization</a:t>
            </a:r>
            <a:r>
              <a:rPr lang="tr-TR" dirty="0"/>
              <a:t>), </a:t>
            </a:r>
            <a:endParaRPr lang="tr-TR" dirty="0" smtClean="0"/>
          </a:p>
          <a:p>
            <a:pPr marL="457200" indent="-457200" algn="just">
              <a:lnSpc>
                <a:spcPct val="150000"/>
              </a:lnSpc>
              <a:buAutoNum type="alphaLcParenR"/>
            </a:pPr>
            <a:r>
              <a:rPr lang="tr-TR" dirty="0" smtClean="0"/>
              <a:t>okuma </a:t>
            </a:r>
            <a:r>
              <a:rPr lang="tr-TR" dirty="0"/>
              <a:t>sırasında araştırma (</a:t>
            </a:r>
            <a:r>
              <a:rPr lang="tr-TR" dirty="0" err="1"/>
              <a:t>Search</a:t>
            </a:r>
            <a:r>
              <a:rPr lang="tr-TR" dirty="0"/>
              <a:t>) ve özetleme (</a:t>
            </a:r>
            <a:r>
              <a:rPr lang="tr-TR" dirty="0" err="1"/>
              <a:t>Summarization</a:t>
            </a:r>
            <a:r>
              <a:rPr lang="tr-TR" dirty="0"/>
              <a:t>), </a:t>
            </a:r>
            <a:endParaRPr lang="tr-TR" dirty="0" smtClean="0"/>
          </a:p>
          <a:p>
            <a:pPr marL="457200" indent="-457200" algn="just">
              <a:lnSpc>
                <a:spcPct val="150000"/>
              </a:lnSpc>
              <a:buAutoNum type="alphaLcParenR"/>
            </a:pPr>
            <a:r>
              <a:rPr lang="tr-TR" dirty="0" smtClean="0"/>
              <a:t>okuma </a:t>
            </a:r>
            <a:r>
              <a:rPr lang="tr-TR" dirty="0"/>
              <a:t>sonrasında ise değerlendirme (</a:t>
            </a:r>
            <a:r>
              <a:rPr lang="tr-TR" dirty="0" err="1"/>
              <a:t>Evaluate</a:t>
            </a:r>
            <a:r>
              <a:rPr lang="tr-TR" dirty="0"/>
              <a:t>) stratejileri kullanılmıştır. </a:t>
            </a:r>
            <a:endParaRPr lang="tr-TR" dirty="0" smtClean="0"/>
          </a:p>
          <a:p>
            <a:pPr marL="457200" indent="-457200" algn="just">
              <a:lnSpc>
                <a:spcPct val="150000"/>
              </a:lnSpc>
              <a:buAutoNum type="alphaLcParenR"/>
            </a:pPr>
            <a:r>
              <a:rPr lang="tr-TR" dirty="0" smtClean="0"/>
              <a:t>Okuma </a:t>
            </a:r>
            <a:r>
              <a:rPr lang="tr-TR" dirty="0"/>
              <a:t>sırası öğretim sürecinde, metni okuma ve metinden anlam çıkarma süreçleri grup tartışması şeklinde yürütülmüştür. Öğretim sırasında seçilen grup liderinden ana fikri kendi cümleleriyle özetlemesi istenmiş ve öğrencilere ana fikri destekleyecek ayrıntılarla ilgili sorular oluşturma ve bu soruların cevaplarını tartışma öğretimi yapılmıştır. </a:t>
            </a:r>
            <a:endParaRPr lang="tr-TR" dirty="0">
              <a:solidFill>
                <a:srgbClr val="660066"/>
              </a:solidFill>
            </a:endParaRPr>
          </a:p>
        </p:txBody>
      </p:sp>
    </p:spTree>
    <p:extLst>
      <p:ext uri="{BB962C8B-B14F-4D97-AF65-F5344CB8AC3E}">
        <p14:creationId xmlns:p14="http://schemas.microsoft.com/office/powerpoint/2010/main" val="255018460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1187624" y="980728"/>
          <a:ext cx="6696744" cy="47525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checke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539552" y="332656"/>
          <a:ext cx="8064896"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checke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mba">
  <a:themeElements>
    <a:clrScheme name="Cumba">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Cumba">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umba">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395</TotalTime>
  <Words>1975</Words>
  <Application>Microsoft Office PowerPoint</Application>
  <PresentationFormat>Ekran Gösterisi (4:3)</PresentationFormat>
  <Paragraphs>178</Paragraphs>
  <Slides>37</Slides>
  <Notes>0</Notes>
  <HiddenSlides>0</HiddenSlides>
  <MMClips>0</MMClips>
  <ScaleCrop>false</ScaleCrop>
  <HeadingPairs>
    <vt:vector size="4" baseType="variant">
      <vt:variant>
        <vt:lpstr>Tema</vt:lpstr>
      </vt:variant>
      <vt:variant>
        <vt:i4>1</vt:i4>
      </vt:variant>
      <vt:variant>
        <vt:lpstr>Slayt Başlıkları</vt:lpstr>
      </vt:variant>
      <vt:variant>
        <vt:i4>37</vt:i4>
      </vt:variant>
    </vt:vector>
  </HeadingPairs>
  <TitlesOfParts>
    <vt:vector size="38" baseType="lpstr">
      <vt:lpstr>Cumba</vt:lpstr>
      <vt:lpstr>AKICI OKUMA</vt:lpstr>
      <vt:lpstr>PowerPoint Sunusu</vt:lpstr>
      <vt:lpstr>1) Beceri Temelli Öğretim Tekniği;  A) Metni Öğrenciye Okuma</vt:lpstr>
      <vt:lpstr>B) Metni Öğrenciye Tekrarlı Olarak Okutma </vt:lpstr>
      <vt:lpstr>C) Hata Düzeltme</vt:lpstr>
      <vt:lpstr>2) Performans Temelli Öğretim Teknikleri;  A) Dönüt Verme</vt:lpstr>
      <vt:lpstr>B) Ödül Verme</vt:lpstr>
      <vt:lpstr>OKUDUĞUNU ANLAMA STRATEJİLERİ</vt:lpstr>
      <vt:lpstr>PowerPoint Sunusu</vt:lpstr>
      <vt:lpstr>1)Okuma Öncesi Kullanılan Okuduğunu Anlama Stratejileri</vt:lpstr>
      <vt:lpstr>PowerPoint Sunusu</vt:lpstr>
      <vt:lpstr>A) Metni Okumak İçin Amaç Oluşturmak</vt:lpstr>
      <vt:lpstr>B) Metnin İçeriği İle İlgili Geçmiş Bilgileri Harekete Geçirmek</vt:lpstr>
      <vt:lpstr>     1)     Beyin Fırtınası</vt:lpstr>
      <vt:lpstr>     2)     Metin İçeriğinin Yapısının Görselleştirilmesi</vt:lpstr>
      <vt:lpstr>      3)     Metni Gözden Geçirmek</vt:lpstr>
      <vt:lpstr>2) Okuma Sırası Kullanılan Okuduğunu Anlama Stratejileri</vt:lpstr>
      <vt:lpstr>PowerPoint Sunusu</vt:lpstr>
      <vt:lpstr>PowerPoint Sunusu</vt:lpstr>
      <vt:lpstr>PowerPoint Sunusu</vt:lpstr>
      <vt:lpstr>PowerPoint Sunusu</vt:lpstr>
      <vt:lpstr>PowerPoint Sunusu</vt:lpstr>
      <vt:lpstr>PowerPoint Sunusu</vt:lpstr>
      <vt:lpstr>PowerPoint Sunusu</vt:lpstr>
      <vt:lpstr>PowerPoint Sunusu</vt:lpstr>
      <vt:lpstr>3) Okuma Sonrası Kullanılan  Okuduğunu Anlama  Stratejileri</vt:lpstr>
      <vt:lpstr>Okuma sonrası okuduğunu anlama  stratejileri</vt:lpstr>
      <vt:lpstr>PowerPoint Sunusu</vt:lpstr>
      <vt:lpstr>Çok Ögeli Stratejiler</vt:lpstr>
      <vt:lpstr>PowerPoint Sunusu</vt:lpstr>
      <vt:lpstr>1- Karşılıklı Öğretim</vt:lpstr>
      <vt:lpstr>PowerPoint Sunusu</vt:lpstr>
      <vt:lpstr>PowerPoint Sunusu</vt:lpstr>
      <vt:lpstr>2) POSSE</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AKICI OKUMA</dc:title>
  <dc:creator>DaİkLiEfK</dc:creator>
  <cp:lastModifiedBy>Hp</cp:lastModifiedBy>
  <cp:revision>49</cp:revision>
  <dcterms:created xsi:type="dcterms:W3CDTF">2012-11-20T10:48:28Z</dcterms:created>
  <dcterms:modified xsi:type="dcterms:W3CDTF">2021-02-13T13:46:41Z</dcterms:modified>
</cp:coreProperties>
</file>