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6.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7.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8.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9.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10.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4" r:id="rId3"/>
    <p:sldMasterId id="2147483688" r:id="rId4"/>
    <p:sldMasterId id="2147483702" r:id="rId5"/>
    <p:sldMasterId id="2147483716" r:id="rId6"/>
    <p:sldMasterId id="2147483730" r:id="rId7"/>
    <p:sldMasterId id="2147483744" r:id="rId8"/>
    <p:sldMasterId id="2147483758" r:id="rId9"/>
    <p:sldMasterId id="2147483772" r:id="rId10"/>
    <p:sldMasterId id="2147483786" r:id="rId11"/>
  </p:sldMasterIdLst>
  <p:sldIdLst>
    <p:sldId id="256" r:id="rId12"/>
    <p:sldId id="257" r:id="rId13"/>
    <p:sldId id="258" r:id="rId14"/>
    <p:sldId id="259" r:id="rId15"/>
    <p:sldId id="260" r:id="rId16"/>
    <p:sldId id="261" r:id="rId17"/>
    <p:sldId id="262" r:id="rId18"/>
    <p:sldId id="263" r:id="rId19"/>
    <p:sldId id="264" r:id="rId20"/>
    <p:sldId id="265" r:id="rId21"/>
    <p:sldId id="266" r:id="rId2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42" d="100"/>
          <a:sy n="42" d="100"/>
        </p:scale>
        <p:origin x="-126" y="-6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0.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0E3E607E-E9BA-4013-BC9F-30D0E549CE7D}" type="datetimeFigureOut">
              <a:rPr lang="tr-TR" smtClean="0"/>
              <a:t>15.11.2020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46E998E-7C1B-4659-831D-FA75A6A50F80}" type="slidenum">
              <a:rPr lang="tr-TR" smtClean="0"/>
              <a:t>‹#›</a:t>
            </a:fld>
            <a:endParaRPr lang="tr-TR"/>
          </a:p>
        </p:txBody>
      </p:sp>
    </p:spTree>
    <p:extLst>
      <p:ext uri="{BB962C8B-B14F-4D97-AF65-F5344CB8AC3E}">
        <p14:creationId xmlns:p14="http://schemas.microsoft.com/office/powerpoint/2010/main" val="2399400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E3E607E-E9BA-4013-BC9F-30D0E549CE7D}" type="datetimeFigureOut">
              <a:rPr lang="tr-TR" smtClean="0"/>
              <a:t>15.11.2020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46E998E-7C1B-4659-831D-FA75A6A50F80}" type="slidenum">
              <a:rPr lang="tr-TR" smtClean="0"/>
              <a:t>‹#›</a:t>
            </a:fld>
            <a:endParaRPr lang="tr-TR"/>
          </a:p>
        </p:txBody>
      </p:sp>
    </p:spTree>
    <p:extLst>
      <p:ext uri="{BB962C8B-B14F-4D97-AF65-F5344CB8AC3E}">
        <p14:creationId xmlns:p14="http://schemas.microsoft.com/office/powerpoint/2010/main" val="3210297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0E3E607E-E9BA-4013-BC9F-30D0E549CE7D}" type="datetimeFigureOut">
              <a:rPr lang="tr-TR" smtClean="0"/>
              <a:t>15.11.2020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46E998E-7C1B-4659-831D-FA75A6A50F80}" type="slidenum">
              <a:rPr lang="tr-TR" smtClean="0"/>
              <a:t>‹#›</a:t>
            </a:fld>
            <a:endParaRPr lang="tr-TR"/>
          </a:p>
        </p:txBody>
      </p:sp>
    </p:spTree>
    <p:extLst>
      <p:ext uri="{BB962C8B-B14F-4D97-AF65-F5344CB8AC3E}">
        <p14:creationId xmlns:p14="http://schemas.microsoft.com/office/powerpoint/2010/main" val="3071900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0E3E607E-E9BA-4013-BC9F-30D0E549CE7D}" type="datetimeFigureOut">
              <a:rPr lang="tr-TR" smtClean="0"/>
              <a:t>15.11.2020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46E998E-7C1B-4659-831D-FA75A6A50F80}" type="slidenum">
              <a:rPr lang="tr-TR" smtClean="0"/>
              <a:t>‹#›</a:t>
            </a:fld>
            <a:endParaRPr lang="tr-TR"/>
          </a:p>
        </p:txBody>
      </p:sp>
    </p:spTree>
    <p:extLst>
      <p:ext uri="{BB962C8B-B14F-4D97-AF65-F5344CB8AC3E}">
        <p14:creationId xmlns:p14="http://schemas.microsoft.com/office/powerpoint/2010/main" val="233251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E3E607E-E9BA-4013-BC9F-30D0E549CE7D}" type="datetimeFigureOut">
              <a:rPr lang="tr-TR" smtClean="0"/>
              <a:t>15.11.2020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746E998E-7C1B-4659-831D-FA75A6A50F80}" type="slidenum">
              <a:rPr lang="tr-TR" smtClean="0"/>
              <a:t>‹#›</a:t>
            </a:fld>
            <a:endParaRPr lang="tr-TR"/>
          </a:p>
        </p:txBody>
      </p:sp>
    </p:spTree>
    <p:extLst>
      <p:ext uri="{BB962C8B-B14F-4D97-AF65-F5344CB8AC3E}">
        <p14:creationId xmlns:p14="http://schemas.microsoft.com/office/powerpoint/2010/main" val="4030657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0E3E607E-E9BA-4013-BC9F-30D0E549CE7D}" type="datetimeFigureOut">
              <a:rPr lang="tr-TR" smtClean="0"/>
              <a:t>15.11.2020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746E998E-7C1B-4659-831D-FA75A6A50F80}" type="slidenum">
              <a:rPr lang="tr-TR" smtClean="0"/>
              <a:t>‹#›</a:t>
            </a:fld>
            <a:endParaRPr lang="tr-TR"/>
          </a:p>
        </p:txBody>
      </p:sp>
    </p:spTree>
    <p:extLst>
      <p:ext uri="{BB962C8B-B14F-4D97-AF65-F5344CB8AC3E}">
        <p14:creationId xmlns:p14="http://schemas.microsoft.com/office/powerpoint/2010/main" val="3431978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E3E607E-E9BA-4013-BC9F-30D0E549CE7D}" type="datetimeFigureOut">
              <a:rPr lang="tr-TR" smtClean="0"/>
              <a:t>15.11.2020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746E998E-7C1B-4659-831D-FA75A6A50F80}" type="slidenum">
              <a:rPr lang="tr-TR" smtClean="0"/>
              <a:t>‹#›</a:t>
            </a:fld>
            <a:endParaRPr lang="tr-TR"/>
          </a:p>
        </p:txBody>
      </p:sp>
    </p:spTree>
    <p:extLst>
      <p:ext uri="{BB962C8B-B14F-4D97-AF65-F5344CB8AC3E}">
        <p14:creationId xmlns:p14="http://schemas.microsoft.com/office/powerpoint/2010/main" val="1538027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E3E607E-E9BA-4013-BC9F-30D0E549CE7D}" type="datetimeFigureOut">
              <a:rPr lang="tr-TR" smtClean="0"/>
              <a:t>15.11.2020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46E998E-7C1B-4659-831D-FA75A6A50F80}" type="slidenum">
              <a:rPr lang="tr-TR" smtClean="0"/>
              <a:t>‹#›</a:t>
            </a:fld>
            <a:endParaRPr lang="tr-TR"/>
          </a:p>
        </p:txBody>
      </p:sp>
    </p:spTree>
    <p:extLst>
      <p:ext uri="{BB962C8B-B14F-4D97-AF65-F5344CB8AC3E}">
        <p14:creationId xmlns:p14="http://schemas.microsoft.com/office/powerpoint/2010/main" val="478475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E3E607E-E9BA-4013-BC9F-30D0E549CE7D}" type="datetimeFigureOut">
              <a:rPr lang="tr-TR" smtClean="0"/>
              <a:t>15.11.2020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46E998E-7C1B-4659-831D-FA75A6A50F80}" type="slidenum">
              <a:rPr lang="tr-TR" smtClean="0"/>
              <a:t>‹#›</a:t>
            </a:fld>
            <a:endParaRPr lang="tr-TR"/>
          </a:p>
        </p:txBody>
      </p:sp>
    </p:spTree>
    <p:extLst>
      <p:ext uri="{BB962C8B-B14F-4D97-AF65-F5344CB8AC3E}">
        <p14:creationId xmlns:p14="http://schemas.microsoft.com/office/powerpoint/2010/main" val="406790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E3E607E-E9BA-4013-BC9F-30D0E549CE7D}" type="datetimeFigureOut">
              <a:rPr lang="tr-TR" smtClean="0"/>
              <a:t>15.11.2020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46E998E-7C1B-4659-831D-FA75A6A50F80}" type="slidenum">
              <a:rPr lang="tr-TR" smtClean="0"/>
              <a:t>‹#›</a:t>
            </a:fld>
            <a:endParaRPr lang="tr-TR"/>
          </a:p>
        </p:txBody>
      </p:sp>
    </p:spTree>
    <p:extLst>
      <p:ext uri="{BB962C8B-B14F-4D97-AF65-F5344CB8AC3E}">
        <p14:creationId xmlns:p14="http://schemas.microsoft.com/office/powerpoint/2010/main" val="2237626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E3E607E-E9BA-4013-BC9F-30D0E549CE7D}" type="datetimeFigureOut">
              <a:rPr lang="tr-TR" smtClean="0"/>
              <a:t>15.11.2020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46E998E-7C1B-4659-831D-FA75A6A50F80}" type="slidenum">
              <a:rPr lang="tr-TR" smtClean="0"/>
              <a:t>‹#›</a:t>
            </a:fld>
            <a:endParaRPr lang="tr-TR"/>
          </a:p>
        </p:txBody>
      </p:sp>
    </p:spTree>
    <p:extLst>
      <p:ext uri="{BB962C8B-B14F-4D97-AF65-F5344CB8AC3E}">
        <p14:creationId xmlns:p14="http://schemas.microsoft.com/office/powerpoint/2010/main" val="7862584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4AD9F7C2-9419-4DE6-84FC-5775CE3B49F4}" type="slidenum">
              <a:rPr lang="tr-TR" altLang="tr-TR"/>
              <a:pPr>
                <a:defRPr/>
              </a:pPr>
              <a:t>‹#›</a:t>
            </a:fld>
            <a:endParaRPr lang="tr-TR" altLang="tr-TR"/>
          </a:p>
        </p:txBody>
      </p:sp>
    </p:spTree>
    <p:extLst>
      <p:ext uri="{BB962C8B-B14F-4D97-AF65-F5344CB8AC3E}">
        <p14:creationId xmlns:p14="http://schemas.microsoft.com/office/powerpoint/2010/main" val="8333500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4D3833E5-FE07-4FEF-B44E-2A70AE1B2E8A}" type="slidenum">
              <a:rPr lang="tr-TR" altLang="tr-TR"/>
              <a:pPr>
                <a:defRPr/>
              </a:pPr>
              <a:t>‹#›</a:t>
            </a:fld>
            <a:endParaRPr lang="tr-TR" altLang="tr-TR"/>
          </a:p>
        </p:txBody>
      </p:sp>
    </p:spTree>
    <p:extLst>
      <p:ext uri="{BB962C8B-B14F-4D97-AF65-F5344CB8AC3E}">
        <p14:creationId xmlns:p14="http://schemas.microsoft.com/office/powerpoint/2010/main" val="39756342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A76E0224-4228-46E1-A7D2-95836717870C}" type="slidenum">
              <a:rPr lang="tr-TR" altLang="tr-TR"/>
              <a:pPr>
                <a:defRPr/>
              </a:pPr>
              <a:t>‹#›</a:t>
            </a:fld>
            <a:endParaRPr lang="tr-TR" altLang="tr-TR"/>
          </a:p>
        </p:txBody>
      </p:sp>
    </p:spTree>
    <p:extLst>
      <p:ext uri="{BB962C8B-B14F-4D97-AF65-F5344CB8AC3E}">
        <p14:creationId xmlns:p14="http://schemas.microsoft.com/office/powerpoint/2010/main" val="22073699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1469495A-9097-4C1F-84AE-FC637397FCDC}" type="slidenum">
              <a:rPr lang="tr-TR" altLang="tr-TR"/>
              <a:pPr>
                <a:defRPr/>
              </a:pPr>
              <a:t>‹#›</a:t>
            </a:fld>
            <a:endParaRPr lang="tr-TR" altLang="tr-TR"/>
          </a:p>
        </p:txBody>
      </p:sp>
    </p:spTree>
    <p:extLst>
      <p:ext uri="{BB962C8B-B14F-4D97-AF65-F5344CB8AC3E}">
        <p14:creationId xmlns:p14="http://schemas.microsoft.com/office/powerpoint/2010/main" val="16953176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8"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9" name="5 Slayt Numarası Yer Tutucusu"/>
          <p:cNvSpPr>
            <a:spLocks noGrp="1"/>
          </p:cNvSpPr>
          <p:nvPr>
            <p:ph type="sldNum" sz="quarter" idx="12"/>
          </p:nvPr>
        </p:nvSpPr>
        <p:spPr/>
        <p:txBody>
          <a:bodyPr/>
          <a:lstStyle>
            <a:lvl1pPr>
              <a:defRPr/>
            </a:lvl1pPr>
          </a:lstStyle>
          <a:p>
            <a:pPr>
              <a:defRPr/>
            </a:pPr>
            <a:fld id="{F83B56FF-A19F-420D-A57C-6CD318202D98}" type="slidenum">
              <a:rPr lang="tr-TR" altLang="tr-TR"/>
              <a:pPr>
                <a:defRPr/>
              </a:pPr>
              <a:t>‹#›</a:t>
            </a:fld>
            <a:endParaRPr lang="tr-TR" altLang="tr-TR"/>
          </a:p>
        </p:txBody>
      </p:sp>
    </p:spTree>
    <p:extLst>
      <p:ext uri="{BB962C8B-B14F-4D97-AF65-F5344CB8AC3E}">
        <p14:creationId xmlns:p14="http://schemas.microsoft.com/office/powerpoint/2010/main" val="2756287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4"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5" name="5 Slayt Numarası Yer Tutucusu"/>
          <p:cNvSpPr>
            <a:spLocks noGrp="1"/>
          </p:cNvSpPr>
          <p:nvPr>
            <p:ph type="sldNum" sz="quarter" idx="12"/>
          </p:nvPr>
        </p:nvSpPr>
        <p:spPr/>
        <p:txBody>
          <a:bodyPr/>
          <a:lstStyle>
            <a:lvl1pPr>
              <a:defRPr/>
            </a:lvl1pPr>
          </a:lstStyle>
          <a:p>
            <a:pPr>
              <a:defRPr/>
            </a:pPr>
            <a:fld id="{EBE2F5BA-B22A-4AF4-8C58-853C4AD2057E}" type="slidenum">
              <a:rPr lang="tr-TR" altLang="tr-TR"/>
              <a:pPr>
                <a:defRPr/>
              </a:pPr>
              <a:t>‹#›</a:t>
            </a:fld>
            <a:endParaRPr lang="tr-TR" altLang="tr-TR"/>
          </a:p>
        </p:txBody>
      </p:sp>
    </p:spTree>
    <p:extLst>
      <p:ext uri="{BB962C8B-B14F-4D97-AF65-F5344CB8AC3E}">
        <p14:creationId xmlns:p14="http://schemas.microsoft.com/office/powerpoint/2010/main" val="1649563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3"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4" name="5 Slayt Numarası Yer Tutucusu"/>
          <p:cNvSpPr>
            <a:spLocks noGrp="1"/>
          </p:cNvSpPr>
          <p:nvPr>
            <p:ph type="sldNum" sz="quarter" idx="12"/>
          </p:nvPr>
        </p:nvSpPr>
        <p:spPr/>
        <p:txBody>
          <a:bodyPr/>
          <a:lstStyle>
            <a:lvl1pPr>
              <a:defRPr/>
            </a:lvl1pPr>
          </a:lstStyle>
          <a:p>
            <a:pPr>
              <a:defRPr/>
            </a:pPr>
            <a:fld id="{8540D5AC-FDB3-477F-8BD9-16A7E38F1CAC}" type="slidenum">
              <a:rPr lang="tr-TR" altLang="tr-TR"/>
              <a:pPr>
                <a:defRPr/>
              </a:pPr>
              <a:t>‹#›</a:t>
            </a:fld>
            <a:endParaRPr lang="tr-TR" altLang="tr-TR"/>
          </a:p>
        </p:txBody>
      </p:sp>
    </p:spTree>
    <p:extLst>
      <p:ext uri="{BB962C8B-B14F-4D97-AF65-F5344CB8AC3E}">
        <p14:creationId xmlns:p14="http://schemas.microsoft.com/office/powerpoint/2010/main" val="35866328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E37B1380-DA91-4181-9661-455C4C3D398A}" type="slidenum">
              <a:rPr lang="tr-TR" altLang="tr-TR"/>
              <a:pPr>
                <a:defRPr/>
              </a:pPr>
              <a:t>‹#›</a:t>
            </a:fld>
            <a:endParaRPr lang="tr-TR" altLang="tr-TR"/>
          </a:p>
        </p:txBody>
      </p:sp>
    </p:spTree>
    <p:extLst>
      <p:ext uri="{BB962C8B-B14F-4D97-AF65-F5344CB8AC3E}">
        <p14:creationId xmlns:p14="http://schemas.microsoft.com/office/powerpoint/2010/main" val="13387153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469A5FD5-BCF4-443C-9182-DC72F31D9D8D}" type="slidenum">
              <a:rPr lang="tr-TR" altLang="tr-TR"/>
              <a:pPr>
                <a:defRPr/>
              </a:pPr>
              <a:t>‹#›</a:t>
            </a:fld>
            <a:endParaRPr lang="tr-TR" altLang="tr-TR"/>
          </a:p>
        </p:txBody>
      </p:sp>
    </p:spTree>
    <p:extLst>
      <p:ext uri="{BB962C8B-B14F-4D97-AF65-F5344CB8AC3E}">
        <p14:creationId xmlns:p14="http://schemas.microsoft.com/office/powerpoint/2010/main" val="40386614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CD075679-B791-4C9C-97A5-180742A4F005}" type="slidenum">
              <a:rPr lang="tr-TR" altLang="tr-TR"/>
              <a:pPr>
                <a:defRPr/>
              </a:pPr>
              <a:t>‹#›</a:t>
            </a:fld>
            <a:endParaRPr lang="tr-TR" altLang="tr-TR"/>
          </a:p>
        </p:txBody>
      </p:sp>
    </p:spTree>
    <p:extLst>
      <p:ext uri="{BB962C8B-B14F-4D97-AF65-F5344CB8AC3E}">
        <p14:creationId xmlns:p14="http://schemas.microsoft.com/office/powerpoint/2010/main" val="1599172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5F10FDCA-8846-4B27-BDF5-0E79A7CF8D3B}" type="slidenum">
              <a:rPr lang="tr-TR" altLang="tr-TR"/>
              <a:pPr>
                <a:defRPr/>
              </a:pPr>
              <a:t>‹#›</a:t>
            </a:fld>
            <a:endParaRPr lang="tr-TR" altLang="tr-TR"/>
          </a:p>
        </p:txBody>
      </p:sp>
    </p:spTree>
    <p:extLst>
      <p:ext uri="{BB962C8B-B14F-4D97-AF65-F5344CB8AC3E}">
        <p14:creationId xmlns:p14="http://schemas.microsoft.com/office/powerpoint/2010/main" val="34645575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4638"/>
            <a:ext cx="10972800" cy="1143000"/>
          </a:xfrm>
        </p:spPr>
        <p:txBody>
          <a:bodyPr/>
          <a:lstStyle/>
          <a:p>
            <a:r>
              <a:rPr lang="tr-TR" smtClean="0"/>
              <a:t>Asıl başlık stili için tıklatın</a:t>
            </a:r>
            <a:endParaRPr lang="tr-TR"/>
          </a:p>
        </p:txBody>
      </p:sp>
      <p:sp>
        <p:nvSpPr>
          <p:cNvPr id="3" name="2 Tablo Yer Tutucusu"/>
          <p:cNvSpPr>
            <a:spLocks noGrp="1"/>
          </p:cNvSpPr>
          <p:nvPr>
            <p:ph type="tbl" idx="1"/>
          </p:nvPr>
        </p:nvSpPr>
        <p:spPr>
          <a:xfrm>
            <a:off x="609600" y="1600201"/>
            <a:ext cx="10972800" cy="4525963"/>
          </a:xfrm>
        </p:spPr>
        <p:txBody>
          <a:bodyPr rtlCol="0">
            <a:normAutofit/>
          </a:bodyPr>
          <a:lstStyle/>
          <a:p>
            <a:pPr lvl="0"/>
            <a:endParaRPr lang="tr-TR" noProof="0" smtClean="0"/>
          </a:p>
        </p:txBody>
      </p:sp>
      <p:sp>
        <p:nvSpPr>
          <p:cNvPr id="4" name="3 Veri Yer Tutucusu"/>
          <p:cNvSpPr>
            <a:spLocks noGrp="1"/>
          </p:cNvSpPr>
          <p:nvPr>
            <p:ph type="dt" sz="half" idx="10"/>
          </p:nvPr>
        </p:nvSpPr>
        <p:spPr>
          <a:xfrm>
            <a:off x="609600" y="6245225"/>
            <a:ext cx="2844800" cy="476250"/>
          </a:xfrm>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a:xfrm>
            <a:off x="4165600" y="6245225"/>
            <a:ext cx="3860800" cy="476250"/>
          </a:xfrm>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a:xfrm>
            <a:off x="8737600" y="6245225"/>
            <a:ext cx="2844800" cy="476250"/>
          </a:xfrm>
        </p:spPr>
        <p:txBody>
          <a:bodyPr/>
          <a:lstStyle>
            <a:lvl1pPr>
              <a:defRPr/>
            </a:lvl1pPr>
          </a:lstStyle>
          <a:p>
            <a:pPr>
              <a:defRPr/>
            </a:pPr>
            <a:fld id="{92F44DA6-94CD-4D53-B6A2-2B767DDAC5AC}" type="slidenum">
              <a:rPr lang="tr-TR" altLang="tr-TR"/>
              <a:pPr>
                <a:defRPr/>
              </a:pPr>
              <a:t>‹#›</a:t>
            </a:fld>
            <a:endParaRPr lang="tr-TR" altLang="tr-TR"/>
          </a:p>
        </p:txBody>
      </p:sp>
    </p:spTree>
    <p:extLst>
      <p:ext uri="{BB962C8B-B14F-4D97-AF65-F5344CB8AC3E}">
        <p14:creationId xmlns:p14="http://schemas.microsoft.com/office/powerpoint/2010/main" val="3379603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609600" y="274639"/>
            <a:ext cx="10972800" cy="58515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2 Veri Yer Tutucusu"/>
          <p:cNvSpPr>
            <a:spLocks noGrp="1"/>
          </p:cNvSpPr>
          <p:nvPr>
            <p:ph type="dt" sz="half" idx="10"/>
          </p:nvPr>
        </p:nvSpPr>
        <p:spPr>
          <a:xfrm>
            <a:off x="609600" y="6245225"/>
            <a:ext cx="2844800" cy="476250"/>
          </a:xfrm>
        </p:spPr>
        <p:txBody>
          <a:bodyPr/>
          <a:lstStyle>
            <a:lvl1pPr>
              <a:defRPr/>
            </a:lvl1pPr>
          </a:lstStyle>
          <a:p>
            <a:pPr>
              <a:defRPr/>
            </a:pPr>
            <a:endParaRPr lang="tr-TR">
              <a:solidFill>
                <a:prstClr val="white">
                  <a:tint val="75000"/>
                </a:prstClr>
              </a:solidFill>
            </a:endParaRPr>
          </a:p>
        </p:txBody>
      </p:sp>
      <p:sp>
        <p:nvSpPr>
          <p:cNvPr id="4" name="3 Altbilgi Yer Tutucusu"/>
          <p:cNvSpPr>
            <a:spLocks noGrp="1"/>
          </p:cNvSpPr>
          <p:nvPr>
            <p:ph type="ftr" sz="quarter" idx="11"/>
          </p:nvPr>
        </p:nvSpPr>
        <p:spPr>
          <a:xfrm>
            <a:off x="4165600" y="6245225"/>
            <a:ext cx="3860800" cy="476250"/>
          </a:xfrm>
        </p:spPr>
        <p:txBody>
          <a:bodyPr/>
          <a:lstStyle>
            <a:lvl1pPr>
              <a:defRPr/>
            </a:lvl1pPr>
          </a:lstStyle>
          <a:p>
            <a:pPr>
              <a:defRPr/>
            </a:pPr>
            <a:endParaRPr lang="tr-TR">
              <a:solidFill>
                <a:prstClr val="white">
                  <a:tint val="75000"/>
                </a:prstClr>
              </a:solidFill>
            </a:endParaRPr>
          </a:p>
        </p:txBody>
      </p:sp>
      <p:sp>
        <p:nvSpPr>
          <p:cNvPr id="5" name="4 Slayt Numarası Yer Tutucusu"/>
          <p:cNvSpPr>
            <a:spLocks noGrp="1"/>
          </p:cNvSpPr>
          <p:nvPr>
            <p:ph type="sldNum" sz="quarter" idx="12"/>
          </p:nvPr>
        </p:nvSpPr>
        <p:spPr>
          <a:xfrm>
            <a:off x="8737600" y="6245225"/>
            <a:ext cx="2844800" cy="476250"/>
          </a:xfrm>
        </p:spPr>
        <p:txBody>
          <a:bodyPr/>
          <a:lstStyle>
            <a:lvl1pPr>
              <a:defRPr/>
            </a:lvl1pPr>
          </a:lstStyle>
          <a:p>
            <a:pPr>
              <a:defRPr/>
            </a:pPr>
            <a:fld id="{E5F73B16-E627-4D52-A2AB-BE83F4D5DADF}" type="slidenum">
              <a:rPr lang="tr-TR" altLang="tr-TR"/>
              <a:pPr>
                <a:defRPr/>
              </a:pPr>
              <a:t>‹#›</a:t>
            </a:fld>
            <a:endParaRPr lang="tr-TR" altLang="tr-TR"/>
          </a:p>
        </p:txBody>
      </p:sp>
    </p:spTree>
    <p:extLst>
      <p:ext uri="{BB962C8B-B14F-4D97-AF65-F5344CB8AC3E}">
        <p14:creationId xmlns:p14="http://schemas.microsoft.com/office/powerpoint/2010/main" val="36822276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4AD9F7C2-9419-4DE6-84FC-5775CE3B49F4}" type="slidenum">
              <a:rPr lang="tr-TR" altLang="tr-TR"/>
              <a:pPr>
                <a:defRPr/>
              </a:pPr>
              <a:t>‹#›</a:t>
            </a:fld>
            <a:endParaRPr lang="tr-TR" altLang="tr-TR"/>
          </a:p>
        </p:txBody>
      </p:sp>
    </p:spTree>
    <p:extLst>
      <p:ext uri="{BB962C8B-B14F-4D97-AF65-F5344CB8AC3E}">
        <p14:creationId xmlns:p14="http://schemas.microsoft.com/office/powerpoint/2010/main" val="17396955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4D3833E5-FE07-4FEF-B44E-2A70AE1B2E8A}" type="slidenum">
              <a:rPr lang="tr-TR" altLang="tr-TR"/>
              <a:pPr>
                <a:defRPr/>
              </a:pPr>
              <a:t>‹#›</a:t>
            </a:fld>
            <a:endParaRPr lang="tr-TR" altLang="tr-TR"/>
          </a:p>
        </p:txBody>
      </p:sp>
    </p:spTree>
    <p:extLst>
      <p:ext uri="{BB962C8B-B14F-4D97-AF65-F5344CB8AC3E}">
        <p14:creationId xmlns:p14="http://schemas.microsoft.com/office/powerpoint/2010/main" val="42686261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A76E0224-4228-46E1-A7D2-95836717870C}" type="slidenum">
              <a:rPr lang="tr-TR" altLang="tr-TR"/>
              <a:pPr>
                <a:defRPr/>
              </a:pPr>
              <a:t>‹#›</a:t>
            </a:fld>
            <a:endParaRPr lang="tr-TR" altLang="tr-TR"/>
          </a:p>
        </p:txBody>
      </p:sp>
    </p:spTree>
    <p:extLst>
      <p:ext uri="{BB962C8B-B14F-4D97-AF65-F5344CB8AC3E}">
        <p14:creationId xmlns:p14="http://schemas.microsoft.com/office/powerpoint/2010/main" val="21429806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1469495A-9097-4C1F-84AE-FC637397FCDC}" type="slidenum">
              <a:rPr lang="tr-TR" altLang="tr-TR"/>
              <a:pPr>
                <a:defRPr/>
              </a:pPr>
              <a:t>‹#›</a:t>
            </a:fld>
            <a:endParaRPr lang="tr-TR" altLang="tr-TR"/>
          </a:p>
        </p:txBody>
      </p:sp>
    </p:spTree>
    <p:extLst>
      <p:ext uri="{BB962C8B-B14F-4D97-AF65-F5344CB8AC3E}">
        <p14:creationId xmlns:p14="http://schemas.microsoft.com/office/powerpoint/2010/main" val="5264915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8"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9" name="5 Slayt Numarası Yer Tutucusu"/>
          <p:cNvSpPr>
            <a:spLocks noGrp="1"/>
          </p:cNvSpPr>
          <p:nvPr>
            <p:ph type="sldNum" sz="quarter" idx="12"/>
          </p:nvPr>
        </p:nvSpPr>
        <p:spPr/>
        <p:txBody>
          <a:bodyPr/>
          <a:lstStyle>
            <a:lvl1pPr>
              <a:defRPr/>
            </a:lvl1pPr>
          </a:lstStyle>
          <a:p>
            <a:pPr>
              <a:defRPr/>
            </a:pPr>
            <a:fld id="{F83B56FF-A19F-420D-A57C-6CD318202D98}" type="slidenum">
              <a:rPr lang="tr-TR" altLang="tr-TR"/>
              <a:pPr>
                <a:defRPr/>
              </a:pPr>
              <a:t>‹#›</a:t>
            </a:fld>
            <a:endParaRPr lang="tr-TR" altLang="tr-TR"/>
          </a:p>
        </p:txBody>
      </p:sp>
    </p:spTree>
    <p:extLst>
      <p:ext uri="{BB962C8B-B14F-4D97-AF65-F5344CB8AC3E}">
        <p14:creationId xmlns:p14="http://schemas.microsoft.com/office/powerpoint/2010/main" val="35505748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4"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5" name="5 Slayt Numarası Yer Tutucusu"/>
          <p:cNvSpPr>
            <a:spLocks noGrp="1"/>
          </p:cNvSpPr>
          <p:nvPr>
            <p:ph type="sldNum" sz="quarter" idx="12"/>
          </p:nvPr>
        </p:nvSpPr>
        <p:spPr/>
        <p:txBody>
          <a:bodyPr/>
          <a:lstStyle>
            <a:lvl1pPr>
              <a:defRPr/>
            </a:lvl1pPr>
          </a:lstStyle>
          <a:p>
            <a:pPr>
              <a:defRPr/>
            </a:pPr>
            <a:fld id="{EBE2F5BA-B22A-4AF4-8C58-853C4AD2057E}" type="slidenum">
              <a:rPr lang="tr-TR" altLang="tr-TR"/>
              <a:pPr>
                <a:defRPr/>
              </a:pPr>
              <a:t>‹#›</a:t>
            </a:fld>
            <a:endParaRPr lang="tr-TR" altLang="tr-TR"/>
          </a:p>
        </p:txBody>
      </p:sp>
    </p:spTree>
    <p:extLst>
      <p:ext uri="{BB962C8B-B14F-4D97-AF65-F5344CB8AC3E}">
        <p14:creationId xmlns:p14="http://schemas.microsoft.com/office/powerpoint/2010/main" val="37758724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3"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4" name="5 Slayt Numarası Yer Tutucusu"/>
          <p:cNvSpPr>
            <a:spLocks noGrp="1"/>
          </p:cNvSpPr>
          <p:nvPr>
            <p:ph type="sldNum" sz="quarter" idx="12"/>
          </p:nvPr>
        </p:nvSpPr>
        <p:spPr/>
        <p:txBody>
          <a:bodyPr/>
          <a:lstStyle>
            <a:lvl1pPr>
              <a:defRPr/>
            </a:lvl1pPr>
          </a:lstStyle>
          <a:p>
            <a:pPr>
              <a:defRPr/>
            </a:pPr>
            <a:fld id="{8540D5AC-FDB3-477F-8BD9-16A7E38F1CAC}" type="slidenum">
              <a:rPr lang="tr-TR" altLang="tr-TR"/>
              <a:pPr>
                <a:defRPr/>
              </a:pPr>
              <a:t>‹#›</a:t>
            </a:fld>
            <a:endParaRPr lang="tr-TR" altLang="tr-TR"/>
          </a:p>
        </p:txBody>
      </p:sp>
    </p:spTree>
    <p:extLst>
      <p:ext uri="{BB962C8B-B14F-4D97-AF65-F5344CB8AC3E}">
        <p14:creationId xmlns:p14="http://schemas.microsoft.com/office/powerpoint/2010/main" val="8992517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E37B1380-DA91-4181-9661-455C4C3D398A}" type="slidenum">
              <a:rPr lang="tr-TR" altLang="tr-TR"/>
              <a:pPr>
                <a:defRPr/>
              </a:pPr>
              <a:t>‹#›</a:t>
            </a:fld>
            <a:endParaRPr lang="tr-TR" altLang="tr-TR"/>
          </a:p>
        </p:txBody>
      </p:sp>
    </p:spTree>
    <p:extLst>
      <p:ext uri="{BB962C8B-B14F-4D97-AF65-F5344CB8AC3E}">
        <p14:creationId xmlns:p14="http://schemas.microsoft.com/office/powerpoint/2010/main" val="23362173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469A5FD5-BCF4-443C-9182-DC72F31D9D8D}" type="slidenum">
              <a:rPr lang="tr-TR" altLang="tr-TR"/>
              <a:pPr>
                <a:defRPr/>
              </a:pPr>
              <a:t>‹#›</a:t>
            </a:fld>
            <a:endParaRPr lang="tr-TR" altLang="tr-TR"/>
          </a:p>
        </p:txBody>
      </p:sp>
    </p:spTree>
    <p:extLst>
      <p:ext uri="{BB962C8B-B14F-4D97-AF65-F5344CB8AC3E}">
        <p14:creationId xmlns:p14="http://schemas.microsoft.com/office/powerpoint/2010/main" val="37787586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CD075679-B791-4C9C-97A5-180742A4F005}" type="slidenum">
              <a:rPr lang="tr-TR" altLang="tr-TR"/>
              <a:pPr>
                <a:defRPr/>
              </a:pPr>
              <a:t>‹#›</a:t>
            </a:fld>
            <a:endParaRPr lang="tr-TR" altLang="tr-TR"/>
          </a:p>
        </p:txBody>
      </p:sp>
    </p:spTree>
    <p:extLst>
      <p:ext uri="{BB962C8B-B14F-4D97-AF65-F5344CB8AC3E}">
        <p14:creationId xmlns:p14="http://schemas.microsoft.com/office/powerpoint/2010/main" val="6964949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5F10FDCA-8846-4B27-BDF5-0E79A7CF8D3B}" type="slidenum">
              <a:rPr lang="tr-TR" altLang="tr-TR"/>
              <a:pPr>
                <a:defRPr/>
              </a:pPr>
              <a:t>‹#›</a:t>
            </a:fld>
            <a:endParaRPr lang="tr-TR" altLang="tr-TR"/>
          </a:p>
        </p:txBody>
      </p:sp>
    </p:spTree>
    <p:extLst>
      <p:ext uri="{BB962C8B-B14F-4D97-AF65-F5344CB8AC3E}">
        <p14:creationId xmlns:p14="http://schemas.microsoft.com/office/powerpoint/2010/main" val="35369056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4638"/>
            <a:ext cx="10972800" cy="1143000"/>
          </a:xfrm>
        </p:spPr>
        <p:txBody>
          <a:bodyPr/>
          <a:lstStyle/>
          <a:p>
            <a:r>
              <a:rPr lang="tr-TR" smtClean="0"/>
              <a:t>Asıl başlık stili için tıklatın</a:t>
            </a:r>
            <a:endParaRPr lang="tr-TR"/>
          </a:p>
        </p:txBody>
      </p:sp>
      <p:sp>
        <p:nvSpPr>
          <p:cNvPr id="3" name="2 Tablo Yer Tutucusu"/>
          <p:cNvSpPr>
            <a:spLocks noGrp="1"/>
          </p:cNvSpPr>
          <p:nvPr>
            <p:ph type="tbl" idx="1"/>
          </p:nvPr>
        </p:nvSpPr>
        <p:spPr>
          <a:xfrm>
            <a:off x="609600" y="1600201"/>
            <a:ext cx="10972800" cy="4525963"/>
          </a:xfrm>
        </p:spPr>
        <p:txBody>
          <a:bodyPr rtlCol="0">
            <a:normAutofit/>
          </a:bodyPr>
          <a:lstStyle/>
          <a:p>
            <a:pPr lvl="0"/>
            <a:endParaRPr lang="tr-TR" noProof="0" smtClean="0"/>
          </a:p>
        </p:txBody>
      </p:sp>
      <p:sp>
        <p:nvSpPr>
          <p:cNvPr id="4" name="3 Veri Yer Tutucusu"/>
          <p:cNvSpPr>
            <a:spLocks noGrp="1"/>
          </p:cNvSpPr>
          <p:nvPr>
            <p:ph type="dt" sz="half" idx="10"/>
          </p:nvPr>
        </p:nvSpPr>
        <p:spPr>
          <a:xfrm>
            <a:off x="609600" y="6245225"/>
            <a:ext cx="2844800" cy="476250"/>
          </a:xfrm>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a:xfrm>
            <a:off x="4165600" y="6245225"/>
            <a:ext cx="3860800" cy="476250"/>
          </a:xfrm>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a:xfrm>
            <a:off x="8737600" y="6245225"/>
            <a:ext cx="2844800" cy="476250"/>
          </a:xfrm>
        </p:spPr>
        <p:txBody>
          <a:bodyPr/>
          <a:lstStyle>
            <a:lvl1pPr>
              <a:defRPr/>
            </a:lvl1pPr>
          </a:lstStyle>
          <a:p>
            <a:pPr>
              <a:defRPr/>
            </a:pPr>
            <a:fld id="{92F44DA6-94CD-4D53-B6A2-2B767DDAC5AC}" type="slidenum">
              <a:rPr lang="tr-TR" altLang="tr-TR"/>
              <a:pPr>
                <a:defRPr/>
              </a:pPr>
              <a:t>‹#›</a:t>
            </a:fld>
            <a:endParaRPr lang="tr-TR" altLang="tr-TR"/>
          </a:p>
        </p:txBody>
      </p:sp>
    </p:spTree>
    <p:extLst>
      <p:ext uri="{BB962C8B-B14F-4D97-AF65-F5344CB8AC3E}">
        <p14:creationId xmlns:p14="http://schemas.microsoft.com/office/powerpoint/2010/main" val="6258126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609600" y="274639"/>
            <a:ext cx="10972800" cy="58515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2 Veri Yer Tutucusu"/>
          <p:cNvSpPr>
            <a:spLocks noGrp="1"/>
          </p:cNvSpPr>
          <p:nvPr>
            <p:ph type="dt" sz="half" idx="10"/>
          </p:nvPr>
        </p:nvSpPr>
        <p:spPr>
          <a:xfrm>
            <a:off x="609600" y="6245225"/>
            <a:ext cx="2844800" cy="476250"/>
          </a:xfrm>
        </p:spPr>
        <p:txBody>
          <a:bodyPr/>
          <a:lstStyle>
            <a:lvl1pPr>
              <a:defRPr/>
            </a:lvl1pPr>
          </a:lstStyle>
          <a:p>
            <a:pPr>
              <a:defRPr/>
            </a:pPr>
            <a:endParaRPr lang="tr-TR">
              <a:solidFill>
                <a:prstClr val="white">
                  <a:tint val="75000"/>
                </a:prstClr>
              </a:solidFill>
            </a:endParaRPr>
          </a:p>
        </p:txBody>
      </p:sp>
      <p:sp>
        <p:nvSpPr>
          <p:cNvPr id="4" name="3 Altbilgi Yer Tutucusu"/>
          <p:cNvSpPr>
            <a:spLocks noGrp="1"/>
          </p:cNvSpPr>
          <p:nvPr>
            <p:ph type="ftr" sz="quarter" idx="11"/>
          </p:nvPr>
        </p:nvSpPr>
        <p:spPr>
          <a:xfrm>
            <a:off x="4165600" y="6245225"/>
            <a:ext cx="3860800" cy="476250"/>
          </a:xfrm>
        </p:spPr>
        <p:txBody>
          <a:bodyPr/>
          <a:lstStyle>
            <a:lvl1pPr>
              <a:defRPr/>
            </a:lvl1pPr>
          </a:lstStyle>
          <a:p>
            <a:pPr>
              <a:defRPr/>
            </a:pPr>
            <a:endParaRPr lang="tr-TR">
              <a:solidFill>
                <a:prstClr val="white">
                  <a:tint val="75000"/>
                </a:prstClr>
              </a:solidFill>
            </a:endParaRPr>
          </a:p>
        </p:txBody>
      </p:sp>
      <p:sp>
        <p:nvSpPr>
          <p:cNvPr id="5" name="4 Slayt Numarası Yer Tutucusu"/>
          <p:cNvSpPr>
            <a:spLocks noGrp="1"/>
          </p:cNvSpPr>
          <p:nvPr>
            <p:ph type="sldNum" sz="quarter" idx="12"/>
          </p:nvPr>
        </p:nvSpPr>
        <p:spPr>
          <a:xfrm>
            <a:off x="8737600" y="6245225"/>
            <a:ext cx="2844800" cy="476250"/>
          </a:xfrm>
        </p:spPr>
        <p:txBody>
          <a:bodyPr/>
          <a:lstStyle>
            <a:lvl1pPr>
              <a:defRPr/>
            </a:lvl1pPr>
          </a:lstStyle>
          <a:p>
            <a:pPr>
              <a:defRPr/>
            </a:pPr>
            <a:fld id="{E5F73B16-E627-4D52-A2AB-BE83F4D5DADF}" type="slidenum">
              <a:rPr lang="tr-TR" altLang="tr-TR"/>
              <a:pPr>
                <a:defRPr/>
              </a:pPr>
              <a:t>‹#›</a:t>
            </a:fld>
            <a:endParaRPr lang="tr-TR" altLang="tr-TR"/>
          </a:p>
        </p:txBody>
      </p:sp>
    </p:spTree>
    <p:extLst>
      <p:ext uri="{BB962C8B-B14F-4D97-AF65-F5344CB8AC3E}">
        <p14:creationId xmlns:p14="http://schemas.microsoft.com/office/powerpoint/2010/main" val="21789460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4AD9F7C2-9419-4DE6-84FC-5775CE3B49F4}" type="slidenum">
              <a:rPr lang="tr-TR" altLang="tr-TR"/>
              <a:pPr>
                <a:defRPr/>
              </a:pPr>
              <a:t>‹#›</a:t>
            </a:fld>
            <a:endParaRPr lang="tr-TR" altLang="tr-TR"/>
          </a:p>
        </p:txBody>
      </p:sp>
    </p:spTree>
    <p:extLst>
      <p:ext uri="{BB962C8B-B14F-4D97-AF65-F5344CB8AC3E}">
        <p14:creationId xmlns:p14="http://schemas.microsoft.com/office/powerpoint/2010/main" val="9802162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4D3833E5-FE07-4FEF-B44E-2A70AE1B2E8A}" type="slidenum">
              <a:rPr lang="tr-TR" altLang="tr-TR"/>
              <a:pPr>
                <a:defRPr/>
              </a:pPr>
              <a:t>‹#›</a:t>
            </a:fld>
            <a:endParaRPr lang="tr-TR" altLang="tr-TR"/>
          </a:p>
        </p:txBody>
      </p:sp>
    </p:spTree>
    <p:extLst>
      <p:ext uri="{BB962C8B-B14F-4D97-AF65-F5344CB8AC3E}">
        <p14:creationId xmlns:p14="http://schemas.microsoft.com/office/powerpoint/2010/main" val="17354601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A76E0224-4228-46E1-A7D2-95836717870C}" type="slidenum">
              <a:rPr lang="tr-TR" altLang="tr-TR"/>
              <a:pPr>
                <a:defRPr/>
              </a:pPr>
              <a:t>‹#›</a:t>
            </a:fld>
            <a:endParaRPr lang="tr-TR" altLang="tr-TR"/>
          </a:p>
        </p:txBody>
      </p:sp>
    </p:spTree>
    <p:extLst>
      <p:ext uri="{BB962C8B-B14F-4D97-AF65-F5344CB8AC3E}">
        <p14:creationId xmlns:p14="http://schemas.microsoft.com/office/powerpoint/2010/main" val="26079489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1469495A-9097-4C1F-84AE-FC637397FCDC}" type="slidenum">
              <a:rPr lang="tr-TR" altLang="tr-TR"/>
              <a:pPr>
                <a:defRPr/>
              </a:pPr>
              <a:t>‹#›</a:t>
            </a:fld>
            <a:endParaRPr lang="tr-TR" altLang="tr-TR"/>
          </a:p>
        </p:txBody>
      </p:sp>
    </p:spTree>
    <p:extLst>
      <p:ext uri="{BB962C8B-B14F-4D97-AF65-F5344CB8AC3E}">
        <p14:creationId xmlns:p14="http://schemas.microsoft.com/office/powerpoint/2010/main" val="22933410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8"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9" name="5 Slayt Numarası Yer Tutucusu"/>
          <p:cNvSpPr>
            <a:spLocks noGrp="1"/>
          </p:cNvSpPr>
          <p:nvPr>
            <p:ph type="sldNum" sz="quarter" idx="12"/>
          </p:nvPr>
        </p:nvSpPr>
        <p:spPr/>
        <p:txBody>
          <a:bodyPr/>
          <a:lstStyle>
            <a:lvl1pPr>
              <a:defRPr/>
            </a:lvl1pPr>
          </a:lstStyle>
          <a:p>
            <a:pPr>
              <a:defRPr/>
            </a:pPr>
            <a:fld id="{F83B56FF-A19F-420D-A57C-6CD318202D98}" type="slidenum">
              <a:rPr lang="tr-TR" altLang="tr-TR"/>
              <a:pPr>
                <a:defRPr/>
              </a:pPr>
              <a:t>‹#›</a:t>
            </a:fld>
            <a:endParaRPr lang="tr-TR" altLang="tr-TR"/>
          </a:p>
        </p:txBody>
      </p:sp>
    </p:spTree>
    <p:extLst>
      <p:ext uri="{BB962C8B-B14F-4D97-AF65-F5344CB8AC3E}">
        <p14:creationId xmlns:p14="http://schemas.microsoft.com/office/powerpoint/2010/main" val="265690961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4"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5" name="5 Slayt Numarası Yer Tutucusu"/>
          <p:cNvSpPr>
            <a:spLocks noGrp="1"/>
          </p:cNvSpPr>
          <p:nvPr>
            <p:ph type="sldNum" sz="quarter" idx="12"/>
          </p:nvPr>
        </p:nvSpPr>
        <p:spPr/>
        <p:txBody>
          <a:bodyPr/>
          <a:lstStyle>
            <a:lvl1pPr>
              <a:defRPr/>
            </a:lvl1pPr>
          </a:lstStyle>
          <a:p>
            <a:pPr>
              <a:defRPr/>
            </a:pPr>
            <a:fld id="{EBE2F5BA-B22A-4AF4-8C58-853C4AD2057E}" type="slidenum">
              <a:rPr lang="tr-TR" altLang="tr-TR"/>
              <a:pPr>
                <a:defRPr/>
              </a:pPr>
              <a:t>‹#›</a:t>
            </a:fld>
            <a:endParaRPr lang="tr-TR" altLang="tr-TR"/>
          </a:p>
        </p:txBody>
      </p:sp>
    </p:spTree>
    <p:extLst>
      <p:ext uri="{BB962C8B-B14F-4D97-AF65-F5344CB8AC3E}">
        <p14:creationId xmlns:p14="http://schemas.microsoft.com/office/powerpoint/2010/main" val="11551348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3"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4" name="5 Slayt Numarası Yer Tutucusu"/>
          <p:cNvSpPr>
            <a:spLocks noGrp="1"/>
          </p:cNvSpPr>
          <p:nvPr>
            <p:ph type="sldNum" sz="quarter" idx="12"/>
          </p:nvPr>
        </p:nvSpPr>
        <p:spPr/>
        <p:txBody>
          <a:bodyPr/>
          <a:lstStyle>
            <a:lvl1pPr>
              <a:defRPr/>
            </a:lvl1pPr>
          </a:lstStyle>
          <a:p>
            <a:pPr>
              <a:defRPr/>
            </a:pPr>
            <a:fld id="{8540D5AC-FDB3-477F-8BD9-16A7E38F1CAC}" type="slidenum">
              <a:rPr lang="tr-TR" altLang="tr-TR"/>
              <a:pPr>
                <a:defRPr/>
              </a:pPr>
              <a:t>‹#›</a:t>
            </a:fld>
            <a:endParaRPr lang="tr-TR" altLang="tr-TR"/>
          </a:p>
        </p:txBody>
      </p:sp>
    </p:spTree>
    <p:extLst>
      <p:ext uri="{BB962C8B-B14F-4D97-AF65-F5344CB8AC3E}">
        <p14:creationId xmlns:p14="http://schemas.microsoft.com/office/powerpoint/2010/main" val="3213015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E37B1380-DA91-4181-9661-455C4C3D398A}" type="slidenum">
              <a:rPr lang="tr-TR" altLang="tr-TR"/>
              <a:pPr>
                <a:defRPr/>
              </a:pPr>
              <a:t>‹#›</a:t>
            </a:fld>
            <a:endParaRPr lang="tr-TR" altLang="tr-TR"/>
          </a:p>
        </p:txBody>
      </p:sp>
    </p:spTree>
    <p:extLst>
      <p:ext uri="{BB962C8B-B14F-4D97-AF65-F5344CB8AC3E}">
        <p14:creationId xmlns:p14="http://schemas.microsoft.com/office/powerpoint/2010/main" val="24847540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469A5FD5-BCF4-443C-9182-DC72F31D9D8D}" type="slidenum">
              <a:rPr lang="tr-TR" altLang="tr-TR"/>
              <a:pPr>
                <a:defRPr/>
              </a:pPr>
              <a:t>‹#›</a:t>
            </a:fld>
            <a:endParaRPr lang="tr-TR" altLang="tr-TR"/>
          </a:p>
        </p:txBody>
      </p:sp>
    </p:spTree>
    <p:extLst>
      <p:ext uri="{BB962C8B-B14F-4D97-AF65-F5344CB8AC3E}">
        <p14:creationId xmlns:p14="http://schemas.microsoft.com/office/powerpoint/2010/main" val="33861900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CD075679-B791-4C9C-97A5-180742A4F005}" type="slidenum">
              <a:rPr lang="tr-TR" altLang="tr-TR"/>
              <a:pPr>
                <a:defRPr/>
              </a:pPr>
              <a:t>‹#›</a:t>
            </a:fld>
            <a:endParaRPr lang="tr-TR" altLang="tr-TR"/>
          </a:p>
        </p:txBody>
      </p:sp>
    </p:spTree>
    <p:extLst>
      <p:ext uri="{BB962C8B-B14F-4D97-AF65-F5344CB8AC3E}">
        <p14:creationId xmlns:p14="http://schemas.microsoft.com/office/powerpoint/2010/main" val="35531567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5F10FDCA-8846-4B27-BDF5-0E79A7CF8D3B}" type="slidenum">
              <a:rPr lang="tr-TR" altLang="tr-TR"/>
              <a:pPr>
                <a:defRPr/>
              </a:pPr>
              <a:t>‹#›</a:t>
            </a:fld>
            <a:endParaRPr lang="tr-TR" altLang="tr-TR"/>
          </a:p>
        </p:txBody>
      </p:sp>
    </p:spTree>
    <p:extLst>
      <p:ext uri="{BB962C8B-B14F-4D97-AF65-F5344CB8AC3E}">
        <p14:creationId xmlns:p14="http://schemas.microsoft.com/office/powerpoint/2010/main" val="218174688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4638"/>
            <a:ext cx="10972800" cy="1143000"/>
          </a:xfrm>
        </p:spPr>
        <p:txBody>
          <a:bodyPr/>
          <a:lstStyle/>
          <a:p>
            <a:r>
              <a:rPr lang="tr-TR" smtClean="0"/>
              <a:t>Asıl başlık stili için tıklatın</a:t>
            </a:r>
            <a:endParaRPr lang="tr-TR"/>
          </a:p>
        </p:txBody>
      </p:sp>
      <p:sp>
        <p:nvSpPr>
          <p:cNvPr id="3" name="2 Tablo Yer Tutucusu"/>
          <p:cNvSpPr>
            <a:spLocks noGrp="1"/>
          </p:cNvSpPr>
          <p:nvPr>
            <p:ph type="tbl" idx="1"/>
          </p:nvPr>
        </p:nvSpPr>
        <p:spPr>
          <a:xfrm>
            <a:off x="609600" y="1600201"/>
            <a:ext cx="10972800" cy="4525963"/>
          </a:xfrm>
        </p:spPr>
        <p:txBody>
          <a:bodyPr rtlCol="0">
            <a:normAutofit/>
          </a:bodyPr>
          <a:lstStyle/>
          <a:p>
            <a:pPr lvl="0"/>
            <a:endParaRPr lang="tr-TR" noProof="0" smtClean="0"/>
          </a:p>
        </p:txBody>
      </p:sp>
      <p:sp>
        <p:nvSpPr>
          <p:cNvPr id="4" name="3 Veri Yer Tutucusu"/>
          <p:cNvSpPr>
            <a:spLocks noGrp="1"/>
          </p:cNvSpPr>
          <p:nvPr>
            <p:ph type="dt" sz="half" idx="10"/>
          </p:nvPr>
        </p:nvSpPr>
        <p:spPr>
          <a:xfrm>
            <a:off x="609600" y="6245225"/>
            <a:ext cx="2844800" cy="476250"/>
          </a:xfrm>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a:xfrm>
            <a:off x="4165600" y="6245225"/>
            <a:ext cx="3860800" cy="476250"/>
          </a:xfrm>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a:xfrm>
            <a:off x="8737600" y="6245225"/>
            <a:ext cx="2844800" cy="476250"/>
          </a:xfrm>
        </p:spPr>
        <p:txBody>
          <a:bodyPr/>
          <a:lstStyle>
            <a:lvl1pPr>
              <a:defRPr/>
            </a:lvl1pPr>
          </a:lstStyle>
          <a:p>
            <a:pPr>
              <a:defRPr/>
            </a:pPr>
            <a:fld id="{92F44DA6-94CD-4D53-B6A2-2B767DDAC5AC}" type="slidenum">
              <a:rPr lang="tr-TR" altLang="tr-TR"/>
              <a:pPr>
                <a:defRPr/>
              </a:pPr>
              <a:t>‹#›</a:t>
            </a:fld>
            <a:endParaRPr lang="tr-TR" altLang="tr-TR"/>
          </a:p>
        </p:txBody>
      </p:sp>
    </p:spTree>
    <p:extLst>
      <p:ext uri="{BB962C8B-B14F-4D97-AF65-F5344CB8AC3E}">
        <p14:creationId xmlns:p14="http://schemas.microsoft.com/office/powerpoint/2010/main" val="42323849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609600" y="274639"/>
            <a:ext cx="10972800" cy="58515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2 Veri Yer Tutucusu"/>
          <p:cNvSpPr>
            <a:spLocks noGrp="1"/>
          </p:cNvSpPr>
          <p:nvPr>
            <p:ph type="dt" sz="half" idx="10"/>
          </p:nvPr>
        </p:nvSpPr>
        <p:spPr>
          <a:xfrm>
            <a:off x="609600" y="6245225"/>
            <a:ext cx="2844800" cy="476250"/>
          </a:xfrm>
        </p:spPr>
        <p:txBody>
          <a:bodyPr/>
          <a:lstStyle>
            <a:lvl1pPr>
              <a:defRPr/>
            </a:lvl1pPr>
          </a:lstStyle>
          <a:p>
            <a:pPr>
              <a:defRPr/>
            </a:pPr>
            <a:endParaRPr lang="tr-TR">
              <a:solidFill>
                <a:prstClr val="white">
                  <a:tint val="75000"/>
                </a:prstClr>
              </a:solidFill>
            </a:endParaRPr>
          </a:p>
        </p:txBody>
      </p:sp>
      <p:sp>
        <p:nvSpPr>
          <p:cNvPr id="4" name="3 Altbilgi Yer Tutucusu"/>
          <p:cNvSpPr>
            <a:spLocks noGrp="1"/>
          </p:cNvSpPr>
          <p:nvPr>
            <p:ph type="ftr" sz="quarter" idx="11"/>
          </p:nvPr>
        </p:nvSpPr>
        <p:spPr>
          <a:xfrm>
            <a:off x="4165600" y="6245225"/>
            <a:ext cx="3860800" cy="476250"/>
          </a:xfrm>
        </p:spPr>
        <p:txBody>
          <a:bodyPr/>
          <a:lstStyle>
            <a:lvl1pPr>
              <a:defRPr/>
            </a:lvl1pPr>
          </a:lstStyle>
          <a:p>
            <a:pPr>
              <a:defRPr/>
            </a:pPr>
            <a:endParaRPr lang="tr-TR">
              <a:solidFill>
                <a:prstClr val="white">
                  <a:tint val="75000"/>
                </a:prstClr>
              </a:solidFill>
            </a:endParaRPr>
          </a:p>
        </p:txBody>
      </p:sp>
      <p:sp>
        <p:nvSpPr>
          <p:cNvPr id="5" name="4 Slayt Numarası Yer Tutucusu"/>
          <p:cNvSpPr>
            <a:spLocks noGrp="1"/>
          </p:cNvSpPr>
          <p:nvPr>
            <p:ph type="sldNum" sz="quarter" idx="12"/>
          </p:nvPr>
        </p:nvSpPr>
        <p:spPr>
          <a:xfrm>
            <a:off x="8737600" y="6245225"/>
            <a:ext cx="2844800" cy="476250"/>
          </a:xfrm>
        </p:spPr>
        <p:txBody>
          <a:bodyPr/>
          <a:lstStyle>
            <a:lvl1pPr>
              <a:defRPr/>
            </a:lvl1pPr>
          </a:lstStyle>
          <a:p>
            <a:pPr>
              <a:defRPr/>
            </a:pPr>
            <a:fld id="{E5F73B16-E627-4D52-A2AB-BE83F4D5DADF}" type="slidenum">
              <a:rPr lang="tr-TR" altLang="tr-TR"/>
              <a:pPr>
                <a:defRPr/>
              </a:pPr>
              <a:t>‹#›</a:t>
            </a:fld>
            <a:endParaRPr lang="tr-TR" altLang="tr-TR"/>
          </a:p>
        </p:txBody>
      </p:sp>
    </p:spTree>
    <p:extLst>
      <p:ext uri="{BB962C8B-B14F-4D97-AF65-F5344CB8AC3E}">
        <p14:creationId xmlns:p14="http://schemas.microsoft.com/office/powerpoint/2010/main" val="38371723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4AD9F7C2-9419-4DE6-84FC-5775CE3B49F4}" type="slidenum">
              <a:rPr lang="tr-TR" altLang="tr-TR"/>
              <a:pPr>
                <a:defRPr/>
              </a:pPr>
              <a:t>‹#›</a:t>
            </a:fld>
            <a:endParaRPr lang="tr-TR" altLang="tr-TR"/>
          </a:p>
        </p:txBody>
      </p:sp>
    </p:spTree>
    <p:extLst>
      <p:ext uri="{BB962C8B-B14F-4D97-AF65-F5344CB8AC3E}">
        <p14:creationId xmlns:p14="http://schemas.microsoft.com/office/powerpoint/2010/main" val="258512386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4D3833E5-FE07-4FEF-B44E-2A70AE1B2E8A}" type="slidenum">
              <a:rPr lang="tr-TR" altLang="tr-TR"/>
              <a:pPr>
                <a:defRPr/>
              </a:pPr>
              <a:t>‹#›</a:t>
            </a:fld>
            <a:endParaRPr lang="tr-TR" altLang="tr-TR"/>
          </a:p>
        </p:txBody>
      </p:sp>
    </p:spTree>
    <p:extLst>
      <p:ext uri="{BB962C8B-B14F-4D97-AF65-F5344CB8AC3E}">
        <p14:creationId xmlns:p14="http://schemas.microsoft.com/office/powerpoint/2010/main" val="9487502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A76E0224-4228-46E1-A7D2-95836717870C}" type="slidenum">
              <a:rPr lang="tr-TR" altLang="tr-TR"/>
              <a:pPr>
                <a:defRPr/>
              </a:pPr>
              <a:t>‹#›</a:t>
            </a:fld>
            <a:endParaRPr lang="tr-TR" altLang="tr-TR"/>
          </a:p>
        </p:txBody>
      </p:sp>
    </p:spTree>
    <p:extLst>
      <p:ext uri="{BB962C8B-B14F-4D97-AF65-F5344CB8AC3E}">
        <p14:creationId xmlns:p14="http://schemas.microsoft.com/office/powerpoint/2010/main" val="28815494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1469495A-9097-4C1F-84AE-FC637397FCDC}" type="slidenum">
              <a:rPr lang="tr-TR" altLang="tr-TR"/>
              <a:pPr>
                <a:defRPr/>
              </a:pPr>
              <a:t>‹#›</a:t>
            </a:fld>
            <a:endParaRPr lang="tr-TR" altLang="tr-TR"/>
          </a:p>
        </p:txBody>
      </p:sp>
    </p:spTree>
    <p:extLst>
      <p:ext uri="{BB962C8B-B14F-4D97-AF65-F5344CB8AC3E}">
        <p14:creationId xmlns:p14="http://schemas.microsoft.com/office/powerpoint/2010/main" val="21907864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8"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9" name="5 Slayt Numarası Yer Tutucusu"/>
          <p:cNvSpPr>
            <a:spLocks noGrp="1"/>
          </p:cNvSpPr>
          <p:nvPr>
            <p:ph type="sldNum" sz="quarter" idx="12"/>
          </p:nvPr>
        </p:nvSpPr>
        <p:spPr/>
        <p:txBody>
          <a:bodyPr/>
          <a:lstStyle>
            <a:lvl1pPr>
              <a:defRPr/>
            </a:lvl1pPr>
          </a:lstStyle>
          <a:p>
            <a:pPr>
              <a:defRPr/>
            </a:pPr>
            <a:fld id="{F83B56FF-A19F-420D-A57C-6CD318202D98}" type="slidenum">
              <a:rPr lang="tr-TR" altLang="tr-TR"/>
              <a:pPr>
                <a:defRPr/>
              </a:pPr>
              <a:t>‹#›</a:t>
            </a:fld>
            <a:endParaRPr lang="tr-TR" altLang="tr-TR"/>
          </a:p>
        </p:txBody>
      </p:sp>
    </p:spTree>
    <p:extLst>
      <p:ext uri="{BB962C8B-B14F-4D97-AF65-F5344CB8AC3E}">
        <p14:creationId xmlns:p14="http://schemas.microsoft.com/office/powerpoint/2010/main" val="31255575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4"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5" name="5 Slayt Numarası Yer Tutucusu"/>
          <p:cNvSpPr>
            <a:spLocks noGrp="1"/>
          </p:cNvSpPr>
          <p:nvPr>
            <p:ph type="sldNum" sz="quarter" idx="12"/>
          </p:nvPr>
        </p:nvSpPr>
        <p:spPr/>
        <p:txBody>
          <a:bodyPr/>
          <a:lstStyle>
            <a:lvl1pPr>
              <a:defRPr/>
            </a:lvl1pPr>
          </a:lstStyle>
          <a:p>
            <a:pPr>
              <a:defRPr/>
            </a:pPr>
            <a:fld id="{EBE2F5BA-B22A-4AF4-8C58-853C4AD2057E}" type="slidenum">
              <a:rPr lang="tr-TR" altLang="tr-TR"/>
              <a:pPr>
                <a:defRPr/>
              </a:pPr>
              <a:t>‹#›</a:t>
            </a:fld>
            <a:endParaRPr lang="tr-TR" altLang="tr-TR"/>
          </a:p>
        </p:txBody>
      </p:sp>
    </p:spTree>
    <p:extLst>
      <p:ext uri="{BB962C8B-B14F-4D97-AF65-F5344CB8AC3E}">
        <p14:creationId xmlns:p14="http://schemas.microsoft.com/office/powerpoint/2010/main" val="32699640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3"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4" name="5 Slayt Numarası Yer Tutucusu"/>
          <p:cNvSpPr>
            <a:spLocks noGrp="1"/>
          </p:cNvSpPr>
          <p:nvPr>
            <p:ph type="sldNum" sz="quarter" idx="12"/>
          </p:nvPr>
        </p:nvSpPr>
        <p:spPr/>
        <p:txBody>
          <a:bodyPr/>
          <a:lstStyle>
            <a:lvl1pPr>
              <a:defRPr/>
            </a:lvl1pPr>
          </a:lstStyle>
          <a:p>
            <a:pPr>
              <a:defRPr/>
            </a:pPr>
            <a:fld id="{8540D5AC-FDB3-477F-8BD9-16A7E38F1CAC}" type="slidenum">
              <a:rPr lang="tr-TR" altLang="tr-TR"/>
              <a:pPr>
                <a:defRPr/>
              </a:pPr>
              <a:t>‹#›</a:t>
            </a:fld>
            <a:endParaRPr lang="tr-TR" altLang="tr-TR"/>
          </a:p>
        </p:txBody>
      </p:sp>
    </p:spTree>
    <p:extLst>
      <p:ext uri="{BB962C8B-B14F-4D97-AF65-F5344CB8AC3E}">
        <p14:creationId xmlns:p14="http://schemas.microsoft.com/office/powerpoint/2010/main" val="170455083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E37B1380-DA91-4181-9661-455C4C3D398A}" type="slidenum">
              <a:rPr lang="tr-TR" altLang="tr-TR"/>
              <a:pPr>
                <a:defRPr/>
              </a:pPr>
              <a:t>‹#›</a:t>
            </a:fld>
            <a:endParaRPr lang="tr-TR" altLang="tr-TR"/>
          </a:p>
        </p:txBody>
      </p:sp>
    </p:spTree>
    <p:extLst>
      <p:ext uri="{BB962C8B-B14F-4D97-AF65-F5344CB8AC3E}">
        <p14:creationId xmlns:p14="http://schemas.microsoft.com/office/powerpoint/2010/main" val="371981034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469A5FD5-BCF4-443C-9182-DC72F31D9D8D}" type="slidenum">
              <a:rPr lang="tr-TR" altLang="tr-TR"/>
              <a:pPr>
                <a:defRPr/>
              </a:pPr>
              <a:t>‹#›</a:t>
            </a:fld>
            <a:endParaRPr lang="tr-TR" altLang="tr-TR"/>
          </a:p>
        </p:txBody>
      </p:sp>
    </p:spTree>
    <p:extLst>
      <p:ext uri="{BB962C8B-B14F-4D97-AF65-F5344CB8AC3E}">
        <p14:creationId xmlns:p14="http://schemas.microsoft.com/office/powerpoint/2010/main" val="353733899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CD075679-B791-4C9C-97A5-180742A4F005}" type="slidenum">
              <a:rPr lang="tr-TR" altLang="tr-TR"/>
              <a:pPr>
                <a:defRPr/>
              </a:pPr>
              <a:t>‹#›</a:t>
            </a:fld>
            <a:endParaRPr lang="tr-TR" altLang="tr-TR"/>
          </a:p>
        </p:txBody>
      </p:sp>
    </p:spTree>
    <p:extLst>
      <p:ext uri="{BB962C8B-B14F-4D97-AF65-F5344CB8AC3E}">
        <p14:creationId xmlns:p14="http://schemas.microsoft.com/office/powerpoint/2010/main" val="145181553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5F10FDCA-8846-4B27-BDF5-0E79A7CF8D3B}" type="slidenum">
              <a:rPr lang="tr-TR" altLang="tr-TR"/>
              <a:pPr>
                <a:defRPr/>
              </a:pPr>
              <a:t>‹#›</a:t>
            </a:fld>
            <a:endParaRPr lang="tr-TR" altLang="tr-TR"/>
          </a:p>
        </p:txBody>
      </p:sp>
    </p:spTree>
    <p:extLst>
      <p:ext uri="{BB962C8B-B14F-4D97-AF65-F5344CB8AC3E}">
        <p14:creationId xmlns:p14="http://schemas.microsoft.com/office/powerpoint/2010/main" val="217607298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4638"/>
            <a:ext cx="10972800" cy="1143000"/>
          </a:xfrm>
        </p:spPr>
        <p:txBody>
          <a:bodyPr/>
          <a:lstStyle/>
          <a:p>
            <a:r>
              <a:rPr lang="tr-TR" smtClean="0"/>
              <a:t>Asıl başlık stili için tıklatın</a:t>
            </a:r>
            <a:endParaRPr lang="tr-TR"/>
          </a:p>
        </p:txBody>
      </p:sp>
      <p:sp>
        <p:nvSpPr>
          <p:cNvPr id="3" name="2 Tablo Yer Tutucusu"/>
          <p:cNvSpPr>
            <a:spLocks noGrp="1"/>
          </p:cNvSpPr>
          <p:nvPr>
            <p:ph type="tbl" idx="1"/>
          </p:nvPr>
        </p:nvSpPr>
        <p:spPr>
          <a:xfrm>
            <a:off x="609600" y="1600201"/>
            <a:ext cx="10972800" cy="4525963"/>
          </a:xfrm>
        </p:spPr>
        <p:txBody>
          <a:bodyPr rtlCol="0">
            <a:normAutofit/>
          </a:bodyPr>
          <a:lstStyle/>
          <a:p>
            <a:pPr lvl="0"/>
            <a:endParaRPr lang="tr-TR" noProof="0" smtClean="0"/>
          </a:p>
        </p:txBody>
      </p:sp>
      <p:sp>
        <p:nvSpPr>
          <p:cNvPr id="4" name="3 Veri Yer Tutucusu"/>
          <p:cNvSpPr>
            <a:spLocks noGrp="1"/>
          </p:cNvSpPr>
          <p:nvPr>
            <p:ph type="dt" sz="half" idx="10"/>
          </p:nvPr>
        </p:nvSpPr>
        <p:spPr>
          <a:xfrm>
            <a:off x="609600" y="6245225"/>
            <a:ext cx="2844800" cy="476250"/>
          </a:xfrm>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a:xfrm>
            <a:off x="4165600" y="6245225"/>
            <a:ext cx="3860800" cy="476250"/>
          </a:xfrm>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a:xfrm>
            <a:off x="8737600" y="6245225"/>
            <a:ext cx="2844800" cy="476250"/>
          </a:xfrm>
        </p:spPr>
        <p:txBody>
          <a:bodyPr/>
          <a:lstStyle>
            <a:lvl1pPr>
              <a:defRPr/>
            </a:lvl1pPr>
          </a:lstStyle>
          <a:p>
            <a:pPr>
              <a:defRPr/>
            </a:pPr>
            <a:fld id="{92F44DA6-94CD-4D53-B6A2-2B767DDAC5AC}" type="slidenum">
              <a:rPr lang="tr-TR" altLang="tr-TR"/>
              <a:pPr>
                <a:defRPr/>
              </a:pPr>
              <a:t>‹#›</a:t>
            </a:fld>
            <a:endParaRPr lang="tr-TR" altLang="tr-TR"/>
          </a:p>
        </p:txBody>
      </p:sp>
    </p:spTree>
    <p:extLst>
      <p:ext uri="{BB962C8B-B14F-4D97-AF65-F5344CB8AC3E}">
        <p14:creationId xmlns:p14="http://schemas.microsoft.com/office/powerpoint/2010/main" val="139617556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609600" y="274639"/>
            <a:ext cx="10972800" cy="58515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2 Veri Yer Tutucusu"/>
          <p:cNvSpPr>
            <a:spLocks noGrp="1"/>
          </p:cNvSpPr>
          <p:nvPr>
            <p:ph type="dt" sz="half" idx="10"/>
          </p:nvPr>
        </p:nvSpPr>
        <p:spPr>
          <a:xfrm>
            <a:off x="609600" y="6245225"/>
            <a:ext cx="2844800" cy="476250"/>
          </a:xfrm>
        </p:spPr>
        <p:txBody>
          <a:bodyPr/>
          <a:lstStyle>
            <a:lvl1pPr>
              <a:defRPr/>
            </a:lvl1pPr>
          </a:lstStyle>
          <a:p>
            <a:pPr>
              <a:defRPr/>
            </a:pPr>
            <a:endParaRPr lang="tr-TR">
              <a:solidFill>
                <a:prstClr val="white">
                  <a:tint val="75000"/>
                </a:prstClr>
              </a:solidFill>
            </a:endParaRPr>
          </a:p>
        </p:txBody>
      </p:sp>
      <p:sp>
        <p:nvSpPr>
          <p:cNvPr id="4" name="3 Altbilgi Yer Tutucusu"/>
          <p:cNvSpPr>
            <a:spLocks noGrp="1"/>
          </p:cNvSpPr>
          <p:nvPr>
            <p:ph type="ftr" sz="quarter" idx="11"/>
          </p:nvPr>
        </p:nvSpPr>
        <p:spPr>
          <a:xfrm>
            <a:off x="4165600" y="6245225"/>
            <a:ext cx="3860800" cy="476250"/>
          </a:xfrm>
        </p:spPr>
        <p:txBody>
          <a:bodyPr/>
          <a:lstStyle>
            <a:lvl1pPr>
              <a:defRPr/>
            </a:lvl1pPr>
          </a:lstStyle>
          <a:p>
            <a:pPr>
              <a:defRPr/>
            </a:pPr>
            <a:endParaRPr lang="tr-TR">
              <a:solidFill>
                <a:prstClr val="white">
                  <a:tint val="75000"/>
                </a:prstClr>
              </a:solidFill>
            </a:endParaRPr>
          </a:p>
        </p:txBody>
      </p:sp>
      <p:sp>
        <p:nvSpPr>
          <p:cNvPr id="5" name="4 Slayt Numarası Yer Tutucusu"/>
          <p:cNvSpPr>
            <a:spLocks noGrp="1"/>
          </p:cNvSpPr>
          <p:nvPr>
            <p:ph type="sldNum" sz="quarter" idx="12"/>
          </p:nvPr>
        </p:nvSpPr>
        <p:spPr>
          <a:xfrm>
            <a:off x="8737600" y="6245225"/>
            <a:ext cx="2844800" cy="476250"/>
          </a:xfrm>
        </p:spPr>
        <p:txBody>
          <a:bodyPr/>
          <a:lstStyle>
            <a:lvl1pPr>
              <a:defRPr/>
            </a:lvl1pPr>
          </a:lstStyle>
          <a:p>
            <a:pPr>
              <a:defRPr/>
            </a:pPr>
            <a:fld id="{E5F73B16-E627-4D52-A2AB-BE83F4D5DADF}" type="slidenum">
              <a:rPr lang="tr-TR" altLang="tr-TR"/>
              <a:pPr>
                <a:defRPr/>
              </a:pPr>
              <a:t>‹#›</a:t>
            </a:fld>
            <a:endParaRPr lang="tr-TR" altLang="tr-TR"/>
          </a:p>
        </p:txBody>
      </p:sp>
    </p:spTree>
    <p:extLst>
      <p:ext uri="{BB962C8B-B14F-4D97-AF65-F5344CB8AC3E}">
        <p14:creationId xmlns:p14="http://schemas.microsoft.com/office/powerpoint/2010/main" val="184639823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4AD9F7C2-9419-4DE6-84FC-5775CE3B49F4}" type="slidenum">
              <a:rPr lang="tr-TR" altLang="tr-TR"/>
              <a:pPr>
                <a:defRPr/>
              </a:pPr>
              <a:t>‹#›</a:t>
            </a:fld>
            <a:endParaRPr lang="tr-TR" altLang="tr-TR"/>
          </a:p>
        </p:txBody>
      </p:sp>
    </p:spTree>
    <p:extLst>
      <p:ext uri="{BB962C8B-B14F-4D97-AF65-F5344CB8AC3E}">
        <p14:creationId xmlns:p14="http://schemas.microsoft.com/office/powerpoint/2010/main" val="333192925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4D3833E5-FE07-4FEF-B44E-2A70AE1B2E8A}" type="slidenum">
              <a:rPr lang="tr-TR" altLang="tr-TR"/>
              <a:pPr>
                <a:defRPr/>
              </a:pPr>
              <a:t>‹#›</a:t>
            </a:fld>
            <a:endParaRPr lang="tr-TR" altLang="tr-TR"/>
          </a:p>
        </p:txBody>
      </p:sp>
    </p:spTree>
    <p:extLst>
      <p:ext uri="{BB962C8B-B14F-4D97-AF65-F5344CB8AC3E}">
        <p14:creationId xmlns:p14="http://schemas.microsoft.com/office/powerpoint/2010/main" val="26701728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A76E0224-4228-46E1-A7D2-95836717870C}" type="slidenum">
              <a:rPr lang="tr-TR" altLang="tr-TR"/>
              <a:pPr>
                <a:defRPr/>
              </a:pPr>
              <a:t>‹#›</a:t>
            </a:fld>
            <a:endParaRPr lang="tr-TR" altLang="tr-TR"/>
          </a:p>
        </p:txBody>
      </p:sp>
    </p:spTree>
    <p:extLst>
      <p:ext uri="{BB962C8B-B14F-4D97-AF65-F5344CB8AC3E}">
        <p14:creationId xmlns:p14="http://schemas.microsoft.com/office/powerpoint/2010/main" val="336984485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1469495A-9097-4C1F-84AE-FC637397FCDC}" type="slidenum">
              <a:rPr lang="tr-TR" altLang="tr-TR"/>
              <a:pPr>
                <a:defRPr/>
              </a:pPr>
              <a:t>‹#›</a:t>
            </a:fld>
            <a:endParaRPr lang="tr-TR" altLang="tr-TR"/>
          </a:p>
        </p:txBody>
      </p:sp>
    </p:spTree>
    <p:extLst>
      <p:ext uri="{BB962C8B-B14F-4D97-AF65-F5344CB8AC3E}">
        <p14:creationId xmlns:p14="http://schemas.microsoft.com/office/powerpoint/2010/main" val="74127537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8"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9" name="5 Slayt Numarası Yer Tutucusu"/>
          <p:cNvSpPr>
            <a:spLocks noGrp="1"/>
          </p:cNvSpPr>
          <p:nvPr>
            <p:ph type="sldNum" sz="quarter" idx="12"/>
          </p:nvPr>
        </p:nvSpPr>
        <p:spPr/>
        <p:txBody>
          <a:bodyPr/>
          <a:lstStyle>
            <a:lvl1pPr>
              <a:defRPr/>
            </a:lvl1pPr>
          </a:lstStyle>
          <a:p>
            <a:pPr>
              <a:defRPr/>
            </a:pPr>
            <a:fld id="{F83B56FF-A19F-420D-A57C-6CD318202D98}" type="slidenum">
              <a:rPr lang="tr-TR" altLang="tr-TR"/>
              <a:pPr>
                <a:defRPr/>
              </a:pPr>
              <a:t>‹#›</a:t>
            </a:fld>
            <a:endParaRPr lang="tr-TR" altLang="tr-TR"/>
          </a:p>
        </p:txBody>
      </p:sp>
    </p:spTree>
    <p:extLst>
      <p:ext uri="{BB962C8B-B14F-4D97-AF65-F5344CB8AC3E}">
        <p14:creationId xmlns:p14="http://schemas.microsoft.com/office/powerpoint/2010/main" val="355721866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4"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5" name="5 Slayt Numarası Yer Tutucusu"/>
          <p:cNvSpPr>
            <a:spLocks noGrp="1"/>
          </p:cNvSpPr>
          <p:nvPr>
            <p:ph type="sldNum" sz="quarter" idx="12"/>
          </p:nvPr>
        </p:nvSpPr>
        <p:spPr/>
        <p:txBody>
          <a:bodyPr/>
          <a:lstStyle>
            <a:lvl1pPr>
              <a:defRPr/>
            </a:lvl1pPr>
          </a:lstStyle>
          <a:p>
            <a:pPr>
              <a:defRPr/>
            </a:pPr>
            <a:fld id="{EBE2F5BA-B22A-4AF4-8C58-853C4AD2057E}" type="slidenum">
              <a:rPr lang="tr-TR" altLang="tr-TR"/>
              <a:pPr>
                <a:defRPr/>
              </a:pPr>
              <a:t>‹#›</a:t>
            </a:fld>
            <a:endParaRPr lang="tr-TR" altLang="tr-TR"/>
          </a:p>
        </p:txBody>
      </p:sp>
    </p:spTree>
    <p:extLst>
      <p:ext uri="{BB962C8B-B14F-4D97-AF65-F5344CB8AC3E}">
        <p14:creationId xmlns:p14="http://schemas.microsoft.com/office/powerpoint/2010/main" val="104026348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3"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4" name="5 Slayt Numarası Yer Tutucusu"/>
          <p:cNvSpPr>
            <a:spLocks noGrp="1"/>
          </p:cNvSpPr>
          <p:nvPr>
            <p:ph type="sldNum" sz="quarter" idx="12"/>
          </p:nvPr>
        </p:nvSpPr>
        <p:spPr/>
        <p:txBody>
          <a:bodyPr/>
          <a:lstStyle>
            <a:lvl1pPr>
              <a:defRPr/>
            </a:lvl1pPr>
          </a:lstStyle>
          <a:p>
            <a:pPr>
              <a:defRPr/>
            </a:pPr>
            <a:fld id="{8540D5AC-FDB3-477F-8BD9-16A7E38F1CAC}" type="slidenum">
              <a:rPr lang="tr-TR" altLang="tr-TR"/>
              <a:pPr>
                <a:defRPr/>
              </a:pPr>
              <a:t>‹#›</a:t>
            </a:fld>
            <a:endParaRPr lang="tr-TR" altLang="tr-TR"/>
          </a:p>
        </p:txBody>
      </p:sp>
    </p:spTree>
    <p:extLst>
      <p:ext uri="{BB962C8B-B14F-4D97-AF65-F5344CB8AC3E}">
        <p14:creationId xmlns:p14="http://schemas.microsoft.com/office/powerpoint/2010/main" val="22273951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E37B1380-DA91-4181-9661-455C4C3D398A}" type="slidenum">
              <a:rPr lang="tr-TR" altLang="tr-TR"/>
              <a:pPr>
                <a:defRPr/>
              </a:pPr>
              <a:t>‹#›</a:t>
            </a:fld>
            <a:endParaRPr lang="tr-TR" altLang="tr-TR"/>
          </a:p>
        </p:txBody>
      </p:sp>
    </p:spTree>
    <p:extLst>
      <p:ext uri="{BB962C8B-B14F-4D97-AF65-F5344CB8AC3E}">
        <p14:creationId xmlns:p14="http://schemas.microsoft.com/office/powerpoint/2010/main" val="9751731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469A5FD5-BCF4-443C-9182-DC72F31D9D8D}" type="slidenum">
              <a:rPr lang="tr-TR" altLang="tr-TR"/>
              <a:pPr>
                <a:defRPr/>
              </a:pPr>
              <a:t>‹#›</a:t>
            </a:fld>
            <a:endParaRPr lang="tr-TR" altLang="tr-TR"/>
          </a:p>
        </p:txBody>
      </p:sp>
    </p:spTree>
    <p:extLst>
      <p:ext uri="{BB962C8B-B14F-4D97-AF65-F5344CB8AC3E}">
        <p14:creationId xmlns:p14="http://schemas.microsoft.com/office/powerpoint/2010/main" val="388380210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CD075679-B791-4C9C-97A5-180742A4F005}" type="slidenum">
              <a:rPr lang="tr-TR" altLang="tr-TR"/>
              <a:pPr>
                <a:defRPr/>
              </a:pPr>
              <a:t>‹#›</a:t>
            </a:fld>
            <a:endParaRPr lang="tr-TR" altLang="tr-TR"/>
          </a:p>
        </p:txBody>
      </p:sp>
    </p:spTree>
    <p:extLst>
      <p:ext uri="{BB962C8B-B14F-4D97-AF65-F5344CB8AC3E}">
        <p14:creationId xmlns:p14="http://schemas.microsoft.com/office/powerpoint/2010/main" val="378352575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5F10FDCA-8846-4B27-BDF5-0E79A7CF8D3B}" type="slidenum">
              <a:rPr lang="tr-TR" altLang="tr-TR"/>
              <a:pPr>
                <a:defRPr/>
              </a:pPr>
              <a:t>‹#›</a:t>
            </a:fld>
            <a:endParaRPr lang="tr-TR" altLang="tr-TR"/>
          </a:p>
        </p:txBody>
      </p:sp>
    </p:spTree>
    <p:extLst>
      <p:ext uri="{BB962C8B-B14F-4D97-AF65-F5344CB8AC3E}">
        <p14:creationId xmlns:p14="http://schemas.microsoft.com/office/powerpoint/2010/main" val="230216504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4638"/>
            <a:ext cx="10972800" cy="1143000"/>
          </a:xfrm>
        </p:spPr>
        <p:txBody>
          <a:bodyPr/>
          <a:lstStyle/>
          <a:p>
            <a:r>
              <a:rPr lang="tr-TR" smtClean="0"/>
              <a:t>Asıl başlık stili için tıklatın</a:t>
            </a:r>
            <a:endParaRPr lang="tr-TR"/>
          </a:p>
        </p:txBody>
      </p:sp>
      <p:sp>
        <p:nvSpPr>
          <p:cNvPr id="3" name="2 Tablo Yer Tutucusu"/>
          <p:cNvSpPr>
            <a:spLocks noGrp="1"/>
          </p:cNvSpPr>
          <p:nvPr>
            <p:ph type="tbl" idx="1"/>
          </p:nvPr>
        </p:nvSpPr>
        <p:spPr>
          <a:xfrm>
            <a:off x="609600" y="1600201"/>
            <a:ext cx="10972800" cy="4525963"/>
          </a:xfrm>
        </p:spPr>
        <p:txBody>
          <a:bodyPr rtlCol="0">
            <a:normAutofit/>
          </a:bodyPr>
          <a:lstStyle/>
          <a:p>
            <a:pPr lvl="0"/>
            <a:endParaRPr lang="tr-TR" noProof="0" smtClean="0"/>
          </a:p>
        </p:txBody>
      </p:sp>
      <p:sp>
        <p:nvSpPr>
          <p:cNvPr id="4" name="3 Veri Yer Tutucusu"/>
          <p:cNvSpPr>
            <a:spLocks noGrp="1"/>
          </p:cNvSpPr>
          <p:nvPr>
            <p:ph type="dt" sz="half" idx="10"/>
          </p:nvPr>
        </p:nvSpPr>
        <p:spPr>
          <a:xfrm>
            <a:off x="609600" y="6245225"/>
            <a:ext cx="2844800" cy="476250"/>
          </a:xfrm>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a:xfrm>
            <a:off x="4165600" y="6245225"/>
            <a:ext cx="3860800" cy="476250"/>
          </a:xfrm>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a:xfrm>
            <a:off x="8737600" y="6245225"/>
            <a:ext cx="2844800" cy="476250"/>
          </a:xfrm>
        </p:spPr>
        <p:txBody>
          <a:bodyPr/>
          <a:lstStyle>
            <a:lvl1pPr>
              <a:defRPr/>
            </a:lvl1pPr>
          </a:lstStyle>
          <a:p>
            <a:pPr>
              <a:defRPr/>
            </a:pPr>
            <a:fld id="{92F44DA6-94CD-4D53-B6A2-2B767DDAC5AC}" type="slidenum">
              <a:rPr lang="tr-TR" altLang="tr-TR"/>
              <a:pPr>
                <a:defRPr/>
              </a:pPr>
              <a:t>‹#›</a:t>
            </a:fld>
            <a:endParaRPr lang="tr-TR" altLang="tr-TR"/>
          </a:p>
        </p:txBody>
      </p:sp>
    </p:spTree>
    <p:extLst>
      <p:ext uri="{BB962C8B-B14F-4D97-AF65-F5344CB8AC3E}">
        <p14:creationId xmlns:p14="http://schemas.microsoft.com/office/powerpoint/2010/main" val="330406958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609600" y="274639"/>
            <a:ext cx="10972800" cy="58515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2 Veri Yer Tutucusu"/>
          <p:cNvSpPr>
            <a:spLocks noGrp="1"/>
          </p:cNvSpPr>
          <p:nvPr>
            <p:ph type="dt" sz="half" idx="10"/>
          </p:nvPr>
        </p:nvSpPr>
        <p:spPr>
          <a:xfrm>
            <a:off x="609600" y="6245225"/>
            <a:ext cx="2844800" cy="476250"/>
          </a:xfrm>
        </p:spPr>
        <p:txBody>
          <a:bodyPr/>
          <a:lstStyle>
            <a:lvl1pPr>
              <a:defRPr/>
            </a:lvl1pPr>
          </a:lstStyle>
          <a:p>
            <a:pPr>
              <a:defRPr/>
            </a:pPr>
            <a:endParaRPr lang="tr-TR">
              <a:solidFill>
                <a:prstClr val="white">
                  <a:tint val="75000"/>
                </a:prstClr>
              </a:solidFill>
            </a:endParaRPr>
          </a:p>
        </p:txBody>
      </p:sp>
      <p:sp>
        <p:nvSpPr>
          <p:cNvPr id="4" name="3 Altbilgi Yer Tutucusu"/>
          <p:cNvSpPr>
            <a:spLocks noGrp="1"/>
          </p:cNvSpPr>
          <p:nvPr>
            <p:ph type="ftr" sz="quarter" idx="11"/>
          </p:nvPr>
        </p:nvSpPr>
        <p:spPr>
          <a:xfrm>
            <a:off x="4165600" y="6245225"/>
            <a:ext cx="3860800" cy="476250"/>
          </a:xfrm>
        </p:spPr>
        <p:txBody>
          <a:bodyPr/>
          <a:lstStyle>
            <a:lvl1pPr>
              <a:defRPr/>
            </a:lvl1pPr>
          </a:lstStyle>
          <a:p>
            <a:pPr>
              <a:defRPr/>
            </a:pPr>
            <a:endParaRPr lang="tr-TR">
              <a:solidFill>
                <a:prstClr val="white">
                  <a:tint val="75000"/>
                </a:prstClr>
              </a:solidFill>
            </a:endParaRPr>
          </a:p>
        </p:txBody>
      </p:sp>
      <p:sp>
        <p:nvSpPr>
          <p:cNvPr id="5" name="4 Slayt Numarası Yer Tutucusu"/>
          <p:cNvSpPr>
            <a:spLocks noGrp="1"/>
          </p:cNvSpPr>
          <p:nvPr>
            <p:ph type="sldNum" sz="quarter" idx="12"/>
          </p:nvPr>
        </p:nvSpPr>
        <p:spPr>
          <a:xfrm>
            <a:off x="8737600" y="6245225"/>
            <a:ext cx="2844800" cy="476250"/>
          </a:xfrm>
        </p:spPr>
        <p:txBody>
          <a:bodyPr/>
          <a:lstStyle>
            <a:lvl1pPr>
              <a:defRPr/>
            </a:lvl1pPr>
          </a:lstStyle>
          <a:p>
            <a:pPr>
              <a:defRPr/>
            </a:pPr>
            <a:fld id="{E5F73B16-E627-4D52-A2AB-BE83F4D5DADF}" type="slidenum">
              <a:rPr lang="tr-TR" altLang="tr-TR"/>
              <a:pPr>
                <a:defRPr/>
              </a:pPr>
              <a:t>‹#›</a:t>
            </a:fld>
            <a:endParaRPr lang="tr-TR" altLang="tr-TR"/>
          </a:p>
        </p:txBody>
      </p:sp>
    </p:spTree>
    <p:extLst>
      <p:ext uri="{BB962C8B-B14F-4D97-AF65-F5344CB8AC3E}">
        <p14:creationId xmlns:p14="http://schemas.microsoft.com/office/powerpoint/2010/main" val="269312976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4AD9F7C2-9419-4DE6-84FC-5775CE3B49F4}" type="slidenum">
              <a:rPr lang="tr-TR" altLang="tr-TR"/>
              <a:pPr>
                <a:defRPr/>
              </a:pPr>
              <a:t>‹#›</a:t>
            </a:fld>
            <a:endParaRPr lang="tr-TR" altLang="tr-TR"/>
          </a:p>
        </p:txBody>
      </p:sp>
    </p:spTree>
    <p:extLst>
      <p:ext uri="{BB962C8B-B14F-4D97-AF65-F5344CB8AC3E}">
        <p14:creationId xmlns:p14="http://schemas.microsoft.com/office/powerpoint/2010/main" val="240425098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4D3833E5-FE07-4FEF-B44E-2A70AE1B2E8A}" type="slidenum">
              <a:rPr lang="tr-TR" altLang="tr-TR"/>
              <a:pPr>
                <a:defRPr/>
              </a:pPr>
              <a:t>‹#›</a:t>
            </a:fld>
            <a:endParaRPr lang="tr-TR" altLang="tr-TR"/>
          </a:p>
        </p:txBody>
      </p:sp>
    </p:spTree>
    <p:extLst>
      <p:ext uri="{BB962C8B-B14F-4D97-AF65-F5344CB8AC3E}">
        <p14:creationId xmlns:p14="http://schemas.microsoft.com/office/powerpoint/2010/main" val="20568422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A76E0224-4228-46E1-A7D2-95836717870C}" type="slidenum">
              <a:rPr lang="tr-TR" altLang="tr-TR"/>
              <a:pPr>
                <a:defRPr/>
              </a:pPr>
              <a:t>‹#›</a:t>
            </a:fld>
            <a:endParaRPr lang="tr-TR" altLang="tr-TR"/>
          </a:p>
        </p:txBody>
      </p:sp>
    </p:spTree>
    <p:extLst>
      <p:ext uri="{BB962C8B-B14F-4D97-AF65-F5344CB8AC3E}">
        <p14:creationId xmlns:p14="http://schemas.microsoft.com/office/powerpoint/2010/main" val="58589202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1469495A-9097-4C1F-84AE-FC637397FCDC}" type="slidenum">
              <a:rPr lang="tr-TR" altLang="tr-TR"/>
              <a:pPr>
                <a:defRPr/>
              </a:pPr>
              <a:t>‹#›</a:t>
            </a:fld>
            <a:endParaRPr lang="tr-TR" altLang="tr-TR"/>
          </a:p>
        </p:txBody>
      </p:sp>
    </p:spTree>
    <p:extLst>
      <p:ext uri="{BB962C8B-B14F-4D97-AF65-F5344CB8AC3E}">
        <p14:creationId xmlns:p14="http://schemas.microsoft.com/office/powerpoint/2010/main" val="57701111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8"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9" name="5 Slayt Numarası Yer Tutucusu"/>
          <p:cNvSpPr>
            <a:spLocks noGrp="1"/>
          </p:cNvSpPr>
          <p:nvPr>
            <p:ph type="sldNum" sz="quarter" idx="12"/>
          </p:nvPr>
        </p:nvSpPr>
        <p:spPr/>
        <p:txBody>
          <a:bodyPr/>
          <a:lstStyle>
            <a:lvl1pPr>
              <a:defRPr/>
            </a:lvl1pPr>
          </a:lstStyle>
          <a:p>
            <a:pPr>
              <a:defRPr/>
            </a:pPr>
            <a:fld id="{F83B56FF-A19F-420D-A57C-6CD318202D98}" type="slidenum">
              <a:rPr lang="tr-TR" altLang="tr-TR"/>
              <a:pPr>
                <a:defRPr/>
              </a:pPr>
              <a:t>‹#›</a:t>
            </a:fld>
            <a:endParaRPr lang="tr-TR" altLang="tr-TR"/>
          </a:p>
        </p:txBody>
      </p:sp>
    </p:spTree>
    <p:extLst>
      <p:ext uri="{BB962C8B-B14F-4D97-AF65-F5344CB8AC3E}">
        <p14:creationId xmlns:p14="http://schemas.microsoft.com/office/powerpoint/2010/main" val="422561032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4"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5" name="5 Slayt Numarası Yer Tutucusu"/>
          <p:cNvSpPr>
            <a:spLocks noGrp="1"/>
          </p:cNvSpPr>
          <p:nvPr>
            <p:ph type="sldNum" sz="quarter" idx="12"/>
          </p:nvPr>
        </p:nvSpPr>
        <p:spPr/>
        <p:txBody>
          <a:bodyPr/>
          <a:lstStyle>
            <a:lvl1pPr>
              <a:defRPr/>
            </a:lvl1pPr>
          </a:lstStyle>
          <a:p>
            <a:pPr>
              <a:defRPr/>
            </a:pPr>
            <a:fld id="{EBE2F5BA-B22A-4AF4-8C58-853C4AD2057E}" type="slidenum">
              <a:rPr lang="tr-TR" altLang="tr-TR"/>
              <a:pPr>
                <a:defRPr/>
              </a:pPr>
              <a:t>‹#›</a:t>
            </a:fld>
            <a:endParaRPr lang="tr-TR" altLang="tr-TR"/>
          </a:p>
        </p:txBody>
      </p:sp>
    </p:spTree>
    <p:extLst>
      <p:ext uri="{BB962C8B-B14F-4D97-AF65-F5344CB8AC3E}">
        <p14:creationId xmlns:p14="http://schemas.microsoft.com/office/powerpoint/2010/main" val="188504347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3"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4" name="5 Slayt Numarası Yer Tutucusu"/>
          <p:cNvSpPr>
            <a:spLocks noGrp="1"/>
          </p:cNvSpPr>
          <p:nvPr>
            <p:ph type="sldNum" sz="quarter" idx="12"/>
          </p:nvPr>
        </p:nvSpPr>
        <p:spPr/>
        <p:txBody>
          <a:bodyPr/>
          <a:lstStyle>
            <a:lvl1pPr>
              <a:defRPr/>
            </a:lvl1pPr>
          </a:lstStyle>
          <a:p>
            <a:pPr>
              <a:defRPr/>
            </a:pPr>
            <a:fld id="{8540D5AC-FDB3-477F-8BD9-16A7E38F1CAC}" type="slidenum">
              <a:rPr lang="tr-TR" altLang="tr-TR"/>
              <a:pPr>
                <a:defRPr/>
              </a:pPr>
              <a:t>‹#›</a:t>
            </a:fld>
            <a:endParaRPr lang="tr-TR" altLang="tr-TR"/>
          </a:p>
        </p:txBody>
      </p:sp>
    </p:spTree>
    <p:extLst>
      <p:ext uri="{BB962C8B-B14F-4D97-AF65-F5344CB8AC3E}">
        <p14:creationId xmlns:p14="http://schemas.microsoft.com/office/powerpoint/2010/main" val="140908475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E37B1380-DA91-4181-9661-455C4C3D398A}" type="slidenum">
              <a:rPr lang="tr-TR" altLang="tr-TR"/>
              <a:pPr>
                <a:defRPr/>
              </a:pPr>
              <a:t>‹#›</a:t>
            </a:fld>
            <a:endParaRPr lang="tr-TR" altLang="tr-TR"/>
          </a:p>
        </p:txBody>
      </p:sp>
    </p:spTree>
    <p:extLst>
      <p:ext uri="{BB962C8B-B14F-4D97-AF65-F5344CB8AC3E}">
        <p14:creationId xmlns:p14="http://schemas.microsoft.com/office/powerpoint/2010/main" val="261520241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469A5FD5-BCF4-443C-9182-DC72F31D9D8D}" type="slidenum">
              <a:rPr lang="tr-TR" altLang="tr-TR"/>
              <a:pPr>
                <a:defRPr/>
              </a:pPr>
              <a:t>‹#›</a:t>
            </a:fld>
            <a:endParaRPr lang="tr-TR" altLang="tr-TR"/>
          </a:p>
        </p:txBody>
      </p:sp>
    </p:spTree>
    <p:extLst>
      <p:ext uri="{BB962C8B-B14F-4D97-AF65-F5344CB8AC3E}">
        <p14:creationId xmlns:p14="http://schemas.microsoft.com/office/powerpoint/2010/main" val="355299110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CD075679-B791-4C9C-97A5-180742A4F005}" type="slidenum">
              <a:rPr lang="tr-TR" altLang="tr-TR"/>
              <a:pPr>
                <a:defRPr/>
              </a:pPr>
              <a:t>‹#›</a:t>
            </a:fld>
            <a:endParaRPr lang="tr-TR" altLang="tr-TR"/>
          </a:p>
        </p:txBody>
      </p:sp>
    </p:spTree>
    <p:extLst>
      <p:ext uri="{BB962C8B-B14F-4D97-AF65-F5344CB8AC3E}">
        <p14:creationId xmlns:p14="http://schemas.microsoft.com/office/powerpoint/2010/main" val="31094143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5F10FDCA-8846-4B27-BDF5-0E79A7CF8D3B}" type="slidenum">
              <a:rPr lang="tr-TR" altLang="tr-TR"/>
              <a:pPr>
                <a:defRPr/>
              </a:pPr>
              <a:t>‹#›</a:t>
            </a:fld>
            <a:endParaRPr lang="tr-TR" altLang="tr-TR"/>
          </a:p>
        </p:txBody>
      </p:sp>
    </p:spTree>
    <p:extLst>
      <p:ext uri="{BB962C8B-B14F-4D97-AF65-F5344CB8AC3E}">
        <p14:creationId xmlns:p14="http://schemas.microsoft.com/office/powerpoint/2010/main" val="340358078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4638"/>
            <a:ext cx="10972800" cy="1143000"/>
          </a:xfrm>
        </p:spPr>
        <p:txBody>
          <a:bodyPr/>
          <a:lstStyle/>
          <a:p>
            <a:r>
              <a:rPr lang="tr-TR" smtClean="0"/>
              <a:t>Asıl başlık stili için tıklatın</a:t>
            </a:r>
            <a:endParaRPr lang="tr-TR"/>
          </a:p>
        </p:txBody>
      </p:sp>
      <p:sp>
        <p:nvSpPr>
          <p:cNvPr id="3" name="2 Tablo Yer Tutucusu"/>
          <p:cNvSpPr>
            <a:spLocks noGrp="1"/>
          </p:cNvSpPr>
          <p:nvPr>
            <p:ph type="tbl" idx="1"/>
          </p:nvPr>
        </p:nvSpPr>
        <p:spPr>
          <a:xfrm>
            <a:off x="609600" y="1600201"/>
            <a:ext cx="10972800" cy="4525963"/>
          </a:xfrm>
        </p:spPr>
        <p:txBody>
          <a:bodyPr rtlCol="0">
            <a:normAutofit/>
          </a:bodyPr>
          <a:lstStyle/>
          <a:p>
            <a:pPr lvl="0"/>
            <a:endParaRPr lang="tr-TR" noProof="0" smtClean="0"/>
          </a:p>
        </p:txBody>
      </p:sp>
      <p:sp>
        <p:nvSpPr>
          <p:cNvPr id="4" name="3 Veri Yer Tutucusu"/>
          <p:cNvSpPr>
            <a:spLocks noGrp="1"/>
          </p:cNvSpPr>
          <p:nvPr>
            <p:ph type="dt" sz="half" idx="10"/>
          </p:nvPr>
        </p:nvSpPr>
        <p:spPr>
          <a:xfrm>
            <a:off x="609600" y="6245225"/>
            <a:ext cx="2844800" cy="476250"/>
          </a:xfrm>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a:xfrm>
            <a:off x="4165600" y="6245225"/>
            <a:ext cx="3860800" cy="476250"/>
          </a:xfrm>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a:xfrm>
            <a:off x="8737600" y="6245225"/>
            <a:ext cx="2844800" cy="476250"/>
          </a:xfrm>
        </p:spPr>
        <p:txBody>
          <a:bodyPr/>
          <a:lstStyle>
            <a:lvl1pPr>
              <a:defRPr/>
            </a:lvl1pPr>
          </a:lstStyle>
          <a:p>
            <a:pPr>
              <a:defRPr/>
            </a:pPr>
            <a:fld id="{92F44DA6-94CD-4D53-B6A2-2B767DDAC5AC}" type="slidenum">
              <a:rPr lang="tr-TR" altLang="tr-TR"/>
              <a:pPr>
                <a:defRPr/>
              </a:pPr>
              <a:t>‹#›</a:t>
            </a:fld>
            <a:endParaRPr lang="tr-TR" altLang="tr-TR"/>
          </a:p>
        </p:txBody>
      </p:sp>
    </p:spTree>
    <p:extLst>
      <p:ext uri="{BB962C8B-B14F-4D97-AF65-F5344CB8AC3E}">
        <p14:creationId xmlns:p14="http://schemas.microsoft.com/office/powerpoint/2010/main" val="229303447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609600" y="274639"/>
            <a:ext cx="10972800" cy="58515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2 Veri Yer Tutucusu"/>
          <p:cNvSpPr>
            <a:spLocks noGrp="1"/>
          </p:cNvSpPr>
          <p:nvPr>
            <p:ph type="dt" sz="half" idx="10"/>
          </p:nvPr>
        </p:nvSpPr>
        <p:spPr>
          <a:xfrm>
            <a:off x="609600" y="6245225"/>
            <a:ext cx="2844800" cy="476250"/>
          </a:xfrm>
        </p:spPr>
        <p:txBody>
          <a:bodyPr/>
          <a:lstStyle>
            <a:lvl1pPr>
              <a:defRPr/>
            </a:lvl1pPr>
          </a:lstStyle>
          <a:p>
            <a:pPr>
              <a:defRPr/>
            </a:pPr>
            <a:endParaRPr lang="tr-TR">
              <a:solidFill>
                <a:prstClr val="white">
                  <a:tint val="75000"/>
                </a:prstClr>
              </a:solidFill>
            </a:endParaRPr>
          </a:p>
        </p:txBody>
      </p:sp>
      <p:sp>
        <p:nvSpPr>
          <p:cNvPr id="4" name="3 Altbilgi Yer Tutucusu"/>
          <p:cNvSpPr>
            <a:spLocks noGrp="1"/>
          </p:cNvSpPr>
          <p:nvPr>
            <p:ph type="ftr" sz="quarter" idx="11"/>
          </p:nvPr>
        </p:nvSpPr>
        <p:spPr>
          <a:xfrm>
            <a:off x="4165600" y="6245225"/>
            <a:ext cx="3860800" cy="476250"/>
          </a:xfrm>
        </p:spPr>
        <p:txBody>
          <a:bodyPr/>
          <a:lstStyle>
            <a:lvl1pPr>
              <a:defRPr/>
            </a:lvl1pPr>
          </a:lstStyle>
          <a:p>
            <a:pPr>
              <a:defRPr/>
            </a:pPr>
            <a:endParaRPr lang="tr-TR">
              <a:solidFill>
                <a:prstClr val="white">
                  <a:tint val="75000"/>
                </a:prstClr>
              </a:solidFill>
            </a:endParaRPr>
          </a:p>
        </p:txBody>
      </p:sp>
      <p:sp>
        <p:nvSpPr>
          <p:cNvPr id="5" name="4 Slayt Numarası Yer Tutucusu"/>
          <p:cNvSpPr>
            <a:spLocks noGrp="1"/>
          </p:cNvSpPr>
          <p:nvPr>
            <p:ph type="sldNum" sz="quarter" idx="12"/>
          </p:nvPr>
        </p:nvSpPr>
        <p:spPr>
          <a:xfrm>
            <a:off x="8737600" y="6245225"/>
            <a:ext cx="2844800" cy="476250"/>
          </a:xfrm>
        </p:spPr>
        <p:txBody>
          <a:bodyPr/>
          <a:lstStyle>
            <a:lvl1pPr>
              <a:defRPr/>
            </a:lvl1pPr>
          </a:lstStyle>
          <a:p>
            <a:pPr>
              <a:defRPr/>
            </a:pPr>
            <a:fld id="{E5F73B16-E627-4D52-A2AB-BE83F4D5DADF}" type="slidenum">
              <a:rPr lang="tr-TR" altLang="tr-TR"/>
              <a:pPr>
                <a:defRPr/>
              </a:pPr>
              <a:t>‹#›</a:t>
            </a:fld>
            <a:endParaRPr lang="tr-TR" altLang="tr-TR"/>
          </a:p>
        </p:txBody>
      </p:sp>
    </p:spTree>
    <p:extLst>
      <p:ext uri="{BB962C8B-B14F-4D97-AF65-F5344CB8AC3E}">
        <p14:creationId xmlns:p14="http://schemas.microsoft.com/office/powerpoint/2010/main" val="209326450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4AD9F7C2-9419-4DE6-84FC-5775CE3B49F4}" type="slidenum">
              <a:rPr lang="tr-TR" altLang="tr-TR"/>
              <a:pPr>
                <a:defRPr/>
              </a:pPr>
              <a:t>‹#›</a:t>
            </a:fld>
            <a:endParaRPr lang="tr-TR" altLang="tr-TR"/>
          </a:p>
        </p:txBody>
      </p:sp>
    </p:spTree>
    <p:extLst>
      <p:ext uri="{BB962C8B-B14F-4D97-AF65-F5344CB8AC3E}">
        <p14:creationId xmlns:p14="http://schemas.microsoft.com/office/powerpoint/2010/main" val="228733550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4D3833E5-FE07-4FEF-B44E-2A70AE1B2E8A}" type="slidenum">
              <a:rPr lang="tr-TR" altLang="tr-TR"/>
              <a:pPr>
                <a:defRPr/>
              </a:pPr>
              <a:t>‹#›</a:t>
            </a:fld>
            <a:endParaRPr lang="tr-TR" altLang="tr-TR"/>
          </a:p>
        </p:txBody>
      </p:sp>
    </p:spTree>
    <p:extLst>
      <p:ext uri="{BB962C8B-B14F-4D97-AF65-F5344CB8AC3E}">
        <p14:creationId xmlns:p14="http://schemas.microsoft.com/office/powerpoint/2010/main" val="343049296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A76E0224-4228-46E1-A7D2-95836717870C}" type="slidenum">
              <a:rPr lang="tr-TR" altLang="tr-TR"/>
              <a:pPr>
                <a:defRPr/>
              </a:pPr>
              <a:t>‹#›</a:t>
            </a:fld>
            <a:endParaRPr lang="tr-TR" altLang="tr-TR"/>
          </a:p>
        </p:txBody>
      </p:sp>
    </p:spTree>
    <p:extLst>
      <p:ext uri="{BB962C8B-B14F-4D97-AF65-F5344CB8AC3E}">
        <p14:creationId xmlns:p14="http://schemas.microsoft.com/office/powerpoint/2010/main" val="81636773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1469495A-9097-4C1F-84AE-FC637397FCDC}" type="slidenum">
              <a:rPr lang="tr-TR" altLang="tr-TR"/>
              <a:pPr>
                <a:defRPr/>
              </a:pPr>
              <a:t>‹#›</a:t>
            </a:fld>
            <a:endParaRPr lang="tr-TR" altLang="tr-TR"/>
          </a:p>
        </p:txBody>
      </p:sp>
    </p:spTree>
    <p:extLst>
      <p:ext uri="{BB962C8B-B14F-4D97-AF65-F5344CB8AC3E}">
        <p14:creationId xmlns:p14="http://schemas.microsoft.com/office/powerpoint/2010/main" val="2966633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8"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9" name="5 Slayt Numarası Yer Tutucusu"/>
          <p:cNvSpPr>
            <a:spLocks noGrp="1"/>
          </p:cNvSpPr>
          <p:nvPr>
            <p:ph type="sldNum" sz="quarter" idx="12"/>
          </p:nvPr>
        </p:nvSpPr>
        <p:spPr/>
        <p:txBody>
          <a:bodyPr/>
          <a:lstStyle>
            <a:lvl1pPr>
              <a:defRPr/>
            </a:lvl1pPr>
          </a:lstStyle>
          <a:p>
            <a:pPr>
              <a:defRPr/>
            </a:pPr>
            <a:fld id="{F83B56FF-A19F-420D-A57C-6CD318202D98}" type="slidenum">
              <a:rPr lang="tr-TR" altLang="tr-TR"/>
              <a:pPr>
                <a:defRPr/>
              </a:pPr>
              <a:t>‹#›</a:t>
            </a:fld>
            <a:endParaRPr lang="tr-TR" altLang="tr-TR"/>
          </a:p>
        </p:txBody>
      </p:sp>
    </p:spTree>
    <p:extLst>
      <p:ext uri="{BB962C8B-B14F-4D97-AF65-F5344CB8AC3E}">
        <p14:creationId xmlns:p14="http://schemas.microsoft.com/office/powerpoint/2010/main" val="37121634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4"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5" name="5 Slayt Numarası Yer Tutucusu"/>
          <p:cNvSpPr>
            <a:spLocks noGrp="1"/>
          </p:cNvSpPr>
          <p:nvPr>
            <p:ph type="sldNum" sz="quarter" idx="12"/>
          </p:nvPr>
        </p:nvSpPr>
        <p:spPr/>
        <p:txBody>
          <a:bodyPr/>
          <a:lstStyle>
            <a:lvl1pPr>
              <a:defRPr/>
            </a:lvl1pPr>
          </a:lstStyle>
          <a:p>
            <a:pPr>
              <a:defRPr/>
            </a:pPr>
            <a:fld id="{EBE2F5BA-B22A-4AF4-8C58-853C4AD2057E}" type="slidenum">
              <a:rPr lang="tr-TR" altLang="tr-TR"/>
              <a:pPr>
                <a:defRPr/>
              </a:pPr>
              <a:t>‹#›</a:t>
            </a:fld>
            <a:endParaRPr lang="tr-TR" altLang="tr-TR"/>
          </a:p>
        </p:txBody>
      </p:sp>
    </p:spTree>
    <p:extLst>
      <p:ext uri="{BB962C8B-B14F-4D97-AF65-F5344CB8AC3E}">
        <p14:creationId xmlns:p14="http://schemas.microsoft.com/office/powerpoint/2010/main" val="20836287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3"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4" name="5 Slayt Numarası Yer Tutucusu"/>
          <p:cNvSpPr>
            <a:spLocks noGrp="1"/>
          </p:cNvSpPr>
          <p:nvPr>
            <p:ph type="sldNum" sz="quarter" idx="12"/>
          </p:nvPr>
        </p:nvSpPr>
        <p:spPr/>
        <p:txBody>
          <a:bodyPr/>
          <a:lstStyle>
            <a:lvl1pPr>
              <a:defRPr/>
            </a:lvl1pPr>
          </a:lstStyle>
          <a:p>
            <a:pPr>
              <a:defRPr/>
            </a:pPr>
            <a:fld id="{8540D5AC-FDB3-477F-8BD9-16A7E38F1CAC}" type="slidenum">
              <a:rPr lang="tr-TR" altLang="tr-TR"/>
              <a:pPr>
                <a:defRPr/>
              </a:pPr>
              <a:t>‹#›</a:t>
            </a:fld>
            <a:endParaRPr lang="tr-TR" altLang="tr-TR"/>
          </a:p>
        </p:txBody>
      </p:sp>
    </p:spTree>
    <p:extLst>
      <p:ext uri="{BB962C8B-B14F-4D97-AF65-F5344CB8AC3E}">
        <p14:creationId xmlns:p14="http://schemas.microsoft.com/office/powerpoint/2010/main" val="393342751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E37B1380-DA91-4181-9661-455C4C3D398A}" type="slidenum">
              <a:rPr lang="tr-TR" altLang="tr-TR"/>
              <a:pPr>
                <a:defRPr/>
              </a:pPr>
              <a:t>‹#›</a:t>
            </a:fld>
            <a:endParaRPr lang="tr-TR" altLang="tr-TR"/>
          </a:p>
        </p:txBody>
      </p:sp>
    </p:spTree>
    <p:extLst>
      <p:ext uri="{BB962C8B-B14F-4D97-AF65-F5344CB8AC3E}">
        <p14:creationId xmlns:p14="http://schemas.microsoft.com/office/powerpoint/2010/main" val="127423325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469A5FD5-BCF4-443C-9182-DC72F31D9D8D}" type="slidenum">
              <a:rPr lang="tr-TR" altLang="tr-TR"/>
              <a:pPr>
                <a:defRPr/>
              </a:pPr>
              <a:t>‹#›</a:t>
            </a:fld>
            <a:endParaRPr lang="tr-TR" altLang="tr-TR"/>
          </a:p>
        </p:txBody>
      </p:sp>
    </p:spTree>
    <p:extLst>
      <p:ext uri="{BB962C8B-B14F-4D97-AF65-F5344CB8AC3E}">
        <p14:creationId xmlns:p14="http://schemas.microsoft.com/office/powerpoint/2010/main" val="202826616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CD075679-B791-4C9C-97A5-180742A4F005}" type="slidenum">
              <a:rPr lang="tr-TR" altLang="tr-TR"/>
              <a:pPr>
                <a:defRPr/>
              </a:pPr>
              <a:t>‹#›</a:t>
            </a:fld>
            <a:endParaRPr lang="tr-TR" altLang="tr-TR"/>
          </a:p>
        </p:txBody>
      </p:sp>
    </p:spTree>
    <p:extLst>
      <p:ext uri="{BB962C8B-B14F-4D97-AF65-F5344CB8AC3E}">
        <p14:creationId xmlns:p14="http://schemas.microsoft.com/office/powerpoint/2010/main" val="361751716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5F10FDCA-8846-4B27-BDF5-0E79A7CF8D3B}" type="slidenum">
              <a:rPr lang="tr-TR" altLang="tr-TR"/>
              <a:pPr>
                <a:defRPr/>
              </a:pPr>
              <a:t>‹#›</a:t>
            </a:fld>
            <a:endParaRPr lang="tr-TR" altLang="tr-TR"/>
          </a:p>
        </p:txBody>
      </p:sp>
    </p:spTree>
    <p:extLst>
      <p:ext uri="{BB962C8B-B14F-4D97-AF65-F5344CB8AC3E}">
        <p14:creationId xmlns:p14="http://schemas.microsoft.com/office/powerpoint/2010/main" val="246805758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4638"/>
            <a:ext cx="10972800" cy="1143000"/>
          </a:xfrm>
        </p:spPr>
        <p:txBody>
          <a:bodyPr/>
          <a:lstStyle/>
          <a:p>
            <a:r>
              <a:rPr lang="tr-TR" smtClean="0"/>
              <a:t>Asıl başlık stili için tıklatın</a:t>
            </a:r>
            <a:endParaRPr lang="tr-TR"/>
          </a:p>
        </p:txBody>
      </p:sp>
      <p:sp>
        <p:nvSpPr>
          <p:cNvPr id="3" name="2 Tablo Yer Tutucusu"/>
          <p:cNvSpPr>
            <a:spLocks noGrp="1"/>
          </p:cNvSpPr>
          <p:nvPr>
            <p:ph type="tbl" idx="1"/>
          </p:nvPr>
        </p:nvSpPr>
        <p:spPr>
          <a:xfrm>
            <a:off x="609600" y="1600201"/>
            <a:ext cx="10972800" cy="4525963"/>
          </a:xfrm>
        </p:spPr>
        <p:txBody>
          <a:bodyPr rtlCol="0">
            <a:normAutofit/>
          </a:bodyPr>
          <a:lstStyle/>
          <a:p>
            <a:pPr lvl="0"/>
            <a:endParaRPr lang="tr-TR" noProof="0" smtClean="0"/>
          </a:p>
        </p:txBody>
      </p:sp>
      <p:sp>
        <p:nvSpPr>
          <p:cNvPr id="4" name="3 Veri Yer Tutucusu"/>
          <p:cNvSpPr>
            <a:spLocks noGrp="1"/>
          </p:cNvSpPr>
          <p:nvPr>
            <p:ph type="dt" sz="half" idx="10"/>
          </p:nvPr>
        </p:nvSpPr>
        <p:spPr>
          <a:xfrm>
            <a:off x="609600" y="6245225"/>
            <a:ext cx="2844800" cy="476250"/>
          </a:xfrm>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a:xfrm>
            <a:off x="4165600" y="6245225"/>
            <a:ext cx="3860800" cy="476250"/>
          </a:xfrm>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a:xfrm>
            <a:off x="8737600" y="6245225"/>
            <a:ext cx="2844800" cy="476250"/>
          </a:xfrm>
        </p:spPr>
        <p:txBody>
          <a:bodyPr/>
          <a:lstStyle>
            <a:lvl1pPr>
              <a:defRPr/>
            </a:lvl1pPr>
          </a:lstStyle>
          <a:p>
            <a:pPr>
              <a:defRPr/>
            </a:pPr>
            <a:fld id="{92F44DA6-94CD-4D53-B6A2-2B767DDAC5AC}" type="slidenum">
              <a:rPr lang="tr-TR" altLang="tr-TR"/>
              <a:pPr>
                <a:defRPr/>
              </a:pPr>
              <a:t>‹#›</a:t>
            </a:fld>
            <a:endParaRPr lang="tr-TR" altLang="tr-TR"/>
          </a:p>
        </p:txBody>
      </p:sp>
    </p:spTree>
    <p:extLst>
      <p:ext uri="{BB962C8B-B14F-4D97-AF65-F5344CB8AC3E}">
        <p14:creationId xmlns:p14="http://schemas.microsoft.com/office/powerpoint/2010/main" val="22798800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609600" y="274639"/>
            <a:ext cx="10972800" cy="58515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2 Veri Yer Tutucusu"/>
          <p:cNvSpPr>
            <a:spLocks noGrp="1"/>
          </p:cNvSpPr>
          <p:nvPr>
            <p:ph type="dt" sz="half" idx="10"/>
          </p:nvPr>
        </p:nvSpPr>
        <p:spPr>
          <a:xfrm>
            <a:off x="609600" y="6245225"/>
            <a:ext cx="2844800" cy="476250"/>
          </a:xfrm>
        </p:spPr>
        <p:txBody>
          <a:bodyPr/>
          <a:lstStyle>
            <a:lvl1pPr>
              <a:defRPr/>
            </a:lvl1pPr>
          </a:lstStyle>
          <a:p>
            <a:pPr>
              <a:defRPr/>
            </a:pPr>
            <a:endParaRPr lang="tr-TR">
              <a:solidFill>
                <a:prstClr val="white">
                  <a:tint val="75000"/>
                </a:prstClr>
              </a:solidFill>
            </a:endParaRPr>
          </a:p>
        </p:txBody>
      </p:sp>
      <p:sp>
        <p:nvSpPr>
          <p:cNvPr id="4" name="3 Altbilgi Yer Tutucusu"/>
          <p:cNvSpPr>
            <a:spLocks noGrp="1"/>
          </p:cNvSpPr>
          <p:nvPr>
            <p:ph type="ftr" sz="quarter" idx="11"/>
          </p:nvPr>
        </p:nvSpPr>
        <p:spPr>
          <a:xfrm>
            <a:off x="4165600" y="6245225"/>
            <a:ext cx="3860800" cy="476250"/>
          </a:xfrm>
        </p:spPr>
        <p:txBody>
          <a:bodyPr/>
          <a:lstStyle>
            <a:lvl1pPr>
              <a:defRPr/>
            </a:lvl1pPr>
          </a:lstStyle>
          <a:p>
            <a:pPr>
              <a:defRPr/>
            </a:pPr>
            <a:endParaRPr lang="tr-TR">
              <a:solidFill>
                <a:prstClr val="white">
                  <a:tint val="75000"/>
                </a:prstClr>
              </a:solidFill>
            </a:endParaRPr>
          </a:p>
        </p:txBody>
      </p:sp>
      <p:sp>
        <p:nvSpPr>
          <p:cNvPr id="5" name="4 Slayt Numarası Yer Tutucusu"/>
          <p:cNvSpPr>
            <a:spLocks noGrp="1"/>
          </p:cNvSpPr>
          <p:nvPr>
            <p:ph type="sldNum" sz="quarter" idx="12"/>
          </p:nvPr>
        </p:nvSpPr>
        <p:spPr>
          <a:xfrm>
            <a:off x="8737600" y="6245225"/>
            <a:ext cx="2844800" cy="476250"/>
          </a:xfrm>
        </p:spPr>
        <p:txBody>
          <a:bodyPr/>
          <a:lstStyle>
            <a:lvl1pPr>
              <a:defRPr/>
            </a:lvl1pPr>
          </a:lstStyle>
          <a:p>
            <a:pPr>
              <a:defRPr/>
            </a:pPr>
            <a:fld id="{E5F73B16-E627-4D52-A2AB-BE83F4D5DADF}" type="slidenum">
              <a:rPr lang="tr-TR" altLang="tr-TR"/>
              <a:pPr>
                <a:defRPr/>
              </a:pPr>
              <a:t>‹#›</a:t>
            </a:fld>
            <a:endParaRPr lang="tr-TR" altLang="tr-TR"/>
          </a:p>
        </p:txBody>
      </p:sp>
    </p:spTree>
    <p:extLst>
      <p:ext uri="{BB962C8B-B14F-4D97-AF65-F5344CB8AC3E}">
        <p14:creationId xmlns:p14="http://schemas.microsoft.com/office/powerpoint/2010/main" val="20965520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4AD9F7C2-9419-4DE6-84FC-5775CE3B49F4}" type="slidenum">
              <a:rPr lang="tr-TR" altLang="tr-TR"/>
              <a:pPr>
                <a:defRPr/>
              </a:pPr>
              <a:t>‹#›</a:t>
            </a:fld>
            <a:endParaRPr lang="tr-TR" altLang="tr-TR"/>
          </a:p>
        </p:txBody>
      </p:sp>
    </p:spTree>
    <p:extLst>
      <p:ext uri="{BB962C8B-B14F-4D97-AF65-F5344CB8AC3E}">
        <p14:creationId xmlns:p14="http://schemas.microsoft.com/office/powerpoint/2010/main" val="102068433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4D3833E5-FE07-4FEF-B44E-2A70AE1B2E8A}" type="slidenum">
              <a:rPr lang="tr-TR" altLang="tr-TR"/>
              <a:pPr>
                <a:defRPr/>
              </a:pPr>
              <a:t>‹#›</a:t>
            </a:fld>
            <a:endParaRPr lang="tr-TR" altLang="tr-TR"/>
          </a:p>
        </p:txBody>
      </p:sp>
    </p:spTree>
    <p:extLst>
      <p:ext uri="{BB962C8B-B14F-4D97-AF65-F5344CB8AC3E}">
        <p14:creationId xmlns:p14="http://schemas.microsoft.com/office/powerpoint/2010/main" val="367215990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A76E0224-4228-46E1-A7D2-95836717870C}" type="slidenum">
              <a:rPr lang="tr-TR" altLang="tr-TR"/>
              <a:pPr>
                <a:defRPr/>
              </a:pPr>
              <a:t>‹#›</a:t>
            </a:fld>
            <a:endParaRPr lang="tr-TR" altLang="tr-TR"/>
          </a:p>
        </p:txBody>
      </p:sp>
    </p:spTree>
    <p:extLst>
      <p:ext uri="{BB962C8B-B14F-4D97-AF65-F5344CB8AC3E}">
        <p14:creationId xmlns:p14="http://schemas.microsoft.com/office/powerpoint/2010/main" val="178483752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1469495A-9097-4C1F-84AE-FC637397FCDC}" type="slidenum">
              <a:rPr lang="tr-TR" altLang="tr-TR"/>
              <a:pPr>
                <a:defRPr/>
              </a:pPr>
              <a:t>‹#›</a:t>
            </a:fld>
            <a:endParaRPr lang="tr-TR" altLang="tr-TR"/>
          </a:p>
        </p:txBody>
      </p:sp>
    </p:spTree>
    <p:extLst>
      <p:ext uri="{BB962C8B-B14F-4D97-AF65-F5344CB8AC3E}">
        <p14:creationId xmlns:p14="http://schemas.microsoft.com/office/powerpoint/2010/main" val="103253309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8"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9" name="5 Slayt Numarası Yer Tutucusu"/>
          <p:cNvSpPr>
            <a:spLocks noGrp="1"/>
          </p:cNvSpPr>
          <p:nvPr>
            <p:ph type="sldNum" sz="quarter" idx="12"/>
          </p:nvPr>
        </p:nvSpPr>
        <p:spPr/>
        <p:txBody>
          <a:bodyPr/>
          <a:lstStyle>
            <a:lvl1pPr>
              <a:defRPr/>
            </a:lvl1pPr>
          </a:lstStyle>
          <a:p>
            <a:pPr>
              <a:defRPr/>
            </a:pPr>
            <a:fld id="{F83B56FF-A19F-420D-A57C-6CD318202D98}" type="slidenum">
              <a:rPr lang="tr-TR" altLang="tr-TR"/>
              <a:pPr>
                <a:defRPr/>
              </a:pPr>
              <a:t>‹#›</a:t>
            </a:fld>
            <a:endParaRPr lang="tr-TR" altLang="tr-TR"/>
          </a:p>
        </p:txBody>
      </p:sp>
    </p:spTree>
    <p:extLst>
      <p:ext uri="{BB962C8B-B14F-4D97-AF65-F5344CB8AC3E}">
        <p14:creationId xmlns:p14="http://schemas.microsoft.com/office/powerpoint/2010/main" val="270349981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4"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5" name="5 Slayt Numarası Yer Tutucusu"/>
          <p:cNvSpPr>
            <a:spLocks noGrp="1"/>
          </p:cNvSpPr>
          <p:nvPr>
            <p:ph type="sldNum" sz="quarter" idx="12"/>
          </p:nvPr>
        </p:nvSpPr>
        <p:spPr/>
        <p:txBody>
          <a:bodyPr/>
          <a:lstStyle>
            <a:lvl1pPr>
              <a:defRPr/>
            </a:lvl1pPr>
          </a:lstStyle>
          <a:p>
            <a:pPr>
              <a:defRPr/>
            </a:pPr>
            <a:fld id="{EBE2F5BA-B22A-4AF4-8C58-853C4AD2057E}" type="slidenum">
              <a:rPr lang="tr-TR" altLang="tr-TR"/>
              <a:pPr>
                <a:defRPr/>
              </a:pPr>
              <a:t>‹#›</a:t>
            </a:fld>
            <a:endParaRPr lang="tr-TR" altLang="tr-TR"/>
          </a:p>
        </p:txBody>
      </p:sp>
    </p:spTree>
    <p:extLst>
      <p:ext uri="{BB962C8B-B14F-4D97-AF65-F5344CB8AC3E}">
        <p14:creationId xmlns:p14="http://schemas.microsoft.com/office/powerpoint/2010/main" val="50891734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3"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4" name="5 Slayt Numarası Yer Tutucusu"/>
          <p:cNvSpPr>
            <a:spLocks noGrp="1"/>
          </p:cNvSpPr>
          <p:nvPr>
            <p:ph type="sldNum" sz="quarter" idx="12"/>
          </p:nvPr>
        </p:nvSpPr>
        <p:spPr/>
        <p:txBody>
          <a:bodyPr/>
          <a:lstStyle>
            <a:lvl1pPr>
              <a:defRPr/>
            </a:lvl1pPr>
          </a:lstStyle>
          <a:p>
            <a:pPr>
              <a:defRPr/>
            </a:pPr>
            <a:fld id="{8540D5AC-FDB3-477F-8BD9-16A7E38F1CAC}" type="slidenum">
              <a:rPr lang="tr-TR" altLang="tr-TR"/>
              <a:pPr>
                <a:defRPr/>
              </a:pPr>
              <a:t>‹#›</a:t>
            </a:fld>
            <a:endParaRPr lang="tr-TR" altLang="tr-TR"/>
          </a:p>
        </p:txBody>
      </p:sp>
    </p:spTree>
    <p:extLst>
      <p:ext uri="{BB962C8B-B14F-4D97-AF65-F5344CB8AC3E}">
        <p14:creationId xmlns:p14="http://schemas.microsoft.com/office/powerpoint/2010/main" val="327145515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E37B1380-DA91-4181-9661-455C4C3D398A}" type="slidenum">
              <a:rPr lang="tr-TR" altLang="tr-TR"/>
              <a:pPr>
                <a:defRPr/>
              </a:pPr>
              <a:t>‹#›</a:t>
            </a:fld>
            <a:endParaRPr lang="tr-TR" altLang="tr-TR"/>
          </a:p>
        </p:txBody>
      </p:sp>
    </p:spTree>
    <p:extLst>
      <p:ext uri="{BB962C8B-B14F-4D97-AF65-F5344CB8AC3E}">
        <p14:creationId xmlns:p14="http://schemas.microsoft.com/office/powerpoint/2010/main" val="95288334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469A5FD5-BCF4-443C-9182-DC72F31D9D8D}" type="slidenum">
              <a:rPr lang="tr-TR" altLang="tr-TR"/>
              <a:pPr>
                <a:defRPr/>
              </a:pPr>
              <a:t>‹#›</a:t>
            </a:fld>
            <a:endParaRPr lang="tr-TR" altLang="tr-TR"/>
          </a:p>
        </p:txBody>
      </p:sp>
    </p:spTree>
    <p:extLst>
      <p:ext uri="{BB962C8B-B14F-4D97-AF65-F5344CB8AC3E}">
        <p14:creationId xmlns:p14="http://schemas.microsoft.com/office/powerpoint/2010/main" val="229833792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CD075679-B791-4C9C-97A5-180742A4F005}" type="slidenum">
              <a:rPr lang="tr-TR" altLang="tr-TR"/>
              <a:pPr>
                <a:defRPr/>
              </a:pPr>
              <a:t>‹#›</a:t>
            </a:fld>
            <a:endParaRPr lang="tr-TR" altLang="tr-TR"/>
          </a:p>
        </p:txBody>
      </p:sp>
    </p:spTree>
    <p:extLst>
      <p:ext uri="{BB962C8B-B14F-4D97-AF65-F5344CB8AC3E}">
        <p14:creationId xmlns:p14="http://schemas.microsoft.com/office/powerpoint/2010/main" val="28419291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5F10FDCA-8846-4B27-BDF5-0E79A7CF8D3B}" type="slidenum">
              <a:rPr lang="tr-TR" altLang="tr-TR"/>
              <a:pPr>
                <a:defRPr/>
              </a:pPr>
              <a:t>‹#›</a:t>
            </a:fld>
            <a:endParaRPr lang="tr-TR" altLang="tr-TR"/>
          </a:p>
        </p:txBody>
      </p:sp>
    </p:spTree>
    <p:extLst>
      <p:ext uri="{BB962C8B-B14F-4D97-AF65-F5344CB8AC3E}">
        <p14:creationId xmlns:p14="http://schemas.microsoft.com/office/powerpoint/2010/main" val="253465785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4638"/>
            <a:ext cx="10972800" cy="1143000"/>
          </a:xfrm>
        </p:spPr>
        <p:txBody>
          <a:bodyPr/>
          <a:lstStyle/>
          <a:p>
            <a:r>
              <a:rPr lang="tr-TR" smtClean="0"/>
              <a:t>Asıl başlık stili için tıklatın</a:t>
            </a:r>
            <a:endParaRPr lang="tr-TR"/>
          </a:p>
        </p:txBody>
      </p:sp>
      <p:sp>
        <p:nvSpPr>
          <p:cNvPr id="3" name="2 Tablo Yer Tutucusu"/>
          <p:cNvSpPr>
            <a:spLocks noGrp="1"/>
          </p:cNvSpPr>
          <p:nvPr>
            <p:ph type="tbl" idx="1"/>
          </p:nvPr>
        </p:nvSpPr>
        <p:spPr>
          <a:xfrm>
            <a:off x="609600" y="1600201"/>
            <a:ext cx="10972800" cy="4525963"/>
          </a:xfrm>
        </p:spPr>
        <p:txBody>
          <a:bodyPr rtlCol="0">
            <a:normAutofit/>
          </a:bodyPr>
          <a:lstStyle/>
          <a:p>
            <a:pPr lvl="0"/>
            <a:endParaRPr lang="tr-TR" noProof="0" smtClean="0"/>
          </a:p>
        </p:txBody>
      </p:sp>
      <p:sp>
        <p:nvSpPr>
          <p:cNvPr id="4" name="3 Veri Yer Tutucusu"/>
          <p:cNvSpPr>
            <a:spLocks noGrp="1"/>
          </p:cNvSpPr>
          <p:nvPr>
            <p:ph type="dt" sz="half" idx="10"/>
          </p:nvPr>
        </p:nvSpPr>
        <p:spPr>
          <a:xfrm>
            <a:off x="609600" y="6245225"/>
            <a:ext cx="2844800" cy="476250"/>
          </a:xfrm>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a:xfrm>
            <a:off x="4165600" y="6245225"/>
            <a:ext cx="3860800" cy="476250"/>
          </a:xfrm>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a:xfrm>
            <a:off x="8737600" y="6245225"/>
            <a:ext cx="2844800" cy="476250"/>
          </a:xfrm>
        </p:spPr>
        <p:txBody>
          <a:bodyPr/>
          <a:lstStyle>
            <a:lvl1pPr>
              <a:defRPr/>
            </a:lvl1pPr>
          </a:lstStyle>
          <a:p>
            <a:pPr>
              <a:defRPr/>
            </a:pPr>
            <a:fld id="{92F44DA6-94CD-4D53-B6A2-2B767DDAC5AC}" type="slidenum">
              <a:rPr lang="tr-TR" altLang="tr-TR"/>
              <a:pPr>
                <a:defRPr/>
              </a:pPr>
              <a:t>‹#›</a:t>
            </a:fld>
            <a:endParaRPr lang="tr-TR" altLang="tr-TR"/>
          </a:p>
        </p:txBody>
      </p:sp>
    </p:spTree>
    <p:extLst>
      <p:ext uri="{BB962C8B-B14F-4D97-AF65-F5344CB8AC3E}">
        <p14:creationId xmlns:p14="http://schemas.microsoft.com/office/powerpoint/2010/main" val="270998795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609600" y="274639"/>
            <a:ext cx="10972800" cy="58515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2 Veri Yer Tutucusu"/>
          <p:cNvSpPr>
            <a:spLocks noGrp="1"/>
          </p:cNvSpPr>
          <p:nvPr>
            <p:ph type="dt" sz="half" idx="10"/>
          </p:nvPr>
        </p:nvSpPr>
        <p:spPr>
          <a:xfrm>
            <a:off x="609600" y="6245225"/>
            <a:ext cx="2844800" cy="476250"/>
          </a:xfrm>
        </p:spPr>
        <p:txBody>
          <a:bodyPr/>
          <a:lstStyle>
            <a:lvl1pPr>
              <a:defRPr/>
            </a:lvl1pPr>
          </a:lstStyle>
          <a:p>
            <a:pPr>
              <a:defRPr/>
            </a:pPr>
            <a:endParaRPr lang="tr-TR">
              <a:solidFill>
                <a:prstClr val="white">
                  <a:tint val="75000"/>
                </a:prstClr>
              </a:solidFill>
            </a:endParaRPr>
          </a:p>
        </p:txBody>
      </p:sp>
      <p:sp>
        <p:nvSpPr>
          <p:cNvPr id="4" name="3 Altbilgi Yer Tutucusu"/>
          <p:cNvSpPr>
            <a:spLocks noGrp="1"/>
          </p:cNvSpPr>
          <p:nvPr>
            <p:ph type="ftr" sz="quarter" idx="11"/>
          </p:nvPr>
        </p:nvSpPr>
        <p:spPr>
          <a:xfrm>
            <a:off x="4165600" y="6245225"/>
            <a:ext cx="3860800" cy="476250"/>
          </a:xfrm>
        </p:spPr>
        <p:txBody>
          <a:bodyPr/>
          <a:lstStyle>
            <a:lvl1pPr>
              <a:defRPr/>
            </a:lvl1pPr>
          </a:lstStyle>
          <a:p>
            <a:pPr>
              <a:defRPr/>
            </a:pPr>
            <a:endParaRPr lang="tr-TR">
              <a:solidFill>
                <a:prstClr val="white">
                  <a:tint val="75000"/>
                </a:prstClr>
              </a:solidFill>
            </a:endParaRPr>
          </a:p>
        </p:txBody>
      </p:sp>
      <p:sp>
        <p:nvSpPr>
          <p:cNvPr id="5" name="4 Slayt Numarası Yer Tutucusu"/>
          <p:cNvSpPr>
            <a:spLocks noGrp="1"/>
          </p:cNvSpPr>
          <p:nvPr>
            <p:ph type="sldNum" sz="quarter" idx="12"/>
          </p:nvPr>
        </p:nvSpPr>
        <p:spPr>
          <a:xfrm>
            <a:off x="8737600" y="6245225"/>
            <a:ext cx="2844800" cy="476250"/>
          </a:xfrm>
        </p:spPr>
        <p:txBody>
          <a:bodyPr/>
          <a:lstStyle>
            <a:lvl1pPr>
              <a:defRPr/>
            </a:lvl1pPr>
          </a:lstStyle>
          <a:p>
            <a:pPr>
              <a:defRPr/>
            </a:pPr>
            <a:fld id="{E5F73B16-E627-4D52-A2AB-BE83F4D5DADF}" type="slidenum">
              <a:rPr lang="tr-TR" altLang="tr-TR"/>
              <a:pPr>
                <a:defRPr/>
              </a:pPr>
              <a:t>‹#›</a:t>
            </a:fld>
            <a:endParaRPr lang="tr-TR" altLang="tr-TR"/>
          </a:p>
        </p:txBody>
      </p:sp>
    </p:spTree>
    <p:extLst>
      <p:ext uri="{BB962C8B-B14F-4D97-AF65-F5344CB8AC3E}">
        <p14:creationId xmlns:p14="http://schemas.microsoft.com/office/powerpoint/2010/main" val="50403370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4AD9F7C2-9419-4DE6-84FC-5775CE3B49F4}" type="slidenum">
              <a:rPr lang="tr-TR" altLang="tr-TR"/>
              <a:pPr>
                <a:defRPr/>
              </a:pPr>
              <a:t>‹#›</a:t>
            </a:fld>
            <a:endParaRPr lang="tr-TR" altLang="tr-TR"/>
          </a:p>
        </p:txBody>
      </p:sp>
    </p:spTree>
    <p:extLst>
      <p:ext uri="{BB962C8B-B14F-4D97-AF65-F5344CB8AC3E}">
        <p14:creationId xmlns:p14="http://schemas.microsoft.com/office/powerpoint/2010/main" val="254688090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4D3833E5-FE07-4FEF-B44E-2A70AE1B2E8A}" type="slidenum">
              <a:rPr lang="tr-TR" altLang="tr-TR"/>
              <a:pPr>
                <a:defRPr/>
              </a:pPr>
              <a:t>‹#›</a:t>
            </a:fld>
            <a:endParaRPr lang="tr-TR" altLang="tr-TR"/>
          </a:p>
        </p:txBody>
      </p:sp>
    </p:spTree>
    <p:extLst>
      <p:ext uri="{BB962C8B-B14F-4D97-AF65-F5344CB8AC3E}">
        <p14:creationId xmlns:p14="http://schemas.microsoft.com/office/powerpoint/2010/main" val="109424662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A76E0224-4228-46E1-A7D2-95836717870C}" type="slidenum">
              <a:rPr lang="tr-TR" altLang="tr-TR"/>
              <a:pPr>
                <a:defRPr/>
              </a:pPr>
              <a:t>‹#›</a:t>
            </a:fld>
            <a:endParaRPr lang="tr-TR" altLang="tr-TR"/>
          </a:p>
        </p:txBody>
      </p:sp>
    </p:spTree>
    <p:extLst>
      <p:ext uri="{BB962C8B-B14F-4D97-AF65-F5344CB8AC3E}">
        <p14:creationId xmlns:p14="http://schemas.microsoft.com/office/powerpoint/2010/main" val="73527961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1469495A-9097-4C1F-84AE-FC637397FCDC}" type="slidenum">
              <a:rPr lang="tr-TR" altLang="tr-TR"/>
              <a:pPr>
                <a:defRPr/>
              </a:pPr>
              <a:t>‹#›</a:t>
            </a:fld>
            <a:endParaRPr lang="tr-TR" altLang="tr-TR"/>
          </a:p>
        </p:txBody>
      </p:sp>
    </p:spTree>
    <p:extLst>
      <p:ext uri="{BB962C8B-B14F-4D97-AF65-F5344CB8AC3E}">
        <p14:creationId xmlns:p14="http://schemas.microsoft.com/office/powerpoint/2010/main" val="387491143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8"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9" name="5 Slayt Numarası Yer Tutucusu"/>
          <p:cNvSpPr>
            <a:spLocks noGrp="1"/>
          </p:cNvSpPr>
          <p:nvPr>
            <p:ph type="sldNum" sz="quarter" idx="12"/>
          </p:nvPr>
        </p:nvSpPr>
        <p:spPr/>
        <p:txBody>
          <a:bodyPr/>
          <a:lstStyle>
            <a:lvl1pPr>
              <a:defRPr/>
            </a:lvl1pPr>
          </a:lstStyle>
          <a:p>
            <a:pPr>
              <a:defRPr/>
            </a:pPr>
            <a:fld id="{F83B56FF-A19F-420D-A57C-6CD318202D98}" type="slidenum">
              <a:rPr lang="tr-TR" altLang="tr-TR"/>
              <a:pPr>
                <a:defRPr/>
              </a:pPr>
              <a:t>‹#›</a:t>
            </a:fld>
            <a:endParaRPr lang="tr-TR" altLang="tr-TR"/>
          </a:p>
        </p:txBody>
      </p:sp>
    </p:spTree>
    <p:extLst>
      <p:ext uri="{BB962C8B-B14F-4D97-AF65-F5344CB8AC3E}">
        <p14:creationId xmlns:p14="http://schemas.microsoft.com/office/powerpoint/2010/main" val="164896078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4"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5" name="5 Slayt Numarası Yer Tutucusu"/>
          <p:cNvSpPr>
            <a:spLocks noGrp="1"/>
          </p:cNvSpPr>
          <p:nvPr>
            <p:ph type="sldNum" sz="quarter" idx="12"/>
          </p:nvPr>
        </p:nvSpPr>
        <p:spPr/>
        <p:txBody>
          <a:bodyPr/>
          <a:lstStyle>
            <a:lvl1pPr>
              <a:defRPr/>
            </a:lvl1pPr>
          </a:lstStyle>
          <a:p>
            <a:pPr>
              <a:defRPr/>
            </a:pPr>
            <a:fld id="{EBE2F5BA-B22A-4AF4-8C58-853C4AD2057E}" type="slidenum">
              <a:rPr lang="tr-TR" altLang="tr-TR"/>
              <a:pPr>
                <a:defRPr/>
              </a:pPr>
              <a:t>‹#›</a:t>
            </a:fld>
            <a:endParaRPr lang="tr-TR" altLang="tr-TR"/>
          </a:p>
        </p:txBody>
      </p:sp>
    </p:spTree>
    <p:extLst>
      <p:ext uri="{BB962C8B-B14F-4D97-AF65-F5344CB8AC3E}">
        <p14:creationId xmlns:p14="http://schemas.microsoft.com/office/powerpoint/2010/main" val="34554920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3"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4" name="5 Slayt Numarası Yer Tutucusu"/>
          <p:cNvSpPr>
            <a:spLocks noGrp="1"/>
          </p:cNvSpPr>
          <p:nvPr>
            <p:ph type="sldNum" sz="quarter" idx="12"/>
          </p:nvPr>
        </p:nvSpPr>
        <p:spPr/>
        <p:txBody>
          <a:bodyPr/>
          <a:lstStyle>
            <a:lvl1pPr>
              <a:defRPr/>
            </a:lvl1pPr>
          </a:lstStyle>
          <a:p>
            <a:pPr>
              <a:defRPr/>
            </a:pPr>
            <a:fld id="{8540D5AC-FDB3-477F-8BD9-16A7E38F1CAC}" type="slidenum">
              <a:rPr lang="tr-TR" altLang="tr-TR"/>
              <a:pPr>
                <a:defRPr/>
              </a:pPr>
              <a:t>‹#›</a:t>
            </a:fld>
            <a:endParaRPr lang="tr-TR" altLang="tr-TR"/>
          </a:p>
        </p:txBody>
      </p:sp>
    </p:spTree>
    <p:extLst>
      <p:ext uri="{BB962C8B-B14F-4D97-AF65-F5344CB8AC3E}">
        <p14:creationId xmlns:p14="http://schemas.microsoft.com/office/powerpoint/2010/main" val="355628936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E37B1380-DA91-4181-9661-455C4C3D398A}" type="slidenum">
              <a:rPr lang="tr-TR" altLang="tr-TR"/>
              <a:pPr>
                <a:defRPr/>
              </a:pPr>
              <a:t>‹#›</a:t>
            </a:fld>
            <a:endParaRPr lang="tr-TR" altLang="tr-TR"/>
          </a:p>
        </p:txBody>
      </p:sp>
    </p:spTree>
    <p:extLst>
      <p:ext uri="{BB962C8B-B14F-4D97-AF65-F5344CB8AC3E}">
        <p14:creationId xmlns:p14="http://schemas.microsoft.com/office/powerpoint/2010/main" val="254343815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469A5FD5-BCF4-443C-9182-DC72F31D9D8D}" type="slidenum">
              <a:rPr lang="tr-TR" altLang="tr-TR"/>
              <a:pPr>
                <a:defRPr/>
              </a:pPr>
              <a:t>‹#›</a:t>
            </a:fld>
            <a:endParaRPr lang="tr-TR" altLang="tr-TR"/>
          </a:p>
        </p:txBody>
      </p:sp>
    </p:spTree>
    <p:extLst>
      <p:ext uri="{BB962C8B-B14F-4D97-AF65-F5344CB8AC3E}">
        <p14:creationId xmlns:p14="http://schemas.microsoft.com/office/powerpoint/2010/main" val="14339701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CD075679-B791-4C9C-97A5-180742A4F005}" type="slidenum">
              <a:rPr lang="tr-TR" altLang="tr-TR"/>
              <a:pPr>
                <a:defRPr/>
              </a:pPr>
              <a:t>‹#›</a:t>
            </a:fld>
            <a:endParaRPr lang="tr-TR" altLang="tr-TR"/>
          </a:p>
        </p:txBody>
      </p:sp>
    </p:spTree>
    <p:extLst>
      <p:ext uri="{BB962C8B-B14F-4D97-AF65-F5344CB8AC3E}">
        <p14:creationId xmlns:p14="http://schemas.microsoft.com/office/powerpoint/2010/main" val="285614417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5F10FDCA-8846-4B27-BDF5-0E79A7CF8D3B}" type="slidenum">
              <a:rPr lang="tr-TR" altLang="tr-TR"/>
              <a:pPr>
                <a:defRPr/>
              </a:pPr>
              <a:t>‹#›</a:t>
            </a:fld>
            <a:endParaRPr lang="tr-TR" altLang="tr-TR"/>
          </a:p>
        </p:txBody>
      </p:sp>
    </p:spTree>
    <p:extLst>
      <p:ext uri="{BB962C8B-B14F-4D97-AF65-F5344CB8AC3E}">
        <p14:creationId xmlns:p14="http://schemas.microsoft.com/office/powerpoint/2010/main" val="353176246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4638"/>
            <a:ext cx="10972800" cy="1143000"/>
          </a:xfrm>
        </p:spPr>
        <p:txBody>
          <a:bodyPr/>
          <a:lstStyle/>
          <a:p>
            <a:r>
              <a:rPr lang="tr-TR" smtClean="0"/>
              <a:t>Asıl başlık stili için tıklatın</a:t>
            </a:r>
            <a:endParaRPr lang="tr-TR"/>
          </a:p>
        </p:txBody>
      </p:sp>
      <p:sp>
        <p:nvSpPr>
          <p:cNvPr id="3" name="2 Tablo Yer Tutucusu"/>
          <p:cNvSpPr>
            <a:spLocks noGrp="1"/>
          </p:cNvSpPr>
          <p:nvPr>
            <p:ph type="tbl" idx="1"/>
          </p:nvPr>
        </p:nvSpPr>
        <p:spPr>
          <a:xfrm>
            <a:off x="609600" y="1600201"/>
            <a:ext cx="10972800" cy="4525963"/>
          </a:xfrm>
        </p:spPr>
        <p:txBody>
          <a:bodyPr rtlCol="0">
            <a:normAutofit/>
          </a:bodyPr>
          <a:lstStyle/>
          <a:p>
            <a:pPr lvl="0"/>
            <a:endParaRPr lang="tr-TR" noProof="0" smtClean="0"/>
          </a:p>
        </p:txBody>
      </p:sp>
      <p:sp>
        <p:nvSpPr>
          <p:cNvPr id="4" name="3 Veri Yer Tutucusu"/>
          <p:cNvSpPr>
            <a:spLocks noGrp="1"/>
          </p:cNvSpPr>
          <p:nvPr>
            <p:ph type="dt" sz="half" idx="10"/>
          </p:nvPr>
        </p:nvSpPr>
        <p:spPr>
          <a:xfrm>
            <a:off x="609600" y="6245225"/>
            <a:ext cx="2844800" cy="476250"/>
          </a:xfrm>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a:xfrm>
            <a:off x="4165600" y="6245225"/>
            <a:ext cx="3860800" cy="476250"/>
          </a:xfrm>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a:xfrm>
            <a:off x="8737600" y="6245225"/>
            <a:ext cx="2844800" cy="476250"/>
          </a:xfrm>
        </p:spPr>
        <p:txBody>
          <a:bodyPr/>
          <a:lstStyle>
            <a:lvl1pPr>
              <a:defRPr/>
            </a:lvl1pPr>
          </a:lstStyle>
          <a:p>
            <a:pPr>
              <a:defRPr/>
            </a:pPr>
            <a:fld id="{92F44DA6-94CD-4D53-B6A2-2B767DDAC5AC}" type="slidenum">
              <a:rPr lang="tr-TR" altLang="tr-TR"/>
              <a:pPr>
                <a:defRPr/>
              </a:pPr>
              <a:t>‹#›</a:t>
            </a:fld>
            <a:endParaRPr lang="tr-TR" altLang="tr-TR"/>
          </a:p>
        </p:txBody>
      </p:sp>
    </p:spTree>
    <p:extLst>
      <p:ext uri="{BB962C8B-B14F-4D97-AF65-F5344CB8AC3E}">
        <p14:creationId xmlns:p14="http://schemas.microsoft.com/office/powerpoint/2010/main" val="190919630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609600" y="274639"/>
            <a:ext cx="10972800" cy="58515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2 Veri Yer Tutucusu"/>
          <p:cNvSpPr>
            <a:spLocks noGrp="1"/>
          </p:cNvSpPr>
          <p:nvPr>
            <p:ph type="dt" sz="half" idx="10"/>
          </p:nvPr>
        </p:nvSpPr>
        <p:spPr>
          <a:xfrm>
            <a:off x="609600" y="6245225"/>
            <a:ext cx="2844800" cy="476250"/>
          </a:xfrm>
        </p:spPr>
        <p:txBody>
          <a:bodyPr/>
          <a:lstStyle>
            <a:lvl1pPr>
              <a:defRPr/>
            </a:lvl1pPr>
          </a:lstStyle>
          <a:p>
            <a:pPr>
              <a:defRPr/>
            </a:pPr>
            <a:endParaRPr lang="tr-TR">
              <a:solidFill>
                <a:prstClr val="white">
                  <a:tint val="75000"/>
                </a:prstClr>
              </a:solidFill>
            </a:endParaRPr>
          </a:p>
        </p:txBody>
      </p:sp>
      <p:sp>
        <p:nvSpPr>
          <p:cNvPr id="4" name="3 Altbilgi Yer Tutucusu"/>
          <p:cNvSpPr>
            <a:spLocks noGrp="1"/>
          </p:cNvSpPr>
          <p:nvPr>
            <p:ph type="ftr" sz="quarter" idx="11"/>
          </p:nvPr>
        </p:nvSpPr>
        <p:spPr>
          <a:xfrm>
            <a:off x="4165600" y="6245225"/>
            <a:ext cx="3860800" cy="476250"/>
          </a:xfrm>
        </p:spPr>
        <p:txBody>
          <a:bodyPr/>
          <a:lstStyle>
            <a:lvl1pPr>
              <a:defRPr/>
            </a:lvl1pPr>
          </a:lstStyle>
          <a:p>
            <a:pPr>
              <a:defRPr/>
            </a:pPr>
            <a:endParaRPr lang="tr-TR">
              <a:solidFill>
                <a:prstClr val="white">
                  <a:tint val="75000"/>
                </a:prstClr>
              </a:solidFill>
            </a:endParaRPr>
          </a:p>
        </p:txBody>
      </p:sp>
      <p:sp>
        <p:nvSpPr>
          <p:cNvPr id="5" name="4 Slayt Numarası Yer Tutucusu"/>
          <p:cNvSpPr>
            <a:spLocks noGrp="1"/>
          </p:cNvSpPr>
          <p:nvPr>
            <p:ph type="sldNum" sz="quarter" idx="12"/>
          </p:nvPr>
        </p:nvSpPr>
        <p:spPr>
          <a:xfrm>
            <a:off x="8737600" y="6245225"/>
            <a:ext cx="2844800" cy="476250"/>
          </a:xfrm>
        </p:spPr>
        <p:txBody>
          <a:bodyPr/>
          <a:lstStyle>
            <a:lvl1pPr>
              <a:defRPr/>
            </a:lvl1pPr>
          </a:lstStyle>
          <a:p>
            <a:pPr>
              <a:defRPr/>
            </a:pPr>
            <a:fld id="{E5F73B16-E627-4D52-A2AB-BE83F4D5DADF}" type="slidenum">
              <a:rPr lang="tr-TR" altLang="tr-TR"/>
              <a:pPr>
                <a:defRPr/>
              </a:pPr>
              <a:t>‹#›</a:t>
            </a:fld>
            <a:endParaRPr lang="tr-TR" altLang="tr-TR"/>
          </a:p>
        </p:txBody>
      </p:sp>
    </p:spTree>
    <p:extLst>
      <p:ext uri="{BB962C8B-B14F-4D97-AF65-F5344CB8AC3E}">
        <p14:creationId xmlns:p14="http://schemas.microsoft.com/office/powerpoint/2010/main" val="32891495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4AD9F7C2-9419-4DE6-84FC-5775CE3B49F4}" type="slidenum">
              <a:rPr lang="tr-TR" altLang="tr-TR"/>
              <a:pPr>
                <a:defRPr/>
              </a:pPr>
              <a:t>‹#›</a:t>
            </a:fld>
            <a:endParaRPr lang="tr-TR" altLang="tr-TR"/>
          </a:p>
        </p:txBody>
      </p:sp>
    </p:spTree>
    <p:extLst>
      <p:ext uri="{BB962C8B-B14F-4D97-AF65-F5344CB8AC3E}">
        <p14:creationId xmlns:p14="http://schemas.microsoft.com/office/powerpoint/2010/main" val="220100237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4D3833E5-FE07-4FEF-B44E-2A70AE1B2E8A}" type="slidenum">
              <a:rPr lang="tr-TR" altLang="tr-TR"/>
              <a:pPr>
                <a:defRPr/>
              </a:pPr>
              <a:t>‹#›</a:t>
            </a:fld>
            <a:endParaRPr lang="tr-TR" altLang="tr-TR"/>
          </a:p>
        </p:txBody>
      </p:sp>
    </p:spTree>
    <p:extLst>
      <p:ext uri="{BB962C8B-B14F-4D97-AF65-F5344CB8AC3E}">
        <p14:creationId xmlns:p14="http://schemas.microsoft.com/office/powerpoint/2010/main" val="344408961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A76E0224-4228-46E1-A7D2-95836717870C}" type="slidenum">
              <a:rPr lang="tr-TR" altLang="tr-TR"/>
              <a:pPr>
                <a:defRPr/>
              </a:pPr>
              <a:t>‹#›</a:t>
            </a:fld>
            <a:endParaRPr lang="tr-TR" altLang="tr-TR"/>
          </a:p>
        </p:txBody>
      </p:sp>
    </p:spTree>
    <p:extLst>
      <p:ext uri="{BB962C8B-B14F-4D97-AF65-F5344CB8AC3E}">
        <p14:creationId xmlns:p14="http://schemas.microsoft.com/office/powerpoint/2010/main" val="242605362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1469495A-9097-4C1F-84AE-FC637397FCDC}" type="slidenum">
              <a:rPr lang="tr-TR" altLang="tr-TR"/>
              <a:pPr>
                <a:defRPr/>
              </a:pPr>
              <a:t>‹#›</a:t>
            </a:fld>
            <a:endParaRPr lang="tr-TR" altLang="tr-TR"/>
          </a:p>
        </p:txBody>
      </p:sp>
    </p:spTree>
    <p:extLst>
      <p:ext uri="{BB962C8B-B14F-4D97-AF65-F5344CB8AC3E}">
        <p14:creationId xmlns:p14="http://schemas.microsoft.com/office/powerpoint/2010/main" val="104213245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8"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9" name="5 Slayt Numarası Yer Tutucusu"/>
          <p:cNvSpPr>
            <a:spLocks noGrp="1"/>
          </p:cNvSpPr>
          <p:nvPr>
            <p:ph type="sldNum" sz="quarter" idx="12"/>
          </p:nvPr>
        </p:nvSpPr>
        <p:spPr/>
        <p:txBody>
          <a:bodyPr/>
          <a:lstStyle>
            <a:lvl1pPr>
              <a:defRPr/>
            </a:lvl1pPr>
          </a:lstStyle>
          <a:p>
            <a:pPr>
              <a:defRPr/>
            </a:pPr>
            <a:fld id="{F83B56FF-A19F-420D-A57C-6CD318202D98}" type="slidenum">
              <a:rPr lang="tr-TR" altLang="tr-TR"/>
              <a:pPr>
                <a:defRPr/>
              </a:pPr>
              <a:t>‹#›</a:t>
            </a:fld>
            <a:endParaRPr lang="tr-TR" altLang="tr-TR"/>
          </a:p>
        </p:txBody>
      </p:sp>
    </p:spTree>
    <p:extLst>
      <p:ext uri="{BB962C8B-B14F-4D97-AF65-F5344CB8AC3E}">
        <p14:creationId xmlns:p14="http://schemas.microsoft.com/office/powerpoint/2010/main" val="305686436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4"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5" name="5 Slayt Numarası Yer Tutucusu"/>
          <p:cNvSpPr>
            <a:spLocks noGrp="1"/>
          </p:cNvSpPr>
          <p:nvPr>
            <p:ph type="sldNum" sz="quarter" idx="12"/>
          </p:nvPr>
        </p:nvSpPr>
        <p:spPr/>
        <p:txBody>
          <a:bodyPr/>
          <a:lstStyle>
            <a:lvl1pPr>
              <a:defRPr/>
            </a:lvl1pPr>
          </a:lstStyle>
          <a:p>
            <a:pPr>
              <a:defRPr/>
            </a:pPr>
            <a:fld id="{EBE2F5BA-B22A-4AF4-8C58-853C4AD2057E}" type="slidenum">
              <a:rPr lang="tr-TR" altLang="tr-TR"/>
              <a:pPr>
                <a:defRPr/>
              </a:pPr>
              <a:t>‹#›</a:t>
            </a:fld>
            <a:endParaRPr lang="tr-TR" altLang="tr-TR"/>
          </a:p>
        </p:txBody>
      </p:sp>
    </p:spTree>
    <p:extLst>
      <p:ext uri="{BB962C8B-B14F-4D97-AF65-F5344CB8AC3E}">
        <p14:creationId xmlns:p14="http://schemas.microsoft.com/office/powerpoint/2010/main" val="215669043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3"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4" name="5 Slayt Numarası Yer Tutucusu"/>
          <p:cNvSpPr>
            <a:spLocks noGrp="1"/>
          </p:cNvSpPr>
          <p:nvPr>
            <p:ph type="sldNum" sz="quarter" idx="12"/>
          </p:nvPr>
        </p:nvSpPr>
        <p:spPr/>
        <p:txBody>
          <a:bodyPr/>
          <a:lstStyle>
            <a:lvl1pPr>
              <a:defRPr/>
            </a:lvl1pPr>
          </a:lstStyle>
          <a:p>
            <a:pPr>
              <a:defRPr/>
            </a:pPr>
            <a:fld id="{8540D5AC-FDB3-477F-8BD9-16A7E38F1CAC}" type="slidenum">
              <a:rPr lang="tr-TR" altLang="tr-TR"/>
              <a:pPr>
                <a:defRPr/>
              </a:pPr>
              <a:t>‹#›</a:t>
            </a:fld>
            <a:endParaRPr lang="tr-TR" altLang="tr-TR"/>
          </a:p>
        </p:txBody>
      </p:sp>
    </p:spTree>
    <p:extLst>
      <p:ext uri="{BB962C8B-B14F-4D97-AF65-F5344CB8AC3E}">
        <p14:creationId xmlns:p14="http://schemas.microsoft.com/office/powerpoint/2010/main" val="114204789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E37B1380-DA91-4181-9661-455C4C3D398A}" type="slidenum">
              <a:rPr lang="tr-TR" altLang="tr-TR"/>
              <a:pPr>
                <a:defRPr/>
              </a:pPr>
              <a:t>‹#›</a:t>
            </a:fld>
            <a:endParaRPr lang="tr-TR" altLang="tr-TR"/>
          </a:p>
        </p:txBody>
      </p:sp>
    </p:spTree>
    <p:extLst>
      <p:ext uri="{BB962C8B-B14F-4D97-AF65-F5344CB8AC3E}">
        <p14:creationId xmlns:p14="http://schemas.microsoft.com/office/powerpoint/2010/main" val="188177822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7" name="5 Slayt Numarası Yer Tutucusu"/>
          <p:cNvSpPr>
            <a:spLocks noGrp="1"/>
          </p:cNvSpPr>
          <p:nvPr>
            <p:ph type="sldNum" sz="quarter" idx="12"/>
          </p:nvPr>
        </p:nvSpPr>
        <p:spPr/>
        <p:txBody>
          <a:bodyPr/>
          <a:lstStyle>
            <a:lvl1pPr>
              <a:defRPr/>
            </a:lvl1pPr>
          </a:lstStyle>
          <a:p>
            <a:pPr>
              <a:defRPr/>
            </a:pPr>
            <a:fld id="{469A5FD5-BCF4-443C-9182-DC72F31D9D8D}" type="slidenum">
              <a:rPr lang="tr-TR" altLang="tr-TR"/>
              <a:pPr>
                <a:defRPr/>
              </a:pPr>
              <a:t>‹#›</a:t>
            </a:fld>
            <a:endParaRPr lang="tr-TR" altLang="tr-TR"/>
          </a:p>
        </p:txBody>
      </p:sp>
    </p:spTree>
    <p:extLst>
      <p:ext uri="{BB962C8B-B14F-4D97-AF65-F5344CB8AC3E}">
        <p14:creationId xmlns:p14="http://schemas.microsoft.com/office/powerpoint/2010/main" val="306398707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CD075679-B791-4C9C-97A5-180742A4F005}" type="slidenum">
              <a:rPr lang="tr-TR" altLang="tr-TR"/>
              <a:pPr>
                <a:defRPr/>
              </a:pPr>
              <a:t>‹#›</a:t>
            </a:fld>
            <a:endParaRPr lang="tr-TR" altLang="tr-TR"/>
          </a:p>
        </p:txBody>
      </p:sp>
    </p:spTree>
    <p:extLst>
      <p:ext uri="{BB962C8B-B14F-4D97-AF65-F5344CB8AC3E}">
        <p14:creationId xmlns:p14="http://schemas.microsoft.com/office/powerpoint/2010/main" val="408901110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5F10FDCA-8846-4B27-BDF5-0E79A7CF8D3B}" type="slidenum">
              <a:rPr lang="tr-TR" altLang="tr-TR"/>
              <a:pPr>
                <a:defRPr/>
              </a:pPr>
              <a:t>‹#›</a:t>
            </a:fld>
            <a:endParaRPr lang="tr-TR" altLang="tr-TR"/>
          </a:p>
        </p:txBody>
      </p:sp>
    </p:spTree>
    <p:extLst>
      <p:ext uri="{BB962C8B-B14F-4D97-AF65-F5344CB8AC3E}">
        <p14:creationId xmlns:p14="http://schemas.microsoft.com/office/powerpoint/2010/main" val="120125159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4638"/>
            <a:ext cx="10972800" cy="1143000"/>
          </a:xfrm>
        </p:spPr>
        <p:txBody>
          <a:bodyPr/>
          <a:lstStyle/>
          <a:p>
            <a:r>
              <a:rPr lang="tr-TR" smtClean="0"/>
              <a:t>Asıl başlık stili için tıklatın</a:t>
            </a:r>
            <a:endParaRPr lang="tr-TR"/>
          </a:p>
        </p:txBody>
      </p:sp>
      <p:sp>
        <p:nvSpPr>
          <p:cNvPr id="3" name="2 Tablo Yer Tutucusu"/>
          <p:cNvSpPr>
            <a:spLocks noGrp="1"/>
          </p:cNvSpPr>
          <p:nvPr>
            <p:ph type="tbl" idx="1"/>
          </p:nvPr>
        </p:nvSpPr>
        <p:spPr>
          <a:xfrm>
            <a:off x="609600" y="1600201"/>
            <a:ext cx="10972800" cy="4525963"/>
          </a:xfrm>
        </p:spPr>
        <p:txBody>
          <a:bodyPr rtlCol="0">
            <a:normAutofit/>
          </a:bodyPr>
          <a:lstStyle/>
          <a:p>
            <a:pPr lvl="0"/>
            <a:endParaRPr lang="tr-TR" noProof="0" smtClean="0"/>
          </a:p>
        </p:txBody>
      </p:sp>
      <p:sp>
        <p:nvSpPr>
          <p:cNvPr id="4" name="3 Veri Yer Tutucusu"/>
          <p:cNvSpPr>
            <a:spLocks noGrp="1"/>
          </p:cNvSpPr>
          <p:nvPr>
            <p:ph type="dt" sz="half" idx="10"/>
          </p:nvPr>
        </p:nvSpPr>
        <p:spPr>
          <a:xfrm>
            <a:off x="609600" y="6245225"/>
            <a:ext cx="2844800" cy="476250"/>
          </a:xfrm>
        </p:spPr>
        <p:txBody>
          <a:bodyPr/>
          <a:lstStyle>
            <a:lvl1pPr>
              <a:defRPr/>
            </a:lvl1pPr>
          </a:lstStyle>
          <a:p>
            <a:pPr>
              <a:defRPr/>
            </a:pPr>
            <a:endParaRPr lang="tr-TR">
              <a:solidFill>
                <a:prstClr val="white">
                  <a:tint val="75000"/>
                </a:prstClr>
              </a:solidFill>
            </a:endParaRPr>
          </a:p>
        </p:txBody>
      </p:sp>
      <p:sp>
        <p:nvSpPr>
          <p:cNvPr id="5" name="4 Altbilgi Yer Tutucusu"/>
          <p:cNvSpPr>
            <a:spLocks noGrp="1"/>
          </p:cNvSpPr>
          <p:nvPr>
            <p:ph type="ftr" sz="quarter" idx="11"/>
          </p:nvPr>
        </p:nvSpPr>
        <p:spPr>
          <a:xfrm>
            <a:off x="4165600" y="6245225"/>
            <a:ext cx="3860800" cy="476250"/>
          </a:xfrm>
        </p:spPr>
        <p:txBody>
          <a:bodyPr/>
          <a:lstStyle>
            <a:lvl1pPr>
              <a:defRPr/>
            </a:lvl1pPr>
          </a:lstStyle>
          <a:p>
            <a:pPr>
              <a:defRPr/>
            </a:pPr>
            <a:endParaRPr lang="tr-TR">
              <a:solidFill>
                <a:prstClr val="white">
                  <a:tint val="75000"/>
                </a:prstClr>
              </a:solidFill>
            </a:endParaRPr>
          </a:p>
        </p:txBody>
      </p:sp>
      <p:sp>
        <p:nvSpPr>
          <p:cNvPr id="6" name="5 Slayt Numarası Yer Tutucusu"/>
          <p:cNvSpPr>
            <a:spLocks noGrp="1"/>
          </p:cNvSpPr>
          <p:nvPr>
            <p:ph type="sldNum" sz="quarter" idx="12"/>
          </p:nvPr>
        </p:nvSpPr>
        <p:spPr>
          <a:xfrm>
            <a:off x="8737600" y="6245225"/>
            <a:ext cx="2844800" cy="476250"/>
          </a:xfrm>
        </p:spPr>
        <p:txBody>
          <a:bodyPr/>
          <a:lstStyle>
            <a:lvl1pPr>
              <a:defRPr/>
            </a:lvl1pPr>
          </a:lstStyle>
          <a:p>
            <a:pPr>
              <a:defRPr/>
            </a:pPr>
            <a:fld id="{92F44DA6-94CD-4D53-B6A2-2B767DDAC5AC}" type="slidenum">
              <a:rPr lang="tr-TR" altLang="tr-TR"/>
              <a:pPr>
                <a:defRPr/>
              </a:pPr>
              <a:t>‹#›</a:t>
            </a:fld>
            <a:endParaRPr lang="tr-TR" altLang="tr-TR"/>
          </a:p>
        </p:txBody>
      </p:sp>
    </p:spTree>
    <p:extLst>
      <p:ext uri="{BB962C8B-B14F-4D97-AF65-F5344CB8AC3E}">
        <p14:creationId xmlns:p14="http://schemas.microsoft.com/office/powerpoint/2010/main" val="257465239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609600" y="274639"/>
            <a:ext cx="10972800" cy="58515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2 Veri Yer Tutucusu"/>
          <p:cNvSpPr>
            <a:spLocks noGrp="1"/>
          </p:cNvSpPr>
          <p:nvPr>
            <p:ph type="dt" sz="half" idx="10"/>
          </p:nvPr>
        </p:nvSpPr>
        <p:spPr>
          <a:xfrm>
            <a:off x="609600" y="6245225"/>
            <a:ext cx="2844800" cy="476250"/>
          </a:xfrm>
        </p:spPr>
        <p:txBody>
          <a:bodyPr/>
          <a:lstStyle>
            <a:lvl1pPr>
              <a:defRPr/>
            </a:lvl1pPr>
          </a:lstStyle>
          <a:p>
            <a:pPr>
              <a:defRPr/>
            </a:pPr>
            <a:endParaRPr lang="tr-TR">
              <a:solidFill>
                <a:prstClr val="white">
                  <a:tint val="75000"/>
                </a:prstClr>
              </a:solidFill>
            </a:endParaRPr>
          </a:p>
        </p:txBody>
      </p:sp>
      <p:sp>
        <p:nvSpPr>
          <p:cNvPr id="4" name="3 Altbilgi Yer Tutucusu"/>
          <p:cNvSpPr>
            <a:spLocks noGrp="1"/>
          </p:cNvSpPr>
          <p:nvPr>
            <p:ph type="ftr" sz="quarter" idx="11"/>
          </p:nvPr>
        </p:nvSpPr>
        <p:spPr>
          <a:xfrm>
            <a:off x="4165600" y="6245225"/>
            <a:ext cx="3860800" cy="476250"/>
          </a:xfrm>
        </p:spPr>
        <p:txBody>
          <a:bodyPr/>
          <a:lstStyle>
            <a:lvl1pPr>
              <a:defRPr/>
            </a:lvl1pPr>
          </a:lstStyle>
          <a:p>
            <a:pPr>
              <a:defRPr/>
            </a:pPr>
            <a:endParaRPr lang="tr-TR">
              <a:solidFill>
                <a:prstClr val="white">
                  <a:tint val="75000"/>
                </a:prstClr>
              </a:solidFill>
            </a:endParaRPr>
          </a:p>
        </p:txBody>
      </p:sp>
      <p:sp>
        <p:nvSpPr>
          <p:cNvPr id="5" name="4 Slayt Numarası Yer Tutucusu"/>
          <p:cNvSpPr>
            <a:spLocks noGrp="1"/>
          </p:cNvSpPr>
          <p:nvPr>
            <p:ph type="sldNum" sz="quarter" idx="12"/>
          </p:nvPr>
        </p:nvSpPr>
        <p:spPr>
          <a:xfrm>
            <a:off x="8737600" y="6245225"/>
            <a:ext cx="2844800" cy="476250"/>
          </a:xfrm>
        </p:spPr>
        <p:txBody>
          <a:bodyPr/>
          <a:lstStyle>
            <a:lvl1pPr>
              <a:defRPr/>
            </a:lvl1pPr>
          </a:lstStyle>
          <a:p>
            <a:pPr>
              <a:defRPr/>
            </a:pPr>
            <a:fld id="{E5F73B16-E627-4D52-A2AB-BE83F4D5DADF}" type="slidenum">
              <a:rPr lang="tr-TR" altLang="tr-TR"/>
              <a:pPr>
                <a:defRPr/>
              </a:pPr>
              <a:t>‹#›</a:t>
            </a:fld>
            <a:endParaRPr lang="tr-TR" altLang="tr-TR"/>
          </a:p>
        </p:txBody>
      </p:sp>
    </p:spTree>
    <p:extLst>
      <p:ext uri="{BB962C8B-B14F-4D97-AF65-F5344CB8AC3E}">
        <p14:creationId xmlns:p14="http://schemas.microsoft.com/office/powerpoint/2010/main" val="4055214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slideLayout" Target="../slideLayouts/slideLayout128.xml"/><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slideLayout" Target="../slideLayouts/slideLayout127.xml"/><Relationship Id="rId2" Type="http://schemas.openxmlformats.org/officeDocument/2006/relationships/slideLayout" Target="../slideLayouts/slideLayout117.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0" Type="http://schemas.openxmlformats.org/officeDocument/2006/relationships/slideLayout" Target="../slideLayouts/slideLayout125.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6.xml"/><Relationship Id="rId13" Type="http://schemas.openxmlformats.org/officeDocument/2006/relationships/slideLayout" Target="../slideLayouts/slideLayout141.xml"/><Relationship Id="rId3" Type="http://schemas.openxmlformats.org/officeDocument/2006/relationships/slideLayout" Target="../slideLayouts/slideLayout131.xml"/><Relationship Id="rId7" Type="http://schemas.openxmlformats.org/officeDocument/2006/relationships/slideLayout" Target="../slideLayouts/slideLayout135.xml"/><Relationship Id="rId12" Type="http://schemas.openxmlformats.org/officeDocument/2006/relationships/slideLayout" Target="../slideLayouts/slideLayout140.xml"/><Relationship Id="rId2" Type="http://schemas.openxmlformats.org/officeDocument/2006/relationships/slideLayout" Target="../slideLayouts/slideLayout130.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5" Type="http://schemas.openxmlformats.org/officeDocument/2006/relationships/slideLayout" Target="../slideLayouts/slideLayout133.xml"/><Relationship Id="rId10" Type="http://schemas.openxmlformats.org/officeDocument/2006/relationships/slideLayout" Target="../slideLayouts/slideLayout138.xml"/><Relationship Id="rId4" Type="http://schemas.openxmlformats.org/officeDocument/2006/relationships/slideLayout" Target="../slideLayouts/slideLayout132.xml"/><Relationship Id="rId9" Type="http://schemas.openxmlformats.org/officeDocument/2006/relationships/slideLayout" Target="../slideLayouts/slideLayout137.xml"/><Relationship Id="rId14"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3E607E-E9BA-4013-BC9F-30D0E549CE7D}" type="datetimeFigureOut">
              <a:rPr lang="tr-TR" smtClean="0"/>
              <a:t>15.11.2020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6E998E-7C1B-4659-831D-FA75A6A50F80}" type="slidenum">
              <a:rPr lang="tr-TR" smtClean="0"/>
              <a:t>‹#›</a:t>
            </a:fld>
            <a:endParaRPr lang="tr-TR"/>
          </a:p>
        </p:txBody>
      </p:sp>
    </p:spTree>
    <p:extLst>
      <p:ext uri="{BB962C8B-B14F-4D97-AF65-F5344CB8AC3E}">
        <p14:creationId xmlns:p14="http://schemas.microsoft.com/office/powerpoint/2010/main" val="26753331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1 Başlık Yer Tutucusu"/>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1027" name="2 Metin Yer Tutucusu"/>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3 Veri Yer Tutucusu"/>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defRPr>
            </a:lvl1pPr>
          </a:lstStyle>
          <a:p>
            <a:pPr fontAlgn="base">
              <a:spcBef>
                <a:spcPct val="0"/>
              </a:spcBef>
              <a:spcAft>
                <a:spcPct val="0"/>
              </a:spcAft>
              <a:defRPr/>
            </a:pPr>
            <a:endParaRPr lang="tr-TR">
              <a:solidFill>
                <a:prstClr val="white">
                  <a:tint val="75000"/>
                </a:prstClr>
              </a:solidFill>
            </a:endParaRPr>
          </a:p>
        </p:txBody>
      </p:sp>
      <p:sp>
        <p:nvSpPr>
          <p:cNvPr id="5" name="4 Altbilgi Yer Tutucusu"/>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defRPr>
            </a:lvl1pPr>
          </a:lstStyle>
          <a:p>
            <a:pPr fontAlgn="base">
              <a:spcBef>
                <a:spcPct val="0"/>
              </a:spcBef>
              <a:spcAft>
                <a:spcPct val="0"/>
              </a:spcAft>
              <a:defRPr/>
            </a:pPr>
            <a:endParaRPr lang="tr-TR">
              <a:solidFill>
                <a:prstClr val="white">
                  <a:tint val="75000"/>
                </a:prstClr>
              </a:solidFill>
            </a:endParaRPr>
          </a:p>
        </p:txBody>
      </p:sp>
      <p:sp>
        <p:nvSpPr>
          <p:cNvPr id="6" name="5 Slayt Numarası Yer Tutucusu"/>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defRPr>
            </a:lvl1pPr>
          </a:lstStyle>
          <a:p>
            <a:pPr fontAlgn="base">
              <a:spcBef>
                <a:spcPct val="0"/>
              </a:spcBef>
              <a:spcAft>
                <a:spcPct val="0"/>
              </a:spcAft>
              <a:defRPr/>
            </a:pPr>
            <a:fld id="{1D4FAF50-8B73-4634-B0E7-EB4FBBD1383E}" type="slidenum">
              <a:rPr lang="tr-TR" altLang="tr-TR">
                <a:latin typeface="Arial" panose="020B0604020202020204" pitchFamily="34" charset="0"/>
              </a:rPr>
              <a:pPr fontAlgn="base">
                <a:spcBef>
                  <a:spcPct val="0"/>
                </a:spcBef>
                <a:spcAft>
                  <a:spcPct val="0"/>
                </a:spcAft>
                <a:defRPr/>
              </a:pPr>
              <a:t>‹#›</a:t>
            </a:fld>
            <a:endParaRPr lang="tr-TR" altLang="tr-TR">
              <a:latin typeface="Arial" panose="020B0604020202020204" pitchFamily="34" charset="0"/>
            </a:endParaRPr>
          </a:p>
        </p:txBody>
      </p:sp>
    </p:spTree>
    <p:extLst>
      <p:ext uri="{BB962C8B-B14F-4D97-AF65-F5344CB8AC3E}">
        <p14:creationId xmlns:p14="http://schemas.microsoft.com/office/powerpoint/2010/main" val="251881998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1 Başlık Yer Tutucusu"/>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1027" name="2 Metin Yer Tutucusu"/>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3 Veri Yer Tutucusu"/>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defRPr>
            </a:lvl1pPr>
          </a:lstStyle>
          <a:p>
            <a:pPr fontAlgn="base">
              <a:spcBef>
                <a:spcPct val="0"/>
              </a:spcBef>
              <a:spcAft>
                <a:spcPct val="0"/>
              </a:spcAft>
              <a:defRPr/>
            </a:pPr>
            <a:endParaRPr lang="tr-TR">
              <a:solidFill>
                <a:prstClr val="white">
                  <a:tint val="75000"/>
                </a:prstClr>
              </a:solidFill>
            </a:endParaRPr>
          </a:p>
        </p:txBody>
      </p:sp>
      <p:sp>
        <p:nvSpPr>
          <p:cNvPr id="5" name="4 Altbilgi Yer Tutucusu"/>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defRPr>
            </a:lvl1pPr>
          </a:lstStyle>
          <a:p>
            <a:pPr fontAlgn="base">
              <a:spcBef>
                <a:spcPct val="0"/>
              </a:spcBef>
              <a:spcAft>
                <a:spcPct val="0"/>
              </a:spcAft>
              <a:defRPr/>
            </a:pPr>
            <a:endParaRPr lang="tr-TR">
              <a:solidFill>
                <a:prstClr val="white">
                  <a:tint val="75000"/>
                </a:prstClr>
              </a:solidFill>
            </a:endParaRPr>
          </a:p>
        </p:txBody>
      </p:sp>
      <p:sp>
        <p:nvSpPr>
          <p:cNvPr id="6" name="5 Slayt Numarası Yer Tutucusu"/>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defRPr>
            </a:lvl1pPr>
          </a:lstStyle>
          <a:p>
            <a:pPr fontAlgn="base">
              <a:spcBef>
                <a:spcPct val="0"/>
              </a:spcBef>
              <a:spcAft>
                <a:spcPct val="0"/>
              </a:spcAft>
              <a:defRPr/>
            </a:pPr>
            <a:fld id="{1D4FAF50-8B73-4634-B0E7-EB4FBBD1383E}" type="slidenum">
              <a:rPr lang="tr-TR" altLang="tr-TR">
                <a:latin typeface="Arial" panose="020B0604020202020204" pitchFamily="34" charset="0"/>
              </a:rPr>
              <a:pPr fontAlgn="base">
                <a:spcBef>
                  <a:spcPct val="0"/>
                </a:spcBef>
                <a:spcAft>
                  <a:spcPct val="0"/>
                </a:spcAft>
                <a:defRPr/>
              </a:pPr>
              <a:t>‹#›</a:t>
            </a:fld>
            <a:endParaRPr lang="tr-TR" altLang="tr-TR">
              <a:latin typeface="Arial" panose="020B0604020202020204" pitchFamily="34" charset="0"/>
            </a:endParaRPr>
          </a:p>
        </p:txBody>
      </p:sp>
    </p:spTree>
    <p:extLst>
      <p:ext uri="{BB962C8B-B14F-4D97-AF65-F5344CB8AC3E}">
        <p14:creationId xmlns:p14="http://schemas.microsoft.com/office/powerpoint/2010/main" val="358613267"/>
      </p:ext>
    </p:extLst>
  </p:cSld>
  <p:clrMap bg1="dk1" tx1="lt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1 Başlık Yer Tutucusu"/>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1027" name="2 Metin Yer Tutucusu"/>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3 Veri Yer Tutucusu"/>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defRPr>
            </a:lvl1pPr>
          </a:lstStyle>
          <a:p>
            <a:pPr fontAlgn="base">
              <a:spcBef>
                <a:spcPct val="0"/>
              </a:spcBef>
              <a:spcAft>
                <a:spcPct val="0"/>
              </a:spcAft>
              <a:defRPr/>
            </a:pPr>
            <a:endParaRPr lang="tr-TR">
              <a:solidFill>
                <a:prstClr val="white">
                  <a:tint val="75000"/>
                </a:prstClr>
              </a:solidFill>
            </a:endParaRPr>
          </a:p>
        </p:txBody>
      </p:sp>
      <p:sp>
        <p:nvSpPr>
          <p:cNvPr id="5" name="4 Altbilgi Yer Tutucusu"/>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defRPr>
            </a:lvl1pPr>
          </a:lstStyle>
          <a:p>
            <a:pPr fontAlgn="base">
              <a:spcBef>
                <a:spcPct val="0"/>
              </a:spcBef>
              <a:spcAft>
                <a:spcPct val="0"/>
              </a:spcAft>
              <a:defRPr/>
            </a:pPr>
            <a:endParaRPr lang="tr-TR">
              <a:solidFill>
                <a:prstClr val="white">
                  <a:tint val="75000"/>
                </a:prstClr>
              </a:solidFill>
            </a:endParaRPr>
          </a:p>
        </p:txBody>
      </p:sp>
      <p:sp>
        <p:nvSpPr>
          <p:cNvPr id="6" name="5 Slayt Numarası Yer Tutucusu"/>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defRPr>
            </a:lvl1pPr>
          </a:lstStyle>
          <a:p>
            <a:pPr fontAlgn="base">
              <a:spcBef>
                <a:spcPct val="0"/>
              </a:spcBef>
              <a:spcAft>
                <a:spcPct val="0"/>
              </a:spcAft>
              <a:defRPr/>
            </a:pPr>
            <a:fld id="{1D4FAF50-8B73-4634-B0E7-EB4FBBD1383E}" type="slidenum">
              <a:rPr lang="tr-TR" altLang="tr-TR">
                <a:latin typeface="Arial" panose="020B0604020202020204" pitchFamily="34" charset="0"/>
              </a:rPr>
              <a:pPr fontAlgn="base">
                <a:spcBef>
                  <a:spcPct val="0"/>
                </a:spcBef>
                <a:spcAft>
                  <a:spcPct val="0"/>
                </a:spcAft>
                <a:defRPr/>
              </a:pPr>
              <a:t>‹#›</a:t>
            </a:fld>
            <a:endParaRPr lang="tr-TR" altLang="tr-TR">
              <a:latin typeface="Arial" panose="020B0604020202020204" pitchFamily="34" charset="0"/>
            </a:endParaRPr>
          </a:p>
        </p:txBody>
      </p:sp>
    </p:spTree>
    <p:extLst>
      <p:ext uri="{BB962C8B-B14F-4D97-AF65-F5344CB8AC3E}">
        <p14:creationId xmlns:p14="http://schemas.microsoft.com/office/powerpoint/2010/main" val="107015072"/>
      </p:ext>
    </p:extLst>
  </p:cSld>
  <p:clrMap bg1="dk1" tx1="lt1" bg2="dk2"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1 Başlık Yer Tutucusu"/>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1027" name="2 Metin Yer Tutucusu"/>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3 Veri Yer Tutucusu"/>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defRPr>
            </a:lvl1pPr>
          </a:lstStyle>
          <a:p>
            <a:pPr fontAlgn="base">
              <a:spcBef>
                <a:spcPct val="0"/>
              </a:spcBef>
              <a:spcAft>
                <a:spcPct val="0"/>
              </a:spcAft>
              <a:defRPr/>
            </a:pPr>
            <a:endParaRPr lang="tr-TR">
              <a:solidFill>
                <a:prstClr val="white">
                  <a:tint val="75000"/>
                </a:prstClr>
              </a:solidFill>
            </a:endParaRPr>
          </a:p>
        </p:txBody>
      </p:sp>
      <p:sp>
        <p:nvSpPr>
          <p:cNvPr id="5" name="4 Altbilgi Yer Tutucusu"/>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defRPr>
            </a:lvl1pPr>
          </a:lstStyle>
          <a:p>
            <a:pPr fontAlgn="base">
              <a:spcBef>
                <a:spcPct val="0"/>
              </a:spcBef>
              <a:spcAft>
                <a:spcPct val="0"/>
              </a:spcAft>
              <a:defRPr/>
            </a:pPr>
            <a:endParaRPr lang="tr-TR">
              <a:solidFill>
                <a:prstClr val="white">
                  <a:tint val="75000"/>
                </a:prstClr>
              </a:solidFill>
            </a:endParaRPr>
          </a:p>
        </p:txBody>
      </p:sp>
      <p:sp>
        <p:nvSpPr>
          <p:cNvPr id="6" name="5 Slayt Numarası Yer Tutucusu"/>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defRPr>
            </a:lvl1pPr>
          </a:lstStyle>
          <a:p>
            <a:pPr fontAlgn="base">
              <a:spcBef>
                <a:spcPct val="0"/>
              </a:spcBef>
              <a:spcAft>
                <a:spcPct val="0"/>
              </a:spcAft>
              <a:defRPr/>
            </a:pPr>
            <a:fld id="{1D4FAF50-8B73-4634-B0E7-EB4FBBD1383E}" type="slidenum">
              <a:rPr lang="tr-TR" altLang="tr-TR">
                <a:latin typeface="Arial" panose="020B0604020202020204" pitchFamily="34" charset="0"/>
              </a:rPr>
              <a:pPr fontAlgn="base">
                <a:spcBef>
                  <a:spcPct val="0"/>
                </a:spcBef>
                <a:spcAft>
                  <a:spcPct val="0"/>
                </a:spcAft>
                <a:defRPr/>
              </a:pPr>
              <a:t>‹#›</a:t>
            </a:fld>
            <a:endParaRPr lang="tr-TR" altLang="tr-TR">
              <a:latin typeface="Arial" panose="020B0604020202020204" pitchFamily="34" charset="0"/>
            </a:endParaRPr>
          </a:p>
        </p:txBody>
      </p:sp>
    </p:spTree>
    <p:extLst>
      <p:ext uri="{BB962C8B-B14F-4D97-AF65-F5344CB8AC3E}">
        <p14:creationId xmlns:p14="http://schemas.microsoft.com/office/powerpoint/2010/main" val="3469175203"/>
      </p:ext>
    </p:extLst>
  </p:cSld>
  <p:clrMap bg1="dk1" tx1="lt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1 Başlık Yer Tutucusu"/>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1027" name="2 Metin Yer Tutucusu"/>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3 Veri Yer Tutucusu"/>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defRPr>
            </a:lvl1pPr>
          </a:lstStyle>
          <a:p>
            <a:pPr fontAlgn="base">
              <a:spcBef>
                <a:spcPct val="0"/>
              </a:spcBef>
              <a:spcAft>
                <a:spcPct val="0"/>
              </a:spcAft>
              <a:defRPr/>
            </a:pPr>
            <a:endParaRPr lang="tr-TR">
              <a:solidFill>
                <a:prstClr val="white">
                  <a:tint val="75000"/>
                </a:prstClr>
              </a:solidFill>
            </a:endParaRPr>
          </a:p>
        </p:txBody>
      </p:sp>
      <p:sp>
        <p:nvSpPr>
          <p:cNvPr id="5" name="4 Altbilgi Yer Tutucusu"/>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defRPr>
            </a:lvl1pPr>
          </a:lstStyle>
          <a:p>
            <a:pPr fontAlgn="base">
              <a:spcBef>
                <a:spcPct val="0"/>
              </a:spcBef>
              <a:spcAft>
                <a:spcPct val="0"/>
              </a:spcAft>
              <a:defRPr/>
            </a:pPr>
            <a:endParaRPr lang="tr-TR">
              <a:solidFill>
                <a:prstClr val="white">
                  <a:tint val="75000"/>
                </a:prstClr>
              </a:solidFill>
            </a:endParaRPr>
          </a:p>
        </p:txBody>
      </p:sp>
      <p:sp>
        <p:nvSpPr>
          <p:cNvPr id="6" name="5 Slayt Numarası Yer Tutucusu"/>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defRPr>
            </a:lvl1pPr>
          </a:lstStyle>
          <a:p>
            <a:pPr fontAlgn="base">
              <a:spcBef>
                <a:spcPct val="0"/>
              </a:spcBef>
              <a:spcAft>
                <a:spcPct val="0"/>
              </a:spcAft>
              <a:defRPr/>
            </a:pPr>
            <a:fld id="{1D4FAF50-8B73-4634-B0E7-EB4FBBD1383E}" type="slidenum">
              <a:rPr lang="tr-TR" altLang="tr-TR">
                <a:latin typeface="Arial" panose="020B0604020202020204" pitchFamily="34" charset="0"/>
              </a:rPr>
              <a:pPr fontAlgn="base">
                <a:spcBef>
                  <a:spcPct val="0"/>
                </a:spcBef>
                <a:spcAft>
                  <a:spcPct val="0"/>
                </a:spcAft>
                <a:defRPr/>
              </a:pPr>
              <a:t>‹#›</a:t>
            </a:fld>
            <a:endParaRPr lang="tr-TR" altLang="tr-TR">
              <a:latin typeface="Arial" panose="020B0604020202020204" pitchFamily="34" charset="0"/>
            </a:endParaRPr>
          </a:p>
        </p:txBody>
      </p:sp>
    </p:spTree>
    <p:extLst>
      <p:ext uri="{BB962C8B-B14F-4D97-AF65-F5344CB8AC3E}">
        <p14:creationId xmlns:p14="http://schemas.microsoft.com/office/powerpoint/2010/main" val="2018322199"/>
      </p:ext>
    </p:extLst>
  </p:cSld>
  <p:clrMap bg1="dk1" tx1="lt1" bg2="dk2" tx2="lt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1 Başlık Yer Tutucusu"/>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1027" name="2 Metin Yer Tutucusu"/>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3 Veri Yer Tutucusu"/>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defRPr>
            </a:lvl1pPr>
          </a:lstStyle>
          <a:p>
            <a:pPr fontAlgn="base">
              <a:spcBef>
                <a:spcPct val="0"/>
              </a:spcBef>
              <a:spcAft>
                <a:spcPct val="0"/>
              </a:spcAft>
              <a:defRPr/>
            </a:pPr>
            <a:endParaRPr lang="tr-TR">
              <a:solidFill>
                <a:prstClr val="white">
                  <a:tint val="75000"/>
                </a:prstClr>
              </a:solidFill>
            </a:endParaRPr>
          </a:p>
        </p:txBody>
      </p:sp>
      <p:sp>
        <p:nvSpPr>
          <p:cNvPr id="5" name="4 Altbilgi Yer Tutucusu"/>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defRPr>
            </a:lvl1pPr>
          </a:lstStyle>
          <a:p>
            <a:pPr fontAlgn="base">
              <a:spcBef>
                <a:spcPct val="0"/>
              </a:spcBef>
              <a:spcAft>
                <a:spcPct val="0"/>
              </a:spcAft>
              <a:defRPr/>
            </a:pPr>
            <a:endParaRPr lang="tr-TR">
              <a:solidFill>
                <a:prstClr val="white">
                  <a:tint val="75000"/>
                </a:prstClr>
              </a:solidFill>
            </a:endParaRPr>
          </a:p>
        </p:txBody>
      </p:sp>
      <p:sp>
        <p:nvSpPr>
          <p:cNvPr id="6" name="5 Slayt Numarası Yer Tutucusu"/>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defRPr>
            </a:lvl1pPr>
          </a:lstStyle>
          <a:p>
            <a:pPr fontAlgn="base">
              <a:spcBef>
                <a:spcPct val="0"/>
              </a:spcBef>
              <a:spcAft>
                <a:spcPct val="0"/>
              </a:spcAft>
              <a:defRPr/>
            </a:pPr>
            <a:fld id="{1D4FAF50-8B73-4634-B0E7-EB4FBBD1383E}" type="slidenum">
              <a:rPr lang="tr-TR" altLang="tr-TR">
                <a:latin typeface="Arial" panose="020B0604020202020204" pitchFamily="34" charset="0"/>
              </a:rPr>
              <a:pPr fontAlgn="base">
                <a:spcBef>
                  <a:spcPct val="0"/>
                </a:spcBef>
                <a:spcAft>
                  <a:spcPct val="0"/>
                </a:spcAft>
                <a:defRPr/>
              </a:pPr>
              <a:t>‹#›</a:t>
            </a:fld>
            <a:endParaRPr lang="tr-TR" altLang="tr-TR">
              <a:latin typeface="Arial" panose="020B0604020202020204" pitchFamily="34" charset="0"/>
            </a:endParaRPr>
          </a:p>
        </p:txBody>
      </p:sp>
    </p:spTree>
    <p:extLst>
      <p:ext uri="{BB962C8B-B14F-4D97-AF65-F5344CB8AC3E}">
        <p14:creationId xmlns:p14="http://schemas.microsoft.com/office/powerpoint/2010/main" val="357532445"/>
      </p:ext>
    </p:extLst>
  </p:cSld>
  <p:clrMap bg1="dk1" tx1="lt1" bg2="dk2" tx2="lt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1 Başlık Yer Tutucusu"/>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1027" name="2 Metin Yer Tutucusu"/>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3 Veri Yer Tutucusu"/>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defRPr>
            </a:lvl1pPr>
          </a:lstStyle>
          <a:p>
            <a:pPr fontAlgn="base">
              <a:spcBef>
                <a:spcPct val="0"/>
              </a:spcBef>
              <a:spcAft>
                <a:spcPct val="0"/>
              </a:spcAft>
              <a:defRPr/>
            </a:pPr>
            <a:endParaRPr lang="tr-TR">
              <a:solidFill>
                <a:prstClr val="white">
                  <a:tint val="75000"/>
                </a:prstClr>
              </a:solidFill>
            </a:endParaRPr>
          </a:p>
        </p:txBody>
      </p:sp>
      <p:sp>
        <p:nvSpPr>
          <p:cNvPr id="5" name="4 Altbilgi Yer Tutucusu"/>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defRPr>
            </a:lvl1pPr>
          </a:lstStyle>
          <a:p>
            <a:pPr fontAlgn="base">
              <a:spcBef>
                <a:spcPct val="0"/>
              </a:spcBef>
              <a:spcAft>
                <a:spcPct val="0"/>
              </a:spcAft>
              <a:defRPr/>
            </a:pPr>
            <a:endParaRPr lang="tr-TR">
              <a:solidFill>
                <a:prstClr val="white">
                  <a:tint val="75000"/>
                </a:prstClr>
              </a:solidFill>
            </a:endParaRPr>
          </a:p>
        </p:txBody>
      </p:sp>
      <p:sp>
        <p:nvSpPr>
          <p:cNvPr id="6" name="5 Slayt Numarası Yer Tutucusu"/>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defRPr>
            </a:lvl1pPr>
          </a:lstStyle>
          <a:p>
            <a:pPr fontAlgn="base">
              <a:spcBef>
                <a:spcPct val="0"/>
              </a:spcBef>
              <a:spcAft>
                <a:spcPct val="0"/>
              </a:spcAft>
              <a:defRPr/>
            </a:pPr>
            <a:fld id="{1D4FAF50-8B73-4634-B0E7-EB4FBBD1383E}" type="slidenum">
              <a:rPr lang="tr-TR" altLang="tr-TR">
                <a:latin typeface="Arial" panose="020B0604020202020204" pitchFamily="34" charset="0"/>
              </a:rPr>
              <a:pPr fontAlgn="base">
                <a:spcBef>
                  <a:spcPct val="0"/>
                </a:spcBef>
                <a:spcAft>
                  <a:spcPct val="0"/>
                </a:spcAft>
                <a:defRPr/>
              </a:pPr>
              <a:t>‹#›</a:t>
            </a:fld>
            <a:endParaRPr lang="tr-TR" altLang="tr-TR">
              <a:latin typeface="Arial" panose="020B0604020202020204" pitchFamily="34" charset="0"/>
            </a:endParaRPr>
          </a:p>
        </p:txBody>
      </p:sp>
    </p:spTree>
    <p:extLst>
      <p:ext uri="{BB962C8B-B14F-4D97-AF65-F5344CB8AC3E}">
        <p14:creationId xmlns:p14="http://schemas.microsoft.com/office/powerpoint/2010/main" val="1989865545"/>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1 Başlık Yer Tutucusu"/>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1027" name="2 Metin Yer Tutucusu"/>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3 Veri Yer Tutucusu"/>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defRPr>
            </a:lvl1pPr>
          </a:lstStyle>
          <a:p>
            <a:pPr fontAlgn="base">
              <a:spcBef>
                <a:spcPct val="0"/>
              </a:spcBef>
              <a:spcAft>
                <a:spcPct val="0"/>
              </a:spcAft>
              <a:defRPr/>
            </a:pPr>
            <a:endParaRPr lang="tr-TR">
              <a:solidFill>
                <a:prstClr val="white">
                  <a:tint val="75000"/>
                </a:prstClr>
              </a:solidFill>
            </a:endParaRPr>
          </a:p>
        </p:txBody>
      </p:sp>
      <p:sp>
        <p:nvSpPr>
          <p:cNvPr id="5" name="4 Altbilgi Yer Tutucusu"/>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defRPr>
            </a:lvl1pPr>
          </a:lstStyle>
          <a:p>
            <a:pPr fontAlgn="base">
              <a:spcBef>
                <a:spcPct val="0"/>
              </a:spcBef>
              <a:spcAft>
                <a:spcPct val="0"/>
              </a:spcAft>
              <a:defRPr/>
            </a:pPr>
            <a:endParaRPr lang="tr-TR">
              <a:solidFill>
                <a:prstClr val="white">
                  <a:tint val="75000"/>
                </a:prstClr>
              </a:solidFill>
            </a:endParaRPr>
          </a:p>
        </p:txBody>
      </p:sp>
      <p:sp>
        <p:nvSpPr>
          <p:cNvPr id="6" name="5 Slayt Numarası Yer Tutucusu"/>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defRPr>
            </a:lvl1pPr>
          </a:lstStyle>
          <a:p>
            <a:pPr fontAlgn="base">
              <a:spcBef>
                <a:spcPct val="0"/>
              </a:spcBef>
              <a:spcAft>
                <a:spcPct val="0"/>
              </a:spcAft>
              <a:defRPr/>
            </a:pPr>
            <a:fld id="{1D4FAF50-8B73-4634-B0E7-EB4FBBD1383E}" type="slidenum">
              <a:rPr lang="tr-TR" altLang="tr-TR">
                <a:latin typeface="Arial" panose="020B0604020202020204" pitchFamily="34" charset="0"/>
              </a:rPr>
              <a:pPr fontAlgn="base">
                <a:spcBef>
                  <a:spcPct val="0"/>
                </a:spcBef>
                <a:spcAft>
                  <a:spcPct val="0"/>
                </a:spcAft>
                <a:defRPr/>
              </a:pPr>
              <a:t>‹#›</a:t>
            </a:fld>
            <a:endParaRPr lang="tr-TR" altLang="tr-TR">
              <a:latin typeface="Arial" panose="020B0604020202020204" pitchFamily="34" charset="0"/>
            </a:endParaRPr>
          </a:p>
        </p:txBody>
      </p:sp>
    </p:spTree>
    <p:extLst>
      <p:ext uri="{BB962C8B-B14F-4D97-AF65-F5344CB8AC3E}">
        <p14:creationId xmlns:p14="http://schemas.microsoft.com/office/powerpoint/2010/main" val="786312613"/>
      </p:ext>
    </p:extLst>
  </p:cSld>
  <p:clrMap bg1="dk1" tx1="lt1" bg2="dk2" tx2="lt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1 Başlık Yer Tutucusu"/>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1027" name="2 Metin Yer Tutucusu"/>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3 Veri Yer Tutucusu"/>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defRPr>
            </a:lvl1pPr>
          </a:lstStyle>
          <a:p>
            <a:pPr fontAlgn="base">
              <a:spcBef>
                <a:spcPct val="0"/>
              </a:spcBef>
              <a:spcAft>
                <a:spcPct val="0"/>
              </a:spcAft>
              <a:defRPr/>
            </a:pPr>
            <a:endParaRPr lang="tr-TR">
              <a:solidFill>
                <a:prstClr val="white">
                  <a:tint val="75000"/>
                </a:prstClr>
              </a:solidFill>
            </a:endParaRPr>
          </a:p>
        </p:txBody>
      </p:sp>
      <p:sp>
        <p:nvSpPr>
          <p:cNvPr id="5" name="4 Altbilgi Yer Tutucusu"/>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defRPr>
            </a:lvl1pPr>
          </a:lstStyle>
          <a:p>
            <a:pPr fontAlgn="base">
              <a:spcBef>
                <a:spcPct val="0"/>
              </a:spcBef>
              <a:spcAft>
                <a:spcPct val="0"/>
              </a:spcAft>
              <a:defRPr/>
            </a:pPr>
            <a:endParaRPr lang="tr-TR">
              <a:solidFill>
                <a:prstClr val="white">
                  <a:tint val="75000"/>
                </a:prstClr>
              </a:solidFill>
            </a:endParaRPr>
          </a:p>
        </p:txBody>
      </p:sp>
      <p:sp>
        <p:nvSpPr>
          <p:cNvPr id="6" name="5 Slayt Numarası Yer Tutucusu"/>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defRPr>
            </a:lvl1pPr>
          </a:lstStyle>
          <a:p>
            <a:pPr fontAlgn="base">
              <a:spcBef>
                <a:spcPct val="0"/>
              </a:spcBef>
              <a:spcAft>
                <a:spcPct val="0"/>
              </a:spcAft>
              <a:defRPr/>
            </a:pPr>
            <a:fld id="{1D4FAF50-8B73-4634-B0E7-EB4FBBD1383E}" type="slidenum">
              <a:rPr lang="tr-TR" altLang="tr-TR">
                <a:latin typeface="Arial" panose="020B0604020202020204" pitchFamily="34" charset="0"/>
              </a:rPr>
              <a:pPr fontAlgn="base">
                <a:spcBef>
                  <a:spcPct val="0"/>
                </a:spcBef>
                <a:spcAft>
                  <a:spcPct val="0"/>
                </a:spcAft>
                <a:defRPr/>
              </a:pPr>
              <a:t>‹#›</a:t>
            </a:fld>
            <a:endParaRPr lang="tr-TR" altLang="tr-TR">
              <a:latin typeface="Arial" panose="020B0604020202020204" pitchFamily="34" charset="0"/>
            </a:endParaRPr>
          </a:p>
        </p:txBody>
      </p:sp>
    </p:spTree>
    <p:extLst>
      <p:ext uri="{BB962C8B-B14F-4D97-AF65-F5344CB8AC3E}">
        <p14:creationId xmlns:p14="http://schemas.microsoft.com/office/powerpoint/2010/main" val="1408595661"/>
      </p:ext>
    </p:extLst>
  </p:cSld>
  <p:clrMap bg1="dk1" tx1="lt1" bg2="dk2" tx2="lt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1 Başlık Yer Tutucusu"/>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1027" name="2 Metin Yer Tutucusu"/>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3 Veri Yer Tutucusu"/>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defRPr>
            </a:lvl1pPr>
          </a:lstStyle>
          <a:p>
            <a:pPr fontAlgn="base">
              <a:spcBef>
                <a:spcPct val="0"/>
              </a:spcBef>
              <a:spcAft>
                <a:spcPct val="0"/>
              </a:spcAft>
              <a:defRPr/>
            </a:pPr>
            <a:endParaRPr lang="tr-TR">
              <a:solidFill>
                <a:prstClr val="white">
                  <a:tint val="75000"/>
                </a:prstClr>
              </a:solidFill>
            </a:endParaRPr>
          </a:p>
        </p:txBody>
      </p:sp>
      <p:sp>
        <p:nvSpPr>
          <p:cNvPr id="5" name="4 Altbilgi Yer Tutucusu"/>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defRPr>
            </a:lvl1pPr>
          </a:lstStyle>
          <a:p>
            <a:pPr fontAlgn="base">
              <a:spcBef>
                <a:spcPct val="0"/>
              </a:spcBef>
              <a:spcAft>
                <a:spcPct val="0"/>
              </a:spcAft>
              <a:defRPr/>
            </a:pPr>
            <a:endParaRPr lang="tr-TR">
              <a:solidFill>
                <a:prstClr val="white">
                  <a:tint val="75000"/>
                </a:prstClr>
              </a:solidFill>
            </a:endParaRPr>
          </a:p>
        </p:txBody>
      </p:sp>
      <p:sp>
        <p:nvSpPr>
          <p:cNvPr id="6" name="5 Slayt Numarası Yer Tutucusu"/>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defRPr>
            </a:lvl1pPr>
          </a:lstStyle>
          <a:p>
            <a:pPr fontAlgn="base">
              <a:spcBef>
                <a:spcPct val="0"/>
              </a:spcBef>
              <a:spcAft>
                <a:spcPct val="0"/>
              </a:spcAft>
              <a:defRPr/>
            </a:pPr>
            <a:fld id="{1D4FAF50-8B73-4634-B0E7-EB4FBBD1383E}" type="slidenum">
              <a:rPr lang="tr-TR" altLang="tr-TR">
                <a:latin typeface="Arial" panose="020B0604020202020204" pitchFamily="34" charset="0"/>
              </a:rPr>
              <a:pPr fontAlgn="base">
                <a:spcBef>
                  <a:spcPct val="0"/>
                </a:spcBef>
                <a:spcAft>
                  <a:spcPct val="0"/>
                </a:spcAft>
                <a:defRPr/>
              </a:pPr>
              <a:t>‹#›</a:t>
            </a:fld>
            <a:endParaRPr lang="tr-TR" altLang="tr-TR">
              <a:latin typeface="Arial" panose="020B0604020202020204" pitchFamily="34" charset="0"/>
            </a:endParaRPr>
          </a:p>
        </p:txBody>
      </p:sp>
    </p:spTree>
    <p:extLst>
      <p:ext uri="{BB962C8B-B14F-4D97-AF65-F5344CB8AC3E}">
        <p14:creationId xmlns:p14="http://schemas.microsoft.com/office/powerpoint/2010/main" val="23581557"/>
      </p:ext>
    </p:extLst>
  </p:cSld>
  <p:clrMap bg1="dk1" tx1="lt1" bg2="dk2" tx2="lt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endParaRPr lang="tr-TR"/>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3882977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992313" y="260351"/>
            <a:ext cx="8229600" cy="417513"/>
          </a:xfrm>
        </p:spPr>
        <p:txBody>
          <a:bodyPr rtlCol="0">
            <a:noAutofit/>
          </a:bodyPr>
          <a:lstStyle/>
          <a:p>
            <a:pPr eaLnBrk="1" fontAlgn="auto" hangingPunct="1">
              <a:spcAft>
                <a:spcPts val="0"/>
              </a:spcAft>
              <a:defRPr/>
            </a:pPr>
            <a:r>
              <a:rPr lang="tr-TR" sz="2800" b="1" u="sng" dirty="0">
                <a:solidFill>
                  <a:schemeClr val="tx1">
                    <a:lumMod val="95000"/>
                  </a:schemeClr>
                </a:solidFill>
              </a:rPr>
              <a:t>YARIŞMA SİSTEMLERİ (FİKSTÜR)</a:t>
            </a:r>
            <a:endParaRPr lang="tr-TR" sz="2800" u="sng" dirty="0">
              <a:solidFill>
                <a:schemeClr val="tx1">
                  <a:lumMod val="95000"/>
                </a:schemeClr>
              </a:solidFill>
            </a:endParaRPr>
          </a:p>
        </p:txBody>
      </p:sp>
      <p:sp>
        <p:nvSpPr>
          <p:cNvPr id="30723" name="Rectangle 3"/>
          <p:cNvSpPr>
            <a:spLocks noGrp="1" noChangeArrowheads="1"/>
          </p:cNvSpPr>
          <p:nvPr>
            <p:ph idx="1"/>
          </p:nvPr>
        </p:nvSpPr>
        <p:spPr>
          <a:xfrm>
            <a:off x="1524000" y="908050"/>
            <a:ext cx="9144000" cy="5949950"/>
          </a:xfrm>
        </p:spPr>
        <p:txBody>
          <a:bodyPr/>
          <a:lstStyle/>
          <a:p>
            <a:pPr algn="just" eaLnBrk="1" hangingPunct="1">
              <a:lnSpc>
                <a:spcPct val="80000"/>
              </a:lnSpc>
            </a:pPr>
            <a:r>
              <a:rPr lang="tr-TR" altLang="tr-TR" sz="1900"/>
              <a:t>Spor yarışma sistemleri, spor yarışmalarına katılacak sporcu ya da takımların birbirleri ile karşılaşmalarının belli bir sisteme göre düzenlenmesidir.</a:t>
            </a:r>
          </a:p>
          <a:p>
            <a:pPr algn="just" eaLnBrk="1" hangingPunct="1">
              <a:lnSpc>
                <a:spcPct val="80000"/>
              </a:lnSpc>
            </a:pPr>
            <a:r>
              <a:rPr lang="tr-TR" altLang="tr-TR" sz="1900"/>
              <a:t>Sportif faaliyetler ile ilgili organizasyonların gerçekleştirilebilmesi için gösterilen tüm çabalar ve bilimsel çalışmalar sonunda, yapılacak faaliyetlerin nasıl gerçekleştirileceği, kimin nerede, ne zaman, kimlerle karşılaşacağı, nasıl bir faaliyete hangi usûllere göre katılacağının belirlenmesi spor yarışma sistemlerinin düzenlenmesi ile mümkündür.</a:t>
            </a:r>
          </a:p>
          <a:p>
            <a:pPr algn="just" eaLnBrk="1" hangingPunct="1">
              <a:lnSpc>
                <a:spcPct val="80000"/>
              </a:lnSpc>
            </a:pPr>
            <a:r>
              <a:rPr lang="tr-TR" altLang="tr-TR" sz="1900"/>
              <a:t>Spor yarışma sistemleri, iki ana kritere göre düzenlenir.</a:t>
            </a:r>
          </a:p>
          <a:p>
            <a:pPr algn="just" eaLnBrk="1" hangingPunct="1">
              <a:lnSpc>
                <a:spcPct val="80000"/>
              </a:lnSpc>
            </a:pPr>
            <a:r>
              <a:rPr lang="tr-TR" altLang="tr-TR" sz="1900"/>
              <a:t>Birincisi, bütün sporcu ya da takımların bir birleri ile ayrı ayrı müsabaka ya da maç yapmaları esasına dayanan </a:t>
            </a:r>
            <a:r>
              <a:rPr lang="tr-TR" altLang="tr-TR" sz="1900" b="1" i="1" u="sng"/>
              <a:t>Lig Usulü Yarışma Sistemi (LUYS) </a:t>
            </a:r>
            <a:r>
              <a:rPr lang="tr-TR" altLang="tr-TR" sz="1900" b="1"/>
              <a:t>dir.</a:t>
            </a:r>
            <a:endParaRPr lang="tr-TR" altLang="tr-TR" sz="1900"/>
          </a:p>
          <a:p>
            <a:pPr algn="just" eaLnBrk="1" hangingPunct="1">
              <a:lnSpc>
                <a:spcPct val="80000"/>
              </a:lnSpc>
            </a:pPr>
            <a:r>
              <a:rPr lang="tr-TR" altLang="tr-TR" sz="1900"/>
              <a:t>Bu sistemde oynadığı müsabakalarda elde ettiği galibiyet, beraberlik ve mağlubiyetlere verilecek puanların toplamı sonucu en fazla puanı toplayan takım ya da sporcu birinciliği elde eder. Sıralama toplanan puanlar ile belirlenir.</a:t>
            </a:r>
          </a:p>
          <a:p>
            <a:pPr algn="just" eaLnBrk="1" hangingPunct="1">
              <a:lnSpc>
                <a:spcPct val="80000"/>
              </a:lnSpc>
            </a:pPr>
            <a:r>
              <a:rPr lang="tr-TR" altLang="tr-TR" sz="1900"/>
              <a:t>Diğeri ise sporcu ya da takımların belli bir düzen doğrultusunda eşleşerek müsabaka ya da yaptıkları maçlarda yenilenin takım ya da sporcunun elenmesi esasına dayanan </a:t>
            </a:r>
            <a:r>
              <a:rPr lang="tr-TR" altLang="tr-TR" sz="1900" b="1" i="1" u="sng"/>
              <a:t>Eleme Usulü Yarışma Sistemi (EUYS) </a:t>
            </a:r>
            <a:r>
              <a:rPr lang="tr-TR" altLang="tr-TR" sz="1900" b="1"/>
              <a:t>dir.</a:t>
            </a:r>
            <a:endParaRPr lang="tr-TR" altLang="tr-TR" sz="1900"/>
          </a:p>
          <a:p>
            <a:pPr algn="just" eaLnBrk="1" hangingPunct="1">
              <a:lnSpc>
                <a:spcPct val="80000"/>
              </a:lnSpc>
            </a:pPr>
            <a:r>
              <a:rPr lang="tr-TR" altLang="tr-TR" sz="1900"/>
              <a:t>Bu yarışma sistemi, katılımın çok fazla ve zamanın </a:t>
            </a:r>
            <a:r>
              <a:rPr lang="tr-TR" altLang="tr-TR" sz="1900" b="1"/>
              <a:t>da </a:t>
            </a:r>
            <a:r>
              <a:rPr lang="tr-TR" altLang="tr-TR" sz="1900"/>
              <a:t>kısıtlı olduğu organizasyonlarda kullanılan bir sistemdir.</a:t>
            </a:r>
          </a:p>
          <a:p>
            <a:pPr algn="just" eaLnBrk="1" hangingPunct="1">
              <a:lnSpc>
                <a:spcPct val="80000"/>
              </a:lnSpc>
            </a:pPr>
            <a:r>
              <a:rPr lang="tr-TR" altLang="tr-TR" sz="1900"/>
              <a:t>Ancak bazı durumlarda her iki yarışma sisteminin de birlikte uygulanması mümkündür. Hem eleme usulü yarışma sistemi, hem de lig usulü yarışma sisteminin bir arada uygulanması halinde hazırlanan yarışma sistemine ise, </a:t>
            </a:r>
            <a:r>
              <a:rPr lang="tr-TR" altLang="tr-TR" sz="1900" b="1" i="1" u="sng"/>
              <a:t>Karma Sistem</a:t>
            </a:r>
            <a:r>
              <a:rPr lang="tr-TR" altLang="tr-TR" sz="1900" b="1" i="1"/>
              <a:t> </a:t>
            </a:r>
            <a:r>
              <a:rPr lang="tr-TR" altLang="tr-TR" sz="1900"/>
              <a:t>denir.</a:t>
            </a:r>
          </a:p>
        </p:txBody>
      </p:sp>
    </p:spTree>
    <p:extLst>
      <p:ext uri="{BB962C8B-B14F-4D97-AF65-F5344CB8AC3E}">
        <p14:creationId xmlns:p14="http://schemas.microsoft.com/office/powerpoint/2010/main" val="32840351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a:xfrm>
            <a:off x="1524000" y="0"/>
            <a:ext cx="9144000" cy="6858000"/>
          </a:xfrm>
        </p:spPr>
        <p:txBody>
          <a:bodyPr/>
          <a:lstStyle/>
          <a:p>
            <a:pPr algn="just" eaLnBrk="1" hangingPunct="1">
              <a:buFont typeface="Wingdings" pitchFamily="2" charset="2"/>
              <a:buChar char="q"/>
              <a:defRPr/>
            </a:pPr>
            <a:r>
              <a:rPr lang="tr-TR" sz="2000" b="1" i="1" u="sng" dirty="0">
                <a:solidFill>
                  <a:schemeClr val="tx1">
                    <a:lumMod val="95000"/>
                  </a:schemeClr>
                </a:solidFill>
              </a:rPr>
              <a:t>TDLUYS‘ de Takım Sayısının Tek Olması Durumunda Anahtarın Hazırlanması</a:t>
            </a:r>
            <a:endParaRPr lang="tr-TR" sz="2000" i="1" u="sng" dirty="0">
              <a:solidFill>
                <a:schemeClr val="tx1">
                  <a:lumMod val="95000"/>
                </a:schemeClr>
              </a:solidFill>
            </a:endParaRPr>
          </a:p>
          <a:p>
            <a:pPr eaLnBrk="1" hangingPunct="1">
              <a:buFontTx/>
              <a:buNone/>
              <a:defRPr/>
            </a:pPr>
            <a:endParaRPr lang="tr-TR" sz="2000" dirty="0">
              <a:solidFill>
                <a:schemeClr val="accent2"/>
              </a:solidFill>
            </a:endParaRPr>
          </a:p>
          <a:p>
            <a:pPr eaLnBrk="1" hangingPunct="1">
              <a:buFont typeface="Arial" charset="0"/>
              <a:buChar char="•"/>
              <a:defRPr/>
            </a:pPr>
            <a:r>
              <a:rPr lang="tr-TR" sz="2000" dirty="0"/>
              <a:t>Takım sayısının tek (5, 7, 9 vs) sayıda olması durumunda, her gün takımın bir tanesinin maç yapmaması gerekecektir. Yani eşleşme sonunda bir takım o günü maç yapmadan geçirecektir. Maç yapmayan takıma biz </a:t>
            </a:r>
            <a:r>
              <a:rPr lang="tr-TR" sz="2000" b="1" dirty="0"/>
              <a:t>"bay takım'1 </a:t>
            </a:r>
            <a:r>
              <a:rPr lang="tr-TR" sz="2000" dirty="0"/>
              <a:t>diyoruz.</a:t>
            </a:r>
          </a:p>
          <a:p>
            <a:pPr eaLnBrk="1" hangingPunct="1">
              <a:buFont typeface="Arial" charset="0"/>
              <a:buChar char="•"/>
              <a:defRPr/>
            </a:pPr>
            <a:r>
              <a:rPr lang="tr-TR" sz="2000" dirty="0"/>
              <a:t>TDLUY Sistemine göre takım sayısının tek olması durumunda anahtar hazırlanırken rakibi olmayan takım </a:t>
            </a:r>
            <a:r>
              <a:rPr lang="tr-TR" sz="2000" b="1" dirty="0"/>
              <a:t>"x" </a:t>
            </a:r>
            <a:r>
              <a:rPr lang="tr-TR" sz="2000" dirty="0"/>
              <a:t>adı verilen hayali bir takım ile eşleştirilir. Bay takımın (maç yapmayacak takım) eşi </a:t>
            </a:r>
            <a:r>
              <a:rPr lang="tr-TR" sz="2000" b="1" dirty="0"/>
              <a:t>"x" </a:t>
            </a:r>
            <a:r>
              <a:rPr lang="tr-TR" sz="2000" dirty="0"/>
              <a:t>tir.</a:t>
            </a:r>
            <a:endParaRPr lang="tr-TR" sz="2000" b="1" dirty="0"/>
          </a:p>
          <a:p>
            <a:pPr eaLnBrk="1" hangingPunct="1">
              <a:buFont typeface="Arial" charset="0"/>
              <a:buChar char="•"/>
              <a:defRPr/>
            </a:pPr>
            <a:r>
              <a:rPr lang="tr-TR" sz="2000" b="1" dirty="0"/>
              <a:t>Bir örnekle açıklayacak olursak; </a:t>
            </a:r>
            <a:r>
              <a:rPr lang="tr-TR" sz="2000" dirty="0"/>
              <a:t>Beş takımın katıldığı bir organizasyonda TDLUY sistemine göre anahtarın hazırlanmasında takım sayısı tek olduğu için(5 takım), hayali bir takımı takım sayısına </a:t>
            </a:r>
            <a:r>
              <a:rPr lang="tr-TR" sz="2000" b="1" dirty="0"/>
              <a:t>("x" = </a:t>
            </a:r>
            <a:r>
              <a:rPr lang="tr-TR" sz="2000" dirty="0"/>
              <a:t>1) ekleyerek 5 + </a:t>
            </a:r>
            <a:r>
              <a:rPr lang="tr-TR" sz="2000" b="1" dirty="0"/>
              <a:t>"x" = </a:t>
            </a:r>
            <a:r>
              <a:rPr lang="tr-TR" sz="2000" dirty="0"/>
              <a:t>6 (Takım sayısını çift sayıya çıkartırız). Sonrasında takım sayısı çiftmiş gibi </a:t>
            </a:r>
            <a:r>
              <a:rPr lang="tr-TR" sz="2000" b="1" i="1" u="sng" dirty="0"/>
              <a:t>TDLUYS</a:t>
            </a:r>
            <a:r>
              <a:rPr lang="tr-TR" sz="2000" b="1" i="1" dirty="0"/>
              <a:t> </a:t>
            </a:r>
            <a:r>
              <a:rPr lang="tr-TR" sz="2000" dirty="0"/>
              <a:t>anahtarı hazırlanır ve işlem aynen uygulanır.</a:t>
            </a:r>
          </a:p>
          <a:p>
            <a:pPr eaLnBrk="1" hangingPunct="1">
              <a:buFontTx/>
              <a:buNone/>
              <a:defRPr/>
            </a:pPr>
            <a:r>
              <a:rPr lang="tr-TR" sz="2000" dirty="0"/>
              <a:t>	Yani 6:2 = 3</a:t>
            </a:r>
            <a:endParaRPr lang="tr-TR" sz="2000" b="1" dirty="0"/>
          </a:p>
          <a:p>
            <a:pPr eaLnBrk="1" hangingPunct="1">
              <a:buFont typeface="Arial" charset="0"/>
              <a:buChar char="•"/>
              <a:defRPr/>
            </a:pPr>
            <a:r>
              <a:rPr lang="tr-TR" sz="2000" b="1" dirty="0"/>
              <a:t>"x" </a:t>
            </a:r>
            <a:r>
              <a:rPr lang="tr-TR" sz="2000" dirty="0" err="1"/>
              <a:t>le</a:t>
            </a:r>
            <a:r>
              <a:rPr lang="tr-TR" sz="2000" dirty="0"/>
              <a:t> birlikte ilk üç takım yukarıdan aşağıya doğru sıralanır, diğer üç takım da aşağıdan yukarıya doğru sıralanarak anahtar hazırlanır.</a:t>
            </a:r>
            <a:endParaRPr lang="tr-TR" sz="2000" b="1" dirty="0"/>
          </a:p>
        </p:txBody>
      </p:sp>
    </p:spTree>
    <p:extLst>
      <p:ext uri="{BB962C8B-B14F-4D97-AF65-F5344CB8AC3E}">
        <p14:creationId xmlns:p14="http://schemas.microsoft.com/office/powerpoint/2010/main" val="22612163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9683" name="Group 291"/>
          <p:cNvGraphicFramePr>
            <a:graphicFrameLocks noGrp="1"/>
          </p:cNvGraphicFramePr>
          <p:nvPr>
            <p:ph type="tbl" idx="1"/>
          </p:nvPr>
        </p:nvGraphicFramePr>
        <p:xfrm>
          <a:off x="3000375" y="3933826"/>
          <a:ext cx="4967288" cy="1271589"/>
        </p:xfrm>
        <a:graphic>
          <a:graphicData uri="http://schemas.openxmlformats.org/drawingml/2006/table">
            <a:tbl>
              <a:tblPr/>
              <a:tblGrid>
                <a:gridCol w="384175">
                  <a:extLst>
                    <a:ext uri="{9D8B030D-6E8A-4147-A177-3AD203B41FA5}"/>
                  </a:extLst>
                </a:gridCol>
                <a:gridCol w="550863">
                  <a:extLst>
                    <a:ext uri="{9D8B030D-6E8A-4147-A177-3AD203B41FA5}"/>
                  </a:extLst>
                </a:gridCol>
                <a:gridCol w="504825">
                  <a:extLst>
                    <a:ext uri="{9D8B030D-6E8A-4147-A177-3AD203B41FA5}"/>
                  </a:extLst>
                </a:gridCol>
                <a:gridCol w="431800">
                  <a:extLst>
                    <a:ext uri="{9D8B030D-6E8A-4147-A177-3AD203B41FA5}"/>
                  </a:extLst>
                </a:gridCol>
                <a:gridCol w="431800">
                  <a:extLst>
                    <a:ext uri="{9D8B030D-6E8A-4147-A177-3AD203B41FA5}"/>
                  </a:extLst>
                </a:gridCol>
                <a:gridCol w="576262">
                  <a:extLst>
                    <a:ext uri="{9D8B030D-6E8A-4147-A177-3AD203B41FA5}"/>
                  </a:extLst>
                </a:gridCol>
                <a:gridCol w="503238">
                  <a:extLst>
                    <a:ext uri="{9D8B030D-6E8A-4147-A177-3AD203B41FA5}"/>
                  </a:extLst>
                </a:gridCol>
                <a:gridCol w="504825">
                  <a:extLst>
                    <a:ext uri="{9D8B030D-6E8A-4147-A177-3AD203B41FA5}"/>
                  </a:extLst>
                </a:gridCol>
                <a:gridCol w="576262">
                  <a:extLst>
                    <a:ext uri="{9D8B030D-6E8A-4147-A177-3AD203B41FA5}"/>
                  </a:extLst>
                </a:gridCol>
                <a:gridCol w="503238">
                  <a:extLst>
                    <a:ext uri="{9D8B030D-6E8A-4147-A177-3AD203B41FA5}"/>
                  </a:extLst>
                </a:gridCol>
              </a:tblGrid>
              <a:tr h="319088">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I.Gün</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II. </a:t>
                      </a:r>
                      <a:r>
                        <a:rPr kumimoji="0" lang="tr-TR" sz="1400" b="1" i="0" u="none" strike="noStrike" cap="none" normalizeH="0" baseline="0" smtClean="0">
                          <a:ln>
                            <a:noFill/>
                          </a:ln>
                          <a:solidFill>
                            <a:schemeClr val="tx1"/>
                          </a:solidFill>
                          <a:effectLst/>
                          <a:latin typeface="Arial" charset="0"/>
                        </a:rPr>
                        <a:t>Gün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I II. </a:t>
                      </a:r>
                      <a:r>
                        <a:rPr kumimoji="0" lang="tr-TR" sz="1400" b="1" i="0" u="none" strike="noStrike" cap="none" normalizeH="0" baseline="0" smtClean="0">
                          <a:ln>
                            <a:noFill/>
                          </a:ln>
                          <a:solidFill>
                            <a:schemeClr val="tx1"/>
                          </a:solidFill>
                          <a:effectLst/>
                          <a:latin typeface="Arial" charset="0"/>
                        </a:rPr>
                        <a:t>Gün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IV. </a:t>
                      </a:r>
                      <a:r>
                        <a:rPr kumimoji="0" lang="tr-TR" sz="1400" b="1" i="0" u="none" strike="noStrike" cap="none" normalizeH="0" baseline="0" smtClean="0">
                          <a:ln>
                            <a:noFill/>
                          </a:ln>
                          <a:solidFill>
                            <a:schemeClr val="tx1"/>
                          </a:solidFill>
                          <a:effectLst/>
                          <a:latin typeface="Arial" charset="0"/>
                        </a:rPr>
                        <a:t>Gün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V.Gün</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extLst>
                  <a:ext uri="{0D108BD9-81ED-4DB2-BD59-A6C34878D82A}"/>
                </a:extLst>
              </a:tr>
              <a:tr h="3286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X</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5</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X</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4</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X</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3</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X</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2</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X</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1</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extLst>
              </a:tr>
              <a:tr h="3190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1</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4</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rPr>
                        <a:t>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3</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4</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2</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3</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1</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2</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rPr>
                        <a:t>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extLst>
              </a:tr>
              <a:tr h="304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2</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3</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1</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2</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5</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1</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4</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5</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3</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cs typeface="Times New Roman" pitchFamily="18" charset="0"/>
                        </a:rPr>
                        <a:t>4</a:t>
                      </a:r>
                      <a:endParaRPr kumimoji="0" lang="tr-TR"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extLst>
              </a:tr>
            </a:tbl>
          </a:graphicData>
        </a:graphic>
      </p:graphicFrame>
      <p:sp>
        <p:nvSpPr>
          <p:cNvPr id="46134" name="Rectangle 3"/>
          <p:cNvSpPr>
            <a:spLocks noGrp="1" noChangeArrowheads="1"/>
          </p:cNvSpPr>
          <p:nvPr>
            <p:ph type="body" idx="4294967295"/>
          </p:nvPr>
        </p:nvSpPr>
        <p:spPr>
          <a:xfrm>
            <a:off x="1524000" y="0"/>
            <a:ext cx="9144000" cy="6858000"/>
          </a:xfrm>
        </p:spPr>
        <p:txBody>
          <a:bodyPr/>
          <a:lstStyle/>
          <a:p>
            <a:pPr eaLnBrk="1" hangingPunct="1">
              <a:buFontTx/>
              <a:buNone/>
              <a:defRPr/>
            </a:pPr>
            <a:r>
              <a:rPr lang="tr-TR" sz="1600" b="1" dirty="0"/>
              <a:t>	İlk gün </a:t>
            </a:r>
            <a:r>
              <a:rPr lang="tr-TR" sz="1600" dirty="0"/>
              <a:t>maçları böylece belirlenir. 	</a:t>
            </a:r>
          </a:p>
          <a:p>
            <a:pPr eaLnBrk="1" hangingPunct="1">
              <a:buFontTx/>
              <a:buNone/>
              <a:defRPr/>
            </a:pPr>
            <a:r>
              <a:rPr lang="tr-TR" sz="1600" b="1" dirty="0"/>
              <a:t>	X - 5</a:t>
            </a:r>
            <a:endParaRPr lang="tr-TR" sz="1600" dirty="0"/>
          </a:p>
          <a:p>
            <a:pPr eaLnBrk="1" hangingPunct="1">
              <a:buFontTx/>
              <a:buNone/>
              <a:defRPr/>
            </a:pPr>
            <a:r>
              <a:rPr lang="tr-TR" sz="1600" b="1" dirty="0"/>
              <a:t>	1 - 4 </a:t>
            </a:r>
            <a:r>
              <a:rPr lang="tr-TR" sz="1600" dirty="0"/>
              <a:t>			</a:t>
            </a:r>
            <a:r>
              <a:rPr lang="tr-TR" sz="1600" b="1" dirty="0"/>
              <a:t>		       		</a:t>
            </a:r>
          </a:p>
          <a:p>
            <a:pPr eaLnBrk="1" hangingPunct="1">
              <a:buFontTx/>
              <a:buNone/>
              <a:defRPr/>
            </a:pPr>
            <a:r>
              <a:rPr lang="tr-TR" sz="1600" b="1" dirty="0"/>
              <a:t>	2 - 3</a:t>
            </a:r>
          </a:p>
          <a:p>
            <a:pPr algn="just" eaLnBrk="1" hangingPunct="1">
              <a:buFontTx/>
              <a:buNone/>
              <a:defRPr/>
            </a:pPr>
            <a:r>
              <a:rPr lang="tr-TR" sz="1600" b="1" dirty="0"/>
              <a:t>		İkinci gün "x" </a:t>
            </a:r>
            <a:r>
              <a:rPr lang="tr-TR" sz="1600" dirty="0"/>
              <a:t>sabit kalır. "x" in altına "1", sonra da "2" numara yazılır. "2" </a:t>
            </a:r>
            <a:r>
              <a:rPr lang="tr-TR" sz="1600" dirty="0" err="1"/>
              <a:t>nin</a:t>
            </a:r>
            <a:r>
              <a:rPr lang="tr-TR" sz="1600" dirty="0"/>
              <a:t> yanma"3", "3" ün üstüne"4" ve "4" ün üstüne de "5" yazılır. Böylece eşleşme tamamlanmış olur. "x" ile oynayan takımlar </a:t>
            </a:r>
            <a:r>
              <a:rPr lang="tr-TR" sz="1600" b="1" dirty="0"/>
              <a:t>"bay takım" </a:t>
            </a:r>
            <a:r>
              <a:rPr lang="tr-TR" sz="1600" dirty="0"/>
              <a:t>olarak günü maç yapmadan geçirirler (Şekil 5). "5"</a:t>
            </a:r>
            <a:r>
              <a:rPr lang="tr-TR" dirty="0" smtClean="0"/>
              <a:t> </a:t>
            </a:r>
            <a:r>
              <a:rPr lang="tr-TR" sz="1600" dirty="0"/>
              <a:t> numarayı çeken takım </a:t>
            </a:r>
            <a:r>
              <a:rPr lang="tr-TR" sz="1600" dirty="0" err="1"/>
              <a:t>l.Gün</a:t>
            </a:r>
            <a:r>
              <a:rPr lang="tr-TR" sz="1600" dirty="0"/>
              <a:t>, "4" numarayı çeken takım 2.Gün, "3" numarayı çeken takım 3.Gün, "2" numarayı çeken takım 4.Gün, "1" numarayı çeken takım 5.Gün maç oynamazlar.</a:t>
            </a:r>
          </a:p>
          <a:p>
            <a:pPr eaLnBrk="1" hangingPunct="1">
              <a:buFontTx/>
              <a:buNone/>
              <a:defRPr/>
            </a:pPr>
            <a:endParaRPr lang="tr-TR" sz="1600" b="1" u="sng" dirty="0"/>
          </a:p>
          <a:p>
            <a:pPr eaLnBrk="1" hangingPunct="1">
              <a:buFontTx/>
              <a:buNone/>
              <a:defRPr/>
            </a:pPr>
            <a:r>
              <a:rPr lang="tr-TR" sz="1600" b="1" dirty="0">
                <a:solidFill>
                  <a:schemeClr val="tx1">
                    <a:lumMod val="95000"/>
                  </a:schemeClr>
                </a:solidFill>
              </a:rPr>
              <a:t>         </a:t>
            </a:r>
            <a:r>
              <a:rPr lang="tr-TR" sz="1600" b="1" u="sng" dirty="0">
                <a:solidFill>
                  <a:schemeClr val="tx1">
                    <a:lumMod val="95000"/>
                  </a:schemeClr>
                </a:solidFill>
              </a:rPr>
              <a:t>Şekil. 5 Beş takımın katılacağı TDLUYS anahtarının hazırlanması</a:t>
            </a:r>
            <a:endParaRPr lang="tr-TR" sz="1600" b="1" dirty="0">
              <a:solidFill>
                <a:schemeClr val="tx1">
                  <a:lumMod val="95000"/>
                </a:schemeClr>
              </a:solidFill>
            </a:endParaRPr>
          </a:p>
        </p:txBody>
      </p:sp>
    </p:spTree>
    <p:extLst>
      <p:ext uri="{BB962C8B-B14F-4D97-AF65-F5344CB8AC3E}">
        <p14:creationId xmlns:p14="http://schemas.microsoft.com/office/powerpoint/2010/main" val="24840439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1981200" y="274639"/>
            <a:ext cx="8229600" cy="561975"/>
          </a:xfrm>
        </p:spPr>
        <p:txBody>
          <a:bodyPr/>
          <a:lstStyle/>
          <a:p>
            <a:pPr algn="l" eaLnBrk="1" hangingPunct="1"/>
            <a:r>
              <a:rPr lang="tr-TR" altLang="tr-TR" sz="2800" b="1" u="sng"/>
              <a:t>IV.2. Eleme Usulü Yarışma Sistemi (EUYS)</a:t>
            </a:r>
          </a:p>
        </p:txBody>
      </p:sp>
      <p:sp>
        <p:nvSpPr>
          <p:cNvPr id="58371" name="Rectangle 3"/>
          <p:cNvSpPr>
            <a:spLocks noGrp="1" noChangeArrowheads="1"/>
          </p:cNvSpPr>
          <p:nvPr>
            <p:ph idx="1"/>
          </p:nvPr>
        </p:nvSpPr>
        <p:spPr>
          <a:xfrm>
            <a:off x="1524001" y="981076"/>
            <a:ext cx="8964613" cy="5173663"/>
          </a:xfrm>
        </p:spPr>
        <p:txBody>
          <a:bodyPr/>
          <a:lstStyle/>
          <a:p>
            <a:pPr lvl="1" algn="just" eaLnBrk="1" hangingPunct="1">
              <a:buFontTx/>
              <a:buNone/>
            </a:pPr>
            <a:endParaRPr lang="tr-TR" altLang="tr-TR" sz="2400"/>
          </a:p>
          <a:p>
            <a:pPr lvl="1" algn="just" eaLnBrk="1" hangingPunct="1">
              <a:buFontTx/>
              <a:buNone/>
            </a:pPr>
            <a:endParaRPr lang="tr-TR" altLang="tr-TR" sz="2400"/>
          </a:p>
          <a:p>
            <a:pPr lvl="1" algn="just" eaLnBrk="1" hangingPunct="1">
              <a:buFontTx/>
              <a:buNone/>
            </a:pPr>
            <a:r>
              <a:rPr lang="tr-TR" altLang="tr-TR" sz="2400"/>
              <a:t>          </a:t>
            </a:r>
            <a:r>
              <a:rPr lang="tr-TR" altLang="tr-TR" smtClean="0"/>
              <a:t>Eleme usulü yarışma sistemi de ikiye ayrılır. Birincisi her takım ya da sporcunun bir kez yenildiğinde elenmesinin esas alındığı eleme sistemi (TEUYS), diğeri ise, bir takım ya da sporcunun iki kez yenilmesi sonucu elenmesinin esasa dayandığı eleme sistemine de Çift eleme usulü yarışma sistemi denir. </a:t>
            </a:r>
          </a:p>
        </p:txBody>
      </p:sp>
    </p:spTree>
    <p:extLst>
      <p:ext uri="{BB962C8B-B14F-4D97-AF65-F5344CB8AC3E}">
        <p14:creationId xmlns:p14="http://schemas.microsoft.com/office/powerpoint/2010/main" val="21137912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1981200" y="274639"/>
            <a:ext cx="8229600" cy="346075"/>
          </a:xfrm>
        </p:spPr>
        <p:txBody>
          <a:bodyPr/>
          <a:lstStyle/>
          <a:p>
            <a:pPr algn="l" eaLnBrk="1" hangingPunct="1"/>
            <a:r>
              <a:rPr lang="tr-TR" altLang="tr-TR" sz="2000" b="1" i="1" u="sng"/>
              <a:t>IV.2.1. Tek Eleme Usulü Yarışma Sistemi</a:t>
            </a:r>
          </a:p>
        </p:txBody>
      </p:sp>
      <p:sp>
        <p:nvSpPr>
          <p:cNvPr id="59395" name="Rectangle 3"/>
          <p:cNvSpPr>
            <a:spLocks noGrp="1" noChangeArrowheads="1"/>
          </p:cNvSpPr>
          <p:nvPr>
            <p:ph idx="1"/>
          </p:nvPr>
        </p:nvSpPr>
        <p:spPr>
          <a:xfrm>
            <a:off x="1703388" y="620714"/>
            <a:ext cx="8964612" cy="5976937"/>
          </a:xfrm>
        </p:spPr>
        <p:txBody>
          <a:bodyPr/>
          <a:lstStyle/>
          <a:p>
            <a:pPr algn="just" eaLnBrk="1" hangingPunct="1">
              <a:buFontTx/>
              <a:buNone/>
            </a:pPr>
            <a:r>
              <a:rPr lang="tr-TR" altLang="tr-TR" smtClean="0"/>
              <a:t>		</a:t>
            </a:r>
            <a:r>
              <a:rPr lang="tr-TR" altLang="tr-TR" sz="2000"/>
              <a:t>Yenilen takım ya da sporcuların elenmesi esasına dayanan yarışma sistemidir. Eleme usulü yarışma sisteminde sporcu ya da takım sayısı "2" ya da "2" nin geometrik katlan (4, 8, 16, 32, 64, 128 vs) olan sayılardan bir tanesi ise hiçbir problem yoktur. Takımları ilk turdan itibaren sırası ile eşleştirerek hiçbir sıkıntı çekmeden birinci olacak takımı bulursunuz.</a:t>
            </a:r>
          </a:p>
          <a:p>
            <a:pPr algn="just" eaLnBrk="1" hangingPunct="1">
              <a:buFontTx/>
              <a:buNone/>
            </a:pPr>
            <a:r>
              <a:rPr lang="tr-TR" altLang="tr-TR" sz="2000"/>
              <a:t>		Örnek olarak </a:t>
            </a:r>
            <a:r>
              <a:rPr lang="tr-TR" altLang="tr-TR" sz="2000" b="1"/>
              <a:t>"2" </a:t>
            </a:r>
            <a:r>
              <a:rPr lang="tr-TR" altLang="tr-TR" sz="2000"/>
              <a:t>nin </a:t>
            </a:r>
            <a:r>
              <a:rPr lang="tr-TR" altLang="tr-TR" sz="2000" b="1"/>
              <a:t>2. </a:t>
            </a:r>
            <a:r>
              <a:rPr lang="tr-TR" altLang="tr-TR" sz="2000"/>
              <a:t>kuvveti olan 8 rakamı organizasyona katılacak takım sayısı olsun. 1-8 arası rakamlar yukarıdan aşağıya doğru alt alta yazılır. Birinci turda ilk sıradaki takım olan 1-2 ile, 3-4 ile, 5-6 ile ve 7-8 ile eşleşir. Yaptıkları müsabakalar sonrasında yenilen 1-3-5-7 numaralı takımlar elenirler, galip gelen 2-4-6-8 numaralı takımlar ikinci tura geçerler. İkinci turda anahtarda görüldüğü gibi 2-4 ile, 6-8 ile eşleşir ve galip gelen 2 ile 8 bir üst tura çıkarken 4 ve 6 numaralı takımlar elenirler. 3. Tur final maçı için 2 ve 8 numaralı takımlar maç yaparlar, galip gelen takım 1. olur, yenilen takım da 2. olur</a:t>
            </a:r>
            <a:r>
              <a:rPr lang="tr-TR" altLang="tr-TR" sz="2000" b="1"/>
              <a:t>(Şekil. 11</a:t>
            </a:r>
            <a:r>
              <a:rPr lang="tr-TR" altLang="tr-TR" sz="2000"/>
              <a:t> )</a:t>
            </a:r>
          </a:p>
        </p:txBody>
      </p:sp>
    </p:spTree>
    <p:extLst>
      <p:ext uri="{BB962C8B-B14F-4D97-AF65-F5344CB8AC3E}">
        <p14:creationId xmlns:p14="http://schemas.microsoft.com/office/powerpoint/2010/main" val="1598222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981200" y="274639"/>
            <a:ext cx="8229600" cy="346075"/>
          </a:xfrm>
        </p:spPr>
        <p:txBody>
          <a:bodyPr/>
          <a:lstStyle/>
          <a:p>
            <a:pPr algn="l" eaLnBrk="1" hangingPunct="1"/>
            <a:r>
              <a:rPr lang="tr-TR" altLang="tr-TR" sz="1600" b="1"/>
              <a:t>Sekil. 11   Sekiz takımın katıldığı EUYS göre müsabaka şablonu</a:t>
            </a:r>
          </a:p>
        </p:txBody>
      </p:sp>
      <p:sp>
        <p:nvSpPr>
          <p:cNvPr id="60419" name="Rectangle 3"/>
          <p:cNvSpPr>
            <a:spLocks noGrp="1" noChangeArrowheads="1"/>
          </p:cNvSpPr>
          <p:nvPr>
            <p:ph idx="1"/>
          </p:nvPr>
        </p:nvSpPr>
        <p:spPr>
          <a:xfrm>
            <a:off x="1992313" y="908051"/>
            <a:ext cx="8229600" cy="5218113"/>
          </a:xfrm>
        </p:spPr>
        <p:txBody>
          <a:bodyPr/>
          <a:lstStyle/>
          <a:p>
            <a:pPr eaLnBrk="1" hangingPunct="1">
              <a:buFontTx/>
              <a:buNone/>
            </a:pPr>
            <a:r>
              <a:rPr lang="tr-TR" altLang="tr-TR" sz="1800"/>
              <a:t>1                2</a:t>
            </a:r>
          </a:p>
          <a:p>
            <a:pPr eaLnBrk="1" hangingPunct="1">
              <a:buFontTx/>
              <a:buNone/>
            </a:pPr>
            <a:r>
              <a:rPr lang="tr-TR" altLang="tr-TR" sz="1800"/>
              <a:t>2                                2</a:t>
            </a:r>
          </a:p>
          <a:p>
            <a:pPr eaLnBrk="1" hangingPunct="1">
              <a:buFontTx/>
              <a:buNone/>
            </a:pPr>
            <a:r>
              <a:rPr lang="tr-TR" altLang="tr-TR" sz="1800"/>
              <a:t>3                4</a:t>
            </a:r>
          </a:p>
          <a:p>
            <a:pPr eaLnBrk="1" hangingPunct="1">
              <a:buFontTx/>
              <a:buNone/>
            </a:pPr>
            <a:r>
              <a:rPr lang="tr-TR" altLang="tr-TR" sz="1800"/>
              <a:t>4</a:t>
            </a:r>
          </a:p>
          <a:p>
            <a:pPr eaLnBrk="1" hangingPunct="1">
              <a:buFontTx/>
              <a:buNone/>
            </a:pPr>
            <a:r>
              <a:rPr lang="tr-TR" altLang="tr-TR" sz="1800"/>
              <a:t>5                6</a:t>
            </a:r>
          </a:p>
          <a:p>
            <a:pPr eaLnBrk="1" hangingPunct="1">
              <a:buFontTx/>
              <a:buNone/>
            </a:pPr>
            <a:r>
              <a:rPr lang="tr-TR" altLang="tr-TR" sz="1800"/>
              <a:t>6                                8</a:t>
            </a:r>
          </a:p>
          <a:p>
            <a:pPr eaLnBrk="1" hangingPunct="1">
              <a:buFontTx/>
              <a:buNone/>
            </a:pPr>
            <a:r>
              <a:rPr lang="tr-TR" altLang="tr-TR" sz="1800"/>
              <a:t>7                8</a:t>
            </a:r>
          </a:p>
          <a:p>
            <a:pPr eaLnBrk="1" hangingPunct="1">
              <a:buFontTx/>
              <a:buNone/>
            </a:pPr>
            <a:r>
              <a:rPr lang="tr-TR" altLang="tr-TR" sz="1800"/>
              <a:t>8</a:t>
            </a:r>
          </a:p>
        </p:txBody>
      </p:sp>
      <p:sp>
        <p:nvSpPr>
          <p:cNvPr id="60420" name="Line 10"/>
          <p:cNvSpPr>
            <a:spLocks noChangeShapeType="1"/>
          </p:cNvSpPr>
          <p:nvPr/>
        </p:nvSpPr>
        <p:spPr bwMode="auto">
          <a:xfrm>
            <a:off x="2208214" y="1125538"/>
            <a:ext cx="9350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0421" name="Line 11"/>
          <p:cNvSpPr>
            <a:spLocks noChangeShapeType="1"/>
          </p:cNvSpPr>
          <p:nvPr/>
        </p:nvSpPr>
        <p:spPr bwMode="auto">
          <a:xfrm>
            <a:off x="2279650" y="1484313"/>
            <a:ext cx="863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0422" name="Line 14"/>
          <p:cNvSpPr>
            <a:spLocks noChangeShapeType="1"/>
          </p:cNvSpPr>
          <p:nvPr/>
        </p:nvSpPr>
        <p:spPr bwMode="auto">
          <a:xfrm>
            <a:off x="2208214" y="1773238"/>
            <a:ext cx="9350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0423" name="Line 15"/>
          <p:cNvSpPr>
            <a:spLocks noChangeShapeType="1"/>
          </p:cNvSpPr>
          <p:nvPr/>
        </p:nvSpPr>
        <p:spPr bwMode="auto">
          <a:xfrm>
            <a:off x="2208214" y="2133600"/>
            <a:ext cx="9350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0424" name="Line 16"/>
          <p:cNvSpPr>
            <a:spLocks noChangeShapeType="1"/>
          </p:cNvSpPr>
          <p:nvPr/>
        </p:nvSpPr>
        <p:spPr bwMode="auto">
          <a:xfrm>
            <a:off x="3143250" y="1773238"/>
            <a:ext cx="0" cy="3603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0425" name="Line 17"/>
          <p:cNvSpPr>
            <a:spLocks noChangeShapeType="1"/>
          </p:cNvSpPr>
          <p:nvPr/>
        </p:nvSpPr>
        <p:spPr bwMode="auto">
          <a:xfrm>
            <a:off x="2208214" y="2420938"/>
            <a:ext cx="9350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0426" name="Line 18"/>
          <p:cNvSpPr>
            <a:spLocks noChangeShapeType="1"/>
          </p:cNvSpPr>
          <p:nvPr/>
        </p:nvSpPr>
        <p:spPr bwMode="auto">
          <a:xfrm>
            <a:off x="2208214" y="2781300"/>
            <a:ext cx="9350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0427" name="Line 19"/>
          <p:cNvSpPr>
            <a:spLocks noChangeShapeType="1"/>
          </p:cNvSpPr>
          <p:nvPr/>
        </p:nvSpPr>
        <p:spPr bwMode="auto">
          <a:xfrm>
            <a:off x="3143250" y="2420938"/>
            <a:ext cx="0" cy="3603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0428" name="Line 20"/>
          <p:cNvSpPr>
            <a:spLocks noChangeShapeType="1"/>
          </p:cNvSpPr>
          <p:nvPr/>
        </p:nvSpPr>
        <p:spPr bwMode="auto">
          <a:xfrm>
            <a:off x="2208214" y="3141663"/>
            <a:ext cx="9350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0429" name="Line 21"/>
          <p:cNvSpPr>
            <a:spLocks noChangeShapeType="1"/>
          </p:cNvSpPr>
          <p:nvPr/>
        </p:nvSpPr>
        <p:spPr bwMode="auto">
          <a:xfrm>
            <a:off x="2208214" y="3429000"/>
            <a:ext cx="9350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0430" name="Line 22"/>
          <p:cNvSpPr>
            <a:spLocks noChangeShapeType="1"/>
          </p:cNvSpPr>
          <p:nvPr/>
        </p:nvSpPr>
        <p:spPr bwMode="auto">
          <a:xfrm>
            <a:off x="3143250" y="3141664"/>
            <a:ext cx="0" cy="2873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0431" name="Line 23"/>
          <p:cNvSpPr>
            <a:spLocks noChangeShapeType="1"/>
          </p:cNvSpPr>
          <p:nvPr/>
        </p:nvSpPr>
        <p:spPr bwMode="auto">
          <a:xfrm>
            <a:off x="3143250" y="1125539"/>
            <a:ext cx="0" cy="3587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0432" name="Line 24"/>
          <p:cNvSpPr>
            <a:spLocks noChangeShapeType="1"/>
          </p:cNvSpPr>
          <p:nvPr/>
        </p:nvSpPr>
        <p:spPr bwMode="auto">
          <a:xfrm>
            <a:off x="3143250" y="1268413"/>
            <a:ext cx="8651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0433" name="Line 25"/>
          <p:cNvSpPr>
            <a:spLocks noChangeShapeType="1"/>
          </p:cNvSpPr>
          <p:nvPr/>
        </p:nvSpPr>
        <p:spPr bwMode="auto">
          <a:xfrm>
            <a:off x="3143250" y="1916113"/>
            <a:ext cx="8651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0434" name="Line 27"/>
          <p:cNvSpPr>
            <a:spLocks noChangeShapeType="1"/>
          </p:cNvSpPr>
          <p:nvPr/>
        </p:nvSpPr>
        <p:spPr bwMode="auto">
          <a:xfrm>
            <a:off x="3143250" y="2636838"/>
            <a:ext cx="8651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0435" name="Line 28"/>
          <p:cNvSpPr>
            <a:spLocks noChangeShapeType="1"/>
          </p:cNvSpPr>
          <p:nvPr/>
        </p:nvSpPr>
        <p:spPr bwMode="auto">
          <a:xfrm>
            <a:off x="3143250" y="3284538"/>
            <a:ext cx="8651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0436" name="Line 29"/>
          <p:cNvSpPr>
            <a:spLocks noChangeShapeType="1"/>
          </p:cNvSpPr>
          <p:nvPr/>
        </p:nvSpPr>
        <p:spPr bwMode="auto">
          <a:xfrm>
            <a:off x="4008438" y="2636838"/>
            <a:ext cx="0" cy="6477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0437" name="Line 30"/>
          <p:cNvSpPr>
            <a:spLocks noChangeShapeType="1"/>
          </p:cNvSpPr>
          <p:nvPr/>
        </p:nvSpPr>
        <p:spPr bwMode="auto">
          <a:xfrm>
            <a:off x="4008438" y="1268413"/>
            <a:ext cx="0" cy="6477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0438" name="Line 31"/>
          <p:cNvSpPr>
            <a:spLocks noChangeShapeType="1"/>
          </p:cNvSpPr>
          <p:nvPr/>
        </p:nvSpPr>
        <p:spPr bwMode="auto">
          <a:xfrm>
            <a:off x="4008438" y="1557338"/>
            <a:ext cx="100806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0439" name="Line 32"/>
          <p:cNvSpPr>
            <a:spLocks noChangeShapeType="1"/>
          </p:cNvSpPr>
          <p:nvPr/>
        </p:nvSpPr>
        <p:spPr bwMode="auto">
          <a:xfrm>
            <a:off x="4008438" y="2924175"/>
            <a:ext cx="100806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0440" name="Line 33"/>
          <p:cNvSpPr>
            <a:spLocks noChangeShapeType="1"/>
          </p:cNvSpPr>
          <p:nvPr/>
        </p:nvSpPr>
        <p:spPr bwMode="auto">
          <a:xfrm>
            <a:off x="5016500" y="1557339"/>
            <a:ext cx="0" cy="13668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0441" name="Line 34"/>
          <p:cNvSpPr>
            <a:spLocks noChangeShapeType="1"/>
          </p:cNvSpPr>
          <p:nvPr/>
        </p:nvSpPr>
        <p:spPr bwMode="auto">
          <a:xfrm>
            <a:off x="5016500" y="2205038"/>
            <a:ext cx="863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0442" name="Rectangle 35"/>
          <p:cNvSpPr>
            <a:spLocks noChangeArrowheads="1"/>
          </p:cNvSpPr>
          <p:nvPr/>
        </p:nvSpPr>
        <p:spPr bwMode="auto">
          <a:xfrm>
            <a:off x="1631950" y="4208463"/>
            <a:ext cx="903605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tabLst>
                <a:tab pos="266065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26606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26606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26606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26606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26606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26606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26606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2660650" algn="l"/>
              </a:tabLst>
              <a:defRPr sz="2000">
                <a:solidFill>
                  <a:schemeClr val="tx1"/>
                </a:solidFill>
                <a:latin typeface="Calibri" panose="020F0502020204030204" pitchFamily="34" charset="0"/>
              </a:defRPr>
            </a:lvl9pPr>
          </a:lstStyle>
          <a:p>
            <a:pPr fontAlgn="base">
              <a:spcBef>
                <a:spcPct val="0"/>
              </a:spcBef>
              <a:spcAft>
                <a:spcPct val="0"/>
              </a:spcAft>
              <a:buFontTx/>
              <a:buNone/>
            </a:pPr>
            <a:r>
              <a:rPr lang="tr-TR" altLang="tr-TR" sz="1400">
                <a:solidFill>
                  <a:prstClr val="white"/>
                </a:solidFill>
                <a:latin typeface="Arial" panose="020B0604020202020204" pitchFamily="34" charset="0"/>
              </a:rPr>
              <a:t>       Ancak organizasyona katılacak sporcu ya da takım sayısı 2' nin geometrik katlarından birisi değilse, dikkat edilecek en önemli husus katılımcıların sayısının ilk tur sonunda "2" nin geometrik katları olan sayılardan bir tanesine indirilmesidir.</a:t>
            </a:r>
          </a:p>
          <a:p>
            <a:pPr fontAlgn="base">
              <a:spcBef>
                <a:spcPct val="0"/>
              </a:spcBef>
              <a:spcAft>
                <a:spcPct val="0"/>
              </a:spcAft>
              <a:buFontTx/>
              <a:buNone/>
            </a:pPr>
            <a:r>
              <a:rPr lang="tr-TR" altLang="tr-TR" sz="1400">
                <a:solidFill>
                  <a:prstClr val="white"/>
                </a:solidFill>
                <a:latin typeface="Arial" panose="020B0604020202020204" pitchFamily="34" charset="0"/>
              </a:rPr>
              <a:t>       İkinin geometrik katları olan sayıları bulabilmek için 2X formülü uygulanır. Burada x tam sayıdır ve "2" nin kuvvetini ifade eder.</a:t>
            </a:r>
          </a:p>
          <a:p>
            <a:pPr fontAlgn="base">
              <a:spcBef>
                <a:spcPct val="0"/>
              </a:spcBef>
              <a:spcAft>
                <a:spcPct val="0"/>
              </a:spcAft>
              <a:buFontTx/>
              <a:buNone/>
            </a:pPr>
            <a:r>
              <a:rPr lang="tr-TR" altLang="tr-TR" sz="1400">
                <a:solidFill>
                  <a:prstClr val="white"/>
                </a:solidFill>
                <a:latin typeface="Arial" panose="020B0604020202020204" pitchFamily="34" charset="0"/>
              </a:rPr>
              <a:t>X = 2 olursa 2*2 ===   2.2 = 4,</a:t>
            </a:r>
          </a:p>
          <a:p>
            <a:pPr fontAlgn="base">
              <a:spcBef>
                <a:spcPct val="0"/>
              </a:spcBef>
              <a:spcAft>
                <a:spcPct val="0"/>
              </a:spcAft>
              <a:buFontTx/>
              <a:buNone/>
            </a:pPr>
            <a:r>
              <a:rPr lang="tr-TR" altLang="tr-TR" sz="1400">
                <a:solidFill>
                  <a:prstClr val="white"/>
                </a:solidFill>
                <a:latin typeface="Arial" panose="020B0604020202020204" pitchFamily="34" charset="0"/>
              </a:rPr>
              <a:t>X = 3 olursa 2*3 ===   2.2.2 = 8,</a:t>
            </a:r>
          </a:p>
          <a:p>
            <a:pPr fontAlgn="base">
              <a:spcBef>
                <a:spcPct val="0"/>
              </a:spcBef>
              <a:spcAft>
                <a:spcPct val="0"/>
              </a:spcAft>
              <a:buFontTx/>
              <a:buNone/>
            </a:pPr>
            <a:r>
              <a:rPr lang="tr-TR" altLang="tr-TR" sz="1400">
                <a:solidFill>
                  <a:prstClr val="white"/>
                </a:solidFill>
                <a:latin typeface="Arial" panose="020B0604020202020204" pitchFamily="34" charset="0"/>
              </a:rPr>
              <a:t>X = 4 olursa 2*4 ===   2.2.2.2. =16,</a:t>
            </a:r>
          </a:p>
          <a:p>
            <a:pPr fontAlgn="base">
              <a:spcBef>
                <a:spcPct val="0"/>
              </a:spcBef>
              <a:spcAft>
                <a:spcPct val="0"/>
              </a:spcAft>
              <a:buFontTx/>
              <a:buNone/>
            </a:pPr>
            <a:r>
              <a:rPr lang="tr-TR" altLang="tr-TR" sz="1400">
                <a:solidFill>
                  <a:prstClr val="white"/>
                </a:solidFill>
                <a:latin typeface="Arial" panose="020B0604020202020204" pitchFamily="34" charset="0"/>
              </a:rPr>
              <a:t>X = </a:t>
            </a:r>
            <a:r>
              <a:rPr lang="tr-TR" altLang="tr-TR" sz="1400" b="1">
                <a:solidFill>
                  <a:prstClr val="white"/>
                </a:solidFill>
                <a:latin typeface="Arial" panose="020B0604020202020204" pitchFamily="34" charset="0"/>
              </a:rPr>
              <a:t>5 </a:t>
            </a:r>
            <a:r>
              <a:rPr lang="tr-TR" altLang="tr-TR" sz="1400">
                <a:solidFill>
                  <a:prstClr val="white"/>
                </a:solidFill>
                <a:latin typeface="Arial" panose="020B0604020202020204" pitchFamily="34" charset="0"/>
              </a:rPr>
              <a:t>olursa </a:t>
            </a:r>
            <a:r>
              <a:rPr lang="tr-TR" altLang="tr-TR" sz="1400" b="1">
                <a:solidFill>
                  <a:prstClr val="white"/>
                </a:solidFill>
                <a:latin typeface="Arial" panose="020B0604020202020204" pitchFamily="34" charset="0"/>
              </a:rPr>
              <a:t>2*5 === 2.2.2.2.2 = 32………..64-128-256-512 vs</a:t>
            </a:r>
          </a:p>
        </p:txBody>
      </p:sp>
    </p:spTree>
    <p:extLst>
      <p:ext uri="{BB962C8B-B14F-4D97-AF65-F5344CB8AC3E}">
        <p14:creationId xmlns:p14="http://schemas.microsoft.com/office/powerpoint/2010/main" val="21385304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Grp="1" noChangeArrowheads="1"/>
          </p:cNvSpPr>
          <p:nvPr>
            <p:ph idx="1"/>
          </p:nvPr>
        </p:nvSpPr>
        <p:spPr>
          <a:xfrm>
            <a:off x="1524000" y="188913"/>
            <a:ext cx="9144000" cy="6553200"/>
          </a:xfrm>
        </p:spPr>
        <p:txBody>
          <a:bodyPr/>
          <a:lstStyle/>
          <a:p>
            <a:pPr algn="just" eaLnBrk="1" hangingPunct="1">
              <a:lnSpc>
                <a:spcPct val="80000"/>
              </a:lnSpc>
              <a:buFontTx/>
              <a:buNone/>
            </a:pPr>
            <a:r>
              <a:rPr lang="tr-TR" altLang="tr-TR" sz="1600"/>
              <a:t>		Eğer organizasyona katılan sporcu ya da takımların sayısı bu rakamlarla aynı değilse, bazı sporcu ya da takımlara ilk turda maç yaptırılmaması gerekir.</a:t>
            </a:r>
          </a:p>
          <a:p>
            <a:pPr algn="just" eaLnBrk="1" hangingPunct="1">
              <a:lnSpc>
                <a:spcPct val="80000"/>
              </a:lnSpc>
              <a:buFontTx/>
              <a:buNone/>
            </a:pPr>
            <a:r>
              <a:rPr lang="tr-TR" altLang="tr-TR" sz="1600"/>
              <a:t>		Bu takım ya da sporculara </a:t>
            </a:r>
            <a:r>
              <a:rPr lang="tr-TR" altLang="tr-TR" sz="1600" b="1"/>
              <a:t>bay takımlar </a:t>
            </a:r>
            <a:r>
              <a:rPr lang="tr-TR" altLang="tr-TR" sz="1600"/>
              <a:t>denir. Anahtar hazırlanırken bay takım düzenlemesi ile ilk tur müsabakaları sonunda </a:t>
            </a:r>
            <a:r>
              <a:rPr lang="tr-TR" altLang="tr-TR" sz="1600" b="1"/>
              <a:t>"2" </a:t>
            </a:r>
            <a:r>
              <a:rPr lang="tr-TR" altLang="tr-TR" sz="1600"/>
              <a:t>nin kuvvetini ifade eden rakamlara ulaşılması hedeflenir.</a:t>
            </a:r>
          </a:p>
          <a:p>
            <a:pPr algn="just" eaLnBrk="1" hangingPunct="1">
              <a:lnSpc>
                <a:spcPct val="80000"/>
              </a:lnSpc>
              <a:buFontTx/>
              <a:buNone/>
            </a:pPr>
            <a:r>
              <a:rPr lang="tr-TR" altLang="tr-TR" sz="1600"/>
              <a:t>		Müsabakalara ilk turda katılmayacak takımlar, kura çekilmeden önce takım sayısına göre düzenlenen anahtarda belirlenir. Bu takımlar böylece ilk turda müsabaka yapmadan bir üst tura geçerler ve ilk turda müsabaka yaparak kazanan takımlar ile bir üst turda eşleşirler.</a:t>
            </a:r>
          </a:p>
          <a:p>
            <a:pPr algn="just" eaLnBrk="1" hangingPunct="1">
              <a:lnSpc>
                <a:spcPct val="80000"/>
              </a:lnSpc>
              <a:buFontTx/>
              <a:buNone/>
            </a:pPr>
            <a:r>
              <a:rPr lang="tr-TR" altLang="tr-TR" sz="1600"/>
              <a:t>		Tüm yarışma sistemlerinde olduğu gibi, bu yarışma sisteminde de teknik toplantı öncesi yani kura çekimi yapılmadan anahtarın hazırlanması şarttır.</a:t>
            </a:r>
          </a:p>
          <a:p>
            <a:pPr algn="just" eaLnBrk="1" hangingPunct="1">
              <a:lnSpc>
                <a:spcPct val="80000"/>
              </a:lnSpc>
              <a:buFontTx/>
              <a:buNone/>
            </a:pPr>
            <a:r>
              <a:rPr lang="tr-TR" altLang="tr-TR" sz="1600"/>
              <a:t>		Anahtar hazırlandıktan sonra takım temsilcileri kurayı çekerler ve çekilen numaralar anahtarda yerleştirilerek hangi takımın kimle oynayacağı böylece belirlenmiş olur.</a:t>
            </a:r>
            <a:endParaRPr lang="tr-TR" altLang="tr-TR" sz="1600" b="1" u="sng"/>
          </a:p>
          <a:p>
            <a:pPr algn="just" eaLnBrk="1" hangingPunct="1">
              <a:lnSpc>
                <a:spcPct val="80000"/>
              </a:lnSpc>
              <a:buFontTx/>
              <a:buNone/>
            </a:pPr>
            <a:r>
              <a:rPr lang="tr-TR" altLang="tr-TR" sz="1600" b="1"/>
              <a:t>		</a:t>
            </a:r>
            <a:r>
              <a:rPr lang="tr-TR" altLang="tr-TR" sz="1800" b="1" u="sng"/>
              <a:t>TEUYS  anahtarının hazırlanması</a:t>
            </a:r>
            <a:endParaRPr lang="tr-TR" altLang="tr-TR" sz="1800" u="sng"/>
          </a:p>
          <a:p>
            <a:pPr algn="just" eaLnBrk="1" hangingPunct="1">
              <a:lnSpc>
                <a:spcPct val="80000"/>
              </a:lnSpc>
              <a:buFontTx/>
              <a:buNone/>
            </a:pPr>
            <a:r>
              <a:rPr lang="tr-TR" altLang="tr-TR" sz="1600"/>
              <a:t>		Organizasyona katılacak takım sayısı dikkate alınarak anahtarın hazırlanmasında </a:t>
            </a:r>
            <a:r>
              <a:rPr lang="tr-TR" altLang="tr-TR" sz="1600" b="1"/>
              <a:t>2" </a:t>
            </a:r>
            <a:r>
              <a:rPr lang="tr-TR" altLang="tr-TR" sz="1600"/>
              <a:t>formülüne göre takım sayısının ilk turda </a:t>
            </a:r>
            <a:r>
              <a:rPr lang="tr-TR" altLang="tr-TR" sz="1600" b="1"/>
              <a:t>"2" </a:t>
            </a:r>
            <a:r>
              <a:rPr lang="tr-TR" altLang="tr-TR" sz="1600"/>
              <a:t>ya da </a:t>
            </a:r>
            <a:r>
              <a:rPr lang="tr-TR" altLang="tr-TR" sz="1600" b="1"/>
              <a:t>"2</a:t>
            </a:r>
            <a:r>
              <a:rPr lang="tr-TR" altLang="tr-TR" sz="1600"/>
              <a:t>"nin </a:t>
            </a:r>
            <a:r>
              <a:rPr lang="tr-TR" altLang="tr-TR" sz="1600" b="1"/>
              <a:t>"geometrik kat" </a:t>
            </a:r>
            <a:r>
              <a:rPr lang="tr-TR" altLang="tr-TR" sz="1600"/>
              <a:t>larından oluşan sayıya düşürülmesini yapalım. Takım sayısı </a:t>
            </a:r>
            <a:r>
              <a:rPr lang="tr-TR" altLang="tr-TR" sz="1600" b="1"/>
              <a:t>"6" </a:t>
            </a:r>
            <a:r>
              <a:rPr lang="tr-TR" altLang="tr-TR" sz="1600"/>
              <a:t>olsun.</a:t>
            </a:r>
          </a:p>
          <a:p>
            <a:pPr algn="just" eaLnBrk="1" hangingPunct="1">
              <a:lnSpc>
                <a:spcPct val="80000"/>
              </a:lnSpc>
              <a:buFontTx/>
              <a:buNone/>
            </a:pPr>
            <a:r>
              <a:rPr lang="tr-TR" altLang="tr-TR" sz="1600"/>
              <a:t/>
            </a:r>
            <a:br>
              <a:rPr lang="tr-TR" altLang="tr-TR" sz="1600"/>
            </a:br>
            <a:r>
              <a:rPr lang="tr-TR" altLang="tr-TR" sz="1600"/>
              <a:t>Yapılması gerekenleri açıklamaya çalışalım.</a:t>
            </a:r>
          </a:p>
          <a:p>
            <a:pPr algn="just" eaLnBrk="1" hangingPunct="1">
              <a:lnSpc>
                <a:spcPct val="80000"/>
              </a:lnSpc>
              <a:buFontTx/>
              <a:buNone/>
            </a:pPr>
            <a:r>
              <a:rPr lang="tr-TR" altLang="tr-TR" sz="1600"/>
              <a:t>		Turnuvaya katılan takım sayısı "6", "6" takım sayısını takip eden ve "2" nin geometrik katı olan sayı </a:t>
            </a:r>
            <a:r>
              <a:rPr lang="tr-TR" altLang="tr-TR" sz="1600" b="1"/>
              <a:t>2" formülü ile </a:t>
            </a:r>
            <a:r>
              <a:rPr lang="tr-TR" altLang="tr-TR" sz="1600"/>
              <a:t>bulunur. 2.2.2 = </a:t>
            </a:r>
            <a:r>
              <a:rPr lang="tr-TR" altLang="tr-TR" sz="1600" b="1"/>
              <a:t>"8" </a:t>
            </a:r>
            <a:r>
              <a:rPr lang="tr-TR" altLang="tr-TR" sz="1600"/>
              <a:t>Sekiz sayısıdır.</a:t>
            </a:r>
            <a:endParaRPr lang="tr-TR" altLang="tr-TR" sz="1600" b="1"/>
          </a:p>
          <a:p>
            <a:pPr algn="just" eaLnBrk="1" hangingPunct="1">
              <a:lnSpc>
                <a:spcPct val="80000"/>
              </a:lnSpc>
              <a:buFontTx/>
              <a:buNone/>
            </a:pPr>
            <a:r>
              <a:rPr lang="tr-TR" altLang="tr-TR" sz="1600" b="1"/>
              <a:t>		"6" </a:t>
            </a:r>
            <a:r>
              <a:rPr lang="tr-TR" altLang="tr-TR" sz="1600"/>
              <a:t>sayısından sonraki </a:t>
            </a:r>
            <a:r>
              <a:rPr lang="tr-TR" altLang="tr-TR" sz="1600" b="1"/>
              <a:t>"2" </a:t>
            </a:r>
            <a:r>
              <a:rPr lang="tr-TR" altLang="tr-TR" sz="1600"/>
              <a:t>nin geometrik katı olan ilk sayı sekizdir. Bu sayıdan (8'den) takım sayısı (6) çıkartılır. 8 - 6 = </a:t>
            </a:r>
            <a:r>
              <a:rPr lang="tr-TR" altLang="tr-TR" sz="1600" b="1"/>
              <a:t>2 </a:t>
            </a:r>
            <a:r>
              <a:rPr lang="tr-TR" altLang="tr-TR" sz="1600"/>
              <a:t>sayısı </a:t>
            </a:r>
            <a:r>
              <a:rPr lang="tr-TR" altLang="tr-TR" sz="1600" b="1"/>
              <a:t>bay takım </a:t>
            </a:r>
            <a:r>
              <a:rPr lang="tr-TR" altLang="tr-TR" sz="1600"/>
              <a:t>sayısıdır. </a:t>
            </a:r>
            <a:r>
              <a:rPr lang="tr-TR" altLang="tr-TR" sz="1600" b="1"/>
              <a:t>(Bay takım: </a:t>
            </a:r>
            <a:r>
              <a:rPr lang="tr-TR" altLang="tr-TR" sz="1600"/>
              <a:t>İlk turda maç yapmayarak bir üst tura geçen takım)(Bu iki takım </a:t>
            </a:r>
            <a:r>
              <a:rPr lang="tr-TR" altLang="tr-TR" sz="1600" b="1"/>
              <a:t>Şekil 12' </a:t>
            </a:r>
            <a:r>
              <a:rPr lang="tr-TR" altLang="tr-TR" sz="1600"/>
              <a:t>de görüldüğü gibi </a:t>
            </a:r>
            <a:r>
              <a:rPr lang="tr-TR" altLang="tr-TR" sz="1600" b="1"/>
              <a:t>"1" </a:t>
            </a:r>
            <a:r>
              <a:rPr lang="tr-TR" altLang="tr-TR" sz="1600"/>
              <a:t>ve "6" numaralı takımlar olsun) İlk turda "2","3","4" ve "5" numaralı takımlar bir birleri ile eşleşerek ilk turda maç yaparlar. 2 - 3 ile, 4 de 5 numaralı takımlarla eşleşir. Galip gelen takımlar "2" ve "4" numaralı takımlar olsun. "2" ve "4" bir üst tura geçerler. Bir üst turda kazanan 2 numara şampiyon olur, 4 numaralı takım da 2. Olur.</a:t>
            </a:r>
          </a:p>
        </p:txBody>
      </p:sp>
    </p:spTree>
    <p:extLst>
      <p:ext uri="{BB962C8B-B14F-4D97-AF65-F5344CB8AC3E}">
        <p14:creationId xmlns:p14="http://schemas.microsoft.com/office/powerpoint/2010/main" val="39405656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1981200" y="274638"/>
            <a:ext cx="8229600" cy="201612"/>
          </a:xfrm>
        </p:spPr>
        <p:txBody>
          <a:bodyPr rtlCol="0">
            <a:normAutofit fontScale="90000"/>
          </a:bodyPr>
          <a:lstStyle/>
          <a:p>
            <a:pPr algn="l" eaLnBrk="1" fontAlgn="auto" hangingPunct="1">
              <a:spcAft>
                <a:spcPts val="0"/>
              </a:spcAft>
              <a:defRPr/>
            </a:pPr>
            <a:r>
              <a:rPr lang="tr-TR" sz="2000" b="1"/>
              <a:t>Sekil 12. Altı takımın katıldığı TEUYS anahtarı</a:t>
            </a:r>
          </a:p>
        </p:txBody>
      </p:sp>
      <p:sp>
        <p:nvSpPr>
          <p:cNvPr id="62467" name="Rectangle 3"/>
          <p:cNvSpPr>
            <a:spLocks noGrp="1" noChangeArrowheads="1"/>
          </p:cNvSpPr>
          <p:nvPr>
            <p:ph idx="1"/>
          </p:nvPr>
        </p:nvSpPr>
        <p:spPr>
          <a:xfrm>
            <a:off x="2063750" y="692151"/>
            <a:ext cx="8229600" cy="5434013"/>
          </a:xfrm>
        </p:spPr>
        <p:txBody>
          <a:bodyPr/>
          <a:lstStyle/>
          <a:p>
            <a:pPr eaLnBrk="1" hangingPunct="1">
              <a:buFontTx/>
              <a:buNone/>
            </a:pPr>
            <a:r>
              <a:rPr lang="tr-TR" altLang="tr-TR" sz="1800"/>
              <a:t>1                     2</a:t>
            </a:r>
          </a:p>
          <a:p>
            <a:pPr eaLnBrk="1" hangingPunct="1">
              <a:buFontTx/>
              <a:buNone/>
            </a:pPr>
            <a:r>
              <a:rPr lang="tr-TR" altLang="tr-TR" sz="1800"/>
              <a:t>2            2</a:t>
            </a:r>
          </a:p>
          <a:p>
            <a:pPr eaLnBrk="1" hangingPunct="1">
              <a:buFontTx/>
              <a:buNone/>
            </a:pPr>
            <a:r>
              <a:rPr lang="tr-TR" altLang="tr-TR" sz="1800"/>
              <a:t>3                                       Şampiyon                     </a:t>
            </a:r>
          </a:p>
          <a:p>
            <a:pPr eaLnBrk="1" hangingPunct="1">
              <a:buFontTx/>
              <a:buNone/>
            </a:pPr>
            <a:r>
              <a:rPr lang="tr-TR" altLang="tr-TR" sz="1800"/>
              <a:t>4            4</a:t>
            </a:r>
          </a:p>
          <a:p>
            <a:pPr eaLnBrk="1" hangingPunct="1">
              <a:buFontTx/>
              <a:buNone/>
            </a:pPr>
            <a:r>
              <a:rPr lang="tr-TR" altLang="tr-TR" sz="1800"/>
              <a:t>5                     4</a:t>
            </a:r>
          </a:p>
          <a:p>
            <a:pPr eaLnBrk="1" hangingPunct="1">
              <a:buFontTx/>
              <a:buNone/>
            </a:pPr>
            <a:r>
              <a:rPr lang="tr-TR" altLang="tr-TR" sz="1800"/>
              <a:t>6</a:t>
            </a:r>
          </a:p>
        </p:txBody>
      </p:sp>
      <p:sp>
        <p:nvSpPr>
          <p:cNvPr id="62468" name="Line 4"/>
          <p:cNvSpPr>
            <a:spLocks noChangeShapeType="1"/>
          </p:cNvSpPr>
          <p:nvPr/>
        </p:nvSpPr>
        <p:spPr bwMode="auto">
          <a:xfrm>
            <a:off x="2208213" y="1196975"/>
            <a:ext cx="6477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2469" name="Line 5"/>
          <p:cNvSpPr>
            <a:spLocks noChangeShapeType="1"/>
          </p:cNvSpPr>
          <p:nvPr/>
        </p:nvSpPr>
        <p:spPr bwMode="auto">
          <a:xfrm>
            <a:off x="2208213" y="1557338"/>
            <a:ext cx="6477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2470" name="Line 6"/>
          <p:cNvSpPr>
            <a:spLocks noChangeShapeType="1"/>
          </p:cNvSpPr>
          <p:nvPr/>
        </p:nvSpPr>
        <p:spPr bwMode="auto">
          <a:xfrm>
            <a:off x="2855913" y="1196976"/>
            <a:ext cx="0" cy="3603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2471" name="Line 7"/>
          <p:cNvSpPr>
            <a:spLocks noChangeShapeType="1"/>
          </p:cNvSpPr>
          <p:nvPr/>
        </p:nvSpPr>
        <p:spPr bwMode="auto">
          <a:xfrm>
            <a:off x="2208213" y="1916113"/>
            <a:ext cx="6477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2472" name="Line 8"/>
          <p:cNvSpPr>
            <a:spLocks noChangeShapeType="1"/>
          </p:cNvSpPr>
          <p:nvPr/>
        </p:nvSpPr>
        <p:spPr bwMode="auto">
          <a:xfrm>
            <a:off x="2208213" y="2276475"/>
            <a:ext cx="6477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2473" name="Line 9"/>
          <p:cNvSpPr>
            <a:spLocks noChangeShapeType="1"/>
          </p:cNvSpPr>
          <p:nvPr/>
        </p:nvSpPr>
        <p:spPr bwMode="auto">
          <a:xfrm>
            <a:off x="2855913" y="1916113"/>
            <a:ext cx="0" cy="3603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2474" name="Line 10"/>
          <p:cNvSpPr>
            <a:spLocks noChangeShapeType="1"/>
          </p:cNvSpPr>
          <p:nvPr/>
        </p:nvSpPr>
        <p:spPr bwMode="auto">
          <a:xfrm>
            <a:off x="2855913" y="1341438"/>
            <a:ext cx="57626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2475" name="Line 11"/>
          <p:cNvSpPr>
            <a:spLocks noChangeShapeType="1"/>
          </p:cNvSpPr>
          <p:nvPr/>
        </p:nvSpPr>
        <p:spPr bwMode="auto">
          <a:xfrm>
            <a:off x="2855913" y="2060575"/>
            <a:ext cx="57626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2476" name="Line 12"/>
          <p:cNvSpPr>
            <a:spLocks noChangeShapeType="1"/>
          </p:cNvSpPr>
          <p:nvPr/>
        </p:nvSpPr>
        <p:spPr bwMode="auto">
          <a:xfrm>
            <a:off x="2208213" y="2565400"/>
            <a:ext cx="122396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2477" name="Line 13"/>
          <p:cNvSpPr>
            <a:spLocks noChangeShapeType="1"/>
          </p:cNvSpPr>
          <p:nvPr/>
        </p:nvSpPr>
        <p:spPr bwMode="auto">
          <a:xfrm>
            <a:off x="2208213" y="908050"/>
            <a:ext cx="122396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2478" name="Line 14"/>
          <p:cNvSpPr>
            <a:spLocks noChangeShapeType="1"/>
          </p:cNvSpPr>
          <p:nvPr/>
        </p:nvSpPr>
        <p:spPr bwMode="auto">
          <a:xfrm>
            <a:off x="3432175" y="908050"/>
            <a:ext cx="0" cy="4333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2479" name="Line 15"/>
          <p:cNvSpPr>
            <a:spLocks noChangeShapeType="1"/>
          </p:cNvSpPr>
          <p:nvPr/>
        </p:nvSpPr>
        <p:spPr bwMode="auto">
          <a:xfrm>
            <a:off x="3359150" y="2060576"/>
            <a:ext cx="0" cy="5048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2480" name="Line 16"/>
          <p:cNvSpPr>
            <a:spLocks noChangeShapeType="1"/>
          </p:cNvSpPr>
          <p:nvPr/>
        </p:nvSpPr>
        <p:spPr bwMode="auto">
          <a:xfrm>
            <a:off x="3432176" y="1125538"/>
            <a:ext cx="79216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2481" name="Line 17"/>
          <p:cNvSpPr>
            <a:spLocks noChangeShapeType="1"/>
          </p:cNvSpPr>
          <p:nvPr/>
        </p:nvSpPr>
        <p:spPr bwMode="auto">
          <a:xfrm>
            <a:off x="3432176" y="2276475"/>
            <a:ext cx="79216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2482" name="Line 18"/>
          <p:cNvSpPr>
            <a:spLocks noChangeShapeType="1"/>
          </p:cNvSpPr>
          <p:nvPr/>
        </p:nvSpPr>
        <p:spPr bwMode="auto">
          <a:xfrm>
            <a:off x="4224338" y="1125539"/>
            <a:ext cx="0" cy="11509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2483" name="Line 19"/>
          <p:cNvSpPr>
            <a:spLocks noChangeShapeType="1"/>
          </p:cNvSpPr>
          <p:nvPr/>
        </p:nvSpPr>
        <p:spPr bwMode="auto">
          <a:xfrm>
            <a:off x="4224338" y="1700213"/>
            <a:ext cx="79216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Tree>
    <p:extLst>
      <p:ext uri="{BB962C8B-B14F-4D97-AF65-F5344CB8AC3E}">
        <p14:creationId xmlns:p14="http://schemas.microsoft.com/office/powerpoint/2010/main" val="13819145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1631950" y="115889"/>
            <a:ext cx="8229600" cy="346075"/>
          </a:xfrm>
        </p:spPr>
        <p:txBody>
          <a:bodyPr rtlCol="0">
            <a:normAutofit fontScale="90000"/>
          </a:bodyPr>
          <a:lstStyle/>
          <a:p>
            <a:pPr algn="l" eaLnBrk="1" fontAlgn="auto" hangingPunct="1">
              <a:spcAft>
                <a:spcPts val="0"/>
              </a:spcAft>
              <a:defRPr/>
            </a:pPr>
            <a:r>
              <a:rPr lang="tr-TR" sz="2000" b="1" dirty="0"/>
              <a:t>     </a:t>
            </a:r>
            <a:r>
              <a:rPr lang="tr-TR" sz="2200" b="1" i="1" u="sng" dirty="0"/>
              <a:t>IV.2.2. Çift Eleme Usulü Yarışma Sistemi</a:t>
            </a:r>
          </a:p>
        </p:txBody>
      </p:sp>
      <p:sp>
        <p:nvSpPr>
          <p:cNvPr id="64515" name="Rectangle 3"/>
          <p:cNvSpPr>
            <a:spLocks noGrp="1" noChangeArrowheads="1"/>
          </p:cNvSpPr>
          <p:nvPr>
            <p:ph idx="1"/>
          </p:nvPr>
        </p:nvSpPr>
        <p:spPr>
          <a:xfrm>
            <a:off x="1524000" y="549276"/>
            <a:ext cx="9144000" cy="6308725"/>
          </a:xfrm>
        </p:spPr>
        <p:txBody>
          <a:bodyPr/>
          <a:lstStyle/>
          <a:p>
            <a:pPr eaLnBrk="1" hangingPunct="1">
              <a:lnSpc>
                <a:spcPct val="80000"/>
              </a:lnSpc>
              <a:buFontTx/>
              <a:buNone/>
            </a:pPr>
            <a:r>
              <a:rPr lang="tr-TR" altLang="tr-TR" sz="2000"/>
              <a:t>		Bu yarışma sistemi de EUYS'dir. Ancak bu yarışma sisteminde bir takım ya da sporcunun turnuvadan elenmesi için iki kez yenilmesi gerekir. TEUYS deki tüm işlemler bu sistemde de aynen yapılır. İlk etapta takım sayısına göre </a:t>
            </a:r>
            <a:r>
              <a:rPr lang="tr-TR" altLang="tr-TR" sz="2000" b="1"/>
              <a:t>2X </a:t>
            </a:r>
            <a:r>
              <a:rPr lang="tr-TR" altLang="tr-TR" sz="2000"/>
              <a:t>formülü uygulanarak bay takım sayısı hesaplanır. Bay takım sayısı belirlendikten sonra anahtar hazırlanır ve eşleşmeler yapılır.</a:t>
            </a:r>
          </a:p>
          <a:p>
            <a:pPr eaLnBrk="1" hangingPunct="1">
              <a:lnSpc>
                <a:spcPct val="80000"/>
              </a:lnSpc>
              <a:buFontTx/>
              <a:buNone/>
            </a:pPr>
            <a:r>
              <a:rPr lang="tr-TR" altLang="tr-TR" sz="2000"/>
              <a:t>		Eşleşmeler yapıldıktan sonra yenilen takımlar anahtarın sol tarafına aktarılır. Galip gelen takımlar ise anahtarın sağ tarafında müsabaka yapmak üzere tekrar eşleştirilir.</a:t>
            </a:r>
          </a:p>
          <a:p>
            <a:pPr eaLnBrk="1" hangingPunct="1">
              <a:lnSpc>
                <a:spcPct val="80000"/>
              </a:lnSpc>
              <a:buFontTx/>
              <a:buNone/>
            </a:pPr>
            <a:r>
              <a:rPr lang="tr-TR" altLang="tr-TR" sz="2000"/>
              <a:t>		Birinci turda yenilen takımlar anahtarın sol tarafına geçerler. Yenilerek anahtarın sol tarafına geçen takımlar içinde </a:t>
            </a:r>
            <a:r>
              <a:rPr lang="tr-TR" altLang="tr-TR" sz="2000" b="1"/>
              <a:t>2" formülü </a:t>
            </a:r>
            <a:r>
              <a:rPr lang="tr-TR" altLang="tr-TR" sz="2000"/>
              <a:t>uygulanır. Bay sayıları belirlendikten sonra burada da takımlar eşleştirilir.</a:t>
            </a:r>
            <a:endParaRPr lang="tr-TR" altLang="tr-TR" sz="2000" b="1"/>
          </a:p>
          <a:p>
            <a:pPr eaLnBrk="1" hangingPunct="1">
              <a:lnSpc>
                <a:spcPct val="80000"/>
              </a:lnSpc>
            </a:pPr>
            <a:r>
              <a:rPr lang="tr-TR" altLang="tr-TR" sz="2000" b="1"/>
              <a:t>(Not: Bay sayısı anahtarın her iki tarafında da sadece bir kez belirlenir).</a:t>
            </a:r>
            <a:endParaRPr lang="tr-TR" altLang="tr-TR" sz="2000"/>
          </a:p>
          <a:p>
            <a:pPr eaLnBrk="1" hangingPunct="1">
              <a:lnSpc>
                <a:spcPct val="80000"/>
              </a:lnSpc>
              <a:buFontTx/>
              <a:buNone/>
            </a:pPr>
            <a:r>
              <a:rPr lang="tr-TR" altLang="tr-TR" sz="2000"/>
              <a:t>		Daha sonra, şablonun sağ tarafından yenildikçe gelen takımlar, şablonun solunda yendikçe bir üst tura çıkan takımlarla eşleştirilerek her iki taraftan da bir birinci belli oluncaya kadar müsabakalara devam edilir.</a:t>
            </a:r>
          </a:p>
          <a:p>
            <a:pPr eaLnBrk="1" hangingPunct="1">
              <a:lnSpc>
                <a:spcPct val="80000"/>
              </a:lnSpc>
              <a:buFontTx/>
              <a:buNone/>
            </a:pPr>
            <a:r>
              <a:rPr lang="tr-TR" altLang="tr-TR" sz="2000"/>
              <a:t>		Şablonun hem sağ hem de sol taraf birincileri belli olduktan sonra final müsabakası yapılır. Final müsabakasında hiç yenilmeden final oynayan sağ taraf birincisi galip gelirse, şampiyon olur. Finalde sol taraf birincisi olan takım sağ tarafta birinci olan takımı yenecek olursa ikinci bir müsabaka daha yapılır(her iki takımda birer kez yenildiği için). Bu müsabakayı kazanan takım şampiyon olur(Zira, ikinci kez yenilmiş ve elenmiştir).</a:t>
            </a:r>
          </a:p>
        </p:txBody>
      </p:sp>
    </p:spTree>
    <p:extLst>
      <p:ext uri="{BB962C8B-B14F-4D97-AF65-F5344CB8AC3E}">
        <p14:creationId xmlns:p14="http://schemas.microsoft.com/office/powerpoint/2010/main" val="34095436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1774826" y="260351"/>
            <a:ext cx="8507413" cy="417513"/>
          </a:xfrm>
        </p:spPr>
        <p:txBody>
          <a:bodyPr rtlCol="0">
            <a:normAutofit fontScale="90000"/>
          </a:bodyPr>
          <a:lstStyle/>
          <a:p>
            <a:pPr eaLnBrk="1" fontAlgn="auto" hangingPunct="1">
              <a:spcAft>
                <a:spcPts val="0"/>
              </a:spcAft>
              <a:defRPr/>
            </a:pPr>
            <a:r>
              <a:rPr lang="tr-TR" sz="1600" b="1" i="1" u="sng"/>
              <a:t>Örnek 9. Sekiz takımın katıldığı bir organizasyonda, ÇDEUYS uygulandığı yarışma anahtarını hazırlayınız.</a:t>
            </a:r>
          </a:p>
        </p:txBody>
      </p:sp>
      <p:sp>
        <p:nvSpPr>
          <p:cNvPr id="65539" name="Rectangle 3"/>
          <p:cNvSpPr>
            <a:spLocks noGrp="1" noChangeArrowheads="1"/>
          </p:cNvSpPr>
          <p:nvPr>
            <p:ph idx="1"/>
          </p:nvPr>
        </p:nvSpPr>
        <p:spPr>
          <a:xfrm>
            <a:off x="1703388" y="836614"/>
            <a:ext cx="8229600" cy="5761037"/>
          </a:xfrm>
        </p:spPr>
        <p:txBody>
          <a:bodyPr/>
          <a:lstStyle/>
          <a:p>
            <a:pPr eaLnBrk="1" hangingPunct="1">
              <a:buFontTx/>
              <a:buNone/>
            </a:pPr>
            <a:r>
              <a:rPr lang="tr-TR" altLang="tr-TR" sz="1200" b="1"/>
              <a:t>	 Şekil 16. Sekiz takımın katıldığı ÇDEUYS'ne göre hazırlanan anahtar.</a:t>
            </a:r>
            <a:endParaRPr lang="tr-TR" altLang="tr-TR" sz="1200"/>
          </a:p>
          <a:p>
            <a:pPr eaLnBrk="1" hangingPunct="1">
              <a:buFontTx/>
              <a:buNone/>
            </a:pPr>
            <a:r>
              <a:rPr lang="tr-TR" altLang="tr-TR" sz="1200"/>
              <a:t/>
            </a:r>
            <a:br>
              <a:rPr lang="tr-TR" altLang="tr-TR" sz="1200"/>
            </a:br>
            <a:r>
              <a:rPr lang="tr-TR" altLang="tr-TR" sz="1200"/>
              <a:t>Takım sayısı 8 dir. </a:t>
            </a:r>
            <a:r>
              <a:rPr lang="tr-TR" altLang="tr-TR" sz="1200" b="1"/>
              <a:t>2* </a:t>
            </a:r>
            <a:r>
              <a:rPr lang="tr-TR" altLang="tr-TR" sz="1200"/>
              <a:t>Formülüne göre 2.2.2 = 8 rakamı bay takıma gerek olmadığını göstermektedir</a:t>
            </a:r>
          </a:p>
          <a:p>
            <a:pPr algn="ctr" eaLnBrk="1" hangingPunct="1">
              <a:buFontTx/>
              <a:buNone/>
            </a:pPr>
            <a:endParaRPr lang="tr-TR" altLang="tr-TR" sz="1200"/>
          </a:p>
          <a:p>
            <a:pPr algn="ctr" eaLnBrk="1" hangingPunct="1">
              <a:buFontTx/>
              <a:buNone/>
            </a:pPr>
            <a:endParaRPr lang="tr-TR" altLang="tr-TR" sz="1200"/>
          </a:p>
          <a:p>
            <a:pPr algn="ctr" eaLnBrk="1" hangingPunct="1">
              <a:buFontTx/>
              <a:buNone/>
            </a:pPr>
            <a:r>
              <a:rPr lang="tr-TR" altLang="tr-TR" sz="2000"/>
              <a:t>       2      1             1</a:t>
            </a:r>
          </a:p>
          <a:p>
            <a:pPr algn="ctr" eaLnBrk="1" hangingPunct="1">
              <a:buFontTx/>
              <a:buNone/>
            </a:pPr>
            <a:r>
              <a:rPr lang="tr-TR" altLang="tr-TR" sz="2000"/>
              <a:t>2</a:t>
            </a:r>
          </a:p>
          <a:p>
            <a:pPr algn="ctr" eaLnBrk="1" hangingPunct="1">
              <a:buFontTx/>
              <a:buNone/>
            </a:pPr>
            <a:r>
              <a:rPr lang="tr-TR" altLang="tr-TR" sz="2000"/>
              <a:t>       4      3             3</a:t>
            </a:r>
          </a:p>
          <a:p>
            <a:pPr algn="ctr" eaLnBrk="1" hangingPunct="1">
              <a:buFontTx/>
              <a:buNone/>
            </a:pPr>
            <a:r>
              <a:rPr lang="tr-TR" altLang="tr-TR" sz="2000"/>
              <a:t>4</a:t>
            </a:r>
          </a:p>
          <a:p>
            <a:pPr algn="ctr" eaLnBrk="1" hangingPunct="1">
              <a:buFontTx/>
              <a:buNone/>
            </a:pPr>
            <a:r>
              <a:rPr lang="tr-TR" altLang="tr-TR" sz="2000"/>
              <a:t>       6       5             5</a:t>
            </a:r>
          </a:p>
          <a:p>
            <a:pPr algn="ctr" eaLnBrk="1" hangingPunct="1">
              <a:buFontTx/>
              <a:buNone/>
            </a:pPr>
            <a:r>
              <a:rPr lang="tr-TR" altLang="tr-TR" sz="2000"/>
              <a:t>6</a:t>
            </a:r>
          </a:p>
          <a:p>
            <a:pPr algn="ctr" eaLnBrk="1" hangingPunct="1">
              <a:buFontTx/>
              <a:buNone/>
            </a:pPr>
            <a:r>
              <a:rPr lang="tr-TR" altLang="tr-TR" sz="2000"/>
              <a:t>      8       7             7</a:t>
            </a:r>
          </a:p>
          <a:p>
            <a:pPr algn="ctr" eaLnBrk="1" hangingPunct="1">
              <a:buFontTx/>
              <a:buNone/>
            </a:pPr>
            <a:r>
              <a:rPr lang="tr-TR" altLang="tr-TR" sz="2000"/>
              <a:t>8</a:t>
            </a:r>
          </a:p>
        </p:txBody>
      </p:sp>
      <p:sp>
        <p:nvSpPr>
          <p:cNvPr id="65540" name="Line 7"/>
          <p:cNvSpPr>
            <a:spLocks noChangeShapeType="1"/>
          </p:cNvSpPr>
          <p:nvPr/>
        </p:nvSpPr>
        <p:spPr bwMode="auto">
          <a:xfrm>
            <a:off x="5880100" y="2133600"/>
            <a:ext cx="6477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41" name="Line 8"/>
          <p:cNvSpPr>
            <a:spLocks noChangeShapeType="1"/>
          </p:cNvSpPr>
          <p:nvPr/>
        </p:nvSpPr>
        <p:spPr bwMode="auto">
          <a:xfrm>
            <a:off x="5880100" y="2492375"/>
            <a:ext cx="6477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42" name="Line 9"/>
          <p:cNvSpPr>
            <a:spLocks noChangeShapeType="1"/>
          </p:cNvSpPr>
          <p:nvPr/>
        </p:nvSpPr>
        <p:spPr bwMode="auto">
          <a:xfrm>
            <a:off x="5880100" y="2852738"/>
            <a:ext cx="6477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43" name="Line 10"/>
          <p:cNvSpPr>
            <a:spLocks noChangeShapeType="1"/>
          </p:cNvSpPr>
          <p:nvPr/>
        </p:nvSpPr>
        <p:spPr bwMode="auto">
          <a:xfrm>
            <a:off x="5951538" y="3213100"/>
            <a:ext cx="57626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44" name="Line 12"/>
          <p:cNvSpPr>
            <a:spLocks noChangeShapeType="1"/>
          </p:cNvSpPr>
          <p:nvPr/>
        </p:nvSpPr>
        <p:spPr bwMode="auto">
          <a:xfrm>
            <a:off x="5880100" y="3573463"/>
            <a:ext cx="6477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45" name="Line 14"/>
          <p:cNvSpPr>
            <a:spLocks noChangeShapeType="1"/>
          </p:cNvSpPr>
          <p:nvPr/>
        </p:nvSpPr>
        <p:spPr bwMode="auto">
          <a:xfrm>
            <a:off x="5951538" y="3933825"/>
            <a:ext cx="57626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46" name="Line 16"/>
          <p:cNvSpPr>
            <a:spLocks noChangeShapeType="1"/>
          </p:cNvSpPr>
          <p:nvPr/>
        </p:nvSpPr>
        <p:spPr bwMode="auto">
          <a:xfrm>
            <a:off x="5951539" y="4724400"/>
            <a:ext cx="6492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47" name="Line 17"/>
          <p:cNvSpPr>
            <a:spLocks noChangeShapeType="1"/>
          </p:cNvSpPr>
          <p:nvPr/>
        </p:nvSpPr>
        <p:spPr bwMode="auto">
          <a:xfrm>
            <a:off x="6527800" y="2133601"/>
            <a:ext cx="0" cy="3587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48" name="Line 18"/>
          <p:cNvSpPr>
            <a:spLocks noChangeShapeType="1"/>
          </p:cNvSpPr>
          <p:nvPr/>
        </p:nvSpPr>
        <p:spPr bwMode="auto">
          <a:xfrm>
            <a:off x="6527800" y="2852738"/>
            <a:ext cx="0" cy="3603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49" name="Line 19"/>
          <p:cNvSpPr>
            <a:spLocks noChangeShapeType="1"/>
          </p:cNvSpPr>
          <p:nvPr/>
        </p:nvSpPr>
        <p:spPr bwMode="auto">
          <a:xfrm>
            <a:off x="6527800" y="3573463"/>
            <a:ext cx="0" cy="3603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50" name="Line 20"/>
          <p:cNvSpPr>
            <a:spLocks noChangeShapeType="1"/>
          </p:cNvSpPr>
          <p:nvPr/>
        </p:nvSpPr>
        <p:spPr bwMode="auto">
          <a:xfrm>
            <a:off x="6600825" y="4365626"/>
            <a:ext cx="0" cy="3587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51" name="Line 21"/>
          <p:cNvSpPr>
            <a:spLocks noChangeShapeType="1"/>
          </p:cNvSpPr>
          <p:nvPr/>
        </p:nvSpPr>
        <p:spPr bwMode="auto">
          <a:xfrm flipH="1">
            <a:off x="5880101" y="4365625"/>
            <a:ext cx="7207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52" name="Line 22"/>
          <p:cNvSpPr>
            <a:spLocks noChangeShapeType="1"/>
          </p:cNvSpPr>
          <p:nvPr/>
        </p:nvSpPr>
        <p:spPr bwMode="auto">
          <a:xfrm>
            <a:off x="6527801" y="2276475"/>
            <a:ext cx="79216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53" name="Line 23"/>
          <p:cNvSpPr>
            <a:spLocks noChangeShapeType="1"/>
          </p:cNvSpPr>
          <p:nvPr/>
        </p:nvSpPr>
        <p:spPr bwMode="auto">
          <a:xfrm>
            <a:off x="6527801" y="2997200"/>
            <a:ext cx="79216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54" name="Line 24"/>
          <p:cNvSpPr>
            <a:spLocks noChangeShapeType="1"/>
          </p:cNvSpPr>
          <p:nvPr/>
        </p:nvSpPr>
        <p:spPr bwMode="auto">
          <a:xfrm>
            <a:off x="6527801" y="3716338"/>
            <a:ext cx="79216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55" name="Line 25"/>
          <p:cNvSpPr>
            <a:spLocks noChangeShapeType="1"/>
          </p:cNvSpPr>
          <p:nvPr/>
        </p:nvSpPr>
        <p:spPr bwMode="auto">
          <a:xfrm>
            <a:off x="6600826" y="4508500"/>
            <a:ext cx="7905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56" name="Line 27"/>
          <p:cNvSpPr>
            <a:spLocks noChangeShapeType="1"/>
          </p:cNvSpPr>
          <p:nvPr/>
        </p:nvSpPr>
        <p:spPr bwMode="auto">
          <a:xfrm>
            <a:off x="7319963" y="2276476"/>
            <a:ext cx="0" cy="7207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57" name="Line 28"/>
          <p:cNvSpPr>
            <a:spLocks noChangeShapeType="1"/>
          </p:cNvSpPr>
          <p:nvPr/>
        </p:nvSpPr>
        <p:spPr bwMode="auto">
          <a:xfrm>
            <a:off x="7319963" y="3716338"/>
            <a:ext cx="0" cy="7921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58" name="Line 29"/>
          <p:cNvSpPr>
            <a:spLocks noChangeShapeType="1"/>
          </p:cNvSpPr>
          <p:nvPr/>
        </p:nvSpPr>
        <p:spPr bwMode="auto">
          <a:xfrm>
            <a:off x="7319963" y="2636838"/>
            <a:ext cx="100806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59" name="Line 30"/>
          <p:cNvSpPr>
            <a:spLocks noChangeShapeType="1"/>
          </p:cNvSpPr>
          <p:nvPr/>
        </p:nvSpPr>
        <p:spPr bwMode="auto">
          <a:xfrm>
            <a:off x="7319963" y="4076700"/>
            <a:ext cx="100806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60" name="Line 31"/>
          <p:cNvSpPr>
            <a:spLocks noChangeShapeType="1"/>
          </p:cNvSpPr>
          <p:nvPr/>
        </p:nvSpPr>
        <p:spPr bwMode="auto">
          <a:xfrm>
            <a:off x="8328025" y="2636838"/>
            <a:ext cx="0" cy="14398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61" name="Line 40"/>
          <p:cNvSpPr>
            <a:spLocks noChangeShapeType="1"/>
          </p:cNvSpPr>
          <p:nvPr/>
        </p:nvSpPr>
        <p:spPr bwMode="auto">
          <a:xfrm flipH="1">
            <a:off x="5016500" y="2276475"/>
            <a:ext cx="15113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62" name="Line 41"/>
          <p:cNvSpPr>
            <a:spLocks noChangeShapeType="1"/>
          </p:cNvSpPr>
          <p:nvPr/>
        </p:nvSpPr>
        <p:spPr bwMode="auto">
          <a:xfrm flipH="1">
            <a:off x="5016500" y="2997200"/>
            <a:ext cx="15113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63" name="Line 42"/>
          <p:cNvSpPr>
            <a:spLocks noChangeShapeType="1"/>
          </p:cNvSpPr>
          <p:nvPr/>
        </p:nvSpPr>
        <p:spPr bwMode="auto">
          <a:xfrm flipH="1">
            <a:off x="5016500" y="3716338"/>
            <a:ext cx="15113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64" name="Line 43"/>
          <p:cNvSpPr>
            <a:spLocks noChangeShapeType="1"/>
          </p:cNvSpPr>
          <p:nvPr/>
        </p:nvSpPr>
        <p:spPr bwMode="auto">
          <a:xfrm flipH="1">
            <a:off x="5016501" y="4508500"/>
            <a:ext cx="15843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65" name="Line 46"/>
          <p:cNvSpPr>
            <a:spLocks noChangeShapeType="1"/>
          </p:cNvSpPr>
          <p:nvPr/>
        </p:nvSpPr>
        <p:spPr bwMode="auto">
          <a:xfrm flipH="1">
            <a:off x="4151313" y="2636838"/>
            <a:ext cx="316865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66" name="Line 47"/>
          <p:cNvSpPr>
            <a:spLocks noChangeShapeType="1"/>
          </p:cNvSpPr>
          <p:nvPr/>
        </p:nvSpPr>
        <p:spPr bwMode="auto">
          <a:xfrm flipH="1">
            <a:off x="4079875" y="4076700"/>
            <a:ext cx="324008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67" name="Line 50"/>
          <p:cNvSpPr>
            <a:spLocks noChangeShapeType="1"/>
          </p:cNvSpPr>
          <p:nvPr/>
        </p:nvSpPr>
        <p:spPr bwMode="auto">
          <a:xfrm flipH="1">
            <a:off x="3000376" y="3357563"/>
            <a:ext cx="51847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68" name="Line 51"/>
          <p:cNvSpPr>
            <a:spLocks noChangeShapeType="1"/>
          </p:cNvSpPr>
          <p:nvPr/>
        </p:nvSpPr>
        <p:spPr bwMode="auto">
          <a:xfrm>
            <a:off x="8328025" y="3357563"/>
            <a:ext cx="10810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69" name="Line 57"/>
          <p:cNvSpPr>
            <a:spLocks noChangeShapeType="1"/>
          </p:cNvSpPr>
          <p:nvPr/>
        </p:nvSpPr>
        <p:spPr bwMode="auto">
          <a:xfrm flipH="1">
            <a:off x="3503614" y="2565400"/>
            <a:ext cx="7207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70" name="Line 58"/>
          <p:cNvSpPr>
            <a:spLocks noChangeShapeType="1"/>
          </p:cNvSpPr>
          <p:nvPr/>
        </p:nvSpPr>
        <p:spPr bwMode="auto">
          <a:xfrm flipH="1">
            <a:off x="3503614" y="4005263"/>
            <a:ext cx="64928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71" name="Line 60"/>
          <p:cNvSpPr>
            <a:spLocks noChangeShapeType="1"/>
          </p:cNvSpPr>
          <p:nvPr/>
        </p:nvSpPr>
        <p:spPr bwMode="auto">
          <a:xfrm flipH="1">
            <a:off x="3000376" y="2997200"/>
            <a:ext cx="5762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72" name="Line 63"/>
          <p:cNvSpPr>
            <a:spLocks noChangeShapeType="1"/>
          </p:cNvSpPr>
          <p:nvPr/>
        </p:nvSpPr>
        <p:spPr bwMode="auto">
          <a:xfrm flipH="1">
            <a:off x="4224339" y="5661025"/>
            <a:ext cx="35274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73" name="Line 64"/>
          <p:cNvSpPr>
            <a:spLocks noChangeShapeType="1"/>
          </p:cNvSpPr>
          <p:nvPr/>
        </p:nvSpPr>
        <p:spPr bwMode="auto">
          <a:xfrm flipH="1">
            <a:off x="2208213" y="3213100"/>
            <a:ext cx="79216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74" name="Rectangle 66"/>
          <p:cNvSpPr>
            <a:spLocks noChangeArrowheads="1"/>
          </p:cNvSpPr>
          <p:nvPr/>
        </p:nvSpPr>
        <p:spPr bwMode="auto">
          <a:xfrm>
            <a:off x="3432175" y="5734050"/>
            <a:ext cx="45720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fontAlgn="base">
              <a:spcBef>
                <a:spcPct val="0"/>
              </a:spcBef>
              <a:spcAft>
                <a:spcPct val="0"/>
              </a:spcAft>
              <a:buFontTx/>
              <a:buNone/>
            </a:pPr>
            <a:r>
              <a:rPr lang="tr-TR" altLang="tr-TR" sz="1800">
                <a:solidFill>
                  <a:prstClr val="white"/>
                </a:solidFill>
                <a:latin typeface="Arial" panose="020B0604020202020204" pitchFamily="34" charset="0"/>
              </a:rPr>
              <a:t>1-5 Final Oynar</a:t>
            </a:r>
          </a:p>
          <a:p>
            <a:pPr algn="ctr" fontAlgn="base">
              <a:spcBef>
                <a:spcPct val="0"/>
              </a:spcBef>
              <a:spcAft>
                <a:spcPct val="0"/>
              </a:spcAft>
              <a:buFontTx/>
              <a:buNone/>
            </a:pPr>
            <a:r>
              <a:rPr lang="tr-TR" altLang="tr-TR" sz="1800">
                <a:solidFill>
                  <a:prstClr val="white"/>
                </a:solidFill>
                <a:latin typeface="Arial" panose="020B0604020202020204" pitchFamily="34" charset="0"/>
              </a:rPr>
              <a:t>5 Kazanırsa Şampiyon</a:t>
            </a:r>
          </a:p>
          <a:p>
            <a:pPr algn="ctr" fontAlgn="base">
              <a:spcBef>
                <a:spcPct val="0"/>
              </a:spcBef>
              <a:spcAft>
                <a:spcPct val="0"/>
              </a:spcAft>
              <a:buFontTx/>
              <a:buNone/>
            </a:pPr>
            <a:r>
              <a:rPr lang="tr-TR" altLang="tr-TR" sz="1800">
                <a:solidFill>
                  <a:prstClr val="white"/>
                </a:solidFill>
                <a:latin typeface="Arial" panose="020B0604020202020204" pitchFamily="34" charset="0"/>
              </a:rPr>
              <a:t>1 kazanırsa 2. Maç Oynanır</a:t>
            </a:r>
          </a:p>
        </p:txBody>
      </p:sp>
      <p:sp>
        <p:nvSpPr>
          <p:cNvPr id="65575" name="Line 68"/>
          <p:cNvSpPr>
            <a:spLocks noChangeShapeType="1"/>
          </p:cNvSpPr>
          <p:nvPr/>
        </p:nvSpPr>
        <p:spPr bwMode="auto">
          <a:xfrm>
            <a:off x="4224338" y="2492376"/>
            <a:ext cx="0" cy="1444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76" name="Line 70"/>
          <p:cNvSpPr>
            <a:spLocks noChangeShapeType="1"/>
          </p:cNvSpPr>
          <p:nvPr/>
        </p:nvSpPr>
        <p:spPr bwMode="auto">
          <a:xfrm flipH="1">
            <a:off x="4151313" y="2492375"/>
            <a:ext cx="863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77" name="Line 72"/>
          <p:cNvSpPr>
            <a:spLocks noChangeShapeType="1"/>
          </p:cNvSpPr>
          <p:nvPr/>
        </p:nvSpPr>
        <p:spPr bwMode="auto">
          <a:xfrm>
            <a:off x="4151313" y="3933826"/>
            <a:ext cx="0" cy="1428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78" name="Line 75"/>
          <p:cNvSpPr>
            <a:spLocks noChangeShapeType="1"/>
          </p:cNvSpPr>
          <p:nvPr/>
        </p:nvSpPr>
        <p:spPr bwMode="auto">
          <a:xfrm>
            <a:off x="3575050" y="2565401"/>
            <a:ext cx="0" cy="14398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79" name="Line 77"/>
          <p:cNvSpPr>
            <a:spLocks noChangeShapeType="1"/>
          </p:cNvSpPr>
          <p:nvPr/>
        </p:nvSpPr>
        <p:spPr bwMode="auto">
          <a:xfrm>
            <a:off x="5016500" y="3716338"/>
            <a:ext cx="0" cy="7921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80" name="Line 78"/>
          <p:cNvSpPr>
            <a:spLocks noChangeShapeType="1"/>
          </p:cNvSpPr>
          <p:nvPr/>
        </p:nvSpPr>
        <p:spPr bwMode="auto">
          <a:xfrm>
            <a:off x="5016500" y="2276476"/>
            <a:ext cx="0" cy="7207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81" name="Line 80"/>
          <p:cNvSpPr>
            <a:spLocks noChangeShapeType="1"/>
          </p:cNvSpPr>
          <p:nvPr/>
        </p:nvSpPr>
        <p:spPr bwMode="auto">
          <a:xfrm>
            <a:off x="3000375" y="2997201"/>
            <a:ext cx="0" cy="3603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82" name="Line 82"/>
          <p:cNvSpPr>
            <a:spLocks noChangeShapeType="1"/>
          </p:cNvSpPr>
          <p:nvPr/>
        </p:nvSpPr>
        <p:spPr bwMode="auto">
          <a:xfrm flipH="1">
            <a:off x="4079876" y="3933825"/>
            <a:ext cx="9366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83" name="Line 83"/>
          <p:cNvSpPr>
            <a:spLocks noChangeShapeType="1"/>
          </p:cNvSpPr>
          <p:nvPr/>
        </p:nvSpPr>
        <p:spPr bwMode="auto">
          <a:xfrm flipV="1">
            <a:off x="7680326" y="3429001"/>
            <a:ext cx="1871663" cy="22320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
        <p:nvSpPr>
          <p:cNvPr id="65584" name="Line 84"/>
          <p:cNvSpPr>
            <a:spLocks noChangeShapeType="1"/>
          </p:cNvSpPr>
          <p:nvPr/>
        </p:nvSpPr>
        <p:spPr bwMode="auto">
          <a:xfrm flipH="1" flipV="1">
            <a:off x="1919288" y="3213101"/>
            <a:ext cx="2305050" cy="24479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a:solidFill>
                <a:prstClr val="white"/>
              </a:solidFill>
              <a:latin typeface="Arial" panose="020B0604020202020204" pitchFamily="34" charset="0"/>
            </a:endParaRPr>
          </a:p>
        </p:txBody>
      </p:sp>
    </p:spTree>
    <p:extLst>
      <p:ext uri="{BB962C8B-B14F-4D97-AF65-F5344CB8AC3E}">
        <p14:creationId xmlns:p14="http://schemas.microsoft.com/office/powerpoint/2010/main" val="17468537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6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7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8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9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673</Words>
  <Application>Microsoft Office PowerPoint</Application>
  <PresentationFormat>Özel</PresentationFormat>
  <Paragraphs>120</Paragraphs>
  <Slides>11</Slides>
  <Notes>0</Notes>
  <HiddenSlides>0</HiddenSlides>
  <MMClips>0</MMClips>
  <ScaleCrop>false</ScaleCrop>
  <HeadingPairs>
    <vt:vector size="4" baseType="variant">
      <vt:variant>
        <vt:lpstr>Tema</vt:lpstr>
      </vt:variant>
      <vt:variant>
        <vt:i4>11</vt:i4>
      </vt:variant>
      <vt:variant>
        <vt:lpstr>Slayt Başlıkları</vt:lpstr>
      </vt:variant>
      <vt:variant>
        <vt:i4>11</vt:i4>
      </vt:variant>
    </vt:vector>
  </HeadingPairs>
  <TitlesOfParts>
    <vt:vector size="22" baseType="lpstr">
      <vt:lpstr>Office Teması</vt:lpstr>
      <vt:lpstr>Ofis Teması</vt:lpstr>
      <vt:lpstr>1_Ofis Teması</vt:lpstr>
      <vt:lpstr>2_Ofis Teması</vt:lpstr>
      <vt:lpstr>3_Ofis Teması</vt:lpstr>
      <vt:lpstr>4_Ofis Teması</vt:lpstr>
      <vt:lpstr>5_Ofis Teması</vt:lpstr>
      <vt:lpstr>6_Ofis Teması</vt:lpstr>
      <vt:lpstr>7_Ofis Teması</vt:lpstr>
      <vt:lpstr>8_Ofis Teması</vt:lpstr>
      <vt:lpstr>9_Ofis Teması</vt:lpstr>
      <vt:lpstr>PowerPoint Sunusu</vt:lpstr>
      <vt:lpstr>YARIŞMA SİSTEMLERİ (FİKSTÜR)</vt:lpstr>
      <vt:lpstr>PowerPoint Sunusu</vt:lpstr>
      <vt:lpstr>PowerPoint Sunusu</vt:lpstr>
      <vt:lpstr>IV.2. Eleme Usulü Yarışma Sistemi (EUYS)</vt:lpstr>
      <vt:lpstr>IV.2.1. Tek Eleme Usulü Yarışma Sistemi</vt:lpstr>
      <vt:lpstr>Sekil. 11   Sekiz takımın katıldığı EUYS göre müsabaka şablonu</vt:lpstr>
      <vt:lpstr>PowerPoint Sunusu</vt:lpstr>
      <vt:lpstr>Sekil 12. Altı takımın katıldığı TEUYS anahtarı</vt:lpstr>
      <vt:lpstr>     IV.2.2. Çift Eleme Usulü Yarışma Sistemi</vt:lpstr>
      <vt:lpstr>Örnek 9. Sekiz takımın katıldığı bir organizasyonda, ÇDEUYS uygulandığı yarışma anahtarını hazırlayınız.</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Lenovo</dc:creator>
  <cp:lastModifiedBy>user</cp:lastModifiedBy>
  <cp:revision>2</cp:revision>
  <dcterms:created xsi:type="dcterms:W3CDTF">2020-01-10T08:31:48Z</dcterms:created>
  <dcterms:modified xsi:type="dcterms:W3CDTF">2020-11-15T12:33:50Z</dcterms:modified>
</cp:coreProperties>
</file>