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56" r:id="rId3"/>
    <p:sldId id="257" r:id="rId4"/>
    <p:sldId id="258" r:id="rId5"/>
    <p:sldId id="262" r:id="rId6"/>
    <p:sldId id="259" r:id="rId7"/>
    <p:sldId id="263" r:id="rId8"/>
    <p:sldId id="260" r:id="rId9"/>
    <p:sldId id="264" r:id="rId10"/>
    <p:sldId id="261"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102"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0A9CB6-6401-4E7B-B647-2907EB902153}" type="datetimeFigureOut">
              <a:rPr lang="tr-TR" smtClean="0"/>
              <a:t>19.2.2020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7C0164-5265-4517-881F-5F89EF13BC94}" type="slidenum">
              <a:rPr lang="tr-TR" smtClean="0"/>
              <a:t>‹#›</a:t>
            </a:fld>
            <a:endParaRPr lang="tr-TR"/>
          </a:p>
        </p:txBody>
      </p:sp>
    </p:spTree>
    <p:extLst>
      <p:ext uri="{BB962C8B-B14F-4D97-AF65-F5344CB8AC3E}">
        <p14:creationId xmlns:p14="http://schemas.microsoft.com/office/powerpoint/2010/main" val="3852266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charset="0"/>
                <a:ea typeface="Microsoft YaHei" charset="-122"/>
              </a:defRPr>
            </a:lvl1pPr>
            <a:lvl2pPr eaLnBrk="0">
              <a:tabLst>
                <a:tab pos="723900" algn="l"/>
                <a:tab pos="1447800" algn="l"/>
                <a:tab pos="2171700" algn="l"/>
                <a:tab pos="2895600" algn="l"/>
              </a:tabLst>
              <a:defRPr>
                <a:solidFill>
                  <a:schemeClr val="tx1"/>
                </a:solidFill>
                <a:latin typeface="Arial" charset="0"/>
                <a:ea typeface="Microsoft YaHei" charset="-122"/>
              </a:defRPr>
            </a:lvl2pPr>
            <a:lvl3pPr eaLnBrk="0">
              <a:tabLst>
                <a:tab pos="723900" algn="l"/>
                <a:tab pos="1447800" algn="l"/>
                <a:tab pos="2171700" algn="l"/>
                <a:tab pos="2895600" algn="l"/>
              </a:tabLst>
              <a:defRPr>
                <a:solidFill>
                  <a:schemeClr val="tx1"/>
                </a:solidFill>
                <a:latin typeface="Arial" charset="0"/>
                <a:ea typeface="Microsoft YaHei" charset="-122"/>
              </a:defRPr>
            </a:lvl3pPr>
            <a:lvl4pPr eaLnBrk="0">
              <a:tabLst>
                <a:tab pos="723900" algn="l"/>
                <a:tab pos="1447800" algn="l"/>
                <a:tab pos="2171700" algn="l"/>
                <a:tab pos="2895600" algn="l"/>
              </a:tabLst>
              <a:defRPr>
                <a:solidFill>
                  <a:schemeClr val="tx1"/>
                </a:solidFill>
                <a:latin typeface="Arial" charset="0"/>
                <a:ea typeface="Microsoft YaHei" charset="-122"/>
              </a:defRPr>
            </a:lvl4pPr>
            <a:lvl5pPr eaLnBrk="0">
              <a:tabLst>
                <a:tab pos="723900" algn="l"/>
                <a:tab pos="1447800" algn="l"/>
                <a:tab pos="2171700" algn="l"/>
                <a:tab pos="28956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9pPr>
          </a:lstStyle>
          <a:p>
            <a:pPr eaLnBrk="1"/>
            <a:fld id="{C3797CAD-C2A0-4187-AA5B-63607C7F6A4B}" type="slidenum">
              <a:rPr lang="tr-TR" altLang="en-US">
                <a:solidFill>
                  <a:srgbClr val="000000"/>
                </a:solidFill>
                <a:latin typeface="Times New Roman" pitchFamily="16" charset="0"/>
              </a:rPr>
              <a:pPr eaLnBrk="1"/>
              <a:t>1</a:t>
            </a:fld>
            <a:endParaRPr lang="tr-TR" altLang="en-US">
              <a:solidFill>
                <a:srgbClr val="000000"/>
              </a:solidFill>
              <a:latin typeface="Times New Roman" pitchFamily="16" charset="0"/>
            </a:endParaRPr>
          </a:p>
        </p:txBody>
      </p:sp>
      <p:sp>
        <p:nvSpPr>
          <p:cNvPr id="57347"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pic>
        <p:nvPicPr>
          <p:cNvPr id="3" name="Resim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30915"/>
            <a:ext cx="827088"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685801" y="1600200"/>
            <a:ext cx="7770813" cy="1778000"/>
          </a:xfrm>
        </p:spPr>
        <p:txBody>
          <a:bodyPr/>
          <a:lstStyle/>
          <a:p>
            <a:r>
              <a:rPr lang="tr-TR" smtClean="0"/>
              <a:t>Asıl başlık stili için tıklatın</a:t>
            </a:r>
            <a:endParaRPr lang="en-US"/>
          </a:p>
        </p:txBody>
      </p:sp>
      <p:sp>
        <p:nvSpPr>
          <p:cNvPr id="4" name="Rectangle 16"/>
          <p:cNvSpPr>
            <a:spLocks noGrp="1" noChangeArrowheads="1"/>
          </p:cNvSpPr>
          <p:nvPr>
            <p:ph type="dt" idx="10"/>
          </p:nvPr>
        </p:nvSpPr>
        <p:spPr/>
        <p:txBody>
          <a:bodyPr/>
          <a:lstStyle>
            <a:lvl1pPr>
              <a:defRPr/>
            </a:lvl1pPr>
          </a:lstStyle>
          <a:p>
            <a:pPr>
              <a:defRPr/>
            </a:pPr>
            <a:r>
              <a:rPr lang="en-US" altLang="en-US"/>
              <a:t>15.04.18</a:t>
            </a:r>
            <a:endParaRPr lang="tr-TR" altLang="en-US"/>
          </a:p>
        </p:txBody>
      </p:sp>
      <p:sp>
        <p:nvSpPr>
          <p:cNvPr id="5" name="Rectangle 18"/>
          <p:cNvSpPr>
            <a:spLocks noGrp="1" noChangeArrowheads="1"/>
          </p:cNvSpPr>
          <p:nvPr>
            <p:ph type="sldNum" idx="11"/>
          </p:nvPr>
        </p:nvSpPr>
        <p:spPr/>
        <p:txBody>
          <a:bodyPr/>
          <a:lstStyle>
            <a:lvl1pPr>
              <a:defRPr/>
            </a:lvl1pPr>
          </a:lstStyle>
          <a:p>
            <a:pPr>
              <a:defRPr/>
            </a:pPr>
            <a:fld id="{969976AF-0B1F-46F3-B5C5-7A95A0194D8E}" type="slidenum">
              <a:rPr lang="tr-TR" altLang="en-US"/>
              <a:pPr>
                <a:defRPr/>
              </a:pPr>
              <a:t>‹#›</a:t>
            </a:fld>
            <a:endParaRPr lang="tr-TR" altLang="en-US"/>
          </a:p>
        </p:txBody>
      </p:sp>
    </p:spTree>
    <p:extLst>
      <p:ext uri="{BB962C8B-B14F-4D97-AF65-F5344CB8AC3E}">
        <p14:creationId xmlns:p14="http://schemas.microsoft.com/office/powerpoint/2010/main" val="3066821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idx="4294967295"/>
          </p:nvPr>
        </p:nvSpPr>
        <p:spPr>
          <a:xfrm>
            <a:off x="684214" y="476250"/>
            <a:ext cx="7773987" cy="1728788"/>
          </a:xfrm>
        </p:spPr>
        <p:txBody>
          <a:bodyPr anchor="t"/>
          <a:lstStyle/>
          <a:p>
            <a:pPr algn="ctr">
              <a:tabLst>
                <a:tab pos="723900" algn="l"/>
                <a:tab pos="1447800" algn="l"/>
                <a:tab pos="2171700" algn="l"/>
                <a:tab pos="2895600" algn="l"/>
                <a:tab pos="3619500" algn="l"/>
                <a:tab pos="4343400" algn="l"/>
                <a:tab pos="5067300" algn="l"/>
                <a:tab pos="5791200" algn="l"/>
                <a:tab pos="6515100" algn="l"/>
                <a:tab pos="7239000" algn="l"/>
              </a:tabLst>
            </a:pPr>
            <a:r>
              <a:rPr lang="tr-TR" sz="4800" b="1" dirty="0" smtClean="0"/>
              <a:t>SAMSUN</a:t>
            </a:r>
            <a:br>
              <a:rPr lang="tr-TR" sz="4800" b="1" dirty="0" smtClean="0"/>
            </a:br>
            <a:r>
              <a:rPr lang="tr-TR" sz="4800" b="1" dirty="0" smtClean="0"/>
              <a:t>KAYAK MERKEZİ</a:t>
            </a:r>
            <a:endParaRPr lang="en-US" altLang="en-US" dirty="0" smtClean="0"/>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6" y="2303465"/>
            <a:ext cx="6108700" cy="3500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116444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0"/>
            <a:ext cx="9144000" cy="2428892"/>
          </a:xfrm>
        </p:spPr>
        <p:txBody>
          <a:bodyPr/>
          <a:lstStyle/>
          <a:p>
            <a:r>
              <a:rPr lang="tr-T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LADİK-AKDAĞ KAYAK MERKEZİ</a:t>
            </a:r>
            <a:endParaRPr lang="tr-T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descr="http://samsun.com.tr/images/galeri/800x600/a05383dc-f18a-4839-b921-2bd7a6a1b8da.jpg"/>
          <p:cNvPicPr>
            <a:picLocks noChangeAspect="1" noChangeArrowheads="1"/>
          </p:cNvPicPr>
          <p:nvPr/>
        </p:nvPicPr>
        <p:blipFill>
          <a:blip r:embed="rId2"/>
          <a:srcRect/>
          <a:stretch>
            <a:fillRect/>
          </a:stretch>
        </p:blipFill>
        <p:spPr bwMode="auto">
          <a:xfrm>
            <a:off x="1" y="1857364"/>
            <a:ext cx="9144000" cy="500063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4000" b="1" i="1" dirty="0" smtClean="0">
                <a:solidFill>
                  <a:srgbClr val="FF0000"/>
                </a:solidFill>
              </a:rPr>
              <a:t>Genel özellikleri nedir?</a:t>
            </a:r>
            <a:endParaRPr lang="tr-TR" sz="4000" b="1" i="1" dirty="0">
              <a:solidFill>
                <a:srgbClr val="FF0000"/>
              </a:solidFill>
            </a:endParaRPr>
          </a:p>
        </p:txBody>
      </p:sp>
      <p:sp>
        <p:nvSpPr>
          <p:cNvPr id="3" name="2 İçerik Yer Tutucusu"/>
          <p:cNvSpPr>
            <a:spLocks noGrp="1"/>
          </p:cNvSpPr>
          <p:nvPr>
            <p:ph idx="1"/>
          </p:nvPr>
        </p:nvSpPr>
        <p:spPr/>
        <p:txBody>
          <a:bodyPr>
            <a:normAutofit/>
          </a:bodyPr>
          <a:lstStyle/>
          <a:p>
            <a:r>
              <a:rPr lang="tr-TR" b="1" i="1" dirty="0" smtClean="0"/>
              <a:t>Lâdik </a:t>
            </a:r>
            <a:r>
              <a:rPr lang="tr-TR" b="1" i="1" dirty="0" err="1" smtClean="0"/>
              <a:t>Akdağ</a:t>
            </a:r>
            <a:r>
              <a:rPr lang="tr-TR" b="1" i="1" dirty="0" smtClean="0"/>
              <a:t> Kayak Merkezi, Orta Karadeniz Bölgesinin tek kayak merkezidir. Pist uzunluğu 1400 m, Telesiyej uzunluğu 1.360  </a:t>
            </a:r>
            <a:r>
              <a:rPr lang="tr-TR" b="1" i="1" dirty="0" err="1" smtClean="0"/>
              <a:t>m’dir</a:t>
            </a:r>
            <a:r>
              <a:rPr lang="tr-TR" b="1" i="1" dirty="0" smtClean="0"/>
              <a:t>.  1500-1770 rakım aralığında kayak yapılmaktadır. Kar verimliliği; Kasım-Mart ayları arasında ortalama 1 metre yüksekliğe ulaşmaktadır.</a:t>
            </a:r>
            <a:endParaRPr lang="tr-TR" b="1"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ladik havadan gÃ¶rÃ¼ntÃ¼"/>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fontAlgn="base">
              <a:buNone/>
            </a:pPr>
            <a:r>
              <a:rPr lang="tr-TR" b="1" i="1" dirty="0" smtClean="0"/>
              <a:t>	Arazi yapısı nedeniyle uzun kayak pist alanlarına sahip olan </a:t>
            </a:r>
            <a:r>
              <a:rPr lang="tr-TR" b="1" i="1" dirty="0" err="1" smtClean="0"/>
              <a:t>Akdağ</a:t>
            </a:r>
            <a:r>
              <a:rPr lang="tr-TR" b="1" i="1" dirty="0" smtClean="0"/>
              <a:t> Kayak Merkezi'nin pistleri çimle kaplıdır. Bu sayede bölge, yaz döneminde çim kayağı yapmaya da elverişlidir. Altyapının her geçen yıl daha da geliştiği Ladik </a:t>
            </a:r>
            <a:r>
              <a:rPr lang="tr-TR" b="1" i="1" dirty="0" err="1" smtClean="0"/>
              <a:t>Akdağ</a:t>
            </a:r>
            <a:r>
              <a:rPr lang="tr-TR" b="1" i="1" dirty="0" smtClean="0"/>
              <a:t> Kayak Merkezi'nde konaklama imkanı da sunulmaktadır.</a:t>
            </a:r>
            <a:endParaRPr lang="tr-TR" b="1"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amsun kayak merkezi"/>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smtClean="0">
                <a:solidFill>
                  <a:srgbClr val="FF0000"/>
                </a:solidFill>
              </a:rPr>
              <a:t>Turizm açısından önemi</a:t>
            </a:r>
            <a:endParaRPr lang="tr-TR" b="1" i="1" dirty="0">
              <a:solidFill>
                <a:srgbClr val="FF0000"/>
              </a:solidFill>
            </a:endParaRPr>
          </a:p>
        </p:txBody>
      </p:sp>
      <p:sp>
        <p:nvSpPr>
          <p:cNvPr id="3" name="2 İçerik Yer Tutucusu"/>
          <p:cNvSpPr>
            <a:spLocks noGrp="1"/>
          </p:cNvSpPr>
          <p:nvPr>
            <p:ph idx="1"/>
          </p:nvPr>
        </p:nvSpPr>
        <p:spPr/>
        <p:txBody>
          <a:bodyPr>
            <a:normAutofit fontScale="92500" lnSpcReduction="10000"/>
          </a:bodyPr>
          <a:lstStyle/>
          <a:p>
            <a:pPr fontAlgn="base"/>
            <a:r>
              <a:rPr lang="tr-TR" b="1" i="1" dirty="0" smtClean="0"/>
              <a:t>Kayak merkezinde yer alan 1.500 metre uzunluğundaki telesiyej, bölgenin kış turizmi için daha cazip bir yer haline gelmesini sağlamıştır. Samsun başta olmak üzere Amasya, Çorum ve Tokat gibi çevre illerden ziyaretçiler, kış döneminde </a:t>
            </a:r>
            <a:r>
              <a:rPr lang="tr-TR" b="1" i="1" dirty="0" err="1" smtClean="0"/>
              <a:t>Akdağ'ın</a:t>
            </a:r>
            <a:r>
              <a:rPr lang="tr-TR" b="1" i="1" dirty="0" smtClean="0"/>
              <a:t> tadını çıkartmaktadır.</a:t>
            </a:r>
            <a:br>
              <a:rPr lang="tr-TR" b="1" i="1" dirty="0" smtClean="0"/>
            </a:br>
            <a:endParaRPr lang="tr-TR" b="1" i="1" dirty="0" smtClean="0"/>
          </a:p>
          <a:p>
            <a:pPr fontAlgn="base"/>
            <a:r>
              <a:rPr lang="tr-TR" b="1" i="1" dirty="0" smtClean="0"/>
              <a:t>Ladik </a:t>
            </a:r>
            <a:r>
              <a:rPr lang="tr-TR" b="1" i="1" dirty="0" err="1" smtClean="0"/>
              <a:t>Akdağ</a:t>
            </a:r>
            <a:r>
              <a:rPr lang="tr-TR" b="1" i="1" dirty="0" smtClean="0"/>
              <a:t> Kayak Merkezi'nde bulunan telesiyej, Samsun Büyükşehir Belediyesi tarafından işletilmektedir.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amsun gezilecek yerler"/>
          <p:cNvPicPr>
            <a:picLocks noChangeAspect="1" noChangeArrowheads="1"/>
          </p:cNvPicPr>
          <p:nvPr/>
        </p:nvPicPr>
        <p:blipFill>
          <a:blip r:embed="rId2"/>
          <a:srcRect/>
          <a:stretch>
            <a:fillRect/>
          </a:stretch>
        </p:blipFill>
        <p:spPr bwMode="auto">
          <a:xfrm>
            <a:off x="0" y="0"/>
            <a:ext cx="9144000" cy="686948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smtClean="0">
                <a:solidFill>
                  <a:srgbClr val="FF0000"/>
                </a:solidFill>
              </a:rPr>
              <a:t>Nerede ve Nasıl gidilir?</a:t>
            </a:r>
            <a:endParaRPr lang="tr-TR" b="1" i="1" dirty="0">
              <a:solidFill>
                <a:srgbClr val="FF0000"/>
              </a:solidFill>
            </a:endParaRPr>
          </a:p>
        </p:txBody>
      </p:sp>
      <p:sp>
        <p:nvSpPr>
          <p:cNvPr id="3" name="2 İçerik Yer Tutucusu"/>
          <p:cNvSpPr>
            <a:spLocks noGrp="1"/>
          </p:cNvSpPr>
          <p:nvPr>
            <p:ph idx="1"/>
          </p:nvPr>
        </p:nvSpPr>
        <p:spPr/>
        <p:txBody>
          <a:bodyPr/>
          <a:lstStyle/>
          <a:p>
            <a:r>
              <a:rPr lang="tr-TR" b="1" i="1" dirty="0" smtClean="0"/>
              <a:t>Samsun şehir merkezine 84 kilometre, Ladik ilçe merkezine ise 7 kilometre uzaklıktadır. Samsun-Ankara karayolu üzerinde Samsun'a yaklaşık 1 saat mesafede olan Havza ilçesine gelmeden önce karayolunda karşınıza çıkan Ladik tabelasından saparak ilçeye ulaşabilirsiniz. İlçe merkezinden </a:t>
            </a:r>
            <a:r>
              <a:rPr lang="tr-TR" b="1" i="1" dirty="0" err="1" smtClean="0"/>
              <a:t>Akdağ'a</a:t>
            </a:r>
            <a:r>
              <a:rPr lang="tr-TR" b="1" i="1" dirty="0" smtClean="0"/>
              <a:t> ulaşmak ise tabelaları takip ederek oldukça kolaydır.</a:t>
            </a:r>
            <a:endParaRPr lang="tr-TR"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ladik kayak merkezi havadan gÃ¶rÃ¼ntÃ¼"/>
          <p:cNvPicPr>
            <a:picLocks noChangeAspect="1" noChangeArrowheads="1"/>
          </p:cNvPicPr>
          <p:nvPr/>
        </p:nvPicPr>
        <p:blipFill>
          <a:blip r:embed="rId2"/>
          <a:srcRect/>
          <a:stretch>
            <a:fillRect/>
          </a:stretch>
        </p:blipFill>
        <p:spPr bwMode="auto">
          <a:xfrm>
            <a:off x="0" y="0"/>
            <a:ext cx="9144000" cy="6869482"/>
          </a:xfrm>
          <a:prstGeom prst="rect">
            <a:avLst/>
          </a:prstGeom>
          <a:noFill/>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125</Words>
  <Application>Microsoft Office PowerPoint</Application>
  <PresentationFormat>Ekran Gösterisi (4:3)</PresentationFormat>
  <Paragraphs>11</Paragraphs>
  <Slides>10</Slides>
  <Notes>1</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SAMSUN KAYAK MERKEZİ</vt:lpstr>
      <vt:lpstr>LADİK-AKDAĞ KAYAK MERKEZİ</vt:lpstr>
      <vt:lpstr>Genel özellikleri nedir?</vt:lpstr>
      <vt:lpstr>PowerPoint Sunusu</vt:lpstr>
      <vt:lpstr>PowerPoint Sunusu</vt:lpstr>
      <vt:lpstr>PowerPoint Sunusu</vt:lpstr>
      <vt:lpstr>Turizm açısından önemi</vt:lpstr>
      <vt:lpstr>PowerPoint Sunusu</vt:lpstr>
      <vt:lpstr>Nerede ve Nasıl gidilir?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LADİK-AKDAĞ KAYAK MERKEZİ</dc:title>
  <dc:creator>user</dc:creator>
  <cp:lastModifiedBy>PRO2000</cp:lastModifiedBy>
  <cp:revision>7</cp:revision>
  <dcterms:created xsi:type="dcterms:W3CDTF">2018-12-05T18:36:24Z</dcterms:created>
  <dcterms:modified xsi:type="dcterms:W3CDTF">2020-02-19T12:15:37Z</dcterms:modified>
</cp:coreProperties>
</file>