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5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Ekran Gösterisi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Sabak</dc:creator>
  <cp:lastModifiedBy>Sabak</cp:lastModifiedBy>
  <cp:revision>10</cp:revision>
  <dcterms:created xsi:type="dcterms:W3CDTF">2020-10-11T13:35:55Z</dcterms:created>
  <dcterms:modified xsi:type="dcterms:W3CDTF">2020-11-11T00:09:15Z</dcterms:modified>
</cp:coreProperties>
</file>