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062CA-077A-40D6-9632-40162E324D04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ED4FA-C679-4E74-A430-B256A27F60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038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D4FA-C679-4E74-A430-B256A27F609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07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AF88638-8802-4F38-AF28-3F61D111F002}" type="datetimeFigureOut">
              <a:rPr lang="tr-TR" smtClean="0"/>
              <a:t>23.11.2021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5A61997-1E53-4E33-A73A-1CF1DB0B3345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ALİ KUŞÇU KİMDİR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6812281"/>
            <a:ext cx="8062912" cy="45719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64885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MATEMATİK ve ASTRONOMİ ESERLERİ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Risale fi al-</a:t>
            </a:r>
            <a:r>
              <a:rPr lang="tr-TR" dirty="0" err="1" smtClean="0"/>
              <a:t>Hay’a</a:t>
            </a:r>
            <a:r>
              <a:rPr lang="tr-TR" dirty="0" smtClean="0"/>
              <a:t> :Bu eser 1457 de Farsça </a:t>
            </a:r>
            <a:r>
              <a:rPr lang="tr-TR" dirty="0" err="1" smtClean="0"/>
              <a:t>yazılmıştır.Astronomi</a:t>
            </a:r>
            <a:r>
              <a:rPr lang="tr-TR" dirty="0" smtClean="0"/>
              <a:t> konusundaki en önemli eserlerinden biridir.</a:t>
            </a:r>
          </a:p>
          <a:p>
            <a:r>
              <a:rPr lang="tr-TR" dirty="0" smtClean="0"/>
              <a:t>El-Risale </a:t>
            </a:r>
            <a:r>
              <a:rPr lang="tr-TR" dirty="0" err="1" smtClean="0"/>
              <a:t>el-Muhammediye:Arapça</a:t>
            </a:r>
            <a:r>
              <a:rPr lang="tr-TR" dirty="0" smtClean="0"/>
              <a:t> yazılmış cebir ve aritmetik üzerine bir kitaptır.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5253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 Risale el-</a:t>
            </a:r>
            <a:r>
              <a:rPr lang="tr-TR" dirty="0" err="1" smtClean="0"/>
              <a:t>Hisab</a:t>
            </a:r>
            <a:r>
              <a:rPr lang="tr-TR" dirty="0" smtClean="0"/>
              <a:t>: 1472 yılında Semerkant’ta Farsça yazılmış aritmetik hakkında bir kitaptır. Ayrıca sinüs ve tanjant teoremlerinde bilinmeyen değerlerin pergel yardımıyla bulunması konusundadır.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80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1399" y="1523434"/>
            <a:ext cx="8229600" cy="4572000"/>
          </a:xfrm>
        </p:spPr>
        <p:txBody>
          <a:bodyPr/>
          <a:lstStyle/>
          <a:p>
            <a:r>
              <a:rPr lang="tr-TR" dirty="0" smtClean="0"/>
              <a:t>El Risale el-Fethiyye:1473 yılında Otlukbeli Savaşı zaferinden sonra Fatih’e sunmuştur.</a:t>
            </a:r>
          </a:p>
          <a:p>
            <a:r>
              <a:rPr lang="tr-TR" dirty="0" smtClean="0"/>
              <a:t>Kitapta ‘</a:t>
            </a:r>
            <a:r>
              <a:rPr lang="tr-TR" dirty="0" err="1" smtClean="0"/>
              <a:t>ekliptik</a:t>
            </a:r>
            <a:r>
              <a:rPr lang="tr-TR" dirty="0" smtClean="0"/>
              <a:t> eğim’ i </a:t>
            </a:r>
            <a:r>
              <a:rPr lang="tr-TR" dirty="0" err="1" smtClean="0"/>
              <a:t>hesaplamıştır.Bu</a:t>
            </a:r>
            <a:r>
              <a:rPr lang="tr-TR" dirty="0" smtClean="0"/>
              <a:t> </a:t>
            </a:r>
            <a:r>
              <a:rPr lang="tr-TR" dirty="0" err="1" smtClean="0"/>
              <a:t>ekliptik</a:t>
            </a:r>
            <a:r>
              <a:rPr lang="tr-TR" dirty="0" smtClean="0"/>
              <a:t> hesaplamaları bugünkünden çok az farklılık göstermektedir.</a:t>
            </a:r>
          </a:p>
          <a:p>
            <a:r>
              <a:rPr lang="tr-TR" dirty="0" smtClean="0"/>
              <a:t>İlk </a:t>
            </a:r>
            <a:r>
              <a:rPr lang="tr-TR" dirty="0" err="1" smtClean="0"/>
              <a:t>bölüm,Dünya’nın</a:t>
            </a:r>
            <a:r>
              <a:rPr lang="tr-TR" dirty="0" smtClean="0"/>
              <a:t> etrafındaki gezegenlerin </a:t>
            </a:r>
            <a:r>
              <a:rPr lang="tr-TR" dirty="0" err="1" smtClean="0"/>
              <a:t>sayıları,neden</a:t>
            </a:r>
            <a:r>
              <a:rPr lang="tr-TR" dirty="0" smtClean="0"/>
              <a:t> oluştukları ve bulundukları yerler ile ilgilidir.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8539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21296"/>
            <a:ext cx="8229600" cy="4572000"/>
          </a:xfrm>
        </p:spPr>
        <p:txBody>
          <a:bodyPr/>
          <a:lstStyle/>
          <a:p>
            <a:r>
              <a:rPr lang="tr-TR" dirty="0" smtClean="0"/>
              <a:t>İkinci </a:t>
            </a:r>
            <a:r>
              <a:rPr lang="tr-TR" dirty="0" err="1" smtClean="0"/>
              <a:t>bölüm,Dünya’nın</a:t>
            </a:r>
            <a:r>
              <a:rPr lang="tr-TR" dirty="0" smtClean="0"/>
              <a:t> şekli ve iklimlerin sınıflandırılması ile </a:t>
            </a:r>
            <a:r>
              <a:rPr lang="tr-TR" dirty="0" err="1" smtClean="0"/>
              <a:t>ilgilidir.Bu</a:t>
            </a:r>
            <a:r>
              <a:rPr lang="tr-TR" dirty="0" smtClean="0"/>
              <a:t> bölümde Dünya’nın neredeyse yuvarlak olduğunu </a:t>
            </a:r>
            <a:r>
              <a:rPr lang="tr-TR" dirty="0" err="1" smtClean="0"/>
              <a:t>söylemiştir.Ekvator’un</a:t>
            </a:r>
            <a:r>
              <a:rPr lang="tr-TR" dirty="0" smtClean="0"/>
              <a:t> </a:t>
            </a:r>
            <a:r>
              <a:rPr lang="tr-TR" dirty="0" err="1" smtClean="0"/>
              <a:t>iklimi,gezegenlerin</a:t>
            </a:r>
            <a:r>
              <a:rPr lang="tr-TR" dirty="0" smtClean="0"/>
              <a:t> </a:t>
            </a:r>
            <a:r>
              <a:rPr lang="tr-TR" dirty="0" err="1" smtClean="0"/>
              <a:t>yörüngeleri,yıllar</a:t>
            </a:r>
            <a:r>
              <a:rPr lang="tr-TR" dirty="0" smtClean="0"/>
              <a:t> ve tarihlerdeki </a:t>
            </a:r>
            <a:r>
              <a:rPr lang="tr-TR" dirty="0" err="1" smtClean="0"/>
              <a:t>açıklamaları,yükselen</a:t>
            </a:r>
            <a:r>
              <a:rPr lang="tr-TR" dirty="0" smtClean="0"/>
              <a:t> ve ayarlanan zamanları incelenmiştir.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7981074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Üçüncü </a:t>
            </a:r>
            <a:r>
              <a:rPr lang="tr-TR" dirty="0" err="1" smtClean="0"/>
              <a:t>Bölüm,göksel</a:t>
            </a:r>
            <a:r>
              <a:rPr lang="tr-TR" dirty="0" smtClean="0"/>
              <a:t> cisimler ve bulutlar </a:t>
            </a:r>
            <a:r>
              <a:rPr lang="tr-TR" dirty="0" err="1" smtClean="0"/>
              <a:t>hakkındadır.Yeryüzü</a:t>
            </a:r>
            <a:r>
              <a:rPr lang="tr-TR" dirty="0" smtClean="0"/>
              <a:t> alanının </a:t>
            </a:r>
            <a:r>
              <a:rPr lang="tr-TR" dirty="0" err="1" smtClean="0"/>
              <a:t>hesaplanması,Dünya’nın</a:t>
            </a:r>
            <a:r>
              <a:rPr lang="tr-TR" dirty="0" smtClean="0"/>
              <a:t> yarıçapının </a:t>
            </a:r>
            <a:r>
              <a:rPr lang="tr-TR" dirty="0" err="1" smtClean="0"/>
              <a:t>hesaplanması,Ay’ın</a:t>
            </a:r>
            <a:r>
              <a:rPr lang="tr-TR" dirty="0" smtClean="0"/>
              <a:t> çapının </a:t>
            </a:r>
            <a:r>
              <a:rPr lang="tr-TR" dirty="0" err="1" smtClean="0"/>
              <a:t>hesaplanması,Ay’ın</a:t>
            </a:r>
            <a:r>
              <a:rPr lang="tr-TR" dirty="0" smtClean="0"/>
              <a:t> çapının Dünya’nınkine </a:t>
            </a:r>
            <a:r>
              <a:rPr lang="tr-TR" dirty="0" err="1" smtClean="0"/>
              <a:t>oranı,Merkür</a:t>
            </a:r>
            <a:r>
              <a:rPr lang="tr-TR" dirty="0" smtClean="0"/>
              <a:t> ve Venüs gezegenleri hakkında bilgiler ile ilgilidir.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6370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 Adamlarımız  </a:t>
            </a:r>
            <a:r>
              <a:rPr lang="tr-TR" dirty="0" err="1" smtClean="0"/>
              <a:t>Serisi,Ali</a:t>
            </a:r>
            <a:r>
              <a:rPr lang="tr-TR" dirty="0" smtClean="0"/>
              <a:t> </a:t>
            </a:r>
            <a:r>
              <a:rPr lang="tr-TR" dirty="0" err="1" smtClean="0"/>
              <a:t>Kuşçu,Bilgi</a:t>
            </a:r>
            <a:r>
              <a:rPr lang="tr-TR" dirty="0" smtClean="0"/>
              <a:t> Güneşi </a:t>
            </a:r>
            <a:r>
              <a:rPr lang="tr-TR" dirty="0" err="1" smtClean="0"/>
              <a:t>Gökbilimci,Parola</a:t>
            </a:r>
            <a:r>
              <a:rPr lang="tr-TR" dirty="0" smtClean="0"/>
              <a:t> Yayınları</a:t>
            </a:r>
          </a:p>
          <a:p>
            <a:r>
              <a:rPr lang="tr-TR" dirty="0" smtClean="0"/>
              <a:t>Matematiksel.org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8471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15.yy. da yaşamış olan önemli bir astronomi ve   matematik bilginidir. </a:t>
            </a:r>
          </a:p>
          <a:p>
            <a:r>
              <a:rPr lang="tr-TR" dirty="0" smtClean="0"/>
              <a:t>Babası Timur İmparatorluğunun 4.sultanı Uluğ Bey’in </a:t>
            </a:r>
            <a:r>
              <a:rPr lang="tr-TR" dirty="0" err="1" smtClean="0"/>
              <a:t>doğancıbaşısı</a:t>
            </a:r>
            <a:r>
              <a:rPr lang="tr-TR" dirty="0" smtClean="0"/>
              <a:t> olduğu için ‘’KUŞÇU’’ lakabı buradan gelmektedir.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8026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Semerkant’ta doğup burada yetişmiştir.</a:t>
            </a:r>
          </a:p>
          <a:p>
            <a:r>
              <a:rPr lang="tr-TR" dirty="0" smtClean="0"/>
              <a:t>Kadızade Rumi ve </a:t>
            </a:r>
            <a:r>
              <a:rPr lang="tr-TR" dirty="0" err="1" smtClean="0"/>
              <a:t>Gıyaseddin</a:t>
            </a:r>
            <a:r>
              <a:rPr lang="tr-TR" dirty="0" smtClean="0"/>
              <a:t> </a:t>
            </a:r>
            <a:r>
              <a:rPr lang="tr-TR" dirty="0" err="1" smtClean="0"/>
              <a:t>Cemşit</a:t>
            </a:r>
            <a:r>
              <a:rPr lang="tr-TR" dirty="0" smtClean="0"/>
              <a:t> el </a:t>
            </a:r>
            <a:r>
              <a:rPr lang="tr-TR" dirty="0" err="1" smtClean="0"/>
              <a:t>Kaşi</a:t>
            </a:r>
            <a:r>
              <a:rPr lang="tr-TR" dirty="0" smtClean="0"/>
              <a:t> gibi dönemin önemli bilim insanlarından matematik ve astronomi dersleri almıştır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800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Batı ve Doğu Bilim Dünyası onu 15. yy da yetişen müstesna alim olarak </a:t>
            </a:r>
            <a:r>
              <a:rPr lang="tr-TR" dirty="0" err="1" smtClean="0"/>
              <a:t>tanır.’’Öyle</a:t>
            </a:r>
            <a:r>
              <a:rPr lang="tr-TR" dirty="0" smtClean="0"/>
              <a:t> ki müsteşrik </a:t>
            </a:r>
            <a:r>
              <a:rPr lang="tr-TR" dirty="0" err="1" smtClean="0"/>
              <a:t>W.Barthold</a:t>
            </a:r>
            <a:r>
              <a:rPr lang="tr-TR" dirty="0" smtClean="0"/>
              <a:t> ; Ali </a:t>
            </a:r>
            <a:r>
              <a:rPr lang="tr-TR" dirty="0" err="1" smtClean="0"/>
              <a:t>Kuççu’yu</a:t>
            </a:r>
            <a:r>
              <a:rPr lang="tr-TR" dirty="0" smtClean="0"/>
              <a:t> ‘15. yy. </a:t>
            </a:r>
            <a:r>
              <a:rPr lang="tr-TR" dirty="0" err="1" smtClean="0"/>
              <a:t>Batlamyos’u</a:t>
            </a:r>
            <a:r>
              <a:rPr lang="tr-TR" dirty="0" smtClean="0"/>
              <a:t> olarak adlandırmıştır.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9657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tr-TR" dirty="0" smtClean="0"/>
              <a:t>ELÇİ DEĞİL BİLGİNİN GÜNEŞİ </a:t>
            </a:r>
          </a:p>
          <a:p>
            <a:r>
              <a:rPr lang="tr-TR" dirty="0" smtClean="0"/>
              <a:t> Uluğ Bey’in öldürülmesinden sonra iç savaşların başlaması üzerine Semerkant’tan ayrıldı ve Tebriz’e giderek Uzun Hasan’ın hizmetine girdi.</a:t>
            </a:r>
          </a:p>
          <a:p>
            <a:r>
              <a:rPr lang="tr-TR" dirty="0" smtClean="0"/>
              <a:t>Uzun Hasan’ın isteği üzerine Osmanlılarla yapılacak olan barış görüşmeleri için bir heyetle İstanbul’a gitti.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0952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Dönemin Sultanı Fatih hiçbir elçiye göstermediği sevgiyi ve saygıyı kendisine gösterdi. Bu ilgisinin sebebini soranlara Fatih: ‘’Ali </a:t>
            </a:r>
            <a:r>
              <a:rPr lang="tr-TR" dirty="0" err="1" smtClean="0"/>
              <a:t>Kuşçu,Uzun</a:t>
            </a:r>
            <a:r>
              <a:rPr lang="tr-TR" dirty="0" smtClean="0"/>
              <a:t> Hasan’ın elçisi </a:t>
            </a:r>
            <a:r>
              <a:rPr lang="tr-TR" dirty="0" err="1" smtClean="0"/>
              <a:t>değil,bilginin</a:t>
            </a:r>
            <a:r>
              <a:rPr lang="tr-TR" dirty="0" smtClean="0"/>
              <a:t> güneşidir.’’ demişti.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32350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kültür merkezi oluşturmanın şartlarından birinin de bilim adamlarını bir araya toplamak olduğunu bilen </a:t>
            </a:r>
            <a:r>
              <a:rPr lang="tr-TR" dirty="0" err="1" smtClean="0"/>
              <a:t>Fatih,Ali</a:t>
            </a:r>
            <a:r>
              <a:rPr lang="tr-TR" dirty="0" smtClean="0"/>
              <a:t> Kuşçu’ya İstanbul’da kalmasını ve medresede bilgisiyle ilim heveslisi gençleri yetiştirmesini rica etti.</a:t>
            </a:r>
          </a:p>
          <a:p>
            <a:r>
              <a:rPr lang="tr-TR" dirty="0" smtClean="0"/>
              <a:t>Elçilik görevini tamamladıktan sonra İstanbul’a gelen Ali Kuşçu Ayasofya’ya müderris olarak atandı.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3933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YAPTIKLARI ve ESERLERİ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Ali Kuşçu, Ayasofya Medresesi’nde Fatih Külliyesi’nin programlarını hazırlamış; </a:t>
            </a:r>
            <a:r>
              <a:rPr lang="tr-TR" dirty="0" err="1" smtClean="0"/>
              <a:t>matematik,astronomi,kozmografya</a:t>
            </a:r>
            <a:r>
              <a:rPr lang="tr-TR" dirty="0" smtClean="0"/>
              <a:t> ve geometri üzerine dersler vermiştir.</a:t>
            </a:r>
          </a:p>
          <a:p>
            <a:r>
              <a:rPr lang="tr-TR" dirty="0" smtClean="0"/>
              <a:t>Ayrıca İstanbul’un enlem ve boylamını ölçmüş ve çeşitli güneş saatleri de yapmıştır.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38606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Ali Kuşçu’nun medreselerde matematik derslerinin okutulmasında önemli rolü </a:t>
            </a:r>
            <a:r>
              <a:rPr lang="tr-TR" dirty="0" smtClean="0"/>
              <a:t>olmuştur . Dersleri </a:t>
            </a:r>
            <a:r>
              <a:rPr lang="tr-TR" dirty="0" smtClean="0"/>
              <a:t>önemli matematikçiler tarafından izlenmiştir.</a:t>
            </a:r>
          </a:p>
          <a:p>
            <a:r>
              <a:rPr lang="tr-TR" dirty="0" smtClean="0"/>
              <a:t>Ali Kuşçu’nun İstanbul’a gelişi önemlidir çünkü o zamana kadar İstanbul’da astronomi ile uğraşan güçlü bir bilgin </a:t>
            </a:r>
            <a:r>
              <a:rPr lang="tr-TR" dirty="0" smtClean="0"/>
              <a:t>yoktu . Ali </a:t>
            </a:r>
            <a:r>
              <a:rPr lang="tr-TR" dirty="0" smtClean="0"/>
              <a:t>Kuşçu Osmanlılar arasında astronomi bilimini yaydı.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0864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99</TotalTime>
  <Words>418</Words>
  <Application>Microsoft Office PowerPoint</Application>
  <PresentationFormat>Ekran Gösterisi (4:3)</PresentationFormat>
  <Paragraphs>30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Canlı</vt:lpstr>
      <vt:lpstr>ALİ KUŞÇU KİMDİR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YAPTIKLARI ve ESERLERİ</vt:lpstr>
      <vt:lpstr>PowerPoint Sunusu</vt:lpstr>
      <vt:lpstr>MATEMATİK ve ASTRONOMİ ESERLERİ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ALİ KUŞÇU KİMDİR</dc:title>
  <dc:creator>hpp</dc:creator>
  <cp:lastModifiedBy>hpp</cp:lastModifiedBy>
  <cp:revision>11</cp:revision>
  <dcterms:created xsi:type="dcterms:W3CDTF">2021-11-19T09:13:28Z</dcterms:created>
  <dcterms:modified xsi:type="dcterms:W3CDTF">2021-11-23T14:19:25Z</dcterms:modified>
</cp:coreProperties>
</file>