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34"/>
  </p:notesMasterIdLst>
  <p:sldIdLst>
    <p:sldId id="256" r:id="rId2"/>
    <p:sldId id="257" r:id="rId3"/>
    <p:sldId id="258" r:id="rId4"/>
    <p:sldId id="259" r:id="rId5"/>
    <p:sldId id="260" r:id="rId6"/>
    <p:sldId id="280" r:id="rId7"/>
    <p:sldId id="261" r:id="rId8"/>
    <p:sldId id="262" r:id="rId9"/>
    <p:sldId id="263" r:id="rId10"/>
    <p:sldId id="264" r:id="rId11"/>
    <p:sldId id="265" r:id="rId12"/>
    <p:sldId id="266" r:id="rId13"/>
    <p:sldId id="267" r:id="rId14"/>
    <p:sldId id="268" r:id="rId15"/>
    <p:sldId id="269" r:id="rId16"/>
    <p:sldId id="270" r:id="rId17"/>
    <p:sldId id="287" r:id="rId18"/>
    <p:sldId id="281" r:id="rId19"/>
    <p:sldId id="283" r:id="rId20"/>
    <p:sldId id="282" r:id="rId21"/>
    <p:sldId id="286" r:id="rId22"/>
    <p:sldId id="284" r:id="rId23"/>
    <p:sldId id="278" r:id="rId24"/>
    <p:sldId id="271" r:id="rId25"/>
    <p:sldId id="275" r:id="rId26"/>
    <p:sldId id="285" r:id="rId27"/>
    <p:sldId id="272" r:id="rId28"/>
    <p:sldId id="273" r:id="rId29"/>
    <p:sldId id="274" r:id="rId30"/>
    <p:sldId id="276" r:id="rId31"/>
    <p:sldId id="279" r:id="rId32"/>
    <p:sldId id="277"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36"/>
      </p:cViewPr>
      <p:guideLst/>
    </p:cSldViewPr>
  </p:slideViewPr>
  <p:notesTextViewPr>
    <p:cViewPr>
      <p:scale>
        <a:sx n="1" d="1"/>
        <a:sy n="1" d="1"/>
      </p:scale>
      <p:origin x="0" y="0"/>
    </p:cViewPr>
  </p:notesTextViewPr>
  <p:sorterViewPr>
    <p:cViewPr>
      <p:scale>
        <a:sx n="200" d="100"/>
        <a:sy n="200" d="100"/>
      </p:scale>
      <p:origin x="0" y="-345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5.xml.rels><?xml version="1.0" encoding="UTF-8" standalone="yes"?>
<Relationships xmlns="http://schemas.openxmlformats.org/package/2006/relationships"><Relationship Id="rId1" Type="http://schemas.openxmlformats.org/officeDocument/2006/relationships/image" Target="../media/image14.jpg"/></Relationships>
</file>

<file path=ppt/diagrams/_rels/drawing5.xml.rels><?xml version="1.0" encoding="UTF-8" standalone="yes"?>
<Relationships xmlns="http://schemas.openxmlformats.org/package/2006/relationships"><Relationship Id="rId1" Type="http://schemas.openxmlformats.org/officeDocument/2006/relationships/image" Target="../media/image14.jp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7C8FAC-6FAF-4BB8-B436-45A08A622882}" type="doc">
      <dgm:prSet loTypeId="urn:microsoft.com/office/officeart/2009/3/layout/HorizontalOrganizationChart" loCatId="hierarchy" qsTypeId="urn:microsoft.com/office/officeart/2005/8/quickstyle/simple1" qsCatId="simple" csTypeId="urn:microsoft.com/office/officeart/2005/8/colors/accent6_2" csCatId="accent6" phldr="1"/>
      <dgm:spPr/>
      <dgm:t>
        <a:bodyPr/>
        <a:lstStyle/>
        <a:p>
          <a:endParaRPr lang="tr-TR"/>
        </a:p>
      </dgm:t>
    </dgm:pt>
    <dgm:pt modelId="{293D5C07-9E47-4017-B7CC-C6F9D8C68583}">
      <dgm:prSet phldrT="[Metin]"/>
      <dgm:spPr/>
      <dgm:t>
        <a:bodyPr/>
        <a:lstStyle/>
        <a:p>
          <a:r>
            <a:rPr lang="tr-TR" dirty="0">
              <a:latin typeface="Times New Roman" panose="02020603050405020304" pitchFamily="18" charset="0"/>
              <a:cs typeface="Times New Roman" panose="02020603050405020304" pitchFamily="18" charset="0"/>
            </a:rPr>
            <a:t>Genetik </a:t>
          </a:r>
        </a:p>
        <a:p>
          <a:r>
            <a:rPr lang="tr-TR" dirty="0">
              <a:latin typeface="Times New Roman" panose="02020603050405020304" pitchFamily="18" charset="0"/>
              <a:cs typeface="Times New Roman" panose="02020603050405020304" pitchFamily="18" charset="0"/>
            </a:rPr>
            <a:t>Hastalıklar</a:t>
          </a:r>
        </a:p>
      </dgm:t>
    </dgm:pt>
    <dgm:pt modelId="{93EDE3A5-39C3-4C05-AB00-6ED37C9EBE2E}" type="parTrans" cxnId="{F5747874-CB62-47FB-A89C-4F396EF5F425}">
      <dgm:prSet/>
      <dgm:spPr/>
      <dgm:t>
        <a:bodyPr/>
        <a:lstStyle/>
        <a:p>
          <a:endParaRPr lang="tr-TR"/>
        </a:p>
      </dgm:t>
    </dgm:pt>
    <dgm:pt modelId="{262F5A17-8D3F-4CF0-9AE0-08DD7E7F30B3}" type="sibTrans" cxnId="{F5747874-CB62-47FB-A89C-4F396EF5F425}">
      <dgm:prSet/>
      <dgm:spPr/>
      <dgm:t>
        <a:bodyPr/>
        <a:lstStyle/>
        <a:p>
          <a:endParaRPr lang="tr-TR"/>
        </a:p>
      </dgm:t>
    </dgm:pt>
    <dgm:pt modelId="{3E289C84-1BD2-4CF2-92DF-5800BDC4F1C4}">
      <dgm:prSet phldrT="[Metin]"/>
      <dgm:spPr/>
      <dgm:t>
        <a:bodyPr/>
        <a:lstStyle/>
        <a:p>
          <a:r>
            <a:rPr lang="tr-TR" dirty="0">
              <a:latin typeface="Times New Roman" panose="02020603050405020304" pitchFamily="18" charset="0"/>
              <a:cs typeface="Times New Roman" panose="02020603050405020304" pitchFamily="18" charset="0"/>
            </a:rPr>
            <a:t>Tek Gen Hastalıkları</a:t>
          </a:r>
        </a:p>
      </dgm:t>
    </dgm:pt>
    <dgm:pt modelId="{85BF7865-BB84-4BCA-96BF-8E76ECF74210}" type="parTrans" cxnId="{2B118D42-B1EF-4A18-BC1E-E6A2D9F0966C}">
      <dgm:prSet/>
      <dgm:spPr/>
      <dgm:t>
        <a:bodyPr/>
        <a:lstStyle/>
        <a:p>
          <a:endParaRPr lang="tr-TR"/>
        </a:p>
      </dgm:t>
    </dgm:pt>
    <dgm:pt modelId="{46300524-0447-438E-868B-7BB6C436ECCF}" type="sibTrans" cxnId="{2B118D42-B1EF-4A18-BC1E-E6A2D9F0966C}">
      <dgm:prSet/>
      <dgm:spPr/>
      <dgm:t>
        <a:bodyPr/>
        <a:lstStyle/>
        <a:p>
          <a:endParaRPr lang="tr-TR"/>
        </a:p>
      </dgm:t>
    </dgm:pt>
    <dgm:pt modelId="{5848BD60-0841-4185-9227-124D712437AF}">
      <dgm:prSet phldrT="[Metin]"/>
      <dgm:spPr/>
      <dgm:t>
        <a:bodyPr/>
        <a:lstStyle/>
        <a:p>
          <a:r>
            <a:rPr lang="tr-TR" dirty="0" err="1">
              <a:latin typeface="Times New Roman" panose="02020603050405020304" pitchFamily="18" charset="0"/>
              <a:cs typeface="Times New Roman" panose="02020603050405020304" pitchFamily="18" charset="0"/>
            </a:rPr>
            <a:t>Mendeliyen</a:t>
          </a:r>
          <a:r>
            <a:rPr lang="tr-TR" dirty="0">
              <a:latin typeface="Times New Roman" panose="02020603050405020304" pitchFamily="18" charset="0"/>
              <a:cs typeface="Times New Roman" panose="02020603050405020304" pitchFamily="18" charset="0"/>
            </a:rPr>
            <a:t> Kalıtımı ile Geçmeyen Hastalıklar</a:t>
          </a:r>
        </a:p>
      </dgm:t>
    </dgm:pt>
    <dgm:pt modelId="{E63A64DA-0938-4948-A637-0BF0B1415342}" type="parTrans" cxnId="{8EA49F36-7A3E-43AD-A91F-7BAA151E01E9}">
      <dgm:prSet/>
      <dgm:spPr/>
      <dgm:t>
        <a:bodyPr/>
        <a:lstStyle/>
        <a:p>
          <a:endParaRPr lang="tr-TR"/>
        </a:p>
      </dgm:t>
    </dgm:pt>
    <dgm:pt modelId="{8DF2958E-E53E-4504-A889-90E88C6A5010}" type="sibTrans" cxnId="{8EA49F36-7A3E-43AD-A91F-7BAA151E01E9}">
      <dgm:prSet/>
      <dgm:spPr/>
      <dgm:t>
        <a:bodyPr/>
        <a:lstStyle/>
        <a:p>
          <a:endParaRPr lang="tr-TR"/>
        </a:p>
      </dgm:t>
    </dgm:pt>
    <dgm:pt modelId="{76CE91C8-DA44-48A2-961D-C57174DE5363}">
      <dgm:prSet phldrT="[Metin]"/>
      <dgm:spPr/>
      <dgm:t>
        <a:bodyPr/>
        <a:lstStyle/>
        <a:p>
          <a:r>
            <a:rPr lang="tr-TR" dirty="0" err="1">
              <a:latin typeface="Times New Roman" panose="02020603050405020304" pitchFamily="18" charset="0"/>
              <a:cs typeface="Times New Roman" panose="02020603050405020304" pitchFamily="18" charset="0"/>
            </a:rPr>
            <a:t>Kromozamal</a:t>
          </a:r>
          <a:r>
            <a:rPr lang="tr-TR" dirty="0">
              <a:latin typeface="Times New Roman" panose="02020603050405020304" pitchFamily="18" charset="0"/>
              <a:cs typeface="Times New Roman" panose="02020603050405020304" pitchFamily="18" charset="0"/>
            </a:rPr>
            <a:t> Hastalıklar</a:t>
          </a:r>
        </a:p>
      </dgm:t>
    </dgm:pt>
    <dgm:pt modelId="{0837E29B-320A-4B47-B639-11096FD62CAE}" type="sibTrans" cxnId="{DA5D180E-1FAB-47CA-95A3-632D74A5A2B3}">
      <dgm:prSet/>
      <dgm:spPr/>
      <dgm:t>
        <a:bodyPr/>
        <a:lstStyle/>
        <a:p>
          <a:endParaRPr lang="tr-TR"/>
        </a:p>
      </dgm:t>
    </dgm:pt>
    <dgm:pt modelId="{711883CB-569E-44AF-BAD7-5EE653EA0F62}" type="parTrans" cxnId="{DA5D180E-1FAB-47CA-95A3-632D74A5A2B3}">
      <dgm:prSet/>
      <dgm:spPr/>
      <dgm:t>
        <a:bodyPr/>
        <a:lstStyle/>
        <a:p>
          <a:endParaRPr lang="tr-TR"/>
        </a:p>
      </dgm:t>
    </dgm:pt>
    <dgm:pt modelId="{F779FD3E-FB21-4533-BA37-FC6E14F7C80F}" type="pres">
      <dgm:prSet presAssocID="{727C8FAC-6FAF-4BB8-B436-45A08A622882}" presName="hierChild1" presStyleCnt="0">
        <dgm:presLayoutVars>
          <dgm:orgChart val="1"/>
          <dgm:chPref val="1"/>
          <dgm:dir/>
          <dgm:animOne val="branch"/>
          <dgm:animLvl val="lvl"/>
          <dgm:resizeHandles/>
        </dgm:presLayoutVars>
      </dgm:prSet>
      <dgm:spPr/>
    </dgm:pt>
    <dgm:pt modelId="{95BF9D34-B9C4-4F71-9AD4-B453847D741E}" type="pres">
      <dgm:prSet presAssocID="{293D5C07-9E47-4017-B7CC-C6F9D8C68583}" presName="hierRoot1" presStyleCnt="0">
        <dgm:presLayoutVars>
          <dgm:hierBranch val="init"/>
        </dgm:presLayoutVars>
      </dgm:prSet>
      <dgm:spPr/>
    </dgm:pt>
    <dgm:pt modelId="{F96A778C-4014-401C-8EDD-86DAC07ADE3E}" type="pres">
      <dgm:prSet presAssocID="{293D5C07-9E47-4017-B7CC-C6F9D8C68583}" presName="rootComposite1" presStyleCnt="0"/>
      <dgm:spPr/>
    </dgm:pt>
    <dgm:pt modelId="{9D41CA8C-E7D9-4964-8D37-61B85C7524B8}" type="pres">
      <dgm:prSet presAssocID="{293D5C07-9E47-4017-B7CC-C6F9D8C68583}" presName="rootText1" presStyleLbl="node0" presStyleIdx="0" presStyleCnt="1">
        <dgm:presLayoutVars>
          <dgm:chPref val="3"/>
        </dgm:presLayoutVars>
      </dgm:prSet>
      <dgm:spPr/>
    </dgm:pt>
    <dgm:pt modelId="{2FA2B2C1-4DDE-4CD4-906A-4F248BB387D1}" type="pres">
      <dgm:prSet presAssocID="{293D5C07-9E47-4017-B7CC-C6F9D8C68583}" presName="rootConnector1" presStyleLbl="node1" presStyleIdx="0" presStyleCnt="0"/>
      <dgm:spPr/>
    </dgm:pt>
    <dgm:pt modelId="{3B133AF1-C4EE-4D37-A379-0448B141ADF1}" type="pres">
      <dgm:prSet presAssocID="{293D5C07-9E47-4017-B7CC-C6F9D8C68583}" presName="hierChild2" presStyleCnt="0"/>
      <dgm:spPr/>
    </dgm:pt>
    <dgm:pt modelId="{60AD8A3E-EEB6-4F32-9082-6A6B76B7A990}" type="pres">
      <dgm:prSet presAssocID="{711883CB-569E-44AF-BAD7-5EE653EA0F62}" presName="Name64" presStyleLbl="parChTrans1D2" presStyleIdx="0" presStyleCnt="3"/>
      <dgm:spPr/>
    </dgm:pt>
    <dgm:pt modelId="{939901D0-EEF5-4EE3-A5F7-9095DAD81E83}" type="pres">
      <dgm:prSet presAssocID="{76CE91C8-DA44-48A2-961D-C57174DE5363}" presName="hierRoot2" presStyleCnt="0">
        <dgm:presLayoutVars>
          <dgm:hierBranch val="init"/>
        </dgm:presLayoutVars>
      </dgm:prSet>
      <dgm:spPr/>
    </dgm:pt>
    <dgm:pt modelId="{46D54048-8793-4634-8F7E-4C3127F22EF5}" type="pres">
      <dgm:prSet presAssocID="{76CE91C8-DA44-48A2-961D-C57174DE5363}" presName="rootComposite" presStyleCnt="0"/>
      <dgm:spPr/>
    </dgm:pt>
    <dgm:pt modelId="{8300D8C6-E8A9-45FC-A7A6-D1638028D88E}" type="pres">
      <dgm:prSet presAssocID="{76CE91C8-DA44-48A2-961D-C57174DE5363}" presName="rootText" presStyleLbl="node2" presStyleIdx="0" presStyleCnt="3">
        <dgm:presLayoutVars>
          <dgm:chPref val="3"/>
        </dgm:presLayoutVars>
      </dgm:prSet>
      <dgm:spPr/>
    </dgm:pt>
    <dgm:pt modelId="{AFBEFDBA-0779-4BA6-BCA3-A95890A9635C}" type="pres">
      <dgm:prSet presAssocID="{76CE91C8-DA44-48A2-961D-C57174DE5363}" presName="rootConnector" presStyleLbl="node2" presStyleIdx="0" presStyleCnt="3"/>
      <dgm:spPr/>
    </dgm:pt>
    <dgm:pt modelId="{D6C77D36-D6BE-4F4E-B3BE-069F4ED15244}" type="pres">
      <dgm:prSet presAssocID="{76CE91C8-DA44-48A2-961D-C57174DE5363}" presName="hierChild4" presStyleCnt="0"/>
      <dgm:spPr/>
    </dgm:pt>
    <dgm:pt modelId="{3243C2CE-DF9C-4EC1-834E-6F7C1A0D7952}" type="pres">
      <dgm:prSet presAssocID="{76CE91C8-DA44-48A2-961D-C57174DE5363}" presName="hierChild5" presStyleCnt="0"/>
      <dgm:spPr/>
    </dgm:pt>
    <dgm:pt modelId="{B2C8B259-21C1-4894-B388-70039FD40022}" type="pres">
      <dgm:prSet presAssocID="{85BF7865-BB84-4BCA-96BF-8E76ECF74210}" presName="Name64" presStyleLbl="parChTrans1D2" presStyleIdx="1" presStyleCnt="3"/>
      <dgm:spPr/>
    </dgm:pt>
    <dgm:pt modelId="{8BAEEB88-B36A-407B-932E-3336502B84A6}" type="pres">
      <dgm:prSet presAssocID="{3E289C84-1BD2-4CF2-92DF-5800BDC4F1C4}" presName="hierRoot2" presStyleCnt="0">
        <dgm:presLayoutVars>
          <dgm:hierBranch val="init"/>
        </dgm:presLayoutVars>
      </dgm:prSet>
      <dgm:spPr/>
    </dgm:pt>
    <dgm:pt modelId="{73CEC940-3D2E-4A55-95EF-23809F377173}" type="pres">
      <dgm:prSet presAssocID="{3E289C84-1BD2-4CF2-92DF-5800BDC4F1C4}" presName="rootComposite" presStyleCnt="0"/>
      <dgm:spPr/>
    </dgm:pt>
    <dgm:pt modelId="{65CD16FD-7DF2-4A21-8DF0-D3AFE97F699F}" type="pres">
      <dgm:prSet presAssocID="{3E289C84-1BD2-4CF2-92DF-5800BDC4F1C4}" presName="rootText" presStyleLbl="node2" presStyleIdx="1" presStyleCnt="3">
        <dgm:presLayoutVars>
          <dgm:chPref val="3"/>
        </dgm:presLayoutVars>
      </dgm:prSet>
      <dgm:spPr/>
    </dgm:pt>
    <dgm:pt modelId="{BE6F62F9-4A34-4A9F-83DF-4E9E5202B4AF}" type="pres">
      <dgm:prSet presAssocID="{3E289C84-1BD2-4CF2-92DF-5800BDC4F1C4}" presName="rootConnector" presStyleLbl="node2" presStyleIdx="1" presStyleCnt="3"/>
      <dgm:spPr/>
    </dgm:pt>
    <dgm:pt modelId="{3575DBC1-FC6C-4B1C-86B8-009E41E00976}" type="pres">
      <dgm:prSet presAssocID="{3E289C84-1BD2-4CF2-92DF-5800BDC4F1C4}" presName="hierChild4" presStyleCnt="0"/>
      <dgm:spPr/>
    </dgm:pt>
    <dgm:pt modelId="{7A505807-6B8D-4673-8C0E-0E70913D2F24}" type="pres">
      <dgm:prSet presAssocID="{3E289C84-1BD2-4CF2-92DF-5800BDC4F1C4}" presName="hierChild5" presStyleCnt="0"/>
      <dgm:spPr/>
    </dgm:pt>
    <dgm:pt modelId="{9CB95F18-02F2-4E0A-A49B-801CD419DB9F}" type="pres">
      <dgm:prSet presAssocID="{E63A64DA-0938-4948-A637-0BF0B1415342}" presName="Name64" presStyleLbl="parChTrans1D2" presStyleIdx="2" presStyleCnt="3"/>
      <dgm:spPr/>
    </dgm:pt>
    <dgm:pt modelId="{4A4C2C3E-6942-4740-A678-DDE2545A706B}" type="pres">
      <dgm:prSet presAssocID="{5848BD60-0841-4185-9227-124D712437AF}" presName="hierRoot2" presStyleCnt="0">
        <dgm:presLayoutVars>
          <dgm:hierBranch val="init"/>
        </dgm:presLayoutVars>
      </dgm:prSet>
      <dgm:spPr/>
    </dgm:pt>
    <dgm:pt modelId="{4A5752E4-E73E-4603-840E-7FF0EAB72550}" type="pres">
      <dgm:prSet presAssocID="{5848BD60-0841-4185-9227-124D712437AF}" presName="rootComposite" presStyleCnt="0"/>
      <dgm:spPr/>
    </dgm:pt>
    <dgm:pt modelId="{2069B5FE-C9EE-4805-A619-BC3C1447D79D}" type="pres">
      <dgm:prSet presAssocID="{5848BD60-0841-4185-9227-124D712437AF}" presName="rootText" presStyleLbl="node2" presStyleIdx="2" presStyleCnt="3">
        <dgm:presLayoutVars>
          <dgm:chPref val="3"/>
        </dgm:presLayoutVars>
      </dgm:prSet>
      <dgm:spPr/>
    </dgm:pt>
    <dgm:pt modelId="{43DC4CF2-05DD-4AAD-9C51-51D127DAAB93}" type="pres">
      <dgm:prSet presAssocID="{5848BD60-0841-4185-9227-124D712437AF}" presName="rootConnector" presStyleLbl="node2" presStyleIdx="2" presStyleCnt="3"/>
      <dgm:spPr/>
    </dgm:pt>
    <dgm:pt modelId="{7956D795-D00D-45CF-8A45-68654545666F}" type="pres">
      <dgm:prSet presAssocID="{5848BD60-0841-4185-9227-124D712437AF}" presName="hierChild4" presStyleCnt="0"/>
      <dgm:spPr/>
    </dgm:pt>
    <dgm:pt modelId="{C5128241-8F8D-419B-8F49-2FCD293ACE25}" type="pres">
      <dgm:prSet presAssocID="{5848BD60-0841-4185-9227-124D712437AF}" presName="hierChild5" presStyleCnt="0"/>
      <dgm:spPr/>
    </dgm:pt>
    <dgm:pt modelId="{A40DE7A1-3DEF-43B6-AE3F-A71617348CAD}" type="pres">
      <dgm:prSet presAssocID="{293D5C07-9E47-4017-B7CC-C6F9D8C68583}" presName="hierChild3" presStyleCnt="0"/>
      <dgm:spPr/>
    </dgm:pt>
  </dgm:ptLst>
  <dgm:cxnLst>
    <dgm:cxn modelId="{319B4C03-93B6-40A8-9715-8222B628FAB6}" type="presOf" srcId="{5848BD60-0841-4185-9227-124D712437AF}" destId="{43DC4CF2-05DD-4AAD-9C51-51D127DAAB93}" srcOrd="1" destOrd="0" presId="urn:microsoft.com/office/officeart/2009/3/layout/HorizontalOrganizationChart"/>
    <dgm:cxn modelId="{54AF5909-C3A5-481F-BEE6-731EF3673298}" type="presOf" srcId="{3E289C84-1BD2-4CF2-92DF-5800BDC4F1C4}" destId="{65CD16FD-7DF2-4A21-8DF0-D3AFE97F699F}" srcOrd="0" destOrd="0" presId="urn:microsoft.com/office/officeart/2009/3/layout/HorizontalOrganizationChart"/>
    <dgm:cxn modelId="{DA5D180E-1FAB-47CA-95A3-632D74A5A2B3}" srcId="{293D5C07-9E47-4017-B7CC-C6F9D8C68583}" destId="{76CE91C8-DA44-48A2-961D-C57174DE5363}" srcOrd="0" destOrd="0" parTransId="{711883CB-569E-44AF-BAD7-5EE653EA0F62}" sibTransId="{0837E29B-320A-4B47-B639-11096FD62CAE}"/>
    <dgm:cxn modelId="{38B6EA20-C535-435B-B75A-1631AAF72A86}" type="presOf" srcId="{E63A64DA-0938-4948-A637-0BF0B1415342}" destId="{9CB95F18-02F2-4E0A-A49B-801CD419DB9F}" srcOrd="0" destOrd="0" presId="urn:microsoft.com/office/officeart/2009/3/layout/HorizontalOrganizationChart"/>
    <dgm:cxn modelId="{D8F2D622-4EA5-4AF5-93F8-D988FA785EF3}" type="presOf" srcId="{711883CB-569E-44AF-BAD7-5EE653EA0F62}" destId="{60AD8A3E-EEB6-4F32-9082-6A6B76B7A990}" srcOrd="0" destOrd="0" presId="urn:microsoft.com/office/officeart/2009/3/layout/HorizontalOrganizationChart"/>
    <dgm:cxn modelId="{8EA49F36-7A3E-43AD-A91F-7BAA151E01E9}" srcId="{293D5C07-9E47-4017-B7CC-C6F9D8C68583}" destId="{5848BD60-0841-4185-9227-124D712437AF}" srcOrd="2" destOrd="0" parTransId="{E63A64DA-0938-4948-A637-0BF0B1415342}" sibTransId="{8DF2958E-E53E-4504-A889-90E88C6A5010}"/>
    <dgm:cxn modelId="{D7340140-FE3F-4AE4-AD69-BEBF9B01E4BA}" type="presOf" srcId="{76CE91C8-DA44-48A2-961D-C57174DE5363}" destId="{8300D8C6-E8A9-45FC-A7A6-D1638028D88E}" srcOrd="0" destOrd="0" presId="urn:microsoft.com/office/officeart/2009/3/layout/HorizontalOrganizationChart"/>
    <dgm:cxn modelId="{ABE29040-CB42-4532-9341-35B42ADB0E81}" type="presOf" srcId="{727C8FAC-6FAF-4BB8-B436-45A08A622882}" destId="{F779FD3E-FB21-4533-BA37-FC6E14F7C80F}" srcOrd="0" destOrd="0" presId="urn:microsoft.com/office/officeart/2009/3/layout/HorizontalOrganizationChart"/>
    <dgm:cxn modelId="{2B118D42-B1EF-4A18-BC1E-E6A2D9F0966C}" srcId="{293D5C07-9E47-4017-B7CC-C6F9D8C68583}" destId="{3E289C84-1BD2-4CF2-92DF-5800BDC4F1C4}" srcOrd="1" destOrd="0" parTransId="{85BF7865-BB84-4BCA-96BF-8E76ECF74210}" sibTransId="{46300524-0447-438E-868B-7BB6C436ECCF}"/>
    <dgm:cxn modelId="{2307776D-4793-46A2-AF50-8CB64C9731B9}" type="presOf" srcId="{5848BD60-0841-4185-9227-124D712437AF}" destId="{2069B5FE-C9EE-4805-A619-BC3C1447D79D}" srcOrd="0" destOrd="0" presId="urn:microsoft.com/office/officeart/2009/3/layout/HorizontalOrganizationChart"/>
    <dgm:cxn modelId="{F5747874-CB62-47FB-A89C-4F396EF5F425}" srcId="{727C8FAC-6FAF-4BB8-B436-45A08A622882}" destId="{293D5C07-9E47-4017-B7CC-C6F9D8C68583}" srcOrd="0" destOrd="0" parTransId="{93EDE3A5-39C3-4C05-AB00-6ED37C9EBE2E}" sibTransId="{262F5A17-8D3F-4CF0-9AE0-08DD7E7F30B3}"/>
    <dgm:cxn modelId="{4946647A-212B-429F-A356-44AA43E9B51C}" type="presOf" srcId="{76CE91C8-DA44-48A2-961D-C57174DE5363}" destId="{AFBEFDBA-0779-4BA6-BCA3-A95890A9635C}" srcOrd="1" destOrd="0" presId="urn:microsoft.com/office/officeart/2009/3/layout/HorizontalOrganizationChart"/>
    <dgm:cxn modelId="{ACC70694-6D35-4931-A8B9-A811F860D47D}" type="presOf" srcId="{293D5C07-9E47-4017-B7CC-C6F9D8C68583}" destId="{2FA2B2C1-4DDE-4CD4-906A-4F248BB387D1}" srcOrd="1" destOrd="0" presId="urn:microsoft.com/office/officeart/2009/3/layout/HorizontalOrganizationChart"/>
    <dgm:cxn modelId="{6C3E2BBD-F80E-4092-B1D8-340BB496B7E7}" type="presOf" srcId="{85BF7865-BB84-4BCA-96BF-8E76ECF74210}" destId="{B2C8B259-21C1-4894-B388-70039FD40022}" srcOrd="0" destOrd="0" presId="urn:microsoft.com/office/officeart/2009/3/layout/HorizontalOrganizationChart"/>
    <dgm:cxn modelId="{8FCC70C0-56B1-4CE6-B2EF-7FDE8B6DFFA9}" type="presOf" srcId="{293D5C07-9E47-4017-B7CC-C6F9D8C68583}" destId="{9D41CA8C-E7D9-4964-8D37-61B85C7524B8}" srcOrd="0" destOrd="0" presId="urn:microsoft.com/office/officeart/2009/3/layout/HorizontalOrganizationChart"/>
    <dgm:cxn modelId="{2414CFD1-D8A7-448C-ADB6-27E545471AB8}" type="presOf" srcId="{3E289C84-1BD2-4CF2-92DF-5800BDC4F1C4}" destId="{BE6F62F9-4A34-4A9F-83DF-4E9E5202B4AF}" srcOrd="1" destOrd="0" presId="urn:microsoft.com/office/officeart/2009/3/layout/HorizontalOrganizationChart"/>
    <dgm:cxn modelId="{C0C864C1-5C45-45BD-ADFE-6A92E11525C6}" type="presParOf" srcId="{F779FD3E-FB21-4533-BA37-FC6E14F7C80F}" destId="{95BF9D34-B9C4-4F71-9AD4-B453847D741E}" srcOrd="0" destOrd="0" presId="urn:microsoft.com/office/officeart/2009/3/layout/HorizontalOrganizationChart"/>
    <dgm:cxn modelId="{2AE41BE1-252E-4418-9716-E6AA7009C3A2}" type="presParOf" srcId="{95BF9D34-B9C4-4F71-9AD4-B453847D741E}" destId="{F96A778C-4014-401C-8EDD-86DAC07ADE3E}" srcOrd="0" destOrd="0" presId="urn:microsoft.com/office/officeart/2009/3/layout/HorizontalOrganizationChart"/>
    <dgm:cxn modelId="{A40F8759-B0FA-4BF6-9801-1894C6F145CF}" type="presParOf" srcId="{F96A778C-4014-401C-8EDD-86DAC07ADE3E}" destId="{9D41CA8C-E7D9-4964-8D37-61B85C7524B8}" srcOrd="0" destOrd="0" presId="urn:microsoft.com/office/officeart/2009/3/layout/HorizontalOrganizationChart"/>
    <dgm:cxn modelId="{178194B5-899F-4799-9EAA-F03364F7C944}" type="presParOf" srcId="{F96A778C-4014-401C-8EDD-86DAC07ADE3E}" destId="{2FA2B2C1-4DDE-4CD4-906A-4F248BB387D1}" srcOrd="1" destOrd="0" presId="urn:microsoft.com/office/officeart/2009/3/layout/HorizontalOrganizationChart"/>
    <dgm:cxn modelId="{8F9CD1E9-24B0-4E15-9EE4-C69DB70359E6}" type="presParOf" srcId="{95BF9D34-B9C4-4F71-9AD4-B453847D741E}" destId="{3B133AF1-C4EE-4D37-A379-0448B141ADF1}" srcOrd="1" destOrd="0" presId="urn:microsoft.com/office/officeart/2009/3/layout/HorizontalOrganizationChart"/>
    <dgm:cxn modelId="{BD6A4106-6317-4DD1-84EF-A5A2A43D6610}" type="presParOf" srcId="{3B133AF1-C4EE-4D37-A379-0448B141ADF1}" destId="{60AD8A3E-EEB6-4F32-9082-6A6B76B7A990}" srcOrd="0" destOrd="0" presId="urn:microsoft.com/office/officeart/2009/3/layout/HorizontalOrganizationChart"/>
    <dgm:cxn modelId="{A650B647-1CCE-4A2E-B951-18AEC2D2251C}" type="presParOf" srcId="{3B133AF1-C4EE-4D37-A379-0448B141ADF1}" destId="{939901D0-EEF5-4EE3-A5F7-9095DAD81E83}" srcOrd="1" destOrd="0" presId="urn:microsoft.com/office/officeart/2009/3/layout/HorizontalOrganizationChart"/>
    <dgm:cxn modelId="{475A234B-15B2-4E05-AB9D-630DDAD975C6}" type="presParOf" srcId="{939901D0-EEF5-4EE3-A5F7-9095DAD81E83}" destId="{46D54048-8793-4634-8F7E-4C3127F22EF5}" srcOrd="0" destOrd="0" presId="urn:microsoft.com/office/officeart/2009/3/layout/HorizontalOrganizationChart"/>
    <dgm:cxn modelId="{820F3FC3-3816-4CEC-BB35-5BC21DF94DF7}" type="presParOf" srcId="{46D54048-8793-4634-8F7E-4C3127F22EF5}" destId="{8300D8C6-E8A9-45FC-A7A6-D1638028D88E}" srcOrd="0" destOrd="0" presId="urn:microsoft.com/office/officeart/2009/3/layout/HorizontalOrganizationChart"/>
    <dgm:cxn modelId="{A9A0A99E-F057-48A0-946E-540F4CC70793}" type="presParOf" srcId="{46D54048-8793-4634-8F7E-4C3127F22EF5}" destId="{AFBEFDBA-0779-4BA6-BCA3-A95890A9635C}" srcOrd="1" destOrd="0" presId="urn:microsoft.com/office/officeart/2009/3/layout/HorizontalOrganizationChart"/>
    <dgm:cxn modelId="{F2AB0434-717F-4A0B-A722-6386D59A3695}" type="presParOf" srcId="{939901D0-EEF5-4EE3-A5F7-9095DAD81E83}" destId="{D6C77D36-D6BE-4F4E-B3BE-069F4ED15244}" srcOrd="1" destOrd="0" presId="urn:microsoft.com/office/officeart/2009/3/layout/HorizontalOrganizationChart"/>
    <dgm:cxn modelId="{AD721D7E-0B6D-4CE3-80F7-52C0B83435BA}" type="presParOf" srcId="{939901D0-EEF5-4EE3-A5F7-9095DAD81E83}" destId="{3243C2CE-DF9C-4EC1-834E-6F7C1A0D7952}" srcOrd="2" destOrd="0" presId="urn:microsoft.com/office/officeart/2009/3/layout/HorizontalOrganizationChart"/>
    <dgm:cxn modelId="{FA5F916C-2806-4565-89D5-8DDD4C779353}" type="presParOf" srcId="{3B133AF1-C4EE-4D37-A379-0448B141ADF1}" destId="{B2C8B259-21C1-4894-B388-70039FD40022}" srcOrd="2" destOrd="0" presId="urn:microsoft.com/office/officeart/2009/3/layout/HorizontalOrganizationChart"/>
    <dgm:cxn modelId="{409D21D8-2217-49E4-8476-CF54BC853826}" type="presParOf" srcId="{3B133AF1-C4EE-4D37-A379-0448B141ADF1}" destId="{8BAEEB88-B36A-407B-932E-3336502B84A6}" srcOrd="3" destOrd="0" presId="urn:microsoft.com/office/officeart/2009/3/layout/HorizontalOrganizationChart"/>
    <dgm:cxn modelId="{EC4CA6AE-D455-4D6D-B341-9701050B2A22}" type="presParOf" srcId="{8BAEEB88-B36A-407B-932E-3336502B84A6}" destId="{73CEC940-3D2E-4A55-95EF-23809F377173}" srcOrd="0" destOrd="0" presId="urn:microsoft.com/office/officeart/2009/3/layout/HorizontalOrganizationChart"/>
    <dgm:cxn modelId="{CA4E0B07-E1F0-49C9-B6E3-E09AC0391638}" type="presParOf" srcId="{73CEC940-3D2E-4A55-95EF-23809F377173}" destId="{65CD16FD-7DF2-4A21-8DF0-D3AFE97F699F}" srcOrd="0" destOrd="0" presId="urn:microsoft.com/office/officeart/2009/3/layout/HorizontalOrganizationChart"/>
    <dgm:cxn modelId="{C8E56850-68C3-4A3B-908B-BC11929F03A7}" type="presParOf" srcId="{73CEC940-3D2E-4A55-95EF-23809F377173}" destId="{BE6F62F9-4A34-4A9F-83DF-4E9E5202B4AF}" srcOrd="1" destOrd="0" presId="urn:microsoft.com/office/officeart/2009/3/layout/HorizontalOrganizationChart"/>
    <dgm:cxn modelId="{9690AFD1-80C8-44BC-9816-D9C352F4E115}" type="presParOf" srcId="{8BAEEB88-B36A-407B-932E-3336502B84A6}" destId="{3575DBC1-FC6C-4B1C-86B8-009E41E00976}" srcOrd="1" destOrd="0" presId="urn:microsoft.com/office/officeart/2009/3/layout/HorizontalOrganizationChart"/>
    <dgm:cxn modelId="{1E2269C4-5938-48D3-88CE-C09A9745E286}" type="presParOf" srcId="{8BAEEB88-B36A-407B-932E-3336502B84A6}" destId="{7A505807-6B8D-4673-8C0E-0E70913D2F24}" srcOrd="2" destOrd="0" presId="urn:microsoft.com/office/officeart/2009/3/layout/HorizontalOrganizationChart"/>
    <dgm:cxn modelId="{81256A3C-E37D-4546-AB55-8EEF7FC3976A}" type="presParOf" srcId="{3B133AF1-C4EE-4D37-A379-0448B141ADF1}" destId="{9CB95F18-02F2-4E0A-A49B-801CD419DB9F}" srcOrd="4" destOrd="0" presId="urn:microsoft.com/office/officeart/2009/3/layout/HorizontalOrganizationChart"/>
    <dgm:cxn modelId="{40E905DD-70D9-455C-B9B9-71B2E02D1921}" type="presParOf" srcId="{3B133AF1-C4EE-4D37-A379-0448B141ADF1}" destId="{4A4C2C3E-6942-4740-A678-DDE2545A706B}" srcOrd="5" destOrd="0" presId="urn:microsoft.com/office/officeart/2009/3/layout/HorizontalOrganizationChart"/>
    <dgm:cxn modelId="{77F24CFA-4E5B-45CB-94C1-F2511E2CAFA5}" type="presParOf" srcId="{4A4C2C3E-6942-4740-A678-DDE2545A706B}" destId="{4A5752E4-E73E-4603-840E-7FF0EAB72550}" srcOrd="0" destOrd="0" presId="urn:microsoft.com/office/officeart/2009/3/layout/HorizontalOrganizationChart"/>
    <dgm:cxn modelId="{67D1BF34-233D-4E40-9EE7-A483AF3944CA}" type="presParOf" srcId="{4A5752E4-E73E-4603-840E-7FF0EAB72550}" destId="{2069B5FE-C9EE-4805-A619-BC3C1447D79D}" srcOrd="0" destOrd="0" presId="urn:microsoft.com/office/officeart/2009/3/layout/HorizontalOrganizationChart"/>
    <dgm:cxn modelId="{B47FE526-111F-42D5-B223-D05D0224DB93}" type="presParOf" srcId="{4A5752E4-E73E-4603-840E-7FF0EAB72550}" destId="{43DC4CF2-05DD-4AAD-9C51-51D127DAAB93}" srcOrd="1" destOrd="0" presId="urn:microsoft.com/office/officeart/2009/3/layout/HorizontalOrganizationChart"/>
    <dgm:cxn modelId="{AD026685-5B52-4EF6-8836-A4BCFD81B6AB}" type="presParOf" srcId="{4A4C2C3E-6942-4740-A678-DDE2545A706B}" destId="{7956D795-D00D-45CF-8A45-68654545666F}" srcOrd="1" destOrd="0" presId="urn:microsoft.com/office/officeart/2009/3/layout/HorizontalOrganizationChart"/>
    <dgm:cxn modelId="{44F26CEE-A298-4DAD-B6A1-12CCE9672881}" type="presParOf" srcId="{4A4C2C3E-6942-4740-A678-DDE2545A706B}" destId="{C5128241-8F8D-419B-8F49-2FCD293ACE25}" srcOrd="2" destOrd="0" presId="urn:microsoft.com/office/officeart/2009/3/layout/HorizontalOrganizationChart"/>
    <dgm:cxn modelId="{CA4DC5DD-D476-4265-A606-B699695993F0}" type="presParOf" srcId="{95BF9D34-B9C4-4F71-9AD4-B453847D741E}" destId="{A40DE7A1-3DEF-43B6-AE3F-A71617348CA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B24E41-4F6E-48E4-BA22-E39ADF5B3A45}" type="doc">
      <dgm:prSet loTypeId="urn:microsoft.com/office/officeart/2005/8/layout/list1" loCatId="list" qsTypeId="urn:microsoft.com/office/officeart/2005/8/quickstyle/simple5" qsCatId="simple" csTypeId="urn:microsoft.com/office/officeart/2005/8/colors/accent6_2" csCatId="accent6" phldr="1"/>
      <dgm:spPr/>
      <dgm:t>
        <a:bodyPr/>
        <a:lstStyle/>
        <a:p>
          <a:endParaRPr lang="tr-TR"/>
        </a:p>
      </dgm:t>
    </dgm:pt>
    <dgm:pt modelId="{D623B8E8-EE7E-4441-9805-E33D5DC211E5}">
      <dgm:prSet phldrT="[Metin]"/>
      <dgm:spPr/>
      <dgm:t>
        <a:bodyPr/>
        <a:lstStyle/>
        <a:p>
          <a:r>
            <a:rPr lang="tr-TR" dirty="0">
              <a:latin typeface="Times New Roman" panose="02020603050405020304" pitchFamily="18" charset="0"/>
              <a:cs typeface="Times New Roman" panose="02020603050405020304" pitchFamily="18" charset="0"/>
            </a:rPr>
            <a:t>Kompleks kalıtım ile geçen hastalılar</a:t>
          </a:r>
        </a:p>
      </dgm:t>
    </dgm:pt>
    <dgm:pt modelId="{A8AC336C-DD53-4F41-A361-3A44947FE49E}" type="parTrans" cxnId="{948E604C-DF18-4F85-9F92-DDF6CF07F6BB}">
      <dgm:prSet/>
      <dgm:spPr/>
      <dgm:t>
        <a:bodyPr/>
        <a:lstStyle/>
        <a:p>
          <a:endParaRPr lang="tr-TR"/>
        </a:p>
      </dgm:t>
    </dgm:pt>
    <dgm:pt modelId="{D363B750-F49D-4F0A-9BEF-BC035F74B547}" type="sibTrans" cxnId="{948E604C-DF18-4F85-9F92-DDF6CF07F6BB}">
      <dgm:prSet/>
      <dgm:spPr/>
      <dgm:t>
        <a:bodyPr/>
        <a:lstStyle/>
        <a:p>
          <a:endParaRPr lang="tr-TR"/>
        </a:p>
      </dgm:t>
    </dgm:pt>
    <dgm:pt modelId="{50A2BCCD-ECC2-4177-9A98-856E852324B4}">
      <dgm:prSet phldrT="[Metin]"/>
      <dgm:spPr/>
      <dgm:t>
        <a:bodyPr/>
        <a:lstStyle/>
        <a:p>
          <a:r>
            <a:rPr lang="tr-TR" dirty="0">
              <a:latin typeface="Times New Roman" panose="02020603050405020304" pitchFamily="18" charset="0"/>
              <a:cs typeface="Times New Roman" panose="02020603050405020304" pitchFamily="18" charset="0"/>
            </a:rPr>
            <a:t>Mitokondri kalıtımı ile geçen hastalıklar</a:t>
          </a:r>
        </a:p>
      </dgm:t>
    </dgm:pt>
    <dgm:pt modelId="{C3373EEF-035E-4A74-B231-EC6136E5D787}" type="parTrans" cxnId="{E19F0FE1-1177-4EF7-B7ED-A84CA891FEAC}">
      <dgm:prSet/>
      <dgm:spPr/>
      <dgm:t>
        <a:bodyPr/>
        <a:lstStyle/>
        <a:p>
          <a:endParaRPr lang="tr-TR"/>
        </a:p>
      </dgm:t>
    </dgm:pt>
    <dgm:pt modelId="{ECEB17DD-AB99-43FE-8DC5-D1753F8AA8CF}" type="sibTrans" cxnId="{E19F0FE1-1177-4EF7-B7ED-A84CA891FEAC}">
      <dgm:prSet/>
      <dgm:spPr/>
      <dgm:t>
        <a:bodyPr/>
        <a:lstStyle/>
        <a:p>
          <a:endParaRPr lang="tr-TR"/>
        </a:p>
      </dgm:t>
    </dgm:pt>
    <dgm:pt modelId="{C30ED223-CC80-4587-9993-D480380999A5}">
      <dgm:prSet phldrT="[Metin]"/>
      <dgm:spPr/>
      <dgm:t>
        <a:bodyPr/>
        <a:lstStyle/>
        <a:p>
          <a:r>
            <a:rPr lang="tr-TR" dirty="0">
              <a:latin typeface="Times New Roman" panose="02020603050405020304" pitchFamily="18" charset="0"/>
              <a:cs typeface="Times New Roman" panose="02020603050405020304" pitchFamily="18" charset="0"/>
            </a:rPr>
            <a:t>Tekrar dizi hastalıkları</a:t>
          </a:r>
        </a:p>
      </dgm:t>
    </dgm:pt>
    <dgm:pt modelId="{F47EAFA9-F70E-4E7A-A08C-61DF87C91131}" type="parTrans" cxnId="{232410FD-BB0C-475C-80CA-C7CB47E7FEBD}">
      <dgm:prSet/>
      <dgm:spPr/>
      <dgm:t>
        <a:bodyPr/>
        <a:lstStyle/>
        <a:p>
          <a:endParaRPr lang="tr-TR"/>
        </a:p>
      </dgm:t>
    </dgm:pt>
    <dgm:pt modelId="{C09D03AD-8836-4DA9-AAE5-FC4DD4402266}" type="sibTrans" cxnId="{232410FD-BB0C-475C-80CA-C7CB47E7FEBD}">
      <dgm:prSet/>
      <dgm:spPr/>
      <dgm:t>
        <a:bodyPr/>
        <a:lstStyle/>
        <a:p>
          <a:endParaRPr lang="tr-TR"/>
        </a:p>
      </dgm:t>
    </dgm:pt>
    <dgm:pt modelId="{82A413E8-F317-4BBF-B13C-A20D790236ED}">
      <dgm:prSet phldrT="[Metin]"/>
      <dgm:spPr/>
      <dgm:t>
        <a:bodyPr/>
        <a:lstStyle/>
        <a:p>
          <a:r>
            <a:rPr lang="tr-TR" dirty="0">
              <a:latin typeface="Times New Roman" panose="02020603050405020304" pitchFamily="18" charset="0"/>
              <a:cs typeface="Times New Roman" panose="02020603050405020304" pitchFamily="18" charset="0"/>
            </a:rPr>
            <a:t>Somatik hücre hastalıkları</a:t>
          </a:r>
        </a:p>
      </dgm:t>
    </dgm:pt>
    <dgm:pt modelId="{15037FA1-5A3F-4EA5-989B-C8CFB265253B}" type="parTrans" cxnId="{4BF201AF-0D67-4F0F-A961-ACDC94410197}">
      <dgm:prSet/>
      <dgm:spPr/>
      <dgm:t>
        <a:bodyPr/>
        <a:lstStyle/>
        <a:p>
          <a:endParaRPr lang="tr-TR"/>
        </a:p>
      </dgm:t>
    </dgm:pt>
    <dgm:pt modelId="{6F780E6D-15A7-4B8D-A6CB-338A88C34005}" type="sibTrans" cxnId="{4BF201AF-0D67-4F0F-A961-ACDC94410197}">
      <dgm:prSet/>
      <dgm:spPr/>
      <dgm:t>
        <a:bodyPr/>
        <a:lstStyle/>
        <a:p>
          <a:endParaRPr lang="tr-TR"/>
        </a:p>
      </dgm:t>
    </dgm:pt>
    <dgm:pt modelId="{29C99755-4778-44CA-93FB-E659B394593E}" type="pres">
      <dgm:prSet presAssocID="{A3B24E41-4F6E-48E4-BA22-E39ADF5B3A45}" presName="linear" presStyleCnt="0">
        <dgm:presLayoutVars>
          <dgm:dir/>
          <dgm:animLvl val="lvl"/>
          <dgm:resizeHandles val="exact"/>
        </dgm:presLayoutVars>
      </dgm:prSet>
      <dgm:spPr/>
    </dgm:pt>
    <dgm:pt modelId="{993BA63A-0661-45B6-8BAD-3BA0D5751279}" type="pres">
      <dgm:prSet presAssocID="{D623B8E8-EE7E-4441-9805-E33D5DC211E5}" presName="parentLin" presStyleCnt="0"/>
      <dgm:spPr/>
    </dgm:pt>
    <dgm:pt modelId="{47EF23F4-5EF3-4BC8-8BCA-7BB0EE4FF573}" type="pres">
      <dgm:prSet presAssocID="{D623B8E8-EE7E-4441-9805-E33D5DC211E5}" presName="parentLeftMargin" presStyleLbl="node1" presStyleIdx="0" presStyleCnt="4"/>
      <dgm:spPr/>
    </dgm:pt>
    <dgm:pt modelId="{B9B22859-BE9C-472D-A177-068D46AE12A0}" type="pres">
      <dgm:prSet presAssocID="{D623B8E8-EE7E-4441-9805-E33D5DC211E5}" presName="parentText" presStyleLbl="node1" presStyleIdx="0" presStyleCnt="4" custScaleY="96918" custLinFactNeighborY="6146">
        <dgm:presLayoutVars>
          <dgm:chMax val="0"/>
          <dgm:bulletEnabled val="1"/>
        </dgm:presLayoutVars>
      </dgm:prSet>
      <dgm:spPr/>
    </dgm:pt>
    <dgm:pt modelId="{42017524-C4B7-4106-92BB-70AFDF34DE7D}" type="pres">
      <dgm:prSet presAssocID="{D623B8E8-EE7E-4441-9805-E33D5DC211E5}" presName="negativeSpace" presStyleCnt="0"/>
      <dgm:spPr/>
    </dgm:pt>
    <dgm:pt modelId="{74258E8F-D120-4E47-9827-0E38C09933EA}" type="pres">
      <dgm:prSet presAssocID="{D623B8E8-EE7E-4441-9805-E33D5DC211E5}" presName="childText" presStyleLbl="conFgAcc1" presStyleIdx="0" presStyleCnt="4">
        <dgm:presLayoutVars>
          <dgm:bulletEnabled val="1"/>
        </dgm:presLayoutVars>
      </dgm:prSet>
      <dgm:spPr/>
    </dgm:pt>
    <dgm:pt modelId="{4EB365BB-D2B3-4FAD-9735-C930C9D118AE}" type="pres">
      <dgm:prSet presAssocID="{D363B750-F49D-4F0A-9BEF-BC035F74B547}" presName="spaceBetweenRectangles" presStyleCnt="0"/>
      <dgm:spPr/>
    </dgm:pt>
    <dgm:pt modelId="{0382428F-8FB0-41BB-B662-10DC2C3F6DAB}" type="pres">
      <dgm:prSet presAssocID="{50A2BCCD-ECC2-4177-9A98-856E852324B4}" presName="parentLin" presStyleCnt="0"/>
      <dgm:spPr/>
    </dgm:pt>
    <dgm:pt modelId="{21E63CB1-FA20-47A8-8AC7-43B95F9D10EB}" type="pres">
      <dgm:prSet presAssocID="{50A2BCCD-ECC2-4177-9A98-856E852324B4}" presName="parentLeftMargin" presStyleLbl="node1" presStyleIdx="0" presStyleCnt="4"/>
      <dgm:spPr/>
    </dgm:pt>
    <dgm:pt modelId="{07F3D9D5-0BB1-4122-BD3A-2C0D25650E0F}" type="pres">
      <dgm:prSet presAssocID="{50A2BCCD-ECC2-4177-9A98-856E852324B4}" presName="parentText" presStyleLbl="node1" presStyleIdx="1" presStyleCnt="4">
        <dgm:presLayoutVars>
          <dgm:chMax val="0"/>
          <dgm:bulletEnabled val="1"/>
        </dgm:presLayoutVars>
      </dgm:prSet>
      <dgm:spPr/>
    </dgm:pt>
    <dgm:pt modelId="{9A1F0D8C-6B74-47D5-BCF7-DB3AF04D2847}" type="pres">
      <dgm:prSet presAssocID="{50A2BCCD-ECC2-4177-9A98-856E852324B4}" presName="negativeSpace" presStyleCnt="0"/>
      <dgm:spPr/>
    </dgm:pt>
    <dgm:pt modelId="{467FDA09-2F42-4FC2-81BE-CED0FCDD0640}" type="pres">
      <dgm:prSet presAssocID="{50A2BCCD-ECC2-4177-9A98-856E852324B4}" presName="childText" presStyleLbl="conFgAcc1" presStyleIdx="1" presStyleCnt="4">
        <dgm:presLayoutVars>
          <dgm:bulletEnabled val="1"/>
        </dgm:presLayoutVars>
      </dgm:prSet>
      <dgm:spPr/>
    </dgm:pt>
    <dgm:pt modelId="{E16E68C7-7816-4577-8113-C8B6D7902709}" type="pres">
      <dgm:prSet presAssocID="{ECEB17DD-AB99-43FE-8DC5-D1753F8AA8CF}" presName="spaceBetweenRectangles" presStyleCnt="0"/>
      <dgm:spPr/>
    </dgm:pt>
    <dgm:pt modelId="{40229408-30F2-426E-9D4D-0D3C3F93B448}" type="pres">
      <dgm:prSet presAssocID="{C30ED223-CC80-4587-9993-D480380999A5}" presName="parentLin" presStyleCnt="0"/>
      <dgm:spPr/>
    </dgm:pt>
    <dgm:pt modelId="{B9690DC9-84E4-490E-8A0E-7B6E5A7A91F0}" type="pres">
      <dgm:prSet presAssocID="{C30ED223-CC80-4587-9993-D480380999A5}" presName="parentLeftMargin" presStyleLbl="node1" presStyleIdx="1" presStyleCnt="4"/>
      <dgm:spPr/>
    </dgm:pt>
    <dgm:pt modelId="{A5BDD9FD-1B2B-41C1-AF96-AA78E30930E0}" type="pres">
      <dgm:prSet presAssocID="{C30ED223-CC80-4587-9993-D480380999A5}" presName="parentText" presStyleLbl="node1" presStyleIdx="2" presStyleCnt="4">
        <dgm:presLayoutVars>
          <dgm:chMax val="0"/>
          <dgm:bulletEnabled val="1"/>
        </dgm:presLayoutVars>
      </dgm:prSet>
      <dgm:spPr/>
    </dgm:pt>
    <dgm:pt modelId="{A8776005-FF2C-4035-AC99-ED6230CCE798}" type="pres">
      <dgm:prSet presAssocID="{C30ED223-CC80-4587-9993-D480380999A5}" presName="negativeSpace" presStyleCnt="0"/>
      <dgm:spPr/>
    </dgm:pt>
    <dgm:pt modelId="{8C874C7B-4ED0-4C8F-B663-8EE2CEF352FB}" type="pres">
      <dgm:prSet presAssocID="{C30ED223-CC80-4587-9993-D480380999A5}" presName="childText" presStyleLbl="conFgAcc1" presStyleIdx="2" presStyleCnt="4">
        <dgm:presLayoutVars>
          <dgm:bulletEnabled val="1"/>
        </dgm:presLayoutVars>
      </dgm:prSet>
      <dgm:spPr/>
    </dgm:pt>
    <dgm:pt modelId="{41F84D79-E5DC-488E-B598-4C236BE01CD3}" type="pres">
      <dgm:prSet presAssocID="{C09D03AD-8836-4DA9-AAE5-FC4DD4402266}" presName="spaceBetweenRectangles" presStyleCnt="0"/>
      <dgm:spPr/>
    </dgm:pt>
    <dgm:pt modelId="{34AB175E-1050-48D9-9958-D83040265CD9}" type="pres">
      <dgm:prSet presAssocID="{82A413E8-F317-4BBF-B13C-A20D790236ED}" presName="parentLin" presStyleCnt="0"/>
      <dgm:spPr/>
    </dgm:pt>
    <dgm:pt modelId="{2E860C1C-2740-4270-B4F9-BE988212B0D6}" type="pres">
      <dgm:prSet presAssocID="{82A413E8-F317-4BBF-B13C-A20D790236ED}" presName="parentLeftMargin" presStyleLbl="node1" presStyleIdx="2" presStyleCnt="4"/>
      <dgm:spPr/>
    </dgm:pt>
    <dgm:pt modelId="{48A9E297-77B6-4E50-B615-B9EC01826C67}" type="pres">
      <dgm:prSet presAssocID="{82A413E8-F317-4BBF-B13C-A20D790236ED}" presName="parentText" presStyleLbl="node1" presStyleIdx="3" presStyleCnt="4">
        <dgm:presLayoutVars>
          <dgm:chMax val="0"/>
          <dgm:bulletEnabled val="1"/>
        </dgm:presLayoutVars>
      </dgm:prSet>
      <dgm:spPr/>
    </dgm:pt>
    <dgm:pt modelId="{271391D3-DDF1-4BEA-8E16-E023431118A4}" type="pres">
      <dgm:prSet presAssocID="{82A413E8-F317-4BBF-B13C-A20D790236ED}" presName="negativeSpace" presStyleCnt="0"/>
      <dgm:spPr/>
    </dgm:pt>
    <dgm:pt modelId="{259CFB84-3242-4610-A3F0-4194BA096210}" type="pres">
      <dgm:prSet presAssocID="{82A413E8-F317-4BBF-B13C-A20D790236ED}" presName="childText" presStyleLbl="conFgAcc1" presStyleIdx="3" presStyleCnt="4">
        <dgm:presLayoutVars>
          <dgm:bulletEnabled val="1"/>
        </dgm:presLayoutVars>
      </dgm:prSet>
      <dgm:spPr/>
    </dgm:pt>
  </dgm:ptLst>
  <dgm:cxnLst>
    <dgm:cxn modelId="{DAE6CE26-2C53-45A1-BD04-C3B9922AC378}" type="presOf" srcId="{50A2BCCD-ECC2-4177-9A98-856E852324B4}" destId="{21E63CB1-FA20-47A8-8AC7-43B95F9D10EB}" srcOrd="0" destOrd="0" presId="urn:microsoft.com/office/officeart/2005/8/layout/list1"/>
    <dgm:cxn modelId="{0B196235-AB0E-4E3E-A442-84156B743FE0}" type="presOf" srcId="{D623B8E8-EE7E-4441-9805-E33D5DC211E5}" destId="{B9B22859-BE9C-472D-A177-068D46AE12A0}" srcOrd="1" destOrd="0" presId="urn:microsoft.com/office/officeart/2005/8/layout/list1"/>
    <dgm:cxn modelId="{AAE7795F-9091-4BB2-9A1D-0838B0BE8735}" type="presOf" srcId="{C30ED223-CC80-4587-9993-D480380999A5}" destId="{A5BDD9FD-1B2B-41C1-AF96-AA78E30930E0}" srcOrd="1" destOrd="0" presId="urn:microsoft.com/office/officeart/2005/8/layout/list1"/>
    <dgm:cxn modelId="{948E604C-DF18-4F85-9F92-DDF6CF07F6BB}" srcId="{A3B24E41-4F6E-48E4-BA22-E39ADF5B3A45}" destId="{D623B8E8-EE7E-4441-9805-E33D5DC211E5}" srcOrd="0" destOrd="0" parTransId="{A8AC336C-DD53-4F41-A361-3A44947FE49E}" sibTransId="{D363B750-F49D-4F0A-9BEF-BC035F74B547}"/>
    <dgm:cxn modelId="{D41C3B73-B4C1-4246-98B5-9C6720B366A3}" type="presOf" srcId="{D623B8E8-EE7E-4441-9805-E33D5DC211E5}" destId="{47EF23F4-5EF3-4BC8-8BCA-7BB0EE4FF573}" srcOrd="0" destOrd="0" presId="urn:microsoft.com/office/officeart/2005/8/layout/list1"/>
    <dgm:cxn modelId="{47B90A78-53CA-4580-BA3C-1451AE56AED7}" type="presOf" srcId="{C30ED223-CC80-4587-9993-D480380999A5}" destId="{B9690DC9-84E4-490E-8A0E-7B6E5A7A91F0}" srcOrd="0" destOrd="0" presId="urn:microsoft.com/office/officeart/2005/8/layout/list1"/>
    <dgm:cxn modelId="{47B4FA83-A380-4A51-BC4E-8FB6BC3EC73B}" type="presOf" srcId="{50A2BCCD-ECC2-4177-9A98-856E852324B4}" destId="{07F3D9D5-0BB1-4122-BD3A-2C0D25650E0F}" srcOrd="1" destOrd="0" presId="urn:microsoft.com/office/officeart/2005/8/layout/list1"/>
    <dgm:cxn modelId="{6C818CAD-174A-48CA-A0BE-34E90A04C470}" type="presOf" srcId="{A3B24E41-4F6E-48E4-BA22-E39ADF5B3A45}" destId="{29C99755-4778-44CA-93FB-E659B394593E}" srcOrd="0" destOrd="0" presId="urn:microsoft.com/office/officeart/2005/8/layout/list1"/>
    <dgm:cxn modelId="{4BF201AF-0D67-4F0F-A961-ACDC94410197}" srcId="{A3B24E41-4F6E-48E4-BA22-E39ADF5B3A45}" destId="{82A413E8-F317-4BBF-B13C-A20D790236ED}" srcOrd="3" destOrd="0" parTransId="{15037FA1-5A3F-4EA5-989B-C8CFB265253B}" sibTransId="{6F780E6D-15A7-4B8D-A6CB-338A88C34005}"/>
    <dgm:cxn modelId="{E19F0FE1-1177-4EF7-B7ED-A84CA891FEAC}" srcId="{A3B24E41-4F6E-48E4-BA22-E39ADF5B3A45}" destId="{50A2BCCD-ECC2-4177-9A98-856E852324B4}" srcOrd="1" destOrd="0" parTransId="{C3373EEF-035E-4A74-B231-EC6136E5D787}" sibTransId="{ECEB17DD-AB99-43FE-8DC5-D1753F8AA8CF}"/>
    <dgm:cxn modelId="{1DA931EA-4E45-4987-A42E-725AA2708A4D}" type="presOf" srcId="{82A413E8-F317-4BBF-B13C-A20D790236ED}" destId="{48A9E297-77B6-4E50-B615-B9EC01826C67}" srcOrd="1" destOrd="0" presId="urn:microsoft.com/office/officeart/2005/8/layout/list1"/>
    <dgm:cxn modelId="{976611EC-68E6-4A9F-AFC2-E165EE91F125}" type="presOf" srcId="{82A413E8-F317-4BBF-B13C-A20D790236ED}" destId="{2E860C1C-2740-4270-B4F9-BE988212B0D6}" srcOrd="0" destOrd="0" presId="urn:microsoft.com/office/officeart/2005/8/layout/list1"/>
    <dgm:cxn modelId="{232410FD-BB0C-475C-80CA-C7CB47E7FEBD}" srcId="{A3B24E41-4F6E-48E4-BA22-E39ADF5B3A45}" destId="{C30ED223-CC80-4587-9993-D480380999A5}" srcOrd="2" destOrd="0" parTransId="{F47EAFA9-F70E-4E7A-A08C-61DF87C91131}" sibTransId="{C09D03AD-8836-4DA9-AAE5-FC4DD4402266}"/>
    <dgm:cxn modelId="{B1BD3BCA-5293-484A-B386-90B81E7C642E}" type="presParOf" srcId="{29C99755-4778-44CA-93FB-E659B394593E}" destId="{993BA63A-0661-45B6-8BAD-3BA0D5751279}" srcOrd="0" destOrd="0" presId="urn:microsoft.com/office/officeart/2005/8/layout/list1"/>
    <dgm:cxn modelId="{3E6CC805-50F2-44A3-852E-7B08E9E2850E}" type="presParOf" srcId="{993BA63A-0661-45B6-8BAD-3BA0D5751279}" destId="{47EF23F4-5EF3-4BC8-8BCA-7BB0EE4FF573}" srcOrd="0" destOrd="0" presId="urn:microsoft.com/office/officeart/2005/8/layout/list1"/>
    <dgm:cxn modelId="{FAAD14CA-84A1-4A43-B236-99B29DFCCC24}" type="presParOf" srcId="{993BA63A-0661-45B6-8BAD-3BA0D5751279}" destId="{B9B22859-BE9C-472D-A177-068D46AE12A0}" srcOrd="1" destOrd="0" presId="urn:microsoft.com/office/officeart/2005/8/layout/list1"/>
    <dgm:cxn modelId="{F23A84E9-F857-43D7-A837-4E6936D47ADD}" type="presParOf" srcId="{29C99755-4778-44CA-93FB-E659B394593E}" destId="{42017524-C4B7-4106-92BB-70AFDF34DE7D}" srcOrd="1" destOrd="0" presId="urn:microsoft.com/office/officeart/2005/8/layout/list1"/>
    <dgm:cxn modelId="{0FB258B4-7CF2-4A3E-87BA-4BB9283B4D42}" type="presParOf" srcId="{29C99755-4778-44CA-93FB-E659B394593E}" destId="{74258E8F-D120-4E47-9827-0E38C09933EA}" srcOrd="2" destOrd="0" presId="urn:microsoft.com/office/officeart/2005/8/layout/list1"/>
    <dgm:cxn modelId="{3DD166A9-C5A3-4758-B1AB-C1A1110625D7}" type="presParOf" srcId="{29C99755-4778-44CA-93FB-E659B394593E}" destId="{4EB365BB-D2B3-4FAD-9735-C930C9D118AE}" srcOrd="3" destOrd="0" presId="urn:microsoft.com/office/officeart/2005/8/layout/list1"/>
    <dgm:cxn modelId="{494C2688-0F47-4D64-98B5-CED49A4F48C4}" type="presParOf" srcId="{29C99755-4778-44CA-93FB-E659B394593E}" destId="{0382428F-8FB0-41BB-B662-10DC2C3F6DAB}" srcOrd="4" destOrd="0" presId="urn:microsoft.com/office/officeart/2005/8/layout/list1"/>
    <dgm:cxn modelId="{90EA2DF4-1818-43BC-B998-AE8F5EBD957A}" type="presParOf" srcId="{0382428F-8FB0-41BB-B662-10DC2C3F6DAB}" destId="{21E63CB1-FA20-47A8-8AC7-43B95F9D10EB}" srcOrd="0" destOrd="0" presId="urn:microsoft.com/office/officeart/2005/8/layout/list1"/>
    <dgm:cxn modelId="{03D07EA5-CEF4-43D1-8CE2-F6813C86E7B1}" type="presParOf" srcId="{0382428F-8FB0-41BB-B662-10DC2C3F6DAB}" destId="{07F3D9D5-0BB1-4122-BD3A-2C0D25650E0F}" srcOrd="1" destOrd="0" presId="urn:microsoft.com/office/officeart/2005/8/layout/list1"/>
    <dgm:cxn modelId="{71C781AD-4BCA-4BD7-9A6F-9C2981A52377}" type="presParOf" srcId="{29C99755-4778-44CA-93FB-E659B394593E}" destId="{9A1F0D8C-6B74-47D5-BCF7-DB3AF04D2847}" srcOrd="5" destOrd="0" presId="urn:microsoft.com/office/officeart/2005/8/layout/list1"/>
    <dgm:cxn modelId="{DE454888-BDDD-40E8-B710-6DE7CB9CD80A}" type="presParOf" srcId="{29C99755-4778-44CA-93FB-E659B394593E}" destId="{467FDA09-2F42-4FC2-81BE-CED0FCDD0640}" srcOrd="6" destOrd="0" presId="urn:microsoft.com/office/officeart/2005/8/layout/list1"/>
    <dgm:cxn modelId="{AA896A2D-723F-41F5-9C30-51AF47791778}" type="presParOf" srcId="{29C99755-4778-44CA-93FB-E659B394593E}" destId="{E16E68C7-7816-4577-8113-C8B6D7902709}" srcOrd="7" destOrd="0" presId="urn:microsoft.com/office/officeart/2005/8/layout/list1"/>
    <dgm:cxn modelId="{005E495E-797D-446F-A067-DD347D912823}" type="presParOf" srcId="{29C99755-4778-44CA-93FB-E659B394593E}" destId="{40229408-30F2-426E-9D4D-0D3C3F93B448}" srcOrd="8" destOrd="0" presId="urn:microsoft.com/office/officeart/2005/8/layout/list1"/>
    <dgm:cxn modelId="{3BB2F2DE-2DD8-4B8E-B98B-8E34B0EC3575}" type="presParOf" srcId="{40229408-30F2-426E-9D4D-0D3C3F93B448}" destId="{B9690DC9-84E4-490E-8A0E-7B6E5A7A91F0}" srcOrd="0" destOrd="0" presId="urn:microsoft.com/office/officeart/2005/8/layout/list1"/>
    <dgm:cxn modelId="{CC5C1492-92BB-461C-83C3-842E6DBC651B}" type="presParOf" srcId="{40229408-30F2-426E-9D4D-0D3C3F93B448}" destId="{A5BDD9FD-1B2B-41C1-AF96-AA78E30930E0}" srcOrd="1" destOrd="0" presId="urn:microsoft.com/office/officeart/2005/8/layout/list1"/>
    <dgm:cxn modelId="{19ECEA39-3E48-452F-BE31-1CF478F05B4D}" type="presParOf" srcId="{29C99755-4778-44CA-93FB-E659B394593E}" destId="{A8776005-FF2C-4035-AC99-ED6230CCE798}" srcOrd="9" destOrd="0" presId="urn:microsoft.com/office/officeart/2005/8/layout/list1"/>
    <dgm:cxn modelId="{D29694AA-37A7-4E9D-BEC3-2F6797A18BA0}" type="presParOf" srcId="{29C99755-4778-44CA-93FB-E659B394593E}" destId="{8C874C7B-4ED0-4C8F-B663-8EE2CEF352FB}" srcOrd="10" destOrd="0" presId="urn:microsoft.com/office/officeart/2005/8/layout/list1"/>
    <dgm:cxn modelId="{0D349CB6-DE9F-45A2-99D0-8B5F3C3F64B1}" type="presParOf" srcId="{29C99755-4778-44CA-93FB-E659B394593E}" destId="{41F84D79-E5DC-488E-B598-4C236BE01CD3}" srcOrd="11" destOrd="0" presId="urn:microsoft.com/office/officeart/2005/8/layout/list1"/>
    <dgm:cxn modelId="{E21D293A-FA91-4AFB-A87D-A73F4DC26903}" type="presParOf" srcId="{29C99755-4778-44CA-93FB-E659B394593E}" destId="{34AB175E-1050-48D9-9958-D83040265CD9}" srcOrd="12" destOrd="0" presId="urn:microsoft.com/office/officeart/2005/8/layout/list1"/>
    <dgm:cxn modelId="{152B09F0-8246-4FE5-8B1A-549D45E73A5C}" type="presParOf" srcId="{34AB175E-1050-48D9-9958-D83040265CD9}" destId="{2E860C1C-2740-4270-B4F9-BE988212B0D6}" srcOrd="0" destOrd="0" presId="urn:microsoft.com/office/officeart/2005/8/layout/list1"/>
    <dgm:cxn modelId="{A916AB4A-1D1C-42FC-9029-6634396A03C5}" type="presParOf" srcId="{34AB175E-1050-48D9-9958-D83040265CD9}" destId="{48A9E297-77B6-4E50-B615-B9EC01826C67}" srcOrd="1" destOrd="0" presId="urn:microsoft.com/office/officeart/2005/8/layout/list1"/>
    <dgm:cxn modelId="{27A0D264-800C-4E17-AC11-7B55D5565374}" type="presParOf" srcId="{29C99755-4778-44CA-93FB-E659B394593E}" destId="{271391D3-DDF1-4BEA-8E16-E023431118A4}" srcOrd="13" destOrd="0" presId="urn:microsoft.com/office/officeart/2005/8/layout/list1"/>
    <dgm:cxn modelId="{ADB3E42C-A3BA-4504-894D-E81BE25EFAB4}" type="presParOf" srcId="{29C99755-4778-44CA-93FB-E659B394593E}" destId="{259CFB84-3242-4610-A3F0-4194BA096210}"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F65B08-5343-41A9-A969-48BB0A2528A5}" type="doc">
      <dgm:prSet loTypeId="urn:microsoft.com/office/officeart/2008/layout/SquareAccentList" loCatId="list" qsTypeId="urn:microsoft.com/office/officeart/2005/8/quickstyle/simple1" qsCatId="simple" csTypeId="urn:microsoft.com/office/officeart/2005/8/colors/accent6_2" csCatId="accent6" phldr="1"/>
      <dgm:spPr/>
      <dgm:t>
        <a:bodyPr/>
        <a:lstStyle/>
        <a:p>
          <a:endParaRPr lang="tr-TR"/>
        </a:p>
      </dgm:t>
    </dgm:pt>
    <dgm:pt modelId="{71E7C26D-4257-4CB0-A405-FB50BBB5D0A2}">
      <dgm:prSet phldrT="[Metin]"/>
      <dgm:spPr/>
      <dgm:t>
        <a:bodyPr/>
        <a:lstStyle/>
        <a:p>
          <a:r>
            <a:rPr lang="tr-TR" dirty="0">
              <a:solidFill>
                <a:schemeClr val="accent2">
                  <a:lumMod val="75000"/>
                </a:schemeClr>
              </a:solidFill>
            </a:rPr>
            <a:t>Kompleks Kalıtım</a:t>
          </a:r>
        </a:p>
      </dgm:t>
    </dgm:pt>
    <dgm:pt modelId="{A3BA574B-A239-4528-9FF3-B15CC3737CC0}" type="parTrans" cxnId="{0F0BE657-520E-4F90-8EB5-095EA3CF4227}">
      <dgm:prSet/>
      <dgm:spPr/>
      <dgm:t>
        <a:bodyPr/>
        <a:lstStyle/>
        <a:p>
          <a:endParaRPr lang="tr-TR"/>
        </a:p>
      </dgm:t>
    </dgm:pt>
    <dgm:pt modelId="{065D4530-5AFA-44A5-8A89-1F5585884432}" type="sibTrans" cxnId="{0F0BE657-520E-4F90-8EB5-095EA3CF4227}">
      <dgm:prSet/>
      <dgm:spPr/>
      <dgm:t>
        <a:bodyPr/>
        <a:lstStyle/>
        <a:p>
          <a:endParaRPr lang="tr-TR"/>
        </a:p>
      </dgm:t>
    </dgm:pt>
    <dgm:pt modelId="{3F33B223-3BB2-4C58-BB84-70216F6DE0E4}">
      <dgm:prSet phldrT="[Metin]" custT="1"/>
      <dgm:spPr/>
      <dgm:t>
        <a:bodyPr/>
        <a:lstStyle/>
        <a:p>
          <a:r>
            <a:rPr lang="tr-TR" sz="2000" dirty="0">
              <a:solidFill>
                <a:schemeClr val="accent2"/>
              </a:solidFill>
            </a:rPr>
            <a:t>Gen ve çevre etkisi</a:t>
          </a:r>
        </a:p>
      </dgm:t>
    </dgm:pt>
    <dgm:pt modelId="{C67C6D19-349D-455B-BD53-4690363E044E}" type="parTrans" cxnId="{7A24FCA8-0735-4EF1-8FA7-64BFDBFB58FA}">
      <dgm:prSet/>
      <dgm:spPr/>
      <dgm:t>
        <a:bodyPr/>
        <a:lstStyle/>
        <a:p>
          <a:endParaRPr lang="tr-TR"/>
        </a:p>
      </dgm:t>
    </dgm:pt>
    <dgm:pt modelId="{5510B000-6C1B-4564-9DCC-5E6790C951C6}" type="sibTrans" cxnId="{7A24FCA8-0735-4EF1-8FA7-64BFDBFB58FA}">
      <dgm:prSet/>
      <dgm:spPr/>
      <dgm:t>
        <a:bodyPr/>
        <a:lstStyle/>
        <a:p>
          <a:endParaRPr lang="tr-TR"/>
        </a:p>
      </dgm:t>
    </dgm:pt>
    <dgm:pt modelId="{684596AF-589C-498C-93E6-7DEB0A57EBA8}">
      <dgm:prSet phldrT="[Metin]" custT="1"/>
      <dgm:spPr/>
      <dgm:t>
        <a:bodyPr/>
        <a:lstStyle/>
        <a:p>
          <a:r>
            <a:rPr lang="tr-TR" sz="2000" dirty="0" err="1">
              <a:solidFill>
                <a:schemeClr val="accent2"/>
              </a:solidFill>
            </a:rPr>
            <a:t>Ailesei</a:t>
          </a:r>
          <a:r>
            <a:rPr lang="tr-TR" sz="2000" dirty="0">
              <a:solidFill>
                <a:schemeClr val="accent2"/>
              </a:solidFill>
            </a:rPr>
            <a:t> </a:t>
          </a:r>
        </a:p>
      </dgm:t>
    </dgm:pt>
    <dgm:pt modelId="{B4451C41-9744-4130-AAF6-0E6B66B69744}" type="parTrans" cxnId="{BF427C62-6A89-48F6-AF74-BCE4AAD5C233}">
      <dgm:prSet/>
      <dgm:spPr/>
      <dgm:t>
        <a:bodyPr/>
        <a:lstStyle/>
        <a:p>
          <a:endParaRPr lang="tr-TR"/>
        </a:p>
      </dgm:t>
    </dgm:pt>
    <dgm:pt modelId="{D72AF7D8-9B6F-400C-A6BB-82F3BA64F86D}" type="sibTrans" cxnId="{BF427C62-6A89-48F6-AF74-BCE4AAD5C233}">
      <dgm:prSet/>
      <dgm:spPr/>
      <dgm:t>
        <a:bodyPr/>
        <a:lstStyle/>
        <a:p>
          <a:endParaRPr lang="tr-TR"/>
        </a:p>
      </dgm:t>
    </dgm:pt>
    <dgm:pt modelId="{07093D76-7DB2-4FA2-9B6B-38B00E26BB32}">
      <dgm:prSet phldrT="[Metin]" custT="1"/>
      <dgm:spPr/>
      <dgm:t>
        <a:bodyPr/>
        <a:lstStyle/>
        <a:p>
          <a:r>
            <a:rPr lang="tr-TR" sz="2000" dirty="0" err="1">
              <a:solidFill>
                <a:schemeClr val="accent2"/>
              </a:solidFill>
            </a:rPr>
            <a:t>Kromozomal</a:t>
          </a:r>
          <a:r>
            <a:rPr lang="tr-TR" sz="2000" dirty="0">
              <a:solidFill>
                <a:schemeClr val="accent2"/>
              </a:solidFill>
            </a:rPr>
            <a:t> geçiş yok</a:t>
          </a:r>
        </a:p>
      </dgm:t>
    </dgm:pt>
    <dgm:pt modelId="{DE80E19D-E7CE-43C3-9B58-B6F936005093}" type="parTrans" cxnId="{823CBF59-EFB8-43FF-9264-787C1E9F04F1}">
      <dgm:prSet/>
      <dgm:spPr/>
      <dgm:t>
        <a:bodyPr/>
        <a:lstStyle/>
        <a:p>
          <a:endParaRPr lang="tr-TR"/>
        </a:p>
      </dgm:t>
    </dgm:pt>
    <dgm:pt modelId="{887F05C5-783C-4CBF-9A50-8E050B33DA72}" type="sibTrans" cxnId="{823CBF59-EFB8-43FF-9264-787C1E9F04F1}">
      <dgm:prSet/>
      <dgm:spPr/>
      <dgm:t>
        <a:bodyPr/>
        <a:lstStyle/>
        <a:p>
          <a:endParaRPr lang="tr-TR"/>
        </a:p>
      </dgm:t>
    </dgm:pt>
    <dgm:pt modelId="{29B3903A-3AE1-4160-948F-E2CD58DA69D7}">
      <dgm:prSet phldrT="[Metin]"/>
      <dgm:spPr/>
      <dgm:t>
        <a:bodyPr/>
        <a:lstStyle/>
        <a:p>
          <a:r>
            <a:rPr lang="tr-TR" dirty="0">
              <a:solidFill>
                <a:schemeClr val="accent2">
                  <a:lumMod val="75000"/>
                </a:schemeClr>
              </a:solidFill>
            </a:rPr>
            <a:t>Mitokondri Kalıtımı</a:t>
          </a:r>
        </a:p>
      </dgm:t>
    </dgm:pt>
    <dgm:pt modelId="{796F8EF3-2904-41ED-94B3-F8154E77885D}" type="parTrans" cxnId="{1096B860-2A4F-4CC1-999E-189F3F80C0F4}">
      <dgm:prSet/>
      <dgm:spPr/>
      <dgm:t>
        <a:bodyPr/>
        <a:lstStyle/>
        <a:p>
          <a:endParaRPr lang="tr-TR"/>
        </a:p>
      </dgm:t>
    </dgm:pt>
    <dgm:pt modelId="{DB6854AA-14B6-4D7D-AD1D-B8B1A0D955F1}" type="sibTrans" cxnId="{1096B860-2A4F-4CC1-999E-189F3F80C0F4}">
      <dgm:prSet/>
      <dgm:spPr/>
      <dgm:t>
        <a:bodyPr/>
        <a:lstStyle/>
        <a:p>
          <a:endParaRPr lang="tr-TR"/>
        </a:p>
      </dgm:t>
    </dgm:pt>
    <dgm:pt modelId="{7DC200C2-572E-4590-A93B-9FCE4D16E376}">
      <dgm:prSet phldrT="[Metin]" custT="1"/>
      <dgm:spPr/>
      <dgm:t>
        <a:bodyPr/>
        <a:lstStyle/>
        <a:p>
          <a:r>
            <a:rPr lang="tr-TR" sz="2000" dirty="0">
              <a:solidFill>
                <a:schemeClr val="accent2"/>
              </a:solidFill>
            </a:rPr>
            <a:t>Anne tarafından</a:t>
          </a:r>
        </a:p>
      </dgm:t>
    </dgm:pt>
    <dgm:pt modelId="{ED67FB71-A9CA-47D3-889C-D66A2E818761}" type="parTrans" cxnId="{26FEA75F-BE4F-4C05-B558-EF23DDB03B82}">
      <dgm:prSet/>
      <dgm:spPr/>
      <dgm:t>
        <a:bodyPr/>
        <a:lstStyle/>
        <a:p>
          <a:endParaRPr lang="tr-TR"/>
        </a:p>
      </dgm:t>
    </dgm:pt>
    <dgm:pt modelId="{8F623239-37E6-4323-A4BF-DED0B41B0D93}" type="sibTrans" cxnId="{26FEA75F-BE4F-4C05-B558-EF23DDB03B82}">
      <dgm:prSet/>
      <dgm:spPr/>
      <dgm:t>
        <a:bodyPr/>
        <a:lstStyle/>
        <a:p>
          <a:endParaRPr lang="tr-TR"/>
        </a:p>
      </dgm:t>
    </dgm:pt>
    <dgm:pt modelId="{DF6DA546-D326-4CC8-9239-24DC494C9821}">
      <dgm:prSet phldrT="[Metin]" custT="1"/>
      <dgm:spPr/>
      <dgm:t>
        <a:bodyPr/>
        <a:lstStyle/>
        <a:p>
          <a:r>
            <a:rPr lang="tr-TR" sz="2000" dirty="0" err="1">
              <a:solidFill>
                <a:schemeClr val="accent2"/>
              </a:solidFill>
            </a:rPr>
            <a:t>Homoplazmi</a:t>
          </a:r>
          <a:r>
            <a:rPr lang="tr-TR" sz="2000" dirty="0">
              <a:solidFill>
                <a:schemeClr val="accent2"/>
              </a:solidFill>
            </a:rPr>
            <a:t> </a:t>
          </a:r>
        </a:p>
      </dgm:t>
    </dgm:pt>
    <dgm:pt modelId="{F695FCC6-A2C1-4C1E-9D3E-FCB83098C5B0}" type="parTrans" cxnId="{BF374FAB-BE12-4E77-A722-927C081C9D41}">
      <dgm:prSet/>
      <dgm:spPr/>
      <dgm:t>
        <a:bodyPr/>
        <a:lstStyle/>
        <a:p>
          <a:endParaRPr lang="tr-TR"/>
        </a:p>
      </dgm:t>
    </dgm:pt>
    <dgm:pt modelId="{8A88758F-9681-4A15-B0C6-FB04BD9696D3}" type="sibTrans" cxnId="{BF374FAB-BE12-4E77-A722-927C081C9D41}">
      <dgm:prSet/>
      <dgm:spPr/>
      <dgm:t>
        <a:bodyPr/>
        <a:lstStyle/>
        <a:p>
          <a:endParaRPr lang="tr-TR"/>
        </a:p>
      </dgm:t>
    </dgm:pt>
    <dgm:pt modelId="{83F4CCFC-F927-4C8E-A37D-7945FB2FE3D2}">
      <dgm:prSet phldrT="[Metin]"/>
      <dgm:spPr/>
      <dgm:t>
        <a:bodyPr/>
        <a:lstStyle/>
        <a:p>
          <a:r>
            <a:rPr lang="tr-TR" dirty="0">
              <a:solidFill>
                <a:schemeClr val="accent2">
                  <a:lumMod val="75000"/>
                </a:schemeClr>
              </a:solidFill>
            </a:rPr>
            <a:t>Tekrar Dizi</a:t>
          </a:r>
        </a:p>
      </dgm:t>
    </dgm:pt>
    <dgm:pt modelId="{B8E68461-C520-47BB-9D6B-A58B72A18F49}" type="parTrans" cxnId="{B5EBBB29-E170-4DCD-9072-E7073319528A}">
      <dgm:prSet/>
      <dgm:spPr/>
      <dgm:t>
        <a:bodyPr/>
        <a:lstStyle/>
        <a:p>
          <a:endParaRPr lang="tr-TR"/>
        </a:p>
      </dgm:t>
    </dgm:pt>
    <dgm:pt modelId="{369F548D-F10D-4902-A688-8F6CD2E9CA41}" type="sibTrans" cxnId="{B5EBBB29-E170-4DCD-9072-E7073319528A}">
      <dgm:prSet/>
      <dgm:spPr/>
      <dgm:t>
        <a:bodyPr/>
        <a:lstStyle/>
        <a:p>
          <a:endParaRPr lang="tr-TR"/>
        </a:p>
      </dgm:t>
    </dgm:pt>
    <dgm:pt modelId="{1E11E5CA-94E4-4CAA-BB53-7BAD82FD11BD}">
      <dgm:prSet phldrT="[Metin]" custT="1"/>
      <dgm:spPr/>
      <dgm:t>
        <a:bodyPr/>
        <a:lstStyle/>
        <a:p>
          <a:r>
            <a:rPr lang="tr-TR" sz="2000" dirty="0">
              <a:solidFill>
                <a:schemeClr val="accent2"/>
              </a:solidFill>
            </a:rPr>
            <a:t>Üçlü </a:t>
          </a:r>
          <a:r>
            <a:rPr lang="tr-TR" sz="2000" dirty="0" err="1">
              <a:solidFill>
                <a:schemeClr val="accent2"/>
              </a:solidFill>
            </a:rPr>
            <a:t>nükleotit</a:t>
          </a:r>
          <a:r>
            <a:rPr lang="tr-TR" sz="2000" dirty="0">
              <a:solidFill>
                <a:schemeClr val="accent2"/>
              </a:solidFill>
            </a:rPr>
            <a:t> tekrarları</a:t>
          </a:r>
        </a:p>
      </dgm:t>
    </dgm:pt>
    <dgm:pt modelId="{C711ED92-0BBC-41EB-8BFA-359D781B7BDA}" type="parTrans" cxnId="{16475141-1D8F-475F-8F58-1DF1E654A6B0}">
      <dgm:prSet/>
      <dgm:spPr/>
      <dgm:t>
        <a:bodyPr/>
        <a:lstStyle/>
        <a:p>
          <a:endParaRPr lang="tr-TR"/>
        </a:p>
      </dgm:t>
    </dgm:pt>
    <dgm:pt modelId="{5B8A9175-05CB-4836-8C14-0A47C0418A35}" type="sibTrans" cxnId="{16475141-1D8F-475F-8F58-1DF1E654A6B0}">
      <dgm:prSet/>
      <dgm:spPr/>
      <dgm:t>
        <a:bodyPr/>
        <a:lstStyle/>
        <a:p>
          <a:endParaRPr lang="tr-TR"/>
        </a:p>
      </dgm:t>
    </dgm:pt>
    <dgm:pt modelId="{8857EBD1-467E-48B8-B48A-8674D0A03E98}">
      <dgm:prSet phldrT="[Metin]" custT="1"/>
      <dgm:spPr/>
      <dgm:t>
        <a:bodyPr/>
        <a:lstStyle/>
        <a:p>
          <a:r>
            <a:rPr lang="tr-TR" sz="2000" dirty="0" err="1">
              <a:solidFill>
                <a:schemeClr val="accent2"/>
              </a:solidFill>
            </a:rPr>
            <a:t>Heteroplazmi</a:t>
          </a:r>
          <a:r>
            <a:rPr lang="tr-TR" sz="2000" dirty="0">
              <a:solidFill>
                <a:schemeClr val="accent2"/>
              </a:solidFill>
            </a:rPr>
            <a:t> </a:t>
          </a:r>
        </a:p>
      </dgm:t>
    </dgm:pt>
    <dgm:pt modelId="{EF3E0796-BCC3-44A0-81EF-635E41476063}" type="parTrans" cxnId="{18F3C964-C2A7-48A8-8FB9-4505F9484C0E}">
      <dgm:prSet/>
      <dgm:spPr/>
      <dgm:t>
        <a:bodyPr/>
        <a:lstStyle/>
        <a:p>
          <a:endParaRPr lang="tr-TR"/>
        </a:p>
      </dgm:t>
    </dgm:pt>
    <dgm:pt modelId="{4029FD2D-03EE-45B9-B195-D7ED3993ADF5}" type="sibTrans" cxnId="{18F3C964-C2A7-48A8-8FB9-4505F9484C0E}">
      <dgm:prSet/>
      <dgm:spPr/>
      <dgm:t>
        <a:bodyPr/>
        <a:lstStyle/>
        <a:p>
          <a:endParaRPr lang="tr-TR"/>
        </a:p>
      </dgm:t>
    </dgm:pt>
    <dgm:pt modelId="{67004106-F27A-4859-89BC-9EBB83DE6F5D}">
      <dgm:prSet phldrT="[Metin]" custT="1"/>
      <dgm:spPr/>
      <dgm:t>
        <a:bodyPr/>
        <a:lstStyle/>
        <a:p>
          <a:r>
            <a:rPr lang="tr-TR" sz="2000" dirty="0">
              <a:solidFill>
                <a:schemeClr val="accent2"/>
              </a:solidFill>
            </a:rPr>
            <a:t>Dinamik mutasyon</a:t>
          </a:r>
        </a:p>
      </dgm:t>
    </dgm:pt>
    <dgm:pt modelId="{86F0AC4F-2081-41E4-AF3A-EC84E0902A99}" type="parTrans" cxnId="{1905F3CD-E0F2-42BC-9D31-2865FC698DF5}">
      <dgm:prSet/>
      <dgm:spPr/>
      <dgm:t>
        <a:bodyPr/>
        <a:lstStyle/>
        <a:p>
          <a:endParaRPr lang="tr-TR"/>
        </a:p>
      </dgm:t>
    </dgm:pt>
    <dgm:pt modelId="{77FF05A3-88FE-4EF5-BC9E-943597612927}" type="sibTrans" cxnId="{1905F3CD-E0F2-42BC-9D31-2865FC698DF5}">
      <dgm:prSet/>
      <dgm:spPr/>
      <dgm:t>
        <a:bodyPr/>
        <a:lstStyle/>
        <a:p>
          <a:endParaRPr lang="tr-TR"/>
        </a:p>
      </dgm:t>
    </dgm:pt>
    <dgm:pt modelId="{42DD79B3-8F52-4E1D-B263-A5E3E4640F8D}">
      <dgm:prSet phldrT="[Metin]"/>
      <dgm:spPr/>
      <dgm:t>
        <a:bodyPr/>
        <a:lstStyle/>
        <a:p>
          <a:r>
            <a:rPr lang="tr-TR" dirty="0">
              <a:solidFill>
                <a:schemeClr val="accent2">
                  <a:lumMod val="75000"/>
                </a:schemeClr>
              </a:solidFill>
            </a:rPr>
            <a:t>Somatik Hücre</a:t>
          </a:r>
        </a:p>
      </dgm:t>
    </dgm:pt>
    <dgm:pt modelId="{635AD6F7-E1CB-480E-983B-7949F670A618}" type="parTrans" cxnId="{73ABFD57-2109-496B-A1DF-0EF136D90AD2}">
      <dgm:prSet/>
      <dgm:spPr/>
      <dgm:t>
        <a:bodyPr/>
        <a:lstStyle/>
        <a:p>
          <a:endParaRPr lang="tr-TR"/>
        </a:p>
      </dgm:t>
    </dgm:pt>
    <dgm:pt modelId="{0636411B-FF2D-435F-A395-D30296EB4999}" type="sibTrans" cxnId="{73ABFD57-2109-496B-A1DF-0EF136D90AD2}">
      <dgm:prSet/>
      <dgm:spPr/>
      <dgm:t>
        <a:bodyPr/>
        <a:lstStyle/>
        <a:p>
          <a:endParaRPr lang="tr-TR"/>
        </a:p>
      </dgm:t>
    </dgm:pt>
    <dgm:pt modelId="{2EFEB3BA-75C3-4C02-A96E-0F78BE0F2AB5}">
      <dgm:prSet phldrT="[Metin]" custT="1"/>
      <dgm:spPr/>
      <dgm:t>
        <a:bodyPr/>
        <a:lstStyle/>
        <a:p>
          <a:r>
            <a:rPr lang="tr-TR" sz="2000" dirty="0">
              <a:solidFill>
                <a:schemeClr val="accent2"/>
              </a:solidFill>
            </a:rPr>
            <a:t>Kanser</a:t>
          </a:r>
        </a:p>
      </dgm:t>
    </dgm:pt>
    <dgm:pt modelId="{A24D048C-B12A-45D5-8DF0-D81F41E8E416}" type="parTrans" cxnId="{BD2171C0-0202-405A-96A7-3AAB8F2D8F65}">
      <dgm:prSet/>
      <dgm:spPr/>
      <dgm:t>
        <a:bodyPr/>
        <a:lstStyle/>
        <a:p>
          <a:endParaRPr lang="tr-TR"/>
        </a:p>
      </dgm:t>
    </dgm:pt>
    <dgm:pt modelId="{D9D969DD-0C3D-4D85-A6EA-C0F7EA423545}" type="sibTrans" cxnId="{BD2171C0-0202-405A-96A7-3AAB8F2D8F65}">
      <dgm:prSet/>
      <dgm:spPr/>
      <dgm:t>
        <a:bodyPr/>
        <a:lstStyle/>
        <a:p>
          <a:endParaRPr lang="tr-TR"/>
        </a:p>
      </dgm:t>
    </dgm:pt>
    <dgm:pt modelId="{04AB4BD8-0FCC-4FF7-9EEA-F61D294C3E28}">
      <dgm:prSet phldrT="[Metin]" custT="1"/>
      <dgm:spPr/>
      <dgm:t>
        <a:bodyPr/>
        <a:lstStyle/>
        <a:p>
          <a:r>
            <a:rPr lang="tr-TR" sz="2000" dirty="0">
              <a:solidFill>
                <a:schemeClr val="accent2"/>
              </a:solidFill>
            </a:rPr>
            <a:t>Kuşaklar boyunca artan</a:t>
          </a:r>
        </a:p>
      </dgm:t>
    </dgm:pt>
    <dgm:pt modelId="{5EA8287D-4BA1-4AF0-9F05-B95E35B7D1A9}" type="parTrans" cxnId="{1C5AE927-6C23-4950-8D96-778DD013BBEC}">
      <dgm:prSet/>
      <dgm:spPr/>
      <dgm:t>
        <a:bodyPr/>
        <a:lstStyle/>
        <a:p>
          <a:endParaRPr lang="tr-TR"/>
        </a:p>
      </dgm:t>
    </dgm:pt>
    <dgm:pt modelId="{AD5B3BA3-7868-42EA-984A-BE25D20EEADC}" type="sibTrans" cxnId="{1C5AE927-6C23-4950-8D96-778DD013BBEC}">
      <dgm:prSet/>
      <dgm:spPr/>
      <dgm:t>
        <a:bodyPr/>
        <a:lstStyle/>
        <a:p>
          <a:endParaRPr lang="tr-TR"/>
        </a:p>
      </dgm:t>
    </dgm:pt>
    <dgm:pt modelId="{E11F1CD7-C5BD-4D31-A428-2F2D14A12355}">
      <dgm:prSet phldrT="[Metin]" custT="1"/>
      <dgm:spPr/>
      <dgm:t>
        <a:bodyPr/>
        <a:lstStyle/>
        <a:p>
          <a:r>
            <a:rPr lang="tr-TR" sz="2000" dirty="0" err="1">
              <a:solidFill>
                <a:schemeClr val="accent2"/>
              </a:solidFill>
            </a:rPr>
            <a:t>Onkogenik</a:t>
          </a:r>
          <a:r>
            <a:rPr lang="tr-TR" sz="2000" dirty="0">
              <a:solidFill>
                <a:schemeClr val="accent2"/>
              </a:solidFill>
            </a:rPr>
            <a:t> genler</a:t>
          </a:r>
        </a:p>
      </dgm:t>
    </dgm:pt>
    <dgm:pt modelId="{51212A97-84CF-4A3A-A5AB-AAB0682293BD}" type="parTrans" cxnId="{D90C2CC7-D873-43AA-8836-BC5130BABD35}">
      <dgm:prSet/>
      <dgm:spPr/>
      <dgm:t>
        <a:bodyPr/>
        <a:lstStyle/>
        <a:p>
          <a:endParaRPr lang="tr-TR"/>
        </a:p>
      </dgm:t>
    </dgm:pt>
    <dgm:pt modelId="{037A5B34-6209-429E-8A1A-B1CDC1254EC6}" type="sibTrans" cxnId="{D90C2CC7-D873-43AA-8836-BC5130BABD35}">
      <dgm:prSet/>
      <dgm:spPr/>
      <dgm:t>
        <a:bodyPr/>
        <a:lstStyle/>
        <a:p>
          <a:endParaRPr lang="tr-TR"/>
        </a:p>
      </dgm:t>
    </dgm:pt>
    <dgm:pt modelId="{388DC1B5-CDA4-4C3C-8E13-7106F046DD27}">
      <dgm:prSet phldrT="[Metin]" custT="1"/>
      <dgm:spPr/>
      <dgm:t>
        <a:bodyPr/>
        <a:lstStyle/>
        <a:p>
          <a:r>
            <a:rPr lang="tr-TR" sz="2000" dirty="0">
              <a:solidFill>
                <a:schemeClr val="accent2"/>
              </a:solidFill>
            </a:rPr>
            <a:t>Tümör </a:t>
          </a:r>
          <a:r>
            <a:rPr lang="tr-TR" sz="2000" dirty="0" err="1">
              <a:solidFill>
                <a:schemeClr val="accent2"/>
              </a:solidFill>
            </a:rPr>
            <a:t>supressör</a:t>
          </a:r>
          <a:r>
            <a:rPr lang="tr-TR" sz="2000" dirty="0">
              <a:solidFill>
                <a:schemeClr val="accent2"/>
              </a:solidFill>
            </a:rPr>
            <a:t> genler</a:t>
          </a:r>
        </a:p>
      </dgm:t>
    </dgm:pt>
    <dgm:pt modelId="{0005A14E-0D68-42C7-97D9-760E727571BC}" type="parTrans" cxnId="{D26D8823-131D-435C-9574-6BB011076161}">
      <dgm:prSet/>
      <dgm:spPr/>
      <dgm:t>
        <a:bodyPr/>
        <a:lstStyle/>
        <a:p>
          <a:endParaRPr lang="tr-TR"/>
        </a:p>
      </dgm:t>
    </dgm:pt>
    <dgm:pt modelId="{31A3D063-3D5F-4BAD-AFE0-2A7D0EA3FD4A}" type="sibTrans" cxnId="{D26D8823-131D-435C-9574-6BB011076161}">
      <dgm:prSet/>
      <dgm:spPr/>
      <dgm:t>
        <a:bodyPr/>
        <a:lstStyle/>
        <a:p>
          <a:endParaRPr lang="tr-TR"/>
        </a:p>
      </dgm:t>
    </dgm:pt>
    <dgm:pt modelId="{B0B386C7-0E5B-4564-A819-5A870B9BB3A5}" type="pres">
      <dgm:prSet presAssocID="{83F65B08-5343-41A9-A969-48BB0A2528A5}" presName="layout" presStyleCnt="0">
        <dgm:presLayoutVars>
          <dgm:chMax/>
          <dgm:chPref/>
          <dgm:dir/>
          <dgm:resizeHandles/>
        </dgm:presLayoutVars>
      </dgm:prSet>
      <dgm:spPr/>
    </dgm:pt>
    <dgm:pt modelId="{74F1BC99-F20B-4E28-A0F4-B6876AAC9184}" type="pres">
      <dgm:prSet presAssocID="{71E7C26D-4257-4CB0-A405-FB50BBB5D0A2}" presName="root" presStyleCnt="0">
        <dgm:presLayoutVars>
          <dgm:chMax/>
          <dgm:chPref/>
        </dgm:presLayoutVars>
      </dgm:prSet>
      <dgm:spPr/>
    </dgm:pt>
    <dgm:pt modelId="{488400FB-7809-4975-92A1-B576E448475A}" type="pres">
      <dgm:prSet presAssocID="{71E7C26D-4257-4CB0-A405-FB50BBB5D0A2}" presName="rootComposite" presStyleCnt="0">
        <dgm:presLayoutVars/>
      </dgm:prSet>
      <dgm:spPr/>
    </dgm:pt>
    <dgm:pt modelId="{D36A8AE8-C66F-4EBA-851E-F4F23895B990}" type="pres">
      <dgm:prSet presAssocID="{71E7C26D-4257-4CB0-A405-FB50BBB5D0A2}" presName="ParentAccent" presStyleLbl="alignNode1" presStyleIdx="0" presStyleCnt="4"/>
      <dgm:spPr/>
    </dgm:pt>
    <dgm:pt modelId="{751C4AB4-7938-4F10-B9F8-70A2AB6EB927}" type="pres">
      <dgm:prSet presAssocID="{71E7C26D-4257-4CB0-A405-FB50BBB5D0A2}" presName="ParentSmallAccent" presStyleLbl="fgAcc1" presStyleIdx="0" presStyleCnt="4"/>
      <dgm:spPr/>
    </dgm:pt>
    <dgm:pt modelId="{A2AF89C1-64FC-4FEA-8387-FB785BE91D2E}" type="pres">
      <dgm:prSet presAssocID="{71E7C26D-4257-4CB0-A405-FB50BBB5D0A2}" presName="Parent" presStyleLbl="revTx" presStyleIdx="0" presStyleCnt="16">
        <dgm:presLayoutVars>
          <dgm:chMax/>
          <dgm:chPref val="4"/>
          <dgm:bulletEnabled val="1"/>
        </dgm:presLayoutVars>
      </dgm:prSet>
      <dgm:spPr/>
    </dgm:pt>
    <dgm:pt modelId="{8EE36A61-DAB4-4F70-A056-59797E456C56}" type="pres">
      <dgm:prSet presAssocID="{71E7C26D-4257-4CB0-A405-FB50BBB5D0A2}" presName="childShape" presStyleCnt="0">
        <dgm:presLayoutVars>
          <dgm:chMax val="0"/>
          <dgm:chPref val="0"/>
        </dgm:presLayoutVars>
      </dgm:prSet>
      <dgm:spPr/>
    </dgm:pt>
    <dgm:pt modelId="{8373EF58-919C-4E03-810A-66EE096E3991}" type="pres">
      <dgm:prSet presAssocID="{3F33B223-3BB2-4C58-BB84-70216F6DE0E4}" presName="childComposite" presStyleCnt="0">
        <dgm:presLayoutVars>
          <dgm:chMax val="0"/>
          <dgm:chPref val="0"/>
        </dgm:presLayoutVars>
      </dgm:prSet>
      <dgm:spPr/>
    </dgm:pt>
    <dgm:pt modelId="{CA577BE2-17DB-44B2-8019-4DA08755EF44}" type="pres">
      <dgm:prSet presAssocID="{3F33B223-3BB2-4C58-BB84-70216F6DE0E4}" presName="ChildAccent" presStyleLbl="solidFgAcc1" presStyleIdx="0" presStyleCnt="12"/>
      <dgm:spPr/>
    </dgm:pt>
    <dgm:pt modelId="{9DDABB6C-EE1E-489B-B2C1-19B1F31ECD3C}" type="pres">
      <dgm:prSet presAssocID="{3F33B223-3BB2-4C58-BB84-70216F6DE0E4}" presName="Child" presStyleLbl="revTx" presStyleIdx="1" presStyleCnt="16">
        <dgm:presLayoutVars>
          <dgm:chMax val="0"/>
          <dgm:chPref val="0"/>
          <dgm:bulletEnabled val="1"/>
        </dgm:presLayoutVars>
      </dgm:prSet>
      <dgm:spPr/>
    </dgm:pt>
    <dgm:pt modelId="{32671C1A-F52A-4154-B004-2BE430DECA8A}" type="pres">
      <dgm:prSet presAssocID="{684596AF-589C-498C-93E6-7DEB0A57EBA8}" presName="childComposite" presStyleCnt="0">
        <dgm:presLayoutVars>
          <dgm:chMax val="0"/>
          <dgm:chPref val="0"/>
        </dgm:presLayoutVars>
      </dgm:prSet>
      <dgm:spPr/>
    </dgm:pt>
    <dgm:pt modelId="{7D24FBE9-EA42-4D79-9CE7-AE25ABBB5BDF}" type="pres">
      <dgm:prSet presAssocID="{684596AF-589C-498C-93E6-7DEB0A57EBA8}" presName="ChildAccent" presStyleLbl="solidFgAcc1" presStyleIdx="1" presStyleCnt="12"/>
      <dgm:spPr/>
    </dgm:pt>
    <dgm:pt modelId="{3D35E932-75B7-4EAF-8E6E-123D2D364D60}" type="pres">
      <dgm:prSet presAssocID="{684596AF-589C-498C-93E6-7DEB0A57EBA8}" presName="Child" presStyleLbl="revTx" presStyleIdx="2" presStyleCnt="16">
        <dgm:presLayoutVars>
          <dgm:chMax val="0"/>
          <dgm:chPref val="0"/>
          <dgm:bulletEnabled val="1"/>
        </dgm:presLayoutVars>
      </dgm:prSet>
      <dgm:spPr/>
    </dgm:pt>
    <dgm:pt modelId="{CAF2FB7E-3E25-4A54-A1CE-EC9BD6F1BC5A}" type="pres">
      <dgm:prSet presAssocID="{07093D76-7DB2-4FA2-9B6B-38B00E26BB32}" presName="childComposite" presStyleCnt="0">
        <dgm:presLayoutVars>
          <dgm:chMax val="0"/>
          <dgm:chPref val="0"/>
        </dgm:presLayoutVars>
      </dgm:prSet>
      <dgm:spPr/>
    </dgm:pt>
    <dgm:pt modelId="{DE681789-BDB4-4BC1-B75B-37AD383C6AEF}" type="pres">
      <dgm:prSet presAssocID="{07093D76-7DB2-4FA2-9B6B-38B00E26BB32}" presName="ChildAccent" presStyleLbl="solidFgAcc1" presStyleIdx="2" presStyleCnt="12"/>
      <dgm:spPr/>
    </dgm:pt>
    <dgm:pt modelId="{881646E7-0501-46B9-B375-71E348B72D87}" type="pres">
      <dgm:prSet presAssocID="{07093D76-7DB2-4FA2-9B6B-38B00E26BB32}" presName="Child" presStyleLbl="revTx" presStyleIdx="3" presStyleCnt="16">
        <dgm:presLayoutVars>
          <dgm:chMax val="0"/>
          <dgm:chPref val="0"/>
          <dgm:bulletEnabled val="1"/>
        </dgm:presLayoutVars>
      </dgm:prSet>
      <dgm:spPr/>
    </dgm:pt>
    <dgm:pt modelId="{A298C778-619D-4626-B422-0FD112EC71AF}" type="pres">
      <dgm:prSet presAssocID="{29B3903A-3AE1-4160-948F-E2CD58DA69D7}" presName="root" presStyleCnt="0">
        <dgm:presLayoutVars>
          <dgm:chMax/>
          <dgm:chPref/>
        </dgm:presLayoutVars>
      </dgm:prSet>
      <dgm:spPr/>
    </dgm:pt>
    <dgm:pt modelId="{7B1D83D9-4FDA-44A3-8AF2-09E4AFFB8995}" type="pres">
      <dgm:prSet presAssocID="{29B3903A-3AE1-4160-948F-E2CD58DA69D7}" presName="rootComposite" presStyleCnt="0">
        <dgm:presLayoutVars/>
      </dgm:prSet>
      <dgm:spPr/>
    </dgm:pt>
    <dgm:pt modelId="{D18861FB-F1AB-4E94-8A1A-255EE9435292}" type="pres">
      <dgm:prSet presAssocID="{29B3903A-3AE1-4160-948F-E2CD58DA69D7}" presName="ParentAccent" presStyleLbl="alignNode1" presStyleIdx="1" presStyleCnt="4"/>
      <dgm:spPr/>
    </dgm:pt>
    <dgm:pt modelId="{3F2447EF-63F6-49D9-8228-6AE70233AF94}" type="pres">
      <dgm:prSet presAssocID="{29B3903A-3AE1-4160-948F-E2CD58DA69D7}" presName="ParentSmallAccent" presStyleLbl="fgAcc1" presStyleIdx="1" presStyleCnt="4"/>
      <dgm:spPr/>
    </dgm:pt>
    <dgm:pt modelId="{499E51C7-CD12-49B0-9C98-5916659E059D}" type="pres">
      <dgm:prSet presAssocID="{29B3903A-3AE1-4160-948F-E2CD58DA69D7}" presName="Parent" presStyleLbl="revTx" presStyleIdx="4" presStyleCnt="16">
        <dgm:presLayoutVars>
          <dgm:chMax/>
          <dgm:chPref val="4"/>
          <dgm:bulletEnabled val="1"/>
        </dgm:presLayoutVars>
      </dgm:prSet>
      <dgm:spPr/>
    </dgm:pt>
    <dgm:pt modelId="{2CB84299-88F0-4273-9EE0-7AC0B5CA47CB}" type="pres">
      <dgm:prSet presAssocID="{29B3903A-3AE1-4160-948F-E2CD58DA69D7}" presName="childShape" presStyleCnt="0">
        <dgm:presLayoutVars>
          <dgm:chMax val="0"/>
          <dgm:chPref val="0"/>
        </dgm:presLayoutVars>
      </dgm:prSet>
      <dgm:spPr/>
    </dgm:pt>
    <dgm:pt modelId="{10911F46-70D7-4284-88F6-71D12E1EC022}" type="pres">
      <dgm:prSet presAssocID="{7DC200C2-572E-4590-A93B-9FCE4D16E376}" presName="childComposite" presStyleCnt="0">
        <dgm:presLayoutVars>
          <dgm:chMax val="0"/>
          <dgm:chPref val="0"/>
        </dgm:presLayoutVars>
      </dgm:prSet>
      <dgm:spPr/>
    </dgm:pt>
    <dgm:pt modelId="{97F0AFBA-E072-4D81-B801-5F0EAC48B3DB}" type="pres">
      <dgm:prSet presAssocID="{7DC200C2-572E-4590-A93B-9FCE4D16E376}" presName="ChildAccent" presStyleLbl="solidFgAcc1" presStyleIdx="3" presStyleCnt="12"/>
      <dgm:spPr/>
    </dgm:pt>
    <dgm:pt modelId="{4FB6B5F8-6125-4117-B883-8101C5A50D40}" type="pres">
      <dgm:prSet presAssocID="{7DC200C2-572E-4590-A93B-9FCE4D16E376}" presName="Child" presStyleLbl="revTx" presStyleIdx="5" presStyleCnt="16">
        <dgm:presLayoutVars>
          <dgm:chMax val="0"/>
          <dgm:chPref val="0"/>
          <dgm:bulletEnabled val="1"/>
        </dgm:presLayoutVars>
      </dgm:prSet>
      <dgm:spPr/>
    </dgm:pt>
    <dgm:pt modelId="{E7811BDA-0A20-4B07-B4B0-8AD11F53ACD0}" type="pres">
      <dgm:prSet presAssocID="{DF6DA546-D326-4CC8-9239-24DC494C9821}" presName="childComposite" presStyleCnt="0">
        <dgm:presLayoutVars>
          <dgm:chMax val="0"/>
          <dgm:chPref val="0"/>
        </dgm:presLayoutVars>
      </dgm:prSet>
      <dgm:spPr/>
    </dgm:pt>
    <dgm:pt modelId="{1687C45B-553F-4A19-B2F0-BD8E85084BC5}" type="pres">
      <dgm:prSet presAssocID="{DF6DA546-D326-4CC8-9239-24DC494C9821}" presName="ChildAccent" presStyleLbl="solidFgAcc1" presStyleIdx="4" presStyleCnt="12"/>
      <dgm:spPr/>
    </dgm:pt>
    <dgm:pt modelId="{93F864D7-75D3-43AF-B8FE-79534FF9AF5F}" type="pres">
      <dgm:prSet presAssocID="{DF6DA546-D326-4CC8-9239-24DC494C9821}" presName="Child" presStyleLbl="revTx" presStyleIdx="6" presStyleCnt="16">
        <dgm:presLayoutVars>
          <dgm:chMax val="0"/>
          <dgm:chPref val="0"/>
          <dgm:bulletEnabled val="1"/>
        </dgm:presLayoutVars>
      </dgm:prSet>
      <dgm:spPr/>
    </dgm:pt>
    <dgm:pt modelId="{B6B9F841-AE0D-4AAB-B12E-72728C43EC76}" type="pres">
      <dgm:prSet presAssocID="{8857EBD1-467E-48B8-B48A-8674D0A03E98}" presName="childComposite" presStyleCnt="0">
        <dgm:presLayoutVars>
          <dgm:chMax val="0"/>
          <dgm:chPref val="0"/>
        </dgm:presLayoutVars>
      </dgm:prSet>
      <dgm:spPr/>
    </dgm:pt>
    <dgm:pt modelId="{626979E8-91A6-4732-B3BC-63E6867E769B}" type="pres">
      <dgm:prSet presAssocID="{8857EBD1-467E-48B8-B48A-8674D0A03E98}" presName="ChildAccent" presStyleLbl="solidFgAcc1" presStyleIdx="5" presStyleCnt="12"/>
      <dgm:spPr/>
    </dgm:pt>
    <dgm:pt modelId="{519A2D38-1072-4E16-983E-730173A18B8C}" type="pres">
      <dgm:prSet presAssocID="{8857EBD1-467E-48B8-B48A-8674D0A03E98}" presName="Child" presStyleLbl="revTx" presStyleIdx="7" presStyleCnt="16">
        <dgm:presLayoutVars>
          <dgm:chMax val="0"/>
          <dgm:chPref val="0"/>
          <dgm:bulletEnabled val="1"/>
        </dgm:presLayoutVars>
      </dgm:prSet>
      <dgm:spPr/>
    </dgm:pt>
    <dgm:pt modelId="{0EFC7058-BA74-4651-857F-DF81FD14BAB2}" type="pres">
      <dgm:prSet presAssocID="{83F4CCFC-F927-4C8E-A37D-7945FB2FE3D2}" presName="root" presStyleCnt="0">
        <dgm:presLayoutVars>
          <dgm:chMax/>
          <dgm:chPref/>
        </dgm:presLayoutVars>
      </dgm:prSet>
      <dgm:spPr/>
    </dgm:pt>
    <dgm:pt modelId="{B6A56ABD-5B65-4D2A-84F4-4347B7BB9F12}" type="pres">
      <dgm:prSet presAssocID="{83F4CCFC-F927-4C8E-A37D-7945FB2FE3D2}" presName="rootComposite" presStyleCnt="0">
        <dgm:presLayoutVars/>
      </dgm:prSet>
      <dgm:spPr/>
    </dgm:pt>
    <dgm:pt modelId="{23504BC7-6AF9-4A34-B13E-86EC53875E83}" type="pres">
      <dgm:prSet presAssocID="{83F4CCFC-F927-4C8E-A37D-7945FB2FE3D2}" presName="ParentAccent" presStyleLbl="alignNode1" presStyleIdx="2" presStyleCnt="4"/>
      <dgm:spPr/>
    </dgm:pt>
    <dgm:pt modelId="{BCA3A344-D065-4FFD-91EF-CCF6F566BB8B}" type="pres">
      <dgm:prSet presAssocID="{83F4CCFC-F927-4C8E-A37D-7945FB2FE3D2}" presName="ParentSmallAccent" presStyleLbl="fgAcc1" presStyleIdx="2" presStyleCnt="4"/>
      <dgm:spPr/>
    </dgm:pt>
    <dgm:pt modelId="{4A709B3B-EA79-4EB9-B644-2B6DAD3B7533}" type="pres">
      <dgm:prSet presAssocID="{83F4CCFC-F927-4C8E-A37D-7945FB2FE3D2}" presName="Parent" presStyleLbl="revTx" presStyleIdx="8" presStyleCnt="16">
        <dgm:presLayoutVars>
          <dgm:chMax/>
          <dgm:chPref val="4"/>
          <dgm:bulletEnabled val="1"/>
        </dgm:presLayoutVars>
      </dgm:prSet>
      <dgm:spPr/>
    </dgm:pt>
    <dgm:pt modelId="{0167B98B-A446-4A8D-A994-9B0B5B9EB090}" type="pres">
      <dgm:prSet presAssocID="{83F4CCFC-F927-4C8E-A37D-7945FB2FE3D2}" presName="childShape" presStyleCnt="0">
        <dgm:presLayoutVars>
          <dgm:chMax val="0"/>
          <dgm:chPref val="0"/>
        </dgm:presLayoutVars>
      </dgm:prSet>
      <dgm:spPr/>
    </dgm:pt>
    <dgm:pt modelId="{2E1E6D6D-672E-48BA-9880-5C9ACC34F26B}" type="pres">
      <dgm:prSet presAssocID="{1E11E5CA-94E4-4CAA-BB53-7BAD82FD11BD}" presName="childComposite" presStyleCnt="0">
        <dgm:presLayoutVars>
          <dgm:chMax val="0"/>
          <dgm:chPref val="0"/>
        </dgm:presLayoutVars>
      </dgm:prSet>
      <dgm:spPr/>
    </dgm:pt>
    <dgm:pt modelId="{F68E563B-390C-4649-B813-20146D5F5581}" type="pres">
      <dgm:prSet presAssocID="{1E11E5CA-94E4-4CAA-BB53-7BAD82FD11BD}" presName="ChildAccent" presStyleLbl="solidFgAcc1" presStyleIdx="6" presStyleCnt="12"/>
      <dgm:spPr/>
    </dgm:pt>
    <dgm:pt modelId="{BE4D2ED1-AD2A-4CB9-B17D-3C1141C2A65E}" type="pres">
      <dgm:prSet presAssocID="{1E11E5CA-94E4-4CAA-BB53-7BAD82FD11BD}" presName="Child" presStyleLbl="revTx" presStyleIdx="9" presStyleCnt="16">
        <dgm:presLayoutVars>
          <dgm:chMax val="0"/>
          <dgm:chPref val="0"/>
          <dgm:bulletEnabled val="1"/>
        </dgm:presLayoutVars>
      </dgm:prSet>
      <dgm:spPr/>
    </dgm:pt>
    <dgm:pt modelId="{1FC07B3A-158C-4D2D-B4B6-310DFBB4B3F6}" type="pres">
      <dgm:prSet presAssocID="{67004106-F27A-4859-89BC-9EBB83DE6F5D}" presName="childComposite" presStyleCnt="0">
        <dgm:presLayoutVars>
          <dgm:chMax val="0"/>
          <dgm:chPref val="0"/>
        </dgm:presLayoutVars>
      </dgm:prSet>
      <dgm:spPr/>
    </dgm:pt>
    <dgm:pt modelId="{928D6290-10B9-4C44-BD52-74BB378E0209}" type="pres">
      <dgm:prSet presAssocID="{67004106-F27A-4859-89BC-9EBB83DE6F5D}" presName="ChildAccent" presStyleLbl="solidFgAcc1" presStyleIdx="7" presStyleCnt="12"/>
      <dgm:spPr/>
    </dgm:pt>
    <dgm:pt modelId="{21D336E8-6C64-44B5-8F82-BEE350ACCB7B}" type="pres">
      <dgm:prSet presAssocID="{67004106-F27A-4859-89BC-9EBB83DE6F5D}" presName="Child" presStyleLbl="revTx" presStyleIdx="10" presStyleCnt="16">
        <dgm:presLayoutVars>
          <dgm:chMax val="0"/>
          <dgm:chPref val="0"/>
          <dgm:bulletEnabled val="1"/>
        </dgm:presLayoutVars>
      </dgm:prSet>
      <dgm:spPr/>
    </dgm:pt>
    <dgm:pt modelId="{177A6B76-E1E2-4D9E-9878-FA174D2380EA}" type="pres">
      <dgm:prSet presAssocID="{04AB4BD8-0FCC-4FF7-9EEA-F61D294C3E28}" presName="childComposite" presStyleCnt="0">
        <dgm:presLayoutVars>
          <dgm:chMax val="0"/>
          <dgm:chPref val="0"/>
        </dgm:presLayoutVars>
      </dgm:prSet>
      <dgm:spPr/>
    </dgm:pt>
    <dgm:pt modelId="{5356201C-26F4-4A2B-A92C-21A0774BE8F3}" type="pres">
      <dgm:prSet presAssocID="{04AB4BD8-0FCC-4FF7-9EEA-F61D294C3E28}" presName="ChildAccent" presStyleLbl="solidFgAcc1" presStyleIdx="8" presStyleCnt="12"/>
      <dgm:spPr/>
    </dgm:pt>
    <dgm:pt modelId="{D1F1F9F5-43D2-4DF2-B20E-84912BF5A67E}" type="pres">
      <dgm:prSet presAssocID="{04AB4BD8-0FCC-4FF7-9EEA-F61D294C3E28}" presName="Child" presStyleLbl="revTx" presStyleIdx="11" presStyleCnt="16">
        <dgm:presLayoutVars>
          <dgm:chMax val="0"/>
          <dgm:chPref val="0"/>
          <dgm:bulletEnabled val="1"/>
        </dgm:presLayoutVars>
      </dgm:prSet>
      <dgm:spPr/>
    </dgm:pt>
    <dgm:pt modelId="{B77D3CC2-21E4-440D-8CEE-31BCDC6C1EFF}" type="pres">
      <dgm:prSet presAssocID="{42DD79B3-8F52-4E1D-B263-A5E3E4640F8D}" presName="root" presStyleCnt="0">
        <dgm:presLayoutVars>
          <dgm:chMax/>
          <dgm:chPref/>
        </dgm:presLayoutVars>
      </dgm:prSet>
      <dgm:spPr/>
    </dgm:pt>
    <dgm:pt modelId="{2CEB1793-A8CD-452B-9E02-06BBCD2CB325}" type="pres">
      <dgm:prSet presAssocID="{42DD79B3-8F52-4E1D-B263-A5E3E4640F8D}" presName="rootComposite" presStyleCnt="0">
        <dgm:presLayoutVars/>
      </dgm:prSet>
      <dgm:spPr/>
    </dgm:pt>
    <dgm:pt modelId="{BD9C2E6E-CCA3-4F15-BE10-59584246D997}" type="pres">
      <dgm:prSet presAssocID="{42DD79B3-8F52-4E1D-B263-A5E3E4640F8D}" presName="ParentAccent" presStyleLbl="alignNode1" presStyleIdx="3" presStyleCnt="4"/>
      <dgm:spPr/>
    </dgm:pt>
    <dgm:pt modelId="{3F1AFF99-0A4B-45CD-8FDD-596A3347A75A}" type="pres">
      <dgm:prSet presAssocID="{42DD79B3-8F52-4E1D-B263-A5E3E4640F8D}" presName="ParentSmallAccent" presStyleLbl="fgAcc1" presStyleIdx="3" presStyleCnt="4"/>
      <dgm:spPr/>
    </dgm:pt>
    <dgm:pt modelId="{997D6655-94CD-421F-B5CD-750E6E3B5813}" type="pres">
      <dgm:prSet presAssocID="{42DD79B3-8F52-4E1D-B263-A5E3E4640F8D}" presName="Parent" presStyleLbl="revTx" presStyleIdx="12" presStyleCnt="16" custScaleX="100148" custScaleY="101259">
        <dgm:presLayoutVars>
          <dgm:chMax/>
          <dgm:chPref val="4"/>
          <dgm:bulletEnabled val="1"/>
        </dgm:presLayoutVars>
      </dgm:prSet>
      <dgm:spPr/>
    </dgm:pt>
    <dgm:pt modelId="{7931BE26-48D6-4670-9481-D05C03325DDA}" type="pres">
      <dgm:prSet presAssocID="{42DD79B3-8F52-4E1D-B263-A5E3E4640F8D}" presName="childShape" presStyleCnt="0">
        <dgm:presLayoutVars>
          <dgm:chMax val="0"/>
          <dgm:chPref val="0"/>
        </dgm:presLayoutVars>
      </dgm:prSet>
      <dgm:spPr/>
    </dgm:pt>
    <dgm:pt modelId="{AD54F27E-32B7-484E-A206-0D83F7CD3C88}" type="pres">
      <dgm:prSet presAssocID="{2EFEB3BA-75C3-4C02-A96E-0F78BE0F2AB5}" presName="childComposite" presStyleCnt="0">
        <dgm:presLayoutVars>
          <dgm:chMax val="0"/>
          <dgm:chPref val="0"/>
        </dgm:presLayoutVars>
      </dgm:prSet>
      <dgm:spPr/>
    </dgm:pt>
    <dgm:pt modelId="{2B324C30-C63F-4CB4-9D12-FAD41B6739A4}" type="pres">
      <dgm:prSet presAssocID="{2EFEB3BA-75C3-4C02-A96E-0F78BE0F2AB5}" presName="ChildAccent" presStyleLbl="solidFgAcc1" presStyleIdx="9" presStyleCnt="12"/>
      <dgm:spPr/>
    </dgm:pt>
    <dgm:pt modelId="{74E7FF14-BF53-4DA6-998D-8B4C54DD62CB}" type="pres">
      <dgm:prSet presAssocID="{2EFEB3BA-75C3-4C02-A96E-0F78BE0F2AB5}" presName="Child" presStyleLbl="revTx" presStyleIdx="13" presStyleCnt="16">
        <dgm:presLayoutVars>
          <dgm:chMax val="0"/>
          <dgm:chPref val="0"/>
          <dgm:bulletEnabled val="1"/>
        </dgm:presLayoutVars>
      </dgm:prSet>
      <dgm:spPr/>
    </dgm:pt>
    <dgm:pt modelId="{6CEC9FE8-AFDE-4550-A3F3-DED3350BE47D}" type="pres">
      <dgm:prSet presAssocID="{E11F1CD7-C5BD-4D31-A428-2F2D14A12355}" presName="childComposite" presStyleCnt="0">
        <dgm:presLayoutVars>
          <dgm:chMax val="0"/>
          <dgm:chPref val="0"/>
        </dgm:presLayoutVars>
      </dgm:prSet>
      <dgm:spPr/>
    </dgm:pt>
    <dgm:pt modelId="{BA738072-A7C8-42D8-AC2F-96E797303087}" type="pres">
      <dgm:prSet presAssocID="{E11F1CD7-C5BD-4D31-A428-2F2D14A12355}" presName="ChildAccent" presStyleLbl="solidFgAcc1" presStyleIdx="10" presStyleCnt="12"/>
      <dgm:spPr/>
    </dgm:pt>
    <dgm:pt modelId="{80160314-CEC2-485C-9F3C-133EF785299C}" type="pres">
      <dgm:prSet presAssocID="{E11F1CD7-C5BD-4D31-A428-2F2D14A12355}" presName="Child" presStyleLbl="revTx" presStyleIdx="14" presStyleCnt="16">
        <dgm:presLayoutVars>
          <dgm:chMax val="0"/>
          <dgm:chPref val="0"/>
          <dgm:bulletEnabled val="1"/>
        </dgm:presLayoutVars>
      </dgm:prSet>
      <dgm:spPr/>
    </dgm:pt>
    <dgm:pt modelId="{B3D6F483-5BF0-4E50-8F6B-0FD88D3FE68D}" type="pres">
      <dgm:prSet presAssocID="{388DC1B5-CDA4-4C3C-8E13-7106F046DD27}" presName="childComposite" presStyleCnt="0">
        <dgm:presLayoutVars>
          <dgm:chMax val="0"/>
          <dgm:chPref val="0"/>
        </dgm:presLayoutVars>
      </dgm:prSet>
      <dgm:spPr/>
    </dgm:pt>
    <dgm:pt modelId="{6E5F89E9-B7E6-4468-81C5-8CE3BE1BDEE9}" type="pres">
      <dgm:prSet presAssocID="{388DC1B5-CDA4-4C3C-8E13-7106F046DD27}" presName="ChildAccent" presStyleLbl="solidFgAcc1" presStyleIdx="11" presStyleCnt="12"/>
      <dgm:spPr/>
    </dgm:pt>
    <dgm:pt modelId="{491D4EAC-DACC-4829-A515-E0C98627F489}" type="pres">
      <dgm:prSet presAssocID="{388DC1B5-CDA4-4C3C-8E13-7106F046DD27}" presName="Child" presStyleLbl="revTx" presStyleIdx="15" presStyleCnt="16">
        <dgm:presLayoutVars>
          <dgm:chMax val="0"/>
          <dgm:chPref val="0"/>
          <dgm:bulletEnabled val="1"/>
        </dgm:presLayoutVars>
      </dgm:prSet>
      <dgm:spPr/>
    </dgm:pt>
  </dgm:ptLst>
  <dgm:cxnLst>
    <dgm:cxn modelId="{286E820B-FC26-4018-A246-05886F66FEE4}" type="presOf" srcId="{07093D76-7DB2-4FA2-9B6B-38B00E26BB32}" destId="{881646E7-0501-46B9-B375-71E348B72D87}" srcOrd="0" destOrd="0" presId="urn:microsoft.com/office/officeart/2008/layout/SquareAccentList"/>
    <dgm:cxn modelId="{48E29F16-5D15-4E49-9272-2294DE582F8D}" type="presOf" srcId="{29B3903A-3AE1-4160-948F-E2CD58DA69D7}" destId="{499E51C7-CD12-49B0-9C98-5916659E059D}" srcOrd="0" destOrd="0" presId="urn:microsoft.com/office/officeart/2008/layout/SquareAccentList"/>
    <dgm:cxn modelId="{D26D8823-131D-435C-9574-6BB011076161}" srcId="{42DD79B3-8F52-4E1D-B263-A5E3E4640F8D}" destId="{388DC1B5-CDA4-4C3C-8E13-7106F046DD27}" srcOrd="2" destOrd="0" parTransId="{0005A14E-0D68-42C7-97D9-760E727571BC}" sibTransId="{31A3D063-3D5F-4BAD-AFE0-2A7D0EA3FD4A}"/>
    <dgm:cxn modelId="{1C5AE927-6C23-4950-8D96-778DD013BBEC}" srcId="{83F4CCFC-F927-4C8E-A37D-7945FB2FE3D2}" destId="{04AB4BD8-0FCC-4FF7-9EEA-F61D294C3E28}" srcOrd="2" destOrd="0" parTransId="{5EA8287D-4BA1-4AF0-9F05-B95E35B7D1A9}" sibTransId="{AD5B3BA3-7868-42EA-984A-BE25D20EEADC}"/>
    <dgm:cxn modelId="{B5EBBB29-E170-4DCD-9072-E7073319528A}" srcId="{83F65B08-5343-41A9-A969-48BB0A2528A5}" destId="{83F4CCFC-F927-4C8E-A37D-7945FB2FE3D2}" srcOrd="2" destOrd="0" parTransId="{B8E68461-C520-47BB-9D6B-A58B72A18F49}" sibTransId="{369F548D-F10D-4902-A688-8F6CD2E9CA41}"/>
    <dgm:cxn modelId="{26FEA75F-BE4F-4C05-B558-EF23DDB03B82}" srcId="{29B3903A-3AE1-4160-948F-E2CD58DA69D7}" destId="{7DC200C2-572E-4590-A93B-9FCE4D16E376}" srcOrd="0" destOrd="0" parTransId="{ED67FB71-A9CA-47D3-889C-D66A2E818761}" sibTransId="{8F623239-37E6-4323-A4BF-DED0B41B0D93}"/>
    <dgm:cxn modelId="{1096B860-2A4F-4CC1-999E-189F3F80C0F4}" srcId="{83F65B08-5343-41A9-A969-48BB0A2528A5}" destId="{29B3903A-3AE1-4160-948F-E2CD58DA69D7}" srcOrd="1" destOrd="0" parTransId="{796F8EF3-2904-41ED-94B3-F8154E77885D}" sibTransId="{DB6854AA-14B6-4D7D-AD1D-B8B1A0D955F1}"/>
    <dgm:cxn modelId="{16475141-1D8F-475F-8F58-1DF1E654A6B0}" srcId="{83F4CCFC-F927-4C8E-A37D-7945FB2FE3D2}" destId="{1E11E5CA-94E4-4CAA-BB53-7BAD82FD11BD}" srcOrd="0" destOrd="0" parTransId="{C711ED92-0BBC-41EB-8BFA-359D781B7BDA}" sibTransId="{5B8A9175-05CB-4836-8C14-0A47C0418A35}"/>
    <dgm:cxn modelId="{BF427C62-6A89-48F6-AF74-BCE4AAD5C233}" srcId="{71E7C26D-4257-4CB0-A405-FB50BBB5D0A2}" destId="{684596AF-589C-498C-93E6-7DEB0A57EBA8}" srcOrd="1" destOrd="0" parTransId="{B4451C41-9744-4130-AAF6-0E6B66B69744}" sibTransId="{D72AF7D8-9B6F-400C-A6BB-82F3BA64F86D}"/>
    <dgm:cxn modelId="{08095443-8940-4EC8-9FF0-BCA6ED7BCF29}" type="presOf" srcId="{3F33B223-3BB2-4C58-BB84-70216F6DE0E4}" destId="{9DDABB6C-EE1E-489B-B2C1-19B1F31ECD3C}" srcOrd="0" destOrd="0" presId="urn:microsoft.com/office/officeart/2008/layout/SquareAccentList"/>
    <dgm:cxn modelId="{18F3C964-C2A7-48A8-8FB9-4505F9484C0E}" srcId="{29B3903A-3AE1-4160-948F-E2CD58DA69D7}" destId="{8857EBD1-467E-48B8-B48A-8674D0A03E98}" srcOrd="2" destOrd="0" parTransId="{EF3E0796-BCC3-44A0-81EF-635E41476063}" sibTransId="{4029FD2D-03EE-45B9-B195-D7ED3993ADF5}"/>
    <dgm:cxn modelId="{55A27347-02EA-45F9-8F98-0822343FC44E}" type="presOf" srcId="{388DC1B5-CDA4-4C3C-8E13-7106F046DD27}" destId="{491D4EAC-DACC-4829-A515-E0C98627F489}" srcOrd="0" destOrd="0" presId="urn:microsoft.com/office/officeart/2008/layout/SquareAccentList"/>
    <dgm:cxn modelId="{751C3E4A-A9C2-4749-AA10-3CF19E4E5FB0}" type="presOf" srcId="{83F65B08-5343-41A9-A969-48BB0A2528A5}" destId="{B0B386C7-0E5B-4564-A819-5A870B9BB3A5}" srcOrd="0" destOrd="0" presId="urn:microsoft.com/office/officeart/2008/layout/SquareAccentList"/>
    <dgm:cxn modelId="{0942B470-8422-4077-A381-C88DA2395FD3}" type="presOf" srcId="{71E7C26D-4257-4CB0-A405-FB50BBB5D0A2}" destId="{A2AF89C1-64FC-4FEA-8387-FB785BE91D2E}" srcOrd="0" destOrd="0" presId="urn:microsoft.com/office/officeart/2008/layout/SquareAccentList"/>
    <dgm:cxn modelId="{0F0BE657-520E-4F90-8EB5-095EA3CF4227}" srcId="{83F65B08-5343-41A9-A969-48BB0A2528A5}" destId="{71E7C26D-4257-4CB0-A405-FB50BBB5D0A2}" srcOrd="0" destOrd="0" parTransId="{A3BA574B-A239-4528-9FF3-B15CC3737CC0}" sibTransId="{065D4530-5AFA-44A5-8A89-1F5585884432}"/>
    <dgm:cxn modelId="{73ABFD57-2109-496B-A1DF-0EF136D90AD2}" srcId="{83F65B08-5343-41A9-A969-48BB0A2528A5}" destId="{42DD79B3-8F52-4E1D-B263-A5E3E4640F8D}" srcOrd="3" destOrd="0" parTransId="{635AD6F7-E1CB-480E-983B-7949F670A618}" sibTransId="{0636411B-FF2D-435F-A395-D30296EB4999}"/>
    <dgm:cxn modelId="{823CBF59-EFB8-43FF-9264-787C1E9F04F1}" srcId="{71E7C26D-4257-4CB0-A405-FB50BBB5D0A2}" destId="{07093D76-7DB2-4FA2-9B6B-38B00E26BB32}" srcOrd="2" destOrd="0" parTransId="{DE80E19D-E7CE-43C3-9B58-B6F936005093}" sibTransId="{887F05C5-783C-4CBF-9A50-8E050B33DA72}"/>
    <dgm:cxn modelId="{A78C1C8C-41DD-4F9F-8846-BA28A328F261}" type="presOf" srcId="{684596AF-589C-498C-93E6-7DEB0A57EBA8}" destId="{3D35E932-75B7-4EAF-8E6E-123D2D364D60}" srcOrd="0" destOrd="0" presId="urn:microsoft.com/office/officeart/2008/layout/SquareAccentList"/>
    <dgm:cxn modelId="{7C6AC5A0-83FC-4BDF-889E-BE23DE787EFE}" type="presOf" srcId="{E11F1CD7-C5BD-4D31-A428-2F2D14A12355}" destId="{80160314-CEC2-485C-9F3C-133EF785299C}" srcOrd="0" destOrd="0" presId="urn:microsoft.com/office/officeart/2008/layout/SquareAccentList"/>
    <dgm:cxn modelId="{7A24FCA8-0735-4EF1-8FA7-64BFDBFB58FA}" srcId="{71E7C26D-4257-4CB0-A405-FB50BBB5D0A2}" destId="{3F33B223-3BB2-4C58-BB84-70216F6DE0E4}" srcOrd="0" destOrd="0" parTransId="{C67C6D19-349D-455B-BD53-4690363E044E}" sibTransId="{5510B000-6C1B-4564-9DCC-5E6790C951C6}"/>
    <dgm:cxn modelId="{206B81AA-5328-4E0F-953F-FEADFD431C83}" type="presOf" srcId="{8857EBD1-467E-48B8-B48A-8674D0A03E98}" destId="{519A2D38-1072-4E16-983E-730173A18B8C}" srcOrd="0" destOrd="0" presId="urn:microsoft.com/office/officeart/2008/layout/SquareAccentList"/>
    <dgm:cxn modelId="{BF374FAB-BE12-4E77-A722-927C081C9D41}" srcId="{29B3903A-3AE1-4160-948F-E2CD58DA69D7}" destId="{DF6DA546-D326-4CC8-9239-24DC494C9821}" srcOrd="1" destOrd="0" parTransId="{F695FCC6-A2C1-4C1E-9D3E-FCB83098C5B0}" sibTransId="{8A88758F-9681-4A15-B0C6-FB04BD9696D3}"/>
    <dgm:cxn modelId="{E5A9AABE-4C32-483C-A264-4659B93CC1FD}" type="presOf" srcId="{DF6DA546-D326-4CC8-9239-24DC494C9821}" destId="{93F864D7-75D3-43AF-B8FE-79534FF9AF5F}" srcOrd="0" destOrd="0" presId="urn:microsoft.com/office/officeart/2008/layout/SquareAccentList"/>
    <dgm:cxn modelId="{BD2171C0-0202-405A-96A7-3AAB8F2D8F65}" srcId="{42DD79B3-8F52-4E1D-B263-A5E3E4640F8D}" destId="{2EFEB3BA-75C3-4C02-A96E-0F78BE0F2AB5}" srcOrd="0" destOrd="0" parTransId="{A24D048C-B12A-45D5-8DF0-D81F41E8E416}" sibTransId="{D9D969DD-0C3D-4D85-A6EA-C0F7EA423545}"/>
    <dgm:cxn modelId="{D90C2CC7-D873-43AA-8836-BC5130BABD35}" srcId="{42DD79B3-8F52-4E1D-B263-A5E3E4640F8D}" destId="{E11F1CD7-C5BD-4D31-A428-2F2D14A12355}" srcOrd="1" destOrd="0" parTransId="{51212A97-84CF-4A3A-A5AB-AAB0682293BD}" sibTransId="{037A5B34-6209-429E-8A1A-B1CDC1254EC6}"/>
    <dgm:cxn modelId="{65F5C1CC-8411-4D1B-8DCE-EDC5EF96CD3E}" type="presOf" srcId="{83F4CCFC-F927-4C8E-A37D-7945FB2FE3D2}" destId="{4A709B3B-EA79-4EB9-B644-2B6DAD3B7533}" srcOrd="0" destOrd="0" presId="urn:microsoft.com/office/officeart/2008/layout/SquareAccentList"/>
    <dgm:cxn modelId="{1905F3CD-E0F2-42BC-9D31-2865FC698DF5}" srcId="{83F4CCFC-F927-4C8E-A37D-7945FB2FE3D2}" destId="{67004106-F27A-4859-89BC-9EBB83DE6F5D}" srcOrd="1" destOrd="0" parTransId="{86F0AC4F-2081-41E4-AF3A-EC84E0902A99}" sibTransId="{77FF05A3-88FE-4EF5-BC9E-943597612927}"/>
    <dgm:cxn modelId="{D2FD2CD0-A393-4BCF-94BE-29B693AD5BF9}" type="presOf" srcId="{7DC200C2-572E-4590-A93B-9FCE4D16E376}" destId="{4FB6B5F8-6125-4117-B883-8101C5A50D40}" srcOrd="0" destOrd="0" presId="urn:microsoft.com/office/officeart/2008/layout/SquareAccentList"/>
    <dgm:cxn modelId="{6E9D0ED4-A297-4AEB-956C-66E466D7DE8C}" type="presOf" srcId="{42DD79B3-8F52-4E1D-B263-A5E3E4640F8D}" destId="{997D6655-94CD-421F-B5CD-750E6E3B5813}" srcOrd="0" destOrd="0" presId="urn:microsoft.com/office/officeart/2008/layout/SquareAccentList"/>
    <dgm:cxn modelId="{E557AADD-7472-494D-84BF-4CDA38416A20}" type="presOf" srcId="{67004106-F27A-4859-89BC-9EBB83DE6F5D}" destId="{21D336E8-6C64-44B5-8F82-BEE350ACCB7B}" srcOrd="0" destOrd="0" presId="urn:microsoft.com/office/officeart/2008/layout/SquareAccentList"/>
    <dgm:cxn modelId="{E7525FEC-DC05-4A52-90B8-C412590A10CD}" type="presOf" srcId="{04AB4BD8-0FCC-4FF7-9EEA-F61D294C3E28}" destId="{D1F1F9F5-43D2-4DF2-B20E-84912BF5A67E}" srcOrd="0" destOrd="0" presId="urn:microsoft.com/office/officeart/2008/layout/SquareAccentList"/>
    <dgm:cxn modelId="{0F58F3ED-A477-40CD-AEEC-2D8666D6D4E1}" type="presOf" srcId="{2EFEB3BA-75C3-4C02-A96E-0F78BE0F2AB5}" destId="{74E7FF14-BF53-4DA6-998D-8B4C54DD62CB}" srcOrd="0" destOrd="0" presId="urn:microsoft.com/office/officeart/2008/layout/SquareAccentList"/>
    <dgm:cxn modelId="{891D32EF-9947-43A5-85DA-3723605F3A5A}" type="presOf" srcId="{1E11E5CA-94E4-4CAA-BB53-7BAD82FD11BD}" destId="{BE4D2ED1-AD2A-4CB9-B17D-3C1141C2A65E}" srcOrd="0" destOrd="0" presId="urn:microsoft.com/office/officeart/2008/layout/SquareAccentList"/>
    <dgm:cxn modelId="{E9B43392-5B0E-42FA-8524-40C6E5B73261}" type="presParOf" srcId="{B0B386C7-0E5B-4564-A819-5A870B9BB3A5}" destId="{74F1BC99-F20B-4E28-A0F4-B6876AAC9184}" srcOrd="0" destOrd="0" presId="urn:microsoft.com/office/officeart/2008/layout/SquareAccentList"/>
    <dgm:cxn modelId="{A71184A4-708E-4FA8-B51B-F20D5F33DC6F}" type="presParOf" srcId="{74F1BC99-F20B-4E28-A0F4-B6876AAC9184}" destId="{488400FB-7809-4975-92A1-B576E448475A}" srcOrd="0" destOrd="0" presId="urn:microsoft.com/office/officeart/2008/layout/SquareAccentList"/>
    <dgm:cxn modelId="{66B5CDAB-AC06-4DBD-9823-D9B188FA1D5B}" type="presParOf" srcId="{488400FB-7809-4975-92A1-B576E448475A}" destId="{D36A8AE8-C66F-4EBA-851E-F4F23895B990}" srcOrd="0" destOrd="0" presId="urn:microsoft.com/office/officeart/2008/layout/SquareAccentList"/>
    <dgm:cxn modelId="{3143B7D8-43F6-4F1B-8ED1-7B47FD29D2A9}" type="presParOf" srcId="{488400FB-7809-4975-92A1-B576E448475A}" destId="{751C4AB4-7938-4F10-B9F8-70A2AB6EB927}" srcOrd="1" destOrd="0" presId="urn:microsoft.com/office/officeart/2008/layout/SquareAccentList"/>
    <dgm:cxn modelId="{A4147201-0F8B-457C-8C67-A05D7BFDB2BA}" type="presParOf" srcId="{488400FB-7809-4975-92A1-B576E448475A}" destId="{A2AF89C1-64FC-4FEA-8387-FB785BE91D2E}" srcOrd="2" destOrd="0" presId="urn:microsoft.com/office/officeart/2008/layout/SquareAccentList"/>
    <dgm:cxn modelId="{08018721-867B-4AA2-9792-7BCCA95C8888}" type="presParOf" srcId="{74F1BC99-F20B-4E28-A0F4-B6876AAC9184}" destId="{8EE36A61-DAB4-4F70-A056-59797E456C56}" srcOrd="1" destOrd="0" presId="urn:microsoft.com/office/officeart/2008/layout/SquareAccentList"/>
    <dgm:cxn modelId="{A73A6E18-48AC-4E0A-958F-FC9EC95815CA}" type="presParOf" srcId="{8EE36A61-DAB4-4F70-A056-59797E456C56}" destId="{8373EF58-919C-4E03-810A-66EE096E3991}" srcOrd="0" destOrd="0" presId="urn:microsoft.com/office/officeart/2008/layout/SquareAccentList"/>
    <dgm:cxn modelId="{5A8AA5B6-5143-4449-8E20-8BB3DD315FEB}" type="presParOf" srcId="{8373EF58-919C-4E03-810A-66EE096E3991}" destId="{CA577BE2-17DB-44B2-8019-4DA08755EF44}" srcOrd="0" destOrd="0" presId="urn:microsoft.com/office/officeart/2008/layout/SquareAccentList"/>
    <dgm:cxn modelId="{3DD729AC-0EE7-484D-9A6A-E58A4E0F5EB5}" type="presParOf" srcId="{8373EF58-919C-4E03-810A-66EE096E3991}" destId="{9DDABB6C-EE1E-489B-B2C1-19B1F31ECD3C}" srcOrd="1" destOrd="0" presId="urn:microsoft.com/office/officeart/2008/layout/SquareAccentList"/>
    <dgm:cxn modelId="{E32137FF-18E0-4E4E-BD01-74377327769B}" type="presParOf" srcId="{8EE36A61-DAB4-4F70-A056-59797E456C56}" destId="{32671C1A-F52A-4154-B004-2BE430DECA8A}" srcOrd="1" destOrd="0" presId="urn:microsoft.com/office/officeart/2008/layout/SquareAccentList"/>
    <dgm:cxn modelId="{7DF790FB-C4DF-4102-A247-A7291075F3CF}" type="presParOf" srcId="{32671C1A-F52A-4154-B004-2BE430DECA8A}" destId="{7D24FBE9-EA42-4D79-9CE7-AE25ABBB5BDF}" srcOrd="0" destOrd="0" presId="urn:microsoft.com/office/officeart/2008/layout/SquareAccentList"/>
    <dgm:cxn modelId="{0B26CA78-1AEC-4B44-8541-A7B4E7E56B69}" type="presParOf" srcId="{32671C1A-F52A-4154-B004-2BE430DECA8A}" destId="{3D35E932-75B7-4EAF-8E6E-123D2D364D60}" srcOrd="1" destOrd="0" presId="urn:microsoft.com/office/officeart/2008/layout/SquareAccentList"/>
    <dgm:cxn modelId="{55646798-C4A9-4258-AD9C-2D0DCE0F98DC}" type="presParOf" srcId="{8EE36A61-DAB4-4F70-A056-59797E456C56}" destId="{CAF2FB7E-3E25-4A54-A1CE-EC9BD6F1BC5A}" srcOrd="2" destOrd="0" presId="urn:microsoft.com/office/officeart/2008/layout/SquareAccentList"/>
    <dgm:cxn modelId="{458D7772-8CC8-420F-BB2A-4BC1EA4E9C44}" type="presParOf" srcId="{CAF2FB7E-3E25-4A54-A1CE-EC9BD6F1BC5A}" destId="{DE681789-BDB4-4BC1-B75B-37AD383C6AEF}" srcOrd="0" destOrd="0" presId="urn:microsoft.com/office/officeart/2008/layout/SquareAccentList"/>
    <dgm:cxn modelId="{19E877DF-3051-463F-8694-0C779747DCE6}" type="presParOf" srcId="{CAF2FB7E-3E25-4A54-A1CE-EC9BD6F1BC5A}" destId="{881646E7-0501-46B9-B375-71E348B72D87}" srcOrd="1" destOrd="0" presId="urn:microsoft.com/office/officeart/2008/layout/SquareAccentList"/>
    <dgm:cxn modelId="{0574152E-FBFE-447B-BBF8-3E67A8C8DBFF}" type="presParOf" srcId="{B0B386C7-0E5B-4564-A819-5A870B9BB3A5}" destId="{A298C778-619D-4626-B422-0FD112EC71AF}" srcOrd="1" destOrd="0" presId="urn:microsoft.com/office/officeart/2008/layout/SquareAccentList"/>
    <dgm:cxn modelId="{7BFC4093-4BEB-410E-B685-A7D7CAC33FB6}" type="presParOf" srcId="{A298C778-619D-4626-B422-0FD112EC71AF}" destId="{7B1D83D9-4FDA-44A3-8AF2-09E4AFFB8995}" srcOrd="0" destOrd="0" presId="urn:microsoft.com/office/officeart/2008/layout/SquareAccentList"/>
    <dgm:cxn modelId="{83EFC180-23DA-4C9B-80B0-C1E9BE1191C3}" type="presParOf" srcId="{7B1D83D9-4FDA-44A3-8AF2-09E4AFFB8995}" destId="{D18861FB-F1AB-4E94-8A1A-255EE9435292}" srcOrd="0" destOrd="0" presId="urn:microsoft.com/office/officeart/2008/layout/SquareAccentList"/>
    <dgm:cxn modelId="{9E35C169-7C67-4C70-90DC-59E9FC2946CD}" type="presParOf" srcId="{7B1D83D9-4FDA-44A3-8AF2-09E4AFFB8995}" destId="{3F2447EF-63F6-49D9-8228-6AE70233AF94}" srcOrd="1" destOrd="0" presId="urn:microsoft.com/office/officeart/2008/layout/SquareAccentList"/>
    <dgm:cxn modelId="{D44A848A-59DD-443D-B5BB-03722B65EA1D}" type="presParOf" srcId="{7B1D83D9-4FDA-44A3-8AF2-09E4AFFB8995}" destId="{499E51C7-CD12-49B0-9C98-5916659E059D}" srcOrd="2" destOrd="0" presId="urn:microsoft.com/office/officeart/2008/layout/SquareAccentList"/>
    <dgm:cxn modelId="{A3CBB02E-39B4-44AA-8DC7-3E3D11C1BFB1}" type="presParOf" srcId="{A298C778-619D-4626-B422-0FD112EC71AF}" destId="{2CB84299-88F0-4273-9EE0-7AC0B5CA47CB}" srcOrd="1" destOrd="0" presId="urn:microsoft.com/office/officeart/2008/layout/SquareAccentList"/>
    <dgm:cxn modelId="{ED676E91-CF03-4A49-86E1-174DF184B61D}" type="presParOf" srcId="{2CB84299-88F0-4273-9EE0-7AC0B5CA47CB}" destId="{10911F46-70D7-4284-88F6-71D12E1EC022}" srcOrd="0" destOrd="0" presId="urn:microsoft.com/office/officeart/2008/layout/SquareAccentList"/>
    <dgm:cxn modelId="{6B0FB95F-8714-4EB2-8B94-33AF2779DAA8}" type="presParOf" srcId="{10911F46-70D7-4284-88F6-71D12E1EC022}" destId="{97F0AFBA-E072-4D81-B801-5F0EAC48B3DB}" srcOrd="0" destOrd="0" presId="urn:microsoft.com/office/officeart/2008/layout/SquareAccentList"/>
    <dgm:cxn modelId="{5E2E8F71-DDEC-402C-9192-32FED816D6B8}" type="presParOf" srcId="{10911F46-70D7-4284-88F6-71D12E1EC022}" destId="{4FB6B5F8-6125-4117-B883-8101C5A50D40}" srcOrd="1" destOrd="0" presId="urn:microsoft.com/office/officeart/2008/layout/SquareAccentList"/>
    <dgm:cxn modelId="{99F17A9E-EDD4-4CA2-A7BA-ECCBD76F8445}" type="presParOf" srcId="{2CB84299-88F0-4273-9EE0-7AC0B5CA47CB}" destId="{E7811BDA-0A20-4B07-B4B0-8AD11F53ACD0}" srcOrd="1" destOrd="0" presId="urn:microsoft.com/office/officeart/2008/layout/SquareAccentList"/>
    <dgm:cxn modelId="{1EE8B4C1-2BE2-483C-B9E7-8853B83878C4}" type="presParOf" srcId="{E7811BDA-0A20-4B07-B4B0-8AD11F53ACD0}" destId="{1687C45B-553F-4A19-B2F0-BD8E85084BC5}" srcOrd="0" destOrd="0" presId="urn:microsoft.com/office/officeart/2008/layout/SquareAccentList"/>
    <dgm:cxn modelId="{3F5119E5-1734-4073-91E1-408681B6D751}" type="presParOf" srcId="{E7811BDA-0A20-4B07-B4B0-8AD11F53ACD0}" destId="{93F864D7-75D3-43AF-B8FE-79534FF9AF5F}" srcOrd="1" destOrd="0" presId="urn:microsoft.com/office/officeart/2008/layout/SquareAccentList"/>
    <dgm:cxn modelId="{E00BD6D0-11CD-45F2-94F4-743815B9B5B1}" type="presParOf" srcId="{2CB84299-88F0-4273-9EE0-7AC0B5CA47CB}" destId="{B6B9F841-AE0D-4AAB-B12E-72728C43EC76}" srcOrd="2" destOrd="0" presId="urn:microsoft.com/office/officeart/2008/layout/SquareAccentList"/>
    <dgm:cxn modelId="{123DC568-5D3C-4D2F-906F-0DA74BECFBAE}" type="presParOf" srcId="{B6B9F841-AE0D-4AAB-B12E-72728C43EC76}" destId="{626979E8-91A6-4732-B3BC-63E6867E769B}" srcOrd="0" destOrd="0" presId="urn:microsoft.com/office/officeart/2008/layout/SquareAccentList"/>
    <dgm:cxn modelId="{0C075F27-54C5-4C59-A825-0986341D46D3}" type="presParOf" srcId="{B6B9F841-AE0D-4AAB-B12E-72728C43EC76}" destId="{519A2D38-1072-4E16-983E-730173A18B8C}" srcOrd="1" destOrd="0" presId="urn:microsoft.com/office/officeart/2008/layout/SquareAccentList"/>
    <dgm:cxn modelId="{A1AEAA05-63FB-4DB5-8AEA-16AA6DA64FD5}" type="presParOf" srcId="{B0B386C7-0E5B-4564-A819-5A870B9BB3A5}" destId="{0EFC7058-BA74-4651-857F-DF81FD14BAB2}" srcOrd="2" destOrd="0" presId="urn:microsoft.com/office/officeart/2008/layout/SquareAccentList"/>
    <dgm:cxn modelId="{137D43DC-ADD8-4645-BD70-46E2FF4B2BDE}" type="presParOf" srcId="{0EFC7058-BA74-4651-857F-DF81FD14BAB2}" destId="{B6A56ABD-5B65-4D2A-84F4-4347B7BB9F12}" srcOrd="0" destOrd="0" presId="urn:microsoft.com/office/officeart/2008/layout/SquareAccentList"/>
    <dgm:cxn modelId="{6BA227BF-C5AB-4D74-A5FE-7D326B5BD6E0}" type="presParOf" srcId="{B6A56ABD-5B65-4D2A-84F4-4347B7BB9F12}" destId="{23504BC7-6AF9-4A34-B13E-86EC53875E83}" srcOrd="0" destOrd="0" presId="urn:microsoft.com/office/officeart/2008/layout/SquareAccentList"/>
    <dgm:cxn modelId="{2A99B87F-A0FE-4080-87FC-DCD01BE6814C}" type="presParOf" srcId="{B6A56ABD-5B65-4D2A-84F4-4347B7BB9F12}" destId="{BCA3A344-D065-4FFD-91EF-CCF6F566BB8B}" srcOrd="1" destOrd="0" presId="urn:microsoft.com/office/officeart/2008/layout/SquareAccentList"/>
    <dgm:cxn modelId="{FDC68851-BD39-4D19-B6F3-6C1534459FF1}" type="presParOf" srcId="{B6A56ABD-5B65-4D2A-84F4-4347B7BB9F12}" destId="{4A709B3B-EA79-4EB9-B644-2B6DAD3B7533}" srcOrd="2" destOrd="0" presId="urn:microsoft.com/office/officeart/2008/layout/SquareAccentList"/>
    <dgm:cxn modelId="{ECD5AEEC-A964-4C74-8AD9-2E9B96874A25}" type="presParOf" srcId="{0EFC7058-BA74-4651-857F-DF81FD14BAB2}" destId="{0167B98B-A446-4A8D-A994-9B0B5B9EB090}" srcOrd="1" destOrd="0" presId="urn:microsoft.com/office/officeart/2008/layout/SquareAccentList"/>
    <dgm:cxn modelId="{710FBD70-B5B1-495E-BA9E-B0AFE8A392AC}" type="presParOf" srcId="{0167B98B-A446-4A8D-A994-9B0B5B9EB090}" destId="{2E1E6D6D-672E-48BA-9880-5C9ACC34F26B}" srcOrd="0" destOrd="0" presId="urn:microsoft.com/office/officeart/2008/layout/SquareAccentList"/>
    <dgm:cxn modelId="{11C55A18-59AA-4D18-B82B-A68D04E6D99B}" type="presParOf" srcId="{2E1E6D6D-672E-48BA-9880-5C9ACC34F26B}" destId="{F68E563B-390C-4649-B813-20146D5F5581}" srcOrd="0" destOrd="0" presId="urn:microsoft.com/office/officeart/2008/layout/SquareAccentList"/>
    <dgm:cxn modelId="{FA6F8648-1A1E-49F0-84BD-733AD45EA1F7}" type="presParOf" srcId="{2E1E6D6D-672E-48BA-9880-5C9ACC34F26B}" destId="{BE4D2ED1-AD2A-4CB9-B17D-3C1141C2A65E}" srcOrd="1" destOrd="0" presId="urn:microsoft.com/office/officeart/2008/layout/SquareAccentList"/>
    <dgm:cxn modelId="{25B68F4F-18F8-4523-BE9E-FFA6B8BFADA5}" type="presParOf" srcId="{0167B98B-A446-4A8D-A994-9B0B5B9EB090}" destId="{1FC07B3A-158C-4D2D-B4B6-310DFBB4B3F6}" srcOrd="1" destOrd="0" presId="urn:microsoft.com/office/officeart/2008/layout/SquareAccentList"/>
    <dgm:cxn modelId="{1EC3B549-FC0B-4CE5-AFA7-43A57AFE59BF}" type="presParOf" srcId="{1FC07B3A-158C-4D2D-B4B6-310DFBB4B3F6}" destId="{928D6290-10B9-4C44-BD52-74BB378E0209}" srcOrd="0" destOrd="0" presId="urn:microsoft.com/office/officeart/2008/layout/SquareAccentList"/>
    <dgm:cxn modelId="{8C5C1441-B771-49D3-A5DF-9722E844AA1D}" type="presParOf" srcId="{1FC07B3A-158C-4D2D-B4B6-310DFBB4B3F6}" destId="{21D336E8-6C64-44B5-8F82-BEE350ACCB7B}" srcOrd="1" destOrd="0" presId="urn:microsoft.com/office/officeart/2008/layout/SquareAccentList"/>
    <dgm:cxn modelId="{EAC5B278-11A0-4C98-B8BF-1562D02308B1}" type="presParOf" srcId="{0167B98B-A446-4A8D-A994-9B0B5B9EB090}" destId="{177A6B76-E1E2-4D9E-9878-FA174D2380EA}" srcOrd="2" destOrd="0" presId="urn:microsoft.com/office/officeart/2008/layout/SquareAccentList"/>
    <dgm:cxn modelId="{528D8D9A-121B-46E4-B4D6-28B5DBA01207}" type="presParOf" srcId="{177A6B76-E1E2-4D9E-9878-FA174D2380EA}" destId="{5356201C-26F4-4A2B-A92C-21A0774BE8F3}" srcOrd="0" destOrd="0" presId="urn:microsoft.com/office/officeart/2008/layout/SquareAccentList"/>
    <dgm:cxn modelId="{C9B9C8D5-F7A6-457A-A80A-76941533DB86}" type="presParOf" srcId="{177A6B76-E1E2-4D9E-9878-FA174D2380EA}" destId="{D1F1F9F5-43D2-4DF2-B20E-84912BF5A67E}" srcOrd="1" destOrd="0" presId="urn:microsoft.com/office/officeart/2008/layout/SquareAccentList"/>
    <dgm:cxn modelId="{74E295E0-FC51-4DC2-B645-6422441045B7}" type="presParOf" srcId="{B0B386C7-0E5B-4564-A819-5A870B9BB3A5}" destId="{B77D3CC2-21E4-440D-8CEE-31BCDC6C1EFF}" srcOrd="3" destOrd="0" presId="urn:microsoft.com/office/officeart/2008/layout/SquareAccentList"/>
    <dgm:cxn modelId="{D16F34DF-2D7C-4C57-AFF0-2C82BC59DBAE}" type="presParOf" srcId="{B77D3CC2-21E4-440D-8CEE-31BCDC6C1EFF}" destId="{2CEB1793-A8CD-452B-9E02-06BBCD2CB325}" srcOrd="0" destOrd="0" presId="urn:microsoft.com/office/officeart/2008/layout/SquareAccentList"/>
    <dgm:cxn modelId="{BCEBC0D4-221B-4A21-B737-5BA15ADA5F08}" type="presParOf" srcId="{2CEB1793-A8CD-452B-9E02-06BBCD2CB325}" destId="{BD9C2E6E-CCA3-4F15-BE10-59584246D997}" srcOrd="0" destOrd="0" presId="urn:microsoft.com/office/officeart/2008/layout/SquareAccentList"/>
    <dgm:cxn modelId="{48B60AC4-1B11-4471-940D-10261A789344}" type="presParOf" srcId="{2CEB1793-A8CD-452B-9E02-06BBCD2CB325}" destId="{3F1AFF99-0A4B-45CD-8FDD-596A3347A75A}" srcOrd="1" destOrd="0" presId="urn:microsoft.com/office/officeart/2008/layout/SquareAccentList"/>
    <dgm:cxn modelId="{00F01E63-498A-40DD-ADE5-308F08C833A0}" type="presParOf" srcId="{2CEB1793-A8CD-452B-9E02-06BBCD2CB325}" destId="{997D6655-94CD-421F-B5CD-750E6E3B5813}" srcOrd="2" destOrd="0" presId="urn:microsoft.com/office/officeart/2008/layout/SquareAccentList"/>
    <dgm:cxn modelId="{887121BC-2C07-4EFF-8CEE-DC0C3522CFE4}" type="presParOf" srcId="{B77D3CC2-21E4-440D-8CEE-31BCDC6C1EFF}" destId="{7931BE26-48D6-4670-9481-D05C03325DDA}" srcOrd="1" destOrd="0" presId="urn:microsoft.com/office/officeart/2008/layout/SquareAccentList"/>
    <dgm:cxn modelId="{A2C150D0-F55C-4FCE-863B-AD5E1A6DE337}" type="presParOf" srcId="{7931BE26-48D6-4670-9481-D05C03325DDA}" destId="{AD54F27E-32B7-484E-A206-0D83F7CD3C88}" srcOrd="0" destOrd="0" presId="urn:microsoft.com/office/officeart/2008/layout/SquareAccentList"/>
    <dgm:cxn modelId="{6BC2E8D8-5301-4BCE-A7D1-0A6D5887A19D}" type="presParOf" srcId="{AD54F27E-32B7-484E-A206-0D83F7CD3C88}" destId="{2B324C30-C63F-4CB4-9D12-FAD41B6739A4}" srcOrd="0" destOrd="0" presId="urn:microsoft.com/office/officeart/2008/layout/SquareAccentList"/>
    <dgm:cxn modelId="{FA5931B5-E2C2-461B-A718-CF2942A3D566}" type="presParOf" srcId="{AD54F27E-32B7-484E-A206-0D83F7CD3C88}" destId="{74E7FF14-BF53-4DA6-998D-8B4C54DD62CB}" srcOrd="1" destOrd="0" presId="urn:microsoft.com/office/officeart/2008/layout/SquareAccentList"/>
    <dgm:cxn modelId="{CC6F6A21-662A-4099-9485-47643EA2F522}" type="presParOf" srcId="{7931BE26-48D6-4670-9481-D05C03325DDA}" destId="{6CEC9FE8-AFDE-4550-A3F3-DED3350BE47D}" srcOrd="1" destOrd="0" presId="urn:microsoft.com/office/officeart/2008/layout/SquareAccentList"/>
    <dgm:cxn modelId="{26354C1C-29DA-4EB0-A5C3-90A79903B643}" type="presParOf" srcId="{6CEC9FE8-AFDE-4550-A3F3-DED3350BE47D}" destId="{BA738072-A7C8-42D8-AC2F-96E797303087}" srcOrd="0" destOrd="0" presId="urn:microsoft.com/office/officeart/2008/layout/SquareAccentList"/>
    <dgm:cxn modelId="{9124EEFE-2C2E-4367-A077-0EF8FBA5B21F}" type="presParOf" srcId="{6CEC9FE8-AFDE-4550-A3F3-DED3350BE47D}" destId="{80160314-CEC2-485C-9F3C-133EF785299C}" srcOrd="1" destOrd="0" presId="urn:microsoft.com/office/officeart/2008/layout/SquareAccentList"/>
    <dgm:cxn modelId="{92C5287D-A906-4B2E-B25F-580161AB4420}" type="presParOf" srcId="{7931BE26-48D6-4670-9481-D05C03325DDA}" destId="{B3D6F483-5BF0-4E50-8F6B-0FD88D3FE68D}" srcOrd="2" destOrd="0" presId="urn:microsoft.com/office/officeart/2008/layout/SquareAccentList"/>
    <dgm:cxn modelId="{220639D8-B47D-40DA-BC2F-5210BA077BFE}" type="presParOf" srcId="{B3D6F483-5BF0-4E50-8F6B-0FD88D3FE68D}" destId="{6E5F89E9-B7E6-4468-81C5-8CE3BE1BDEE9}" srcOrd="0" destOrd="0" presId="urn:microsoft.com/office/officeart/2008/layout/SquareAccentList"/>
    <dgm:cxn modelId="{D18AF217-247A-436D-AF92-099D03B45E36}" type="presParOf" srcId="{B3D6F483-5BF0-4E50-8F6B-0FD88D3FE68D}" destId="{491D4EAC-DACC-4829-A515-E0C98627F489}"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4E0132-A75D-47B1-96EC-0095DDCA8AFC}" type="doc">
      <dgm:prSet loTypeId="urn:microsoft.com/office/officeart/2005/8/layout/chevron1" loCatId="process" qsTypeId="urn:microsoft.com/office/officeart/2005/8/quickstyle/simple1" qsCatId="simple" csTypeId="urn:microsoft.com/office/officeart/2005/8/colors/accent6_2" csCatId="accent6" phldr="1"/>
      <dgm:spPr/>
    </dgm:pt>
    <dgm:pt modelId="{EACF4EB3-8CEA-4D36-9E8D-EABFD3ABF337}">
      <dgm:prSet phldrT="[Metin]"/>
      <dgm:spPr/>
      <dgm:t>
        <a:bodyPr/>
        <a:lstStyle/>
        <a:p>
          <a:r>
            <a:rPr lang="tr-TR" dirty="0" err="1"/>
            <a:t>Totipotent</a:t>
          </a:r>
          <a:endParaRPr lang="tr-TR" dirty="0"/>
        </a:p>
      </dgm:t>
    </dgm:pt>
    <dgm:pt modelId="{547D3AA3-74B2-4009-A9C3-F0B330560BFF}" type="parTrans" cxnId="{9B35953C-BC2B-4E0C-B3BC-029950363F3F}">
      <dgm:prSet/>
      <dgm:spPr/>
      <dgm:t>
        <a:bodyPr/>
        <a:lstStyle/>
        <a:p>
          <a:endParaRPr lang="tr-TR"/>
        </a:p>
      </dgm:t>
    </dgm:pt>
    <dgm:pt modelId="{C4E4B455-FE36-4F89-B5E3-3AB7B25863A3}" type="sibTrans" cxnId="{9B35953C-BC2B-4E0C-B3BC-029950363F3F}">
      <dgm:prSet/>
      <dgm:spPr/>
      <dgm:t>
        <a:bodyPr/>
        <a:lstStyle/>
        <a:p>
          <a:endParaRPr lang="tr-TR"/>
        </a:p>
      </dgm:t>
    </dgm:pt>
    <dgm:pt modelId="{17D2285F-5FC7-4EEB-A949-6C2E9E06204C}">
      <dgm:prSet phldrT="[Metin]"/>
      <dgm:spPr/>
      <dgm:t>
        <a:bodyPr/>
        <a:lstStyle/>
        <a:p>
          <a:r>
            <a:rPr lang="tr-TR" dirty="0" err="1"/>
            <a:t>Embriyonik</a:t>
          </a:r>
          <a:endParaRPr lang="tr-TR" dirty="0"/>
        </a:p>
      </dgm:t>
    </dgm:pt>
    <dgm:pt modelId="{AADA7A43-9B30-424C-ADB6-B7F54115C3BF}" type="parTrans" cxnId="{4E8A5D82-5B47-43A7-8453-40358B23CBE4}">
      <dgm:prSet/>
      <dgm:spPr/>
      <dgm:t>
        <a:bodyPr/>
        <a:lstStyle/>
        <a:p>
          <a:endParaRPr lang="tr-TR"/>
        </a:p>
      </dgm:t>
    </dgm:pt>
    <dgm:pt modelId="{05E0E810-3D0C-4A93-B83A-1BF971599444}" type="sibTrans" cxnId="{4E8A5D82-5B47-43A7-8453-40358B23CBE4}">
      <dgm:prSet/>
      <dgm:spPr/>
      <dgm:t>
        <a:bodyPr/>
        <a:lstStyle/>
        <a:p>
          <a:endParaRPr lang="tr-TR"/>
        </a:p>
      </dgm:t>
    </dgm:pt>
    <dgm:pt modelId="{80DBB084-AF64-4988-A20A-C76C49F5974C}">
      <dgm:prSet phldrT="[Metin]"/>
      <dgm:spPr/>
      <dgm:t>
        <a:bodyPr/>
        <a:lstStyle/>
        <a:p>
          <a:r>
            <a:rPr lang="tr-TR" dirty="0" err="1"/>
            <a:t>Pluripotent</a:t>
          </a:r>
          <a:r>
            <a:rPr lang="tr-TR" dirty="0"/>
            <a:t>/ </a:t>
          </a:r>
          <a:r>
            <a:rPr lang="tr-TR" dirty="0" err="1"/>
            <a:t>Multipotent</a:t>
          </a:r>
          <a:endParaRPr lang="tr-TR" dirty="0"/>
        </a:p>
      </dgm:t>
    </dgm:pt>
    <dgm:pt modelId="{84EB395F-0F6A-4C62-815E-6DE2A155E136}" type="parTrans" cxnId="{DCA2F639-F6D1-4005-BFFE-4289EE5C49A3}">
      <dgm:prSet/>
      <dgm:spPr/>
      <dgm:t>
        <a:bodyPr/>
        <a:lstStyle/>
        <a:p>
          <a:endParaRPr lang="tr-TR"/>
        </a:p>
      </dgm:t>
    </dgm:pt>
    <dgm:pt modelId="{C9DA451C-C101-40B6-B950-25D015752A72}" type="sibTrans" cxnId="{DCA2F639-F6D1-4005-BFFE-4289EE5C49A3}">
      <dgm:prSet/>
      <dgm:spPr/>
      <dgm:t>
        <a:bodyPr/>
        <a:lstStyle/>
        <a:p>
          <a:endParaRPr lang="tr-TR"/>
        </a:p>
      </dgm:t>
    </dgm:pt>
    <dgm:pt modelId="{79CFC9AD-B357-4AF2-9AA8-6888E316836A}">
      <dgm:prSet phldrT="[Metin]"/>
      <dgm:spPr/>
      <dgm:t>
        <a:bodyPr/>
        <a:lstStyle/>
        <a:p>
          <a:r>
            <a:rPr lang="tr-TR" dirty="0"/>
            <a:t>Somatik</a:t>
          </a:r>
        </a:p>
      </dgm:t>
    </dgm:pt>
    <dgm:pt modelId="{37BC35F6-028B-4780-9AC6-6A347B18EDBC}" type="parTrans" cxnId="{91A2211F-B8A5-4555-892D-C6B290750149}">
      <dgm:prSet/>
      <dgm:spPr/>
      <dgm:t>
        <a:bodyPr/>
        <a:lstStyle/>
        <a:p>
          <a:endParaRPr lang="tr-TR"/>
        </a:p>
      </dgm:t>
    </dgm:pt>
    <dgm:pt modelId="{569D45A9-4196-40C5-A20A-6845A4C5E8B3}" type="sibTrans" cxnId="{91A2211F-B8A5-4555-892D-C6B290750149}">
      <dgm:prSet/>
      <dgm:spPr/>
      <dgm:t>
        <a:bodyPr/>
        <a:lstStyle/>
        <a:p>
          <a:endParaRPr lang="tr-TR"/>
        </a:p>
      </dgm:t>
    </dgm:pt>
    <dgm:pt modelId="{68EC8DF3-62CD-4796-A6A8-506DE15DAD89}">
      <dgm:prSet phldrT="[Metin]"/>
      <dgm:spPr/>
      <dgm:t>
        <a:bodyPr/>
        <a:lstStyle/>
        <a:p>
          <a:r>
            <a:rPr lang="tr-TR" dirty="0" err="1"/>
            <a:t>Unipotent</a:t>
          </a:r>
          <a:endParaRPr lang="tr-TR" dirty="0"/>
        </a:p>
      </dgm:t>
    </dgm:pt>
    <dgm:pt modelId="{BED987A3-53D1-4965-863D-45322921DD7B}" type="parTrans" cxnId="{DA9BA8D4-F848-48B0-8493-B99D7BF4FB06}">
      <dgm:prSet/>
      <dgm:spPr/>
      <dgm:t>
        <a:bodyPr/>
        <a:lstStyle/>
        <a:p>
          <a:endParaRPr lang="tr-TR"/>
        </a:p>
      </dgm:t>
    </dgm:pt>
    <dgm:pt modelId="{8BAE62B8-F5EF-4851-BECB-22501A30F3E1}" type="sibTrans" cxnId="{DA9BA8D4-F848-48B0-8493-B99D7BF4FB06}">
      <dgm:prSet/>
      <dgm:spPr/>
      <dgm:t>
        <a:bodyPr/>
        <a:lstStyle/>
        <a:p>
          <a:endParaRPr lang="tr-TR"/>
        </a:p>
      </dgm:t>
    </dgm:pt>
    <dgm:pt modelId="{5B12EC45-91E4-4454-9094-5DA4178829E9}">
      <dgm:prSet phldrT="[Metin]"/>
      <dgm:spPr/>
      <dgm:t>
        <a:bodyPr/>
        <a:lstStyle/>
        <a:p>
          <a:r>
            <a:rPr lang="tr-TR" dirty="0" err="1"/>
            <a:t>Mezenkimal</a:t>
          </a:r>
          <a:endParaRPr lang="tr-TR" dirty="0"/>
        </a:p>
      </dgm:t>
    </dgm:pt>
    <dgm:pt modelId="{4629DBE9-05B4-45C0-BB37-E3DBB966AF7F}" type="parTrans" cxnId="{6A3A23FB-AA32-40DD-A9E9-EBEBB2438BAE}">
      <dgm:prSet/>
      <dgm:spPr/>
      <dgm:t>
        <a:bodyPr/>
        <a:lstStyle/>
        <a:p>
          <a:endParaRPr lang="tr-TR"/>
        </a:p>
      </dgm:t>
    </dgm:pt>
    <dgm:pt modelId="{6EBC6A59-8359-4761-9817-72E509DE1085}" type="sibTrans" cxnId="{6A3A23FB-AA32-40DD-A9E9-EBEBB2438BAE}">
      <dgm:prSet/>
      <dgm:spPr/>
      <dgm:t>
        <a:bodyPr/>
        <a:lstStyle/>
        <a:p>
          <a:endParaRPr lang="tr-TR"/>
        </a:p>
      </dgm:t>
    </dgm:pt>
    <dgm:pt modelId="{6BCCB812-3682-4DD2-ACC4-F46222B522C2}">
      <dgm:prSet phldrT="[Metin]"/>
      <dgm:spPr/>
      <dgm:t>
        <a:bodyPr/>
        <a:lstStyle/>
        <a:p>
          <a:r>
            <a:rPr lang="tr-TR" dirty="0"/>
            <a:t>Uyarılmış </a:t>
          </a:r>
          <a:r>
            <a:rPr lang="tr-TR" dirty="0" err="1"/>
            <a:t>Progenitör</a:t>
          </a:r>
          <a:endParaRPr lang="tr-TR" dirty="0"/>
        </a:p>
      </dgm:t>
    </dgm:pt>
    <dgm:pt modelId="{DE0526EE-2072-408D-88B6-DE6270E93F91}" type="parTrans" cxnId="{FDF10ECA-67F4-4B75-9CE3-4A91223205AB}">
      <dgm:prSet/>
      <dgm:spPr/>
      <dgm:t>
        <a:bodyPr/>
        <a:lstStyle/>
        <a:p>
          <a:endParaRPr lang="tr-TR"/>
        </a:p>
      </dgm:t>
    </dgm:pt>
    <dgm:pt modelId="{B17F8BA7-DEE1-42DF-8D23-50C08D9FD085}" type="sibTrans" cxnId="{FDF10ECA-67F4-4B75-9CE3-4A91223205AB}">
      <dgm:prSet/>
      <dgm:spPr/>
      <dgm:t>
        <a:bodyPr/>
        <a:lstStyle/>
        <a:p>
          <a:endParaRPr lang="tr-TR"/>
        </a:p>
      </dgm:t>
    </dgm:pt>
    <dgm:pt modelId="{ACA573E3-667E-4770-B265-2C19064C4B87}" type="pres">
      <dgm:prSet presAssocID="{6D4E0132-A75D-47B1-96EC-0095DDCA8AFC}" presName="Name0" presStyleCnt="0">
        <dgm:presLayoutVars>
          <dgm:dir/>
          <dgm:animLvl val="lvl"/>
          <dgm:resizeHandles val="exact"/>
        </dgm:presLayoutVars>
      </dgm:prSet>
      <dgm:spPr/>
    </dgm:pt>
    <dgm:pt modelId="{D6ABDDFD-1095-4073-B61B-D110A77A77FC}" type="pres">
      <dgm:prSet presAssocID="{EACF4EB3-8CEA-4D36-9E8D-EABFD3ABF337}" presName="parTxOnly" presStyleLbl="node1" presStyleIdx="0" presStyleCnt="7">
        <dgm:presLayoutVars>
          <dgm:chMax val="0"/>
          <dgm:chPref val="0"/>
          <dgm:bulletEnabled val="1"/>
        </dgm:presLayoutVars>
      </dgm:prSet>
      <dgm:spPr/>
    </dgm:pt>
    <dgm:pt modelId="{295B13DB-8CEC-4AB4-B1D9-90E29EBBA9DF}" type="pres">
      <dgm:prSet presAssocID="{C4E4B455-FE36-4F89-B5E3-3AB7B25863A3}" presName="parTxOnlySpace" presStyleCnt="0"/>
      <dgm:spPr/>
    </dgm:pt>
    <dgm:pt modelId="{166F6C96-E98E-48D8-9F90-D41119FC2EB2}" type="pres">
      <dgm:prSet presAssocID="{17D2285F-5FC7-4EEB-A949-6C2E9E06204C}" presName="parTxOnly" presStyleLbl="node1" presStyleIdx="1" presStyleCnt="7">
        <dgm:presLayoutVars>
          <dgm:chMax val="0"/>
          <dgm:chPref val="0"/>
          <dgm:bulletEnabled val="1"/>
        </dgm:presLayoutVars>
      </dgm:prSet>
      <dgm:spPr/>
    </dgm:pt>
    <dgm:pt modelId="{0BB59175-873B-4E6F-A10D-A810E530446D}" type="pres">
      <dgm:prSet presAssocID="{05E0E810-3D0C-4A93-B83A-1BF971599444}" presName="parTxOnlySpace" presStyleCnt="0"/>
      <dgm:spPr/>
    </dgm:pt>
    <dgm:pt modelId="{2AB1E768-A52F-4065-8F52-DE489EF2FAA9}" type="pres">
      <dgm:prSet presAssocID="{80DBB084-AF64-4988-A20A-C76C49F5974C}" presName="parTxOnly" presStyleLbl="node1" presStyleIdx="2" presStyleCnt="7">
        <dgm:presLayoutVars>
          <dgm:chMax val="0"/>
          <dgm:chPref val="0"/>
          <dgm:bulletEnabled val="1"/>
        </dgm:presLayoutVars>
      </dgm:prSet>
      <dgm:spPr/>
    </dgm:pt>
    <dgm:pt modelId="{B2328CDE-7D2C-40EC-86F3-5E72E067E93B}" type="pres">
      <dgm:prSet presAssocID="{C9DA451C-C101-40B6-B950-25D015752A72}" presName="parTxOnlySpace" presStyleCnt="0"/>
      <dgm:spPr/>
    </dgm:pt>
    <dgm:pt modelId="{6B26C689-AB56-4A4F-8103-E4517D1E978F}" type="pres">
      <dgm:prSet presAssocID="{68EC8DF3-62CD-4796-A6A8-506DE15DAD89}" presName="parTxOnly" presStyleLbl="node1" presStyleIdx="3" presStyleCnt="7">
        <dgm:presLayoutVars>
          <dgm:chMax val="0"/>
          <dgm:chPref val="0"/>
          <dgm:bulletEnabled val="1"/>
        </dgm:presLayoutVars>
      </dgm:prSet>
      <dgm:spPr/>
    </dgm:pt>
    <dgm:pt modelId="{BF26D007-B640-4B7A-ADC3-A47C6EA5568C}" type="pres">
      <dgm:prSet presAssocID="{8BAE62B8-F5EF-4851-BECB-22501A30F3E1}" presName="parTxOnlySpace" presStyleCnt="0"/>
      <dgm:spPr/>
    </dgm:pt>
    <dgm:pt modelId="{6F7DF680-4328-4CA9-B642-FAB47AB818BA}" type="pres">
      <dgm:prSet presAssocID="{5B12EC45-91E4-4454-9094-5DA4178829E9}" presName="parTxOnly" presStyleLbl="node1" presStyleIdx="4" presStyleCnt="7">
        <dgm:presLayoutVars>
          <dgm:chMax val="0"/>
          <dgm:chPref val="0"/>
          <dgm:bulletEnabled val="1"/>
        </dgm:presLayoutVars>
      </dgm:prSet>
      <dgm:spPr/>
    </dgm:pt>
    <dgm:pt modelId="{F0599628-7489-4B59-B49E-A7AFB6C57E52}" type="pres">
      <dgm:prSet presAssocID="{6EBC6A59-8359-4761-9817-72E509DE1085}" presName="parTxOnlySpace" presStyleCnt="0"/>
      <dgm:spPr/>
    </dgm:pt>
    <dgm:pt modelId="{0C66C215-3723-4FFE-B341-3061195A960B}" type="pres">
      <dgm:prSet presAssocID="{6BCCB812-3682-4DD2-ACC4-F46222B522C2}" presName="parTxOnly" presStyleLbl="node1" presStyleIdx="5" presStyleCnt="7">
        <dgm:presLayoutVars>
          <dgm:chMax val="0"/>
          <dgm:chPref val="0"/>
          <dgm:bulletEnabled val="1"/>
        </dgm:presLayoutVars>
      </dgm:prSet>
      <dgm:spPr/>
    </dgm:pt>
    <dgm:pt modelId="{CEA3E0B9-DBDC-434E-B048-5BBA54BE4599}" type="pres">
      <dgm:prSet presAssocID="{B17F8BA7-DEE1-42DF-8D23-50C08D9FD085}" presName="parTxOnlySpace" presStyleCnt="0"/>
      <dgm:spPr/>
    </dgm:pt>
    <dgm:pt modelId="{C10E1C95-3DAC-4385-9BF9-36B97A116F2D}" type="pres">
      <dgm:prSet presAssocID="{79CFC9AD-B357-4AF2-9AA8-6888E316836A}" presName="parTxOnly" presStyleLbl="node1" presStyleIdx="6" presStyleCnt="7" custLinFactX="-282024" custLinFactY="100000" custLinFactNeighborX="-300000" custLinFactNeighborY="112869">
        <dgm:presLayoutVars>
          <dgm:chMax val="0"/>
          <dgm:chPref val="0"/>
          <dgm:bulletEnabled val="1"/>
        </dgm:presLayoutVars>
      </dgm:prSet>
      <dgm:spPr/>
    </dgm:pt>
  </dgm:ptLst>
  <dgm:cxnLst>
    <dgm:cxn modelId="{F3385E0C-39E6-428A-B875-B7F45B76CCB7}" type="presOf" srcId="{80DBB084-AF64-4988-A20A-C76C49F5974C}" destId="{2AB1E768-A52F-4065-8F52-DE489EF2FAA9}" srcOrd="0" destOrd="0" presId="urn:microsoft.com/office/officeart/2005/8/layout/chevron1"/>
    <dgm:cxn modelId="{3860730D-A2F6-4925-9B8E-A8D70F04FF9B}" type="presOf" srcId="{5B12EC45-91E4-4454-9094-5DA4178829E9}" destId="{6F7DF680-4328-4CA9-B642-FAB47AB818BA}" srcOrd="0" destOrd="0" presId="urn:microsoft.com/office/officeart/2005/8/layout/chevron1"/>
    <dgm:cxn modelId="{07452317-5926-4FD5-821A-4D9ED9C26820}" type="presOf" srcId="{6D4E0132-A75D-47B1-96EC-0095DDCA8AFC}" destId="{ACA573E3-667E-4770-B265-2C19064C4B87}" srcOrd="0" destOrd="0" presId="urn:microsoft.com/office/officeart/2005/8/layout/chevron1"/>
    <dgm:cxn modelId="{91A2211F-B8A5-4555-892D-C6B290750149}" srcId="{6D4E0132-A75D-47B1-96EC-0095DDCA8AFC}" destId="{79CFC9AD-B357-4AF2-9AA8-6888E316836A}" srcOrd="6" destOrd="0" parTransId="{37BC35F6-028B-4780-9AC6-6A347B18EDBC}" sibTransId="{569D45A9-4196-40C5-A20A-6845A4C5E8B3}"/>
    <dgm:cxn modelId="{DCA2F639-F6D1-4005-BFFE-4289EE5C49A3}" srcId="{6D4E0132-A75D-47B1-96EC-0095DDCA8AFC}" destId="{80DBB084-AF64-4988-A20A-C76C49F5974C}" srcOrd="2" destOrd="0" parTransId="{84EB395F-0F6A-4C62-815E-6DE2A155E136}" sibTransId="{C9DA451C-C101-40B6-B950-25D015752A72}"/>
    <dgm:cxn modelId="{9B35953C-BC2B-4E0C-B3BC-029950363F3F}" srcId="{6D4E0132-A75D-47B1-96EC-0095DDCA8AFC}" destId="{EACF4EB3-8CEA-4D36-9E8D-EABFD3ABF337}" srcOrd="0" destOrd="0" parTransId="{547D3AA3-74B2-4009-A9C3-F0B330560BFF}" sibTransId="{C4E4B455-FE36-4F89-B5E3-3AB7B25863A3}"/>
    <dgm:cxn modelId="{57BBF93F-1EA9-46B0-8F1D-62A4EA452F33}" type="presOf" srcId="{EACF4EB3-8CEA-4D36-9E8D-EABFD3ABF337}" destId="{D6ABDDFD-1095-4073-B61B-D110A77A77FC}" srcOrd="0" destOrd="0" presId="urn:microsoft.com/office/officeart/2005/8/layout/chevron1"/>
    <dgm:cxn modelId="{4E8A5D82-5B47-43A7-8453-40358B23CBE4}" srcId="{6D4E0132-A75D-47B1-96EC-0095DDCA8AFC}" destId="{17D2285F-5FC7-4EEB-A949-6C2E9E06204C}" srcOrd="1" destOrd="0" parTransId="{AADA7A43-9B30-424C-ADB6-B7F54115C3BF}" sibTransId="{05E0E810-3D0C-4A93-B83A-1BF971599444}"/>
    <dgm:cxn modelId="{EF9BA6A5-0D02-46FB-8538-BEB14085E3C3}" type="presOf" srcId="{79CFC9AD-B357-4AF2-9AA8-6888E316836A}" destId="{C10E1C95-3DAC-4385-9BF9-36B97A116F2D}" srcOrd="0" destOrd="0" presId="urn:microsoft.com/office/officeart/2005/8/layout/chevron1"/>
    <dgm:cxn modelId="{A66D03AC-E93D-4E4B-876D-75C45D65CDAB}" type="presOf" srcId="{17D2285F-5FC7-4EEB-A949-6C2E9E06204C}" destId="{166F6C96-E98E-48D8-9F90-D41119FC2EB2}" srcOrd="0" destOrd="0" presId="urn:microsoft.com/office/officeart/2005/8/layout/chevron1"/>
    <dgm:cxn modelId="{FDF10ECA-67F4-4B75-9CE3-4A91223205AB}" srcId="{6D4E0132-A75D-47B1-96EC-0095DDCA8AFC}" destId="{6BCCB812-3682-4DD2-ACC4-F46222B522C2}" srcOrd="5" destOrd="0" parTransId="{DE0526EE-2072-408D-88B6-DE6270E93F91}" sibTransId="{B17F8BA7-DEE1-42DF-8D23-50C08D9FD085}"/>
    <dgm:cxn modelId="{DA9BA8D4-F848-48B0-8493-B99D7BF4FB06}" srcId="{6D4E0132-A75D-47B1-96EC-0095DDCA8AFC}" destId="{68EC8DF3-62CD-4796-A6A8-506DE15DAD89}" srcOrd="3" destOrd="0" parTransId="{BED987A3-53D1-4965-863D-45322921DD7B}" sibTransId="{8BAE62B8-F5EF-4851-BECB-22501A30F3E1}"/>
    <dgm:cxn modelId="{F28570DD-957A-4B4E-BF80-697713E92D6C}" type="presOf" srcId="{68EC8DF3-62CD-4796-A6A8-506DE15DAD89}" destId="{6B26C689-AB56-4A4F-8103-E4517D1E978F}" srcOrd="0" destOrd="0" presId="urn:microsoft.com/office/officeart/2005/8/layout/chevron1"/>
    <dgm:cxn modelId="{16672EEE-F3CF-481F-9255-A04FC2B50BC3}" type="presOf" srcId="{6BCCB812-3682-4DD2-ACC4-F46222B522C2}" destId="{0C66C215-3723-4FFE-B341-3061195A960B}" srcOrd="0" destOrd="0" presId="urn:microsoft.com/office/officeart/2005/8/layout/chevron1"/>
    <dgm:cxn modelId="{6A3A23FB-AA32-40DD-A9E9-EBEBB2438BAE}" srcId="{6D4E0132-A75D-47B1-96EC-0095DDCA8AFC}" destId="{5B12EC45-91E4-4454-9094-5DA4178829E9}" srcOrd="4" destOrd="0" parTransId="{4629DBE9-05B4-45C0-BB37-E3DBB966AF7F}" sibTransId="{6EBC6A59-8359-4761-9817-72E509DE1085}"/>
    <dgm:cxn modelId="{60AEEDA5-D8E5-43BD-8533-5FDEF022A0D0}" type="presParOf" srcId="{ACA573E3-667E-4770-B265-2C19064C4B87}" destId="{D6ABDDFD-1095-4073-B61B-D110A77A77FC}" srcOrd="0" destOrd="0" presId="urn:microsoft.com/office/officeart/2005/8/layout/chevron1"/>
    <dgm:cxn modelId="{B723A591-CA52-42DB-9CC5-3523F5FB4E51}" type="presParOf" srcId="{ACA573E3-667E-4770-B265-2C19064C4B87}" destId="{295B13DB-8CEC-4AB4-B1D9-90E29EBBA9DF}" srcOrd="1" destOrd="0" presId="urn:microsoft.com/office/officeart/2005/8/layout/chevron1"/>
    <dgm:cxn modelId="{81FCA968-5CA8-45E1-B80C-F9D37DE5F121}" type="presParOf" srcId="{ACA573E3-667E-4770-B265-2C19064C4B87}" destId="{166F6C96-E98E-48D8-9F90-D41119FC2EB2}" srcOrd="2" destOrd="0" presId="urn:microsoft.com/office/officeart/2005/8/layout/chevron1"/>
    <dgm:cxn modelId="{0CC3FE6D-4AFB-4C5C-B614-E1AD428D5018}" type="presParOf" srcId="{ACA573E3-667E-4770-B265-2C19064C4B87}" destId="{0BB59175-873B-4E6F-A10D-A810E530446D}" srcOrd="3" destOrd="0" presId="urn:microsoft.com/office/officeart/2005/8/layout/chevron1"/>
    <dgm:cxn modelId="{963B2FCC-A31B-41B1-9FEC-B1D1B75D28BD}" type="presParOf" srcId="{ACA573E3-667E-4770-B265-2C19064C4B87}" destId="{2AB1E768-A52F-4065-8F52-DE489EF2FAA9}" srcOrd="4" destOrd="0" presId="urn:microsoft.com/office/officeart/2005/8/layout/chevron1"/>
    <dgm:cxn modelId="{5560366D-CA46-4F32-BE04-A379AEA1A0BF}" type="presParOf" srcId="{ACA573E3-667E-4770-B265-2C19064C4B87}" destId="{B2328CDE-7D2C-40EC-86F3-5E72E067E93B}" srcOrd="5" destOrd="0" presId="urn:microsoft.com/office/officeart/2005/8/layout/chevron1"/>
    <dgm:cxn modelId="{1BD4C04D-C851-4DC6-A42F-BED8D97CAFF4}" type="presParOf" srcId="{ACA573E3-667E-4770-B265-2C19064C4B87}" destId="{6B26C689-AB56-4A4F-8103-E4517D1E978F}" srcOrd="6" destOrd="0" presId="urn:microsoft.com/office/officeart/2005/8/layout/chevron1"/>
    <dgm:cxn modelId="{B4E079ED-F3D3-483C-AE35-8898727EDF42}" type="presParOf" srcId="{ACA573E3-667E-4770-B265-2C19064C4B87}" destId="{BF26D007-B640-4B7A-ADC3-A47C6EA5568C}" srcOrd="7" destOrd="0" presId="urn:microsoft.com/office/officeart/2005/8/layout/chevron1"/>
    <dgm:cxn modelId="{DF6053E2-C197-4A23-9D0C-707A94BF397A}" type="presParOf" srcId="{ACA573E3-667E-4770-B265-2C19064C4B87}" destId="{6F7DF680-4328-4CA9-B642-FAB47AB818BA}" srcOrd="8" destOrd="0" presId="urn:microsoft.com/office/officeart/2005/8/layout/chevron1"/>
    <dgm:cxn modelId="{96227573-8C67-4923-A44E-AD3679363B99}" type="presParOf" srcId="{ACA573E3-667E-4770-B265-2C19064C4B87}" destId="{F0599628-7489-4B59-B49E-A7AFB6C57E52}" srcOrd="9" destOrd="0" presId="urn:microsoft.com/office/officeart/2005/8/layout/chevron1"/>
    <dgm:cxn modelId="{94693122-7F49-4829-ADCE-D41EB4544887}" type="presParOf" srcId="{ACA573E3-667E-4770-B265-2C19064C4B87}" destId="{0C66C215-3723-4FFE-B341-3061195A960B}" srcOrd="10" destOrd="0" presId="urn:microsoft.com/office/officeart/2005/8/layout/chevron1"/>
    <dgm:cxn modelId="{FAED8300-CFF8-49A7-BF60-271701952BAF}" type="presParOf" srcId="{ACA573E3-667E-4770-B265-2C19064C4B87}" destId="{CEA3E0B9-DBDC-434E-B048-5BBA54BE4599}" srcOrd="11" destOrd="0" presId="urn:microsoft.com/office/officeart/2005/8/layout/chevron1"/>
    <dgm:cxn modelId="{2657A0E2-407B-4639-A8B2-168F6EA57FF9}" type="presParOf" srcId="{ACA573E3-667E-4770-B265-2C19064C4B87}" destId="{C10E1C95-3DAC-4385-9BF9-36B97A116F2D}" srcOrd="1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1199F5-A98A-4394-BBA2-06FDF1FF2B4B}" type="doc">
      <dgm:prSet loTypeId="urn:microsoft.com/office/officeart/2005/8/layout/radial2" loCatId="relationship" qsTypeId="urn:microsoft.com/office/officeart/2005/8/quickstyle/simple1" qsCatId="simple" csTypeId="urn:microsoft.com/office/officeart/2005/8/colors/accent6_2" csCatId="accent6" phldr="1"/>
      <dgm:spPr/>
      <dgm:t>
        <a:bodyPr/>
        <a:lstStyle/>
        <a:p>
          <a:endParaRPr lang="tr-TR"/>
        </a:p>
      </dgm:t>
    </dgm:pt>
    <dgm:pt modelId="{DE62B796-67E1-426E-9242-85F2FAC66292}">
      <dgm:prSet phldrT="[Metin]"/>
      <dgm:spPr/>
      <dgm:t>
        <a:bodyPr/>
        <a:lstStyle/>
        <a:p>
          <a:r>
            <a:rPr lang="tr-TR" dirty="0" err="1">
              <a:latin typeface="Times New Roman" panose="02020603050405020304" pitchFamily="18" charset="0"/>
              <a:cs typeface="Times New Roman" panose="02020603050405020304" pitchFamily="18" charset="0"/>
            </a:rPr>
            <a:t>Embriyonik</a:t>
          </a:r>
          <a:r>
            <a:rPr lang="tr-TR" dirty="0">
              <a:latin typeface="Times New Roman" panose="02020603050405020304" pitchFamily="18" charset="0"/>
              <a:cs typeface="Times New Roman" panose="02020603050405020304" pitchFamily="18" charset="0"/>
            </a:rPr>
            <a:t> kök hücreler</a:t>
          </a:r>
        </a:p>
      </dgm:t>
    </dgm:pt>
    <dgm:pt modelId="{1B89EC85-ED95-48E4-9806-1F80C0C3550A}" type="parTrans" cxnId="{A4244C51-ADE4-4ADC-8B43-DB8A9D7CD62B}">
      <dgm:prSet/>
      <dgm:spPr/>
      <dgm:t>
        <a:bodyPr/>
        <a:lstStyle/>
        <a:p>
          <a:endParaRPr lang="tr-TR"/>
        </a:p>
      </dgm:t>
    </dgm:pt>
    <dgm:pt modelId="{96CF2E25-97BB-41F2-A7A3-A7543679DD22}" type="sibTrans" cxnId="{A4244C51-ADE4-4ADC-8B43-DB8A9D7CD62B}">
      <dgm:prSet/>
      <dgm:spPr/>
      <dgm:t>
        <a:bodyPr/>
        <a:lstStyle/>
        <a:p>
          <a:endParaRPr lang="tr-TR"/>
        </a:p>
      </dgm:t>
    </dgm:pt>
    <dgm:pt modelId="{C71FB025-6B8B-4AF7-883C-C0DFB81B69A8}">
      <dgm:prSet phldrT="[Metin]"/>
      <dgm:spPr/>
      <dgm:t>
        <a:bodyPr/>
        <a:lstStyle/>
        <a:p>
          <a:r>
            <a:rPr lang="tr-TR" dirty="0">
              <a:latin typeface="Times New Roman" panose="02020603050405020304" pitchFamily="18" charset="0"/>
              <a:cs typeface="Times New Roman" panose="02020603050405020304" pitchFamily="18" charset="0"/>
            </a:rPr>
            <a:t>Uyarılmış </a:t>
          </a:r>
          <a:r>
            <a:rPr lang="tr-TR" dirty="0" err="1">
              <a:latin typeface="Times New Roman" panose="02020603050405020304" pitchFamily="18" charset="0"/>
              <a:cs typeface="Times New Roman" panose="02020603050405020304" pitchFamily="18" charset="0"/>
            </a:rPr>
            <a:t>pluripotent</a:t>
          </a:r>
          <a:r>
            <a:rPr lang="tr-TR" dirty="0">
              <a:latin typeface="Times New Roman" panose="02020603050405020304" pitchFamily="18" charset="0"/>
              <a:cs typeface="Times New Roman" panose="02020603050405020304" pitchFamily="18" charset="0"/>
            </a:rPr>
            <a:t> kök hücreler</a:t>
          </a:r>
        </a:p>
      </dgm:t>
    </dgm:pt>
    <dgm:pt modelId="{F6E3FBAC-BF3E-40D6-B8B3-12B1F05171B7}" type="parTrans" cxnId="{33B3ED91-5192-4269-9049-D8863B409F75}">
      <dgm:prSet/>
      <dgm:spPr/>
      <dgm:t>
        <a:bodyPr/>
        <a:lstStyle/>
        <a:p>
          <a:endParaRPr lang="tr-TR"/>
        </a:p>
      </dgm:t>
    </dgm:pt>
    <dgm:pt modelId="{F5E08CF5-73FB-4617-B887-315196AC92C5}" type="sibTrans" cxnId="{33B3ED91-5192-4269-9049-D8863B409F75}">
      <dgm:prSet/>
      <dgm:spPr/>
      <dgm:t>
        <a:bodyPr/>
        <a:lstStyle/>
        <a:p>
          <a:endParaRPr lang="tr-TR"/>
        </a:p>
      </dgm:t>
    </dgm:pt>
    <dgm:pt modelId="{52A7C1A5-4525-47D9-9FA6-FAFCFBAA29F9}" type="pres">
      <dgm:prSet presAssocID="{671199F5-A98A-4394-BBA2-06FDF1FF2B4B}" presName="composite" presStyleCnt="0">
        <dgm:presLayoutVars>
          <dgm:chMax val="5"/>
          <dgm:dir/>
          <dgm:animLvl val="ctr"/>
          <dgm:resizeHandles val="exact"/>
        </dgm:presLayoutVars>
      </dgm:prSet>
      <dgm:spPr/>
    </dgm:pt>
    <dgm:pt modelId="{91B23258-0C55-4B4E-AB13-05D922243930}" type="pres">
      <dgm:prSet presAssocID="{671199F5-A98A-4394-BBA2-06FDF1FF2B4B}" presName="cycle" presStyleCnt="0"/>
      <dgm:spPr/>
    </dgm:pt>
    <dgm:pt modelId="{3D5F7776-9EDD-40FC-95D2-00CE0602A70A}" type="pres">
      <dgm:prSet presAssocID="{671199F5-A98A-4394-BBA2-06FDF1FF2B4B}" presName="centerShape" presStyleCnt="0"/>
      <dgm:spPr/>
    </dgm:pt>
    <dgm:pt modelId="{A92698D3-97CD-4D2B-896A-965140D77772}" type="pres">
      <dgm:prSet presAssocID="{671199F5-A98A-4394-BBA2-06FDF1FF2B4B}" presName="connSite" presStyleLbl="node1" presStyleIdx="0" presStyleCnt="3"/>
      <dgm:spPr/>
    </dgm:pt>
    <dgm:pt modelId="{CC2BAABB-8724-44B2-B9EB-C25FB5B79F05}" type="pres">
      <dgm:prSet presAssocID="{671199F5-A98A-4394-BBA2-06FDF1FF2B4B}" presName="visibl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A0294C56-B822-4285-9C43-F9211936BD8B}" type="pres">
      <dgm:prSet presAssocID="{1B89EC85-ED95-48E4-9806-1F80C0C3550A}" presName="Name25" presStyleLbl="parChTrans1D1" presStyleIdx="0" presStyleCnt="2"/>
      <dgm:spPr/>
    </dgm:pt>
    <dgm:pt modelId="{70E128C8-EA6F-42C1-9230-6465F4EC3C7E}" type="pres">
      <dgm:prSet presAssocID="{DE62B796-67E1-426E-9242-85F2FAC66292}" presName="node" presStyleCnt="0"/>
      <dgm:spPr/>
    </dgm:pt>
    <dgm:pt modelId="{49F02082-A72D-41A4-97CB-F4FD6931D169}" type="pres">
      <dgm:prSet presAssocID="{DE62B796-67E1-426E-9242-85F2FAC66292}" presName="parentNode" presStyleLbl="node1" presStyleIdx="1" presStyleCnt="3">
        <dgm:presLayoutVars>
          <dgm:chMax val="1"/>
          <dgm:bulletEnabled val="1"/>
        </dgm:presLayoutVars>
      </dgm:prSet>
      <dgm:spPr/>
    </dgm:pt>
    <dgm:pt modelId="{2D1A9CB8-037F-45BE-B805-B9B16959ABB1}" type="pres">
      <dgm:prSet presAssocID="{DE62B796-67E1-426E-9242-85F2FAC66292}" presName="childNode" presStyleLbl="revTx" presStyleIdx="0" presStyleCnt="0">
        <dgm:presLayoutVars>
          <dgm:bulletEnabled val="1"/>
        </dgm:presLayoutVars>
      </dgm:prSet>
      <dgm:spPr/>
    </dgm:pt>
    <dgm:pt modelId="{663BCA91-A5C4-444E-B6BA-68A9F885F321}" type="pres">
      <dgm:prSet presAssocID="{F6E3FBAC-BF3E-40D6-B8B3-12B1F05171B7}" presName="Name25" presStyleLbl="parChTrans1D1" presStyleIdx="1" presStyleCnt="2"/>
      <dgm:spPr/>
    </dgm:pt>
    <dgm:pt modelId="{4EBB60BD-D367-4C0C-B433-FFFA83D73E68}" type="pres">
      <dgm:prSet presAssocID="{C71FB025-6B8B-4AF7-883C-C0DFB81B69A8}" presName="node" presStyleCnt="0"/>
      <dgm:spPr/>
    </dgm:pt>
    <dgm:pt modelId="{C18C1456-5720-4C1D-9CD3-E305113681EE}" type="pres">
      <dgm:prSet presAssocID="{C71FB025-6B8B-4AF7-883C-C0DFB81B69A8}" presName="parentNode" presStyleLbl="node1" presStyleIdx="2" presStyleCnt="3">
        <dgm:presLayoutVars>
          <dgm:chMax val="1"/>
          <dgm:bulletEnabled val="1"/>
        </dgm:presLayoutVars>
      </dgm:prSet>
      <dgm:spPr/>
    </dgm:pt>
    <dgm:pt modelId="{80F1177D-44C9-4EE8-AC04-8E1693DE3813}" type="pres">
      <dgm:prSet presAssocID="{C71FB025-6B8B-4AF7-883C-C0DFB81B69A8}" presName="childNode" presStyleLbl="revTx" presStyleIdx="0" presStyleCnt="0">
        <dgm:presLayoutVars>
          <dgm:bulletEnabled val="1"/>
        </dgm:presLayoutVars>
      </dgm:prSet>
      <dgm:spPr/>
    </dgm:pt>
  </dgm:ptLst>
  <dgm:cxnLst>
    <dgm:cxn modelId="{D04FE868-ED6C-4397-8038-1BD2931388A9}" type="presOf" srcId="{671199F5-A98A-4394-BBA2-06FDF1FF2B4B}" destId="{52A7C1A5-4525-47D9-9FA6-FAFCFBAA29F9}" srcOrd="0" destOrd="0" presId="urn:microsoft.com/office/officeart/2005/8/layout/radial2"/>
    <dgm:cxn modelId="{A4244C51-ADE4-4ADC-8B43-DB8A9D7CD62B}" srcId="{671199F5-A98A-4394-BBA2-06FDF1FF2B4B}" destId="{DE62B796-67E1-426E-9242-85F2FAC66292}" srcOrd="0" destOrd="0" parTransId="{1B89EC85-ED95-48E4-9806-1F80C0C3550A}" sibTransId="{96CF2E25-97BB-41F2-A7A3-A7543679DD22}"/>
    <dgm:cxn modelId="{33B3ED91-5192-4269-9049-D8863B409F75}" srcId="{671199F5-A98A-4394-BBA2-06FDF1FF2B4B}" destId="{C71FB025-6B8B-4AF7-883C-C0DFB81B69A8}" srcOrd="1" destOrd="0" parTransId="{F6E3FBAC-BF3E-40D6-B8B3-12B1F05171B7}" sibTransId="{F5E08CF5-73FB-4617-B887-315196AC92C5}"/>
    <dgm:cxn modelId="{8D70B695-CA65-4E39-B517-558B6219337A}" type="presOf" srcId="{DE62B796-67E1-426E-9242-85F2FAC66292}" destId="{49F02082-A72D-41A4-97CB-F4FD6931D169}" srcOrd="0" destOrd="0" presId="urn:microsoft.com/office/officeart/2005/8/layout/radial2"/>
    <dgm:cxn modelId="{DCF4E4A1-E223-40CE-B7DC-DD56751C51EF}" type="presOf" srcId="{C71FB025-6B8B-4AF7-883C-C0DFB81B69A8}" destId="{C18C1456-5720-4C1D-9CD3-E305113681EE}" srcOrd="0" destOrd="0" presId="urn:microsoft.com/office/officeart/2005/8/layout/radial2"/>
    <dgm:cxn modelId="{7629B4E8-9D04-487D-AA4C-AC32452B8236}" type="presOf" srcId="{F6E3FBAC-BF3E-40D6-B8B3-12B1F05171B7}" destId="{663BCA91-A5C4-444E-B6BA-68A9F885F321}" srcOrd="0" destOrd="0" presId="urn:microsoft.com/office/officeart/2005/8/layout/radial2"/>
    <dgm:cxn modelId="{704909FD-DAA3-40A6-A182-40129BF55627}" type="presOf" srcId="{1B89EC85-ED95-48E4-9806-1F80C0C3550A}" destId="{A0294C56-B822-4285-9C43-F9211936BD8B}" srcOrd="0" destOrd="0" presId="urn:microsoft.com/office/officeart/2005/8/layout/radial2"/>
    <dgm:cxn modelId="{A5A011D4-49F9-42CB-B117-5551371B9CE2}" type="presParOf" srcId="{52A7C1A5-4525-47D9-9FA6-FAFCFBAA29F9}" destId="{91B23258-0C55-4B4E-AB13-05D922243930}" srcOrd="0" destOrd="0" presId="urn:microsoft.com/office/officeart/2005/8/layout/radial2"/>
    <dgm:cxn modelId="{E9DA0B44-5AC3-4E82-BB11-6D1A4DC0C3F9}" type="presParOf" srcId="{91B23258-0C55-4B4E-AB13-05D922243930}" destId="{3D5F7776-9EDD-40FC-95D2-00CE0602A70A}" srcOrd="0" destOrd="0" presId="urn:microsoft.com/office/officeart/2005/8/layout/radial2"/>
    <dgm:cxn modelId="{7EEAFE58-58CD-42C7-AB80-AC91C3CE9D4F}" type="presParOf" srcId="{3D5F7776-9EDD-40FC-95D2-00CE0602A70A}" destId="{A92698D3-97CD-4D2B-896A-965140D77772}" srcOrd="0" destOrd="0" presId="urn:microsoft.com/office/officeart/2005/8/layout/radial2"/>
    <dgm:cxn modelId="{590A245B-5F4B-460D-BC78-E55165F8281D}" type="presParOf" srcId="{3D5F7776-9EDD-40FC-95D2-00CE0602A70A}" destId="{CC2BAABB-8724-44B2-B9EB-C25FB5B79F05}" srcOrd="1" destOrd="0" presId="urn:microsoft.com/office/officeart/2005/8/layout/radial2"/>
    <dgm:cxn modelId="{5D032867-C6A9-4AF9-B1EE-9A53B0E65955}" type="presParOf" srcId="{91B23258-0C55-4B4E-AB13-05D922243930}" destId="{A0294C56-B822-4285-9C43-F9211936BD8B}" srcOrd="1" destOrd="0" presId="urn:microsoft.com/office/officeart/2005/8/layout/radial2"/>
    <dgm:cxn modelId="{E265AF77-A67D-4A0E-AC49-33BFEB003B18}" type="presParOf" srcId="{91B23258-0C55-4B4E-AB13-05D922243930}" destId="{70E128C8-EA6F-42C1-9230-6465F4EC3C7E}" srcOrd="2" destOrd="0" presId="urn:microsoft.com/office/officeart/2005/8/layout/radial2"/>
    <dgm:cxn modelId="{95E6BA42-A5A2-415B-B4C8-8FA6AEBBD4C3}" type="presParOf" srcId="{70E128C8-EA6F-42C1-9230-6465F4EC3C7E}" destId="{49F02082-A72D-41A4-97CB-F4FD6931D169}" srcOrd="0" destOrd="0" presId="urn:microsoft.com/office/officeart/2005/8/layout/radial2"/>
    <dgm:cxn modelId="{E519C90D-1816-4624-A0E7-1DF92FF6216D}" type="presParOf" srcId="{70E128C8-EA6F-42C1-9230-6465F4EC3C7E}" destId="{2D1A9CB8-037F-45BE-B805-B9B16959ABB1}" srcOrd="1" destOrd="0" presId="urn:microsoft.com/office/officeart/2005/8/layout/radial2"/>
    <dgm:cxn modelId="{FA49D3B1-71D0-4A02-9FB9-1E9927761FC8}" type="presParOf" srcId="{91B23258-0C55-4B4E-AB13-05D922243930}" destId="{663BCA91-A5C4-444E-B6BA-68A9F885F321}" srcOrd="3" destOrd="0" presId="urn:microsoft.com/office/officeart/2005/8/layout/radial2"/>
    <dgm:cxn modelId="{78870CC1-054C-47A0-B3D0-13C640F1D958}" type="presParOf" srcId="{91B23258-0C55-4B4E-AB13-05D922243930}" destId="{4EBB60BD-D367-4C0C-B433-FFFA83D73E68}" srcOrd="4" destOrd="0" presId="urn:microsoft.com/office/officeart/2005/8/layout/radial2"/>
    <dgm:cxn modelId="{56902D67-9825-4A98-922E-C4EF309EE72B}" type="presParOf" srcId="{4EBB60BD-D367-4C0C-B433-FFFA83D73E68}" destId="{C18C1456-5720-4C1D-9CD3-E305113681EE}" srcOrd="0" destOrd="0" presId="urn:microsoft.com/office/officeart/2005/8/layout/radial2"/>
    <dgm:cxn modelId="{0CAB3007-E79D-4D89-8DFA-91DB9CDC25D6}" type="presParOf" srcId="{4EBB60BD-D367-4C0C-B433-FFFA83D73E68}" destId="{80F1177D-44C9-4EE8-AC04-8E1693DE3813}"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5ED355E-18A3-4ED8-AEA4-1FDE3CB91D63}" type="doc">
      <dgm:prSet loTypeId="urn:microsoft.com/office/officeart/2008/layout/VerticalAccentList" loCatId="list" qsTypeId="urn:microsoft.com/office/officeart/2005/8/quickstyle/simple1" qsCatId="simple" csTypeId="urn:microsoft.com/office/officeart/2005/8/colors/accent6_2" csCatId="accent6" phldr="1"/>
      <dgm:spPr/>
      <dgm:t>
        <a:bodyPr/>
        <a:lstStyle/>
        <a:p>
          <a:endParaRPr lang="tr-TR"/>
        </a:p>
      </dgm:t>
    </dgm:pt>
    <dgm:pt modelId="{8FBA0C0A-EF97-45EA-8FEF-9519187A9CE2}">
      <dgm:prSet phldrT="[Metin]"/>
      <dgm:spPr/>
      <dgm:t>
        <a:bodyPr/>
        <a:lstStyle/>
        <a:p>
          <a:r>
            <a:rPr lang="tr-TR" dirty="0">
              <a:solidFill>
                <a:schemeClr val="accent2"/>
              </a:solidFill>
              <a:latin typeface="Times New Roman" panose="02020603050405020304" pitchFamily="18" charset="0"/>
              <a:cs typeface="Times New Roman" panose="02020603050405020304" pitchFamily="18" charset="0"/>
            </a:rPr>
            <a:t>Mega </a:t>
          </a:r>
          <a:r>
            <a:rPr lang="tr-TR" dirty="0" err="1">
              <a:solidFill>
                <a:schemeClr val="accent2"/>
              </a:solidFill>
              <a:latin typeface="Times New Roman" panose="02020603050405020304" pitchFamily="18" charset="0"/>
              <a:cs typeface="Times New Roman" panose="02020603050405020304" pitchFamily="18" charset="0"/>
            </a:rPr>
            <a:t>Nükleazlar</a:t>
          </a:r>
          <a:endParaRPr lang="tr-TR" dirty="0">
            <a:solidFill>
              <a:schemeClr val="accent2"/>
            </a:solidFill>
            <a:latin typeface="Times New Roman" panose="02020603050405020304" pitchFamily="18" charset="0"/>
            <a:cs typeface="Times New Roman" panose="02020603050405020304" pitchFamily="18" charset="0"/>
          </a:endParaRPr>
        </a:p>
      </dgm:t>
    </dgm:pt>
    <dgm:pt modelId="{50016EFF-50CE-4A8C-8233-CF9F20C1C4FE}" type="parTrans" cxnId="{F4CD95F1-719A-411E-97E9-A0A1034E0B08}">
      <dgm:prSet/>
      <dgm:spPr/>
      <dgm:t>
        <a:bodyPr/>
        <a:lstStyle/>
        <a:p>
          <a:endParaRPr lang="tr-TR"/>
        </a:p>
      </dgm:t>
    </dgm:pt>
    <dgm:pt modelId="{DA219308-8694-43A5-83C4-00D41DDF164D}" type="sibTrans" cxnId="{F4CD95F1-719A-411E-97E9-A0A1034E0B08}">
      <dgm:prSet/>
      <dgm:spPr/>
      <dgm:t>
        <a:bodyPr/>
        <a:lstStyle/>
        <a:p>
          <a:endParaRPr lang="tr-TR"/>
        </a:p>
      </dgm:t>
    </dgm:pt>
    <dgm:pt modelId="{34D6E63D-A8EA-4E70-91FA-9F886ABC9184}">
      <dgm:prSet phldrT="[Metin]" phldr="1"/>
      <dgm:spPr/>
      <dgm:t>
        <a:bodyPr/>
        <a:lstStyle/>
        <a:p>
          <a:endParaRPr lang="tr-TR"/>
        </a:p>
      </dgm:t>
    </dgm:pt>
    <dgm:pt modelId="{D29C9094-6063-4BDC-AF5D-200B39636255}" type="parTrans" cxnId="{3DD74EBB-B5B1-4047-B49C-516A341DA4A0}">
      <dgm:prSet/>
      <dgm:spPr/>
      <dgm:t>
        <a:bodyPr/>
        <a:lstStyle/>
        <a:p>
          <a:endParaRPr lang="tr-TR"/>
        </a:p>
      </dgm:t>
    </dgm:pt>
    <dgm:pt modelId="{9C9824A0-BCAE-4F78-A05F-D6D47221F951}" type="sibTrans" cxnId="{3DD74EBB-B5B1-4047-B49C-516A341DA4A0}">
      <dgm:prSet/>
      <dgm:spPr/>
      <dgm:t>
        <a:bodyPr/>
        <a:lstStyle/>
        <a:p>
          <a:endParaRPr lang="tr-TR"/>
        </a:p>
      </dgm:t>
    </dgm:pt>
    <dgm:pt modelId="{C4D5A076-9C40-473E-BC3B-C368537EF62B}">
      <dgm:prSet phldrT="[Metin]"/>
      <dgm:spPr/>
      <dgm:t>
        <a:bodyPr/>
        <a:lstStyle/>
        <a:p>
          <a:r>
            <a:rPr lang="tr-TR" dirty="0">
              <a:solidFill>
                <a:schemeClr val="accent2"/>
              </a:solidFill>
              <a:latin typeface="Times New Roman" panose="02020603050405020304" pitchFamily="18" charset="0"/>
              <a:cs typeface="Times New Roman" panose="02020603050405020304" pitchFamily="18" charset="0"/>
            </a:rPr>
            <a:t>ZNF</a:t>
          </a:r>
        </a:p>
      </dgm:t>
    </dgm:pt>
    <dgm:pt modelId="{CDAEC53E-5041-49D4-9268-81F45FC15B8F}" type="parTrans" cxnId="{FF53A967-C644-4EF7-B3F8-51D9277DD0E7}">
      <dgm:prSet/>
      <dgm:spPr/>
      <dgm:t>
        <a:bodyPr/>
        <a:lstStyle/>
        <a:p>
          <a:endParaRPr lang="tr-TR"/>
        </a:p>
      </dgm:t>
    </dgm:pt>
    <dgm:pt modelId="{54B4DF38-0D97-4E2C-825E-ACFB721F51D6}" type="sibTrans" cxnId="{FF53A967-C644-4EF7-B3F8-51D9277DD0E7}">
      <dgm:prSet/>
      <dgm:spPr/>
      <dgm:t>
        <a:bodyPr/>
        <a:lstStyle/>
        <a:p>
          <a:endParaRPr lang="tr-TR"/>
        </a:p>
      </dgm:t>
    </dgm:pt>
    <dgm:pt modelId="{F36A6917-4ADA-4007-A9D0-1C8E93593F0E}">
      <dgm:prSet phldrT="[Metin]"/>
      <dgm:spPr/>
      <dgm:t>
        <a:bodyPr/>
        <a:lstStyle/>
        <a:p>
          <a:r>
            <a:rPr lang="tr-TR" dirty="0">
              <a:solidFill>
                <a:schemeClr val="accent2"/>
              </a:solidFill>
              <a:latin typeface="Times New Roman" panose="02020603050405020304" pitchFamily="18" charset="0"/>
              <a:cs typeface="Times New Roman" panose="02020603050405020304" pitchFamily="18" charset="0"/>
            </a:rPr>
            <a:t>TALEN</a:t>
          </a:r>
        </a:p>
      </dgm:t>
    </dgm:pt>
    <dgm:pt modelId="{B02B18A0-2CAD-4234-BED1-7594B235E765}" type="parTrans" cxnId="{6AFC15E1-C45B-4011-B781-41D6E3443A81}">
      <dgm:prSet/>
      <dgm:spPr/>
      <dgm:t>
        <a:bodyPr/>
        <a:lstStyle/>
        <a:p>
          <a:endParaRPr lang="tr-TR"/>
        </a:p>
      </dgm:t>
    </dgm:pt>
    <dgm:pt modelId="{745E2096-5267-4C4C-96A3-D05ACD60E4E5}" type="sibTrans" cxnId="{6AFC15E1-C45B-4011-B781-41D6E3443A81}">
      <dgm:prSet/>
      <dgm:spPr/>
      <dgm:t>
        <a:bodyPr/>
        <a:lstStyle/>
        <a:p>
          <a:endParaRPr lang="tr-TR"/>
        </a:p>
      </dgm:t>
    </dgm:pt>
    <dgm:pt modelId="{1CB894BE-7FA9-41BF-95D6-7E2C25391237}">
      <dgm:prSet phldrT="[Metin]" phldr="1"/>
      <dgm:spPr/>
      <dgm:t>
        <a:bodyPr/>
        <a:lstStyle/>
        <a:p>
          <a:endParaRPr lang="tr-TR" dirty="0"/>
        </a:p>
      </dgm:t>
    </dgm:pt>
    <dgm:pt modelId="{B99C0825-A0C3-4A78-804E-A1E6225E9B1D}" type="sibTrans" cxnId="{092E808F-7EBE-41EB-9025-4CD380407B62}">
      <dgm:prSet/>
      <dgm:spPr/>
      <dgm:t>
        <a:bodyPr/>
        <a:lstStyle/>
        <a:p>
          <a:endParaRPr lang="tr-TR"/>
        </a:p>
      </dgm:t>
    </dgm:pt>
    <dgm:pt modelId="{1042BE69-811A-4ADA-9472-342A05B7D3D2}" type="parTrans" cxnId="{092E808F-7EBE-41EB-9025-4CD380407B62}">
      <dgm:prSet/>
      <dgm:spPr/>
      <dgm:t>
        <a:bodyPr/>
        <a:lstStyle/>
        <a:p>
          <a:endParaRPr lang="tr-TR"/>
        </a:p>
      </dgm:t>
    </dgm:pt>
    <dgm:pt modelId="{41866CD6-71B3-4A46-B2AE-AA25BC1E2C95}">
      <dgm:prSet phldrT="[Metin]" phldr="1"/>
      <dgm:spPr/>
      <dgm:t>
        <a:bodyPr/>
        <a:lstStyle/>
        <a:p>
          <a:endParaRPr lang="tr-TR" dirty="0"/>
        </a:p>
      </dgm:t>
    </dgm:pt>
    <dgm:pt modelId="{592C492D-1686-4B31-B31B-63747D1CC2F4}" type="sibTrans" cxnId="{1DB4A230-D234-481F-8E55-620058F16B94}">
      <dgm:prSet/>
      <dgm:spPr/>
      <dgm:t>
        <a:bodyPr/>
        <a:lstStyle/>
        <a:p>
          <a:endParaRPr lang="tr-TR"/>
        </a:p>
      </dgm:t>
    </dgm:pt>
    <dgm:pt modelId="{45FD24CB-1C02-485C-A1CD-97EDA1D2281C}" type="parTrans" cxnId="{1DB4A230-D234-481F-8E55-620058F16B94}">
      <dgm:prSet/>
      <dgm:spPr/>
      <dgm:t>
        <a:bodyPr/>
        <a:lstStyle/>
        <a:p>
          <a:endParaRPr lang="tr-TR"/>
        </a:p>
      </dgm:t>
    </dgm:pt>
    <dgm:pt modelId="{17CFF12A-BAEA-4175-BEE8-2F045298BC17}" type="pres">
      <dgm:prSet presAssocID="{55ED355E-18A3-4ED8-AEA4-1FDE3CB91D63}" presName="Name0" presStyleCnt="0">
        <dgm:presLayoutVars>
          <dgm:chMax/>
          <dgm:chPref/>
          <dgm:dir/>
        </dgm:presLayoutVars>
      </dgm:prSet>
      <dgm:spPr/>
    </dgm:pt>
    <dgm:pt modelId="{E0DAE725-C52D-4F22-B93B-0334A6EE7664}" type="pres">
      <dgm:prSet presAssocID="{1CB894BE-7FA9-41BF-95D6-7E2C25391237}" presName="parenttextcomposite" presStyleCnt="0"/>
      <dgm:spPr/>
    </dgm:pt>
    <dgm:pt modelId="{C22CCBB9-5B69-41DD-9214-B5AA4273320A}" type="pres">
      <dgm:prSet presAssocID="{1CB894BE-7FA9-41BF-95D6-7E2C25391237}" presName="parenttext" presStyleLbl="revTx" presStyleIdx="0" presStyleCnt="3">
        <dgm:presLayoutVars>
          <dgm:chMax/>
          <dgm:chPref val="2"/>
          <dgm:bulletEnabled val="1"/>
        </dgm:presLayoutVars>
      </dgm:prSet>
      <dgm:spPr/>
    </dgm:pt>
    <dgm:pt modelId="{233C6BE6-D460-446F-B5D9-E5E4F7748818}" type="pres">
      <dgm:prSet presAssocID="{1CB894BE-7FA9-41BF-95D6-7E2C25391237}" presName="composite" presStyleCnt="0"/>
      <dgm:spPr/>
    </dgm:pt>
    <dgm:pt modelId="{48FB5E7C-F5C8-44B0-866E-A02367F5BAAF}" type="pres">
      <dgm:prSet presAssocID="{1CB894BE-7FA9-41BF-95D6-7E2C25391237}" presName="chevron1" presStyleLbl="alignNode1" presStyleIdx="0" presStyleCnt="21"/>
      <dgm:spPr/>
    </dgm:pt>
    <dgm:pt modelId="{B35CBF7B-84D1-4FEF-8C04-708FBBCEBB96}" type="pres">
      <dgm:prSet presAssocID="{1CB894BE-7FA9-41BF-95D6-7E2C25391237}" presName="chevron2" presStyleLbl="alignNode1" presStyleIdx="1" presStyleCnt="21"/>
      <dgm:spPr/>
    </dgm:pt>
    <dgm:pt modelId="{D9CBD2AB-80E4-4FCB-89B3-554B9C072217}" type="pres">
      <dgm:prSet presAssocID="{1CB894BE-7FA9-41BF-95D6-7E2C25391237}" presName="chevron3" presStyleLbl="alignNode1" presStyleIdx="2" presStyleCnt="21"/>
      <dgm:spPr/>
    </dgm:pt>
    <dgm:pt modelId="{D2DD5D5D-2918-4258-9CDA-9168E38C1605}" type="pres">
      <dgm:prSet presAssocID="{1CB894BE-7FA9-41BF-95D6-7E2C25391237}" presName="chevron4" presStyleLbl="alignNode1" presStyleIdx="3" presStyleCnt="21"/>
      <dgm:spPr/>
    </dgm:pt>
    <dgm:pt modelId="{FFF1EC11-CCF0-4FED-906F-C7773ADAF621}" type="pres">
      <dgm:prSet presAssocID="{1CB894BE-7FA9-41BF-95D6-7E2C25391237}" presName="chevron5" presStyleLbl="alignNode1" presStyleIdx="4" presStyleCnt="21"/>
      <dgm:spPr/>
    </dgm:pt>
    <dgm:pt modelId="{E409B939-F0C7-430B-9F0D-22B27A96D1C3}" type="pres">
      <dgm:prSet presAssocID="{1CB894BE-7FA9-41BF-95D6-7E2C25391237}" presName="chevron6" presStyleLbl="alignNode1" presStyleIdx="5" presStyleCnt="21"/>
      <dgm:spPr/>
    </dgm:pt>
    <dgm:pt modelId="{F27BFA89-4755-42C5-BA68-4CE1458AF2FE}" type="pres">
      <dgm:prSet presAssocID="{1CB894BE-7FA9-41BF-95D6-7E2C25391237}" presName="chevron7" presStyleLbl="alignNode1" presStyleIdx="6" presStyleCnt="21"/>
      <dgm:spPr/>
    </dgm:pt>
    <dgm:pt modelId="{F6FAA2F8-F3C2-4470-9700-A41A3F4B1793}" type="pres">
      <dgm:prSet presAssocID="{1CB894BE-7FA9-41BF-95D6-7E2C25391237}" presName="childtext" presStyleLbl="solidFgAcc1" presStyleIdx="0" presStyleCnt="3">
        <dgm:presLayoutVars>
          <dgm:chMax/>
          <dgm:chPref val="0"/>
          <dgm:bulletEnabled val="1"/>
        </dgm:presLayoutVars>
      </dgm:prSet>
      <dgm:spPr/>
    </dgm:pt>
    <dgm:pt modelId="{BB961A37-5286-4F3D-98E9-EF9326D905AD}" type="pres">
      <dgm:prSet presAssocID="{B99C0825-A0C3-4A78-804E-A1E6225E9B1D}" presName="sibTrans" presStyleCnt="0"/>
      <dgm:spPr/>
    </dgm:pt>
    <dgm:pt modelId="{DF1058FB-6C10-4F22-8283-6C3C80EFD19D}" type="pres">
      <dgm:prSet presAssocID="{34D6E63D-A8EA-4E70-91FA-9F886ABC9184}" presName="parenttextcomposite" presStyleCnt="0"/>
      <dgm:spPr/>
    </dgm:pt>
    <dgm:pt modelId="{13C52C27-D32B-4F63-B8F0-4CACEE465110}" type="pres">
      <dgm:prSet presAssocID="{34D6E63D-A8EA-4E70-91FA-9F886ABC9184}" presName="parenttext" presStyleLbl="revTx" presStyleIdx="1" presStyleCnt="3">
        <dgm:presLayoutVars>
          <dgm:chMax/>
          <dgm:chPref val="2"/>
          <dgm:bulletEnabled val="1"/>
        </dgm:presLayoutVars>
      </dgm:prSet>
      <dgm:spPr/>
    </dgm:pt>
    <dgm:pt modelId="{7D47FE3A-3BF9-4412-9C8D-3C8C2F665AD8}" type="pres">
      <dgm:prSet presAssocID="{34D6E63D-A8EA-4E70-91FA-9F886ABC9184}" presName="composite" presStyleCnt="0"/>
      <dgm:spPr/>
    </dgm:pt>
    <dgm:pt modelId="{0CDE3681-8366-47E3-90A6-E74141CAB928}" type="pres">
      <dgm:prSet presAssocID="{34D6E63D-A8EA-4E70-91FA-9F886ABC9184}" presName="chevron1" presStyleLbl="alignNode1" presStyleIdx="7" presStyleCnt="21"/>
      <dgm:spPr/>
    </dgm:pt>
    <dgm:pt modelId="{AEE0916E-4E85-438D-8ED6-D23103245143}" type="pres">
      <dgm:prSet presAssocID="{34D6E63D-A8EA-4E70-91FA-9F886ABC9184}" presName="chevron2" presStyleLbl="alignNode1" presStyleIdx="8" presStyleCnt="21"/>
      <dgm:spPr/>
    </dgm:pt>
    <dgm:pt modelId="{CF9DAD60-43C2-4CC1-A588-F9C9A26E1B5E}" type="pres">
      <dgm:prSet presAssocID="{34D6E63D-A8EA-4E70-91FA-9F886ABC9184}" presName="chevron3" presStyleLbl="alignNode1" presStyleIdx="9" presStyleCnt="21"/>
      <dgm:spPr/>
    </dgm:pt>
    <dgm:pt modelId="{BBE9447E-A491-456C-B1DD-2C92CF4415F1}" type="pres">
      <dgm:prSet presAssocID="{34D6E63D-A8EA-4E70-91FA-9F886ABC9184}" presName="chevron4" presStyleLbl="alignNode1" presStyleIdx="10" presStyleCnt="21"/>
      <dgm:spPr/>
    </dgm:pt>
    <dgm:pt modelId="{82C9E5F6-F652-4C69-A8EB-756BD8024703}" type="pres">
      <dgm:prSet presAssocID="{34D6E63D-A8EA-4E70-91FA-9F886ABC9184}" presName="chevron5" presStyleLbl="alignNode1" presStyleIdx="11" presStyleCnt="21"/>
      <dgm:spPr/>
    </dgm:pt>
    <dgm:pt modelId="{1F3EE18D-1012-4FF3-8F2B-0A99182996C3}" type="pres">
      <dgm:prSet presAssocID="{34D6E63D-A8EA-4E70-91FA-9F886ABC9184}" presName="chevron6" presStyleLbl="alignNode1" presStyleIdx="12" presStyleCnt="21"/>
      <dgm:spPr/>
    </dgm:pt>
    <dgm:pt modelId="{A8EF49DC-95AE-4C56-A36E-750F47A038BA}" type="pres">
      <dgm:prSet presAssocID="{34D6E63D-A8EA-4E70-91FA-9F886ABC9184}" presName="chevron7" presStyleLbl="alignNode1" presStyleIdx="13" presStyleCnt="21" custScaleX="99823"/>
      <dgm:spPr/>
    </dgm:pt>
    <dgm:pt modelId="{1F397BD4-FEAB-4549-A006-F42196E584D1}" type="pres">
      <dgm:prSet presAssocID="{34D6E63D-A8EA-4E70-91FA-9F886ABC9184}" presName="childtext" presStyleLbl="solidFgAcc1" presStyleIdx="1" presStyleCnt="3">
        <dgm:presLayoutVars>
          <dgm:chMax/>
          <dgm:chPref val="0"/>
          <dgm:bulletEnabled val="1"/>
        </dgm:presLayoutVars>
      </dgm:prSet>
      <dgm:spPr/>
    </dgm:pt>
    <dgm:pt modelId="{3F7F2B62-264A-47B7-BCF7-24EA112A957B}" type="pres">
      <dgm:prSet presAssocID="{9C9824A0-BCAE-4F78-A05F-D6D47221F951}" presName="sibTrans" presStyleCnt="0"/>
      <dgm:spPr/>
    </dgm:pt>
    <dgm:pt modelId="{B9337508-02F0-4301-8D45-186A4F9601EB}" type="pres">
      <dgm:prSet presAssocID="{41866CD6-71B3-4A46-B2AE-AA25BC1E2C95}" presName="parenttextcomposite" presStyleCnt="0"/>
      <dgm:spPr/>
    </dgm:pt>
    <dgm:pt modelId="{891F7C31-228A-4EEE-9087-EA88917FF43E}" type="pres">
      <dgm:prSet presAssocID="{41866CD6-71B3-4A46-B2AE-AA25BC1E2C95}" presName="parenttext" presStyleLbl="revTx" presStyleIdx="2" presStyleCnt="3">
        <dgm:presLayoutVars>
          <dgm:chMax/>
          <dgm:chPref val="2"/>
          <dgm:bulletEnabled val="1"/>
        </dgm:presLayoutVars>
      </dgm:prSet>
      <dgm:spPr/>
    </dgm:pt>
    <dgm:pt modelId="{DC5B2091-B611-4528-8028-E1D3900A3F6A}" type="pres">
      <dgm:prSet presAssocID="{41866CD6-71B3-4A46-B2AE-AA25BC1E2C95}" presName="composite" presStyleCnt="0"/>
      <dgm:spPr/>
    </dgm:pt>
    <dgm:pt modelId="{2B1B6A6B-B581-41C7-B8E3-5BD3C8F62AFA}" type="pres">
      <dgm:prSet presAssocID="{41866CD6-71B3-4A46-B2AE-AA25BC1E2C95}" presName="chevron1" presStyleLbl="alignNode1" presStyleIdx="14" presStyleCnt="21"/>
      <dgm:spPr/>
    </dgm:pt>
    <dgm:pt modelId="{5E7B88E7-826A-496C-9158-3E3E30F756FF}" type="pres">
      <dgm:prSet presAssocID="{41866CD6-71B3-4A46-B2AE-AA25BC1E2C95}" presName="chevron2" presStyleLbl="alignNode1" presStyleIdx="15" presStyleCnt="21"/>
      <dgm:spPr/>
    </dgm:pt>
    <dgm:pt modelId="{E7552D21-68AC-4567-910D-860CBE6A069E}" type="pres">
      <dgm:prSet presAssocID="{41866CD6-71B3-4A46-B2AE-AA25BC1E2C95}" presName="chevron3" presStyleLbl="alignNode1" presStyleIdx="16" presStyleCnt="21"/>
      <dgm:spPr/>
    </dgm:pt>
    <dgm:pt modelId="{D7FB2C37-B38C-4755-A36B-99DD06E8CA13}" type="pres">
      <dgm:prSet presAssocID="{41866CD6-71B3-4A46-B2AE-AA25BC1E2C95}" presName="chevron4" presStyleLbl="alignNode1" presStyleIdx="17" presStyleCnt="21"/>
      <dgm:spPr/>
    </dgm:pt>
    <dgm:pt modelId="{865B37AB-FA07-418B-B757-3FC423B21994}" type="pres">
      <dgm:prSet presAssocID="{41866CD6-71B3-4A46-B2AE-AA25BC1E2C95}" presName="chevron5" presStyleLbl="alignNode1" presStyleIdx="18" presStyleCnt="21"/>
      <dgm:spPr/>
    </dgm:pt>
    <dgm:pt modelId="{E8984DF3-C611-4463-A480-96D9E2002580}" type="pres">
      <dgm:prSet presAssocID="{41866CD6-71B3-4A46-B2AE-AA25BC1E2C95}" presName="chevron6" presStyleLbl="alignNode1" presStyleIdx="19" presStyleCnt="21"/>
      <dgm:spPr/>
    </dgm:pt>
    <dgm:pt modelId="{80D5A34F-BD92-43CB-8924-5859BC39E10F}" type="pres">
      <dgm:prSet presAssocID="{41866CD6-71B3-4A46-B2AE-AA25BC1E2C95}" presName="chevron7" presStyleLbl="alignNode1" presStyleIdx="20" presStyleCnt="21"/>
      <dgm:spPr/>
    </dgm:pt>
    <dgm:pt modelId="{5EA42F57-D6D6-480B-AD2A-8719E303DBB4}" type="pres">
      <dgm:prSet presAssocID="{41866CD6-71B3-4A46-B2AE-AA25BC1E2C95}" presName="childtext" presStyleLbl="solidFgAcc1" presStyleIdx="2" presStyleCnt="3">
        <dgm:presLayoutVars>
          <dgm:chMax/>
          <dgm:chPref val="0"/>
          <dgm:bulletEnabled val="1"/>
        </dgm:presLayoutVars>
      </dgm:prSet>
      <dgm:spPr/>
    </dgm:pt>
  </dgm:ptLst>
  <dgm:cxnLst>
    <dgm:cxn modelId="{C0189A0A-AC27-44B7-A34C-411A104F30C2}" type="presOf" srcId="{8FBA0C0A-EF97-45EA-8FEF-9519187A9CE2}" destId="{F6FAA2F8-F3C2-4470-9700-A41A3F4B1793}" srcOrd="0" destOrd="0" presId="urn:microsoft.com/office/officeart/2008/layout/VerticalAccentList"/>
    <dgm:cxn modelId="{1DB4A230-D234-481F-8E55-620058F16B94}" srcId="{55ED355E-18A3-4ED8-AEA4-1FDE3CB91D63}" destId="{41866CD6-71B3-4A46-B2AE-AA25BC1E2C95}" srcOrd="2" destOrd="0" parTransId="{45FD24CB-1C02-485C-A1CD-97EDA1D2281C}" sibTransId="{592C492D-1686-4B31-B31B-63747D1CC2F4}"/>
    <dgm:cxn modelId="{F88D5831-A698-4ECA-AE99-844F73B9A406}" type="presOf" srcId="{34D6E63D-A8EA-4E70-91FA-9F886ABC9184}" destId="{13C52C27-D32B-4F63-B8F0-4CACEE465110}" srcOrd="0" destOrd="0" presId="urn:microsoft.com/office/officeart/2008/layout/VerticalAccentList"/>
    <dgm:cxn modelId="{0D34BD35-5458-4456-881B-86E78B28895F}" type="presOf" srcId="{1CB894BE-7FA9-41BF-95D6-7E2C25391237}" destId="{C22CCBB9-5B69-41DD-9214-B5AA4273320A}" srcOrd="0" destOrd="0" presId="urn:microsoft.com/office/officeart/2008/layout/VerticalAccentList"/>
    <dgm:cxn modelId="{37010842-3D9A-4091-A899-C57BD495D789}" type="presOf" srcId="{F36A6917-4ADA-4007-A9D0-1C8E93593F0E}" destId="{5EA42F57-D6D6-480B-AD2A-8719E303DBB4}" srcOrd="0" destOrd="0" presId="urn:microsoft.com/office/officeart/2008/layout/VerticalAccentList"/>
    <dgm:cxn modelId="{FF53A967-C644-4EF7-B3F8-51D9277DD0E7}" srcId="{34D6E63D-A8EA-4E70-91FA-9F886ABC9184}" destId="{C4D5A076-9C40-473E-BC3B-C368537EF62B}" srcOrd="0" destOrd="0" parTransId="{CDAEC53E-5041-49D4-9268-81F45FC15B8F}" sibTransId="{54B4DF38-0D97-4E2C-825E-ACFB721F51D6}"/>
    <dgm:cxn modelId="{0872B987-87EA-46B0-936D-5DB56C5687E9}" type="presOf" srcId="{55ED355E-18A3-4ED8-AEA4-1FDE3CB91D63}" destId="{17CFF12A-BAEA-4175-BEE8-2F045298BC17}" srcOrd="0" destOrd="0" presId="urn:microsoft.com/office/officeart/2008/layout/VerticalAccentList"/>
    <dgm:cxn modelId="{092E808F-7EBE-41EB-9025-4CD380407B62}" srcId="{55ED355E-18A3-4ED8-AEA4-1FDE3CB91D63}" destId="{1CB894BE-7FA9-41BF-95D6-7E2C25391237}" srcOrd="0" destOrd="0" parTransId="{1042BE69-811A-4ADA-9472-342A05B7D3D2}" sibTransId="{B99C0825-A0C3-4A78-804E-A1E6225E9B1D}"/>
    <dgm:cxn modelId="{89C5C3AB-F1C4-4EE9-BE48-7785CD7D1862}" type="presOf" srcId="{C4D5A076-9C40-473E-BC3B-C368537EF62B}" destId="{1F397BD4-FEAB-4549-A006-F42196E584D1}" srcOrd="0" destOrd="0" presId="urn:microsoft.com/office/officeart/2008/layout/VerticalAccentList"/>
    <dgm:cxn modelId="{3DD74EBB-B5B1-4047-B49C-516A341DA4A0}" srcId="{55ED355E-18A3-4ED8-AEA4-1FDE3CB91D63}" destId="{34D6E63D-A8EA-4E70-91FA-9F886ABC9184}" srcOrd="1" destOrd="0" parTransId="{D29C9094-6063-4BDC-AF5D-200B39636255}" sibTransId="{9C9824A0-BCAE-4F78-A05F-D6D47221F951}"/>
    <dgm:cxn modelId="{7C4CB2C5-B448-497A-B9A5-275780968070}" type="presOf" srcId="{41866CD6-71B3-4A46-B2AE-AA25BC1E2C95}" destId="{891F7C31-228A-4EEE-9087-EA88917FF43E}" srcOrd="0" destOrd="0" presId="urn:microsoft.com/office/officeart/2008/layout/VerticalAccentList"/>
    <dgm:cxn modelId="{6AFC15E1-C45B-4011-B781-41D6E3443A81}" srcId="{41866CD6-71B3-4A46-B2AE-AA25BC1E2C95}" destId="{F36A6917-4ADA-4007-A9D0-1C8E93593F0E}" srcOrd="0" destOrd="0" parTransId="{B02B18A0-2CAD-4234-BED1-7594B235E765}" sibTransId="{745E2096-5267-4C4C-96A3-D05ACD60E4E5}"/>
    <dgm:cxn modelId="{F4CD95F1-719A-411E-97E9-A0A1034E0B08}" srcId="{1CB894BE-7FA9-41BF-95D6-7E2C25391237}" destId="{8FBA0C0A-EF97-45EA-8FEF-9519187A9CE2}" srcOrd="0" destOrd="0" parTransId="{50016EFF-50CE-4A8C-8233-CF9F20C1C4FE}" sibTransId="{DA219308-8694-43A5-83C4-00D41DDF164D}"/>
    <dgm:cxn modelId="{A6A30953-9505-4986-B169-16B767F29073}" type="presParOf" srcId="{17CFF12A-BAEA-4175-BEE8-2F045298BC17}" destId="{E0DAE725-C52D-4F22-B93B-0334A6EE7664}" srcOrd="0" destOrd="0" presId="urn:microsoft.com/office/officeart/2008/layout/VerticalAccentList"/>
    <dgm:cxn modelId="{18681DDE-FB90-4FB6-B977-44B3311E68AE}" type="presParOf" srcId="{E0DAE725-C52D-4F22-B93B-0334A6EE7664}" destId="{C22CCBB9-5B69-41DD-9214-B5AA4273320A}" srcOrd="0" destOrd="0" presId="urn:microsoft.com/office/officeart/2008/layout/VerticalAccentList"/>
    <dgm:cxn modelId="{73B877C7-BD9A-4439-89EE-B8BD2E672BCA}" type="presParOf" srcId="{17CFF12A-BAEA-4175-BEE8-2F045298BC17}" destId="{233C6BE6-D460-446F-B5D9-E5E4F7748818}" srcOrd="1" destOrd="0" presId="urn:microsoft.com/office/officeart/2008/layout/VerticalAccentList"/>
    <dgm:cxn modelId="{919E9148-B91E-4D50-8C81-780783ECEA59}" type="presParOf" srcId="{233C6BE6-D460-446F-B5D9-E5E4F7748818}" destId="{48FB5E7C-F5C8-44B0-866E-A02367F5BAAF}" srcOrd="0" destOrd="0" presId="urn:microsoft.com/office/officeart/2008/layout/VerticalAccentList"/>
    <dgm:cxn modelId="{CE3467EB-7C75-418B-827D-407F8F7A90E1}" type="presParOf" srcId="{233C6BE6-D460-446F-B5D9-E5E4F7748818}" destId="{B35CBF7B-84D1-4FEF-8C04-708FBBCEBB96}" srcOrd="1" destOrd="0" presId="urn:microsoft.com/office/officeart/2008/layout/VerticalAccentList"/>
    <dgm:cxn modelId="{9067B1D8-218B-41A9-9F6C-4FBA8287756B}" type="presParOf" srcId="{233C6BE6-D460-446F-B5D9-E5E4F7748818}" destId="{D9CBD2AB-80E4-4FCB-89B3-554B9C072217}" srcOrd="2" destOrd="0" presId="urn:microsoft.com/office/officeart/2008/layout/VerticalAccentList"/>
    <dgm:cxn modelId="{8E8C96BB-BE90-4386-B369-F1B45EEF6166}" type="presParOf" srcId="{233C6BE6-D460-446F-B5D9-E5E4F7748818}" destId="{D2DD5D5D-2918-4258-9CDA-9168E38C1605}" srcOrd="3" destOrd="0" presId="urn:microsoft.com/office/officeart/2008/layout/VerticalAccentList"/>
    <dgm:cxn modelId="{FA32DE23-E4BB-4413-B137-83A3E8ECE7D5}" type="presParOf" srcId="{233C6BE6-D460-446F-B5D9-E5E4F7748818}" destId="{FFF1EC11-CCF0-4FED-906F-C7773ADAF621}" srcOrd="4" destOrd="0" presId="urn:microsoft.com/office/officeart/2008/layout/VerticalAccentList"/>
    <dgm:cxn modelId="{1994C085-3C81-46B0-8F0B-134A2364114F}" type="presParOf" srcId="{233C6BE6-D460-446F-B5D9-E5E4F7748818}" destId="{E409B939-F0C7-430B-9F0D-22B27A96D1C3}" srcOrd="5" destOrd="0" presId="urn:microsoft.com/office/officeart/2008/layout/VerticalAccentList"/>
    <dgm:cxn modelId="{5A45A80A-4959-4F32-9316-6FFEF7A3C371}" type="presParOf" srcId="{233C6BE6-D460-446F-B5D9-E5E4F7748818}" destId="{F27BFA89-4755-42C5-BA68-4CE1458AF2FE}" srcOrd="6" destOrd="0" presId="urn:microsoft.com/office/officeart/2008/layout/VerticalAccentList"/>
    <dgm:cxn modelId="{76B358CE-84AA-4047-8C35-C23B97DE7E35}" type="presParOf" srcId="{233C6BE6-D460-446F-B5D9-E5E4F7748818}" destId="{F6FAA2F8-F3C2-4470-9700-A41A3F4B1793}" srcOrd="7" destOrd="0" presId="urn:microsoft.com/office/officeart/2008/layout/VerticalAccentList"/>
    <dgm:cxn modelId="{775E7814-67D6-420B-B3D9-B74073F2C51E}" type="presParOf" srcId="{17CFF12A-BAEA-4175-BEE8-2F045298BC17}" destId="{BB961A37-5286-4F3D-98E9-EF9326D905AD}" srcOrd="2" destOrd="0" presId="urn:microsoft.com/office/officeart/2008/layout/VerticalAccentList"/>
    <dgm:cxn modelId="{9C666A8A-399F-4483-BE84-CABC4973D44A}" type="presParOf" srcId="{17CFF12A-BAEA-4175-BEE8-2F045298BC17}" destId="{DF1058FB-6C10-4F22-8283-6C3C80EFD19D}" srcOrd="3" destOrd="0" presId="urn:microsoft.com/office/officeart/2008/layout/VerticalAccentList"/>
    <dgm:cxn modelId="{77DCBA2E-4C8E-4C7D-91ED-847399A79EDB}" type="presParOf" srcId="{DF1058FB-6C10-4F22-8283-6C3C80EFD19D}" destId="{13C52C27-D32B-4F63-B8F0-4CACEE465110}" srcOrd="0" destOrd="0" presId="urn:microsoft.com/office/officeart/2008/layout/VerticalAccentList"/>
    <dgm:cxn modelId="{D307BF28-3C26-4818-9D0E-6E81A28B3DD8}" type="presParOf" srcId="{17CFF12A-BAEA-4175-BEE8-2F045298BC17}" destId="{7D47FE3A-3BF9-4412-9C8D-3C8C2F665AD8}" srcOrd="4" destOrd="0" presId="urn:microsoft.com/office/officeart/2008/layout/VerticalAccentList"/>
    <dgm:cxn modelId="{9F8C6466-7A21-4282-AE60-ADA9BD09FE7C}" type="presParOf" srcId="{7D47FE3A-3BF9-4412-9C8D-3C8C2F665AD8}" destId="{0CDE3681-8366-47E3-90A6-E74141CAB928}" srcOrd="0" destOrd="0" presId="urn:microsoft.com/office/officeart/2008/layout/VerticalAccentList"/>
    <dgm:cxn modelId="{38DAC62E-7753-4AAF-AA15-1AA9D9564999}" type="presParOf" srcId="{7D47FE3A-3BF9-4412-9C8D-3C8C2F665AD8}" destId="{AEE0916E-4E85-438D-8ED6-D23103245143}" srcOrd="1" destOrd="0" presId="urn:microsoft.com/office/officeart/2008/layout/VerticalAccentList"/>
    <dgm:cxn modelId="{22F87DF7-FB37-4BFE-B969-25D13FEAB0C0}" type="presParOf" srcId="{7D47FE3A-3BF9-4412-9C8D-3C8C2F665AD8}" destId="{CF9DAD60-43C2-4CC1-A588-F9C9A26E1B5E}" srcOrd="2" destOrd="0" presId="urn:microsoft.com/office/officeart/2008/layout/VerticalAccentList"/>
    <dgm:cxn modelId="{E9DF955F-391A-419F-BCAF-48C265664CAD}" type="presParOf" srcId="{7D47FE3A-3BF9-4412-9C8D-3C8C2F665AD8}" destId="{BBE9447E-A491-456C-B1DD-2C92CF4415F1}" srcOrd="3" destOrd="0" presId="urn:microsoft.com/office/officeart/2008/layout/VerticalAccentList"/>
    <dgm:cxn modelId="{BDE6465E-199D-45D7-B5EE-016F07D54EA2}" type="presParOf" srcId="{7D47FE3A-3BF9-4412-9C8D-3C8C2F665AD8}" destId="{82C9E5F6-F652-4C69-A8EB-756BD8024703}" srcOrd="4" destOrd="0" presId="urn:microsoft.com/office/officeart/2008/layout/VerticalAccentList"/>
    <dgm:cxn modelId="{776ED62D-3D0F-47A6-8491-6EBB19C61B68}" type="presParOf" srcId="{7D47FE3A-3BF9-4412-9C8D-3C8C2F665AD8}" destId="{1F3EE18D-1012-4FF3-8F2B-0A99182996C3}" srcOrd="5" destOrd="0" presId="urn:microsoft.com/office/officeart/2008/layout/VerticalAccentList"/>
    <dgm:cxn modelId="{08121DE3-49E8-45BA-AE10-76BA4875774A}" type="presParOf" srcId="{7D47FE3A-3BF9-4412-9C8D-3C8C2F665AD8}" destId="{A8EF49DC-95AE-4C56-A36E-750F47A038BA}" srcOrd="6" destOrd="0" presId="urn:microsoft.com/office/officeart/2008/layout/VerticalAccentList"/>
    <dgm:cxn modelId="{FE3224DC-B91F-4B45-9A16-5DAC5A352F42}" type="presParOf" srcId="{7D47FE3A-3BF9-4412-9C8D-3C8C2F665AD8}" destId="{1F397BD4-FEAB-4549-A006-F42196E584D1}" srcOrd="7" destOrd="0" presId="urn:microsoft.com/office/officeart/2008/layout/VerticalAccentList"/>
    <dgm:cxn modelId="{B11B2339-650A-4614-884A-2EFDE8DD7EDA}" type="presParOf" srcId="{17CFF12A-BAEA-4175-BEE8-2F045298BC17}" destId="{3F7F2B62-264A-47B7-BCF7-24EA112A957B}" srcOrd="5" destOrd="0" presId="urn:microsoft.com/office/officeart/2008/layout/VerticalAccentList"/>
    <dgm:cxn modelId="{9CE2DF70-453F-4B0E-AD1E-2ED76997CD47}" type="presParOf" srcId="{17CFF12A-BAEA-4175-BEE8-2F045298BC17}" destId="{B9337508-02F0-4301-8D45-186A4F9601EB}" srcOrd="6" destOrd="0" presId="urn:microsoft.com/office/officeart/2008/layout/VerticalAccentList"/>
    <dgm:cxn modelId="{4CFAE330-79B2-4989-90A8-7DE292C532E0}" type="presParOf" srcId="{B9337508-02F0-4301-8D45-186A4F9601EB}" destId="{891F7C31-228A-4EEE-9087-EA88917FF43E}" srcOrd="0" destOrd="0" presId="urn:microsoft.com/office/officeart/2008/layout/VerticalAccentList"/>
    <dgm:cxn modelId="{3CB14471-F803-4BF1-9C39-122B66A445BE}" type="presParOf" srcId="{17CFF12A-BAEA-4175-BEE8-2F045298BC17}" destId="{DC5B2091-B611-4528-8028-E1D3900A3F6A}" srcOrd="7" destOrd="0" presId="urn:microsoft.com/office/officeart/2008/layout/VerticalAccentList"/>
    <dgm:cxn modelId="{2ECD92A6-6BF9-4B94-B9B7-D08BF952D719}" type="presParOf" srcId="{DC5B2091-B611-4528-8028-E1D3900A3F6A}" destId="{2B1B6A6B-B581-41C7-B8E3-5BD3C8F62AFA}" srcOrd="0" destOrd="0" presId="urn:microsoft.com/office/officeart/2008/layout/VerticalAccentList"/>
    <dgm:cxn modelId="{E367B28C-BCB4-4269-AA36-C7C8464F56DE}" type="presParOf" srcId="{DC5B2091-B611-4528-8028-E1D3900A3F6A}" destId="{5E7B88E7-826A-496C-9158-3E3E30F756FF}" srcOrd="1" destOrd="0" presId="urn:microsoft.com/office/officeart/2008/layout/VerticalAccentList"/>
    <dgm:cxn modelId="{0CAF3A83-2DB4-4469-BEF7-F9C80651D5D8}" type="presParOf" srcId="{DC5B2091-B611-4528-8028-E1D3900A3F6A}" destId="{E7552D21-68AC-4567-910D-860CBE6A069E}" srcOrd="2" destOrd="0" presId="urn:microsoft.com/office/officeart/2008/layout/VerticalAccentList"/>
    <dgm:cxn modelId="{301DE900-FE55-4736-A58F-D48DA7044BA3}" type="presParOf" srcId="{DC5B2091-B611-4528-8028-E1D3900A3F6A}" destId="{D7FB2C37-B38C-4755-A36B-99DD06E8CA13}" srcOrd="3" destOrd="0" presId="urn:microsoft.com/office/officeart/2008/layout/VerticalAccentList"/>
    <dgm:cxn modelId="{441883AC-C8A7-43FA-AB1F-6EAEF0E3FB78}" type="presParOf" srcId="{DC5B2091-B611-4528-8028-E1D3900A3F6A}" destId="{865B37AB-FA07-418B-B757-3FC423B21994}" srcOrd="4" destOrd="0" presId="urn:microsoft.com/office/officeart/2008/layout/VerticalAccentList"/>
    <dgm:cxn modelId="{459D1996-E82D-43AA-BE9E-37A14B9B341E}" type="presParOf" srcId="{DC5B2091-B611-4528-8028-E1D3900A3F6A}" destId="{E8984DF3-C611-4463-A480-96D9E2002580}" srcOrd="5" destOrd="0" presId="urn:microsoft.com/office/officeart/2008/layout/VerticalAccentList"/>
    <dgm:cxn modelId="{F713917D-8586-4F42-972E-0C26233EF25D}" type="presParOf" srcId="{DC5B2091-B611-4528-8028-E1D3900A3F6A}" destId="{80D5A34F-BD92-43CB-8924-5859BC39E10F}" srcOrd="6" destOrd="0" presId="urn:microsoft.com/office/officeart/2008/layout/VerticalAccentList"/>
    <dgm:cxn modelId="{C87E6A2E-AE85-4377-B66E-65CA7EEE50F7}" type="presParOf" srcId="{DC5B2091-B611-4528-8028-E1D3900A3F6A}" destId="{5EA42F57-D6D6-480B-AD2A-8719E303DBB4}"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BF3F6E-8780-447F-B35B-13FCAB8585F3}" type="doc">
      <dgm:prSet loTypeId="urn:microsoft.com/office/officeart/2005/8/layout/cycle6" loCatId="relationship" qsTypeId="urn:microsoft.com/office/officeart/2005/8/quickstyle/simple1" qsCatId="simple" csTypeId="urn:microsoft.com/office/officeart/2005/8/colors/accent6_2" csCatId="accent6" phldr="1"/>
      <dgm:spPr/>
      <dgm:t>
        <a:bodyPr/>
        <a:lstStyle/>
        <a:p>
          <a:endParaRPr lang="tr-TR"/>
        </a:p>
      </dgm:t>
    </dgm:pt>
    <dgm:pt modelId="{7ABBD1E2-9721-473B-A07B-45A4A4D7F910}">
      <dgm:prSet phldrT="[Metin]" custT="1"/>
      <dgm:spPr/>
      <dgm:t>
        <a:bodyPr/>
        <a:lstStyle/>
        <a:p>
          <a:r>
            <a:rPr lang="tr-TR" sz="1600" dirty="0">
              <a:latin typeface="+mn-lt"/>
              <a:cs typeface="Times New Roman" panose="02020603050405020304" pitchFamily="18" charset="0"/>
            </a:rPr>
            <a:t>Ucuz</a:t>
          </a:r>
        </a:p>
      </dgm:t>
    </dgm:pt>
    <dgm:pt modelId="{9DF0856E-207E-40E3-A078-3940DDEFC45B}" type="parTrans" cxnId="{07583812-6C11-4C0A-B237-EB46C435ACC6}">
      <dgm:prSet/>
      <dgm:spPr/>
      <dgm:t>
        <a:bodyPr/>
        <a:lstStyle/>
        <a:p>
          <a:endParaRPr lang="tr-TR"/>
        </a:p>
      </dgm:t>
    </dgm:pt>
    <dgm:pt modelId="{3CCE967F-CE63-4039-806C-1D5CC54CD32E}" type="sibTrans" cxnId="{07583812-6C11-4C0A-B237-EB46C435ACC6}">
      <dgm:prSet/>
      <dgm:spPr/>
      <dgm:t>
        <a:bodyPr/>
        <a:lstStyle/>
        <a:p>
          <a:endParaRPr lang="tr-TR"/>
        </a:p>
      </dgm:t>
    </dgm:pt>
    <dgm:pt modelId="{F3A78321-2EE9-404E-84D2-F0A7B8F2D112}">
      <dgm:prSet phldrT="[Metin]" custT="1"/>
      <dgm:spPr/>
      <dgm:t>
        <a:bodyPr/>
        <a:lstStyle/>
        <a:p>
          <a:r>
            <a:rPr lang="tr-TR" sz="1600" dirty="0"/>
            <a:t>Hızlı</a:t>
          </a:r>
        </a:p>
      </dgm:t>
    </dgm:pt>
    <dgm:pt modelId="{E21F3138-2A9C-466B-82D7-337D2353CE6E}" type="parTrans" cxnId="{C3FB2FFA-506A-420C-AD5C-F9F6BB5F8DA4}">
      <dgm:prSet/>
      <dgm:spPr/>
      <dgm:t>
        <a:bodyPr/>
        <a:lstStyle/>
        <a:p>
          <a:endParaRPr lang="tr-TR"/>
        </a:p>
      </dgm:t>
    </dgm:pt>
    <dgm:pt modelId="{6C7B897B-005A-4CE5-9589-4E69277A0912}" type="sibTrans" cxnId="{C3FB2FFA-506A-420C-AD5C-F9F6BB5F8DA4}">
      <dgm:prSet/>
      <dgm:spPr/>
      <dgm:t>
        <a:bodyPr/>
        <a:lstStyle/>
        <a:p>
          <a:endParaRPr lang="tr-TR"/>
        </a:p>
      </dgm:t>
    </dgm:pt>
    <dgm:pt modelId="{8C70B2CC-BBAF-43C6-914D-17EE4E65E2E3}">
      <dgm:prSet phldrT="[Metin]" custT="1"/>
      <dgm:spPr/>
      <dgm:t>
        <a:bodyPr/>
        <a:lstStyle/>
        <a:p>
          <a:r>
            <a:rPr lang="tr-TR" sz="1600" dirty="0"/>
            <a:t>Basit</a:t>
          </a:r>
        </a:p>
      </dgm:t>
    </dgm:pt>
    <dgm:pt modelId="{BE36DBF1-D4AD-498E-AF64-771BDBC9AFA7}" type="parTrans" cxnId="{9F0C2A01-7E4E-47BA-9F85-5ED9A570686F}">
      <dgm:prSet/>
      <dgm:spPr/>
      <dgm:t>
        <a:bodyPr/>
        <a:lstStyle/>
        <a:p>
          <a:endParaRPr lang="tr-TR"/>
        </a:p>
      </dgm:t>
    </dgm:pt>
    <dgm:pt modelId="{89A4B435-8537-44EE-94DA-D17D4F15FA62}" type="sibTrans" cxnId="{9F0C2A01-7E4E-47BA-9F85-5ED9A570686F}">
      <dgm:prSet/>
      <dgm:spPr/>
      <dgm:t>
        <a:bodyPr/>
        <a:lstStyle/>
        <a:p>
          <a:endParaRPr lang="tr-TR"/>
        </a:p>
      </dgm:t>
    </dgm:pt>
    <dgm:pt modelId="{224F06D6-5489-45E7-923D-BB73ECD91E38}">
      <dgm:prSet phldrT="[Metin]" custT="1"/>
      <dgm:spPr/>
      <dgm:t>
        <a:bodyPr/>
        <a:lstStyle/>
        <a:p>
          <a:r>
            <a:rPr lang="tr-TR" sz="1600" dirty="0"/>
            <a:t>Kesin</a:t>
          </a:r>
        </a:p>
      </dgm:t>
    </dgm:pt>
    <dgm:pt modelId="{6DDBE88F-940F-40CE-B0D2-12DE34137E74}" type="parTrans" cxnId="{A1E75C80-A37D-43A3-9791-A384CE5FC06F}">
      <dgm:prSet/>
      <dgm:spPr/>
      <dgm:t>
        <a:bodyPr/>
        <a:lstStyle/>
        <a:p>
          <a:endParaRPr lang="tr-TR"/>
        </a:p>
      </dgm:t>
    </dgm:pt>
    <dgm:pt modelId="{E9C17F87-54A9-4D83-B525-81AA47D98FFA}" type="sibTrans" cxnId="{A1E75C80-A37D-43A3-9791-A384CE5FC06F}">
      <dgm:prSet/>
      <dgm:spPr/>
      <dgm:t>
        <a:bodyPr/>
        <a:lstStyle/>
        <a:p>
          <a:endParaRPr lang="tr-TR"/>
        </a:p>
      </dgm:t>
    </dgm:pt>
    <dgm:pt modelId="{D70ABFEF-1A6F-4723-BFBD-698805B96819}">
      <dgm:prSet phldrT="[Metin]" custT="1"/>
      <dgm:spPr/>
      <dgm:t>
        <a:bodyPr/>
        <a:lstStyle/>
        <a:p>
          <a:r>
            <a:rPr lang="tr-TR" sz="1600" dirty="0"/>
            <a:t>Spesifik</a:t>
          </a:r>
        </a:p>
      </dgm:t>
    </dgm:pt>
    <dgm:pt modelId="{1FCD48BA-1E13-46EA-8D8E-D4FC64BF747A}" type="parTrans" cxnId="{E30B588F-C8FA-4223-A1D5-BD315930A7A6}">
      <dgm:prSet/>
      <dgm:spPr/>
      <dgm:t>
        <a:bodyPr/>
        <a:lstStyle/>
        <a:p>
          <a:endParaRPr lang="tr-TR"/>
        </a:p>
      </dgm:t>
    </dgm:pt>
    <dgm:pt modelId="{86B3E6BB-97AD-4396-9824-51098BE6BB4F}" type="sibTrans" cxnId="{E30B588F-C8FA-4223-A1D5-BD315930A7A6}">
      <dgm:prSet/>
      <dgm:spPr/>
      <dgm:t>
        <a:bodyPr/>
        <a:lstStyle/>
        <a:p>
          <a:endParaRPr lang="tr-TR"/>
        </a:p>
      </dgm:t>
    </dgm:pt>
    <dgm:pt modelId="{E1C8E9D3-F1ED-4BBC-91EA-46CB9D603789}">
      <dgm:prSet phldrT="[Metin]" custT="1"/>
      <dgm:spPr/>
      <dgm:t>
        <a:bodyPr/>
        <a:lstStyle/>
        <a:p>
          <a:r>
            <a:rPr lang="tr-TR" sz="1600" dirty="0"/>
            <a:t>Hedefi hem RNA hem de DNA</a:t>
          </a:r>
        </a:p>
      </dgm:t>
    </dgm:pt>
    <dgm:pt modelId="{0ABCF0E0-E648-420C-BFFE-EE2B2ADD82A0}" type="parTrans" cxnId="{69D261D1-EB3C-4AFE-8AFE-16E496D223F7}">
      <dgm:prSet/>
      <dgm:spPr/>
      <dgm:t>
        <a:bodyPr/>
        <a:lstStyle/>
        <a:p>
          <a:endParaRPr lang="tr-TR"/>
        </a:p>
      </dgm:t>
    </dgm:pt>
    <dgm:pt modelId="{28D8F0DF-3DDB-4A12-81A1-818DE49F1F21}" type="sibTrans" cxnId="{69D261D1-EB3C-4AFE-8AFE-16E496D223F7}">
      <dgm:prSet/>
      <dgm:spPr/>
      <dgm:t>
        <a:bodyPr/>
        <a:lstStyle/>
        <a:p>
          <a:endParaRPr lang="tr-TR"/>
        </a:p>
      </dgm:t>
    </dgm:pt>
    <dgm:pt modelId="{AF434029-0F48-4488-B95A-2D87434810D8}">
      <dgm:prSet phldrT="[Metin]" custT="1"/>
      <dgm:spPr/>
      <dgm:t>
        <a:bodyPr/>
        <a:lstStyle/>
        <a:p>
          <a:r>
            <a:rPr lang="tr-TR" sz="1600" dirty="0"/>
            <a:t>3 farklı yolla hücreye gönderilebilir</a:t>
          </a:r>
        </a:p>
      </dgm:t>
    </dgm:pt>
    <dgm:pt modelId="{A7ECE0FE-63A1-4B53-A3DF-8EDC574DE66F}" type="parTrans" cxnId="{3FA0E771-CACF-4DA2-A80C-0F6F64A0FF02}">
      <dgm:prSet/>
      <dgm:spPr/>
      <dgm:t>
        <a:bodyPr/>
        <a:lstStyle/>
        <a:p>
          <a:endParaRPr lang="tr-TR"/>
        </a:p>
      </dgm:t>
    </dgm:pt>
    <dgm:pt modelId="{25F10B2C-5314-412D-A12C-A46C163037CD}" type="sibTrans" cxnId="{3FA0E771-CACF-4DA2-A80C-0F6F64A0FF02}">
      <dgm:prSet/>
      <dgm:spPr/>
      <dgm:t>
        <a:bodyPr/>
        <a:lstStyle/>
        <a:p>
          <a:endParaRPr lang="tr-TR"/>
        </a:p>
      </dgm:t>
    </dgm:pt>
    <dgm:pt modelId="{51273012-284C-4222-A435-AB2321445D89}" type="pres">
      <dgm:prSet presAssocID="{3CBF3F6E-8780-447F-B35B-13FCAB8585F3}" presName="cycle" presStyleCnt="0">
        <dgm:presLayoutVars>
          <dgm:dir/>
          <dgm:resizeHandles val="exact"/>
        </dgm:presLayoutVars>
      </dgm:prSet>
      <dgm:spPr/>
    </dgm:pt>
    <dgm:pt modelId="{8977144F-55CE-4859-89EE-4510D7F407AD}" type="pres">
      <dgm:prSet presAssocID="{7ABBD1E2-9721-473B-A07B-45A4A4D7F910}" presName="node" presStyleLbl="node1" presStyleIdx="0" presStyleCnt="7">
        <dgm:presLayoutVars>
          <dgm:bulletEnabled val="1"/>
        </dgm:presLayoutVars>
      </dgm:prSet>
      <dgm:spPr/>
    </dgm:pt>
    <dgm:pt modelId="{8CC29376-5BBD-4BBF-A14B-A1C1157DE780}" type="pres">
      <dgm:prSet presAssocID="{7ABBD1E2-9721-473B-A07B-45A4A4D7F910}" presName="spNode" presStyleCnt="0"/>
      <dgm:spPr/>
    </dgm:pt>
    <dgm:pt modelId="{5322730B-3E8F-4C3D-B60D-E9E2887A40A4}" type="pres">
      <dgm:prSet presAssocID="{3CCE967F-CE63-4039-806C-1D5CC54CD32E}" presName="sibTrans" presStyleLbl="sibTrans1D1" presStyleIdx="0" presStyleCnt="7"/>
      <dgm:spPr/>
    </dgm:pt>
    <dgm:pt modelId="{E72204DC-1DF2-4789-B07C-78F16651FF2A}" type="pres">
      <dgm:prSet presAssocID="{F3A78321-2EE9-404E-84D2-F0A7B8F2D112}" presName="node" presStyleLbl="node1" presStyleIdx="1" presStyleCnt="7">
        <dgm:presLayoutVars>
          <dgm:bulletEnabled val="1"/>
        </dgm:presLayoutVars>
      </dgm:prSet>
      <dgm:spPr/>
    </dgm:pt>
    <dgm:pt modelId="{A3A2A747-2031-409F-B326-1F2A5246F790}" type="pres">
      <dgm:prSet presAssocID="{F3A78321-2EE9-404E-84D2-F0A7B8F2D112}" presName="spNode" presStyleCnt="0"/>
      <dgm:spPr/>
    </dgm:pt>
    <dgm:pt modelId="{19E89FCA-DB12-4559-B4D4-B8B314D72E37}" type="pres">
      <dgm:prSet presAssocID="{6C7B897B-005A-4CE5-9589-4E69277A0912}" presName="sibTrans" presStyleLbl="sibTrans1D1" presStyleIdx="1" presStyleCnt="7"/>
      <dgm:spPr/>
    </dgm:pt>
    <dgm:pt modelId="{DD03A8BC-9E91-4A32-B94A-1D32CBF7183F}" type="pres">
      <dgm:prSet presAssocID="{8C70B2CC-BBAF-43C6-914D-17EE4E65E2E3}" presName="node" presStyleLbl="node1" presStyleIdx="2" presStyleCnt="7">
        <dgm:presLayoutVars>
          <dgm:bulletEnabled val="1"/>
        </dgm:presLayoutVars>
      </dgm:prSet>
      <dgm:spPr/>
    </dgm:pt>
    <dgm:pt modelId="{272F91C4-47D4-4C22-866A-C754694A159E}" type="pres">
      <dgm:prSet presAssocID="{8C70B2CC-BBAF-43C6-914D-17EE4E65E2E3}" presName="spNode" presStyleCnt="0"/>
      <dgm:spPr/>
    </dgm:pt>
    <dgm:pt modelId="{141A2E57-28E7-4100-B6B3-DB2857B74692}" type="pres">
      <dgm:prSet presAssocID="{89A4B435-8537-44EE-94DA-D17D4F15FA62}" presName="sibTrans" presStyleLbl="sibTrans1D1" presStyleIdx="2" presStyleCnt="7"/>
      <dgm:spPr/>
    </dgm:pt>
    <dgm:pt modelId="{7A33BB35-5E35-434C-8190-5709662C811F}" type="pres">
      <dgm:prSet presAssocID="{224F06D6-5489-45E7-923D-BB73ECD91E38}" presName="node" presStyleLbl="node1" presStyleIdx="3" presStyleCnt="7">
        <dgm:presLayoutVars>
          <dgm:bulletEnabled val="1"/>
        </dgm:presLayoutVars>
      </dgm:prSet>
      <dgm:spPr/>
    </dgm:pt>
    <dgm:pt modelId="{21573BCE-790D-49D1-9415-2344781ED988}" type="pres">
      <dgm:prSet presAssocID="{224F06D6-5489-45E7-923D-BB73ECD91E38}" presName="spNode" presStyleCnt="0"/>
      <dgm:spPr/>
    </dgm:pt>
    <dgm:pt modelId="{47E228A5-0E0B-42A4-A516-9F24D6532F6B}" type="pres">
      <dgm:prSet presAssocID="{E9C17F87-54A9-4D83-B525-81AA47D98FFA}" presName="sibTrans" presStyleLbl="sibTrans1D1" presStyleIdx="3" presStyleCnt="7"/>
      <dgm:spPr/>
    </dgm:pt>
    <dgm:pt modelId="{D00E9131-66AD-4059-ACD2-0D9FEFCA85B7}" type="pres">
      <dgm:prSet presAssocID="{D70ABFEF-1A6F-4723-BFBD-698805B96819}" presName="node" presStyleLbl="node1" presStyleIdx="4" presStyleCnt="7">
        <dgm:presLayoutVars>
          <dgm:bulletEnabled val="1"/>
        </dgm:presLayoutVars>
      </dgm:prSet>
      <dgm:spPr/>
    </dgm:pt>
    <dgm:pt modelId="{59A78B1D-4823-42C7-B38B-0C2C72457F57}" type="pres">
      <dgm:prSet presAssocID="{D70ABFEF-1A6F-4723-BFBD-698805B96819}" presName="spNode" presStyleCnt="0"/>
      <dgm:spPr/>
    </dgm:pt>
    <dgm:pt modelId="{9443A45A-3BA4-4D11-9FD2-A7DB475ACE9C}" type="pres">
      <dgm:prSet presAssocID="{86B3E6BB-97AD-4396-9824-51098BE6BB4F}" presName="sibTrans" presStyleLbl="sibTrans1D1" presStyleIdx="4" presStyleCnt="7"/>
      <dgm:spPr/>
    </dgm:pt>
    <dgm:pt modelId="{AD878ADE-4AF7-4F26-8E88-FAF2E26075C5}" type="pres">
      <dgm:prSet presAssocID="{E1C8E9D3-F1ED-4BBC-91EA-46CB9D603789}" presName="node" presStyleLbl="node1" presStyleIdx="5" presStyleCnt="7">
        <dgm:presLayoutVars>
          <dgm:bulletEnabled val="1"/>
        </dgm:presLayoutVars>
      </dgm:prSet>
      <dgm:spPr/>
    </dgm:pt>
    <dgm:pt modelId="{C1AB78A7-7C0C-4A5D-BC48-D3672DC4CCC7}" type="pres">
      <dgm:prSet presAssocID="{E1C8E9D3-F1ED-4BBC-91EA-46CB9D603789}" presName="spNode" presStyleCnt="0"/>
      <dgm:spPr/>
    </dgm:pt>
    <dgm:pt modelId="{107E7F96-EAE1-413E-98E3-8DF17BD38D30}" type="pres">
      <dgm:prSet presAssocID="{28D8F0DF-3DDB-4A12-81A1-818DE49F1F21}" presName="sibTrans" presStyleLbl="sibTrans1D1" presStyleIdx="5" presStyleCnt="7"/>
      <dgm:spPr/>
    </dgm:pt>
    <dgm:pt modelId="{98919E73-9F6A-4DC1-9018-F8B84FD838C2}" type="pres">
      <dgm:prSet presAssocID="{AF434029-0F48-4488-B95A-2D87434810D8}" presName="node" presStyleLbl="node1" presStyleIdx="6" presStyleCnt="7">
        <dgm:presLayoutVars>
          <dgm:bulletEnabled val="1"/>
        </dgm:presLayoutVars>
      </dgm:prSet>
      <dgm:spPr/>
    </dgm:pt>
    <dgm:pt modelId="{C90233DC-1E7A-41DA-8FF3-682E5A4148FE}" type="pres">
      <dgm:prSet presAssocID="{AF434029-0F48-4488-B95A-2D87434810D8}" presName="spNode" presStyleCnt="0"/>
      <dgm:spPr/>
    </dgm:pt>
    <dgm:pt modelId="{E96643F6-7A0D-4FCD-96FD-9E108318E566}" type="pres">
      <dgm:prSet presAssocID="{25F10B2C-5314-412D-A12C-A46C163037CD}" presName="sibTrans" presStyleLbl="sibTrans1D1" presStyleIdx="6" presStyleCnt="7"/>
      <dgm:spPr/>
    </dgm:pt>
  </dgm:ptLst>
  <dgm:cxnLst>
    <dgm:cxn modelId="{9F0C2A01-7E4E-47BA-9F85-5ED9A570686F}" srcId="{3CBF3F6E-8780-447F-B35B-13FCAB8585F3}" destId="{8C70B2CC-BBAF-43C6-914D-17EE4E65E2E3}" srcOrd="2" destOrd="0" parTransId="{BE36DBF1-D4AD-498E-AF64-771BDBC9AFA7}" sibTransId="{89A4B435-8537-44EE-94DA-D17D4F15FA62}"/>
    <dgm:cxn modelId="{07583812-6C11-4C0A-B237-EB46C435ACC6}" srcId="{3CBF3F6E-8780-447F-B35B-13FCAB8585F3}" destId="{7ABBD1E2-9721-473B-A07B-45A4A4D7F910}" srcOrd="0" destOrd="0" parTransId="{9DF0856E-207E-40E3-A078-3940DDEFC45B}" sibTransId="{3CCE967F-CE63-4039-806C-1D5CC54CD32E}"/>
    <dgm:cxn modelId="{B386C018-1FAB-4F40-A0DA-2A46FC3AF993}" type="presOf" srcId="{AF434029-0F48-4488-B95A-2D87434810D8}" destId="{98919E73-9F6A-4DC1-9018-F8B84FD838C2}" srcOrd="0" destOrd="0" presId="urn:microsoft.com/office/officeart/2005/8/layout/cycle6"/>
    <dgm:cxn modelId="{941A721D-8881-4EB5-97ED-5A918BDBC2E6}" type="presOf" srcId="{E1C8E9D3-F1ED-4BBC-91EA-46CB9D603789}" destId="{AD878ADE-4AF7-4F26-8E88-FAF2E26075C5}" srcOrd="0" destOrd="0" presId="urn:microsoft.com/office/officeart/2005/8/layout/cycle6"/>
    <dgm:cxn modelId="{26179420-92AB-45DA-A0A1-5AC0338E2C56}" type="presOf" srcId="{7ABBD1E2-9721-473B-A07B-45A4A4D7F910}" destId="{8977144F-55CE-4859-89EE-4510D7F407AD}" srcOrd="0" destOrd="0" presId="urn:microsoft.com/office/officeart/2005/8/layout/cycle6"/>
    <dgm:cxn modelId="{D4D4CF22-40F7-4527-AC7C-B6034C54CC54}" type="presOf" srcId="{224F06D6-5489-45E7-923D-BB73ECD91E38}" destId="{7A33BB35-5E35-434C-8190-5709662C811F}" srcOrd="0" destOrd="0" presId="urn:microsoft.com/office/officeart/2005/8/layout/cycle6"/>
    <dgm:cxn modelId="{0CFC3F5D-2B12-419F-84EA-D351D193856E}" type="presOf" srcId="{3CCE967F-CE63-4039-806C-1D5CC54CD32E}" destId="{5322730B-3E8F-4C3D-B60D-E9E2887A40A4}" srcOrd="0" destOrd="0" presId="urn:microsoft.com/office/officeart/2005/8/layout/cycle6"/>
    <dgm:cxn modelId="{E7D68B64-26AE-45B5-95CD-4ADDA699488A}" type="presOf" srcId="{25F10B2C-5314-412D-A12C-A46C163037CD}" destId="{E96643F6-7A0D-4FCD-96FD-9E108318E566}" srcOrd="0" destOrd="0" presId="urn:microsoft.com/office/officeart/2005/8/layout/cycle6"/>
    <dgm:cxn modelId="{B24D5C6E-E525-4E8C-B339-44B2CD305C60}" type="presOf" srcId="{86B3E6BB-97AD-4396-9824-51098BE6BB4F}" destId="{9443A45A-3BA4-4D11-9FD2-A7DB475ACE9C}" srcOrd="0" destOrd="0" presId="urn:microsoft.com/office/officeart/2005/8/layout/cycle6"/>
    <dgm:cxn modelId="{3FA0E771-CACF-4DA2-A80C-0F6F64A0FF02}" srcId="{3CBF3F6E-8780-447F-B35B-13FCAB8585F3}" destId="{AF434029-0F48-4488-B95A-2D87434810D8}" srcOrd="6" destOrd="0" parTransId="{A7ECE0FE-63A1-4B53-A3DF-8EDC574DE66F}" sibTransId="{25F10B2C-5314-412D-A12C-A46C163037CD}"/>
    <dgm:cxn modelId="{AC5DC077-2471-43DA-901D-C4617EC73A7F}" type="presOf" srcId="{8C70B2CC-BBAF-43C6-914D-17EE4E65E2E3}" destId="{DD03A8BC-9E91-4A32-B94A-1D32CBF7183F}" srcOrd="0" destOrd="0" presId="urn:microsoft.com/office/officeart/2005/8/layout/cycle6"/>
    <dgm:cxn modelId="{A1E75C80-A37D-43A3-9791-A384CE5FC06F}" srcId="{3CBF3F6E-8780-447F-B35B-13FCAB8585F3}" destId="{224F06D6-5489-45E7-923D-BB73ECD91E38}" srcOrd="3" destOrd="0" parTransId="{6DDBE88F-940F-40CE-B0D2-12DE34137E74}" sibTransId="{E9C17F87-54A9-4D83-B525-81AA47D98FFA}"/>
    <dgm:cxn modelId="{E30B588F-C8FA-4223-A1D5-BD315930A7A6}" srcId="{3CBF3F6E-8780-447F-B35B-13FCAB8585F3}" destId="{D70ABFEF-1A6F-4723-BFBD-698805B96819}" srcOrd="4" destOrd="0" parTransId="{1FCD48BA-1E13-46EA-8D8E-D4FC64BF747A}" sibTransId="{86B3E6BB-97AD-4396-9824-51098BE6BB4F}"/>
    <dgm:cxn modelId="{E9487191-9EA8-4029-9319-544636FC2DE1}" type="presOf" srcId="{D70ABFEF-1A6F-4723-BFBD-698805B96819}" destId="{D00E9131-66AD-4059-ACD2-0D9FEFCA85B7}" srcOrd="0" destOrd="0" presId="urn:microsoft.com/office/officeart/2005/8/layout/cycle6"/>
    <dgm:cxn modelId="{A32382A0-9782-4FCA-9B6B-CEC5E9233A7A}" type="presOf" srcId="{F3A78321-2EE9-404E-84D2-F0A7B8F2D112}" destId="{E72204DC-1DF2-4789-B07C-78F16651FF2A}" srcOrd="0" destOrd="0" presId="urn:microsoft.com/office/officeart/2005/8/layout/cycle6"/>
    <dgm:cxn modelId="{AD0A73AA-4FF7-42C6-A107-DE8E0BD266AE}" type="presOf" srcId="{6C7B897B-005A-4CE5-9589-4E69277A0912}" destId="{19E89FCA-DB12-4559-B4D4-B8B314D72E37}" srcOrd="0" destOrd="0" presId="urn:microsoft.com/office/officeart/2005/8/layout/cycle6"/>
    <dgm:cxn modelId="{ECF616CB-C96E-4C32-A5EE-A11A30978308}" type="presOf" srcId="{3CBF3F6E-8780-447F-B35B-13FCAB8585F3}" destId="{51273012-284C-4222-A435-AB2321445D89}" srcOrd="0" destOrd="0" presId="urn:microsoft.com/office/officeart/2005/8/layout/cycle6"/>
    <dgm:cxn modelId="{69D261D1-EB3C-4AFE-8AFE-16E496D223F7}" srcId="{3CBF3F6E-8780-447F-B35B-13FCAB8585F3}" destId="{E1C8E9D3-F1ED-4BBC-91EA-46CB9D603789}" srcOrd="5" destOrd="0" parTransId="{0ABCF0E0-E648-420C-BFFE-EE2B2ADD82A0}" sibTransId="{28D8F0DF-3DDB-4A12-81A1-818DE49F1F21}"/>
    <dgm:cxn modelId="{EA3FD2DB-3C10-4DD3-A36C-B10A73430597}" type="presOf" srcId="{28D8F0DF-3DDB-4A12-81A1-818DE49F1F21}" destId="{107E7F96-EAE1-413E-98E3-8DF17BD38D30}" srcOrd="0" destOrd="0" presId="urn:microsoft.com/office/officeart/2005/8/layout/cycle6"/>
    <dgm:cxn modelId="{A3388DF9-D7CC-4FF4-8444-C485E521C3E9}" type="presOf" srcId="{89A4B435-8537-44EE-94DA-D17D4F15FA62}" destId="{141A2E57-28E7-4100-B6B3-DB2857B74692}" srcOrd="0" destOrd="0" presId="urn:microsoft.com/office/officeart/2005/8/layout/cycle6"/>
    <dgm:cxn modelId="{C3FB2FFA-506A-420C-AD5C-F9F6BB5F8DA4}" srcId="{3CBF3F6E-8780-447F-B35B-13FCAB8585F3}" destId="{F3A78321-2EE9-404E-84D2-F0A7B8F2D112}" srcOrd="1" destOrd="0" parTransId="{E21F3138-2A9C-466B-82D7-337D2353CE6E}" sibTransId="{6C7B897B-005A-4CE5-9589-4E69277A0912}"/>
    <dgm:cxn modelId="{A534D4FA-C632-4F9A-8F19-70351CF12F6F}" type="presOf" srcId="{E9C17F87-54A9-4D83-B525-81AA47D98FFA}" destId="{47E228A5-0E0B-42A4-A516-9F24D6532F6B}" srcOrd="0" destOrd="0" presId="urn:microsoft.com/office/officeart/2005/8/layout/cycle6"/>
    <dgm:cxn modelId="{BB8AB196-F8F5-4E87-B392-5E317B75D385}" type="presParOf" srcId="{51273012-284C-4222-A435-AB2321445D89}" destId="{8977144F-55CE-4859-89EE-4510D7F407AD}" srcOrd="0" destOrd="0" presId="urn:microsoft.com/office/officeart/2005/8/layout/cycle6"/>
    <dgm:cxn modelId="{C04C8A95-74A9-4A87-8387-0D11CA129613}" type="presParOf" srcId="{51273012-284C-4222-A435-AB2321445D89}" destId="{8CC29376-5BBD-4BBF-A14B-A1C1157DE780}" srcOrd="1" destOrd="0" presId="urn:microsoft.com/office/officeart/2005/8/layout/cycle6"/>
    <dgm:cxn modelId="{ED7B6F95-6F8D-4C4B-BE3D-02613E7A8C54}" type="presParOf" srcId="{51273012-284C-4222-A435-AB2321445D89}" destId="{5322730B-3E8F-4C3D-B60D-E9E2887A40A4}" srcOrd="2" destOrd="0" presId="urn:microsoft.com/office/officeart/2005/8/layout/cycle6"/>
    <dgm:cxn modelId="{1EA307F9-2618-4CEC-8221-F34E0A1E7B72}" type="presParOf" srcId="{51273012-284C-4222-A435-AB2321445D89}" destId="{E72204DC-1DF2-4789-B07C-78F16651FF2A}" srcOrd="3" destOrd="0" presId="urn:microsoft.com/office/officeart/2005/8/layout/cycle6"/>
    <dgm:cxn modelId="{59E10979-833B-47AA-876C-1122636E061B}" type="presParOf" srcId="{51273012-284C-4222-A435-AB2321445D89}" destId="{A3A2A747-2031-409F-B326-1F2A5246F790}" srcOrd="4" destOrd="0" presId="urn:microsoft.com/office/officeart/2005/8/layout/cycle6"/>
    <dgm:cxn modelId="{8CBF21EA-4D05-4410-819F-6249653D432D}" type="presParOf" srcId="{51273012-284C-4222-A435-AB2321445D89}" destId="{19E89FCA-DB12-4559-B4D4-B8B314D72E37}" srcOrd="5" destOrd="0" presId="urn:microsoft.com/office/officeart/2005/8/layout/cycle6"/>
    <dgm:cxn modelId="{F3737081-3056-4B21-803A-8178008B6997}" type="presParOf" srcId="{51273012-284C-4222-A435-AB2321445D89}" destId="{DD03A8BC-9E91-4A32-B94A-1D32CBF7183F}" srcOrd="6" destOrd="0" presId="urn:microsoft.com/office/officeart/2005/8/layout/cycle6"/>
    <dgm:cxn modelId="{5F8972C0-5A3D-485D-A057-B8B0B6887A80}" type="presParOf" srcId="{51273012-284C-4222-A435-AB2321445D89}" destId="{272F91C4-47D4-4C22-866A-C754694A159E}" srcOrd="7" destOrd="0" presId="urn:microsoft.com/office/officeart/2005/8/layout/cycle6"/>
    <dgm:cxn modelId="{A6EA0469-4C8C-434F-AED3-8F15E47F6296}" type="presParOf" srcId="{51273012-284C-4222-A435-AB2321445D89}" destId="{141A2E57-28E7-4100-B6B3-DB2857B74692}" srcOrd="8" destOrd="0" presId="urn:microsoft.com/office/officeart/2005/8/layout/cycle6"/>
    <dgm:cxn modelId="{ABBD3F15-7E97-4509-A99B-7A7A3A4298B8}" type="presParOf" srcId="{51273012-284C-4222-A435-AB2321445D89}" destId="{7A33BB35-5E35-434C-8190-5709662C811F}" srcOrd="9" destOrd="0" presId="urn:microsoft.com/office/officeart/2005/8/layout/cycle6"/>
    <dgm:cxn modelId="{CE2895EE-6D4A-4D61-ACDA-160A0DFB3D05}" type="presParOf" srcId="{51273012-284C-4222-A435-AB2321445D89}" destId="{21573BCE-790D-49D1-9415-2344781ED988}" srcOrd="10" destOrd="0" presId="urn:microsoft.com/office/officeart/2005/8/layout/cycle6"/>
    <dgm:cxn modelId="{966F6EA9-256B-4C45-ABE9-DEBA589CE2E2}" type="presParOf" srcId="{51273012-284C-4222-A435-AB2321445D89}" destId="{47E228A5-0E0B-42A4-A516-9F24D6532F6B}" srcOrd="11" destOrd="0" presId="urn:microsoft.com/office/officeart/2005/8/layout/cycle6"/>
    <dgm:cxn modelId="{C071067F-9488-4BE6-A80C-B49222C81809}" type="presParOf" srcId="{51273012-284C-4222-A435-AB2321445D89}" destId="{D00E9131-66AD-4059-ACD2-0D9FEFCA85B7}" srcOrd="12" destOrd="0" presId="urn:microsoft.com/office/officeart/2005/8/layout/cycle6"/>
    <dgm:cxn modelId="{A82B524A-20AD-44F2-AC99-7572B274364C}" type="presParOf" srcId="{51273012-284C-4222-A435-AB2321445D89}" destId="{59A78B1D-4823-42C7-B38B-0C2C72457F57}" srcOrd="13" destOrd="0" presId="urn:microsoft.com/office/officeart/2005/8/layout/cycle6"/>
    <dgm:cxn modelId="{DBB39B51-B10F-41AD-AB34-C199C049747E}" type="presParOf" srcId="{51273012-284C-4222-A435-AB2321445D89}" destId="{9443A45A-3BA4-4D11-9FD2-A7DB475ACE9C}" srcOrd="14" destOrd="0" presId="urn:microsoft.com/office/officeart/2005/8/layout/cycle6"/>
    <dgm:cxn modelId="{C818B996-E16B-4493-BD7E-6A4E5ED44907}" type="presParOf" srcId="{51273012-284C-4222-A435-AB2321445D89}" destId="{AD878ADE-4AF7-4F26-8E88-FAF2E26075C5}" srcOrd="15" destOrd="0" presId="urn:microsoft.com/office/officeart/2005/8/layout/cycle6"/>
    <dgm:cxn modelId="{153A4F9B-2A46-4323-884E-7A158A4F0054}" type="presParOf" srcId="{51273012-284C-4222-A435-AB2321445D89}" destId="{C1AB78A7-7C0C-4A5D-BC48-D3672DC4CCC7}" srcOrd="16" destOrd="0" presId="urn:microsoft.com/office/officeart/2005/8/layout/cycle6"/>
    <dgm:cxn modelId="{848616C1-3E3B-46A3-BF62-2A97A2A0DC87}" type="presParOf" srcId="{51273012-284C-4222-A435-AB2321445D89}" destId="{107E7F96-EAE1-413E-98E3-8DF17BD38D30}" srcOrd="17" destOrd="0" presId="urn:microsoft.com/office/officeart/2005/8/layout/cycle6"/>
    <dgm:cxn modelId="{10CB38A0-BD87-4149-9F1A-A986DAE6582C}" type="presParOf" srcId="{51273012-284C-4222-A435-AB2321445D89}" destId="{98919E73-9F6A-4DC1-9018-F8B84FD838C2}" srcOrd="18" destOrd="0" presId="urn:microsoft.com/office/officeart/2005/8/layout/cycle6"/>
    <dgm:cxn modelId="{CBB3055B-49D4-4C9C-99C3-B13666A6EADC}" type="presParOf" srcId="{51273012-284C-4222-A435-AB2321445D89}" destId="{C90233DC-1E7A-41DA-8FF3-682E5A4148FE}" srcOrd="19" destOrd="0" presId="urn:microsoft.com/office/officeart/2005/8/layout/cycle6"/>
    <dgm:cxn modelId="{BC1B2999-293E-417A-8E74-D07779AB941B}" type="presParOf" srcId="{51273012-284C-4222-A435-AB2321445D89}" destId="{E96643F6-7A0D-4FCD-96FD-9E108318E566}" srcOrd="20"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B95F18-02F2-4E0A-A49B-801CD419DB9F}">
      <dsp:nvSpPr>
        <dsp:cNvPr id="0" name=""/>
        <dsp:cNvSpPr/>
      </dsp:nvSpPr>
      <dsp:spPr>
        <a:xfrm>
          <a:off x="4561814" y="2281237"/>
          <a:ext cx="782370" cy="1682097"/>
        </a:xfrm>
        <a:custGeom>
          <a:avLst/>
          <a:gdLst/>
          <a:ahLst/>
          <a:cxnLst/>
          <a:rect l="0" t="0" r="0" b="0"/>
          <a:pathLst>
            <a:path>
              <a:moveTo>
                <a:pt x="0" y="0"/>
              </a:moveTo>
              <a:lnTo>
                <a:pt x="391185" y="0"/>
              </a:lnTo>
              <a:lnTo>
                <a:pt x="391185" y="1682097"/>
              </a:lnTo>
              <a:lnTo>
                <a:pt x="782370" y="1682097"/>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C8B259-21C1-4894-B388-70039FD40022}">
      <dsp:nvSpPr>
        <dsp:cNvPr id="0" name=""/>
        <dsp:cNvSpPr/>
      </dsp:nvSpPr>
      <dsp:spPr>
        <a:xfrm>
          <a:off x="4561814" y="2235517"/>
          <a:ext cx="782370" cy="91440"/>
        </a:xfrm>
        <a:custGeom>
          <a:avLst/>
          <a:gdLst/>
          <a:ahLst/>
          <a:cxnLst/>
          <a:rect l="0" t="0" r="0" b="0"/>
          <a:pathLst>
            <a:path>
              <a:moveTo>
                <a:pt x="0" y="45720"/>
              </a:moveTo>
              <a:lnTo>
                <a:pt x="782370" y="45720"/>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AD8A3E-EEB6-4F32-9082-6A6B76B7A990}">
      <dsp:nvSpPr>
        <dsp:cNvPr id="0" name=""/>
        <dsp:cNvSpPr/>
      </dsp:nvSpPr>
      <dsp:spPr>
        <a:xfrm>
          <a:off x="4561814" y="599139"/>
          <a:ext cx="782370" cy="1682097"/>
        </a:xfrm>
        <a:custGeom>
          <a:avLst/>
          <a:gdLst/>
          <a:ahLst/>
          <a:cxnLst/>
          <a:rect l="0" t="0" r="0" b="0"/>
          <a:pathLst>
            <a:path>
              <a:moveTo>
                <a:pt x="0" y="1682097"/>
              </a:moveTo>
              <a:lnTo>
                <a:pt x="391185" y="1682097"/>
              </a:lnTo>
              <a:lnTo>
                <a:pt x="391185" y="0"/>
              </a:lnTo>
              <a:lnTo>
                <a:pt x="782370" y="0"/>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41CA8C-E7D9-4964-8D37-61B85C7524B8}">
      <dsp:nvSpPr>
        <dsp:cNvPr id="0" name=""/>
        <dsp:cNvSpPr/>
      </dsp:nvSpPr>
      <dsp:spPr>
        <a:xfrm>
          <a:off x="649960" y="1684679"/>
          <a:ext cx="3911854" cy="119311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tr-TR" sz="3100" kern="1200" dirty="0">
              <a:latin typeface="Times New Roman" panose="02020603050405020304" pitchFamily="18" charset="0"/>
              <a:cs typeface="Times New Roman" panose="02020603050405020304" pitchFamily="18" charset="0"/>
            </a:rPr>
            <a:t>Genetik </a:t>
          </a:r>
        </a:p>
        <a:p>
          <a:pPr marL="0" lvl="0" indent="0" algn="ctr" defTabSz="1377950">
            <a:lnSpc>
              <a:spcPct val="90000"/>
            </a:lnSpc>
            <a:spcBef>
              <a:spcPct val="0"/>
            </a:spcBef>
            <a:spcAft>
              <a:spcPct val="35000"/>
            </a:spcAft>
            <a:buNone/>
          </a:pPr>
          <a:r>
            <a:rPr lang="tr-TR" sz="3100" kern="1200" dirty="0">
              <a:latin typeface="Times New Roman" panose="02020603050405020304" pitchFamily="18" charset="0"/>
              <a:cs typeface="Times New Roman" panose="02020603050405020304" pitchFamily="18" charset="0"/>
            </a:rPr>
            <a:t>Hastalıklar</a:t>
          </a:r>
        </a:p>
      </dsp:txBody>
      <dsp:txXfrm>
        <a:off x="649960" y="1684679"/>
        <a:ext cx="3911854" cy="1193115"/>
      </dsp:txXfrm>
    </dsp:sp>
    <dsp:sp modelId="{8300D8C6-E8A9-45FC-A7A6-D1638028D88E}">
      <dsp:nvSpPr>
        <dsp:cNvPr id="0" name=""/>
        <dsp:cNvSpPr/>
      </dsp:nvSpPr>
      <dsp:spPr>
        <a:xfrm>
          <a:off x="5344185" y="2581"/>
          <a:ext cx="3911854" cy="119311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tr-TR" sz="3100" kern="1200" dirty="0" err="1">
              <a:latin typeface="Times New Roman" panose="02020603050405020304" pitchFamily="18" charset="0"/>
              <a:cs typeface="Times New Roman" panose="02020603050405020304" pitchFamily="18" charset="0"/>
            </a:rPr>
            <a:t>Kromozamal</a:t>
          </a:r>
          <a:r>
            <a:rPr lang="tr-TR" sz="3100" kern="1200" dirty="0">
              <a:latin typeface="Times New Roman" panose="02020603050405020304" pitchFamily="18" charset="0"/>
              <a:cs typeface="Times New Roman" panose="02020603050405020304" pitchFamily="18" charset="0"/>
            </a:rPr>
            <a:t> Hastalıklar</a:t>
          </a:r>
        </a:p>
      </dsp:txBody>
      <dsp:txXfrm>
        <a:off x="5344185" y="2581"/>
        <a:ext cx="3911854" cy="1193115"/>
      </dsp:txXfrm>
    </dsp:sp>
    <dsp:sp modelId="{65CD16FD-7DF2-4A21-8DF0-D3AFE97F699F}">
      <dsp:nvSpPr>
        <dsp:cNvPr id="0" name=""/>
        <dsp:cNvSpPr/>
      </dsp:nvSpPr>
      <dsp:spPr>
        <a:xfrm>
          <a:off x="5344185" y="1684679"/>
          <a:ext cx="3911854" cy="119311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tr-TR" sz="3100" kern="1200" dirty="0">
              <a:latin typeface="Times New Roman" panose="02020603050405020304" pitchFamily="18" charset="0"/>
              <a:cs typeface="Times New Roman" panose="02020603050405020304" pitchFamily="18" charset="0"/>
            </a:rPr>
            <a:t>Tek Gen Hastalıkları</a:t>
          </a:r>
        </a:p>
      </dsp:txBody>
      <dsp:txXfrm>
        <a:off x="5344185" y="1684679"/>
        <a:ext cx="3911854" cy="1193115"/>
      </dsp:txXfrm>
    </dsp:sp>
    <dsp:sp modelId="{2069B5FE-C9EE-4805-A619-BC3C1447D79D}">
      <dsp:nvSpPr>
        <dsp:cNvPr id="0" name=""/>
        <dsp:cNvSpPr/>
      </dsp:nvSpPr>
      <dsp:spPr>
        <a:xfrm>
          <a:off x="5344185" y="3366776"/>
          <a:ext cx="3911854" cy="119311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tr-TR" sz="3100" kern="1200" dirty="0" err="1">
              <a:latin typeface="Times New Roman" panose="02020603050405020304" pitchFamily="18" charset="0"/>
              <a:cs typeface="Times New Roman" panose="02020603050405020304" pitchFamily="18" charset="0"/>
            </a:rPr>
            <a:t>Mendeliyen</a:t>
          </a:r>
          <a:r>
            <a:rPr lang="tr-TR" sz="3100" kern="1200" dirty="0">
              <a:latin typeface="Times New Roman" panose="02020603050405020304" pitchFamily="18" charset="0"/>
              <a:cs typeface="Times New Roman" panose="02020603050405020304" pitchFamily="18" charset="0"/>
            </a:rPr>
            <a:t> Kalıtımı ile Geçmeyen Hastalıklar</a:t>
          </a:r>
        </a:p>
      </dsp:txBody>
      <dsp:txXfrm>
        <a:off x="5344185" y="3366776"/>
        <a:ext cx="3911854" cy="11931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58E8F-D120-4E47-9827-0E38C09933EA}">
      <dsp:nvSpPr>
        <dsp:cNvPr id="0" name=""/>
        <dsp:cNvSpPr/>
      </dsp:nvSpPr>
      <dsp:spPr>
        <a:xfrm>
          <a:off x="0" y="393432"/>
          <a:ext cx="9906000" cy="7056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9B22859-BE9C-472D-A177-068D46AE12A0}">
      <dsp:nvSpPr>
        <dsp:cNvPr id="0" name=""/>
        <dsp:cNvSpPr/>
      </dsp:nvSpPr>
      <dsp:spPr>
        <a:xfrm>
          <a:off x="495300" y="56427"/>
          <a:ext cx="6934200" cy="801085"/>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1244600">
            <a:lnSpc>
              <a:spcPct val="9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Kompleks kalıtım ile geçen hastalılar</a:t>
          </a:r>
        </a:p>
      </dsp:txBody>
      <dsp:txXfrm>
        <a:off x="534406" y="95533"/>
        <a:ext cx="6855988" cy="722873"/>
      </dsp:txXfrm>
    </dsp:sp>
    <dsp:sp modelId="{467FDA09-2F42-4FC2-81BE-CED0FCDD0640}">
      <dsp:nvSpPr>
        <dsp:cNvPr id="0" name=""/>
        <dsp:cNvSpPr/>
      </dsp:nvSpPr>
      <dsp:spPr>
        <a:xfrm>
          <a:off x="0" y="1663512"/>
          <a:ext cx="9906000" cy="7056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07F3D9D5-0BB1-4122-BD3A-2C0D25650E0F}">
      <dsp:nvSpPr>
        <dsp:cNvPr id="0" name=""/>
        <dsp:cNvSpPr/>
      </dsp:nvSpPr>
      <dsp:spPr>
        <a:xfrm>
          <a:off x="495300" y="1250232"/>
          <a:ext cx="6934200" cy="82656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1244600">
            <a:lnSpc>
              <a:spcPct val="9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Mitokondri kalıtımı ile geçen hastalıklar</a:t>
          </a:r>
        </a:p>
      </dsp:txBody>
      <dsp:txXfrm>
        <a:off x="535649" y="1290581"/>
        <a:ext cx="6853502" cy="745862"/>
      </dsp:txXfrm>
    </dsp:sp>
    <dsp:sp modelId="{8C874C7B-4ED0-4C8F-B663-8EE2CEF352FB}">
      <dsp:nvSpPr>
        <dsp:cNvPr id="0" name=""/>
        <dsp:cNvSpPr/>
      </dsp:nvSpPr>
      <dsp:spPr>
        <a:xfrm>
          <a:off x="0" y="2933592"/>
          <a:ext cx="9906000" cy="7056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A5BDD9FD-1B2B-41C1-AF96-AA78E30930E0}">
      <dsp:nvSpPr>
        <dsp:cNvPr id="0" name=""/>
        <dsp:cNvSpPr/>
      </dsp:nvSpPr>
      <dsp:spPr>
        <a:xfrm>
          <a:off x="495300" y="2520312"/>
          <a:ext cx="6934200" cy="82656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1244600">
            <a:lnSpc>
              <a:spcPct val="9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Tekrar dizi hastalıkları</a:t>
          </a:r>
        </a:p>
      </dsp:txBody>
      <dsp:txXfrm>
        <a:off x="535649" y="2560661"/>
        <a:ext cx="6853502" cy="745862"/>
      </dsp:txXfrm>
    </dsp:sp>
    <dsp:sp modelId="{259CFB84-3242-4610-A3F0-4194BA096210}">
      <dsp:nvSpPr>
        <dsp:cNvPr id="0" name=""/>
        <dsp:cNvSpPr/>
      </dsp:nvSpPr>
      <dsp:spPr>
        <a:xfrm>
          <a:off x="0" y="4203672"/>
          <a:ext cx="9906000" cy="7056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48A9E297-77B6-4E50-B615-B9EC01826C67}">
      <dsp:nvSpPr>
        <dsp:cNvPr id="0" name=""/>
        <dsp:cNvSpPr/>
      </dsp:nvSpPr>
      <dsp:spPr>
        <a:xfrm>
          <a:off x="495300" y="3790392"/>
          <a:ext cx="6934200" cy="82656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1244600">
            <a:lnSpc>
              <a:spcPct val="9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Somatik hücre hastalıkları</a:t>
          </a:r>
        </a:p>
      </dsp:txBody>
      <dsp:txXfrm>
        <a:off x="535649" y="3830741"/>
        <a:ext cx="6853502" cy="7458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6A8AE8-C66F-4EBA-851E-F4F23895B990}">
      <dsp:nvSpPr>
        <dsp:cNvPr id="0" name=""/>
        <dsp:cNvSpPr/>
      </dsp:nvSpPr>
      <dsp:spPr>
        <a:xfrm>
          <a:off x="1781" y="582343"/>
          <a:ext cx="2755435" cy="324168"/>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1C4AB4-7938-4F10-B9F8-70A2AB6EB927}">
      <dsp:nvSpPr>
        <dsp:cNvPr id="0" name=""/>
        <dsp:cNvSpPr/>
      </dsp:nvSpPr>
      <dsp:spPr>
        <a:xfrm>
          <a:off x="1781" y="704088"/>
          <a:ext cx="202424" cy="202424"/>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AF89C1-64FC-4FEA-8387-FB785BE91D2E}">
      <dsp:nvSpPr>
        <dsp:cNvPr id="0" name=""/>
        <dsp:cNvSpPr/>
      </dsp:nvSpPr>
      <dsp:spPr>
        <a:xfrm>
          <a:off x="1781" y="0"/>
          <a:ext cx="2755435" cy="5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marL="0" lvl="0" indent="0" algn="l" defTabSz="1289050">
            <a:lnSpc>
              <a:spcPct val="90000"/>
            </a:lnSpc>
            <a:spcBef>
              <a:spcPct val="0"/>
            </a:spcBef>
            <a:spcAft>
              <a:spcPct val="35000"/>
            </a:spcAft>
            <a:buNone/>
          </a:pPr>
          <a:r>
            <a:rPr lang="tr-TR" sz="2900" kern="1200" dirty="0">
              <a:solidFill>
                <a:schemeClr val="accent2">
                  <a:lumMod val="75000"/>
                </a:schemeClr>
              </a:solidFill>
            </a:rPr>
            <a:t>Kompleks Kalıtım</a:t>
          </a:r>
        </a:p>
      </dsp:txBody>
      <dsp:txXfrm>
        <a:off x="1781" y="0"/>
        <a:ext cx="2755435" cy="582343"/>
      </dsp:txXfrm>
    </dsp:sp>
    <dsp:sp modelId="{CA577BE2-17DB-44B2-8019-4DA08755EF44}">
      <dsp:nvSpPr>
        <dsp:cNvPr id="0" name=""/>
        <dsp:cNvSpPr/>
      </dsp:nvSpPr>
      <dsp:spPr>
        <a:xfrm>
          <a:off x="1781" y="1175933"/>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DABB6C-EE1E-489B-B2C1-19B1F31ECD3C}">
      <dsp:nvSpPr>
        <dsp:cNvPr id="0" name=""/>
        <dsp:cNvSpPr/>
      </dsp:nvSpPr>
      <dsp:spPr>
        <a:xfrm>
          <a:off x="194662" y="104122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accent2"/>
              </a:solidFill>
            </a:rPr>
            <a:t>Gen ve çevre etkisi</a:t>
          </a:r>
        </a:p>
      </dsp:txBody>
      <dsp:txXfrm>
        <a:off x="194662" y="1041222"/>
        <a:ext cx="2562555" cy="471839"/>
      </dsp:txXfrm>
    </dsp:sp>
    <dsp:sp modelId="{7D24FBE9-EA42-4D79-9CE7-AE25ABBB5BDF}">
      <dsp:nvSpPr>
        <dsp:cNvPr id="0" name=""/>
        <dsp:cNvSpPr/>
      </dsp:nvSpPr>
      <dsp:spPr>
        <a:xfrm>
          <a:off x="1781" y="1647773"/>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35E932-75B7-4EAF-8E6E-123D2D364D60}">
      <dsp:nvSpPr>
        <dsp:cNvPr id="0" name=""/>
        <dsp:cNvSpPr/>
      </dsp:nvSpPr>
      <dsp:spPr>
        <a:xfrm>
          <a:off x="194662" y="151306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err="1">
              <a:solidFill>
                <a:schemeClr val="accent2"/>
              </a:solidFill>
            </a:rPr>
            <a:t>Ailesei</a:t>
          </a:r>
          <a:r>
            <a:rPr lang="tr-TR" sz="2000" kern="1200" dirty="0">
              <a:solidFill>
                <a:schemeClr val="accent2"/>
              </a:solidFill>
            </a:rPr>
            <a:t> </a:t>
          </a:r>
        </a:p>
      </dsp:txBody>
      <dsp:txXfrm>
        <a:off x="194662" y="1513062"/>
        <a:ext cx="2562555" cy="471839"/>
      </dsp:txXfrm>
    </dsp:sp>
    <dsp:sp modelId="{DE681789-BDB4-4BC1-B75B-37AD383C6AEF}">
      <dsp:nvSpPr>
        <dsp:cNvPr id="0" name=""/>
        <dsp:cNvSpPr/>
      </dsp:nvSpPr>
      <dsp:spPr>
        <a:xfrm>
          <a:off x="1781" y="2119612"/>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1646E7-0501-46B9-B375-71E348B72D87}">
      <dsp:nvSpPr>
        <dsp:cNvPr id="0" name=""/>
        <dsp:cNvSpPr/>
      </dsp:nvSpPr>
      <dsp:spPr>
        <a:xfrm>
          <a:off x="194662" y="198490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err="1">
              <a:solidFill>
                <a:schemeClr val="accent2"/>
              </a:solidFill>
            </a:rPr>
            <a:t>Kromozomal</a:t>
          </a:r>
          <a:r>
            <a:rPr lang="tr-TR" sz="2000" kern="1200" dirty="0">
              <a:solidFill>
                <a:schemeClr val="accent2"/>
              </a:solidFill>
            </a:rPr>
            <a:t> geçiş yok</a:t>
          </a:r>
        </a:p>
      </dsp:txBody>
      <dsp:txXfrm>
        <a:off x="194662" y="1984902"/>
        <a:ext cx="2562555" cy="471839"/>
      </dsp:txXfrm>
    </dsp:sp>
    <dsp:sp modelId="{D18861FB-F1AB-4E94-8A1A-255EE9435292}">
      <dsp:nvSpPr>
        <dsp:cNvPr id="0" name=""/>
        <dsp:cNvSpPr/>
      </dsp:nvSpPr>
      <dsp:spPr>
        <a:xfrm>
          <a:off x="2894989" y="582343"/>
          <a:ext cx="2755435" cy="324168"/>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2447EF-63F6-49D9-8228-6AE70233AF94}">
      <dsp:nvSpPr>
        <dsp:cNvPr id="0" name=""/>
        <dsp:cNvSpPr/>
      </dsp:nvSpPr>
      <dsp:spPr>
        <a:xfrm>
          <a:off x="2894989" y="704088"/>
          <a:ext cx="202424" cy="202424"/>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9E51C7-CD12-49B0-9C98-5916659E059D}">
      <dsp:nvSpPr>
        <dsp:cNvPr id="0" name=""/>
        <dsp:cNvSpPr/>
      </dsp:nvSpPr>
      <dsp:spPr>
        <a:xfrm>
          <a:off x="2894989" y="0"/>
          <a:ext cx="2755435" cy="5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marL="0" lvl="0" indent="0" algn="l" defTabSz="1289050">
            <a:lnSpc>
              <a:spcPct val="90000"/>
            </a:lnSpc>
            <a:spcBef>
              <a:spcPct val="0"/>
            </a:spcBef>
            <a:spcAft>
              <a:spcPct val="35000"/>
            </a:spcAft>
            <a:buNone/>
          </a:pPr>
          <a:r>
            <a:rPr lang="tr-TR" sz="2900" kern="1200" dirty="0">
              <a:solidFill>
                <a:schemeClr val="accent2">
                  <a:lumMod val="75000"/>
                </a:schemeClr>
              </a:solidFill>
            </a:rPr>
            <a:t>Mitokondri Kalıtımı</a:t>
          </a:r>
        </a:p>
      </dsp:txBody>
      <dsp:txXfrm>
        <a:off x="2894989" y="0"/>
        <a:ext cx="2755435" cy="582343"/>
      </dsp:txXfrm>
    </dsp:sp>
    <dsp:sp modelId="{97F0AFBA-E072-4D81-B801-5F0EAC48B3DB}">
      <dsp:nvSpPr>
        <dsp:cNvPr id="0" name=""/>
        <dsp:cNvSpPr/>
      </dsp:nvSpPr>
      <dsp:spPr>
        <a:xfrm>
          <a:off x="2894989" y="1175933"/>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B6B5F8-6125-4117-B883-8101C5A50D40}">
      <dsp:nvSpPr>
        <dsp:cNvPr id="0" name=""/>
        <dsp:cNvSpPr/>
      </dsp:nvSpPr>
      <dsp:spPr>
        <a:xfrm>
          <a:off x="3087869" y="104122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accent2"/>
              </a:solidFill>
            </a:rPr>
            <a:t>Anne tarafından</a:t>
          </a:r>
        </a:p>
      </dsp:txBody>
      <dsp:txXfrm>
        <a:off x="3087869" y="1041222"/>
        <a:ext cx="2562555" cy="471839"/>
      </dsp:txXfrm>
    </dsp:sp>
    <dsp:sp modelId="{1687C45B-553F-4A19-B2F0-BD8E85084BC5}">
      <dsp:nvSpPr>
        <dsp:cNvPr id="0" name=""/>
        <dsp:cNvSpPr/>
      </dsp:nvSpPr>
      <dsp:spPr>
        <a:xfrm>
          <a:off x="2894989" y="1647773"/>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F864D7-75D3-43AF-B8FE-79534FF9AF5F}">
      <dsp:nvSpPr>
        <dsp:cNvPr id="0" name=""/>
        <dsp:cNvSpPr/>
      </dsp:nvSpPr>
      <dsp:spPr>
        <a:xfrm>
          <a:off x="3087869" y="151306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err="1">
              <a:solidFill>
                <a:schemeClr val="accent2"/>
              </a:solidFill>
            </a:rPr>
            <a:t>Homoplazmi</a:t>
          </a:r>
          <a:r>
            <a:rPr lang="tr-TR" sz="2000" kern="1200" dirty="0">
              <a:solidFill>
                <a:schemeClr val="accent2"/>
              </a:solidFill>
            </a:rPr>
            <a:t> </a:t>
          </a:r>
        </a:p>
      </dsp:txBody>
      <dsp:txXfrm>
        <a:off x="3087869" y="1513062"/>
        <a:ext cx="2562555" cy="471839"/>
      </dsp:txXfrm>
    </dsp:sp>
    <dsp:sp modelId="{626979E8-91A6-4732-B3BC-63E6867E769B}">
      <dsp:nvSpPr>
        <dsp:cNvPr id="0" name=""/>
        <dsp:cNvSpPr/>
      </dsp:nvSpPr>
      <dsp:spPr>
        <a:xfrm>
          <a:off x="2894989" y="2119612"/>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9A2D38-1072-4E16-983E-730173A18B8C}">
      <dsp:nvSpPr>
        <dsp:cNvPr id="0" name=""/>
        <dsp:cNvSpPr/>
      </dsp:nvSpPr>
      <dsp:spPr>
        <a:xfrm>
          <a:off x="3087869" y="198490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err="1">
              <a:solidFill>
                <a:schemeClr val="accent2"/>
              </a:solidFill>
            </a:rPr>
            <a:t>Heteroplazmi</a:t>
          </a:r>
          <a:r>
            <a:rPr lang="tr-TR" sz="2000" kern="1200" dirty="0">
              <a:solidFill>
                <a:schemeClr val="accent2"/>
              </a:solidFill>
            </a:rPr>
            <a:t> </a:t>
          </a:r>
        </a:p>
      </dsp:txBody>
      <dsp:txXfrm>
        <a:off x="3087869" y="1984902"/>
        <a:ext cx="2562555" cy="471839"/>
      </dsp:txXfrm>
    </dsp:sp>
    <dsp:sp modelId="{23504BC7-6AF9-4A34-B13E-86EC53875E83}">
      <dsp:nvSpPr>
        <dsp:cNvPr id="0" name=""/>
        <dsp:cNvSpPr/>
      </dsp:nvSpPr>
      <dsp:spPr>
        <a:xfrm>
          <a:off x="5788196" y="582343"/>
          <a:ext cx="2755435" cy="324168"/>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A3A344-D065-4FFD-91EF-CCF6F566BB8B}">
      <dsp:nvSpPr>
        <dsp:cNvPr id="0" name=""/>
        <dsp:cNvSpPr/>
      </dsp:nvSpPr>
      <dsp:spPr>
        <a:xfrm>
          <a:off x="5788196" y="704088"/>
          <a:ext cx="202424" cy="202424"/>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709B3B-EA79-4EB9-B644-2B6DAD3B7533}">
      <dsp:nvSpPr>
        <dsp:cNvPr id="0" name=""/>
        <dsp:cNvSpPr/>
      </dsp:nvSpPr>
      <dsp:spPr>
        <a:xfrm>
          <a:off x="5788196" y="0"/>
          <a:ext cx="2755435" cy="5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marL="0" lvl="0" indent="0" algn="l" defTabSz="1289050">
            <a:lnSpc>
              <a:spcPct val="90000"/>
            </a:lnSpc>
            <a:spcBef>
              <a:spcPct val="0"/>
            </a:spcBef>
            <a:spcAft>
              <a:spcPct val="35000"/>
            </a:spcAft>
            <a:buNone/>
          </a:pPr>
          <a:r>
            <a:rPr lang="tr-TR" sz="2900" kern="1200" dirty="0">
              <a:solidFill>
                <a:schemeClr val="accent2">
                  <a:lumMod val="75000"/>
                </a:schemeClr>
              </a:solidFill>
            </a:rPr>
            <a:t>Tekrar Dizi</a:t>
          </a:r>
        </a:p>
      </dsp:txBody>
      <dsp:txXfrm>
        <a:off x="5788196" y="0"/>
        <a:ext cx="2755435" cy="582343"/>
      </dsp:txXfrm>
    </dsp:sp>
    <dsp:sp modelId="{F68E563B-390C-4649-B813-20146D5F5581}">
      <dsp:nvSpPr>
        <dsp:cNvPr id="0" name=""/>
        <dsp:cNvSpPr/>
      </dsp:nvSpPr>
      <dsp:spPr>
        <a:xfrm>
          <a:off x="5788196" y="1175933"/>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4D2ED1-AD2A-4CB9-B17D-3C1141C2A65E}">
      <dsp:nvSpPr>
        <dsp:cNvPr id="0" name=""/>
        <dsp:cNvSpPr/>
      </dsp:nvSpPr>
      <dsp:spPr>
        <a:xfrm>
          <a:off x="5981077" y="104122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accent2"/>
              </a:solidFill>
            </a:rPr>
            <a:t>Üçlü </a:t>
          </a:r>
          <a:r>
            <a:rPr lang="tr-TR" sz="2000" kern="1200" dirty="0" err="1">
              <a:solidFill>
                <a:schemeClr val="accent2"/>
              </a:solidFill>
            </a:rPr>
            <a:t>nükleotit</a:t>
          </a:r>
          <a:r>
            <a:rPr lang="tr-TR" sz="2000" kern="1200" dirty="0">
              <a:solidFill>
                <a:schemeClr val="accent2"/>
              </a:solidFill>
            </a:rPr>
            <a:t> tekrarları</a:t>
          </a:r>
        </a:p>
      </dsp:txBody>
      <dsp:txXfrm>
        <a:off x="5981077" y="1041222"/>
        <a:ext cx="2562555" cy="471839"/>
      </dsp:txXfrm>
    </dsp:sp>
    <dsp:sp modelId="{928D6290-10B9-4C44-BD52-74BB378E0209}">
      <dsp:nvSpPr>
        <dsp:cNvPr id="0" name=""/>
        <dsp:cNvSpPr/>
      </dsp:nvSpPr>
      <dsp:spPr>
        <a:xfrm>
          <a:off x="5788196" y="1647773"/>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D336E8-6C64-44B5-8F82-BEE350ACCB7B}">
      <dsp:nvSpPr>
        <dsp:cNvPr id="0" name=""/>
        <dsp:cNvSpPr/>
      </dsp:nvSpPr>
      <dsp:spPr>
        <a:xfrm>
          <a:off x="5981077" y="151306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accent2"/>
              </a:solidFill>
            </a:rPr>
            <a:t>Dinamik mutasyon</a:t>
          </a:r>
        </a:p>
      </dsp:txBody>
      <dsp:txXfrm>
        <a:off x="5981077" y="1513062"/>
        <a:ext cx="2562555" cy="471839"/>
      </dsp:txXfrm>
    </dsp:sp>
    <dsp:sp modelId="{5356201C-26F4-4A2B-A92C-21A0774BE8F3}">
      <dsp:nvSpPr>
        <dsp:cNvPr id="0" name=""/>
        <dsp:cNvSpPr/>
      </dsp:nvSpPr>
      <dsp:spPr>
        <a:xfrm>
          <a:off x="5788196" y="2119612"/>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F1F9F5-43D2-4DF2-B20E-84912BF5A67E}">
      <dsp:nvSpPr>
        <dsp:cNvPr id="0" name=""/>
        <dsp:cNvSpPr/>
      </dsp:nvSpPr>
      <dsp:spPr>
        <a:xfrm>
          <a:off x="5981077" y="1984902"/>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accent2"/>
              </a:solidFill>
            </a:rPr>
            <a:t>Kuşaklar boyunca artan</a:t>
          </a:r>
        </a:p>
      </dsp:txBody>
      <dsp:txXfrm>
        <a:off x="5981077" y="1984902"/>
        <a:ext cx="2562555" cy="471839"/>
      </dsp:txXfrm>
    </dsp:sp>
    <dsp:sp modelId="{BD9C2E6E-CCA3-4F15-BE10-59584246D997}">
      <dsp:nvSpPr>
        <dsp:cNvPr id="0" name=""/>
        <dsp:cNvSpPr/>
      </dsp:nvSpPr>
      <dsp:spPr>
        <a:xfrm>
          <a:off x="8683443" y="586009"/>
          <a:ext cx="2755435" cy="324168"/>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1AFF99-0A4B-45CD-8FDD-596A3347A75A}">
      <dsp:nvSpPr>
        <dsp:cNvPr id="0" name=""/>
        <dsp:cNvSpPr/>
      </dsp:nvSpPr>
      <dsp:spPr>
        <a:xfrm>
          <a:off x="8683443" y="707754"/>
          <a:ext cx="202424" cy="202424"/>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7D6655-94CD-421F-B5CD-750E6E3B5813}">
      <dsp:nvSpPr>
        <dsp:cNvPr id="0" name=""/>
        <dsp:cNvSpPr/>
      </dsp:nvSpPr>
      <dsp:spPr>
        <a:xfrm>
          <a:off x="8681404" y="0"/>
          <a:ext cx="2759513" cy="58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marL="0" lvl="0" indent="0" algn="l" defTabSz="1289050">
            <a:lnSpc>
              <a:spcPct val="90000"/>
            </a:lnSpc>
            <a:spcBef>
              <a:spcPct val="0"/>
            </a:spcBef>
            <a:spcAft>
              <a:spcPct val="35000"/>
            </a:spcAft>
            <a:buNone/>
          </a:pPr>
          <a:r>
            <a:rPr lang="tr-TR" sz="2900" kern="1200" dirty="0">
              <a:solidFill>
                <a:schemeClr val="accent2">
                  <a:lumMod val="75000"/>
                </a:schemeClr>
              </a:solidFill>
            </a:rPr>
            <a:t>Somatik Hücre</a:t>
          </a:r>
        </a:p>
      </dsp:txBody>
      <dsp:txXfrm>
        <a:off x="8681404" y="0"/>
        <a:ext cx="2759513" cy="589675"/>
      </dsp:txXfrm>
    </dsp:sp>
    <dsp:sp modelId="{2B324C30-C63F-4CB4-9D12-FAD41B6739A4}">
      <dsp:nvSpPr>
        <dsp:cNvPr id="0" name=""/>
        <dsp:cNvSpPr/>
      </dsp:nvSpPr>
      <dsp:spPr>
        <a:xfrm>
          <a:off x="8681404" y="1179599"/>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E7FF14-BF53-4DA6-998D-8B4C54DD62CB}">
      <dsp:nvSpPr>
        <dsp:cNvPr id="0" name=""/>
        <dsp:cNvSpPr/>
      </dsp:nvSpPr>
      <dsp:spPr>
        <a:xfrm>
          <a:off x="8874285" y="1044888"/>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accent2"/>
              </a:solidFill>
            </a:rPr>
            <a:t>Kanser</a:t>
          </a:r>
        </a:p>
      </dsp:txBody>
      <dsp:txXfrm>
        <a:off x="8874285" y="1044888"/>
        <a:ext cx="2562555" cy="471839"/>
      </dsp:txXfrm>
    </dsp:sp>
    <dsp:sp modelId="{BA738072-A7C8-42D8-AC2F-96E797303087}">
      <dsp:nvSpPr>
        <dsp:cNvPr id="0" name=""/>
        <dsp:cNvSpPr/>
      </dsp:nvSpPr>
      <dsp:spPr>
        <a:xfrm>
          <a:off x="8681404" y="1651438"/>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160314-CEC2-485C-9F3C-133EF785299C}">
      <dsp:nvSpPr>
        <dsp:cNvPr id="0" name=""/>
        <dsp:cNvSpPr/>
      </dsp:nvSpPr>
      <dsp:spPr>
        <a:xfrm>
          <a:off x="8874285" y="1516728"/>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err="1">
              <a:solidFill>
                <a:schemeClr val="accent2"/>
              </a:solidFill>
            </a:rPr>
            <a:t>Onkogenik</a:t>
          </a:r>
          <a:r>
            <a:rPr lang="tr-TR" sz="2000" kern="1200" dirty="0">
              <a:solidFill>
                <a:schemeClr val="accent2"/>
              </a:solidFill>
            </a:rPr>
            <a:t> genler</a:t>
          </a:r>
        </a:p>
      </dsp:txBody>
      <dsp:txXfrm>
        <a:off x="8874285" y="1516728"/>
        <a:ext cx="2562555" cy="471839"/>
      </dsp:txXfrm>
    </dsp:sp>
    <dsp:sp modelId="{6E5F89E9-B7E6-4468-81C5-8CE3BE1BDEE9}">
      <dsp:nvSpPr>
        <dsp:cNvPr id="0" name=""/>
        <dsp:cNvSpPr/>
      </dsp:nvSpPr>
      <dsp:spPr>
        <a:xfrm>
          <a:off x="8681404" y="2123278"/>
          <a:ext cx="202419" cy="202419"/>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1D4EAC-DACC-4829-A515-E0C98627F489}">
      <dsp:nvSpPr>
        <dsp:cNvPr id="0" name=""/>
        <dsp:cNvSpPr/>
      </dsp:nvSpPr>
      <dsp:spPr>
        <a:xfrm>
          <a:off x="8874285" y="1988568"/>
          <a:ext cx="2562555" cy="471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accent2"/>
              </a:solidFill>
            </a:rPr>
            <a:t>Tümör </a:t>
          </a:r>
          <a:r>
            <a:rPr lang="tr-TR" sz="2000" kern="1200" dirty="0" err="1">
              <a:solidFill>
                <a:schemeClr val="accent2"/>
              </a:solidFill>
            </a:rPr>
            <a:t>supressör</a:t>
          </a:r>
          <a:r>
            <a:rPr lang="tr-TR" sz="2000" kern="1200" dirty="0">
              <a:solidFill>
                <a:schemeClr val="accent2"/>
              </a:solidFill>
            </a:rPr>
            <a:t> genler</a:t>
          </a:r>
        </a:p>
      </dsp:txBody>
      <dsp:txXfrm>
        <a:off x="8874285" y="1988568"/>
        <a:ext cx="2562555" cy="4718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BDDFD-1095-4073-B61B-D110A77A77FC}">
      <dsp:nvSpPr>
        <dsp:cNvPr id="0" name=""/>
        <dsp:cNvSpPr/>
      </dsp:nvSpPr>
      <dsp:spPr>
        <a:xfrm>
          <a:off x="0" y="1228386"/>
          <a:ext cx="1967507" cy="787003"/>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err="1"/>
            <a:t>Totipotent</a:t>
          </a:r>
          <a:endParaRPr lang="tr-TR" sz="1900" kern="1200" dirty="0"/>
        </a:p>
      </dsp:txBody>
      <dsp:txXfrm>
        <a:off x="393502" y="1228386"/>
        <a:ext cx="1180504" cy="787003"/>
      </dsp:txXfrm>
    </dsp:sp>
    <dsp:sp modelId="{166F6C96-E98E-48D8-9F90-D41119FC2EB2}">
      <dsp:nvSpPr>
        <dsp:cNvPr id="0" name=""/>
        <dsp:cNvSpPr/>
      </dsp:nvSpPr>
      <dsp:spPr>
        <a:xfrm>
          <a:off x="1770757" y="1228386"/>
          <a:ext cx="1967507" cy="787003"/>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err="1"/>
            <a:t>Embriyonik</a:t>
          </a:r>
          <a:endParaRPr lang="tr-TR" sz="1900" kern="1200" dirty="0"/>
        </a:p>
      </dsp:txBody>
      <dsp:txXfrm>
        <a:off x="2164259" y="1228386"/>
        <a:ext cx="1180504" cy="787003"/>
      </dsp:txXfrm>
    </dsp:sp>
    <dsp:sp modelId="{2AB1E768-A52F-4065-8F52-DE489EF2FAA9}">
      <dsp:nvSpPr>
        <dsp:cNvPr id="0" name=""/>
        <dsp:cNvSpPr/>
      </dsp:nvSpPr>
      <dsp:spPr>
        <a:xfrm>
          <a:off x="3541514" y="1228386"/>
          <a:ext cx="1967507" cy="787003"/>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err="1"/>
            <a:t>Pluripotent</a:t>
          </a:r>
          <a:r>
            <a:rPr lang="tr-TR" sz="1900" kern="1200" dirty="0"/>
            <a:t>/ </a:t>
          </a:r>
          <a:r>
            <a:rPr lang="tr-TR" sz="1900" kern="1200" dirty="0" err="1"/>
            <a:t>Multipotent</a:t>
          </a:r>
          <a:endParaRPr lang="tr-TR" sz="1900" kern="1200" dirty="0"/>
        </a:p>
      </dsp:txBody>
      <dsp:txXfrm>
        <a:off x="3935016" y="1228386"/>
        <a:ext cx="1180504" cy="787003"/>
      </dsp:txXfrm>
    </dsp:sp>
    <dsp:sp modelId="{6B26C689-AB56-4A4F-8103-E4517D1E978F}">
      <dsp:nvSpPr>
        <dsp:cNvPr id="0" name=""/>
        <dsp:cNvSpPr/>
      </dsp:nvSpPr>
      <dsp:spPr>
        <a:xfrm>
          <a:off x="5312271" y="1228386"/>
          <a:ext cx="1967507" cy="787003"/>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err="1"/>
            <a:t>Unipotent</a:t>
          </a:r>
          <a:endParaRPr lang="tr-TR" sz="1900" kern="1200" dirty="0"/>
        </a:p>
      </dsp:txBody>
      <dsp:txXfrm>
        <a:off x="5705773" y="1228386"/>
        <a:ext cx="1180504" cy="787003"/>
      </dsp:txXfrm>
    </dsp:sp>
    <dsp:sp modelId="{6F7DF680-4328-4CA9-B642-FAB47AB818BA}">
      <dsp:nvSpPr>
        <dsp:cNvPr id="0" name=""/>
        <dsp:cNvSpPr/>
      </dsp:nvSpPr>
      <dsp:spPr>
        <a:xfrm>
          <a:off x="7083028" y="1228386"/>
          <a:ext cx="1967507" cy="787003"/>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err="1"/>
            <a:t>Mezenkimal</a:t>
          </a:r>
          <a:endParaRPr lang="tr-TR" sz="1900" kern="1200" dirty="0"/>
        </a:p>
      </dsp:txBody>
      <dsp:txXfrm>
        <a:off x="7476530" y="1228386"/>
        <a:ext cx="1180504" cy="787003"/>
      </dsp:txXfrm>
    </dsp:sp>
    <dsp:sp modelId="{0C66C215-3723-4FFE-B341-3061195A960B}">
      <dsp:nvSpPr>
        <dsp:cNvPr id="0" name=""/>
        <dsp:cNvSpPr/>
      </dsp:nvSpPr>
      <dsp:spPr>
        <a:xfrm>
          <a:off x="8853785" y="1228386"/>
          <a:ext cx="1967507" cy="787003"/>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a:t>Uyarılmış </a:t>
          </a:r>
          <a:r>
            <a:rPr lang="tr-TR" sz="1900" kern="1200" dirty="0" err="1"/>
            <a:t>Progenitör</a:t>
          </a:r>
          <a:endParaRPr lang="tr-TR" sz="1900" kern="1200" dirty="0"/>
        </a:p>
      </dsp:txBody>
      <dsp:txXfrm>
        <a:off x="9247287" y="1228386"/>
        <a:ext cx="1180504" cy="787003"/>
      </dsp:txXfrm>
    </dsp:sp>
    <dsp:sp modelId="{C10E1C95-3DAC-4385-9BF9-36B97A116F2D}">
      <dsp:nvSpPr>
        <dsp:cNvPr id="0" name=""/>
        <dsp:cNvSpPr/>
      </dsp:nvSpPr>
      <dsp:spPr>
        <a:xfrm>
          <a:off x="4485445" y="2456772"/>
          <a:ext cx="1967507" cy="787003"/>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a:t>Somatik</a:t>
          </a:r>
        </a:p>
      </dsp:txBody>
      <dsp:txXfrm>
        <a:off x="4878947" y="2456772"/>
        <a:ext cx="1180504" cy="7870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BCA91-A5C4-444E-B6BA-68A9F885F321}">
      <dsp:nvSpPr>
        <dsp:cNvPr id="0" name=""/>
        <dsp:cNvSpPr/>
      </dsp:nvSpPr>
      <dsp:spPr>
        <a:xfrm rot="1766250">
          <a:off x="3720652" y="2677437"/>
          <a:ext cx="760090" cy="46142"/>
        </a:xfrm>
        <a:custGeom>
          <a:avLst/>
          <a:gdLst/>
          <a:ahLst/>
          <a:cxnLst/>
          <a:rect l="0" t="0" r="0" b="0"/>
          <a:pathLst>
            <a:path>
              <a:moveTo>
                <a:pt x="0" y="23071"/>
              </a:moveTo>
              <a:lnTo>
                <a:pt x="760090" y="23071"/>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294C56-B822-4285-9C43-F9211936BD8B}">
      <dsp:nvSpPr>
        <dsp:cNvPr id="0" name=""/>
        <dsp:cNvSpPr/>
      </dsp:nvSpPr>
      <dsp:spPr>
        <a:xfrm rot="19833750">
          <a:off x="3720652" y="1300732"/>
          <a:ext cx="760090" cy="46142"/>
        </a:xfrm>
        <a:custGeom>
          <a:avLst/>
          <a:gdLst/>
          <a:ahLst/>
          <a:cxnLst/>
          <a:rect l="0" t="0" r="0" b="0"/>
          <a:pathLst>
            <a:path>
              <a:moveTo>
                <a:pt x="0" y="23071"/>
              </a:moveTo>
              <a:lnTo>
                <a:pt x="760090" y="23071"/>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2BAABB-8724-44B2-B9EB-C25FB5B79F05}">
      <dsp:nvSpPr>
        <dsp:cNvPr id="0" name=""/>
        <dsp:cNvSpPr/>
      </dsp:nvSpPr>
      <dsp:spPr>
        <a:xfrm>
          <a:off x="1611246" y="742466"/>
          <a:ext cx="2539379" cy="253937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F02082-A72D-41A4-97CB-F4FD6931D169}">
      <dsp:nvSpPr>
        <dsp:cNvPr id="0" name=""/>
        <dsp:cNvSpPr/>
      </dsp:nvSpPr>
      <dsp:spPr>
        <a:xfrm>
          <a:off x="4333320" y="796"/>
          <a:ext cx="1523627" cy="1523627"/>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tr-TR" sz="1700" kern="1200" dirty="0" err="1">
              <a:latin typeface="Times New Roman" panose="02020603050405020304" pitchFamily="18" charset="0"/>
              <a:cs typeface="Times New Roman" panose="02020603050405020304" pitchFamily="18" charset="0"/>
            </a:rPr>
            <a:t>Embriyonik</a:t>
          </a:r>
          <a:r>
            <a:rPr lang="tr-TR" sz="1700" kern="1200" dirty="0">
              <a:latin typeface="Times New Roman" panose="02020603050405020304" pitchFamily="18" charset="0"/>
              <a:cs typeface="Times New Roman" panose="02020603050405020304" pitchFamily="18" charset="0"/>
            </a:rPr>
            <a:t> kök hücreler</a:t>
          </a:r>
        </a:p>
      </dsp:txBody>
      <dsp:txXfrm>
        <a:off x="4556450" y="223926"/>
        <a:ext cx="1077367" cy="1077367"/>
      </dsp:txXfrm>
    </dsp:sp>
    <dsp:sp modelId="{C18C1456-5720-4C1D-9CD3-E305113681EE}">
      <dsp:nvSpPr>
        <dsp:cNvPr id="0" name=""/>
        <dsp:cNvSpPr/>
      </dsp:nvSpPr>
      <dsp:spPr>
        <a:xfrm>
          <a:off x="4333320" y="2499888"/>
          <a:ext cx="1523627" cy="1523627"/>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Uyarılmış </a:t>
          </a:r>
          <a:r>
            <a:rPr lang="tr-TR" sz="1700" kern="1200" dirty="0" err="1">
              <a:latin typeface="Times New Roman" panose="02020603050405020304" pitchFamily="18" charset="0"/>
              <a:cs typeface="Times New Roman" panose="02020603050405020304" pitchFamily="18" charset="0"/>
            </a:rPr>
            <a:t>pluripotent</a:t>
          </a:r>
          <a:r>
            <a:rPr lang="tr-TR" sz="1700" kern="1200" dirty="0">
              <a:latin typeface="Times New Roman" panose="02020603050405020304" pitchFamily="18" charset="0"/>
              <a:cs typeface="Times New Roman" panose="02020603050405020304" pitchFamily="18" charset="0"/>
            </a:rPr>
            <a:t> kök hücreler</a:t>
          </a:r>
        </a:p>
      </dsp:txBody>
      <dsp:txXfrm>
        <a:off x="4556450" y="2723018"/>
        <a:ext cx="1077367" cy="10773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CCBB9-5B69-41DD-9214-B5AA4273320A}">
      <dsp:nvSpPr>
        <dsp:cNvPr id="0" name=""/>
        <dsp:cNvSpPr/>
      </dsp:nvSpPr>
      <dsp:spPr>
        <a:xfrm>
          <a:off x="2748078" y="31"/>
          <a:ext cx="4092029" cy="37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l" defTabSz="755650">
            <a:lnSpc>
              <a:spcPct val="90000"/>
            </a:lnSpc>
            <a:spcBef>
              <a:spcPct val="0"/>
            </a:spcBef>
            <a:spcAft>
              <a:spcPct val="35000"/>
            </a:spcAft>
            <a:buNone/>
          </a:pPr>
          <a:endParaRPr lang="tr-TR" sz="1700" kern="1200" dirty="0"/>
        </a:p>
      </dsp:txBody>
      <dsp:txXfrm>
        <a:off x="2748078" y="31"/>
        <a:ext cx="4092029" cy="372002"/>
      </dsp:txXfrm>
    </dsp:sp>
    <dsp:sp modelId="{48FB5E7C-F5C8-44B0-866E-A02367F5BAAF}">
      <dsp:nvSpPr>
        <dsp:cNvPr id="0" name=""/>
        <dsp:cNvSpPr/>
      </dsp:nvSpPr>
      <dsp:spPr>
        <a:xfrm>
          <a:off x="2748078" y="372034"/>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5CBF7B-84D1-4FEF-8C04-708FBBCEBB96}">
      <dsp:nvSpPr>
        <dsp:cNvPr id="0" name=""/>
        <dsp:cNvSpPr/>
      </dsp:nvSpPr>
      <dsp:spPr>
        <a:xfrm>
          <a:off x="3323235" y="372034"/>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CBD2AB-80E4-4FCB-89B3-554B9C072217}">
      <dsp:nvSpPr>
        <dsp:cNvPr id="0" name=""/>
        <dsp:cNvSpPr/>
      </dsp:nvSpPr>
      <dsp:spPr>
        <a:xfrm>
          <a:off x="3898847" y="372034"/>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DD5D5D-2918-4258-9CDA-9168E38C1605}">
      <dsp:nvSpPr>
        <dsp:cNvPr id="0" name=""/>
        <dsp:cNvSpPr/>
      </dsp:nvSpPr>
      <dsp:spPr>
        <a:xfrm>
          <a:off x="4474005" y="372034"/>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F1EC11-CCF0-4FED-906F-C7773ADAF621}">
      <dsp:nvSpPr>
        <dsp:cNvPr id="0" name=""/>
        <dsp:cNvSpPr/>
      </dsp:nvSpPr>
      <dsp:spPr>
        <a:xfrm>
          <a:off x="5049617" y="372034"/>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09B939-F0C7-430B-9F0D-22B27A96D1C3}">
      <dsp:nvSpPr>
        <dsp:cNvPr id="0" name=""/>
        <dsp:cNvSpPr/>
      </dsp:nvSpPr>
      <dsp:spPr>
        <a:xfrm>
          <a:off x="5624774" y="372034"/>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7BFA89-4755-42C5-BA68-4CE1458AF2FE}">
      <dsp:nvSpPr>
        <dsp:cNvPr id="0" name=""/>
        <dsp:cNvSpPr/>
      </dsp:nvSpPr>
      <dsp:spPr>
        <a:xfrm>
          <a:off x="6200386" y="372034"/>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FAA2F8-F3C2-4470-9700-A41A3F4B1793}">
      <dsp:nvSpPr>
        <dsp:cNvPr id="0" name=""/>
        <dsp:cNvSpPr/>
      </dsp:nvSpPr>
      <dsp:spPr>
        <a:xfrm>
          <a:off x="2748078" y="447812"/>
          <a:ext cx="4145225" cy="606226"/>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l" defTabSz="1466850">
            <a:lnSpc>
              <a:spcPct val="90000"/>
            </a:lnSpc>
            <a:spcBef>
              <a:spcPct val="0"/>
            </a:spcBef>
            <a:spcAft>
              <a:spcPct val="35000"/>
            </a:spcAft>
            <a:buNone/>
          </a:pPr>
          <a:r>
            <a:rPr lang="tr-TR" sz="3300" kern="1200" dirty="0">
              <a:solidFill>
                <a:schemeClr val="accent2"/>
              </a:solidFill>
              <a:latin typeface="Times New Roman" panose="02020603050405020304" pitchFamily="18" charset="0"/>
              <a:cs typeface="Times New Roman" panose="02020603050405020304" pitchFamily="18" charset="0"/>
            </a:rPr>
            <a:t>Mega </a:t>
          </a:r>
          <a:r>
            <a:rPr lang="tr-TR" sz="3300" kern="1200" dirty="0" err="1">
              <a:solidFill>
                <a:schemeClr val="accent2"/>
              </a:solidFill>
              <a:latin typeface="Times New Roman" panose="02020603050405020304" pitchFamily="18" charset="0"/>
              <a:cs typeface="Times New Roman" panose="02020603050405020304" pitchFamily="18" charset="0"/>
            </a:rPr>
            <a:t>Nükleazlar</a:t>
          </a:r>
          <a:endParaRPr lang="tr-TR" sz="3300" kern="1200" dirty="0">
            <a:solidFill>
              <a:schemeClr val="accent2"/>
            </a:solidFill>
            <a:latin typeface="Times New Roman" panose="02020603050405020304" pitchFamily="18" charset="0"/>
            <a:cs typeface="Times New Roman" panose="02020603050405020304" pitchFamily="18" charset="0"/>
          </a:endParaRPr>
        </a:p>
      </dsp:txBody>
      <dsp:txXfrm>
        <a:off x="2748078" y="447812"/>
        <a:ext cx="4145225" cy="606226"/>
      </dsp:txXfrm>
    </dsp:sp>
    <dsp:sp modelId="{13C52C27-D32B-4F63-B8F0-4CACEE465110}">
      <dsp:nvSpPr>
        <dsp:cNvPr id="0" name=""/>
        <dsp:cNvSpPr/>
      </dsp:nvSpPr>
      <dsp:spPr>
        <a:xfrm>
          <a:off x="2748078" y="1161513"/>
          <a:ext cx="4092029" cy="37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l" defTabSz="755650">
            <a:lnSpc>
              <a:spcPct val="90000"/>
            </a:lnSpc>
            <a:spcBef>
              <a:spcPct val="0"/>
            </a:spcBef>
            <a:spcAft>
              <a:spcPct val="35000"/>
            </a:spcAft>
            <a:buNone/>
          </a:pPr>
          <a:endParaRPr lang="tr-TR" sz="1700" kern="1200"/>
        </a:p>
      </dsp:txBody>
      <dsp:txXfrm>
        <a:off x="2748078" y="1161513"/>
        <a:ext cx="4092029" cy="372002"/>
      </dsp:txXfrm>
    </dsp:sp>
    <dsp:sp modelId="{0CDE3681-8366-47E3-90A6-E74141CAB928}">
      <dsp:nvSpPr>
        <dsp:cNvPr id="0" name=""/>
        <dsp:cNvSpPr/>
      </dsp:nvSpPr>
      <dsp:spPr>
        <a:xfrm>
          <a:off x="2748078" y="1533516"/>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E0916E-4E85-438D-8ED6-D23103245143}">
      <dsp:nvSpPr>
        <dsp:cNvPr id="0" name=""/>
        <dsp:cNvSpPr/>
      </dsp:nvSpPr>
      <dsp:spPr>
        <a:xfrm>
          <a:off x="3323235" y="1533516"/>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9DAD60-43C2-4CC1-A588-F9C9A26E1B5E}">
      <dsp:nvSpPr>
        <dsp:cNvPr id="0" name=""/>
        <dsp:cNvSpPr/>
      </dsp:nvSpPr>
      <dsp:spPr>
        <a:xfrm>
          <a:off x="3898847" y="1533516"/>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E9447E-A491-456C-B1DD-2C92CF4415F1}">
      <dsp:nvSpPr>
        <dsp:cNvPr id="0" name=""/>
        <dsp:cNvSpPr/>
      </dsp:nvSpPr>
      <dsp:spPr>
        <a:xfrm>
          <a:off x="4474005" y="1533516"/>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C9E5F6-F652-4C69-A8EB-756BD8024703}">
      <dsp:nvSpPr>
        <dsp:cNvPr id="0" name=""/>
        <dsp:cNvSpPr/>
      </dsp:nvSpPr>
      <dsp:spPr>
        <a:xfrm>
          <a:off x="5049617" y="1533516"/>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3EE18D-1012-4FF3-8F2B-0A99182996C3}">
      <dsp:nvSpPr>
        <dsp:cNvPr id="0" name=""/>
        <dsp:cNvSpPr/>
      </dsp:nvSpPr>
      <dsp:spPr>
        <a:xfrm>
          <a:off x="5624774" y="1533516"/>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EF49DC-95AE-4C56-A36E-750F47A038BA}">
      <dsp:nvSpPr>
        <dsp:cNvPr id="0" name=""/>
        <dsp:cNvSpPr/>
      </dsp:nvSpPr>
      <dsp:spPr>
        <a:xfrm>
          <a:off x="6201234" y="1533516"/>
          <a:ext cx="955840"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397BD4-FEAB-4549-A006-F42196E584D1}">
      <dsp:nvSpPr>
        <dsp:cNvPr id="0" name=""/>
        <dsp:cNvSpPr/>
      </dsp:nvSpPr>
      <dsp:spPr>
        <a:xfrm>
          <a:off x="2748078" y="1609294"/>
          <a:ext cx="4145225" cy="606226"/>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l" defTabSz="1466850">
            <a:lnSpc>
              <a:spcPct val="90000"/>
            </a:lnSpc>
            <a:spcBef>
              <a:spcPct val="0"/>
            </a:spcBef>
            <a:spcAft>
              <a:spcPct val="35000"/>
            </a:spcAft>
            <a:buNone/>
          </a:pPr>
          <a:r>
            <a:rPr lang="tr-TR" sz="3300" kern="1200" dirty="0">
              <a:solidFill>
                <a:schemeClr val="accent2"/>
              </a:solidFill>
              <a:latin typeface="Times New Roman" panose="02020603050405020304" pitchFamily="18" charset="0"/>
              <a:cs typeface="Times New Roman" panose="02020603050405020304" pitchFamily="18" charset="0"/>
            </a:rPr>
            <a:t>ZNF</a:t>
          </a:r>
        </a:p>
      </dsp:txBody>
      <dsp:txXfrm>
        <a:off x="2748078" y="1609294"/>
        <a:ext cx="4145225" cy="606226"/>
      </dsp:txXfrm>
    </dsp:sp>
    <dsp:sp modelId="{891F7C31-228A-4EEE-9087-EA88917FF43E}">
      <dsp:nvSpPr>
        <dsp:cNvPr id="0" name=""/>
        <dsp:cNvSpPr/>
      </dsp:nvSpPr>
      <dsp:spPr>
        <a:xfrm>
          <a:off x="2748078" y="2322995"/>
          <a:ext cx="4092029" cy="37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l" defTabSz="755650">
            <a:lnSpc>
              <a:spcPct val="90000"/>
            </a:lnSpc>
            <a:spcBef>
              <a:spcPct val="0"/>
            </a:spcBef>
            <a:spcAft>
              <a:spcPct val="35000"/>
            </a:spcAft>
            <a:buNone/>
          </a:pPr>
          <a:endParaRPr lang="tr-TR" sz="1700" kern="1200" dirty="0"/>
        </a:p>
      </dsp:txBody>
      <dsp:txXfrm>
        <a:off x="2748078" y="2322995"/>
        <a:ext cx="4092029" cy="372002"/>
      </dsp:txXfrm>
    </dsp:sp>
    <dsp:sp modelId="{2B1B6A6B-B581-41C7-B8E3-5BD3C8F62AFA}">
      <dsp:nvSpPr>
        <dsp:cNvPr id="0" name=""/>
        <dsp:cNvSpPr/>
      </dsp:nvSpPr>
      <dsp:spPr>
        <a:xfrm>
          <a:off x="2748078" y="2694997"/>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7B88E7-826A-496C-9158-3E3E30F756FF}">
      <dsp:nvSpPr>
        <dsp:cNvPr id="0" name=""/>
        <dsp:cNvSpPr/>
      </dsp:nvSpPr>
      <dsp:spPr>
        <a:xfrm>
          <a:off x="3323235" y="2694997"/>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552D21-68AC-4567-910D-860CBE6A069E}">
      <dsp:nvSpPr>
        <dsp:cNvPr id="0" name=""/>
        <dsp:cNvSpPr/>
      </dsp:nvSpPr>
      <dsp:spPr>
        <a:xfrm>
          <a:off x="3898847" y="2694997"/>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FB2C37-B38C-4755-A36B-99DD06E8CA13}">
      <dsp:nvSpPr>
        <dsp:cNvPr id="0" name=""/>
        <dsp:cNvSpPr/>
      </dsp:nvSpPr>
      <dsp:spPr>
        <a:xfrm>
          <a:off x="4474005" y="2694997"/>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5B37AB-FA07-418B-B757-3FC423B21994}">
      <dsp:nvSpPr>
        <dsp:cNvPr id="0" name=""/>
        <dsp:cNvSpPr/>
      </dsp:nvSpPr>
      <dsp:spPr>
        <a:xfrm>
          <a:off x="5049617" y="2694997"/>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984DF3-C611-4463-A480-96D9E2002580}">
      <dsp:nvSpPr>
        <dsp:cNvPr id="0" name=""/>
        <dsp:cNvSpPr/>
      </dsp:nvSpPr>
      <dsp:spPr>
        <a:xfrm>
          <a:off x="5624774" y="2694997"/>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D5A34F-BD92-43CB-8924-5859BC39E10F}">
      <dsp:nvSpPr>
        <dsp:cNvPr id="0" name=""/>
        <dsp:cNvSpPr/>
      </dsp:nvSpPr>
      <dsp:spPr>
        <a:xfrm>
          <a:off x="6200386" y="2694997"/>
          <a:ext cx="957534" cy="757783"/>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A42F57-D6D6-480B-AD2A-8719E303DBB4}">
      <dsp:nvSpPr>
        <dsp:cNvPr id="0" name=""/>
        <dsp:cNvSpPr/>
      </dsp:nvSpPr>
      <dsp:spPr>
        <a:xfrm>
          <a:off x="2748078" y="2770776"/>
          <a:ext cx="4145225" cy="606226"/>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l" defTabSz="1466850">
            <a:lnSpc>
              <a:spcPct val="90000"/>
            </a:lnSpc>
            <a:spcBef>
              <a:spcPct val="0"/>
            </a:spcBef>
            <a:spcAft>
              <a:spcPct val="35000"/>
            </a:spcAft>
            <a:buNone/>
          </a:pPr>
          <a:r>
            <a:rPr lang="tr-TR" sz="3300" kern="1200" dirty="0">
              <a:solidFill>
                <a:schemeClr val="accent2"/>
              </a:solidFill>
              <a:latin typeface="Times New Roman" panose="02020603050405020304" pitchFamily="18" charset="0"/>
              <a:cs typeface="Times New Roman" panose="02020603050405020304" pitchFamily="18" charset="0"/>
            </a:rPr>
            <a:t>TALEN</a:t>
          </a:r>
        </a:p>
      </dsp:txBody>
      <dsp:txXfrm>
        <a:off x="2748078" y="2770776"/>
        <a:ext cx="4145225" cy="6062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7144F-55CE-4859-89EE-4510D7F407AD}">
      <dsp:nvSpPr>
        <dsp:cNvPr id="0" name=""/>
        <dsp:cNvSpPr/>
      </dsp:nvSpPr>
      <dsp:spPr>
        <a:xfrm>
          <a:off x="4318155" y="3086"/>
          <a:ext cx="1269689" cy="82529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mn-lt"/>
              <a:cs typeface="Times New Roman" panose="02020603050405020304" pitchFamily="18" charset="0"/>
            </a:rPr>
            <a:t>Ucuz</a:t>
          </a:r>
        </a:p>
      </dsp:txBody>
      <dsp:txXfrm>
        <a:off x="4358443" y="43374"/>
        <a:ext cx="1189113" cy="744722"/>
      </dsp:txXfrm>
    </dsp:sp>
    <dsp:sp modelId="{5322730B-3E8F-4C3D-B60D-E9E2887A40A4}">
      <dsp:nvSpPr>
        <dsp:cNvPr id="0" name=""/>
        <dsp:cNvSpPr/>
      </dsp:nvSpPr>
      <dsp:spPr>
        <a:xfrm>
          <a:off x="2596982" y="415735"/>
          <a:ext cx="4712035" cy="4712035"/>
        </a:xfrm>
        <a:custGeom>
          <a:avLst/>
          <a:gdLst/>
          <a:ahLst/>
          <a:cxnLst/>
          <a:rect l="0" t="0" r="0" b="0"/>
          <a:pathLst>
            <a:path>
              <a:moveTo>
                <a:pt x="2999270" y="89512"/>
              </a:moveTo>
              <a:arcTo wR="2356017" hR="2356017" stAng="17150663" swAng="1256583"/>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72204DC-1DF2-4789-B07C-78F16651FF2A}">
      <dsp:nvSpPr>
        <dsp:cNvPr id="0" name=""/>
        <dsp:cNvSpPr/>
      </dsp:nvSpPr>
      <dsp:spPr>
        <a:xfrm>
          <a:off x="6160163" y="890151"/>
          <a:ext cx="1269689" cy="82529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Hızlı</a:t>
          </a:r>
        </a:p>
      </dsp:txBody>
      <dsp:txXfrm>
        <a:off x="6200451" y="930439"/>
        <a:ext cx="1189113" cy="744722"/>
      </dsp:txXfrm>
    </dsp:sp>
    <dsp:sp modelId="{19E89FCA-DB12-4559-B4D4-B8B314D72E37}">
      <dsp:nvSpPr>
        <dsp:cNvPr id="0" name=""/>
        <dsp:cNvSpPr/>
      </dsp:nvSpPr>
      <dsp:spPr>
        <a:xfrm>
          <a:off x="2596982" y="415735"/>
          <a:ext cx="4712035" cy="4712035"/>
        </a:xfrm>
        <a:custGeom>
          <a:avLst/>
          <a:gdLst/>
          <a:ahLst/>
          <a:cxnLst/>
          <a:rect l="0" t="0" r="0" b="0"/>
          <a:pathLst>
            <a:path>
              <a:moveTo>
                <a:pt x="4467296" y="1310398"/>
              </a:moveTo>
              <a:arcTo wR="2356017" hR="2356017" stAng="20019175" swAng="1726326"/>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D03A8BC-9E91-4A32-B94A-1D32CBF7183F}">
      <dsp:nvSpPr>
        <dsp:cNvPr id="0" name=""/>
        <dsp:cNvSpPr/>
      </dsp:nvSpPr>
      <dsp:spPr>
        <a:xfrm>
          <a:off x="6615102" y="2883367"/>
          <a:ext cx="1269689" cy="82529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Basit</a:t>
          </a:r>
        </a:p>
      </dsp:txBody>
      <dsp:txXfrm>
        <a:off x="6655390" y="2923655"/>
        <a:ext cx="1189113" cy="744722"/>
      </dsp:txXfrm>
    </dsp:sp>
    <dsp:sp modelId="{141A2E57-28E7-4100-B6B3-DB2857B74692}">
      <dsp:nvSpPr>
        <dsp:cNvPr id="0" name=""/>
        <dsp:cNvSpPr/>
      </dsp:nvSpPr>
      <dsp:spPr>
        <a:xfrm>
          <a:off x="2596982" y="415735"/>
          <a:ext cx="4712035" cy="4712035"/>
        </a:xfrm>
        <a:custGeom>
          <a:avLst/>
          <a:gdLst/>
          <a:ahLst/>
          <a:cxnLst/>
          <a:rect l="0" t="0" r="0" b="0"/>
          <a:pathLst>
            <a:path>
              <a:moveTo>
                <a:pt x="4513963" y="3301580"/>
              </a:moveTo>
              <a:arcTo wR="2356017" hR="2356017" stAng="1419717" swAng="1358750"/>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A33BB35-5E35-434C-8190-5709662C811F}">
      <dsp:nvSpPr>
        <dsp:cNvPr id="0" name=""/>
        <dsp:cNvSpPr/>
      </dsp:nvSpPr>
      <dsp:spPr>
        <a:xfrm>
          <a:off x="5340392" y="4481802"/>
          <a:ext cx="1269689" cy="82529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Kesin</a:t>
          </a:r>
        </a:p>
      </dsp:txBody>
      <dsp:txXfrm>
        <a:off x="5380680" y="4522090"/>
        <a:ext cx="1189113" cy="744722"/>
      </dsp:txXfrm>
    </dsp:sp>
    <dsp:sp modelId="{47E228A5-0E0B-42A4-A516-9F24D6532F6B}">
      <dsp:nvSpPr>
        <dsp:cNvPr id="0" name=""/>
        <dsp:cNvSpPr/>
      </dsp:nvSpPr>
      <dsp:spPr>
        <a:xfrm>
          <a:off x="2596982" y="415735"/>
          <a:ext cx="4712035" cy="4712035"/>
        </a:xfrm>
        <a:custGeom>
          <a:avLst/>
          <a:gdLst/>
          <a:ahLst/>
          <a:cxnLst/>
          <a:rect l="0" t="0" r="0" b="0"/>
          <a:pathLst>
            <a:path>
              <a:moveTo>
                <a:pt x="2735765" y="4681229"/>
              </a:moveTo>
              <a:arcTo wR="2356017" hR="2356017" stAng="4843468" swAng="1113063"/>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0E9131-66AD-4059-ACD2-0D9FEFCA85B7}">
      <dsp:nvSpPr>
        <dsp:cNvPr id="0" name=""/>
        <dsp:cNvSpPr/>
      </dsp:nvSpPr>
      <dsp:spPr>
        <a:xfrm>
          <a:off x="3295917" y="4481802"/>
          <a:ext cx="1269689" cy="82529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Spesifik</a:t>
          </a:r>
        </a:p>
      </dsp:txBody>
      <dsp:txXfrm>
        <a:off x="3336205" y="4522090"/>
        <a:ext cx="1189113" cy="744722"/>
      </dsp:txXfrm>
    </dsp:sp>
    <dsp:sp modelId="{9443A45A-3BA4-4D11-9FD2-A7DB475ACE9C}">
      <dsp:nvSpPr>
        <dsp:cNvPr id="0" name=""/>
        <dsp:cNvSpPr/>
      </dsp:nvSpPr>
      <dsp:spPr>
        <a:xfrm>
          <a:off x="2596982" y="415735"/>
          <a:ext cx="4712035" cy="4712035"/>
        </a:xfrm>
        <a:custGeom>
          <a:avLst/>
          <a:gdLst/>
          <a:ahLst/>
          <a:cxnLst/>
          <a:rect l="0" t="0" r="0" b="0"/>
          <a:pathLst>
            <a:path>
              <a:moveTo>
                <a:pt x="728517" y="4059562"/>
              </a:moveTo>
              <a:arcTo wR="2356017" hR="2356017" stAng="8021533" swAng="1358750"/>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D878ADE-4AF7-4F26-8E88-FAF2E26075C5}">
      <dsp:nvSpPr>
        <dsp:cNvPr id="0" name=""/>
        <dsp:cNvSpPr/>
      </dsp:nvSpPr>
      <dsp:spPr>
        <a:xfrm>
          <a:off x="2021207" y="2883367"/>
          <a:ext cx="1269689" cy="82529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Hedefi hem RNA hem de DNA</a:t>
          </a:r>
        </a:p>
      </dsp:txBody>
      <dsp:txXfrm>
        <a:off x="2061495" y="2923655"/>
        <a:ext cx="1189113" cy="744722"/>
      </dsp:txXfrm>
    </dsp:sp>
    <dsp:sp modelId="{107E7F96-EAE1-413E-98E3-8DF17BD38D30}">
      <dsp:nvSpPr>
        <dsp:cNvPr id="0" name=""/>
        <dsp:cNvSpPr/>
      </dsp:nvSpPr>
      <dsp:spPr>
        <a:xfrm>
          <a:off x="2596982" y="415735"/>
          <a:ext cx="4712035" cy="4712035"/>
        </a:xfrm>
        <a:custGeom>
          <a:avLst/>
          <a:gdLst/>
          <a:ahLst/>
          <a:cxnLst/>
          <a:rect l="0" t="0" r="0" b="0"/>
          <a:pathLst>
            <a:path>
              <a:moveTo>
                <a:pt x="2109" y="2455705"/>
              </a:moveTo>
              <a:arcTo wR="2356017" hR="2356017" stAng="10654499" swAng="1726326"/>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8919E73-9F6A-4DC1-9018-F8B84FD838C2}">
      <dsp:nvSpPr>
        <dsp:cNvPr id="0" name=""/>
        <dsp:cNvSpPr/>
      </dsp:nvSpPr>
      <dsp:spPr>
        <a:xfrm>
          <a:off x="2476146" y="890151"/>
          <a:ext cx="1269689" cy="82529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3 farklı yolla hücreye gönderilebilir</a:t>
          </a:r>
        </a:p>
      </dsp:txBody>
      <dsp:txXfrm>
        <a:off x="2516434" y="930439"/>
        <a:ext cx="1189113" cy="744722"/>
      </dsp:txXfrm>
    </dsp:sp>
    <dsp:sp modelId="{E96643F6-7A0D-4FCD-96FD-9E108318E566}">
      <dsp:nvSpPr>
        <dsp:cNvPr id="0" name=""/>
        <dsp:cNvSpPr/>
      </dsp:nvSpPr>
      <dsp:spPr>
        <a:xfrm>
          <a:off x="2596982" y="415735"/>
          <a:ext cx="4712035" cy="4712035"/>
        </a:xfrm>
        <a:custGeom>
          <a:avLst/>
          <a:gdLst/>
          <a:ahLst/>
          <a:cxnLst/>
          <a:rect l="0" t="0" r="0" b="0"/>
          <a:pathLst>
            <a:path>
              <a:moveTo>
                <a:pt x="945121" y="469171"/>
              </a:moveTo>
              <a:arcTo wR="2356017" hR="2356017" stAng="13992754" swAng="1256583"/>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D3ECA-D9F3-42D0-B2E6-D93CE90F09AE}" type="datetimeFigureOut">
              <a:rPr lang="tr-TR" smtClean="0"/>
              <a:t>11.01.2021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D8A2DF-BD88-45BF-8248-4824B309ABA4}" type="slidenum">
              <a:rPr lang="tr-TR" smtClean="0"/>
              <a:t>‹#›</a:t>
            </a:fld>
            <a:endParaRPr lang="tr-TR"/>
          </a:p>
        </p:txBody>
      </p:sp>
    </p:spTree>
    <p:extLst>
      <p:ext uri="{BB962C8B-B14F-4D97-AF65-F5344CB8AC3E}">
        <p14:creationId xmlns:p14="http://schemas.microsoft.com/office/powerpoint/2010/main" val="2090972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065563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1/11/2021</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120728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828350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234461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51671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464420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58654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868214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599116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366827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1/11/2021</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956014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1/11/2021</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a:t>
            </a:fld>
            <a:endParaRPr lang="en-US"/>
          </a:p>
        </p:txBody>
      </p:sp>
    </p:spTree>
    <p:extLst>
      <p:ext uri="{BB962C8B-B14F-4D97-AF65-F5344CB8AC3E}">
        <p14:creationId xmlns:p14="http://schemas.microsoft.com/office/powerpoint/2010/main" val="1182062252"/>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1" r:id="rId6"/>
    <p:sldLayoutId id="2147483777" r:id="rId7"/>
    <p:sldLayoutId id="2147483778" r:id="rId8"/>
    <p:sldLayoutId id="2147483779" r:id="rId9"/>
    <p:sldLayoutId id="2147483780" r:id="rId10"/>
    <p:sldLayoutId id="2147483782" r:id="rId11"/>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hyperlink" Target="https://www.youtube.com/watch?v=4YKFw2KZA5o&amp;feature=youtu.b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medium.com/@salmafuadiyah/crispr-cas-9-a-powerful-method-for-engineering-your-gene-of-interest-f42c58a54d17" TargetMode="External"/><Relationship Id="rId3" Type="http://schemas.openxmlformats.org/officeDocument/2006/relationships/hyperlink" Target="https://acbouquetwebmaster.wixsite.com/updownsyndrome/fullscreen-page/comp-jb6fpfnq/c50b7ee1-a003-4df4-bd22-e4229dfd89ef/3/%3Fi%3D3%26p%3Dcomponent_53793%26s%3Dstyle-jb6g32j1" TargetMode="External"/><Relationship Id="rId7" Type="http://schemas.openxmlformats.org/officeDocument/2006/relationships/hyperlink" Target="https://enlightenbio.blog/2018/10/15/crispr-base-editors-an-upgrade-for-treatment-of-genetic-disease/" TargetMode="External"/><Relationship Id="rId12" Type="http://schemas.openxmlformats.org/officeDocument/2006/relationships/hyperlink" Target="http://sitn.hms.harvard.edu/flash/2014/crispr-a-game-changing-genetic-engineering-technique/" TargetMode="External"/><Relationship Id="rId2" Type="http://schemas.openxmlformats.org/officeDocument/2006/relationships/hyperlink" Target="http://www.tupbebek-genetik.com/genetik/PGT-M/" TargetMode="External"/><Relationship Id="rId1" Type="http://schemas.openxmlformats.org/officeDocument/2006/relationships/slideLayout" Target="../slideLayouts/slideLayout2.xml"/><Relationship Id="rId6" Type="http://schemas.openxmlformats.org/officeDocument/2006/relationships/hyperlink" Target="https://rdbm.fr/page/2/" TargetMode="External"/><Relationship Id="rId11" Type="http://schemas.openxmlformats.org/officeDocument/2006/relationships/hyperlink" Target="https://evrimagaci.org/crispr-gen-duzenleme-yontemi-nedir-crisprcas9-sistemini-kullanarak-genleri-nasil-duzenleriz-407" TargetMode="External"/><Relationship Id="rId5" Type="http://schemas.openxmlformats.org/officeDocument/2006/relationships/hyperlink" Target="https://bilimfili.com/genom-duzenleme-nedir" TargetMode="External"/><Relationship Id="rId10" Type="http://schemas.openxmlformats.org/officeDocument/2006/relationships/hyperlink" Target="http://194.27.141.99/dosya-depo/ders-notlari/serife-selmin-toplan/011%20iyonizan%20Radyasyonun%20Biyolojik%20Etkileri-Prof.%20Dr.pdf" TargetMode="External"/><Relationship Id="rId4" Type="http://schemas.openxmlformats.org/officeDocument/2006/relationships/hyperlink" Target="https://akademiksunum.com/index.jsp?modul=document&amp;folder=5f102fe388640ead4354b3fc571fb6c6171753bd" TargetMode="External"/><Relationship Id="rId9" Type="http://schemas.openxmlformats.org/officeDocument/2006/relationships/hyperlink" Target="http://esaglikonline.com/E-Saglik%20Online/Biyogenetik/Kromozomaberasyonlari.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2950D9A-4705-4314-961A-4F88B2CE4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15FCDA4-3ADB-4833-9D9F-5DB59BCE362B}"/>
              </a:ext>
            </a:extLst>
          </p:cNvPr>
          <p:cNvSpPr>
            <a:spLocks noGrp="1"/>
          </p:cNvSpPr>
          <p:nvPr>
            <p:ph type="ctrTitle"/>
          </p:nvPr>
        </p:nvSpPr>
        <p:spPr>
          <a:xfrm>
            <a:off x="1104899" y="1343026"/>
            <a:ext cx="6933112" cy="4249702"/>
          </a:xfrm>
        </p:spPr>
        <p:txBody>
          <a:bodyPr>
            <a:noAutofit/>
          </a:bodyPr>
          <a:lstStyle/>
          <a:p>
            <a:r>
              <a:rPr lang="tr-TR" sz="4200" b="1" i="0" u="none" strike="noStrike" baseline="0" dirty="0">
                <a:solidFill>
                  <a:schemeClr val="accent2">
                    <a:lumMod val="75000"/>
                  </a:schemeClr>
                </a:solidFill>
                <a:latin typeface="Times New Roman" panose="02020603050405020304" pitchFamily="18" charset="0"/>
              </a:rPr>
              <a:t>GENETİK HASTALIKLARIN TEDAVİSİNDE CRISPR-CAS 9 İLE İNDÜKLENMİŞ PLURİPOTENT KÖK HÜCRELERİN KULLANIMI </a:t>
            </a:r>
            <a:endParaRPr lang="tr-TR" sz="4200" dirty="0">
              <a:solidFill>
                <a:schemeClr val="accent2">
                  <a:lumMod val="75000"/>
                </a:schemeClr>
              </a:solidFill>
            </a:endParaRPr>
          </a:p>
        </p:txBody>
      </p:sp>
      <p:pic>
        <p:nvPicPr>
          <p:cNvPr id="4" name="Picture 9">
            <a:extLst>
              <a:ext uri="{FF2B5EF4-FFF2-40B4-BE49-F238E27FC236}">
                <a16:creationId xmlns:a16="http://schemas.microsoft.com/office/drawing/2014/main" id="{11699BDC-B66D-4844-A8AD-5624BA6556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01" r="59089" b="-6"/>
          <a:stretch/>
        </p:blipFill>
        <p:spPr bwMode="auto">
          <a:xfrm>
            <a:off x="8658226" y="-4762"/>
            <a:ext cx="3541857" cy="6886079"/>
          </a:xfrm>
          <a:custGeom>
            <a:avLst/>
            <a:gdLst/>
            <a:ahLst/>
            <a:cxnLst/>
            <a:rect l="l" t="t" r="r" b="b"/>
            <a:pathLst>
              <a:path w="3541857" h="6886079">
                <a:moveTo>
                  <a:pt x="1248072" y="0"/>
                </a:moveTo>
                <a:lnTo>
                  <a:pt x="3541857" y="0"/>
                </a:lnTo>
                <a:lnTo>
                  <a:pt x="3541857" y="6886079"/>
                </a:lnTo>
                <a:lnTo>
                  <a:pt x="0" y="6864521"/>
                </a:lnTo>
                <a:close/>
              </a:path>
            </a:pathLst>
          </a:custGeom>
          <a:noFill/>
          <a:extLst>
            <a:ext uri="{909E8E84-426E-40DD-AFC4-6F175D3DCCD1}">
              <a14:hiddenFill xmlns:a14="http://schemas.microsoft.com/office/drawing/2010/main">
                <a:solidFill>
                  <a:srgbClr val="FFFFFF"/>
                </a:solidFill>
              </a14:hiddenFill>
            </a:ext>
          </a:extLst>
        </p:spPr>
      </p:pic>
      <p:cxnSp>
        <p:nvCxnSpPr>
          <p:cNvPr id="22" name="Straight Connector 21">
            <a:extLst>
              <a:ext uri="{FF2B5EF4-FFF2-40B4-BE49-F238E27FC236}">
                <a16:creationId xmlns:a16="http://schemas.microsoft.com/office/drawing/2014/main" id="{13AC671C-E66F-43C5-A66A-C477339DD2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878186" y="1"/>
            <a:ext cx="345294" cy="688131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23">
            <a:extLst>
              <a:ext uri="{FF2B5EF4-FFF2-40B4-BE49-F238E27FC236}">
                <a16:creationId xmlns:a16="http://schemas.microsoft.com/office/drawing/2014/main" id="{EEE10AC2-20ED-4628-9A8E-14F8437B55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794205" y="-4764"/>
            <a:ext cx="5397796" cy="1041438"/>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864513D2-F7B6-4E43-8DF4-F9CEFC8E151F}"/>
              </a:ext>
            </a:extLst>
          </p:cNvPr>
          <p:cNvSpPr txBox="1"/>
          <p:nvPr/>
        </p:nvSpPr>
        <p:spPr>
          <a:xfrm>
            <a:off x="100405" y="5763699"/>
            <a:ext cx="2868115" cy="923330"/>
          </a:xfrm>
          <a:prstGeom prst="rect">
            <a:avLst/>
          </a:prstGeom>
          <a:noFill/>
        </p:spPr>
        <p:txBody>
          <a:bodyPr wrap="square" rtlCol="0">
            <a:spAutoFit/>
          </a:bodyPr>
          <a:lstStyle/>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             </a:t>
            </a:r>
            <a:r>
              <a:rPr lang="tr-TR" dirty="0">
                <a:solidFill>
                  <a:schemeClr val="accent2"/>
                </a:solidFill>
                <a:latin typeface="Times New Roman" panose="02020603050405020304" pitchFamily="18" charset="0"/>
                <a:cs typeface="Times New Roman" panose="02020603050405020304" pitchFamily="18" charset="0"/>
              </a:rPr>
              <a:t>Hazırlayan</a:t>
            </a:r>
          </a:p>
          <a:p>
            <a:r>
              <a:rPr lang="tr-TR" dirty="0">
                <a:solidFill>
                  <a:schemeClr val="accent2"/>
                </a:solidFill>
                <a:latin typeface="Times New Roman" panose="02020603050405020304" pitchFamily="18" charset="0"/>
                <a:cs typeface="Times New Roman" panose="02020603050405020304" pitchFamily="18" charset="0"/>
              </a:rPr>
              <a:t>Meryem Nisa ERDOĞAN</a:t>
            </a:r>
          </a:p>
        </p:txBody>
      </p:sp>
      <p:sp>
        <p:nvSpPr>
          <p:cNvPr id="3" name="Metin kutusu 2">
            <a:extLst>
              <a:ext uri="{FF2B5EF4-FFF2-40B4-BE49-F238E27FC236}">
                <a16:creationId xmlns:a16="http://schemas.microsoft.com/office/drawing/2014/main" id="{99F1B3BE-4C52-4902-9166-6D4FC37E48B3}"/>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a:t>
            </a:r>
          </a:p>
        </p:txBody>
      </p:sp>
    </p:spTree>
    <p:extLst>
      <p:ext uri="{BB962C8B-B14F-4D97-AF65-F5344CB8AC3E}">
        <p14:creationId xmlns:p14="http://schemas.microsoft.com/office/powerpoint/2010/main" val="1422778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E1AA0F-3F4A-4B73-87CC-5D30343A7CFE}"/>
              </a:ext>
            </a:extLst>
          </p:cNvPr>
          <p:cNvSpPr>
            <a:spLocks noGrp="1"/>
          </p:cNvSpPr>
          <p:nvPr>
            <p:ph type="title"/>
          </p:nvPr>
        </p:nvSpPr>
        <p:spPr>
          <a:xfrm>
            <a:off x="749808" y="431452"/>
            <a:ext cx="9906000" cy="665828"/>
          </a:xfrm>
        </p:spPr>
        <p:txBody>
          <a:bodyPr>
            <a:normAutofit fontScale="90000"/>
          </a:bodyPr>
          <a:lstStyle/>
          <a:p>
            <a:r>
              <a:rPr lang="tr-TR" i="0" dirty="0">
                <a:solidFill>
                  <a:schemeClr val="accent2">
                    <a:lumMod val="75000"/>
                  </a:schemeClr>
                </a:solidFill>
                <a:latin typeface="Times New Roman" panose="02020603050405020304" pitchFamily="18" charset="0"/>
                <a:cs typeface="Times New Roman" panose="02020603050405020304" pitchFamily="18" charset="0"/>
              </a:rPr>
              <a:t>NELERDEN BAHSEDECEĞİZ</a:t>
            </a:r>
          </a:p>
        </p:txBody>
      </p:sp>
      <p:sp>
        <p:nvSpPr>
          <p:cNvPr id="3" name="İçerik Yer Tutucusu 2">
            <a:extLst>
              <a:ext uri="{FF2B5EF4-FFF2-40B4-BE49-F238E27FC236}">
                <a16:creationId xmlns:a16="http://schemas.microsoft.com/office/drawing/2014/main" id="{F1453AA6-111C-4A9F-927F-05B04E1B0037}"/>
              </a:ext>
            </a:extLst>
          </p:cNvPr>
          <p:cNvSpPr>
            <a:spLocks noGrp="1"/>
          </p:cNvSpPr>
          <p:nvPr>
            <p:ph idx="1"/>
          </p:nvPr>
        </p:nvSpPr>
        <p:spPr>
          <a:xfrm>
            <a:off x="1143000" y="1225124"/>
            <a:ext cx="9906000" cy="5298519"/>
          </a:xfrm>
        </p:spPr>
        <p:txBody>
          <a:bodyPr numCol="2">
            <a:normAutofit fontScale="85000" lnSpcReduction="20000"/>
          </a:bodyPr>
          <a:lstStyle/>
          <a:p>
            <a:r>
              <a:rPr lang="tr-TR" b="1" dirty="0">
                <a:solidFill>
                  <a:srgbClr val="C00000"/>
                </a:solidFill>
                <a:latin typeface="Times New Roman" panose="02020603050405020304" pitchFamily="18" charset="0"/>
                <a:cs typeface="Times New Roman" panose="02020603050405020304" pitchFamily="18" charset="0"/>
              </a:rPr>
              <a:t>Genetik Hastalıklar</a:t>
            </a:r>
          </a:p>
          <a:p>
            <a:r>
              <a:rPr lang="tr-TR" dirty="0" err="1">
                <a:solidFill>
                  <a:schemeClr val="accent2"/>
                </a:solidFill>
                <a:latin typeface="Times New Roman" panose="02020603050405020304" pitchFamily="18" charset="0"/>
                <a:cs typeface="Times New Roman" panose="02020603050405020304" pitchFamily="18" charset="0"/>
              </a:rPr>
              <a:t>Kromozomal</a:t>
            </a:r>
            <a:r>
              <a:rPr lang="tr-TR" dirty="0">
                <a:solidFill>
                  <a:schemeClr val="accent2"/>
                </a:solidFill>
                <a:latin typeface="Times New Roman" panose="02020603050405020304" pitchFamily="18" charset="0"/>
                <a:cs typeface="Times New Roman" panose="02020603050405020304" pitchFamily="18" charset="0"/>
              </a:rPr>
              <a:t> Hastalıklar</a:t>
            </a:r>
          </a:p>
          <a:p>
            <a:r>
              <a:rPr lang="tr-TR" dirty="0">
                <a:solidFill>
                  <a:schemeClr val="accent2"/>
                </a:solidFill>
                <a:latin typeface="Times New Roman" panose="02020603050405020304" pitchFamily="18" charset="0"/>
                <a:cs typeface="Times New Roman" panose="02020603050405020304" pitchFamily="18" charset="0"/>
              </a:rPr>
              <a:t>Kromozom Uç Kırığı Nedenleri</a:t>
            </a:r>
          </a:p>
          <a:p>
            <a:r>
              <a:rPr lang="tr-TR" dirty="0" err="1">
                <a:solidFill>
                  <a:schemeClr val="accent2"/>
                </a:solidFill>
                <a:latin typeface="Times New Roman" panose="02020603050405020304" pitchFamily="18" charset="0"/>
                <a:cs typeface="Times New Roman" panose="02020603050405020304" pitchFamily="18" charset="0"/>
              </a:rPr>
              <a:t>Kromozomal</a:t>
            </a:r>
            <a:r>
              <a:rPr lang="tr-TR" dirty="0">
                <a:solidFill>
                  <a:schemeClr val="accent2"/>
                </a:solidFill>
                <a:latin typeface="Times New Roman" panose="02020603050405020304" pitchFamily="18" charset="0"/>
                <a:cs typeface="Times New Roman" panose="02020603050405020304" pitchFamily="18" charset="0"/>
              </a:rPr>
              <a:t> Mutasyonlar</a:t>
            </a:r>
          </a:p>
          <a:p>
            <a:r>
              <a:rPr lang="tr-TR" u="none" strike="noStrike" baseline="0" dirty="0">
                <a:solidFill>
                  <a:schemeClr val="accent2"/>
                </a:solidFill>
                <a:latin typeface="Times New Roman" panose="02020603050405020304" pitchFamily="18" charset="0"/>
              </a:rPr>
              <a:t>Tek Gen (</a:t>
            </a:r>
            <a:r>
              <a:rPr lang="tr-TR" u="none" strike="noStrike" baseline="0" dirty="0" err="1">
                <a:solidFill>
                  <a:schemeClr val="accent2"/>
                </a:solidFill>
                <a:latin typeface="Times New Roman" panose="02020603050405020304" pitchFamily="18" charset="0"/>
              </a:rPr>
              <a:t>Mendeliyen</a:t>
            </a:r>
            <a:r>
              <a:rPr lang="tr-TR" u="none" strike="noStrike" baseline="0" dirty="0">
                <a:solidFill>
                  <a:schemeClr val="accent2"/>
                </a:solidFill>
                <a:latin typeface="Times New Roman" panose="02020603050405020304" pitchFamily="18" charset="0"/>
              </a:rPr>
              <a:t> Kalıtımı İle Geçen) Hastalıkları </a:t>
            </a:r>
          </a:p>
          <a:p>
            <a:r>
              <a:rPr lang="tr-TR" dirty="0" err="1">
                <a:solidFill>
                  <a:schemeClr val="accent2"/>
                </a:solidFill>
                <a:latin typeface="Times New Roman" panose="02020603050405020304" pitchFamily="18" charset="0"/>
                <a:cs typeface="Times New Roman" panose="02020603050405020304" pitchFamily="18" charset="0"/>
              </a:rPr>
              <a:t>Mendeliyen</a:t>
            </a:r>
            <a:r>
              <a:rPr lang="tr-TR" dirty="0">
                <a:solidFill>
                  <a:schemeClr val="accent2"/>
                </a:solidFill>
                <a:latin typeface="Times New Roman" panose="02020603050405020304" pitchFamily="18" charset="0"/>
                <a:cs typeface="Times New Roman" panose="02020603050405020304" pitchFamily="18" charset="0"/>
              </a:rPr>
              <a:t> Kalıtımı İle Geçmeyen Hastalıklar </a:t>
            </a:r>
          </a:p>
          <a:p>
            <a:r>
              <a:rPr lang="tr-TR" b="1" dirty="0">
                <a:solidFill>
                  <a:srgbClr val="C00000"/>
                </a:solidFill>
                <a:latin typeface="Times New Roman" panose="02020603050405020304" pitchFamily="18" charset="0"/>
                <a:cs typeface="Times New Roman" panose="02020603050405020304" pitchFamily="18" charset="0"/>
              </a:rPr>
              <a:t>Kök Hücre </a:t>
            </a:r>
          </a:p>
          <a:p>
            <a:r>
              <a:rPr lang="tr-TR" dirty="0">
                <a:solidFill>
                  <a:schemeClr val="accent2"/>
                </a:solidFill>
                <a:latin typeface="Times New Roman" panose="02020603050405020304" pitchFamily="18" charset="0"/>
                <a:cs typeface="Times New Roman" panose="02020603050405020304" pitchFamily="18" charset="0"/>
              </a:rPr>
              <a:t>Kök Hücre Nedir?</a:t>
            </a:r>
          </a:p>
          <a:p>
            <a:r>
              <a:rPr lang="tr-TR" dirty="0">
                <a:solidFill>
                  <a:schemeClr val="accent2"/>
                </a:solidFill>
                <a:latin typeface="Times New Roman" panose="02020603050405020304" pitchFamily="18" charset="0"/>
                <a:cs typeface="Times New Roman" panose="02020603050405020304" pitchFamily="18" charset="0"/>
              </a:rPr>
              <a:t>Kök Hücre Kaynakları</a:t>
            </a:r>
          </a:p>
          <a:p>
            <a:r>
              <a:rPr lang="tr-TR" b="1" dirty="0">
                <a:solidFill>
                  <a:srgbClr val="C00000"/>
                </a:solidFill>
                <a:latin typeface="Times New Roman" panose="02020603050405020304" pitchFamily="18" charset="0"/>
                <a:cs typeface="Times New Roman" panose="02020603050405020304" pitchFamily="18" charset="0"/>
              </a:rPr>
              <a:t>Genom Düzenleme Sistemleri</a:t>
            </a:r>
          </a:p>
          <a:p>
            <a:r>
              <a:rPr lang="tr-TR" dirty="0">
                <a:solidFill>
                  <a:schemeClr val="accent2"/>
                </a:solidFill>
                <a:latin typeface="Times New Roman" panose="02020603050405020304" pitchFamily="18" charset="0"/>
                <a:cs typeface="Times New Roman" panose="02020603050405020304" pitchFamily="18" charset="0"/>
              </a:rPr>
              <a:t>Genom Düzenleme Sistemleri Nasıl Çalışır?</a:t>
            </a:r>
          </a:p>
          <a:p>
            <a:r>
              <a:rPr lang="tr-TR" dirty="0" err="1">
                <a:solidFill>
                  <a:schemeClr val="accent2"/>
                </a:solidFill>
                <a:latin typeface="Times New Roman" panose="02020603050405020304" pitchFamily="18" charset="0"/>
                <a:cs typeface="Times New Roman" panose="02020603050405020304" pitchFamily="18" charset="0"/>
              </a:rPr>
              <a:t>Meganükleazlar</a:t>
            </a:r>
            <a:r>
              <a:rPr lang="tr-TR" dirty="0">
                <a:solidFill>
                  <a:schemeClr val="accent2"/>
                </a:solidFill>
                <a:latin typeface="Times New Roman" panose="02020603050405020304" pitchFamily="18" charset="0"/>
                <a:cs typeface="Times New Roman" panose="02020603050405020304" pitchFamily="18" charset="0"/>
              </a:rPr>
              <a:t>, ZFN, TALEN</a:t>
            </a:r>
          </a:p>
          <a:p>
            <a:r>
              <a:rPr lang="tr-TR" dirty="0">
                <a:solidFill>
                  <a:schemeClr val="accent2"/>
                </a:solidFill>
                <a:latin typeface="Times New Roman" panose="02020603050405020304" pitchFamily="18" charset="0"/>
                <a:cs typeface="Times New Roman" panose="02020603050405020304" pitchFamily="18" charset="0"/>
              </a:rPr>
              <a:t>DNA Onarım Mekanizmaları</a:t>
            </a:r>
          </a:p>
          <a:p>
            <a:r>
              <a:rPr lang="tr-TR" b="1" dirty="0" err="1">
                <a:solidFill>
                  <a:srgbClr val="C00000"/>
                </a:solidFill>
                <a:latin typeface="Times New Roman" panose="02020603050405020304" pitchFamily="18" charset="0"/>
                <a:cs typeface="Times New Roman" panose="02020603050405020304" pitchFamily="18" charset="0"/>
              </a:rPr>
              <a:t>Crispr</a:t>
            </a:r>
            <a:r>
              <a:rPr lang="tr-TR" b="1" dirty="0">
                <a:solidFill>
                  <a:srgbClr val="C00000"/>
                </a:solidFill>
                <a:latin typeface="Times New Roman" panose="02020603050405020304" pitchFamily="18" charset="0"/>
                <a:cs typeface="Times New Roman" panose="02020603050405020304" pitchFamily="18" charset="0"/>
              </a:rPr>
              <a:t> Nedir?</a:t>
            </a:r>
          </a:p>
          <a:p>
            <a:r>
              <a:rPr lang="tr-TR" dirty="0">
                <a:solidFill>
                  <a:schemeClr val="accent2"/>
                </a:solidFill>
                <a:latin typeface="Times New Roman" panose="02020603050405020304" pitchFamily="18" charset="0"/>
                <a:cs typeface="Times New Roman" panose="02020603050405020304" pitchFamily="18" charset="0"/>
              </a:rPr>
              <a:t>Neden CRISPR?</a:t>
            </a:r>
          </a:p>
          <a:p>
            <a:r>
              <a:rPr lang="tr-TR" dirty="0" err="1">
                <a:solidFill>
                  <a:schemeClr val="accent2"/>
                </a:solidFill>
                <a:latin typeface="Times New Roman" panose="02020603050405020304" pitchFamily="18" charset="0"/>
                <a:cs typeface="Times New Roman" panose="02020603050405020304" pitchFamily="18" charset="0"/>
              </a:rPr>
              <a:t>Crispr</a:t>
            </a:r>
            <a:r>
              <a:rPr lang="tr-TR" dirty="0">
                <a:solidFill>
                  <a:schemeClr val="accent2"/>
                </a:solidFill>
                <a:latin typeface="Times New Roman" panose="02020603050405020304" pitchFamily="18" charset="0"/>
                <a:cs typeface="Times New Roman" panose="02020603050405020304" pitchFamily="18" charset="0"/>
              </a:rPr>
              <a:t> </a:t>
            </a:r>
            <a:r>
              <a:rPr lang="tr-TR" dirty="0" err="1">
                <a:solidFill>
                  <a:schemeClr val="accent2"/>
                </a:solidFill>
                <a:latin typeface="Times New Roman" panose="02020603050405020304" pitchFamily="18" charset="0"/>
                <a:cs typeface="Times New Roman" panose="02020603050405020304" pitchFamily="18" charset="0"/>
              </a:rPr>
              <a:t>Lokusu</a:t>
            </a:r>
            <a:endParaRPr lang="tr-TR" dirty="0">
              <a:solidFill>
                <a:schemeClr val="accent2"/>
              </a:solidFill>
              <a:latin typeface="Times New Roman" panose="02020603050405020304" pitchFamily="18" charset="0"/>
              <a:cs typeface="Times New Roman" panose="02020603050405020304" pitchFamily="18" charset="0"/>
            </a:endParaRPr>
          </a:p>
          <a:p>
            <a:r>
              <a:rPr lang="tr-TR" dirty="0">
                <a:solidFill>
                  <a:schemeClr val="accent2"/>
                </a:solidFill>
                <a:latin typeface="Times New Roman" panose="02020603050405020304" pitchFamily="18" charset="0"/>
                <a:cs typeface="Times New Roman" panose="02020603050405020304" pitchFamily="18" charset="0"/>
              </a:rPr>
              <a:t>CRISPR Tipleri</a:t>
            </a:r>
          </a:p>
          <a:p>
            <a:r>
              <a:rPr lang="tr-TR" dirty="0">
                <a:solidFill>
                  <a:schemeClr val="accent2"/>
                </a:solidFill>
                <a:latin typeface="Times New Roman" panose="02020603050405020304" pitchFamily="18" charset="0"/>
                <a:cs typeface="Times New Roman" panose="02020603050405020304" pitchFamily="18" charset="0"/>
              </a:rPr>
              <a:t>CRISPR-CAS Sistemlerinin İki Sınıfı ve Modüler Organizasyonu</a:t>
            </a:r>
          </a:p>
          <a:p>
            <a:r>
              <a:rPr lang="tr-TR" dirty="0">
                <a:solidFill>
                  <a:schemeClr val="accent2"/>
                </a:solidFill>
                <a:latin typeface="Times New Roman" panose="02020603050405020304" pitchFamily="18" charset="0"/>
                <a:cs typeface="Times New Roman" panose="02020603050405020304" pitchFamily="18" charset="0"/>
              </a:rPr>
              <a:t>CRISPR-CAS 9 Tarihçesi</a:t>
            </a:r>
          </a:p>
          <a:p>
            <a:r>
              <a:rPr lang="tr-TR" dirty="0">
                <a:solidFill>
                  <a:schemeClr val="accent2"/>
                </a:solidFill>
                <a:latin typeface="Times New Roman" panose="02020603050405020304" pitchFamily="18" charset="0"/>
                <a:cs typeface="Times New Roman" panose="02020603050405020304" pitchFamily="18" charset="0"/>
              </a:rPr>
              <a:t>CRISPR-CAS 9 Gen Düzenleme Sisteminin Çalışma Mekanizması</a:t>
            </a:r>
          </a:p>
          <a:p>
            <a:r>
              <a:rPr lang="tr-TR" dirty="0">
                <a:solidFill>
                  <a:schemeClr val="accent2"/>
                </a:solidFill>
                <a:latin typeface="Times New Roman" panose="02020603050405020304" pitchFamily="18" charset="0"/>
                <a:cs typeface="Times New Roman" panose="02020603050405020304" pitchFamily="18" charset="0"/>
              </a:rPr>
              <a:t>CRISPR-CAS 9 Sisteminin Temel Uygulaması</a:t>
            </a:r>
          </a:p>
          <a:p>
            <a:r>
              <a:rPr lang="tr-TR" dirty="0">
                <a:solidFill>
                  <a:schemeClr val="accent2"/>
                </a:solidFill>
                <a:latin typeface="Times New Roman" panose="02020603050405020304" pitchFamily="18" charset="0"/>
                <a:cs typeface="Times New Roman" panose="02020603050405020304" pitchFamily="18" charset="0"/>
              </a:rPr>
              <a:t>Teknik İyileştirme Alanları: DSB Onarımı, </a:t>
            </a:r>
            <a:r>
              <a:rPr lang="tr-TR" dirty="0" err="1">
                <a:solidFill>
                  <a:schemeClr val="accent2"/>
                </a:solidFill>
                <a:latin typeface="Times New Roman" panose="02020603050405020304" pitchFamily="18" charset="0"/>
                <a:cs typeface="Times New Roman" panose="02020603050405020304" pitchFamily="18" charset="0"/>
              </a:rPr>
              <a:t>Nükleazlar</a:t>
            </a:r>
            <a:r>
              <a:rPr lang="tr-TR" dirty="0">
                <a:solidFill>
                  <a:schemeClr val="accent2"/>
                </a:solidFill>
                <a:latin typeface="Times New Roman" panose="02020603050405020304" pitchFamily="18" charset="0"/>
                <a:cs typeface="Times New Roman" panose="02020603050405020304" pitchFamily="18" charset="0"/>
              </a:rPr>
              <a:t>, Teslimat</a:t>
            </a:r>
          </a:p>
          <a:p>
            <a:r>
              <a:rPr lang="tr-TR" dirty="0">
                <a:solidFill>
                  <a:schemeClr val="accent2"/>
                </a:solidFill>
                <a:latin typeface="Times New Roman" panose="02020603050405020304" pitchFamily="18" charset="0"/>
                <a:cs typeface="Times New Roman" panose="02020603050405020304" pitchFamily="18" charset="0"/>
              </a:rPr>
              <a:t>CRISPR-CAS Sisteminin Güvenliğini Artırmak İçin Yöntemler ve Stratejiler</a:t>
            </a:r>
          </a:p>
          <a:p>
            <a:r>
              <a:rPr lang="tr-TR" b="1" dirty="0">
                <a:solidFill>
                  <a:srgbClr val="C00000"/>
                </a:solidFill>
                <a:latin typeface="Times New Roman" panose="02020603050405020304" pitchFamily="18" charset="0"/>
                <a:cs typeface="Times New Roman" panose="02020603050405020304" pitchFamily="18" charset="0"/>
              </a:rPr>
              <a:t>Etik</a:t>
            </a:r>
          </a:p>
        </p:txBody>
      </p:sp>
      <p:sp>
        <p:nvSpPr>
          <p:cNvPr id="4" name="Metin kutusu 3">
            <a:extLst>
              <a:ext uri="{FF2B5EF4-FFF2-40B4-BE49-F238E27FC236}">
                <a16:creationId xmlns:a16="http://schemas.microsoft.com/office/drawing/2014/main" id="{49B8579A-7F7F-4A3A-896A-B1C7B659FBB3}"/>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3560875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EFBECF-244F-491F-A338-4BFB22E5D9F4}"/>
              </a:ext>
            </a:extLst>
          </p:cNvPr>
          <p:cNvSpPr>
            <a:spLocks noGrp="1"/>
          </p:cNvSpPr>
          <p:nvPr>
            <p:ph type="title"/>
          </p:nvPr>
        </p:nvSpPr>
        <p:spPr/>
        <p:txBody>
          <a:bodyPr/>
          <a:lstStyle/>
          <a:p>
            <a:r>
              <a:rPr lang="tr-TR" i="0" dirty="0">
                <a:solidFill>
                  <a:schemeClr val="accent2">
                    <a:lumMod val="75000"/>
                  </a:schemeClr>
                </a:solidFill>
                <a:latin typeface="Times New Roman" panose="02020603050405020304" pitchFamily="18" charset="0"/>
                <a:cs typeface="Times New Roman" panose="02020603050405020304" pitchFamily="18" charset="0"/>
              </a:rPr>
              <a:t>GENETİK HASTALIKLAR</a:t>
            </a:r>
          </a:p>
        </p:txBody>
      </p:sp>
      <p:graphicFrame>
        <p:nvGraphicFramePr>
          <p:cNvPr id="7" name="İçerik Yer Tutucusu 6">
            <a:extLst>
              <a:ext uri="{FF2B5EF4-FFF2-40B4-BE49-F238E27FC236}">
                <a16:creationId xmlns:a16="http://schemas.microsoft.com/office/drawing/2014/main" id="{C06FBF71-83DC-4DE9-9080-07ABD375843D}"/>
              </a:ext>
            </a:extLst>
          </p:cNvPr>
          <p:cNvGraphicFramePr>
            <a:graphicFrameLocks noGrp="1"/>
          </p:cNvGraphicFramePr>
          <p:nvPr>
            <p:ph idx="1"/>
            <p:extLst>
              <p:ext uri="{D42A27DB-BD31-4B8C-83A1-F6EECF244321}">
                <p14:modId xmlns:p14="http://schemas.microsoft.com/office/powerpoint/2010/main" val="4178698800"/>
              </p:ext>
            </p:extLst>
          </p:nvPr>
        </p:nvGraphicFramePr>
        <p:xfrm>
          <a:off x="1143000" y="1762125"/>
          <a:ext cx="9906000" cy="4562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etin kutusu 3">
            <a:extLst>
              <a:ext uri="{FF2B5EF4-FFF2-40B4-BE49-F238E27FC236}">
                <a16:creationId xmlns:a16="http://schemas.microsoft.com/office/drawing/2014/main" id="{93C53CE3-B24B-4350-B78C-A2857607DE00}"/>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3</a:t>
            </a:r>
          </a:p>
        </p:txBody>
      </p:sp>
    </p:spTree>
    <p:extLst>
      <p:ext uri="{BB962C8B-B14F-4D97-AF65-F5344CB8AC3E}">
        <p14:creationId xmlns:p14="http://schemas.microsoft.com/office/powerpoint/2010/main" val="175523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9D41CA8C-E7D9-4964-8D37-61B85C7524B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60AD8A3E-EEB6-4F32-9082-6A6B76B7A990}"/>
                                            </p:graphicEl>
                                          </p:spTgt>
                                        </p:tgtEl>
                                        <p:attrNameLst>
                                          <p:attrName>style.visibility</p:attrName>
                                        </p:attrNameLst>
                                      </p:cBhvr>
                                      <p:to>
                                        <p:strVal val="visible"/>
                                      </p:to>
                                    </p:set>
                                  </p:childTnLst>
                                </p:cTn>
                              </p:par>
                              <p:par>
                                <p:cTn id="11" presetID="22" presetClass="entr" presetSubtype="8" fill="hold" grpId="0" nodeType="withEffect">
                                  <p:stCondLst>
                                    <p:cond delay="0"/>
                                  </p:stCondLst>
                                  <p:childTnLst>
                                    <p:set>
                                      <p:cBhvr>
                                        <p:cTn id="12" dur="1" fill="hold">
                                          <p:stCondLst>
                                            <p:cond delay="0"/>
                                          </p:stCondLst>
                                        </p:cTn>
                                        <p:tgtEl>
                                          <p:spTgt spid="7">
                                            <p:graphicEl>
                                              <a:dgm id="{8300D8C6-E8A9-45FC-A7A6-D1638028D88E}"/>
                                            </p:graphicEl>
                                          </p:spTgt>
                                        </p:tgtEl>
                                        <p:attrNameLst>
                                          <p:attrName>style.visibility</p:attrName>
                                        </p:attrNameLst>
                                      </p:cBhvr>
                                      <p:to>
                                        <p:strVal val="visible"/>
                                      </p:to>
                                    </p:set>
                                    <p:animEffect transition="in" filter="wipe(left)">
                                      <p:cBhvr>
                                        <p:cTn id="13" dur="500"/>
                                        <p:tgtEl>
                                          <p:spTgt spid="7">
                                            <p:graphicEl>
                                              <a:dgm id="{8300D8C6-E8A9-45FC-A7A6-D1638028D88E}"/>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graphicEl>
                                              <a:dgm id="{B2C8B259-21C1-4894-B388-70039FD40022}"/>
                                            </p:graphicEl>
                                          </p:spTgt>
                                        </p:tgtEl>
                                        <p:attrNameLst>
                                          <p:attrName>style.visibility</p:attrName>
                                        </p:attrNameLst>
                                      </p:cBhvr>
                                      <p:to>
                                        <p:strVal val="visible"/>
                                      </p:to>
                                    </p:set>
                                  </p:childTnLst>
                                </p:cTn>
                              </p:par>
                              <p:par>
                                <p:cTn id="18" presetID="22" presetClass="entr" presetSubtype="8" fill="hold" grpId="0" nodeType="withEffect">
                                  <p:stCondLst>
                                    <p:cond delay="0"/>
                                  </p:stCondLst>
                                  <p:childTnLst>
                                    <p:set>
                                      <p:cBhvr>
                                        <p:cTn id="19" dur="1" fill="hold">
                                          <p:stCondLst>
                                            <p:cond delay="0"/>
                                          </p:stCondLst>
                                        </p:cTn>
                                        <p:tgtEl>
                                          <p:spTgt spid="7">
                                            <p:graphicEl>
                                              <a:dgm id="{65CD16FD-7DF2-4A21-8DF0-D3AFE97F699F}"/>
                                            </p:graphicEl>
                                          </p:spTgt>
                                        </p:tgtEl>
                                        <p:attrNameLst>
                                          <p:attrName>style.visibility</p:attrName>
                                        </p:attrNameLst>
                                      </p:cBhvr>
                                      <p:to>
                                        <p:strVal val="visible"/>
                                      </p:to>
                                    </p:set>
                                    <p:animEffect transition="in" filter="wipe(left)">
                                      <p:cBhvr>
                                        <p:cTn id="20" dur="500"/>
                                        <p:tgtEl>
                                          <p:spTgt spid="7">
                                            <p:graphicEl>
                                              <a:dgm id="{65CD16FD-7DF2-4A21-8DF0-D3AFE97F699F}"/>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graphicEl>
                                              <a:dgm id="{9CB95F18-02F2-4E0A-A49B-801CD419DB9F}"/>
                                            </p:graphicEl>
                                          </p:spTgt>
                                        </p:tgtEl>
                                        <p:attrNameLst>
                                          <p:attrName>style.visibility</p:attrName>
                                        </p:attrNameLst>
                                      </p:cBhvr>
                                      <p:to>
                                        <p:strVal val="visible"/>
                                      </p:to>
                                    </p:set>
                                  </p:childTnLst>
                                </p:cTn>
                              </p:par>
                              <p:par>
                                <p:cTn id="25" presetID="22" presetClass="entr" presetSubtype="8" fill="hold" grpId="0" nodeType="withEffect">
                                  <p:stCondLst>
                                    <p:cond delay="0"/>
                                  </p:stCondLst>
                                  <p:childTnLst>
                                    <p:set>
                                      <p:cBhvr>
                                        <p:cTn id="26" dur="1" fill="hold">
                                          <p:stCondLst>
                                            <p:cond delay="0"/>
                                          </p:stCondLst>
                                        </p:cTn>
                                        <p:tgtEl>
                                          <p:spTgt spid="7">
                                            <p:graphicEl>
                                              <a:dgm id="{2069B5FE-C9EE-4805-A619-BC3C1447D79D}"/>
                                            </p:graphicEl>
                                          </p:spTgt>
                                        </p:tgtEl>
                                        <p:attrNameLst>
                                          <p:attrName>style.visibility</p:attrName>
                                        </p:attrNameLst>
                                      </p:cBhvr>
                                      <p:to>
                                        <p:strVal val="visible"/>
                                      </p:to>
                                    </p:set>
                                    <p:animEffect transition="in" filter="wipe(left)">
                                      <p:cBhvr>
                                        <p:cTn id="27" dur="500"/>
                                        <p:tgtEl>
                                          <p:spTgt spid="7">
                                            <p:graphicEl>
                                              <a:dgm id="{2069B5FE-C9EE-4805-A619-BC3C1447D79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62EF52-DE9A-4404-87C2-38B7861AD787}"/>
              </a:ext>
            </a:extLst>
          </p:cNvPr>
          <p:cNvSpPr>
            <a:spLocks noGrp="1"/>
          </p:cNvSpPr>
          <p:nvPr>
            <p:ph type="title"/>
          </p:nvPr>
        </p:nvSpPr>
        <p:spPr/>
        <p:txBody>
          <a:bodyPr>
            <a:normAutofit fontScale="90000"/>
          </a:bodyPr>
          <a:lstStyle/>
          <a:p>
            <a:r>
              <a:rPr lang="tr-TR" i="0" dirty="0" err="1">
                <a:solidFill>
                  <a:schemeClr val="accent2">
                    <a:lumMod val="75000"/>
                  </a:schemeClr>
                </a:solidFill>
                <a:latin typeface="Times New Roman" panose="02020603050405020304" pitchFamily="18" charset="0"/>
                <a:cs typeface="Times New Roman" panose="02020603050405020304" pitchFamily="18" charset="0"/>
              </a:rPr>
              <a:t>Mendeliyen</a:t>
            </a:r>
            <a:r>
              <a:rPr lang="tr-TR" i="0" dirty="0">
                <a:solidFill>
                  <a:schemeClr val="accent2">
                    <a:lumMod val="75000"/>
                  </a:schemeClr>
                </a:solidFill>
                <a:latin typeface="Times New Roman" panose="02020603050405020304" pitchFamily="18" charset="0"/>
                <a:cs typeface="Times New Roman" panose="02020603050405020304" pitchFamily="18" charset="0"/>
              </a:rPr>
              <a:t> Kalıtımı ile Geçmeyen Hastalıklar</a:t>
            </a:r>
            <a:br>
              <a:rPr lang="tr-TR" dirty="0"/>
            </a:br>
            <a:endParaRPr lang="tr-TR" dirty="0"/>
          </a:p>
        </p:txBody>
      </p:sp>
      <p:graphicFrame>
        <p:nvGraphicFramePr>
          <p:cNvPr id="4" name="İçerik Yer Tutucusu 3">
            <a:extLst>
              <a:ext uri="{FF2B5EF4-FFF2-40B4-BE49-F238E27FC236}">
                <a16:creationId xmlns:a16="http://schemas.microsoft.com/office/drawing/2014/main" id="{51298C80-23B8-4EA8-A979-61A46C8FF0A8}"/>
              </a:ext>
            </a:extLst>
          </p:cNvPr>
          <p:cNvGraphicFramePr>
            <a:graphicFrameLocks noGrp="1"/>
          </p:cNvGraphicFramePr>
          <p:nvPr>
            <p:ph idx="1"/>
            <p:extLst>
              <p:ext uri="{D42A27DB-BD31-4B8C-83A1-F6EECF244321}">
                <p14:modId xmlns:p14="http://schemas.microsoft.com/office/powerpoint/2010/main" val="2572874621"/>
              </p:ext>
            </p:extLst>
          </p:nvPr>
        </p:nvGraphicFramePr>
        <p:xfrm>
          <a:off x="1143000" y="1663700"/>
          <a:ext cx="9906000" cy="4914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2BB5FF12-3400-4D83-A1F4-E03FD98AA16C}"/>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193439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A4EB953-405A-4AD8-9C73-6D1DE0F70F7F}"/>
              </a:ext>
            </a:extLst>
          </p:cNvPr>
          <p:cNvSpPr>
            <a:spLocks noGrp="1"/>
          </p:cNvSpPr>
          <p:nvPr>
            <p:ph idx="1"/>
          </p:nvPr>
        </p:nvSpPr>
        <p:spPr>
          <a:xfrm>
            <a:off x="1836295" y="5729515"/>
            <a:ext cx="3670300" cy="622300"/>
          </a:xfrm>
        </p:spPr>
        <p:txBody>
          <a:bodyPr>
            <a:normAutofit/>
          </a:bodyPr>
          <a:lstStyle/>
          <a:p>
            <a:pPr marL="0" indent="0">
              <a:buNone/>
            </a:pPr>
            <a:r>
              <a:rPr lang="tr-TR" sz="3000" b="1" dirty="0" err="1">
                <a:solidFill>
                  <a:schemeClr val="accent2">
                    <a:lumMod val="75000"/>
                  </a:schemeClr>
                </a:solidFill>
                <a:latin typeface="Times New Roman" panose="02020603050405020304" pitchFamily="18" charset="0"/>
                <a:cs typeface="Times New Roman" panose="02020603050405020304" pitchFamily="18" charset="0"/>
              </a:rPr>
              <a:t>Anöploidi</a:t>
            </a:r>
            <a:endParaRPr lang="tr-TR" sz="3000" b="1"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B98CF109-204D-4F71-B49F-7B9C52CC645F}"/>
              </a:ext>
            </a:extLst>
          </p:cNvPr>
          <p:cNvPicPr>
            <a:picLocks noChangeAspect="1"/>
          </p:cNvPicPr>
          <p:nvPr/>
        </p:nvPicPr>
        <p:blipFill>
          <a:blip r:embed="rId2"/>
          <a:stretch>
            <a:fillRect/>
          </a:stretch>
        </p:blipFill>
        <p:spPr>
          <a:xfrm>
            <a:off x="5948792" y="2431150"/>
            <a:ext cx="5757814" cy="3823549"/>
          </a:xfrm>
          <a:prstGeom prst="rect">
            <a:avLst/>
          </a:prstGeom>
        </p:spPr>
      </p:pic>
      <p:sp>
        <p:nvSpPr>
          <p:cNvPr id="6" name="Metin kutusu 5">
            <a:extLst>
              <a:ext uri="{FF2B5EF4-FFF2-40B4-BE49-F238E27FC236}">
                <a16:creationId xmlns:a16="http://schemas.microsoft.com/office/drawing/2014/main" id="{8DB290A3-C2C8-4B7B-B3CC-195172B7F5CF}"/>
              </a:ext>
            </a:extLst>
          </p:cNvPr>
          <p:cNvSpPr txBox="1"/>
          <p:nvPr/>
        </p:nvSpPr>
        <p:spPr>
          <a:xfrm>
            <a:off x="7750174" y="6273749"/>
            <a:ext cx="2514600" cy="492443"/>
          </a:xfrm>
          <a:prstGeom prst="rect">
            <a:avLst/>
          </a:prstGeom>
          <a:noFill/>
        </p:spPr>
        <p:txBody>
          <a:bodyPr wrap="square" rtlCol="0">
            <a:spAutoFit/>
          </a:bodyPr>
          <a:lstStyle/>
          <a:p>
            <a:r>
              <a:rPr lang="tr-TR" sz="2600" dirty="0" err="1">
                <a:solidFill>
                  <a:schemeClr val="accent2"/>
                </a:solidFill>
                <a:latin typeface="Times New Roman" panose="02020603050405020304" pitchFamily="18" charset="0"/>
                <a:cs typeface="Times New Roman" panose="02020603050405020304" pitchFamily="18" charset="0"/>
              </a:rPr>
              <a:t>Down</a:t>
            </a:r>
            <a:r>
              <a:rPr lang="tr-TR" sz="2600" dirty="0">
                <a:solidFill>
                  <a:schemeClr val="accent2"/>
                </a:solidFill>
                <a:latin typeface="Times New Roman" panose="02020603050405020304" pitchFamily="18" charset="0"/>
                <a:cs typeface="Times New Roman" panose="02020603050405020304" pitchFamily="18" charset="0"/>
              </a:rPr>
              <a:t> Sendromu</a:t>
            </a:r>
          </a:p>
        </p:txBody>
      </p:sp>
      <p:sp>
        <p:nvSpPr>
          <p:cNvPr id="7" name="Ok: Sağ 6">
            <a:extLst>
              <a:ext uri="{FF2B5EF4-FFF2-40B4-BE49-F238E27FC236}">
                <a16:creationId xmlns:a16="http://schemas.microsoft.com/office/drawing/2014/main" id="{E622FC87-1B0F-4F7A-B255-3BFADD23658B}"/>
              </a:ext>
            </a:extLst>
          </p:cNvPr>
          <p:cNvSpPr/>
          <p:nvPr/>
        </p:nvSpPr>
        <p:spPr>
          <a:xfrm>
            <a:off x="3892981" y="5729515"/>
            <a:ext cx="1790700" cy="501650"/>
          </a:xfrm>
          <a:prstGeom prst="right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İçerik Yer Tutucusu 2">
            <a:extLst>
              <a:ext uri="{FF2B5EF4-FFF2-40B4-BE49-F238E27FC236}">
                <a16:creationId xmlns:a16="http://schemas.microsoft.com/office/drawing/2014/main" id="{4D2C6C1E-4E8A-4494-B936-46F64F3AB74E}"/>
              </a:ext>
            </a:extLst>
          </p:cNvPr>
          <p:cNvSpPr txBox="1">
            <a:spLocks/>
          </p:cNvSpPr>
          <p:nvPr/>
        </p:nvSpPr>
        <p:spPr>
          <a:xfrm>
            <a:off x="7750174" y="1634275"/>
            <a:ext cx="1431925" cy="6223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z="3000" b="1" dirty="0" err="1">
                <a:solidFill>
                  <a:schemeClr val="accent2">
                    <a:lumMod val="75000"/>
                  </a:schemeClr>
                </a:solidFill>
                <a:latin typeface="Times New Roman" panose="02020603050405020304" pitchFamily="18" charset="0"/>
                <a:cs typeface="Times New Roman" panose="02020603050405020304" pitchFamily="18" charset="0"/>
              </a:rPr>
              <a:t>Öploidi</a:t>
            </a:r>
            <a:endParaRPr lang="tr-TR" sz="30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9" name="Ok: Sağ 8">
            <a:extLst>
              <a:ext uri="{FF2B5EF4-FFF2-40B4-BE49-F238E27FC236}">
                <a16:creationId xmlns:a16="http://schemas.microsoft.com/office/drawing/2014/main" id="{D69BA72D-C4FC-4914-9D57-4BBE9EC71B67}"/>
              </a:ext>
            </a:extLst>
          </p:cNvPr>
          <p:cNvSpPr/>
          <p:nvPr/>
        </p:nvSpPr>
        <p:spPr>
          <a:xfrm rot="10800000">
            <a:off x="5683681" y="1694601"/>
            <a:ext cx="1790700" cy="501650"/>
          </a:xfrm>
          <a:prstGeom prst="right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Resim 9">
            <a:extLst>
              <a:ext uri="{FF2B5EF4-FFF2-40B4-BE49-F238E27FC236}">
                <a16:creationId xmlns:a16="http://schemas.microsoft.com/office/drawing/2014/main" id="{61D0326C-8466-4559-A685-C13A9502E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870" y="1284413"/>
            <a:ext cx="4761811" cy="3599044"/>
          </a:xfrm>
          <a:prstGeom prst="rect">
            <a:avLst/>
          </a:prstGeom>
        </p:spPr>
      </p:pic>
      <p:sp>
        <p:nvSpPr>
          <p:cNvPr id="11" name="Metin kutusu 10">
            <a:extLst>
              <a:ext uri="{FF2B5EF4-FFF2-40B4-BE49-F238E27FC236}">
                <a16:creationId xmlns:a16="http://schemas.microsoft.com/office/drawing/2014/main" id="{A9AD8D76-87E7-436A-AF68-4E8EB419D22C}"/>
              </a:ext>
            </a:extLst>
          </p:cNvPr>
          <p:cNvSpPr txBox="1"/>
          <p:nvPr/>
        </p:nvSpPr>
        <p:spPr>
          <a:xfrm>
            <a:off x="1915294" y="4940680"/>
            <a:ext cx="2514600" cy="492443"/>
          </a:xfrm>
          <a:prstGeom prst="rect">
            <a:avLst/>
          </a:prstGeom>
          <a:noFill/>
        </p:spPr>
        <p:txBody>
          <a:bodyPr wrap="square" rtlCol="0">
            <a:spAutoFit/>
          </a:bodyPr>
          <a:lstStyle/>
          <a:p>
            <a:r>
              <a:rPr lang="tr-TR" sz="2600" dirty="0" err="1">
                <a:solidFill>
                  <a:schemeClr val="accent2"/>
                </a:solidFill>
                <a:latin typeface="Times New Roman" panose="02020603050405020304" pitchFamily="18" charset="0"/>
                <a:cs typeface="Times New Roman" panose="02020603050405020304" pitchFamily="18" charset="0"/>
              </a:rPr>
              <a:t>Triploidi</a:t>
            </a:r>
            <a:r>
              <a:rPr lang="tr-TR" sz="2600" dirty="0">
                <a:solidFill>
                  <a:schemeClr val="accent2"/>
                </a:solidFill>
                <a:latin typeface="Times New Roman" panose="02020603050405020304" pitchFamily="18" charset="0"/>
                <a:cs typeface="Times New Roman" panose="02020603050405020304" pitchFamily="18" charset="0"/>
              </a:rPr>
              <a:t> 69XXX</a:t>
            </a:r>
          </a:p>
        </p:txBody>
      </p:sp>
      <p:sp>
        <p:nvSpPr>
          <p:cNvPr id="12" name="Metin kutusu 11">
            <a:extLst>
              <a:ext uri="{FF2B5EF4-FFF2-40B4-BE49-F238E27FC236}">
                <a16:creationId xmlns:a16="http://schemas.microsoft.com/office/drawing/2014/main" id="{2B8DED11-2A06-4F60-9483-2525763D23C8}"/>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5</a:t>
            </a:r>
          </a:p>
        </p:txBody>
      </p:sp>
      <p:sp>
        <p:nvSpPr>
          <p:cNvPr id="2" name="Metin kutusu 1">
            <a:extLst>
              <a:ext uri="{FF2B5EF4-FFF2-40B4-BE49-F238E27FC236}">
                <a16:creationId xmlns:a16="http://schemas.microsoft.com/office/drawing/2014/main" id="{94F13DB3-D3AB-4EEF-B887-A7371323ABAA}"/>
              </a:ext>
            </a:extLst>
          </p:cNvPr>
          <p:cNvSpPr txBox="1"/>
          <p:nvPr/>
        </p:nvSpPr>
        <p:spPr>
          <a:xfrm>
            <a:off x="921870" y="362664"/>
            <a:ext cx="7556236" cy="769441"/>
          </a:xfrm>
          <a:prstGeom prst="rect">
            <a:avLst/>
          </a:prstGeom>
          <a:noFill/>
        </p:spPr>
        <p:txBody>
          <a:bodyPr wrap="square" rtlCol="0">
            <a:spAutoFit/>
          </a:bodyPr>
          <a:lstStyle/>
          <a:p>
            <a:r>
              <a:rPr lang="tr-TR" sz="4400" b="1" dirty="0" err="1">
                <a:solidFill>
                  <a:schemeClr val="accent2">
                    <a:lumMod val="75000"/>
                  </a:schemeClr>
                </a:solidFill>
                <a:latin typeface="Times New Roman" panose="02020603050405020304" pitchFamily="18" charset="0"/>
                <a:cs typeface="Times New Roman" panose="02020603050405020304" pitchFamily="18" charset="0"/>
              </a:rPr>
              <a:t>Kromozomal</a:t>
            </a:r>
            <a:r>
              <a:rPr lang="tr-TR" sz="4400" b="1" dirty="0">
                <a:solidFill>
                  <a:schemeClr val="accent2">
                    <a:lumMod val="75000"/>
                  </a:schemeClr>
                </a:solidFill>
                <a:latin typeface="Times New Roman" panose="02020603050405020304" pitchFamily="18" charset="0"/>
                <a:cs typeface="Times New Roman" panose="02020603050405020304" pitchFamily="18" charset="0"/>
              </a:rPr>
              <a:t> Hastalıklar</a:t>
            </a:r>
          </a:p>
        </p:txBody>
      </p:sp>
    </p:spTree>
    <p:extLst>
      <p:ext uri="{BB962C8B-B14F-4D97-AF65-F5344CB8AC3E}">
        <p14:creationId xmlns:p14="http://schemas.microsoft.com/office/powerpoint/2010/main" val="1838985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E94AC8-AC6E-4797-BE10-2DA7ACDDAC1E}"/>
              </a:ext>
            </a:extLst>
          </p:cNvPr>
          <p:cNvSpPr>
            <a:spLocks noGrp="1"/>
          </p:cNvSpPr>
          <p:nvPr>
            <p:ph type="title"/>
          </p:nvPr>
        </p:nvSpPr>
        <p:spPr/>
        <p:txBody>
          <a:bodyPr/>
          <a:lstStyle/>
          <a:p>
            <a:r>
              <a:rPr lang="tr-TR" b="1" i="0" cap="none" dirty="0">
                <a:solidFill>
                  <a:schemeClr val="accent2">
                    <a:lumMod val="75000"/>
                  </a:schemeClr>
                </a:solidFill>
                <a:latin typeface="Times New Roman" panose="02020603050405020304" pitchFamily="18" charset="0"/>
                <a:ea typeface="Tahoma" panose="020B0604030504040204" pitchFamily="34" charset="0"/>
                <a:cs typeface="Times New Roman" panose="02020603050405020304" pitchFamily="18" charset="0"/>
              </a:rPr>
              <a:t>Kromozom Uç Kırığı Nedenleri</a:t>
            </a:r>
          </a:p>
        </p:txBody>
      </p:sp>
      <p:sp>
        <p:nvSpPr>
          <p:cNvPr id="3" name="İçerik Yer Tutucusu 2">
            <a:extLst>
              <a:ext uri="{FF2B5EF4-FFF2-40B4-BE49-F238E27FC236}">
                <a16:creationId xmlns:a16="http://schemas.microsoft.com/office/drawing/2014/main" id="{2E036896-0022-451B-B396-8CFE1D17CF71}"/>
              </a:ext>
            </a:extLst>
          </p:cNvPr>
          <p:cNvSpPr>
            <a:spLocks noGrp="1"/>
          </p:cNvSpPr>
          <p:nvPr>
            <p:ph idx="1"/>
          </p:nvPr>
        </p:nvSpPr>
        <p:spPr/>
        <p:txBody>
          <a:bodyPr/>
          <a:lstStyle/>
          <a:p>
            <a:r>
              <a:rPr lang="tr-TR" sz="2400" b="0" i="0" u="none" strike="noStrike" baseline="0" dirty="0">
                <a:solidFill>
                  <a:schemeClr val="accent2"/>
                </a:solidFill>
                <a:latin typeface="Times New Roman" panose="02020603050405020304" pitchFamily="18" charset="0"/>
              </a:rPr>
              <a:t>Birdenbire, </a:t>
            </a:r>
          </a:p>
          <a:p>
            <a:r>
              <a:rPr lang="tr-TR" sz="2400" b="0" i="0" u="none" strike="noStrike" baseline="0" dirty="0">
                <a:solidFill>
                  <a:schemeClr val="accent2"/>
                </a:solidFill>
                <a:latin typeface="Times New Roman" panose="02020603050405020304" pitchFamily="18" charset="0"/>
              </a:rPr>
              <a:t>Radyasyon kaynaklı, </a:t>
            </a:r>
          </a:p>
          <a:p>
            <a:r>
              <a:rPr lang="tr-TR" sz="2400" b="0" i="0" u="none" strike="noStrike" baseline="0" dirty="0" err="1">
                <a:solidFill>
                  <a:schemeClr val="accent2"/>
                </a:solidFill>
                <a:latin typeface="Times New Roman" panose="02020603050405020304" pitchFamily="18" charset="0"/>
              </a:rPr>
              <a:t>Viral</a:t>
            </a:r>
            <a:r>
              <a:rPr lang="tr-TR" sz="2400" b="0" i="0" u="none" strike="noStrike" baseline="0" dirty="0">
                <a:solidFill>
                  <a:schemeClr val="accent2"/>
                </a:solidFill>
                <a:latin typeface="Times New Roman" panose="02020603050405020304" pitchFamily="18" charset="0"/>
              </a:rPr>
              <a:t> enfeksiyon sonucu ve </a:t>
            </a:r>
          </a:p>
          <a:p>
            <a:r>
              <a:rPr lang="tr-TR" sz="2400" b="0" i="0" u="none" strike="noStrike" baseline="0" dirty="0" err="1">
                <a:solidFill>
                  <a:schemeClr val="accent2"/>
                </a:solidFill>
                <a:latin typeface="Times New Roman" panose="02020603050405020304" pitchFamily="18" charset="0"/>
              </a:rPr>
              <a:t>Mutajenik</a:t>
            </a:r>
            <a:r>
              <a:rPr lang="tr-TR" sz="2400" b="0" i="0" u="none" strike="noStrike" baseline="0" dirty="0">
                <a:solidFill>
                  <a:schemeClr val="accent2"/>
                </a:solidFill>
                <a:latin typeface="Times New Roman" panose="02020603050405020304" pitchFamily="18" charset="0"/>
              </a:rPr>
              <a:t> ajanlarla etkileşim. </a:t>
            </a:r>
            <a:endParaRPr lang="tr-TR" dirty="0">
              <a:solidFill>
                <a:schemeClr val="accent2"/>
              </a:solidFill>
            </a:endParaRPr>
          </a:p>
        </p:txBody>
      </p:sp>
      <p:pic>
        <p:nvPicPr>
          <p:cNvPr id="7" name="Resim 6">
            <a:extLst>
              <a:ext uri="{FF2B5EF4-FFF2-40B4-BE49-F238E27FC236}">
                <a16:creationId xmlns:a16="http://schemas.microsoft.com/office/drawing/2014/main" id="{BACFBEB8-D549-4E13-B0F0-19BD243CC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8748" y="2314001"/>
            <a:ext cx="1828894" cy="2455099"/>
          </a:xfrm>
          <a:prstGeom prst="rect">
            <a:avLst/>
          </a:prstGeom>
        </p:spPr>
      </p:pic>
      <p:pic>
        <p:nvPicPr>
          <p:cNvPr id="9" name="Resim 8">
            <a:extLst>
              <a:ext uri="{FF2B5EF4-FFF2-40B4-BE49-F238E27FC236}">
                <a16:creationId xmlns:a16="http://schemas.microsoft.com/office/drawing/2014/main" id="{D5BFC50C-02C9-4905-BF52-EFC128B3C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3531" y="2360365"/>
            <a:ext cx="1739989" cy="2283654"/>
          </a:xfrm>
          <a:prstGeom prst="rect">
            <a:avLst/>
          </a:prstGeom>
        </p:spPr>
      </p:pic>
      <p:sp>
        <p:nvSpPr>
          <p:cNvPr id="11" name="Metin kutusu 10">
            <a:extLst>
              <a:ext uri="{FF2B5EF4-FFF2-40B4-BE49-F238E27FC236}">
                <a16:creationId xmlns:a16="http://schemas.microsoft.com/office/drawing/2014/main" id="{2639B1F7-D612-44F1-B885-2D3BAB932828}"/>
              </a:ext>
            </a:extLst>
          </p:cNvPr>
          <p:cNvSpPr txBox="1"/>
          <p:nvPr/>
        </p:nvSpPr>
        <p:spPr>
          <a:xfrm>
            <a:off x="6096000" y="4803022"/>
            <a:ext cx="5486400" cy="369332"/>
          </a:xfrm>
          <a:prstGeom prst="rect">
            <a:avLst/>
          </a:prstGeom>
          <a:noFill/>
        </p:spPr>
        <p:txBody>
          <a:bodyPr wrap="square" rtlCol="0">
            <a:spAutoFit/>
          </a:bodyPr>
          <a:lstStyle/>
          <a:p>
            <a:r>
              <a:rPr lang="el-GR" dirty="0">
                <a:solidFill>
                  <a:schemeClr val="accent2"/>
                </a:solidFill>
                <a:latin typeface="Times New Roman" panose="02020603050405020304" pitchFamily="18" charset="0"/>
                <a:cs typeface="Times New Roman" panose="02020603050405020304" pitchFamily="18" charset="0"/>
              </a:rPr>
              <a:t>γ</a:t>
            </a:r>
            <a:r>
              <a:rPr lang="tr-TR" dirty="0">
                <a:solidFill>
                  <a:schemeClr val="accent2"/>
                </a:solidFill>
                <a:latin typeface="Times New Roman" panose="02020603050405020304" pitchFamily="18" charset="0"/>
                <a:cs typeface="Times New Roman" panose="02020603050405020304" pitchFamily="18" charset="0"/>
              </a:rPr>
              <a:t> (gama) ışını ile kırılmış DNA (tek ve çift iplik kırığı)</a:t>
            </a:r>
          </a:p>
        </p:txBody>
      </p:sp>
      <p:sp>
        <p:nvSpPr>
          <p:cNvPr id="8" name="Metin kutusu 7">
            <a:extLst>
              <a:ext uri="{FF2B5EF4-FFF2-40B4-BE49-F238E27FC236}">
                <a16:creationId xmlns:a16="http://schemas.microsoft.com/office/drawing/2014/main" id="{5D53E385-4630-41D5-BD53-6707F2607E59}"/>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6</a:t>
            </a:r>
          </a:p>
        </p:txBody>
      </p:sp>
    </p:spTree>
    <p:extLst>
      <p:ext uri="{BB962C8B-B14F-4D97-AF65-F5344CB8AC3E}">
        <p14:creationId xmlns:p14="http://schemas.microsoft.com/office/powerpoint/2010/main" val="1468994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25C4FF8E-7315-4858-9736-72E2A64C0B27}"/>
              </a:ext>
            </a:extLst>
          </p:cNvPr>
          <p:cNvPicPr>
            <a:picLocks noGrp="1" noChangeAspect="1"/>
          </p:cNvPicPr>
          <p:nvPr>
            <p:ph idx="1"/>
          </p:nvPr>
        </p:nvPicPr>
        <p:blipFill>
          <a:blip r:embed="rId2"/>
          <a:stretch>
            <a:fillRect/>
          </a:stretch>
        </p:blipFill>
        <p:spPr>
          <a:xfrm>
            <a:off x="1002978" y="489056"/>
            <a:ext cx="5949387" cy="978061"/>
          </a:xfrm>
        </p:spPr>
      </p:pic>
      <p:pic>
        <p:nvPicPr>
          <p:cNvPr id="7" name="Resim 6">
            <a:extLst>
              <a:ext uri="{FF2B5EF4-FFF2-40B4-BE49-F238E27FC236}">
                <a16:creationId xmlns:a16="http://schemas.microsoft.com/office/drawing/2014/main" id="{38147F94-A79A-4ED1-A5ED-C6ACF8C6D877}"/>
              </a:ext>
            </a:extLst>
          </p:cNvPr>
          <p:cNvPicPr>
            <a:picLocks noChangeAspect="1"/>
          </p:cNvPicPr>
          <p:nvPr/>
        </p:nvPicPr>
        <p:blipFill>
          <a:blip r:embed="rId3"/>
          <a:stretch>
            <a:fillRect/>
          </a:stretch>
        </p:blipFill>
        <p:spPr>
          <a:xfrm>
            <a:off x="1107149" y="1745848"/>
            <a:ext cx="5741043" cy="775504"/>
          </a:xfrm>
          <a:prstGeom prst="rect">
            <a:avLst/>
          </a:prstGeom>
        </p:spPr>
      </p:pic>
      <p:pic>
        <p:nvPicPr>
          <p:cNvPr id="9" name="Resim 8">
            <a:extLst>
              <a:ext uri="{FF2B5EF4-FFF2-40B4-BE49-F238E27FC236}">
                <a16:creationId xmlns:a16="http://schemas.microsoft.com/office/drawing/2014/main" id="{062DEE9A-E04E-42C1-BCE2-B4056AA0E8CE}"/>
              </a:ext>
            </a:extLst>
          </p:cNvPr>
          <p:cNvPicPr>
            <a:picLocks noChangeAspect="1"/>
          </p:cNvPicPr>
          <p:nvPr/>
        </p:nvPicPr>
        <p:blipFill>
          <a:blip r:embed="rId4"/>
          <a:stretch>
            <a:fillRect/>
          </a:stretch>
        </p:blipFill>
        <p:spPr>
          <a:xfrm>
            <a:off x="1107149" y="2845554"/>
            <a:ext cx="10248420" cy="3114715"/>
          </a:xfrm>
          <a:prstGeom prst="rect">
            <a:avLst/>
          </a:prstGeom>
        </p:spPr>
      </p:pic>
      <p:sp>
        <p:nvSpPr>
          <p:cNvPr id="10" name="Metin kutusu 9">
            <a:extLst>
              <a:ext uri="{FF2B5EF4-FFF2-40B4-BE49-F238E27FC236}">
                <a16:creationId xmlns:a16="http://schemas.microsoft.com/office/drawing/2014/main" id="{5E4CA925-EBD9-493D-9279-BFF2C748ABAF}"/>
              </a:ext>
            </a:extLst>
          </p:cNvPr>
          <p:cNvSpPr txBox="1"/>
          <p:nvPr/>
        </p:nvSpPr>
        <p:spPr>
          <a:xfrm>
            <a:off x="7493000" y="906462"/>
            <a:ext cx="3390900" cy="1446550"/>
          </a:xfrm>
          <a:prstGeom prst="rect">
            <a:avLst/>
          </a:prstGeom>
          <a:noFill/>
        </p:spPr>
        <p:txBody>
          <a:bodyPr wrap="square" rtlCol="0">
            <a:spAutoFit/>
          </a:bodyPr>
          <a:lstStyle/>
          <a:p>
            <a:r>
              <a:rPr lang="tr-TR" sz="4400" b="1" dirty="0" err="1">
                <a:solidFill>
                  <a:schemeClr val="accent2">
                    <a:lumMod val="75000"/>
                  </a:schemeClr>
                </a:solidFill>
                <a:latin typeface="Times New Roman" panose="02020603050405020304" pitchFamily="18" charset="0"/>
                <a:cs typeface="Times New Roman" panose="02020603050405020304" pitchFamily="18" charset="0"/>
              </a:rPr>
              <a:t>Kromozomal</a:t>
            </a:r>
            <a:r>
              <a:rPr lang="tr-TR" sz="4400" b="1" dirty="0">
                <a:solidFill>
                  <a:schemeClr val="accent2">
                    <a:lumMod val="75000"/>
                  </a:schemeClr>
                </a:solidFill>
                <a:latin typeface="Times New Roman" panose="02020603050405020304" pitchFamily="18" charset="0"/>
                <a:cs typeface="Times New Roman" panose="02020603050405020304" pitchFamily="18" charset="0"/>
              </a:rPr>
              <a:t> </a:t>
            </a:r>
          </a:p>
          <a:p>
            <a:r>
              <a:rPr lang="tr-TR" sz="4400" b="1" dirty="0">
                <a:solidFill>
                  <a:schemeClr val="accent2">
                    <a:lumMod val="75000"/>
                  </a:schemeClr>
                </a:solidFill>
                <a:latin typeface="Times New Roman" panose="02020603050405020304" pitchFamily="18" charset="0"/>
                <a:cs typeface="Times New Roman" panose="02020603050405020304" pitchFamily="18" charset="0"/>
              </a:rPr>
              <a:t>Mutasyonlar</a:t>
            </a:r>
          </a:p>
        </p:txBody>
      </p:sp>
      <p:sp>
        <p:nvSpPr>
          <p:cNvPr id="2" name="Metin kutusu 1">
            <a:extLst>
              <a:ext uri="{FF2B5EF4-FFF2-40B4-BE49-F238E27FC236}">
                <a16:creationId xmlns:a16="http://schemas.microsoft.com/office/drawing/2014/main" id="{B66DB1FE-A80C-4838-9224-1C8093392C40}"/>
              </a:ext>
            </a:extLst>
          </p:cNvPr>
          <p:cNvSpPr txBox="1"/>
          <p:nvPr/>
        </p:nvSpPr>
        <p:spPr>
          <a:xfrm>
            <a:off x="3406170" y="793420"/>
            <a:ext cx="1143000" cy="369332"/>
          </a:xfrm>
          <a:prstGeom prst="rect">
            <a:avLst/>
          </a:prstGeom>
          <a:solidFill>
            <a:schemeClr val="bg1"/>
          </a:solidFill>
        </p:spPr>
        <p:txBody>
          <a:bodyPr wrap="square" rtlCol="0">
            <a:spAutoFit/>
          </a:bodyPr>
          <a:lstStyle/>
          <a:p>
            <a:r>
              <a:rPr lang="tr-TR" b="1" dirty="0" err="1">
                <a:solidFill>
                  <a:schemeClr val="accent2">
                    <a:lumMod val="75000"/>
                  </a:schemeClr>
                </a:solidFill>
                <a:latin typeface="Times New Roman" panose="02020603050405020304" pitchFamily="18" charset="0"/>
                <a:cs typeface="Times New Roman" panose="02020603050405020304" pitchFamily="18" charset="0"/>
              </a:rPr>
              <a:t>Delesyon</a:t>
            </a:r>
            <a:endParaRPr lang="tr-TR"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 name="Metin kutusu 7">
            <a:extLst>
              <a:ext uri="{FF2B5EF4-FFF2-40B4-BE49-F238E27FC236}">
                <a16:creationId xmlns:a16="http://schemas.microsoft.com/office/drawing/2014/main" id="{51470E90-6639-4DEA-93A2-DAFC06CE2AD1}"/>
              </a:ext>
            </a:extLst>
          </p:cNvPr>
          <p:cNvSpPr txBox="1"/>
          <p:nvPr/>
        </p:nvSpPr>
        <p:spPr>
          <a:xfrm>
            <a:off x="3028950" y="1912653"/>
            <a:ext cx="1190625" cy="318731"/>
          </a:xfrm>
          <a:prstGeom prst="rect">
            <a:avLst/>
          </a:prstGeom>
          <a:solidFill>
            <a:schemeClr val="bg1"/>
          </a:solidFill>
        </p:spPr>
        <p:txBody>
          <a:bodyPr wrap="square" rtlCol="0">
            <a:spAutoFit/>
          </a:bodyPr>
          <a:lstStyle/>
          <a:p>
            <a:r>
              <a:rPr lang="tr-TR" sz="1400" b="1" dirty="0" err="1">
                <a:solidFill>
                  <a:schemeClr val="accent2">
                    <a:lumMod val="75000"/>
                  </a:schemeClr>
                </a:solidFill>
                <a:latin typeface="Times New Roman" panose="02020603050405020304" pitchFamily="18" charset="0"/>
                <a:cs typeface="Times New Roman" panose="02020603050405020304" pitchFamily="18" charset="0"/>
              </a:rPr>
              <a:t>Duplikasyon</a:t>
            </a:r>
            <a:endParaRPr lang="tr-TR" sz="14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11" name="Metin kutusu 10">
            <a:extLst>
              <a:ext uri="{FF2B5EF4-FFF2-40B4-BE49-F238E27FC236}">
                <a16:creationId xmlns:a16="http://schemas.microsoft.com/office/drawing/2014/main" id="{292A5A6A-A163-4BF8-BCA8-B5585C8F22B0}"/>
              </a:ext>
            </a:extLst>
          </p:cNvPr>
          <p:cNvSpPr txBox="1"/>
          <p:nvPr/>
        </p:nvSpPr>
        <p:spPr>
          <a:xfrm>
            <a:off x="3648075" y="3899789"/>
            <a:ext cx="1638300" cy="369332"/>
          </a:xfrm>
          <a:prstGeom prst="rect">
            <a:avLst/>
          </a:prstGeom>
          <a:solidFill>
            <a:schemeClr val="bg1"/>
          </a:solidFill>
        </p:spPr>
        <p:txBody>
          <a:bodyPr wrap="square" rtlCol="0">
            <a:spAutoFit/>
          </a:bodyPr>
          <a:lstStyle/>
          <a:p>
            <a:r>
              <a:rPr lang="tr-TR" b="1" dirty="0" err="1">
                <a:solidFill>
                  <a:schemeClr val="accent2">
                    <a:lumMod val="75000"/>
                  </a:schemeClr>
                </a:solidFill>
                <a:latin typeface="Times New Roman" panose="02020603050405020304" pitchFamily="18" charset="0"/>
                <a:cs typeface="Times New Roman" panose="02020603050405020304" pitchFamily="18" charset="0"/>
              </a:rPr>
              <a:t>Translokasyon</a:t>
            </a:r>
            <a:endParaRPr lang="tr-TR"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13" name="Metin kutusu 12">
            <a:extLst>
              <a:ext uri="{FF2B5EF4-FFF2-40B4-BE49-F238E27FC236}">
                <a16:creationId xmlns:a16="http://schemas.microsoft.com/office/drawing/2014/main" id="{FE75E147-9596-4E6A-8744-01B4F6B874C5}"/>
              </a:ext>
            </a:extLst>
          </p:cNvPr>
          <p:cNvSpPr txBox="1"/>
          <p:nvPr/>
        </p:nvSpPr>
        <p:spPr>
          <a:xfrm>
            <a:off x="7802561" y="2814954"/>
            <a:ext cx="2771775" cy="553998"/>
          </a:xfrm>
          <a:prstGeom prst="rect">
            <a:avLst/>
          </a:prstGeom>
          <a:solidFill>
            <a:schemeClr val="bg1"/>
          </a:solidFill>
        </p:spPr>
        <p:txBody>
          <a:bodyPr wrap="square" rtlCol="0">
            <a:spAutoFit/>
          </a:bodyPr>
          <a:lstStyle/>
          <a:p>
            <a:r>
              <a:rPr lang="tr-TR" sz="1500" b="1" dirty="0">
                <a:solidFill>
                  <a:schemeClr val="accent2"/>
                </a:solidFill>
                <a:latin typeface="Times New Roman" panose="02020603050405020304" pitchFamily="18" charset="0"/>
                <a:cs typeface="Times New Roman" panose="02020603050405020304" pitchFamily="18" charset="0"/>
              </a:rPr>
              <a:t>Kromozom içi </a:t>
            </a:r>
            <a:r>
              <a:rPr lang="tr-TR" sz="1500" b="1" dirty="0" err="1">
                <a:solidFill>
                  <a:schemeClr val="accent2"/>
                </a:solidFill>
                <a:latin typeface="Times New Roman" panose="02020603050405020304" pitchFamily="18" charset="0"/>
                <a:cs typeface="Times New Roman" panose="02020603050405020304" pitchFamily="18" charset="0"/>
              </a:rPr>
              <a:t>resiprokal</a:t>
            </a:r>
            <a:endParaRPr lang="tr-TR" sz="1500" b="1" dirty="0">
              <a:solidFill>
                <a:schemeClr val="accent2"/>
              </a:solidFill>
              <a:latin typeface="Times New Roman" panose="02020603050405020304" pitchFamily="18" charset="0"/>
              <a:cs typeface="Times New Roman" panose="02020603050405020304" pitchFamily="18" charset="0"/>
            </a:endParaRPr>
          </a:p>
          <a:p>
            <a:r>
              <a:rPr lang="tr-TR" sz="1500" b="1" dirty="0">
                <a:solidFill>
                  <a:schemeClr val="accent2"/>
                </a:solidFill>
                <a:latin typeface="Times New Roman" panose="02020603050405020304" pitchFamily="18" charset="0"/>
                <a:cs typeface="Times New Roman" panose="02020603050405020304" pitchFamily="18" charset="0"/>
              </a:rPr>
              <a:t>olmayan </a:t>
            </a:r>
            <a:r>
              <a:rPr lang="tr-TR" sz="1500" b="1" dirty="0" err="1">
                <a:solidFill>
                  <a:schemeClr val="accent2"/>
                </a:solidFill>
                <a:latin typeface="Times New Roman" panose="02020603050405020304" pitchFamily="18" charset="0"/>
                <a:cs typeface="Times New Roman" panose="02020603050405020304" pitchFamily="18" charset="0"/>
              </a:rPr>
              <a:t>translokasyon</a:t>
            </a:r>
            <a:endParaRPr lang="tr-TR" sz="1500" b="1" dirty="0">
              <a:solidFill>
                <a:schemeClr val="accent2"/>
              </a:solidFill>
              <a:latin typeface="Times New Roman" panose="02020603050405020304" pitchFamily="18" charset="0"/>
              <a:cs typeface="Times New Roman" panose="02020603050405020304" pitchFamily="18" charset="0"/>
            </a:endParaRPr>
          </a:p>
        </p:txBody>
      </p:sp>
      <p:sp>
        <p:nvSpPr>
          <p:cNvPr id="14" name="Metin kutusu 13">
            <a:extLst>
              <a:ext uri="{FF2B5EF4-FFF2-40B4-BE49-F238E27FC236}">
                <a16:creationId xmlns:a16="http://schemas.microsoft.com/office/drawing/2014/main" id="{FAF17265-F31A-4296-AD1E-EC011EE6E456}"/>
              </a:ext>
            </a:extLst>
          </p:cNvPr>
          <p:cNvSpPr txBox="1"/>
          <p:nvPr/>
        </p:nvSpPr>
        <p:spPr>
          <a:xfrm>
            <a:off x="8313076" y="3879691"/>
            <a:ext cx="3042493" cy="553998"/>
          </a:xfrm>
          <a:prstGeom prst="rect">
            <a:avLst/>
          </a:prstGeom>
          <a:solidFill>
            <a:schemeClr val="bg1"/>
          </a:solidFill>
        </p:spPr>
        <p:txBody>
          <a:bodyPr wrap="square" rtlCol="0">
            <a:spAutoFit/>
          </a:bodyPr>
          <a:lstStyle/>
          <a:p>
            <a:r>
              <a:rPr lang="tr-TR" sz="1500" b="1" dirty="0">
                <a:solidFill>
                  <a:schemeClr val="accent2"/>
                </a:solidFill>
                <a:latin typeface="Times New Roman" panose="02020603050405020304" pitchFamily="18" charset="0"/>
                <a:cs typeface="Times New Roman" panose="02020603050405020304" pitchFamily="18" charset="0"/>
              </a:rPr>
              <a:t>Kromozomlar arası </a:t>
            </a:r>
            <a:r>
              <a:rPr lang="tr-TR" sz="1500" b="1" dirty="0" err="1">
                <a:solidFill>
                  <a:schemeClr val="accent2"/>
                </a:solidFill>
                <a:latin typeface="Times New Roman" panose="02020603050405020304" pitchFamily="18" charset="0"/>
                <a:cs typeface="Times New Roman" panose="02020603050405020304" pitchFamily="18" charset="0"/>
              </a:rPr>
              <a:t>resiprokal</a:t>
            </a:r>
            <a:endParaRPr lang="tr-TR" sz="1500" b="1" dirty="0">
              <a:solidFill>
                <a:schemeClr val="accent2"/>
              </a:solidFill>
              <a:latin typeface="Times New Roman" panose="02020603050405020304" pitchFamily="18" charset="0"/>
              <a:cs typeface="Times New Roman" panose="02020603050405020304" pitchFamily="18" charset="0"/>
            </a:endParaRPr>
          </a:p>
          <a:p>
            <a:r>
              <a:rPr lang="tr-TR" sz="1500" b="1" dirty="0">
                <a:solidFill>
                  <a:schemeClr val="accent2"/>
                </a:solidFill>
                <a:latin typeface="Times New Roman" panose="02020603050405020304" pitchFamily="18" charset="0"/>
                <a:cs typeface="Times New Roman" panose="02020603050405020304" pitchFamily="18" charset="0"/>
              </a:rPr>
              <a:t>olmayan </a:t>
            </a:r>
            <a:r>
              <a:rPr lang="tr-TR" sz="1500" b="1" dirty="0" err="1">
                <a:solidFill>
                  <a:schemeClr val="accent2"/>
                </a:solidFill>
                <a:latin typeface="Times New Roman" panose="02020603050405020304" pitchFamily="18" charset="0"/>
                <a:cs typeface="Times New Roman" panose="02020603050405020304" pitchFamily="18" charset="0"/>
              </a:rPr>
              <a:t>translokasyon</a:t>
            </a:r>
            <a:endParaRPr lang="tr-TR" sz="1500" b="1" dirty="0">
              <a:solidFill>
                <a:schemeClr val="accent2"/>
              </a:solidFill>
              <a:latin typeface="Times New Roman" panose="02020603050405020304" pitchFamily="18" charset="0"/>
              <a:cs typeface="Times New Roman" panose="02020603050405020304" pitchFamily="18" charset="0"/>
            </a:endParaRPr>
          </a:p>
        </p:txBody>
      </p:sp>
      <p:sp>
        <p:nvSpPr>
          <p:cNvPr id="15" name="Metin kutusu 14">
            <a:extLst>
              <a:ext uri="{FF2B5EF4-FFF2-40B4-BE49-F238E27FC236}">
                <a16:creationId xmlns:a16="http://schemas.microsoft.com/office/drawing/2014/main" id="{9BCB76F7-90EE-4C37-81DE-415CC23153C4}"/>
              </a:ext>
            </a:extLst>
          </p:cNvPr>
          <p:cNvSpPr txBox="1"/>
          <p:nvPr/>
        </p:nvSpPr>
        <p:spPr>
          <a:xfrm>
            <a:off x="7802561" y="5269301"/>
            <a:ext cx="2771775" cy="553998"/>
          </a:xfrm>
          <a:prstGeom prst="rect">
            <a:avLst/>
          </a:prstGeom>
          <a:solidFill>
            <a:schemeClr val="bg1"/>
          </a:solidFill>
        </p:spPr>
        <p:txBody>
          <a:bodyPr wrap="square" rtlCol="0">
            <a:spAutoFit/>
          </a:bodyPr>
          <a:lstStyle/>
          <a:p>
            <a:r>
              <a:rPr lang="tr-TR" sz="1500" b="1" dirty="0">
                <a:solidFill>
                  <a:schemeClr val="accent2"/>
                </a:solidFill>
                <a:latin typeface="Times New Roman" panose="02020603050405020304" pitchFamily="18" charset="0"/>
                <a:cs typeface="Times New Roman" panose="02020603050405020304" pitchFamily="18" charset="0"/>
              </a:rPr>
              <a:t>Kromozomlar arası </a:t>
            </a:r>
            <a:r>
              <a:rPr lang="tr-TR" sz="1500" b="1" dirty="0" err="1">
                <a:solidFill>
                  <a:schemeClr val="accent2"/>
                </a:solidFill>
                <a:latin typeface="Times New Roman" panose="02020603050405020304" pitchFamily="18" charset="0"/>
                <a:cs typeface="Times New Roman" panose="02020603050405020304" pitchFamily="18" charset="0"/>
              </a:rPr>
              <a:t>resiprokal</a:t>
            </a:r>
            <a:endParaRPr lang="tr-TR" sz="1500" b="1" dirty="0">
              <a:solidFill>
                <a:schemeClr val="accent2"/>
              </a:solidFill>
              <a:latin typeface="Times New Roman" panose="02020603050405020304" pitchFamily="18" charset="0"/>
              <a:cs typeface="Times New Roman" panose="02020603050405020304" pitchFamily="18" charset="0"/>
            </a:endParaRPr>
          </a:p>
          <a:p>
            <a:r>
              <a:rPr lang="tr-TR" sz="1500" b="1" dirty="0" err="1">
                <a:solidFill>
                  <a:schemeClr val="accent2"/>
                </a:solidFill>
                <a:latin typeface="Times New Roman" panose="02020603050405020304" pitchFamily="18" charset="0"/>
                <a:cs typeface="Times New Roman" panose="02020603050405020304" pitchFamily="18" charset="0"/>
              </a:rPr>
              <a:t>translokasyon</a:t>
            </a:r>
            <a:endParaRPr lang="tr-TR" sz="1500" b="1" dirty="0">
              <a:solidFill>
                <a:schemeClr val="accent2"/>
              </a:solidFill>
              <a:latin typeface="Times New Roman" panose="02020603050405020304" pitchFamily="18" charset="0"/>
              <a:cs typeface="Times New Roman" panose="02020603050405020304" pitchFamily="18" charset="0"/>
            </a:endParaRPr>
          </a:p>
        </p:txBody>
      </p:sp>
      <p:sp>
        <p:nvSpPr>
          <p:cNvPr id="18" name="Metin kutusu 17">
            <a:extLst>
              <a:ext uri="{FF2B5EF4-FFF2-40B4-BE49-F238E27FC236}">
                <a16:creationId xmlns:a16="http://schemas.microsoft.com/office/drawing/2014/main" id="{E6B23D23-B11F-437F-892C-BE3FA2124810}"/>
              </a:ext>
            </a:extLst>
          </p:cNvPr>
          <p:cNvSpPr txBox="1"/>
          <p:nvPr/>
        </p:nvSpPr>
        <p:spPr>
          <a:xfrm>
            <a:off x="5857875" y="2353012"/>
            <a:ext cx="1219200" cy="369332"/>
          </a:xfrm>
          <a:prstGeom prst="rect">
            <a:avLst/>
          </a:prstGeom>
          <a:solidFill>
            <a:schemeClr val="bg1"/>
          </a:solidFill>
        </p:spPr>
        <p:txBody>
          <a:bodyPr wrap="square" rtlCol="0">
            <a:spAutoFit/>
          </a:bodyPr>
          <a:lstStyle/>
          <a:p>
            <a:endParaRPr lang="tr-TR" dirty="0"/>
          </a:p>
        </p:txBody>
      </p:sp>
      <p:sp>
        <p:nvSpPr>
          <p:cNvPr id="16" name="Metin kutusu 15">
            <a:extLst>
              <a:ext uri="{FF2B5EF4-FFF2-40B4-BE49-F238E27FC236}">
                <a16:creationId xmlns:a16="http://schemas.microsoft.com/office/drawing/2014/main" id="{00329DF5-845D-4145-8F5B-547BB7532DEA}"/>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7</a:t>
            </a:r>
          </a:p>
        </p:txBody>
      </p:sp>
    </p:spTree>
    <p:extLst>
      <p:ext uri="{BB962C8B-B14F-4D97-AF65-F5344CB8AC3E}">
        <p14:creationId xmlns:p14="http://schemas.microsoft.com/office/powerpoint/2010/main" val="3516280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16296112-D67E-4BB9-AB3A-A71F7B5B6504}"/>
              </a:ext>
            </a:extLst>
          </p:cNvPr>
          <p:cNvPicPr>
            <a:picLocks noChangeAspect="1"/>
          </p:cNvPicPr>
          <p:nvPr/>
        </p:nvPicPr>
        <p:blipFill>
          <a:blip r:embed="rId2"/>
          <a:stretch>
            <a:fillRect/>
          </a:stretch>
        </p:blipFill>
        <p:spPr>
          <a:xfrm>
            <a:off x="2529509" y="746704"/>
            <a:ext cx="7132979" cy="1897766"/>
          </a:xfrm>
          <a:prstGeom prst="rect">
            <a:avLst/>
          </a:prstGeom>
        </p:spPr>
      </p:pic>
      <p:pic>
        <p:nvPicPr>
          <p:cNvPr id="7" name="Resim 6">
            <a:extLst>
              <a:ext uri="{FF2B5EF4-FFF2-40B4-BE49-F238E27FC236}">
                <a16:creationId xmlns:a16="http://schemas.microsoft.com/office/drawing/2014/main" id="{3EAD2DC6-7261-4BE2-877C-3E6271C6ABFC}"/>
              </a:ext>
            </a:extLst>
          </p:cNvPr>
          <p:cNvPicPr>
            <a:picLocks noChangeAspect="1"/>
          </p:cNvPicPr>
          <p:nvPr/>
        </p:nvPicPr>
        <p:blipFill>
          <a:blip r:embed="rId3"/>
          <a:stretch>
            <a:fillRect/>
          </a:stretch>
        </p:blipFill>
        <p:spPr>
          <a:xfrm>
            <a:off x="1313629" y="2480117"/>
            <a:ext cx="9564738" cy="1897765"/>
          </a:xfrm>
          <a:prstGeom prst="rect">
            <a:avLst/>
          </a:prstGeom>
        </p:spPr>
      </p:pic>
      <p:sp>
        <p:nvSpPr>
          <p:cNvPr id="2" name="Metin kutusu 1">
            <a:extLst>
              <a:ext uri="{FF2B5EF4-FFF2-40B4-BE49-F238E27FC236}">
                <a16:creationId xmlns:a16="http://schemas.microsoft.com/office/drawing/2014/main" id="{0874B996-D042-42EB-8CE7-E4B824B76455}"/>
              </a:ext>
            </a:extLst>
          </p:cNvPr>
          <p:cNvSpPr txBox="1"/>
          <p:nvPr/>
        </p:nvSpPr>
        <p:spPr>
          <a:xfrm>
            <a:off x="2638424" y="928428"/>
            <a:ext cx="1209675" cy="369332"/>
          </a:xfrm>
          <a:prstGeom prst="rect">
            <a:avLst/>
          </a:prstGeom>
          <a:solidFill>
            <a:schemeClr val="bg1"/>
          </a:solidFill>
        </p:spPr>
        <p:txBody>
          <a:bodyPr wrap="square" rtlCol="0">
            <a:spAutoFit/>
          </a:bodyPr>
          <a:lstStyle/>
          <a:p>
            <a:r>
              <a:rPr lang="tr-TR" b="1" dirty="0">
                <a:solidFill>
                  <a:schemeClr val="accent2"/>
                </a:solidFill>
                <a:latin typeface="Times New Roman" panose="02020603050405020304" pitchFamily="18" charset="0"/>
                <a:cs typeface="Times New Roman" panose="02020603050405020304" pitchFamily="18" charset="0"/>
              </a:rPr>
              <a:t>Kırık uç</a:t>
            </a:r>
          </a:p>
        </p:txBody>
      </p:sp>
      <p:sp>
        <p:nvSpPr>
          <p:cNvPr id="6" name="Metin kutusu 5">
            <a:extLst>
              <a:ext uri="{FF2B5EF4-FFF2-40B4-BE49-F238E27FC236}">
                <a16:creationId xmlns:a16="http://schemas.microsoft.com/office/drawing/2014/main" id="{2DDDB61C-09FD-4338-84F7-725A320D8F21}"/>
              </a:ext>
            </a:extLst>
          </p:cNvPr>
          <p:cNvSpPr txBox="1"/>
          <p:nvPr/>
        </p:nvSpPr>
        <p:spPr>
          <a:xfrm>
            <a:off x="4886323" y="906714"/>
            <a:ext cx="1209675" cy="369332"/>
          </a:xfrm>
          <a:prstGeom prst="rect">
            <a:avLst/>
          </a:prstGeom>
          <a:solidFill>
            <a:schemeClr val="bg1"/>
          </a:solidFill>
        </p:spPr>
        <p:txBody>
          <a:bodyPr wrap="square" rtlCol="0">
            <a:spAutoFit/>
          </a:bodyPr>
          <a:lstStyle/>
          <a:p>
            <a:r>
              <a:rPr lang="tr-TR" b="1" dirty="0">
                <a:solidFill>
                  <a:schemeClr val="accent2"/>
                </a:solidFill>
                <a:latin typeface="Times New Roman" panose="02020603050405020304" pitchFamily="18" charset="0"/>
                <a:cs typeface="Times New Roman" panose="02020603050405020304" pitchFamily="18" charset="0"/>
              </a:rPr>
              <a:t>Kırık uç</a:t>
            </a:r>
          </a:p>
        </p:txBody>
      </p:sp>
      <p:sp>
        <p:nvSpPr>
          <p:cNvPr id="3" name="Metin kutusu 2">
            <a:extLst>
              <a:ext uri="{FF2B5EF4-FFF2-40B4-BE49-F238E27FC236}">
                <a16:creationId xmlns:a16="http://schemas.microsoft.com/office/drawing/2014/main" id="{FEB19A45-45CE-4977-AEAB-881A0C1FF3C4}"/>
              </a:ext>
            </a:extLst>
          </p:cNvPr>
          <p:cNvSpPr txBox="1"/>
          <p:nvPr/>
        </p:nvSpPr>
        <p:spPr>
          <a:xfrm>
            <a:off x="5547687" y="1297760"/>
            <a:ext cx="2415212" cy="369332"/>
          </a:xfrm>
          <a:prstGeom prst="rect">
            <a:avLst/>
          </a:prstGeom>
          <a:solidFill>
            <a:schemeClr val="bg1"/>
          </a:solid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Yüzük yapısı oluşumu</a:t>
            </a:r>
          </a:p>
        </p:txBody>
      </p:sp>
      <p:sp>
        <p:nvSpPr>
          <p:cNvPr id="8" name="Metin kutusu 7">
            <a:extLst>
              <a:ext uri="{FF2B5EF4-FFF2-40B4-BE49-F238E27FC236}">
                <a16:creationId xmlns:a16="http://schemas.microsoft.com/office/drawing/2014/main" id="{F6ED879E-CBD8-4CED-9114-064953376E95}"/>
              </a:ext>
            </a:extLst>
          </p:cNvPr>
          <p:cNvSpPr txBox="1"/>
          <p:nvPr/>
        </p:nvSpPr>
        <p:spPr>
          <a:xfrm>
            <a:off x="4452313" y="3126454"/>
            <a:ext cx="1415086" cy="384721"/>
          </a:xfrm>
          <a:prstGeom prst="rect">
            <a:avLst/>
          </a:prstGeom>
          <a:solidFill>
            <a:schemeClr val="bg1"/>
          </a:solidFill>
        </p:spPr>
        <p:txBody>
          <a:bodyPr wrap="square" rtlCol="0">
            <a:spAutoFit/>
          </a:bodyPr>
          <a:lstStyle/>
          <a:p>
            <a:r>
              <a:rPr lang="tr-TR" sz="1900" b="1" dirty="0" err="1">
                <a:solidFill>
                  <a:schemeClr val="accent2">
                    <a:lumMod val="75000"/>
                  </a:schemeClr>
                </a:solidFill>
                <a:latin typeface="Times New Roman" panose="02020603050405020304" pitchFamily="18" charset="0"/>
                <a:cs typeface="Times New Roman" panose="02020603050405020304" pitchFamily="18" charset="0"/>
              </a:rPr>
              <a:t>İnversiyon</a:t>
            </a:r>
            <a:endParaRPr lang="tr-TR" sz="19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9" name="Metin kutusu 8">
            <a:extLst>
              <a:ext uri="{FF2B5EF4-FFF2-40B4-BE49-F238E27FC236}">
                <a16:creationId xmlns:a16="http://schemas.microsoft.com/office/drawing/2014/main" id="{E6481B53-28D2-4E4D-8645-5A8B0326E9AD}"/>
              </a:ext>
            </a:extLst>
          </p:cNvPr>
          <p:cNvSpPr txBox="1"/>
          <p:nvPr/>
        </p:nvSpPr>
        <p:spPr>
          <a:xfrm>
            <a:off x="9291014" y="2774419"/>
            <a:ext cx="1796086" cy="369332"/>
          </a:xfrm>
          <a:prstGeom prst="rect">
            <a:avLst/>
          </a:prstGeom>
          <a:solidFill>
            <a:schemeClr val="bg1"/>
          </a:solidFill>
        </p:spPr>
        <p:txBody>
          <a:bodyPr wrap="square" rtlCol="0">
            <a:spAutoFit/>
          </a:bodyPr>
          <a:lstStyle/>
          <a:p>
            <a:r>
              <a:rPr lang="tr-TR" b="1" dirty="0" err="1">
                <a:solidFill>
                  <a:schemeClr val="accent2"/>
                </a:solidFill>
                <a:latin typeface="Times New Roman" panose="02020603050405020304" pitchFamily="18" charset="0"/>
                <a:cs typeface="Times New Roman" panose="02020603050405020304" pitchFamily="18" charset="0"/>
              </a:rPr>
              <a:t>Parasentrik</a:t>
            </a:r>
            <a:endParaRPr lang="tr-TR" b="1" dirty="0">
              <a:solidFill>
                <a:schemeClr val="accent2"/>
              </a:solidFill>
              <a:latin typeface="Times New Roman" panose="02020603050405020304" pitchFamily="18" charset="0"/>
              <a:cs typeface="Times New Roman" panose="02020603050405020304" pitchFamily="18" charset="0"/>
            </a:endParaRPr>
          </a:p>
        </p:txBody>
      </p:sp>
      <p:sp>
        <p:nvSpPr>
          <p:cNvPr id="10" name="Metin kutusu 9">
            <a:extLst>
              <a:ext uri="{FF2B5EF4-FFF2-40B4-BE49-F238E27FC236}">
                <a16:creationId xmlns:a16="http://schemas.microsoft.com/office/drawing/2014/main" id="{A2A178B7-32B0-4701-98A9-935B8508E64F}"/>
              </a:ext>
            </a:extLst>
          </p:cNvPr>
          <p:cNvSpPr txBox="1"/>
          <p:nvPr/>
        </p:nvSpPr>
        <p:spPr>
          <a:xfrm>
            <a:off x="9291014" y="3642161"/>
            <a:ext cx="1796086" cy="369332"/>
          </a:xfrm>
          <a:prstGeom prst="rect">
            <a:avLst/>
          </a:prstGeom>
          <a:solidFill>
            <a:schemeClr val="bg1"/>
          </a:solidFill>
        </p:spPr>
        <p:txBody>
          <a:bodyPr wrap="square" rtlCol="0">
            <a:spAutoFit/>
          </a:bodyPr>
          <a:lstStyle/>
          <a:p>
            <a:r>
              <a:rPr lang="tr-TR" b="1" dirty="0" err="1">
                <a:solidFill>
                  <a:schemeClr val="accent2"/>
                </a:solidFill>
                <a:latin typeface="Times New Roman" panose="02020603050405020304" pitchFamily="18" charset="0"/>
                <a:cs typeface="Times New Roman" panose="02020603050405020304" pitchFamily="18" charset="0"/>
              </a:rPr>
              <a:t>Perisentrik</a:t>
            </a:r>
            <a:endParaRPr lang="tr-TR" b="1" dirty="0">
              <a:solidFill>
                <a:schemeClr val="accent2"/>
              </a:solidFill>
              <a:latin typeface="Times New Roman" panose="02020603050405020304" pitchFamily="18" charset="0"/>
              <a:cs typeface="Times New Roman" panose="02020603050405020304" pitchFamily="18" charset="0"/>
            </a:endParaRPr>
          </a:p>
        </p:txBody>
      </p:sp>
      <p:pic>
        <p:nvPicPr>
          <p:cNvPr id="11" name="Resim 10">
            <a:extLst>
              <a:ext uri="{FF2B5EF4-FFF2-40B4-BE49-F238E27FC236}">
                <a16:creationId xmlns:a16="http://schemas.microsoft.com/office/drawing/2014/main" id="{C48D4AE4-062E-4C8A-8B8A-2FA8AC209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3549" y="4248453"/>
            <a:ext cx="2390775" cy="2390775"/>
          </a:xfrm>
          <a:prstGeom prst="rect">
            <a:avLst/>
          </a:prstGeom>
        </p:spPr>
      </p:pic>
      <p:cxnSp>
        <p:nvCxnSpPr>
          <p:cNvPr id="13" name="Düz Ok Bağlayıcısı 12">
            <a:extLst>
              <a:ext uri="{FF2B5EF4-FFF2-40B4-BE49-F238E27FC236}">
                <a16:creationId xmlns:a16="http://schemas.microsoft.com/office/drawing/2014/main" id="{0FFC1D98-65EE-4F38-9FD8-795FDE9AD80C}"/>
              </a:ext>
            </a:extLst>
          </p:cNvPr>
          <p:cNvCxnSpPr>
            <a:cxnSpLocks/>
          </p:cNvCxnSpPr>
          <p:nvPr/>
        </p:nvCxnSpPr>
        <p:spPr>
          <a:xfrm flipH="1">
            <a:off x="4452313" y="5402223"/>
            <a:ext cx="936250" cy="0"/>
          </a:xfrm>
          <a:prstGeom prst="straightConnector1">
            <a:avLst/>
          </a:prstGeom>
          <a:ln>
            <a:tailEnd type="triangle"/>
          </a:ln>
          <a:effectLst>
            <a:outerShdw blurRad="50800" dist="38100" dir="18900000" algn="bl" rotWithShape="0">
              <a:prstClr val="black">
                <a:alpha val="40000"/>
              </a:prstClr>
            </a:outerShdw>
          </a:effectLst>
        </p:spPr>
        <p:style>
          <a:lnRef idx="2">
            <a:schemeClr val="dk1"/>
          </a:lnRef>
          <a:fillRef idx="0">
            <a:schemeClr val="dk1"/>
          </a:fillRef>
          <a:effectRef idx="1">
            <a:schemeClr val="dk1"/>
          </a:effectRef>
          <a:fontRef idx="minor">
            <a:schemeClr val="tx1"/>
          </a:fontRef>
        </p:style>
      </p:cxnSp>
      <p:sp>
        <p:nvSpPr>
          <p:cNvPr id="14" name="Metin kutusu 13">
            <a:extLst>
              <a:ext uri="{FF2B5EF4-FFF2-40B4-BE49-F238E27FC236}">
                <a16:creationId xmlns:a16="http://schemas.microsoft.com/office/drawing/2014/main" id="{E1D01278-D3CF-4618-8408-508426E4EE95}"/>
              </a:ext>
            </a:extLst>
          </p:cNvPr>
          <p:cNvSpPr txBox="1"/>
          <p:nvPr/>
        </p:nvSpPr>
        <p:spPr>
          <a:xfrm>
            <a:off x="5716552" y="5190907"/>
            <a:ext cx="1796086" cy="369332"/>
          </a:xfrm>
          <a:prstGeom prst="rect">
            <a:avLst/>
          </a:prstGeom>
          <a:solidFill>
            <a:schemeClr val="bg1"/>
          </a:solidFill>
        </p:spPr>
        <p:txBody>
          <a:bodyPr wrap="square" rtlCol="0">
            <a:spAutoFit/>
          </a:bodyPr>
          <a:lstStyle/>
          <a:p>
            <a:r>
              <a:rPr lang="tr-TR" b="1" dirty="0" err="1">
                <a:solidFill>
                  <a:schemeClr val="accent2">
                    <a:lumMod val="75000"/>
                  </a:schemeClr>
                </a:solidFill>
                <a:latin typeface="Times New Roman" panose="02020603050405020304" pitchFamily="18" charset="0"/>
                <a:cs typeface="Times New Roman" panose="02020603050405020304" pitchFamily="18" charset="0"/>
              </a:rPr>
              <a:t>Disentrik</a:t>
            </a:r>
            <a:endParaRPr lang="tr-TR"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21" name="Metin kutusu 20">
            <a:extLst>
              <a:ext uri="{FF2B5EF4-FFF2-40B4-BE49-F238E27FC236}">
                <a16:creationId xmlns:a16="http://schemas.microsoft.com/office/drawing/2014/main" id="{D72467AE-4A8C-40B6-84B6-31D5012614C7}"/>
              </a:ext>
            </a:extLst>
          </p:cNvPr>
          <p:cNvSpPr txBox="1"/>
          <p:nvPr/>
        </p:nvSpPr>
        <p:spPr>
          <a:xfrm>
            <a:off x="7867650" y="4981575"/>
            <a:ext cx="3390900" cy="646331"/>
          </a:xfrm>
          <a:prstGeom prst="rect">
            <a:avLst/>
          </a:prstGeom>
          <a:noFill/>
        </p:spPr>
        <p:txBody>
          <a:bodyPr wrap="square" rtlCol="0">
            <a:spAutoFit/>
          </a:bodyPr>
          <a:lstStyle/>
          <a:p>
            <a:pPr marL="285750" indent="-285750">
              <a:buFont typeface="Arial" panose="020B0604020202020204" pitchFamily="34" charset="0"/>
              <a:buChar char="•"/>
            </a:pPr>
            <a:r>
              <a:rPr lang="tr-TR" b="1" dirty="0" err="1">
                <a:solidFill>
                  <a:schemeClr val="accent2">
                    <a:lumMod val="75000"/>
                  </a:schemeClr>
                </a:solidFill>
                <a:latin typeface="Times New Roman" panose="02020603050405020304" pitchFamily="18" charset="0"/>
                <a:cs typeface="Times New Roman" panose="02020603050405020304" pitchFamily="18" charset="0"/>
              </a:rPr>
              <a:t>İzokromozom</a:t>
            </a:r>
            <a:endParaRPr lang="tr-TR" b="1" dirty="0">
              <a:solidFill>
                <a:schemeClr val="accent2">
                  <a:lumMod val="7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b="1" dirty="0" err="1">
                <a:solidFill>
                  <a:schemeClr val="accent2">
                    <a:lumMod val="75000"/>
                  </a:schemeClr>
                </a:solidFill>
                <a:latin typeface="Times New Roman" panose="02020603050405020304" pitchFamily="18" charset="0"/>
                <a:cs typeface="Times New Roman" panose="02020603050405020304" pitchFamily="18" charset="0"/>
              </a:rPr>
              <a:t>Pseudodisentrik</a:t>
            </a:r>
            <a:endParaRPr lang="tr-TR"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15" name="Metin kutusu 14">
            <a:extLst>
              <a:ext uri="{FF2B5EF4-FFF2-40B4-BE49-F238E27FC236}">
                <a16:creationId xmlns:a16="http://schemas.microsoft.com/office/drawing/2014/main" id="{8AC8468D-F336-44DF-B223-BA4BCDC60326}"/>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8</a:t>
            </a:r>
          </a:p>
        </p:txBody>
      </p:sp>
    </p:spTree>
    <p:extLst>
      <p:ext uri="{BB962C8B-B14F-4D97-AF65-F5344CB8AC3E}">
        <p14:creationId xmlns:p14="http://schemas.microsoft.com/office/powerpoint/2010/main" val="1339399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A09C424B-BE12-4859-B8E5-6F5726F1B0BB}"/>
              </a:ext>
            </a:extLst>
          </p:cNvPr>
          <p:cNvPicPr>
            <a:picLocks noChangeAspect="1"/>
          </p:cNvPicPr>
          <p:nvPr/>
        </p:nvPicPr>
        <p:blipFill>
          <a:blip r:embed="rId2"/>
          <a:stretch>
            <a:fillRect/>
          </a:stretch>
        </p:blipFill>
        <p:spPr>
          <a:xfrm>
            <a:off x="800582" y="1435702"/>
            <a:ext cx="4812818" cy="4270198"/>
          </a:xfrm>
          <a:prstGeom prst="rect">
            <a:avLst/>
          </a:prstGeom>
        </p:spPr>
      </p:pic>
      <p:sp>
        <p:nvSpPr>
          <p:cNvPr id="6" name="Metin kutusu 5">
            <a:extLst>
              <a:ext uri="{FF2B5EF4-FFF2-40B4-BE49-F238E27FC236}">
                <a16:creationId xmlns:a16="http://schemas.microsoft.com/office/drawing/2014/main" id="{E06B6EF6-C6F9-4269-901B-32C412C4C997}"/>
              </a:ext>
            </a:extLst>
          </p:cNvPr>
          <p:cNvSpPr txBox="1"/>
          <p:nvPr/>
        </p:nvSpPr>
        <p:spPr>
          <a:xfrm>
            <a:off x="1193800" y="5844055"/>
            <a:ext cx="4902200" cy="830997"/>
          </a:xfrm>
          <a:prstGeom prst="rect">
            <a:avLst/>
          </a:prstGeom>
          <a:noFill/>
        </p:spPr>
        <p:txBody>
          <a:bodyPr wrap="square" rtlCol="0">
            <a:spAutoFit/>
          </a:bodyPr>
          <a:lstStyle/>
          <a:p>
            <a:r>
              <a:rPr lang="tr-TR" sz="2400" b="0" i="0" u="none" strike="noStrike" baseline="0" dirty="0">
                <a:solidFill>
                  <a:schemeClr val="accent2"/>
                </a:solidFill>
                <a:latin typeface="Times New Roman" panose="02020603050405020304" pitchFamily="18" charset="0"/>
                <a:cs typeface="Times New Roman" panose="02020603050405020304" pitchFamily="18" charset="0"/>
              </a:rPr>
              <a:t>Ebeveynden çocuğa dominant (baskın) genlerin aktarılması </a:t>
            </a:r>
            <a:endParaRPr lang="tr-TR" sz="2400" dirty="0">
              <a:solidFill>
                <a:schemeClr val="accent2"/>
              </a:solidFill>
              <a:latin typeface="Times New Roman" panose="02020603050405020304" pitchFamily="18" charset="0"/>
              <a:cs typeface="Times New Roman" panose="02020603050405020304" pitchFamily="18" charset="0"/>
            </a:endParaRPr>
          </a:p>
        </p:txBody>
      </p:sp>
      <p:pic>
        <p:nvPicPr>
          <p:cNvPr id="8" name="Resim 7">
            <a:extLst>
              <a:ext uri="{FF2B5EF4-FFF2-40B4-BE49-F238E27FC236}">
                <a16:creationId xmlns:a16="http://schemas.microsoft.com/office/drawing/2014/main" id="{7D830198-18A6-4FC9-942E-711C1856853B}"/>
              </a:ext>
            </a:extLst>
          </p:cNvPr>
          <p:cNvPicPr>
            <a:picLocks noChangeAspect="1"/>
          </p:cNvPicPr>
          <p:nvPr/>
        </p:nvPicPr>
        <p:blipFill>
          <a:blip r:embed="rId3"/>
          <a:stretch>
            <a:fillRect/>
          </a:stretch>
        </p:blipFill>
        <p:spPr>
          <a:xfrm>
            <a:off x="6324602" y="1296046"/>
            <a:ext cx="4812818" cy="4265908"/>
          </a:xfrm>
          <a:prstGeom prst="rect">
            <a:avLst/>
          </a:prstGeom>
        </p:spPr>
      </p:pic>
      <p:sp>
        <p:nvSpPr>
          <p:cNvPr id="9" name="Metin kutusu 8">
            <a:extLst>
              <a:ext uri="{FF2B5EF4-FFF2-40B4-BE49-F238E27FC236}">
                <a16:creationId xmlns:a16="http://schemas.microsoft.com/office/drawing/2014/main" id="{BB61915E-94B7-41BE-82E7-04D7F8442CCC}"/>
              </a:ext>
            </a:extLst>
          </p:cNvPr>
          <p:cNvSpPr txBox="1"/>
          <p:nvPr/>
        </p:nvSpPr>
        <p:spPr>
          <a:xfrm>
            <a:off x="7042630" y="5809002"/>
            <a:ext cx="4812818" cy="830997"/>
          </a:xfrm>
          <a:prstGeom prst="rect">
            <a:avLst/>
          </a:prstGeom>
          <a:noFill/>
        </p:spPr>
        <p:txBody>
          <a:bodyPr wrap="square" rtlCol="0">
            <a:spAutoFit/>
          </a:bodyPr>
          <a:lstStyle/>
          <a:p>
            <a:r>
              <a:rPr lang="tr-TR" sz="2400" b="0" i="0" u="none" strike="noStrike" baseline="0" dirty="0">
                <a:solidFill>
                  <a:schemeClr val="accent2"/>
                </a:solidFill>
                <a:latin typeface="Times New Roman" panose="02020603050405020304" pitchFamily="18" charset="0"/>
              </a:rPr>
              <a:t>Ebeveynden çocuğa resesif (çekinik) genlerin aktarılması </a:t>
            </a:r>
            <a:endParaRPr lang="tr-TR" sz="2400" dirty="0">
              <a:solidFill>
                <a:schemeClr val="accent2"/>
              </a:solidFill>
            </a:endParaRPr>
          </a:p>
        </p:txBody>
      </p:sp>
      <p:sp>
        <p:nvSpPr>
          <p:cNvPr id="10" name="Metin kutusu 9">
            <a:extLst>
              <a:ext uri="{FF2B5EF4-FFF2-40B4-BE49-F238E27FC236}">
                <a16:creationId xmlns:a16="http://schemas.microsoft.com/office/drawing/2014/main" id="{96290CD9-8572-4097-AE9B-2FFF148317E8}"/>
              </a:ext>
            </a:extLst>
          </p:cNvPr>
          <p:cNvSpPr txBox="1"/>
          <p:nvPr/>
        </p:nvSpPr>
        <p:spPr>
          <a:xfrm>
            <a:off x="1343345" y="103100"/>
            <a:ext cx="9570720" cy="1323439"/>
          </a:xfrm>
          <a:prstGeom prst="rect">
            <a:avLst/>
          </a:prstGeom>
          <a:noFill/>
        </p:spPr>
        <p:txBody>
          <a:bodyPr wrap="square" rtlCol="0">
            <a:spAutoFit/>
          </a:bodyPr>
          <a:lstStyle/>
          <a:p>
            <a:r>
              <a:rPr lang="tr-TR" sz="4000" b="1" u="none" strike="noStrike" baseline="0" dirty="0">
                <a:solidFill>
                  <a:schemeClr val="accent2">
                    <a:lumMod val="75000"/>
                  </a:schemeClr>
                </a:solidFill>
                <a:latin typeface="Times New Roman" panose="02020603050405020304" pitchFamily="18" charset="0"/>
              </a:rPr>
              <a:t>Tek Gen (</a:t>
            </a:r>
            <a:r>
              <a:rPr lang="tr-TR" sz="4000" b="1" u="none" strike="noStrike" baseline="0" dirty="0" err="1">
                <a:solidFill>
                  <a:schemeClr val="accent2">
                    <a:lumMod val="75000"/>
                  </a:schemeClr>
                </a:solidFill>
                <a:latin typeface="Times New Roman" panose="02020603050405020304" pitchFamily="18" charset="0"/>
              </a:rPr>
              <a:t>Mendeliyen</a:t>
            </a:r>
            <a:r>
              <a:rPr lang="tr-TR" sz="4000" b="1" u="none" strike="noStrike" baseline="0" dirty="0">
                <a:solidFill>
                  <a:schemeClr val="accent2">
                    <a:lumMod val="75000"/>
                  </a:schemeClr>
                </a:solidFill>
                <a:latin typeface="Times New Roman" panose="02020603050405020304" pitchFamily="18" charset="0"/>
              </a:rPr>
              <a:t> Kalıtımı İle Geçen) Hastalıkları </a:t>
            </a:r>
            <a:endParaRPr lang="tr-TR" sz="4000" dirty="0">
              <a:solidFill>
                <a:schemeClr val="accent2">
                  <a:lumMod val="75000"/>
                </a:schemeClr>
              </a:solidFill>
            </a:endParaRPr>
          </a:p>
        </p:txBody>
      </p:sp>
      <p:sp>
        <p:nvSpPr>
          <p:cNvPr id="2" name="Metin kutusu 1">
            <a:extLst>
              <a:ext uri="{FF2B5EF4-FFF2-40B4-BE49-F238E27FC236}">
                <a16:creationId xmlns:a16="http://schemas.microsoft.com/office/drawing/2014/main" id="{9E83E5A3-4BE3-49AF-91FF-5B59F13A0887}"/>
              </a:ext>
            </a:extLst>
          </p:cNvPr>
          <p:cNvSpPr txBox="1"/>
          <p:nvPr/>
        </p:nvSpPr>
        <p:spPr>
          <a:xfrm>
            <a:off x="6638925" y="2893078"/>
            <a:ext cx="835023" cy="923330"/>
          </a:xfrm>
          <a:prstGeom prst="rect">
            <a:avLst/>
          </a:prstGeom>
          <a:solidFill>
            <a:schemeClr val="bg1"/>
          </a:solidFill>
        </p:spPr>
        <p:txBody>
          <a:bodyPr wrap="square" rtlCol="0">
            <a:spAutoFit/>
          </a:bodyPr>
          <a:lstStyle/>
          <a:p>
            <a:r>
              <a:rPr lang="tr-TR" b="1" dirty="0">
                <a:solidFill>
                  <a:schemeClr val="accent2">
                    <a:lumMod val="75000"/>
                  </a:schemeClr>
                </a:solidFill>
              </a:rPr>
              <a:t>Normal</a:t>
            </a:r>
          </a:p>
          <a:p>
            <a:r>
              <a:rPr lang="tr-TR" b="1" dirty="0">
                <a:solidFill>
                  <a:schemeClr val="accent2">
                    <a:lumMod val="75000"/>
                  </a:schemeClr>
                </a:solidFill>
              </a:rPr>
              <a:t>Hasta</a:t>
            </a:r>
          </a:p>
          <a:p>
            <a:r>
              <a:rPr lang="tr-TR" b="1" dirty="0">
                <a:solidFill>
                  <a:schemeClr val="accent2">
                    <a:lumMod val="75000"/>
                  </a:schemeClr>
                </a:solidFill>
              </a:rPr>
              <a:t>Taşıyıcı</a:t>
            </a:r>
          </a:p>
        </p:txBody>
      </p:sp>
      <p:sp>
        <p:nvSpPr>
          <p:cNvPr id="3" name="Metin kutusu 2">
            <a:extLst>
              <a:ext uri="{FF2B5EF4-FFF2-40B4-BE49-F238E27FC236}">
                <a16:creationId xmlns:a16="http://schemas.microsoft.com/office/drawing/2014/main" id="{14F0F959-3D27-429A-B446-3F03536249E4}"/>
              </a:ext>
            </a:extLst>
          </p:cNvPr>
          <p:cNvSpPr txBox="1"/>
          <p:nvPr/>
        </p:nvSpPr>
        <p:spPr>
          <a:xfrm>
            <a:off x="2029064" y="1724023"/>
            <a:ext cx="527052" cy="461665"/>
          </a:xfrm>
          <a:prstGeom prst="rect">
            <a:avLst/>
          </a:prstGeom>
          <a:solidFill>
            <a:schemeClr val="bg1"/>
          </a:solidFill>
        </p:spPr>
        <p:txBody>
          <a:bodyPr wrap="square" rtlCol="0">
            <a:spAutoFit/>
          </a:bodyPr>
          <a:lstStyle/>
          <a:p>
            <a:r>
              <a:rPr lang="tr-TR" sz="1200" b="1" dirty="0">
                <a:solidFill>
                  <a:schemeClr val="accent2">
                    <a:lumMod val="75000"/>
                  </a:schemeClr>
                </a:solidFill>
              </a:rPr>
              <a:t>Hasta</a:t>
            </a:r>
          </a:p>
          <a:p>
            <a:r>
              <a:rPr lang="tr-TR" sz="1200" b="1" dirty="0">
                <a:solidFill>
                  <a:schemeClr val="accent2">
                    <a:lumMod val="75000"/>
                  </a:schemeClr>
                </a:solidFill>
              </a:rPr>
              <a:t> Baba</a:t>
            </a:r>
          </a:p>
        </p:txBody>
      </p:sp>
      <p:sp>
        <p:nvSpPr>
          <p:cNvPr id="11" name="Metin kutusu 10">
            <a:extLst>
              <a:ext uri="{FF2B5EF4-FFF2-40B4-BE49-F238E27FC236}">
                <a16:creationId xmlns:a16="http://schemas.microsoft.com/office/drawing/2014/main" id="{80BF0164-9863-48A2-B312-8168FDE49448}"/>
              </a:ext>
            </a:extLst>
          </p:cNvPr>
          <p:cNvSpPr txBox="1"/>
          <p:nvPr/>
        </p:nvSpPr>
        <p:spPr>
          <a:xfrm>
            <a:off x="4273549" y="1747699"/>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Normal</a:t>
            </a:r>
          </a:p>
          <a:p>
            <a:r>
              <a:rPr lang="tr-TR" sz="1200" b="1" dirty="0">
                <a:solidFill>
                  <a:schemeClr val="accent2">
                    <a:lumMod val="75000"/>
                  </a:schemeClr>
                </a:solidFill>
              </a:rPr>
              <a:t>  Anne</a:t>
            </a:r>
          </a:p>
        </p:txBody>
      </p:sp>
      <p:sp>
        <p:nvSpPr>
          <p:cNvPr id="12" name="Metin kutusu 11">
            <a:extLst>
              <a:ext uri="{FF2B5EF4-FFF2-40B4-BE49-F238E27FC236}">
                <a16:creationId xmlns:a16="http://schemas.microsoft.com/office/drawing/2014/main" id="{7A3F5DF9-F1A1-4E4D-96C0-BF0EBA8D7894}"/>
              </a:ext>
            </a:extLst>
          </p:cNvPr>
          <p:cNvSpPr txBox="1"/>
          <p:nvPr/>
        </p:nvSpPr>
        <p:spPr>
          <a:xfrm>
            <a:off x="1277935" y="5331121"/>
            <a:ext cx="527052" cy="461665"/>
          </a:xfrm>
          <a:prstGeom prst="rect">
            <a:avLst/>
          </a:prstGeom>
          <a:solidFill>
            <a:schemeClr val="bg1"/>
          </a:solidFill>
        </p:spPr>
        <p:txBody>
          <a:bodyPr wrap="square" rtlCol="0">
            <a:spAutoFit/>
          </a:bodyPr>
          <a:lstStyle/>
          <a:p>
            <a:r>
              <a:rPr lang="tr-TR" sz="1200" b="1" dirty="0">
                <a:solidFill>
                  <a:schemeClr val="accent2">
                    <a:lumMod val="75000"/>
                  </a:schemeClr>
                </a:solidFill>
              </a:rPr>
              <a:t>Hasta</a:t>
            </a:r>
          </a:p>
          <a:p>
            <a:r>
              <a:rPr lang="tr-TR" sz="1200" b="1" dirty="0">
                <a:solidFill>
                  <a:schemeClr val="accent2">
                    <a:lumMod val="75000"/>
                  </a:schemeClr>
                </a:solidFill>
              </a:rPr>
              <a:t>Oğul</a:t>
            </a:r>
          </a:p>
        </p:txBody>
      </p:sp>
      <p:sp>
        <p:nvSpPr>
          <p:cNvPr id="13" name="Metin kutusu 12">
            <a:extLst>
              <a:ext uri="{FF2B5EF4-FFF2-40B4-BE49-F238E27FC236}">
                <a16:creationId xmlns:a16="http://schemas.microsoft.com/office/drawing/2014/main" id="{D0FD5B07-266A-410F-A8C2-1602C900AA03}"/>
              </a:ext>
            </a:extLst>
          </p:cNvPr>
          <p:cNvSpPr txBox="1"/>
          <p:nvPr/>
        </p:nvSpPr>
        <p:spPr>
          <a:xfrm>
            <a:off x="5118100" y="5331121"/>
            <a:ext cx="527052" cy="461665"/>
          </a:xfrm>
          <a:prstGeom prst="rect">
            <a:avLst/>
          </a:prstGeom>
          <a:solidFill>
            <a:schemeClr val="bg1"/>
          </a:solidFill>
        </p:spPr>
        <p:txBody>
          <a:bodyPr wrap="square" rtlCol="0">
            <a:spAutoFit/>
          </a:bodyPr>
          <a:lstStyle/>
          <a:p>
            <a:r>
              <a:rPr lang="tr-TR" sz="1200" b="1" dirty="0">
                <a:solidFill>
                  <a:schemeClr val="accent2">
                    <a:lumMod val="75000"/>
                  </a:schemeClr>
                </a:solidFill>
              </a:rPr>
              <a:t>Hasta</a:t>
            </a:r>
          </a:p>
          <a:p>
            <a:r>
              <a:rPr lang="tr-TR" sz="1200" b="1" dirty="0">
                <a:solidFill>
                  <a:schemeClr val="accent2">
                    <a:lumMod val="75000"/>
                  </a:schemeClr>
                </a:solidFill>
              </a:rPr>
              <a:t>   Kız</a:t>
            </a:r>
          </a:p>
        </p:txBody>
      </p:sp>
      <p:sp>
        <p:nvSpPr>
          <p:cNvPr id="14" name="Metin kutusu 13">
            <a:extLst>
              <a:ext uri="{FF2B5EF4-FFF2-40B4-BE49-F238E27FC236}">
                <a16:creationId xmlns:a16="http://schemas.microsoft.com/office/drawing/2014/main" id="{B21D65C9-9135-462E-AC6F-0453A3AE5CE4}"/>
              </a:ext>
            </a:extLst>
          </p:cNvPr>
          <p:cNvSpPr txBox="1"/>
          <p:nvPr/>
        </p:nvSpPr>
        <p:spPr>
          <a:xfrm>
            <a:off x="10650539" y="5244235"/>
            <a:ext cx="527052" cy="461665"/>
          </a:xfrm>
          <a:prstGeom prst="rect">
            <a:avLst/>
          </a:prstGeom>
          <a:solidFill>
            <a:schemeClr val="bg1"/>
          </a:solidFill>
        </p:spPr>
        <p:txBody>
          <a:bodyPr wrap="square" rtlCol="0">
            <a:spAutoFit/>
          </a:bodyPr>
          <a:lstStyle/>
          <a:p>
            <a:r>
              <a:rPr lang="tr-TR" sz="1200" b="1" dirty="0">
                <a:solidFill>
                  <a:schemeClr val="accent2">
                    <a:lumMod val="75000"/>
                  </a:schemeClr>
                </a:solidFill>
              </a:rPr>
              <a:t>Hasta</a:t>
            </a:r>
          </a:p>
          <a:p>
            <a:r>
              <a:rPr lang="tr-TR" sz="1200" b="1" dirty="0">
                <a:solidFill>
                  <a:schemeClr val="accent2">
                    <a:lumMod val="75000"/>
                  </a:schemeClr>
                </a:solidFill>
              </a:rPr>
              <a:t>   Kız</a:t>
            </a:r>
          </a:p>
        </p:txBody>
      </p:sp>
      <p:sp>
        <p:nvSpPr>
          <p:cNvPr id="15" name="Metin kutusu 14">
            <a:extLst>
              <a:ext uri="{FF2B5EF4-FFF2-40B4-BE49-F238E27FC236}">
                <a16:creationId xmlns:a16="http://schemas.microsoft.com/office/drawing/2014/main" id="{87A42A8F-AD72-4F96-8FD9-6E096BD1EAF6}"/>
              </a:ext>
            </a:extLst>
          </p:cNvPr>
          <p:cNvSpPr txBox="1"/>
          <p:nvPr/>
        </p:nvSpPr>
        <p:spPr>
          <a:xfrm>
            <a:off x="1123949" y="3042217"/>
            <a:ext cx="835023" cy="646331"/>
          </a:xfrm>
          <a:prstGeom prst="rect">
            <a:avLst/>
          </a:prstGeom>
          <a:solidFill>
            <a:schemeClr val="bg1"/>
          </a:solidFill>
        </p:spPr>
        <p:txBody>
          <a:bodyPr wrap="square" rtlCol="0">
            <a:spAutoFit/>
          </a:bodyPr>
          <a:lstStyle/>
          <a:p>
            <a:r>
              <a:rPr lang="tr-TR" b="1" dirty="0">
                <a:solidFill>
                  <a:schemeClr val="accent2">
                    <a:lumMod val="75000"/>
                  </a:schemeClr>
                </a:solidFill>
              </a:rPr>
              <a:t>Normal</a:t>
            </a:r>
          </a:p>
          <a:p>
            <a:r>
              <a:rPr lang="tr-TR" b="1" dirty="0">
                <a:solidFill>
                  <a:schemeClr val="accent2">
                    <a:lumMod val="75000"/>
                  </a:schemeClr>
                </a:solidFill>
              </a:rPr>
              <a:t>Hasta</a:t>
            </a:r>
          </a:p>
        </p:txBody>
      </p:sp>
      <p:sp>
        <p:nvSpPr>
          <p:cNvPr id="16" name="Metin kutusu 15">
            <a:extLst>
              <a:ext uri="{FF2B5EF4-FFF2-40B4-BE49-F238E27FC236}">
                <a16:creationId xmlns:a16="http://schemas.microsoft.com/office/drawing/2014/main" id="{177EF46D-ADBF-4C8A-863B-437F42C4A607}"/>
              </a:ext>
            </a:extLst>
          </p:cNvPr>
          <p:cNvSpPr txBox="1"/>
          <p:nvPr/>
        </p:nvSpPr>
        <p:spPr>
          <a:xfrm>
            <a:off x="2245830" y="5347337"/>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Normal</a:t>
            </a:r>
          </a:p>
          <a:p>
            <a:r>
              <a:rPr lang="tr-TR" sz="1200" b="1" dirty="0">
                <a:solidFill>
                  <a:schemeClr val="accent2">
                    <a:lumMod val="75000"/>
                  </a:schemeClr>
                </a:solidFill>
              </a:rPr>
              <a:t>    Kız</a:t>
            </a:r>
          </a:p>
        </p:txBody>
      </p:sp>
      <p:sp>
        <p:nvSpPr>
          <p:cNvPr id="17" name="Metin kutusu 16">
            <a:extLst>
              <a:ext uri="{FF2B5EF4-FFF2-40B4-BE49-F238E27FC236}">
                <a16:creationId xmlns:a16="http://schemas.microsoft.com/office/drawing/2014/main" id="{137ED8F9-0EDC-4436-97A1-6D09E509124B}"/>
              </a:ext>
            </a:extLst>
          </p:cNvPr>
          <p:cNvSpPr txBox="1"/>
          <p:nvPr/>
        </p:nvSpPr>
        <p:spPr>
          <a:xfrm>
            <a:off x="4044155" y="5382390"/>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Normal</a:t>
            </a:r>
          </a:p>
          <a:p>
            <a:r>
              <a:rPr lang="tr-TR" sz="1200" b="1" dirty="0">
                <a:solidFill>
                  <a:schemeClr val="accent2">
                    <a:lumMod val="75000"/>
                  </a:schemeClr>
                </a:solidFill>
              </a:rPr>
              <a:t>  Oğul</a:t>
            </a:r>
          </a:p>
        </p:txBody>
      </p:sp>
      <p:sp>
        <p:nvSpPr>
          <p:cNvPr id="18" name="Metin kutusu 17">
            <a:extLst>
              <a:ext uri="{FF2B5EF4-FFF2-40B4-BE49-F238E27FC236}">
                <a16:creationId xmlns:a16="http://schemas.microsoft.com/office/drawing/2014/main" id="{47D029DB-8C31-4BB2-9466-077CAE9C537D}"/>
              </a:ext>
            </a:extLst>
          </p:cNvPr>
          <p:cNvSpPr txBox="1"/>
          <p:nvPr/>
        </p:nvSpPr>
        <p:spPr>
          <a:xfrm>
            <a:off x="6760849" y="5204327"/>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Normal</a:t>
            </a:r>
          </a:p>
          <a:p>
            <a:r>
              <a:rPr lang="tr-TR" sz="1200" b="1" dirty="0">
                <a:solidFill>
                  <a:schemeClr val="accent2">
                    <a:lumMod val="75000"/>
                  </a:schemeClr>
                </a:solidFill>
              </a:rPr>
              <a:t>   Oğul</a:t>
            </a:r>
          </a:p>
        </p:txBody>
      </p:sp>
      <p:sp>
        <p:nvSpPr>
          <p:cNvPr id="19" name="Metin kutusu 18">
            <a:extLst>
              <a:ext uri="{FF2B5EF4-FFF2-40B4-BE49-F238E27FC236}">
                <a16:creationId xmlns:a16="http://schemas.microsoft.com/office/drawing/2014/main" id="{756D7CD0-80B2-48A7-9840-0F07079D4A93}"/>
              </a:ext>
            </a:extLst>
          </p:cNvPr>
          <p:cNvSpPr txBox="1"/>
          <p:nvPr/>
        </p:nvSpPr>
        <p:spPr>
          <a:xfrm>
            <a:off x="9837498" y="1561657"/>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Taşıyıcı</a:t>
            </a:r>
          </a:p>
          <a:p>
            <a:r>
              <a:rPr lang="tr-TR" sz="1200" b="1" dirty="0">
                <a:solidFill>
                  <a:schemeClr val="accent2">
                    <a:lumMod val="75000"/>
                  </a:schemeClr>
                </a:solidFill>
              </a:rPr>
              <a:t>  Anne</a:t>
            </a:r>
          </a:p>
        </p:txBody>
      </p:sp>
      <p:sp>
        <p:nvSpPr>
          <p:cNvPr id="20" name="Metin kutusu 19">
            <a:extLst>
              <a:ext uri="{FF2B5EF4-FFF2-40B4-BE49-F238E27FC236}">
                <a16:creationId xmlns:a16="http://schemas.microsoft.com/office/drawing/2014/main" id="{8B0CB952-6C70-4FDC-93A9-7041A620AE0C}"/>
              </a:ext>
            </a:extLst>
          </p:cNvPr>
          <p:cNvSpPr txBox="1"/>
          <p:nvPr/>
        </p:nvSpPr>
        <p:spPr>
          <a:xfrm>
            <a:off x="7432918" y="1566281"/>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Taşıyıcı</a:t>
            </a:r>
          </a:p>
          <a:p>
            <a:r>
              <a:rPr lang="tr-TR" sz="1200" b="1" dirty="0">
                <a:solidFill>
                  <a:schemeClr val="accent2">
                    <a:lumMod val="75000"/>
                  </a:schemeClr>
                </a:solidFill>
              </a:rPr>
              <a:t>  Baba</a:t>
            </a:r>
          </a:p>
        </p:txBody>
      </p:sp>
      <p:sp>
        <p:nvSpPr>
          <p:cNvPr id="21" name="Metin kutusu 20">
            <a:extLst>
              <a:ext uri="{FF2B5EF4-FFF2-40B4-BE49-F238E27FC236}">
                <a16:creationId xmlns:a16="http://schemas.microsoft.com/office/drawing/2014/main" id="{7CDD149B-2A92-4540-B30E-9113337507DF}"/>
              </a:ext>
            </a:extLst>
          </p:cNvPr>
          <p:cNvSpPr txBox="1"/>
          <p:nvPr/>
        </p:nvSpPr>
        <p:spPr>
          <a:xfrm>
            <a:off x="7758356" y="5244233"/>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Taşıyıcı</a:t>
            </a:r>
          </a:p>
          <a:p>
            <a:r>
              <a:rPr lang="tr-TR" sz="1200" b="1" dirty="0">
                <a:solidFill>
                  <a:schemeClr val="accent2">
                    <a:lumMod val="75000"/>
                  </a:schemeClr>
                </a:solidFill>
              </a:rPr>
              <a:t>    Kız</a:t>
            </a:r>
          </a:p>
        </p:txBody>
      </p:sp>
      <p:sp>
        <p:nvSpPr>
          <p:cNvPr id="22" name="Metin kutusu 21">
            <a:extLst>
              <a:ext uri="{FF2B5EF4-FFF2-40B4-BE49-F238E27FC236}">
                <a16:creationId xmlns:a16="http://schemas.microsoft.com/office/drawing/2014/main" id="{CDA850C1-0BF2-4B12-801B-BA8ED9D94EF3}"/>
              </a:ext>
            </a:extLst>
          </p:cNvPr>
          <p:cNvSpPr txBox="1"/>
          <p:nvPr/>
        </p:nvSpPr>
        <p:spPr>
          <a:xfrm>
            <a:off x="9620732" y="5232900"/>
            <a:ext cx="650876" cy="461665"/>
          </a:xfrm>
          <a:prstGeom prst="rect">
            <a:avLst/>
          </a:prstGeom>
          <a:solidFill>
            <a:schemeClr val="bg1"/>
          </a:solidFill>
        </p:spPr>
        <p:txBody>
          <a:bodyPr wrap="square" rtlCol="0">
            <a:spAutoFit/>
          </a:bodyPr>
          <a:lstStyle/>
          <a:p>
            <a:r>
              <a:rPr lang="tr-TR" sz="1200" b="1" dirty="0">
                <a:solidFill>
                  <a:schemeClr val="accent2">
                    <a:lumMod val="75000"/>
                  </a:schemeClr>
                </a:solidFill>
              </a:rPr>
              <a:t>Taşıyıcı</a:t>
            </a:r>
          </a:p>
          <a:p>
            <a:r>
              <a:rPr lang="tr-TR" sz="1200" b="1" dirty="0">
                <a:solidFill>
                  <a:schemeClr val="accent2">
                    <a:lumMod val="75000"/>
                  </a:schemeClr>
                </a:solidFill>
              </a:rPr>
              <a:t>   Oğul</a:t>
            </a:r>
          </a:p>
        </p:txBody>
      </p:sp>
      <p:sp>
        <p:nvSpPr>
          <p:cNvPr id="23" name="Metin kutusu 22">
            <a:extLst>
              <a:ext uri="{FF2B5EF4-FFF2-40B4-BE49-F238E27FC236}">
                <a16:creationId xmlns:a16="http://schemas.microsoft.com/office/drawing/2014/main" id="{20E8C73A-1EBF-41A2-BAF8-A093D09CE88B}"/>
              </a:ext>
            </a:extLst>
          </p:cNvPr>
          <p:cNvSpPr txBox="1"/>
          <p:nvPr/>
        </p:nvSpPr>
        <p:spPr>
          <a:xfrm>
            <a:off x="11904808" y="6523643"/>
            <a:ext cx="295275"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9</a:t>
            </a:r>
          </a:p>
        </p:txBody>
      </p:sp>
    </p:spTree>
    <p:extLst>
      <p:ext uri="{BB962C8B-B14F-4D97-AF65-F5344CB8AC3E}">
        <p14:creationId xmlns:p14="http://schemas.microsoft.com/office/powerpoint/2010/main" val="816556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649417-6F94-4C4B-950F-5768E62AF268}"/>
              </a:ext>
            </a:extLst>
          </p:cNvPr>
          <p:cNvSpPr>
            <a:spLocks noGrp="1"/>
          </p:cNvSpPr>
          <p:nvPr>
            <p:ph type="title"/>
          </p:nvPr>
        </p:nvSpPr>
        <p:spPr/>
        <p:txBody>
          <a:bodyPr>
            <a:normAutofit/>
          </a:bodyPr>
          <a:lstStyle/>
          <a:p>
            <a:r>
              <a:rPr lang="tr-TR" b="1" i="0" u="none" strike="noStrike" cap="none" baseline="0" dirty="0" err="1">
                <a:solidFill>
                  <a:schemeClr val="accent2">
                    <a:lumMod val="75000"/>
                  </a:schemeClr>
                </a:solidFill>
                <a:latin typeface="Times New Roman" panose="02020603050405020304" pitchFamily="18" charset="0"/>
              </a:rPr>
              <a:t>Mendeliyen</a:t>
            </a:r>
            <a:r>
              <a:rPr lang="tr-TR" b="1" i="0" u="none" strike="noStrike" cap="none" baseline="0" dirty="0">
                <a:solidFill>
                  <a:schemeClr val="accent2">
                    <a:lumMod val="75000"/>
                  </a:schemeClr>
                </a:solidFill>
                <a:latin typeface="Times New Roman" panose="02020603050405020304" pitchFamily="18" charset="0"/>
              </a:rPr>
              <a:t> Kalıtımı İle Geçmeyen Hastalıklar </a:t>
            </a:r>
            <a:endParaRPr lang="tr-TR" i="0" cap="none" dirty="0">
              <a:solidFill>
                <a:schemeClr val="accent2">
                  <a:lumMod val="75000"/>
                </a:schemeClr>
              </a:solidFill>
            </a:endParaRPr>
          </a:p>
        </p:txBody>
      </p:sp>
      <p:graphicFrame>
        <p:nvGraphicFramePr>
          <p:cNvPr id="4" name="İçerik Yer Tutucusu 3">
            <a:extLst>
              <a:ext uri="{FF2B5EF4-FFF2-40B4-BE49-F238E27FC236}">
                <a16:creationId xmlns:a16="http://schemas.microsoft.com/office/drawing/2014/main" id="{85D6A1DC-64BF-43BF-95D0-FC8DDA5AD87C}"/>
              </a:ext>
            </a:extLst>
          </p:cNvPr>
          <p:cNvGraphicFramePr>
            <a:graphicFrameLocks noGrp="1"/>
          </p:cNvGraphicFramePr>
          <p:nvPr>
            <p:ph idx="1"/>
            <p:extLst>
              <p:ext uri="{D42A27DB-BD31-4B8C-83A1-F6EECF244321}">
                <p14:modId xmlns:p14="http://schemas.microsoft.com/office/powerpoint/2010/main" val="1793105484"/>
              </p:ext>
            </p:extLst>
          </p:nvPr>
        </p:nvGraphicFramePr>
        <p:xfrm>
          <a:off x="374650" y="2413000"/>
          <a:ext cx="11442700" cy="53043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77EA6F39-247E-445D-AE95-0492265D0C17}"/>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10</a:t>
            </a:r>
          </a:p>
        </p:txBody>
      </p:sp>
    </p:spTree>
    <p:extLst>
      <p:ext uri="{BB962C8B-B14F-4D97-AF65-F5344CB8AC3E}">
        <p14:creationId xmlns:p14="http://schemas.microsoft.com/office/powerpoint/2010/main" val="1770588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5FF06D-A395-42D1-871A-782BA805DD75}"/>
              </a:ext>
            </a:extLst>
          </p:cNvPr>
          <p:cNvSpPr>
            <a:spLocks noGrp="1"/>
          </p:cNvSpPr>
          <p:nvPr>
            <p:ph type="title"/>
          </p:nvPr>
        </p:nvSpPr>
        <p:spPr>
          <a:xfrm>
            <a:off x="771525" y="1368255"/>
            <a:ext cx="5105401" cy="1129817"/>
          </a:xfrm>
        </p:spPr>
        <p:txBody>
          <a:bodyPr>
            <a:normAutofit/>
          </a:bodyPr>
          <a:lstStyle/>
          <a:p>
            <a:r>
              <a:rPr lang="tr-TR" sz="3500" b="1" i="0" dirty="0">
                <a:solidFill>
                  <a:schemeClr val="accent2">
                    <a:lumMod val="75000"/>
                  </a:schemeClr>
                </a:solidFill>
                <a:latin typeface="Times New Roman" panose="02020603050405020304" pitchFamily="18" charset="0"/>
                <a:cs typeface="Times New Roman" panose="02020603050405020304" pitchFamily="18" charset="0"/>
              </a:rPr>
              <a:t>Kök Hücre Nedir?</a:t>
            </a:r>
            <a:endParaRPr lang="tr-TR" sz="3500" i="0" dirty="0">
              <a:latin typeface="Times New Roman" panose="02020603050405020304" pitchFamily="18" charset="0"/>
              <a:cs typeface="Times New Roman" panose="02020603050405020304" pitchFamily="18" charset="0"/>
            </a:endParaRPr>
          </a:p>
        </p:txBody>
      </p:sp>
      <p:graphicFrame>
        <p:nvGraphicFramePr>
          <p:cNvPr id="8" name="İçerik Yer Tutucusu 7">
            <a:extLst>
              <a:ext uri="{FF2B5EF4-FFF2-40B4-BE49-F238E27FC236}">
                <a16:creationId xmlns:a16="http://schemas.microsoft.com/office/drawing/2014/main" id="{2DD34FF3-0B69-4E51-B7E2-BAA00D460765}"/>
              </a:ext>
            </a:extLst>
          </p:cNvPr>
          <p:cNvGraphicFramePr>
            <a:graphicFrameLocks noGrp="1"/>
          </p:cNvGraphicFramePr>
          <p:nvPr>
            <p:ph idx="1"/>
            <p:extLst>
              <p:ext uri="{D42A27DB-BD31-4B8C-83A1-F6EECF244321}">
                <p14:modId xmlns:p14="http://schemas.microsoft.com/office/powerpoint/2010/main" val="1537302420"/>
              </p:ext>
            </p:extLst>
          </p:nvPr>
        </p:nvGraphicFramePr>
        <p:xfrm>
          <a:off x="581024" y="3315902"/>
          <a:ext cx="12592050" cy="3243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Metin kutusu 8">
            <a:extLst>
              <a:ext uri="{FF2B5EF4-FFF2-40B4-BE49-F238E27FC236}">
                <a16:creationId xmlns:a16="http://schemas.microsoft.com/office/drawing/2014/main" id="{3A0626A8-3642-45E4-8979-B71E72576BE7}"/>
              </a:ext>
            </a:extLst>
          </p:cNvPr>
          <p:cNvSpPr txBox="1"/>
          <p:nvPr/>
        </p:nvSpPr>
        <p:spPr>
          <a:xfrm>
            <a:off x="771525" y="3429000"/>
            <a:ext cx="3267075" cy="523220"/>
          </a:xfrm>
          <a:prstGeom prst="rect">
            <a:avLst/>
          </a:prstGeom>
          <a:solidFill>
            <a:schemeClr val="accent2"/>
          </a:solidFill>
        </p:spPr>
        <p:txBody>
          <a:bodyPr wrap="square" rtlCol="0">
            <a:spAutoFit/>
          </a:bodyPr>
          <a:lstStyle/>
          <a:p>
            <a:r>
              <a:rPr lang="tr-TR" sz="28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Kök Hücre Çeşitleri</a:t>
            </a:r>
          </a:p>
        </p:txBody>
      </p:sp>
      <p:sp>
        <p:nvSpPr>
          <p:cNvPr id="10" name="Metin kutusu 9">
            <a:extLst>
              <a:ext uri="{FF2B5EF4-FFF2-40B4-BE49-F238E27FC236}">
                <a16:creationId xmlns:a16="http://schemas.microsoft.com/office/drawing/2014/main" id="{3D0FB1A5-5C06-4F5F-9279-0407764291C2}"/>
              </a:ext>
            </a:extLst>
          </p:cNvPr>
          <p:cNvSpPr txBox="1"/>
          <p:nvPr/>
        </p:nvSpPr>
        <p:spPr>
          <a:xfrm>
            <a:off x="771525" y="2186583"/>
            <a:ext cx="9210675" cy="830997"/>
          </a:xfrm>
          <a:prstGeom prst="rect">
            <a:avLst/>
          </a:prstGeom>
          <a:noFill/>
        </p:spPr>
        <p:txBody>
          <a:bodyPr wrap="square" rtlCol="0">
            <a:spAutoFit/>
          </a:bodyPr>
          <a:lstStyle/>
          <a:p>
            <a:pPr marL="285750" indent="-285750">
              <a:buFont typeface="Arial" panose="020B0604020202020204" pitchFamily="34" charset="0"/>
              <a:buChar char="•"/>
            </a:pPr>
            <a:r>
              <a:rPr lang="tr-TR" sz="2400" dirty="0">
                <a:solidFill>
                  <a:schemeClr val="accent2"/>
                </a:solidFill>
                <a:latin typeface="Times New Roman" panose="02020603050405020304" pitchFamily="18" charset="0"/>
                <a:cs typeface="Times New Roman" panose="02020603050405020304" pitchFamily="18" charset="0"/>
              </a:rPr>
              <a:t>Kendini yenileme</a:t>
            </a:r>
          </a:p>
          <a:p>
            <a:pPr marL="285750" indent="-285750">
              <a:buFont typeface="Arial" panose="020B0604020202020204" pitchFamily="34" charset="0"/>
              <a:buChar char="•"/>
            </a:pPr>
            <a:r>
              <a:rPr lang="tr-TR" sz="2400" dirty="0" err="1">
                <a:solidFill>
                  <a:schemeClr val="accent2"/>
                </a:solidFill>
                <a:latin typeface="Times New Roman" panose="02020603050405020304" pitchFamily="18" charset="0"/>
                <a:cs typeface="Times New Roman" panose="02020603050405020304" pitchFamily="18" charset="0"/>
              </a:rPr>
              <a:t>Farklışabilme</a:t>
            </a:r>
            <a:endParaRPr lang="tr-TR" sz="2400" dirty="0">
              <a:solidFill>
                <a:schemeClr val="accent2"/>
              </a:solidFill>
              <a:latin typeface="Times New Roman" panose="02020603050405020304" pitchFamily="18" charset="0"/>
              <a:cs typeface="Times New Roman" panose="02020603050405020304" pitchFamily="18" charset="0"/>
            </a:endParaRPr>
          </a:p>
        </p:txBody>
      </p:sp>
      <p:sp>
        <p:nvSpPr>
          <p:cNvPr id="6" name="Metin kutusu 5">
            <a:extLst>
              <a:ext uri="{FF2B5EF4-FFF2-40B4-BE49-F238E27FC236}">
                <a16:creationId xmlns:a16="http://schemas.microsoft.com/office/drawing/2014/main" id="{976E6328-15D5-4C86-BEE1-D9631F95D9B9}"/>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11</a:t>
            </a:r>
          </a:p>
        </p:txBody>
      </p:sp>
      <p:sp>
        <p:nvSpPr>
          <p:cNvPr id="7" name="Başlık 1">
            <a:extLst>
              <a:ext uri="{FF2B5EF4-FFF2-40B4-BE49-F238E27FC236}">
                <a16:creationId xmlns:a16="http://schemas.microsoft.com/office/drawing/2014/main" id="{3976F9C9-84A5-4BD9-A555-6A18300E23C9}"/>
              </a:ext>
            </a:extLst>
          </p:cNvPr>
          <p:cNvSpPr txBox="1">
            <a:spLocks/>
          </p:cNvSpPr>
          <p:nvPr/>
        </p:nvSpPr>
        <p:spPr>
          <a:xfrm>
            <a:off x="771525" y="394432"/>
            <a:ext cx="6772275" cy="11298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tr-TR" b="1" i="0" dirty="0">
                <a:solidFill>
                  <a:schemeClr val="accent2">
                    <a:lumMod val="75000"/>
                  </a:schemeClr>
                </a:solidFill>
                <a:latin typeface="Times New Roman" panose="02020603050405020304" pitchFamily="18" charset="0"/>
                <a:cs typeface="Times New Roman" panose="02020603050405020304" pitchFamily="18" charset="0"/>
              </a:rPr>
              <a:t>Kök Hücre</a:t>
            </a:r>
            <a:endParaRPr lang="tr-TR" i="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430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8">
                                            <p:graphicEl>
                                              <a:dgm id="{D6ABDDFD-1095-4073-B61B-D110A77A77FC}"/>
                                            </p:graphicEl>
                                          </p:spTgt>
                                        </p:tgtEl>
                                        <p:attrNameLst>
                                          <p:attrName>style.visibility</p:attrName>
                                        </p:attrNameLst>
                                      </p:cBhvr>
                                      <p:to>
                                        <p:strVal val="visible"/>
                                      </p:to>
                                    </p:set>
                                    <p:anim calcmode="lin" valueType="num">
                                      <p:cBhvr additive="base">
                                        <p:cTn id="11" dur="500" fill="hold"/>
                                        <p:tgtEl>
                                          <p:spTgt spid="8">
                                            <p:graphicEl>
                                              <a:dgm id="{D6ABDDFD-1095-4073-B61B-D110A77A77FC}"/>
                                            </p:graphic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
                                            <p:graphicEl>
                                              <a:dgm id="{D6ABDDFD-1095-4073-B61B-D110A77A77FC}"/>
                                            </p:graphic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
                                            <p:graphicEl>
                                              <a:dgm id="{166F6C96-E98E-48D8-9F90-D41119FC2EB2}"/>
                                            </p:graphicEl>
                                          </p:spTgt>
                                        </p:tgtEl>
                                        <p:attrNameLst>
                                          <p:attrName>style.visibility</p:attrName>
                                        </p:attrNameLst>
                                      </p:cBhvr>
                                      <p:to>
                                        <p:strVal val="visible"/>
                                      </p:to>
                                    </p:set>
                                    <p:anim calcmode="lin" valueType="num">
                                      <p:cBhvr additive="base">
                                        <p:cTn id="17" dur="500" fill="hold"/>
                                        <p:tgtEl>
                                          <p:spTgt spid="8">
                                            <p:graphicEl>
                                              <a:dgm id="{166F6C96-E98E-48D8-9F90-D41119FC2EB2}"/>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
                                            <p:graphicEl>
                                              <a:dgm id="{166F6C96-E98E-48D8-9F90-D41119FC2EB2}"/>
                                            </p:graphic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
                                            <p:graphicEl>
                                              <a:dgm id="{2AB1E768-A52F-4065-8F52-DE489EF2FAA9}"/>
                                            </p:graphicEl>
                                          </p:spTgt>
                                        </p:tgtEl>
                                        <p:attrNameLst>
                                          <p:attrName>style.visibility</p:attrName>
                                        </p:attrNameLst>
                                      </p:cBhvr>
                                      <p:to>
                                        <p:strVal val="visible"/>
                                      </p:to>
                                    </p:set>
                                    <p:anim calcmode="lin" valueType="num">
                                      <p:cBhvr additive="base">
                                        <p:cTn id="23" dur="500" fill="hold"/>
                                        <p:tgtEl>
                                          <p:spTgt spid="8">
                                            <p:graphicEl>
                                              <a:dgm id="{2AB1E768-A52F-4065-8F52-DE489EF2FAA9}"/>
                                            </p:graphic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8">
                                            <p:graphicEl>
                                              <a:dgm id="{2AB1E768-A52F-4065-8F52-DE489EF2FAA9}"/>
                                            </p:graphic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8">
                                            <p:graphicEl>
                                              <a:dgm id="{6B26C689-AB56-4A4F-8103-E4517D1E978F}"/>
                                            </p:graphicEl>
                                          </p:spTgt>
                                        </p:tgtEl>
                                        <p:attrNameLst>
                                          <p:attrName>style.visibility</p:attrName>
                                        </p:attrNameLst>
                                      </p:cBhvr>
                                      <p:to>
                                        <p:strVal val="visible"/>
                                      </p:to>
                                    </p:set>
                                    <p:anim calcmode="lin" valueType="num">
                                      <p:cBhvr additive="base">
                                        <p:cTn id="29" dur="500" fill="hold"/>
                                        <p:tgtEl>
                                          <p:spTgt spid="8">
                                            <p:graphicEl>
                                              <a:dgm id="{6B26C689-AB56-4A4F-8103-E4517D1E978F}"/>
                                            </p:graphic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8">
                                            <p:graphicEl>
                                              <a:dgm id="{6B26C689-AB56-4A4F-8103-E4517D1E978F}"/>
                                            </p:graphic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
                                            <p:graphicEl>
                                              <a:dgm id="{6F7DF680-4328-4CA9-B642-FAB47AB818BA}"/>
                                            </p:graphicEl>
                                          </p:spTgt>
                                        </p:tgtEl>
                                        <p:attrNameLst>
                                          <p:attrName>style.visibility</p:attrName>
                                        </p:attrNameLst>
                                      </p:cBhvr>
                                      <p:to>
                                        <p:strVal val="visible"/>
                                      </p:to>
                                    </p:set>
                                    <p:anim calcmode="lin" valueType="num">
                                      <p:cBhvr additive="base">
                                        <p:cTn id="35" dur="500" fill="hold"/>
                                        <p:tgtEl>
                                          <p:spTgt spid="8">
                                            <p:graphicEl>
                                              <a:dgm id="{6F7DF680-4328-4CA9-B642-FAB47AB818BA}"/>
                                            </p:graphic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8">
                                            <p:graphicEl>
                                              <a:dgm id="{6F7DF680-4328-4CA9-B642-FAB47AB818BA}"/>
                                            </p:graphic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
                                            <p:graphicEl>
                                              <a:dgm id="{0C66C215-3723-4FFE-B341-3061195A960B}"/>
                                            </p:graphicEl>
                                          </p:spTgt>
                                        </p:tgtEl>
                                        <p:attrNameLst>
                                          <p:attrName>style.visibility</p:attrName>
                                        </p:attrNameLst>
                                      </p:cBhvr>
                                      <p:to>
                                        <p:strVal val="visible"/>
                                      </p:to>
                                    </p:set>
                                    <p:anim calcmode="lin" valueType="num">
                                      <p:cBhvr additive="base">
                                        <p:cTn id="41" dur="500" fill="hold"/>
                                        <p:tgtEl>
                                          <p:spTgt spid="8">
                                            <p:graphicEl>
                                              <a:dgm id="{0C66C215-3723-4FFE-B341-3061195A960B}"/>
                                            </p:graphic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
                                            <p:graphicEl>
                                              <a:dgm id="{0C66C215-3723-4FFE-B341-3061195A960B}"/>
                                            </p:graphic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8">
                                            <p:graphicEl>
                                              <a:dgm id="{C10E1C95-3DAC-4385-9BF9-36B97A116F2D}"/>
                                            </p:graphicEl>
                                          </p:spTgt>
                                        </p:tgtEl>
                                        <p:attrNameLst>
                                          <p:attrName>style.visibility</p:attrName>
                                        </p:attrNameLst>
                                      </p:cBhvr>
                                      <p:to>
                                        <p:strVal val="visible"/>
                                      </p:to>
                                    </p:set>
                                    <p:anim calcmode="lin" valueType="num">
                                      <p:cBhvr additive="base">
                                        <p:cTn id="47" dur="500" fill="hold"/>
                                        <p:tgtEl>
                                          <p:spTgt spid="8">
                                            <p:graphicEl>
                                              <a:dgm id="{C10E1C95-3DAC-4385-9BF9-36B97A116F2D}"/>
                                            </p:graphic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8">
                                            <p:graphicEl>
                                              <a:dgm id="{C10E1C95-3DAC-4385-9BF9-36B97A116F2D}"/>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DE30B6-273E-4676-95B2-99CB39CC2FB3}"/>
              </a:ext>
            </a:extLst>
          </p:cNvPr>
          <p:cNvSpPr>
            <a:spLocks noGrp="1"/>
          </p:cNvSpPr>
          <p:nvPr>
            <p:ph type="title"/>
          </p:nvPr>
        </p:nvSpPr>
        <p:spPr/>
        <p:txBody>
          <a:bodyPr/>
          <a:lstStyle/>
          <a:p>
            <a:r>
              <a:rPr lang="tr-TR" b="1" i="0" cap="none" dirty="0">
                <a:solidFill>
                  <a:schemeClr val="accent2">
                    <a:lumMod val="75000"/>
                  </a:schemeClr>
                </a:solidFill>
                <a:latin typeface="Times New Roman" panose="02020603050405020304" pitchFamily="18" charset="0"/>
                <a:cs typeface="Times New Roman" panose="02020603050405020304" pitchFamily="18" charset="0"/>
              </a:rPr>
              <a:t>Kök Hücre Kaynakları</a:t>
            </a:r>
          </a:p>
        </p:txBody>
      </p:sp>
      <p:graphicFrame>
        <p:nvGraphicFramePr>
          <p:cNvPr id="4" name="İçerik Yer Tutucusu 3">
            <a:extLst>
              <a:ext uri="{FF2B5EF4-FFF2-40B4-BE49-F238E27FC236}">
                <a16:creationId xmlns:a16="http://schemas.microsoft.com/office/drawing/2014/main" id="{FB3D815E-F729-4123-A391-AA4565D0CEB0}"/>
              </a:ext>
            </a:extLst>
          </p:cNvPr>
          <p:cNvGraphicFramePr>
            <a:graphicFrameLocks noGrp="1"/>
          </p:cNvGraphicFramePr>
          <p:nvPr>
            <p:ph idx="1"/>
            <p:extLst>
              <p:ext uri="{D42A27DB-BD31-4B8C-83A1-F6EECF244321}">
                <p14:modId xmlns:p14="http://schemas.microsoft.com/office/powerpoint/2010/main" val="2878295266"/>
              </p:ext>
            </p:extLst>
          </p:nvPr>
        </p:nvGraphicFramePr>
        <p:xfrm>
          <a:off x="2149928" y="2162175"/>
          <a:ext cx="9906000" cy="4024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7D8F558A-FCF9-47CE-A905-6E27904FBBE4}"/>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12</a:t>
            </a:r>
          </a:p>
        </p:txBody>
      </p:sp>
    </p:spTree>
    <p:extLst>
      <p:ext uri="{BB962C8B-B14F-4D97-AF65-F5344CB8AC3E}">
        <p14:creationId xmlns:p14="http://schemas.microsoft.com/office/powerpoint/2010/main" val="130410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CC2BAABB-8724-44B2-B9EB-C25FB5B79F0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A0294C56-B822-4285-9C43-F9211936BD8B}"/>
                                            </p:graphicEl>
                                          </p:spTgt>
                                        </p:tgtEl>
                                        <p:attrNameLst>
                                          <p:attrName>style.visibility</p:attrName>
                                        </p:attrNameLst>
                                      </p:cBhvr>
                                      <p:to>
                                        <p:strVal val="visible"/>
                                      </p:to>
                                    </p:set>
                                  </p:childTnLst>
                                </p:cTn>
                              </p:par>
                              <p:par>
                                <p:cTn id="11" presetID="2" presetClass="entr" presetSubtype="12" fill="hold" grpId="0" nodeType="withEffect">
                                  <p:stCondLst>
                                    <p:cond delay="0"/>
                                  </p:stCondLst>
                                  <p:childTnLst>
                                    <p:set>
                                      <p:cBhvr>
                                        <p:cTn id="12" dur="1" fill="hold">
                                          <p:stCondLst>
                                            <p:cond delay="0"/>
                                          </p:stCondLst>
                                        </p:cTn>
                                        <p:tgtEl>
                                          <p:spTgt spid="4">
                                            <p:graphicEl>
                                              <a:dgm id="{49F02082-A72D-41A4-97CB-F4FD6931D169}"/>
                                            </p:graphicEl>
                                          </p:spTgt>
                                        </p:tgtEl>
                                        <p:attrNameLst>
                                          <p:attrName>style.visibility</p:attrName>
                                        </p:attrNameLst>
                                      </p:cBhvr>
                                      <p:to>
                                        <p:strVal val="visible"/>
                                      </p:to>
                                    </p:set>
                                    <p:anim calcmode="lin" valueType="num">
                                      <p:cBhvr additive="base">
                                        <p:cTn id="13" dur="500" fill="hold"/>
                                        <p:tgtEl>
                                          <p:spTgt spid="4">
                                            <p:graphicEl>
                                              <a:dgm id="{49F02082-A72D-41A4-97CB-F4FD6931D169}"/>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graphicEl>
                                              <a:dgm id="{49F02082-A72D-41A4-97CB-F4FD6931D169}"/>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663BCA91-A5C4-444E-B6BA-68A9F885F321}"/>
                                            </p:graphicEl>
                                          </p:spTgt>
                                        </p:tgtEl>
                                        <p:attrNameLst>
                                          <p:attrName>style.visibility</p:attrName>
                                        </p:attrNameLst>
                                      </p:cBhvr>
                                      <p:to>
                                        <p:strVal val="visible"/>
                                      </p:to>
                                    </p:set>
                                  </p:childTnLst>
                                </p:cTn>
                              </p:par>
                              <p:par>
                                <p:cTn id="19" presetID="2" presetClass="entr" presetSubtype="9" fill="hold" grpId="0" nodeType="withEffect">
                                  <p:stCondLst>
                                    <p:cond delay="0"/>
                                  </p:stCondLst>
                                  <p:childTnLst>
                                    <p:set>
                                      <p:cBhvr>
                                        <p:cTn id="20" dur="1" fill="hold">
                                          <p:stCondLst>
                                            <p:cond delay="0"/>
                                          </p:stCondLst>
                                        </p:cTn>
                                        <p:tgtEl>
                                          <p:spTgt spid="4">
                                            <p:graphicEl>
                                              <a:dgm id="{C18C1456-5720-4C1D-9CD3-E305113681EE}"/>
                                            </p:graphicEl>
                                          </p:spTgt>
                                        </p:tgtEl>
                                        <p:attrNameLst>
                                          <p:attrName>style.visibility</p:attrName>
                                        </p:attrNameLst>
                                      </p:cBhvr>
                                      <p:to>
                                        <p:strVal val="visible"/>
                                      </p:to>
                                    </p:set>
                                    <p:anim calcmode="lin" valueType="num">
                                      <p:cBhvr additive="base">
                                        <p:cTn id="21" dur="500" fill="hold"/>
                                        <p:tgtEl>
                                          <p:spTgt spid="4">
                                            <p:graphicEl>
                                              <a:dgm id="{C18C1456-5720-4C1D-9CD3-E305113681EE}"/>
                                            </p:graphic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
                                            <p:graphicEl>
                                              <a:dgm id="{C18C1456-5720-4C1D-9CD3-E305113681EE}"/>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6051C2-48A6-46E5-B2E6-6FEF281F249E}"/>
              </a:ext>
            </a:extLst>
          </p:cNvPr>
          <p:cNvSpPr>
            <a:spLocks noGrp="1"/>
          </p:cNvSpPr>
          <p:nvPr>
            <p:ph type="title"/>
          </p:nvPr>
        </p:nvSpPr>
        <p:spPr/>
        <p:txBody>
          <a:bodyPr/>
          <a:lstStyle/>
          <a:p>
            <a:r>
              <a:rPr lang="tr-TR" b="1" i="0" dirty="0">
                <a:solidFill>
                  <a:schemeClr val="accent2">
                    <a:lumMod val="75000"/>
                  </a:schemeClr>
                </a:solidFill>
                <a:latin typeface="Times New Roman" panose="02020603050405020304" pitchFamily="18" charset="0"/>
                <a:cs typeface="Times New Roman" panose="02020603050405020304" pitchFamily="18" charset="0"/>
              </a:rPr>
              <a:t>Genom Düzenleme Sistemleri</a:t>
            </a:r>
          </a:p>
        </p:txBody>
      </p:sp>
      <p:graphicFrame>
        <p:nvGraphicFramePr>
          <p:cNvPr id="5" name="İçerik Yer Tutucusu 4">
            <a:extLst>
              <a:ext uri="{FF2B5EF4-FFF2-40B4-BE49-F238E27FC236}">
                <a16:creationId xmlns:a16="http://schemas.microsoft.com/office/drawing/2014/main" id="{0853A3A4-3E51-4459-A3AB-16F6D875D224}"/>
              </a:ext>
            </a:extLst>
          </p:cNvPr>
          <p:cNvGraphicFramePr>
            <a:graphicFrameLocks noGrp="1"/>
          </p:cNvGraphicFramePr>
          <p:nvPr>
            <p:ph idx="1"/>
            <p:extLst>
              <p:ext uri="{D42A27DB-BD31-4B8C-83A1-F6EECF244321}">
                <p14:modId xmlns:p14="http://schemas.microsoft.com/office/powerpoint/2010/main" val="1496912793"/>
              </p:ext>
            </p:extLst>
          </p:nvPr>
        </p:nvGraphicFramePr>
        <p:xfrm>
          <a:off x="1143000" y="1790700"/>
          <a:ext cx="9906000" cy="3452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Ok: Köşeli Çift Ayraç 15">
            <a:extLst>
              <a:ext uri="{FF2B5EF4-FFF2-40B4-BE49-F238E27FC236}">
                <a16:creationId xmlns:a16="http://schemas.microsoft.com/office/drawing/2014/main" id="{12DC78C7-019C-4B82-B679-54407FCBBEB2}"/>
              </a:ext>
            </a:extLst>
          </p:cNvPr>
          <p:cNvSpPr/>
          <p:nvPr/>
        </p:nvSpPr>
        <p:spPr>
          <a:xfrm>
            <a:off x="3876675" y="5566541"/>
            <a:ext cx="957534" cy="757783"/>
          </a:xfrm>
          <a:prstGeom prst="chevron">
            <a:avLst>
              <a:gd name="adj" fmla="val 706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7" name="Ok: Köşeli Çift Ayraç 16">
            <a:extLst>
              <a:ext uri="{FF2B5EF4-FFF2-40B4-BE49-F238E27FC236}">
                <a16:creationId xmlns:a16="http://schemas.microsoft.com/office/drawing/2014/main" id="{2167D37E-945F-4DFC-8C53-7354F6844268}"/>
              </a:ext>
            </a:extLst>
          </p:cNvPr>
          <p:cNvSpPr/>
          <p:nvPr/>
        </p:nvSpPr>
        <p:spPr>
          <a:xfrm>
            <a:off x="4454641" y="5571029"/>
            <a:ext cx="957534" cy="757783"/>
          </a:xfrm>
          <a:prstGeom prst="chevron">
            <a:avLst>
              <a:gd name="adj" fmla="val 706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8" name="Ok: Köşeli Çift Ayraç 17">
            <a:extLst>
              <a:ext uri="{FF2B5EF4-FFF2-40B4-BE49-F238E27FC236}">
                <a16:creationId xmlns:a16="http://schemas.microsoft.com/office/drawing/2014/main" id="{81E2DE64-DC78-49DF-94B0-0C879F543A77}"/>
              </a:ext>
            </a:extLst>
          </p:cNvPr>
          <p:cNvSpPr/>
          <p:nvPr/>
        </p:nvSpPr>
        <p:spPr>
          <a:xfrm>
            <a:off x="5028388" y="5566541"/>
            <a:ext cx="957534" cy="757783"/>
          </a:xfrm>
          <a:prstGeom prst="chevron">
            <a:avLst>
              <a:gd name="adj" fmla="val 706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9" name="Ok: Köşeli Çift Ayraç 18">
            <a:extLst>
              <a:ext uri="{FF2B5EF4-FFF2-40B4-BE49-F238E27FC236}">
                <a16:creationId xmlns:a16="http://schemas.microsoft.com/office/drawing/2014/main" id="{48547B88-A4D7-416F-A326-69C526702D79}"/>
              </a:ext>
            </a:extLst>
          </p:cNvPr>
          <p:cNvSpPr/>
          <p:nvPr/>
        </p:nvSpPr>
        <p:spPr>
          <a:xfrm>
            <a:off x="5600158" y="5566541"/>
            <a:ext cx="957534" cy="757783"/>
          </a:xfrm>
          <a:prstGeom prst="chevron">
            <a:avLst>
              <a:gd name="adj" fmla="val 706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20" name="Ok: Köşeli Çift Ayraç 19">
            <a:extLst>
              <a:ext uri="{FF2B5EF4-FFF2-40B4-BE49-F238E27FC236}">
                <a16:creationId xmlns:a16="http://schemas.microsoft.com/office/drawing/2014/main" id="{2A07CE26-FE92-444A-BF78-9DC400C2B253}"/>
              </a:ext>
            </a:extLst>
          </p:cNvPr>
          <p:cNvSpPr/>
          <p:nvPr/>
        </p:nvSpPr>
        <p:spPr>
          <a:xfrm>
            <a:off x="6155396" y="5566541"/>
            <a:ext cx="957534" cy="757783"/>
          </a:xfrm>
          <a:prstGeom prst="chevron">
            <a:avLst>
              <a:gd name="adj" fmla="val 706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21" name="Ok: Köşeli Çift Ayraç 20">
            <a:extLst>
              <a:ext uri="{FF2B5EF4-FFF2-40B4-BE49-F238E27FC236}">
                <a16:creationId xmlns:a16="http://schemas.microsoft.com/office/drawing/2014/main" id="{12DE405B-2D84-4193-8681-E0B6B6D0B828}"/>
              </a:ext>
            </a:extLst>
          </p:cNvPr>
          <p:cNvSpPr/>
          <p:nvPr/>
        </p:nvSpPr>
        <p:spPr>
          <a:xfrm>
            <a:off x="6745675" y="5568922"/>
            <a:ext cx="957534" cy="757783"/>
          </a:xfrm>
          <a:prstGeom prst="chevron">
            <a:avLst>
              <a:gd name="adj" fmla="val 706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22" name="Ok: Köşeli Çift Ayraç 21">
            <a:extLst>
              <a:ext uri="{FF2B5EF4-FFF2-40B4-BE49-F238E27FC236}">
                <a16:creationId xmlns:a16="http://schemas.microsoft.com/office/drawing/2014/main" id="{E890BBF4-C4AA-4E26-8BBD-9614AE2DEE81}"/>
              </a:ext>
            </a:extLst>
          </p:cNvPr>
          <p:cNvSpPr/>
          <p:nvPr/>
        </p:nvSpPr>
        <p:spPr>
          <a:xfrm>
            <a:off x="7274583" y="5566816"/>
            <a:ext cx="957534" cy="757783"/>
          </a:xfrm>
          <a:prstGeom prst="chevron">
            <a:avLst>
              <a:gd name="adj" fmla="val 706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23" name="Metin kutusu 22">
            <a:extLst>
              <a:ext uri="{FF2B5EF4-FFF2-40B4-BE49-F238E27FC236}">
                <a16:creationId xmlns:a16="http://schemas.microsoft.com/office/drawing/2014/main" id="{1CB43163-5601-4BF1-B74F-DC80A25B95FC}"/>
              </a:ext>
            </a:extLst>
          </p:cNvPr>
          <p:cNvSpPr txBox="1"/>
          <p:nvPr/>
        </p:nvSpPr>
        <p:spPr>
          <a:xfrm>
            <a:off x="3846127" y="5645350"/>
            <a:ext cx="4162425" cy="600164"/>
          </a:xfrm>
          <a:prstGeom prst="rect">
            <a:avLst/>
          </a:prstGeom>
          <a:solidFill>
            <a:schemeClr val="bg1"/>
          </a:solidFill>
          <a:ln>
            <a:solidFill>
              <a:schemeClr val="accent2">
                <a:lumMod val="50000"/>
              </a:schemeClr>
            </a:solidFill>
          </a:ln>
        </p:spPr>
        <p:txBody>
          <a:bodyPr wrap="square" rtlCol="0">
            <a:spAutoFit/>
          </a:bodyPr>
          <a:lstStyle/>
          <a:p>
            <a:r>
              <a:rPr lang="tr-TR" sz="3300" dirty="0" err="1">
                <a:solidFill>
                  <a:schemeClr val="accent2"/>
                </a:solidFill>
                <a:latin typeface="Times New Roman" panose="02020603050405020304" pitchFamily="18" charset="0"/>
                <a:cs typeface="Times New Roman" panose="02020603050405020304" pitchFamily="18" charset="0"/>
              </a:rPr>
              <a:t>Crispr</a:t>
            </a:r>
            <a:r>
              <a:rPr lang="tr-TR" sz="3300" dirty="0">
                <a:solidFill>
                  <a:schemeClr val="accent2"/>
                </a:solidFill>
                <a:latin typeface="Times New Roman" panose="02020603050405020304" pitchFamily="18" charset="0"/>
                <a:cs typeface="Times New Roman" panose="02020603050405020304" pitchFamily="18" charset="0"/>
              </a:rPr>
              <a:t> </a:t>
            </a:r>
            <a:r>
              <a:rPr lang="tr-TR" sz="3300" dirty="0" err="1">
                <a:solidFill>
                  <a:schemeClr val="accent2"/>
                </a:solidFill>
                <a:latin typeface="Times New Roman" panose="02020603050405020304" pitchFamily="18" charset="0"/>
                <a:cs typeface="Times New Roman" panose="02020603050405020304" pitchFamily="18" charset="0"/>
              </a:rPr>
              <a:t>Cas</a:t>
            </a:r>
            <a:r>
              <a:rPr lang="tr-TR" sz="3300" dirty="0">
                <a:solidFill>
                  <a:schemeClr val="accent2"/>
                </a:solidFill>
                <a:latin typeface="Times New Roman" panose="02020603050405020304" pitchFamily="18" charset="0"/>
                <a:cs typeface="Times New Roman" panose="02020603050405020304" pitchFamily="18" charset="0"/>
              </a:rPr>
              <a:t> Sistemleri</a:t>
            </a:r>
          </a:p>
        </p:txBody>
      </p:sp>
      <p:sp>
        <p:nvSpPr>
          <p:cNvPr id="12" name="Metin kutusu 11">
            <a:extLst>
              <a:ext uri="{FF2B5EF4-FFF2-40B4-BE49-F238E27FC236}">
                <a16:creationId xmlns:a16="http://schemas.microsoft.com/office/drawing/2014/main" id="{3FCBCB16-9324-4B8A-B1C0-78C4816AC19C}"/>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13</a:t>
            </a:r>
          </a:p>
        </p:txBody>
      </p:sp>
    </p:spTree>
    <p:extLst>
      <p:ext uri="{BB962C8B-B14F-4D97-AF65-F5344CB8AC3E}">
        <p14:creationId xmlns:p14="http://schemas.microsoft.com/office/powerpoint/2010/main" val="325120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graphicEl>
                                              <a:dgm id="{F27BFA89-4755-42C5-BA68-4CE1458AF2FE}"/>
                                            </p:graphicEl>
                                          </p:spTgt>
                                        </p:tgtEl>
                                        <p:attrNameLst>
                                          <p:attrName>style.visibility</p:attrName>
                                        </p:attrNameLst>
                                      </p:cBhvr>
                                      <p:to>
                                        <p:strVal val="visible"/>
                                      </p:to>
                                    </p:set>
                                    <p:anim calcmode="lin" valueType="num">
                                      <p:cBhvr>
                                        <p:cTn id="7" dur="1000" fill="hold"/>
                                        <p:tgtEl>
                                          <p:spTgt spid="5">
                                            <p:graphicEl>
                                              <a:dgm id="{F27BFA89-4755-42C5-BA68-4CE1458AF2FE}"/>
                                            </p:graphicEl>
                                          </p:spTgt>
                                        </p:tgtEl>
                                        <p:attrNameLst>
                                          <p:attrName>ppt_w</p:attrName>
                                        </p:attrNameLst>
                                      </p:cBhvr>
                                      <p:tavLst>
                                        <p:tav tm="0">
                                          <p:val>
                                            <p:fltVal val="0"/>
                                          </p:val>
                                        </p:tav>
                                        <p:tav tm="100000">
                                          <p:val>
                                            <p:strVal val="#ppt_w"/>
                                          </p:val>
                                        </p:tav>
                                      </p:tavLst>
                                    </p:anim>
                                    <p:anim calcmode="lin" valueType="num">
                                      <p:cBhvr>
                                        <p:cTn id="8" dur="1000" fill="hold"/>
                                        <p:tgtEl>
                                          <p:spTgt spid="5">
                                            <p:graphicEl>
                                              <a:dgm id="{F27BFA89-4755-42C5-BA68-4CE1458AF2FE}"/>
                                            </p:graphicEl>
                                          </p:spTgt>
                                        </p:tgtEl>
                                        <p:attrNameLst>
                                          <p:attrName>ppt_h</p:attrName>
                                        </p:attrNameLst>
                                      </p:cBhvr>
                                      <p:tavLst>
                                        <p:tav tm="0">
                                          <p:val>
                                            <p:fltVal val="0"/>
                                          </p:val>
                                        </p:tav>
                                        <p:tav tm="100000">
                                          <p:val>
                                            <p:strVal val="#ppt_h"/>
                                          </p:val>
                                        </p:tav>
                                      </p:tavLst>
                                    </p:anim>
                                    <p:anim calcmode="lin" valueType="num">
                                      <p:cBhvr>
                                        <p:cTn id="9" dur="1000" fill="hold"/>
                                        <p:tgtEl>
                                          <p:spTgt spid="5">
                                            <p:graphicEl>
                                              <a:dgm id="{F27BFA89-4755-42C5-BA68-4CE1458AF2FE}"/>
                                            </p:graphicEl>
                                          </p:spTgt>
                                        </p:tgtEl>
                                        <p:attrNameLst>
                                          <p:attrName>style.rotation</p:attrName>
                                        </p:attrNameLst>
                                      </p:cBhvr>
                                      <p:tavLst>
                                        <p:tav tm="0">
                                          <p:val>
                                            <p:fltVal val="90"/>
                                          </p:val>
                                        </p:tav>
                                        <p:tav tm="100000">
                                          <p:val>
                                            <p:fltVal val="0"/>
                                          </p:val>
                                        </p:tav>
                                      </p:tavLst>
                                    </p:anim>
                                    <p:animEffect transition="in" filter="fade">
                                      <p:cBhvr>
                                        <p:cTn id="10" dur="1000"/>
                                        <p:tgtEl>
                                          <p:spTgt spid="5">
                                            <p:graphicEl>
                                              <a:dgm id="{F27BFA89-4755-42C5-BA68-4CE1458AF2FE}"/>
                                            </p:graphic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graphicEl>
                                              <a:dgm id="{FFF1EC11-CCF0-4FED-906F-C7773ADAF621}"/>
                                            </p:graphicEl>
                                          </p:spTgt>
                                        </p:tgtEl>
                                        <p:attrNameLst>
                                          <p:attrName>style.visibility</p:attrName>
                                        </p:attrNameLst>
                                      </p:cBhvr>
                                      <p:to>
                                        <p:strVal val="visible"/>
                                      </p:to>
                                    </p:set>
                                    <p:anim calcmode="lin" valueType="num">
                                      <p:cBhvr>
                                        <p:cTn id="13" dur="1000" fill="hold"/>
                                        <p:tgtEl>
                                          <p:spTgt spid="5">
                                            <p:graphicEl>
                                              <a:dgm id="{FFF1EC11-CCF0-4FED-906F-C7773ADAF621}"/>
                                            </p:graphicEl>
                                          </p:spTgt>
                                        </p:tgtEl>
                                        <p:attrNameLst>
                                          <p:attrName>ppt_w</p:attrName>
                                        </p:attrNameLst>
                                      </p:cBhvr>
                                      <p:tavLst>
                                        <p:tav tm="0">
                                          <p:val>
                                            <p:fltVal val="0"/>
                                          </p:val>
                                        </p:tav>
                                        <p:tav tm="100000">
                                          <p:val>
                                            <p:strVal val="#ppt_w"/>
                                          </p:val>
                                        </p:tav>
                                      </p:tavLst>
                                    </p:anim>
                                    <p:anim calcmode="lin" valueType="num">
                                      <p:cBhvr>
                                        <p:cTn id="14" dur="1000" fill="hold"/>
                                        <p:tgtEl>
                                          <p:spTgt spid="5">
                                            <p:graphicEl>
                                              <a:dgm id="{FFF1EC11-CCF0-4FED-906F-C7773ADAF621}"/>
                                            </p:graphicEl>
                                          </p:spTgt>
                                        </p:tgtEl>
                                        <p:attrNameLst>
                                          <p:attrName>ppt_h</p:attrName>
                                        </p:attrNameLst>
                                      </p:cBhvr>
                                      <p:tavLst>
                                        <p:tav tm="0">
                                          <p:val>
                                            <p:fltVal val="0"/>
                                          </p:val>
                                        </p:tav>
                                        <p:tav tm="100000">
                                          <p:val>
                                            <p:strVal val="#ppt_h"/>
                                          </p:val>
                                        </p:tav>
                                      </p:tavLst>
                                    </p:anim>
                                    <p:anim calcmode="lin" valueType="num">
                                      <p:cBhvr>
                                        <p:cTn id="15" dur="1000" fill="hold"/>
                                        <p:tgtEl>
                                          <p:spTgt spid="5">
                                            <p:graphicEl>
                                              <a:dgm id="{FFF1EC11-CCF0-4FED-906F-C7773ADAF621}"/>
                                            </p:graphicEl>
                                          </p:spTgt>
                                        </p:tgtEl>
                                        <p:attrNameLst>
                                          <p:attrName>style.rotation</p:attrName>
                                        </p:attrNameLst>
                                      </p:cBhvr>
                                      <p:tavLst>
                                        <p:tav tm="0">
                                          <p:val>
                                            <p:fltVal val="90"/>
                                          </p:val>
                                        </p:tav>
                                        <p:tav tm="100000">
                                          <p:val>
                                            <p:fltVal val="0"/>
                                          </p:val>
                                        </p:tav>
                                      </p:tavLst>
                                    </p:anim>
                                    <p:animEffect transition="in" filter="fade">
                                      <p:cBhvr>
                                        <p:cTn id="16" dur="1000"/>
                                        <p:tgtEl>
                                          <p:spTgt spid="5">
                                            <p:graphicEl>
                                              <a:dgm id="{FFF1EC11-CCF0-4FED-906F-C7773ADAF621}"/>
                                            </p:graphic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graphicEl>
                                              <a:dgm id="{E409B939-F0C7-430B-9F0D-22B27A96D1C3}"/>
                                            </p:graphicEl>
                                          </p:spTgt>
                                        </p:tgtEl>
                                        <p:attrNameLst>
                                          <p:attrName>style.visibility</p:attrName>
                                        </p:attrNameLst>
                                      </p:cBhvr>
                                      <p:to>
                                        <p:strVal val="visible"/>
                                      </p:to>
                                    </p:set>
                                    <p:anim calcmode="lin" valueType="num">
                                      <p:cBhvr>
                                        <p:cTn id="19" dur="1000" fill="hold"/>
                                        <p:tgtEl>
                                          <p:spTgt spid="5">
                                            <p:graphicEl>
                                              <a:dgm id="{E409B939-F0C7-430B-9F0D-22B27A96D1C3}"/>
                                            </p:graphicEl>
                                          </p:spTgt>
                                        </p:tgtEl>
                                        <p:attrNameLst>
                                          <p:attrName>ppt_w</p:attrName>
                                        </p:attrNameLst>
                                      </p:cBhvr>
                                      <p:tavLst>
                                        <p:tav tm="0">
                                          <p:val>
                                            <p:fltVal val="0"/>
                                          </p:val>
                                        </p:tav>
                                        <p:tav tm="100000">
                                          <p:val>
                                            <p:strVal val="#ppt_w"/>
                                          </p:val>
                                        </p:tav>
                                      </p:tavLst>
                                    </p:anim>
                                    <p:anim calcmode="lin" valueType="num">
                                      <p:cBhvr>
                                        <p:cTn id="20" dur="1000" fill="hold"/>
                                        <p:tgtEl>
                                          <p:spTgt spid="5">
                                            <p:graphicEl>
                                              <a:dgm id="{E409B939-F0C7-430B-9F0D-22B27A96D1C3}"/>
                                            </p:graphicEl>
                                          </p:spTgt>
                                        </p:tgtEl>
                                        <p:attrNameLst>
                                          <p:attrName>ppt_h</p:attrName>
                                        </p:attrNameLst>
                                      </p:cBhvr>
                                      <p:tavLst>
                                        <p:tav tm="0">
                                          <p:val>
                                            <p:fltVal val="0"/>
                                          </p:val>
                                        </p:tav>
                                        <p:tav tm="100000">
                                          <p:val>
                                            <p:strVal val="#ppt_h"/>
                                          </p:val>
                                        </p:tav>
                                      </p:tavLst>
                                    </p:anim>
                                    <p:anim calcmode="lin" valueType="num">
                                      <p:cBhvr>
                                        <p:cTn id="21" dur="1000" fill="hold"/>
                                        <p:tgtEl>
                                          <p:spTgt spid="5">
                                            <p:graphicEl>
                                              <a:dgm id="{E409B939-F0C7-430B-9F0D-22B27A96D1C3}"/>
                                            </p:graphicEl>
                                          </p:spTgt>
                                        </p:tgtEl>
                                        <p:attrNameLst>
                                          <p:attrName>style.rotation</p:attrName>
                                        </p:attrNameLst>
                                      </p:cBhvr>
                                      <p:tavLst>
                                        <p:tav tm="0">
                                          <p:val>
                                            <p:fltVal val="90"/>
                                          </p:val>
                                        </p:tav>
                                        <p:tav tm="100000">
                                          <p:val>
                                            <p:fltVal val="0"/>
                                          </p:val>
                                        </p:tav>
                                      </p:tavLst>
                                    </p:anim>
                                    <p:animEffect transition="in" filter="fade">
                                      <p:cBhvr>
                                        <p:cTn id="22" dur="1000"/>
                                        <p:tgtEl>
                                          <p:spTgt spid="5">
                                            <p:graphicEl>
                                              <a:dgm id="{E409B939-F0C7-430B-9F0D-22B27A96D1C3}"/>
                                            </p:graphicEl>
                                          </p:spTgt>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
                                            <p:graphicEl>
                                              <a:dgm id="{D2DD5D5D-2918-4258-9CDA-9168E38C1605}"/>
                                            </p:graphicEl>
                                          </p:spTgt>
                                        </p:tgtEl>
                                        <p:attrNameLst>
                                          <p:attrName>style.visibility</p:attrName>
                                        </p:attrNameLst>
                                      </p:cBhvr>
                                      <p:to>
                                        <p:strVal val="visible"/>
                                      </p:to>
                                    </p:set>
                                    <p:anim calcmode="lin" valueType="num">
                                      <p:cBhvr>
                                        <p:cTn id="25" dur="1000" fill="hold"/>
                                        <p:tgtEl>
                                          <p:spTgt spid="5">
                                            <p:graphicEl>
                                              <a:dgm id="{D2DD5D5D-2918-4258-9CDA-9168E38C1605}"/>
                                            </p:graphicEl>
                                          </p:spTgt>
                                        </p:tgtEl>
                                        <p:attrNameLst>
                                          <p:attrName>ppt_w</p:attrName>
                                        </p:attrNameLst>
                                      </p:cBhvr>
                                      <p:tavLst>
                                        <p:tav tm="0">
                                          <p:val>
                                            <p:fltVal val="0"/>
                                          </p:val>
                                        </p:tav>
                                        <p:tav tm="100000">
                                          <p:val>
                                            <p:strVal val="#ppt_w"/>
                                          </p:val>
                                        </p:tav>
                                      </p:tavLst>
                                    </p:anim>
                                    <p:anim calcmode="lin" valueType="num">
                                      <p:cBhvr>
                                        <p:cTn id="26" dur="1000" fill="hold"/>
                                        <p:tgtEl>
                                          <p:spTgt spid="5">
                                            <p:graphicEl>
                                              <a:dgm id="{D2DD5D5D-2918-4258-9CDA-9168E38C1605}"/>
                                            </p:graphicEl>
                                          </p:spTgt>
                                        </p:tgtEl>
                                        <p:attrNameLst>
                                          <p:attrName>ppt_h</p:attrName>
                                        </p:attrNameLst>
                                      </p:cBhvr>
                                      <p:tavLst>
                                        <p:tav tm="0">
                                          <p:val>
                                            <p:fltVal val="0"/>
                                          </p:val>
                                        </p:tav>
                                        <p:tav tm="100000">
                                          <p:val>
                                            <p:strVal val="#ppt_h"/>
                                          </p:val>
                                        </p:tav>
                                      </p:tavLst>
                                    </p:anim>
                                    <p:anim calcmode="lin" valueType="num">
                                      <p:cBhvr>
                                        <p:cTn id="27" dur="1000" fill="hold"/>
                                        <p:tgtEl>
                                          <p:spTgt spid="5">
                                            <p:graphicEl>
                                              <a:dgm id="{D2DD5D5D-2918-4258-9CDA-9168E38C1605}"/>
                                            </p:graphicEl>
                                          </p:spTgt>
                                        </p:tgtEl>
                                        <p:attrNameLst>
                                          <p:attrName>style.rotation</p:attrName>
                                        </p:attrNameLst>
                                      </p:cBhvr>
                                      <p:tavLst>
                                        <p:tav tm="0">
                                          <p:val>
                                            <p:fltVal val="90"/>
                                          </p:val>
                                        </p:tav>
                                        <p:tav tm="100000">
                                          <p:val>
                                            <p:fltVal val="0"/>
                                          </p:val>
                                        </p:tav>
                                      </p:tavLst>
                                    </p:anim>
                                    <p:animEffect transition="in" filter="fade">
                                      <p:cBhvr>
                                        <p:cTn id="28" dur="1000"/>
                                        <p:tgtEl>
                                          <p:spTgt spid="5">
                                            <p:graphicEl>
                                              <a:dgm id="{D2DD5D5D-2918-4258-9CDA-9168E38C1605}"/>
                                            </p:graphicEl>
                                          </p:spTgt>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
                                            <p:graphicEl>
                                              <a:dgm id="{B35CBF7B-84D1-4FEF-8C04-708FBBCEBB96}"/>
                                            </p:graphicEl>
                                          </p:spTgt>
                                        </p:tgtEl>
                                        <p:attrNameLst>
                                          <p:attrName>style.visibility</p:attrName>
                                        </p:attrNameLst>
                                      </p:cBhvr>
                                      <p:to>
                                        <p:strVal val="visible"/>
                                      </p:to>
                                    </p:set>
                                    <p:anim calcmode="lin" valueType="num">
                                      <p:cBhvr>
                                        <p:cTn id="31" dur="1000" fill="hold"/>
                                        <p:tgtEl>
                                          <p:spTgt spid="5">
                                            <p:graphicEl>
                                              <a:dgm id="{B35CBF7B-84D1-4FEF-8C04-708FBBCEBB96}"/>
                                            </p:graphicEl>
                                          </p:spTgt>
                                        </p:tgtEl>
                                        <p:attrNameLst>
                                          <p:attrName>ppt_w</p:attrName>
                                        </p:attrNameLst>
                                      </p:cBhvr>
                                      <p:tavLst>
                                        <p:tav tm="0">
                                          <p:val>
                                            <p:fltVal val="0"/>
                                          </p:val>
                                        </p:tav>
                                        <p:tav tm="100000">
                                          <p:val>
                                            <p:strVal val="#ppt_w"/>
                                          </p:val>
                                        </p:tav>
                                      </p:tavLst>
                                    </p:anim>
                                    <p:anim calcmode="lin" valueType="num">
                                      <p:cBhvr>
                                        <p:cTn id="32" dur="1000" fill="hold"/>
                                        <p:tgtEl>
                                          <p:spTgt spid="5">
                                            <p:graphicEl>
                                              <a:dgm id="{B35CBF7B-84D1-4FEF-8C04-708FBBCEBB96}"/>
                                            </p:graphicEl>
                                          </p:spTgt>
                                        </p:tgtEl>
                                        <p:attrNameLst>
                                          <p:attrName>ppt_h</p:attrName>
                                        </p:attrNameLst>
                                      </p:cBhvr>
                                      <p:tavLst>
                                        <p:tav tm="0">
                                          <p:val>
                                            <p:fltVal val="0"/>
                                          </p:val>
                                        </p:tav>
                                        <p:tav tm="100000">
                                          <p:val>
                                            <p:strVal val="#ppt_h"/>
                                          </p:val>
                                        </p:tav>
                                      </p:tavLst>
                                    </p:anim>
                                    <p:anim calcmode="lin" valueType="num">
                                      <p:cBhvr>
                                        <p:cTn id="33" dur="1000" fill="hold"/>
                                        <p:tgtEl>
                                          <p:spTgt spid="5">
                                            <p:graphicEl>
                                              <a:dgm id="{B35CBF7B-84D1-4FEF-8C04-708FBBCEBB96}"/>
                                            </p:graphicEl>
                                          </p:spTgt>
                                        </p:tgtEl>
                                        <p:attrNameLst>
                                          <p:attrName>style.rotation</p:attrName>
                                        </p:attrNameLst>
                                      </p:cBhvr>
                                      <p:tavLst>
                                        <p:tav tm="0">
                                          <p:val>
                                            <p:fltVal val="90"/>
                                          </p:val>
                                        </p:tav>
                                        <p:tav tm="100000">
                                          <p:val>
                                            <p:fltVal val="0"/>
                                          </p:val>
                                        </p:tav>
                                      </p:tavLst>
                                    </p:anim>
                                    <p:animEffect transition="in" filter="fade">
                                      <p:cBhvr>
                                        <p:cTn id="34" dur="1000"/>
                                        <p:tgtEl>
                                          <p:spTgt spid="5">
                                            <p:graphicEl>
                                              <a:dgm id="{B35CBF7B-84D1-4FEF-8C04-708FBBCEBB96}"/>
                                            </p:graphicEl>
                                          </p:spTgt>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
                                            <p:graphicEl>
                                              <a:dgm id="{D9CBD2AB-80E4-4FCB-89B3-554B9C072217}"/>
                                            </p:graphicEl>
                                          </p:spTgt>
                                        </p:tgtEl>
                                        <p:attrNameLst>
                                          <p:attrName>style.visibility</p:attrName>
                                        </p:attrNameLst>
                                      </p:cBhvr>
                                      <p:to>
                                        <p:strVal val="visible"/>
                                      </p:to>
                                    </p:set>
                                    <p:anim calcmode="lin" valueType="num">
                                      <p:cBhvr>
                                        <p:cTn id="37" dur="1000" fill="hold"/>
                                        <p:tgtEl>
                                          <p:spTgt spid="5">
                                            <p:graphicEl>
                                              <a:dgm id="{D9CBD2AB-80E4-4FCB-89B3-554B9C072217}"/>
                                            </p:graphicEl>
                                          </p:spTgt>
                                        </p:tgtEl>
                                        <p:attrNameLst>
                                          <p:attrName>ppt_w</p:attrName>
                                        </p:attrNameLst>
                                      </p:cBhvr>
                                      <p:tavLst>
                                        <p:tav tm="0">
                                          <p:val>
                                            <p:fltVal val="0"/>
                                          </p:val>
                                        </p:tav>
                                        <p:tav tm="100000">
                                          <p:val>
                                            <p:strVal val="#ppt_w"/>
                                          </p:val>
                                        </p:tav>
                                      </p:tavLst>
                                    </p:anim>
                                    <p:anim calcmode="lin" valueType="num">
                                      <p:cBhvr>
                                        <p:cTn id="38" dur="1000" fill="hold"/>
                                        <p:tgtEl>
                                          <p:spTgt spid="5">
                                            <p:graphicEl>
                                              <a:dgm id="{D9CBD2AB-80E4-4FCB-89B3-554B9C072217}"/>
                                            </p:graphicEl>
                                          </p:spTgt>
                                        </p:tgtEl>
                                        <p:attrNameLst>
                                          <p:attrName>ppt_h</p:attrName>
                                        </p:attrNameLst>
                                      </p:cBhvr>
                                      <p:tavLst>
                                        <p:tav tm="0">
                                          <p:val>
                                            <p:fltVal val="0"/>
                                          </p:val>
                                        </p:tav>
                                        <p:tav tm="100000">
                                          <p:val>
                                            <p:strVal val="#ppt_h"/>
                                          </p:val>
                                        </p:tav>
                                      </p:tavLst>
                                    </p:anim>
                                    <p:anim calcmode="lin" valueType="num">
                                      <p:cBhvr>
                                        <p:cTn id="39" dur="1000" fill="hold"/>
                                        <p:tgtEl>
                                          <p:spTgt spid="5">
                                            <p:graphicEl>
                                              <a:dgm id="{D9CBD2AB-80E4-4FCB-89B3-554B9C072217}"/>
                                            </p:graphicEl>
                                          </p:spTgt>
                                        </p:tgtEl>
                                        <p:attrNameLst>
                                          <p:attrName>style.rotation</p:attrName>
                                        </p:attrNameLst>
                                      </p:cBhvr>
                                      <p:tavLst>
                                        <p:tav tm="0">
                                          <p:val>
                                            <p:fltVal val="90"/>
                                          </p:val>
                                        </p:tav>
                                        <p:tav tm="100000">
                                          <p:val>
                                            <p:fltVal val="0"/>
                                          </p:val>
                                        </p:tav>
                                      </p:tavLst>
                                    </p:anim>
                                    <p:animEffect transition="in" filter="fade">
                                      <p:cBhvr>
                                        <p:cTn id="40" dur="1000"/>
                                        <p:tgtEl>
                                          <p:spTgt spid="5">
                                            <p:graphicEl>
                                              <a:dgm id="{D9CBD2AB-80E4-4FCB-89B3-554B9C072217}"/>
                                            </p:graphic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5">
                                            <p:graphicEl>
                                              <a:dgm id="{48FB5E7C-F5C8-44B0-866E-A02367F5BAAF}"/>
                                            </p:graphicEl>
                                          </p:spTgt>
                                        </p:tgtEl>
                                        <p:attrNameLst>
                                          <p:attrName>style.visibility</p:attrName>
                                        </p:attrNameLst>
                                      </p:cBhvr>
                                      <p:to>
                                        <p:strVal val="visible"/>
                                      </p:to>
                                    </p:set>
                                    <p:anim calcmode="lin" valueType="num">
                                      <p:cBhvr>
                                        <p:cTn id="43" dur="1000" fill="hold"/>
                                        <p:tgtEl>
                                          <p:spTgt spid="5">
                                            <p:graphicEl>
                                              <a:dgm id="{48FB5E7C-F5C8-44B0-866E-A02367F5BAAF}"/>
                                            </p:graphicEl>
                                          </p:spTgt>
                                        </p:tgtEl>
                                        <p:attrNameLst>
                                          <p:attrName>ppt_w</p:attrName>
                                        </p:attrNameLst>
                                      </p:cBhvr>
                                      <p:tavLst>
                                        <p:tav tm="0">
                                          <p:val>
                                            <p:fltVal val="0"/>
                                          </p:val>
                                        </p:tav>
                                        <p:tav tm="100000">
                                          <p:val>
                                            <p:strVal val="#ppt_w"/>
                                          </p:val>
                                        </p:tav>
                                      </p:tavLst>
                                    </p:anim>
                                    <p:anim calcmode="lin" valueType="num">
                                      <p:cBhvr>
                                        <p:cTn id="44" dur="1000" fill="hold"/>
                                        <p:tgtEl>
                                          <p:spTgt spid="5">
                                            <p:graphicEl>
                                              <a:dgm id="{48FB5E7C-F5C8-44B0-866E-A02367F5BAAF}"/>
                                            </p:graphicEl>
                                          </p:spTgt>
                                        </p:tgtEl>
                                        <p:attrNameLst>
                                          <p:attrName>ppt_h</p:attrName>
                                        </p:attrNameLst>
                                      </p:cBhvr>
                                      <p:tavLst>
                                        <p:tav tm="0">
                                          <p:val>
                                            <p:fltVal val="0"/>
                                          </p:val>
                                        </p:tav>
                                        <p:tav tm="100000">
                                          <p:val>
                                            <p:strVal val="#ppt_h"/>
                                          </p:val>
                                        </p:tav>
                                      </p:tavLst>
                                    </p:anim>
                                    <p:anim calcmode="lin" valueType="num">
                                      <p:cBhvr>
                                        <p:cTn id="45" dur="1000" fill="hold"/>
                                        <p:tgtEl>
                                          <p:spTgt spid="5">
                                            <p:graphicEl>
                                              <a:dgm id="{48FB5E7C-F5C8-44B0-866E-A02367F5BAAF}"/>
                                            </p:graphicEl>
                                          </p:spTgt>
                                        </p:tgtEl>
                                        <p:attrNameLst>
                                          <p:attrName>style.rotation</p:attrName>
                                        </p:attrNameLst>
                                      </p:cBhvr>
                                      <p:tavLst>
                                        <p:tav tm="0">
                                          <p:val>
                                            <p:fltVal val="90"/>
                                          </p:val>
                                        </p:tav>
                                        <p:tav tm="100000">
                                          <p:val>
                                            <p:fltVal val="0"/>
                                          </p:val>
                                        </p:tav>
                                      </p:tavLst>
                                    </p:anim>
                                    <p:animEffect transition="in" filter="fade">
                                      <p:cBhvr>
                                        <p:cTn id="46" dur="1000"/>
                                        <p:tgtEl>
                                          <p:spTgt spid="5">
                                            <p:graphicEl>
                                              <a:dgm id="{48FB5E7C-F5C8-44B0-866E-A02367F5BAAF}"/>
                                            </p:graphic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5">
                                            <p:graphicEl>
                                              <a:dgm id="{C22CCBB9-5B69-41DD-9214-B5AA4273320A}"/>
                                            </p:graphicEl>
                                          </p:spTgt>
                                        </p:tgtEl>
                                        <p:attrNameLst>
                                          <p:attrName>style.visibility</p:attrName>
                                        </p:attrNameLst>
                                      </p:cBhvr>
                                      <p:to>
                                        <p:strVal val="visible"/>
                                      </p:to>
                                    </p:set>
                                    <p:anim calcmode="lin" valueType="num">
                                      <p:cBhvr>
                                        <p:cTn id="49" dur="1000" fill="hold"/>
                                        <p:tgtEl>
                                          <p:spTgt spid="5">
                                            <p:graphicEl>
                                              <a:dgm id="{C22CCBB9-5B69-41DD-9214-B5AA4273320A}"/>
                                            </p:graphicEl>
                                          </p:spTgt>
                                        </p:tgtEl>
                                        <p:attrNameLst>
                                          <p:attrName>ppt_w</p:attrName>
                                        </p:attrNameLst>
                                      </p:cBhvr>
                                      <p:tavLst>
                                        <p:tav tm="0">
                                          <p:val>
                                            <p:fltVal val="0"/>
                                          </p:val>
                                        </p:tav>
                                        <p:tav tm="100000">
                                          <p:val>
                                            <p:strVal val="#ppt_w"/>
                                          </p:val>
                                        </p:tav>
                                      </p:tavLst>
                                    </p:anim>
                                    <p:anim calcmode="lin" valueType="num">
                                      <p:cBhvr>
                                        <p:cTn id="50" dur="1000" fill="hold"/>
                                        <p:tgtEl>
                                          <p:spTgt spid="5">
                                            <p:graphicEl>
                                              <a:dgm id="{C22CCBB9-5B69-41DD-9214-B5AA4273320A}"/>
                                            </p:graphicEl>
                                          </p:spTgt>
                                        </p:tgtEl>
                                        <p:attrNameLst>
                                          <p:attrName>ppt_h</p:attrName>
                                        </p:attrNameLst>
                                      </p:cBhvr>
                                      <p:tavLst>
                                        <p:tav tm="0">
                                          <p:val>
                                            <p:fltVal val="0"/>
                                          </p:val>
                                        </p:tav>
                                        <p:tav tm="100000">
                                          <p:val>
                                            <p:strVal val="#ppt_h"/>
                                          </p:val>
                                        </p:tav>
                                      </p:tavLst>
                                    </p:anim>
                                    <p:anim calcmode="lin" valueType="num">
                                      <p:cBhvr>
                                        <p:cTn id="51" dur="1000" fill="hold"/>
                                        <p:tgtEl>
                                          <p:spTgt spid="5">
                                            <p:graphicEl>
                                              <a:dgm id="{C22CCBB9-5B69-41DD-9214-B5AA4273320A}"/>
                                            </p:graphicEl>
                                          </p:spTgt>
                                        </p:tgtEl>
                                        <p:attrNameLst>
                                          <p:attrName>style.rotation</p:attrName>
                                        </p:attrNameLst>
                                      </p:cBhvr>
                                      <p:tavLst>
                                        <p:tav tm="0">
                                          <p:val>
                                            <p:fltVal val="90"/>
                                          </p:val>
                                        </p:tav>
                                        <p:tav tm="100000">
                                          <p:val>
                                            <p:fltVal val="0"/>
                                          </p:val>
                                        </p:tav>
                                      </p:tavLst>
                                    </p:anim>
                                    <p:animEffect transition="in" filter="fade">
                                      <p:cBhvr>
                                        <p:cTn id="52" dur="1000"/>
                                        <p:tgtEl>
                                          <p:spTgt spid="5">
                                            <p:graphicEl>
                                              <a:dgm id="{C22CCBB9-5B69-41DD-9214-B5AA4273320A}"/>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5">
                                            <p:graphicEl>
                                              <a:dgm id="{F6FAA2F8-F3C2-4470-9700-A41A3F4B1793}"/>
                                            </p:graphicEl>
                                          </p:spTgt>
                                        </p:tgtEl>
                                        <p:attrNameLst>
                                          <p:attrName>style.visibility</p:attrName>
                                        </p:attrNameLst>
                                      </p:cBhvr>
                                      <p:to>
                                        <p:strVal val="visible"/>
                                      </p:to>
                                    </p:set>
                                    <p:anim calcmode="lin" valueType="num">
                                      <p:cBhvr>
                                        <p:cTn id="57" dur="1000" fill="hold"/>
                                        <p:tgtEl>
                                          <p:spTgt spid="5">
                                            <p:graphicEl>
                                              <a:dgm id="{F6FAA2F8-F3C2-4470-9700-A41A3F4B1793}"/>
                                            </p:graphicEl>
                                          </p:spTgt>
                                        </p:tgtEl>
                                        <p:attrNameLst>
                                          <p:attrName>ppt_w</p:attrName>
                                        </p:attrNameLst>
                                      </p:cBhvr>
                                      <p:tavLst>
                                        <p:tav tm="0">
                                          <p:val>
                                            <p:fltVal val="0"/>
                                          </p:val>
                                        </p:tav>
                                        <p:tav tm="100000">
                                          <p:val>
                                            <p:strVal val="#ppt_w"/>
                                          </p:val>
                                        </p:tav>
                                      </p:tavLst>
                                    </p:anim>
                                    <p:anim calcmode="lin" valueType="num">
                                      <p:cBhvr>
                                        <p:cTn id="58" dur="1000" fill="hold"/>
                                        <p:tgtEl>
                                          <p:spTgt spid="5">
                                            <p:graphicEl>
                                              <a:dgm id="{F6FAA2F8-F3C2-4470-9700-A41A3F4B1793}"/>
                                            </p:graphicEl>
                                          </p:spTgt>
                                        </p:tgtEl>
                                        <p:attrNameLst>
                                          <p:attrName>ppt_h</p:attrName>
                                        </p:attrNameLst>
                                      </p:cBhvr>
                                      <p:tavLst>
                                        <p:tav tm="0">
                                          <p:val>
                                            <p:fltVal val="0"/>
                                          </p:val>
                                        </p:tav>
                                        <p:tav tm="100000">
                                          <p:val>
                                            <p:strVal val="#ppt_h"/>
                                          </p:val>
                                        </p:tav>
                                      </p:tavLst>
                                    </p:anim>
                                    <p:anim calcmode="lin" valueType="num">
                                      <p:cBhvr>
                                        <p:cTn id="59" dur="1000" fill="hold"/>
                                        <p:tgtEl>
                                          <p:spTgt spid="5">
                                            <p:graphicEl>
                                              <a:dgm id="{F6FAA2F8-F3C2-4470-9700-A41A3F4B1793}"/>
                                            </p:graphicEl>
                                          </p:spTgt>
                                        </p:tgtEl>
                                        <p:attrNameLst>
                                          <p:attrName>style.rotation</p:attrName>
                                        </p:attrNameLst>
                                      </p:cBhvr>
                                      <p:tavLst>
                                        <p:tav tm="0">
                                          <p:val>
                                            <p:fltVal val="90"/>
                                          </p:val>
                                        </p:tav>
                                        <p:tav tm="100000">
                                          <p:val>
                                            <p:fltVal val="0"/>
                                          </p:val>
                                        </p:tav>
                                      </p:tavLst>
                                    </p:anim>
                                    <p:animEffect transition="in" filter="fade">
                                      <p:cBhvr>
                                        <p:cTn id="60" dur="1000"/>
                                        <p:tgtEl>
                                          <p:spTgt spid="5">
                                            <p:graphicEl>
                                              <a:dgm id="{F6FAA2F8-F3C2-4470-9700-A41A3F4B1793}"/>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5">
                                            <p:graphicEl>
                                              <a:dgm id="{1F3EE18D-1012-4FF3-8F2B-0A99182996C3}"/>
                                            </p:graphicEl>
                                          </p:spTgt>
                                        </p:tgtEl>
                                        <p:attrNameLst>
                                          <p:attrName>style.visibility</p:attrName>
                                        </p:attrNameLst>
                                      </p:cBhvr>
                                      <p:to>
                                        <p:strVal val="visible"/>
                                      </p:to>
                                    </p:set>
                                    <p:anim calcmode="lin" valueType="num">
                                      <p:cBhvr>
                                        <p:cTn id="65" dur="1000" fill="hold"/>
                                        <p:tgtEl>
                                          <p:spTgt spid="5">
                                            <p:graphicEl>
                                              <a:dgm id="{1F3EE18D-1012-4FF3-8F2B-0A99182996C3}"/>
                                            </p:graphicEl>
                                          </p:spTgt>
                                        </p:tgtEl>
                                        <p:attrNameLst>
                                          <p:attrName>ppt_w</p:attrName>
                                        </p:attrNameLst>
                                      </p:cBhvr>
                                      <p:tavLst>
                                        <p:tav tm="0">
                                          <p:val>
                                            <p:fltVal val="0"/>
                                          </p:val>
                                        </p:tav>
                                        <p:tav tm="100000">
                                          <p:val>
                                            <p:strVal val="#ppt_w"/>
                                          </p:val>
                                        </p:tav>
                                      </p:tavLst>
                                    </p:anim>
                                    <p:anim calcmode="lin" valueType="num">
                                      <p:cBhvr>
                                        <p:cTn id="66" dur="1000" fill="hold"/>
                                        <p:tgtEl>
                                          <p:spTgt spid="5">
                                            <p:graphicEl>
                                              <a:dgm id="{1F3EE18D-1012-4FF3-8F2B-0A99182996C3}"/>
                                            </p:graphicEl>
                                          </p:spTgt>
                                        </p:tgtEl>
                                        <p:attrNameLst>
                                          <p:attrName>ppt_h</p:attrName>
                                        </p:attrNameLst>
                                      </p:cBhvr>
                                      <p:tavLst>
                                        <p:tav tm="0">
                                          <p:val>
                                            <p:fltVal val="0"/>
                                          </p:val>
                                        </p:tav>
                                        <p:tav tm="100000">
                                          <p:val>
                                            <p:strVal val="#ppt_h"/>
                                          </p:val>
                                        </p:tav>
                                      </p:tavLst>
                                    </p:anim>
                                    <p:anim calcmode="lin" valueType="num">
                                      <p:cBhvr>
                                        <p:cTn id="67" dur="1000" fill="hold"/>
                                        <p:tgtEl>
                                          <p:spTgt spid="5">
                                            <p:graphicEl>
                                              <a:dgm id="{1F3EE18D-1012-4FF3-8F2B-0A99182996C3}"/>
                                            </p:graphicEl>
                                          </p:spTgt>
                                        </p:tgtEl>
                                        <p:attrNameLst>
                                          <p:attrName>style.rotation</p:attrName>
                                        </p:attrNameLst>
                                      </p:cBhvr>
                                      <p:tavLst>
                                        <p:tav tm="0">
                                          <p:val>
                                            <p:fltVal val="90"/>
                                          </p:val>
                                        </p:tav>
                                        <p:tav tm="100000">
                                          <p:val>
                                            <p:fltVal val="0"/>
                                          </p:val>
                                        </p:tav>
                                      </p:tavLst>
                                    </p:anim>
                                    <p:animEffect transition="in" filter="fade">
                                      <p:cBhvr>
                                        <p:cTn id="68" dur="1000"/>
                                        <p:tgtEl>
                                          <p:spTgt spid="5">
                                            <p:graphicEl>
                                              <a:dgm id="{1F3EE18D-1012-4FF3-8F2B-0A99182996C3}"/>
                                            </p:graphicEl>
                                          </p:spTgt>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5">
                                            <p:graphicEl>
                                              <a:dgm id="{CF9DAD60-43C2-4CC1-A588-F9C9A26E1B5E}"/>
                                            </p:graphicEl>
                                          </p:spTgt>
                                        </p:tgtEl>
                                        <p:attrNameLst>
                                          <p:attrName>style.visibility</p:attrName>
                                        </p:attrNameLst>
                                      </p:cBhvr>
                                      <p:to>
                                        <p:strVal val="visible"/>
                                      </p:to>
                                    </p:set>
                                    <p:anim calcmode="lin" valueType="num">
                                      <p:cBhvr>
                                        <p:cTn id="71" dur="1000" fill="hold"/>
                                        <p:tgtEl>
                                          <p:spTgt spid="5">
                                            <p:graphicEl>
                                              <a:dgm id="{CF9DAD60-43C2-4CC1-A588-F9C9A26E1B5E}"/>
                                            </p:graphicEl>
                                          </p:spTgt>
                                        </p:tgtEl>
                                        <p:attrNameLst>
                                          <p:attrName>ppt_w</p:attrName>
                                        </p:attrNameLst>
                                      </p:cBhvr>
                                      <p:tavLst>
                                        <p:tav tm="0">
                                          <p:val>
                                            <p:fltVal val="0"/>
                                          </p:val>
                                        </p:tav>
                                        <p:tav tm="100000">
                                          <p:val>
                                            <p:strVal val="#ppt_w"/>
                                          </p:val>
                                        </p:tav>
                                      </p:tavLst>
                                    </p:anim>
                                    <p:anim calcmode="lin" valueType="num">
                                      <p:cBhvr>
                                        <p:cTn id="72" dur="1000" fill="hold"/>
                                        <p:tgtEl>
                                          <p:spTgt spid="5">
                                            <p:graphicEl>
                                              <a:dgm id="{CF9DAD60-43C2-4CC1-A588-F9C9A26E1B5E}"/>
                                            </p:graphicEl>
                                          </p:spTgt>
                                        </p:tgtEl>
                                        <p:attrNameLst>
                                          <p:attrName>ppt_h</p:attrName>
                                        </p:attrNameLst>
                                      </p:cBhvr>
                                      <p:tavLst>
                                        <p:tav tm="0">
                                          <p:val>
                                            <p:fltVal val="0"/>
                                          </p:val>
                                        </p:tav>
                                        <p:tav tm="100000">
                                          <p:val>
                                            <p:strVal val="#ppt_h"/>
                                          </p:val>
                                        </p:tav>
                                      </p:tavLst>
                                    </p:anim>
                                    <p:anim calcmode="lin" valueType="num">
                                      <p:cBhvr>
                                        <p:cTn id="73" dur="1000" fill="hold"/>
                                        <p:tgtEl>
                                          <p:spTgt spid="5">
                                            <p:graphicEl>
                                              <a:dgm id="{CF9DAD60-43C2-4CC1-A588-F9C9A26E1B5E}"/>
                                            </p:graphicEl>
                                          </p:spTgt>
                                        </p:tgtEl>
                                        <p:attrNameLst>
                                          <p:attrName>style.rotation</p:attrName>
                                        </p:attrNameLst>
                                      </p:cBhvr>
                                      <p:tavLst>
                                        <p:tav tm="0">
                                          <p:val>
                                            <p:fltVal val="90"/>
                                          </p:val>
                                        </p:tav>
                                        <p:tav tm="100000">
                                          <p:val>
                                            <p:fltVal val="0"/>
                                          </p:val>
                                        </p:tav>
                                      </p:tavLst>
                                    </p:anim>
                                    <p:animEffect transition="in" filter="fade">
                                      <p:cBhvr>
                                        <p:cTn id="74" dur="1000"/>
                                        <p:tgtEl>
                                          <p:spTgt spid="5">
                                            <p:graphicEl>
                                              <a:dgm id="{CF9DAD60-43C2-4CC1-A588-F9C9A26E1B5E}"/>
                                            </p:graphicEl>
                                          </p:spTgt>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5">
                                            <p:graphicEl>
                                              <a:dgm id="{AEE0916E-4E85-438D-8ED6-D23103245143}"/>
                                            </p:graphicEl>
                                          </p:spTgt>
                                        </p:tgtEl>
                                        <p:attrNameLst>
                                          <p:attrName>style.visibility</p:attrName>
                                        </p:attrNameLst>
                                      </p:cBhvr>
                                      <p:to>
                                        <p:strVal val="visible"/>
                                      </p:to>
                                    </p:set>
                                    <p:anim calcmode="lin" valueType="num">
                                      <p:cBhvr>
                                        <p:cTn id="77" dur="1000" fill="hold"/>
                                        <p:tgtEl>
                                          <p:spTgt spid="5">
                                            <p:graphicEl>
                                              <a:dgm id="{AEE0916E-4E85-438D-8ED6-D23103245143}"/>
                                            </p:graphicEl>
                                          </p:spTgt>
                                        </p:tgtEl>
                                        <p:attrNameLst>
                                          <p:attrName>ppt_w</p:attrName>
                                        </p:attrNameLst>
                                      </p:cBhvr>
                                      <p:tavLst>
                                        <p:tav tm="0">
                                          <p:val>
                                            <p:fltVal val="0"/>
                                          </p:val>
                                        </p:tav>
                                        <p:tav tm="100000">
                                          <p:val>
                                            <p:strVal val="#ppt_w"/>
                                          </p:val>
                                        </p:tav>
                                      </p:tavLst>
                                    </p:anim>
                                    <p:anim calcmode="lin" valueType="num">
                                      <p:cBhvr>
                                        <p:cTn id="78" dur="1000" fill="hold"/>
                                        <p:tgtEl>
                                          <p:spTgt spid="5">
                                            <p:graphicEl>
                                              <a:dgm id="{AEE0916E-4E85-438D-8ED6-D23103245143}"/>
                                            </p:graphicEl>
                                          </p:spTgt>
                                        </p:tgtEl>
                                        <p:attrNameLst>
                                          <p:attrName>ppt_h</p:attrName>
                                        </p:attrNameLst>
                                      </p:cBhvr>
                                      <p:tavLst>
                                        <p:tav tm="0">
                                          <p:val>
                                            <p:fltVal val="0"/>
                                          </p:val>
                                        </p:tav>
                                        <p:tav tm="100000">
                                          <p:val>
                                            <p:strVal val="#ppt_h"/>
                                          </p:val>
                                        </p:tav>
                                      </p:tavLst>
                                    </p:anim>
                                    <p:anim calcmode="lin" valueType="num">
                                      <p:cBhvr>
                                        <p:cTn id="79" dur="1000" fill="hold"/>
                                        <p:tgtEl>
                                          <p:spTgt spid="5">
                                            <p:graphicEl>
                                              <a:dgm id="{AEE0916E-4E85-438D-8ED6-D23103245143}"/>
                                            </p:graphicEl>
                                          </p:spTgt>
                                        </p:tgtEl>
                                        <p:attrNameLst>
                                          <p:attrName>style.rotation</p:attrName>
                                        </p:attrNameLst>
                                      </p:cBhvr>
                                      <p:tavLst>
                                        <p:tav tm="0">
                                          <p:val>
                                            <p:fltVal val="90"/>
                                          </p:val>
                                        </p:tav>
                                        <p:tav tm="100000">
                                          <p:val>
                                            <p:fltVal val="0"/>
                                          </p:val>
                                        </p:tav>
                                      </p:tavLst>
                                    </p:anim>
                                    <p:animEffect transition="in" filter="fade">
                                      <p:cBhvr>
                                        <p:cTn id="80" dur="1000"/>
                                        <p:tgtEl>
                                          <p:spTgt spid="5">
                                            <p:graphicEl>
                                              <a:dgm id="{AEE0916E-4E85-438D-8ED6-D23103245143}"/>
                                            </p:graphicEl>
                                          </p:spTgt>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5">
                                            <p:graphicEl>
                                              <a:dgm id="{82C9E5F6-F652-4C69-A8EB-756BD8024703}"/>
                                            </p:graphicEl>
                                          </p:spTgt>
                                        </p:tgtEl>
                                        <p:attrNameLst>
                                          <p:attrName>style.visibility</p:attrName>
                                        </p:attrNameLst>
                                      </p:cBhvr>
                                      <p:to>
                                        <p:strVal val="visible"/>
                                      </p:to>
                                    </p:set>
                                    <p:anim calcmode="lin" valueType="num">
                                      <p:cBhvr>
                                        <p:cTn id="83" dur="1000" fill="hold"/>
                                        <p:tgtEl>
                                          <p:spTgt spid="5">
                                            <p:graphicEl>
                                              <a:dgm id="{82C9E5F6-F652-4C69-A8EB-756BD8024703}"/>
                                            </p:graphicEl>
                                          </p:spTgt>
                                        </p:tgtEl>
                                        <p:attrNameLst>
                                          <p:attrName>ppt_w</p:attrName>
                                        </p:attrNameLst>
                                      </p:cBhvr>
                                      <p:tavLst>
                                        <p:tav tm="0">
                                          <p:val>
                                            <p:fltVal val="0"/>
                                          </p:val>
                                        </p:tav>
                                        <p:tav tm="100000">
                                          <p:val>
                                            <p:strVal val="#ppt_w"/>
                                          </p:val>
                                        </p:tav>
                                      </p:tavLst>
                                    </p:anim>
                                    <p:anim calcmode="lin" valueType="num">
                                      <p:cBhvr>
                                        <p:cTn id="84" dur="1000" fill="hold"/>
                                        <p:tgtEl>
                                          <p:spTgt spid="5">
                                            <p:graphicEl>
                                              <a:dgm id="{82C9E5F6-F652-4C69-A8EB-756BD8024703}"/>
                                            </p:graphicEl>
                                          </p:spTgt>
                                        </p:tgtEl>
                                        <p:attrNameLst>
                                          <p:attrName>ppt_h</p:attrName>
                                        </p:attrNameLst>
                                      </p:cBhvr>
                                      <p:tavLst>
                                        <p:tav tm="0">
                                          <p:val>
                                            <p:fltVal val="0"/>
                                          </p:val>
                                        </p:tav>
                                        <p:tav tm="100000">
                                          <p:val>
                                            <p:strVal val="#ppt_h"/>
                                          </p:val>
                                        </p:tav>
                                      </p:tavLst>
                                    </p:anim>
                                    <p:anim calcmode="lin" valueType="num">
                                      <p:cBhvr>
                                        <p:cTn id="85" dur="1000" fill="hold"/>
                                        <p:tgtEl>
                                          <p:spTgt spid="5">
                                            <p:graphicEl>
                                              <a:dgm id="{82C9E5F6-F652-4C69-A8EB-756BD8024703}"/>
                                            </p:graphicEl>
                                          </p:spTgt>
                                        </p:tgtEl>
                                        <p:attrNameLst>
                                          <p:attrName>style.rotation</p:attrName>
                                        </p:attrNameLst>
                                      </p:cBhvr>
                                      <p:tavLst>
                                        <p:tav tm="0">
                                          <p:val>
                                            <p:fltVal val="90"/>
                                          </p:val>
                                        </p:tav>
                                        <p:tav tm="100000">
                                          <p:val>
                                            <p:fltVal val="0"/>
                                          </p:val>
                                        </p:tav>
                                      </p:tavLst>
                                    </p:anim>
                                    <p:animEffect transition="in" filter="fade">
                                      <p:cBhvr>
                                        <p:cTn id="86" dur="1000"/>
                                        <p:tgtEl>
                                          <p:spTgt spid="5">
                                            <p:graphicEl>
                                              <a:dgm id="{82C9E5F6-F652-4C69-A8EB-756BD8024703}"/>
                                            </p:graphicEl>
                                          </p:spTgt>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5">
                                            <p:graphicEl>
                                              <a:dgm id="{A8EF49DC-95AE-4C56-A36E-750F47A038BA}"/>
                                            </p:graphicEl>
                                          </p:spTgt>
                                        </p:tgtEl>
                                        <p:attrNameLst>
                                          <p:attrName>style.visibility</p:attrName>
                                        </p:attrNameLst>
                                      </p:cBhvr>
                                      <p:to>
                                        <p:strVal val="visible"/>
                                      </p:to>
                                    </p:set>
                                    <p:anim calcmode="lin" valueType="num">
                                      <p:cBhvr>
                                        <p:cTn id="89" dur="1000" fill="hold"/>
                                        <p:tgtEl>
                                          <p:spTgt spid="5">
                                            <p:graphicEl>
                                              <a:dgm id="{A8EF49DC-95AE-4C56-A36E-750F47A038BA}"/>
                                            </p:graphicEl>
                                          </p:spTgt>
                                        </p:tgtEl>
                                        <p:attrNameLst>
                                          <p:attrName>ppt_w</p:attrName>
                                        </p:attrNameLst>
                                      </p:cBhvr>
                                      <p:tavLst>
                                        <p:tav tm="0">
                                          <p:val>
                                            <p:fltVal val="0"/>
                                          </p:val>
                                        </p:tav>
                                        <p:tav tm="100000">
                                          <p:val>
                                            <p:strVal val="#ppt_w"/>
                                          </p:val>
                                        </p:tav>
                                      </p:tavLst>
                                    </p:anim>
                                    <p:anim calcmode="lin" valueType="num">
                                      <p:cBhvr>
                                        <p:cTn id="90" dur="1000" fill="hold"/>
                                        <p:tgtEl>
                                          <p:spTgt spid="5">
                                            <p:graphicEl>
                                              <a:dgm id="{A8EF49DC-95AE-4C56-A36E-750F47A038BA}"/>
                                            </p:graphicEl>
                                          </p:spTgt>
                                        </p:tgtEl>
                                        <p:attrNameLst>
                                          <p:attrName>ppt_h</p:attrName>
                                        </p:attrNameLst>
                                      </p:cBhvr>
                                      <p:tavLst>
                                        <p:tav tm="0">
                                          <p:val>
                                            <p:fltVal val="0"/>
                                          </p:val>
                                        </p:tav>
                                        <p:tav tm="100000">
                                          <p:val>
                                            <p:strVal val="#ppt_h"/>
                                          </p:val>
                                        </p:tav>
                                      </p:tavLst>
                                    </p:anim>
                                    <p:anim calcmode="lin" valueType="num">
                                      <p:cBhvr>
                                        <p:cTn id="91" dur="1000" fill="hold"/>
                                        <p:tgtEl>
                                          <p:spTgt spid="5">
                                            <p:graphicEl>
                                              <a:dgm id="{A8EF49DC-95AE-4C56-A36E-750F47A038BA}"/>
                                            </p:graphicEl>
                                          </p:spTgt>
                                        </p:tgtEl>
                                        <p:attrNameLst>
                                          <p:attrName>style.rotation</p:attrName>
                                        </p:attrNameLst>
                                      </p:cBhvr>
                                      <p:tavLst>
                                        <p:tav tm="0">
                                          <p:val>
                                            <p:fltVal val="90"/>
                                          </p:val>
                                        </p:tav>
                                        <p:tav tm="100000">
                                          <p:val>
                                            <p:fltVal val="0"/>
                                          </p:val>
                                        </p:tav>
                                      </p:tavLst>
                                    </p:anim>
                                    <p:animEffect transition="in" filter="fade">
                                      <p:cBhvr>
                                        <p:cTn id="92" dur="1000"/>
                                        <p:tgtEl>
                                          <p:spTgt spid="5">
                                            <p:graphicEl>
                                              <a:dgm id="{A8EF49DC-95AE-4C56-A36E-750F47A038BA}"/>
                                            </p:graphicEl>
                                          </p:spTgt>
                                        </p:tgtEl>
                                      </p:cBhvr>
                                    </p:animEffect>
                                  </p:childTnLst>
                                </p:cTn>
                              </p:par>
                              <p:par>
                                <p:cTn id="93" presetID="31" presetClass="entr" presetSubtype="0" fill="hold" grpId="0" nodeType="withEffect">
                                  <p:stCondLst>
                                    <p:cond delay="0"/>
                                  </p:stCondLst>
                                  <p:childTnLst>
                                    <p:set>
                                      <p:cBhvr>
                                        <p:cTn id="94" dur="1" fill="hold">
                                          <p:stCondLst>
                                            <p:cond delay="0"/>
                                          </p:stCondLst>
                                        </p:cTn>
                                        <p:tgtEl>
                                          <p:spTgt spid="5">
                                            <p:graphicEl>
                                              <a:dgm id="{0CDE3681-8366-47E3-90A6-E74141CAB928}"/>
                                            </p:graphicEl>
                                          </p:spTgt>
                                        </p:tgtEl>
                                        <p:attrNameLst>
                                          <p:attrName>style.visibility</p:attrName>
                                        </p:attrNameLst>
                                      </p:cBhvr>
                                      <p:to>
                                        <p:strVal val="visible"/>
                                      </p:to>
                                    </p:set>
                                    <p:anim calcmode="lin" valueType="num">
                                      <p:cBhvr>
                                        <p:cTn id="95" dur="1000" fill="hold"/>
                                        <p:tgtEl>
                                          <p:spTgt spid="5">
                                            <p:graphicEl>
                                              <a:dgm id="{0CDE3681-8366-47E3-90A6-E74141CAB928}"/>
                                            </p:graphicEl>
                                          </p:spTgt>
                                        </p:tgtEl>
                                        <p:attrNameLst>
                                          <p:attrName>ppt_w</p:attrName>
                                        </p:attrNameLst>
                                      </p:cBhvr>
                                      <p:tavLst>
                                        <p:tav tm="0">
                                          <p:val>
                                            <p:fltVal val="0"/>
                                          </p:val>
                                        </p:tav>
                                        <p:tav tm="100000">
                                          <p:val>
                                            <p:strVal val="#ppt_w"/>
                                          </p:val>
                                        </p:tav>
                                      </p:tavLst>
                                    </p:anim>
                                    <p:anim calcmode="lin" valueType="num">
                                      <p:cBhvr>
                                        <p:cTn id="96" dur="1000" fill="hold"/>
                                        <p:tgtEl>
                                          <p:spTgt spid="5">
                                            <p:graphicEl>
                                              <a:dgm id="{0CDE3681-8366-47E3-90A6-E74141CAB928}"/>
                                            </p:graphicEl>
                                          </p:spTgt>
                                        </p:tgtEl>
                                        <p:attrNameLst>
                                          <p:attrName>ppt_h</p:attrName>
                                        </p:attrNameLst>
                                      </p:cBhvr>
                                      <p:tavLst>
                                        <p:tav tm="0">
                                          <p:val>
                                            <p:fltVal val="0"/>
                                          </p:val>
                                        </p:tav>
                                        <p:tav tm="100000">
                                          <p:val>
                                            <p:strVal val="#ppt_h"/>
                                          </p:val>
                                        </p:tav>
                                      </p:tavLst>
                                    </p:anim>
                                    <p:anim calcmode="lin" valueType="num">
                                      <p:cBhvr>
                                        <p:cTn id="97" dur="1000" fill="hold"/>
                                        <p:tgtEl>
                                          <p:spTgt spid="5">
                                            <p:graphicEl>
                                              <a:dgm id="{0CDE3681-8366-47E3-90A6-E74141CAB928}"/>
                                            </p:graphicEl>
                                          </p:spTgt>
                                        </p:tgtEl>
                                        <p:attrNameLst>
                                          <p:attrName>style.rotation</p:attrName>
                                        </p:attrNameLst>
                                      </p:cBhvr>
                                      <p:tavLst>
                                        <p:tav tm="0">
                                          <p:val>
                                            <p:fltVal val="90"/>
                                          </p:val>
                                        </p:tav>
                                        <p:tav tm="100000">
                                          <p:val>
                                            <p:fltVal val="0"/>
                                          </p:val>
                                        </p:tav>
                                      </p:tavLst>
                                    </p:anim>
                                    <p:animEffect transition="in" filter="fade">
                                      <p:cBhvr>
                                        <p:cTn id="98" dur="1000"/>
                                        <p:tgtEl>
                                          <p:spTgt spid="5">
                                            <p:graphicEl>
                                              <a:dgm id="{0CDE3681-8366-47E3-90A6-E74141CAB928}"/>
                                            </p:graphicEl>
                                          </p:spTgt>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5">
                                            <p:graphicEl>
                                              <a:dgm id="{BBE9447E-A491-456C-B1DD-2C92CF4415F1}"/>
                                            </p:graphicEl>
                                          </p:spTgt>
                                        </p:tgtEl>
                                        <p:attrNameLst>
                                          <p:attrName>style.visibility</p:attrName>
                                        </p:attrNameLst>
                                      </p:cBhvr>
                                      <p:to>
                                        <p:strVal val="visible"/>
                                      </p:to>
                                    </p:set>
                                    <p:anim calcmode="lin" valueType="num">
                                      <p:cBhvr>
                                        <p:cTn id="101" dur="1000" fill="hold"/>
                                        <p:tgtEl>
                                          <p:spTgt spid="5">
                                            <p:graphicEl>
                                              <a:dgm id="{BBE9447E-A491-456C-B1DD-2C92CF4415F1}"/>
                                            </p:graphicEl>
                                          </p:spTgt>
                                        </p:tgtEl>
                                        <p:attrNameLst>
                                          <p:attrName>ppt_w</p:attrName>
                                        </p:attrNameLst>
                                      </p:cBhvr>
                                      <p:tavLst>
                                        <p:tav tm="0">
                                          <p:val>
                                            <p:fltVal val="0"/>
                                          </p:val>
                                        </p:tav>
                                        <p:tav tm="100000">
                                          <p:val>
                                            <p:strVal val="#ppt_w"/>
                                          </p:val>
                                        </p:tav>
                                      </p:tavLst>
                                    </p:anim>
                                    <p:anim calcmode="lin" valueType="num">
                                      <p:cBhvr>
                                        <p:cTn id="102" dur="1000" fill="hold"/>
                                        <p:tgtEl>
                                          <p:spTgt spid="5">
                                            <p:graphicEl>
                                              <a:dgm id="{BBE9447E-A491-456C-B1DD-2C92CF4415F1}"/>
                                            </p:graphicEl>
                                          </p:spTgt>
                                        </p:tgtEl>
                                        <p:attrNameLst>
                                          <p:attrName>ppt_h</p:attrName>
                                        </p:attrNameLst>
                                      </p:cBhvr>
                                      <p:tavLst>
                                        <p:tav tm="0">
                                          <p:val>
                                            <p:fltVal val="0"/>
                                          </p:val>
                                        </p:tav>
                                        <p:tav tm="100000">
                                          <p:val>
                                            <p:strVal val="#ppt_h"/>
                                          </p:val>
                                        </p:tav>
                                      </p:tavLst>
                                    </p:anim>
                                    <p:anim calcmode="lin" valueType="num">
                                      <p:cBhvr>
                                        <p:cTn id="103" dur="1000" fill="hold"/>
                                        <p:tgtEl>
                                          <p:spTgt spid="5">
                                            <p:graphicEl>
                                              <a:dgm id="{BBE9447E-A491-456C-B1DD-2C92CF4415F1}"/>
                                            </p:graphicEl>
                                          </p:spTgt>
                                        </p:tgtEl>
                                        <p:attrNameLst>
                                          <p:attrName>style.rotation</p:attrName>
                                        </p:attrNameLst>
                                      </p:cBhvr>
                                      <p:tavLst>
                                        <p:tav tm="0">
                                          <p:val>
                                            <p:fltVal val="90"/>
                                          </p:val>
                                        </p:tav>
                                        <p:tav tm="100000">
                                          <p:val>
                                            <p:fltVal val="0"/>
                                          </p:val>
                                        </p:tav>
                                      </p:tavLst>
                                    </p:anim>
                                    <p:animEffect transition="in" filter="fade">
                                      <p:cBhvr>
                                        <p:cTn id="104" dur="1000"/>
                                        <p:tgtEl>
                                          <p:spTgt spid="5">
                                            <p:graphicEl>
                                              <a:dgm id="{BBE9447E-A491-456C-B1DD-2C92CF4415F1}"/>
                                            </p:graphicEl>
                                          </p:spTgt>
                                        </p:tgtEl>
                                      </p:cBhvr>
                                    </p:animEffect>
                                  </p:childTnLst>
                                </p:cTn>
                              </p:par>
                              <p:par>
                                <p:cTn id="105" presetID="31" presetClass="entr" presetSubtype="0" fill="hold" grpId="0" nodeType="withEffect">
                                  <p:stCondLst>
                                    <p:cond delay="0"/>
                                  </p:stCondLst>
                                  <p:childTnLst>
                                    <p:set>
                                      <p:cBhvr>
                                        <p:cTn id="106" dur="1" fill="hold">
                                          <p:stCondLst>
                                            <p:cond delay="0"/>
                                          </p:stCondLst>
                                        </p:cTn>
                                        <p:tgtEl>
                                          <p:spTgt spid="5">
                                            <p:graphicEl>
                                              <a:dgm id="{13C52C27-D32B-4F63-B8F0-4CACEE465110}"/>
                                            </p:graphicEl>
                                          </p:spTgt>
                                        </p:tgtEl>
                                        <p:attrNameLst>
                                          <p:attrName>style.visibility</p:attrName>
                                        </p:attrNameLst>
                                      </p:cBhvr>
                                      <p:to>
                                        <p:strVal val="visible"/>
                                      </p:to>
                                    </p:set>
                                    <p:anim calcmode="lin" valueType="num">
                                      <p:cBhvr>
                                        <p:cTn id="107" dur="1000" fill="hold"/>
                                        <p:tgtEl>
                                          <p:spTgt spid="5">
                                            <p:graphicEl>
                                              <a:dgm id="{13C52C27-D32B-4F63-B8F0-4CACEE465110}"/>
                                            </p:graphicEl>
                                          </p:spTgt>
                                        </p:tgtEl>
                                        <p:attrNameLst>
                                          <p:attrName>ppt_w</p:attrName>
                                        </p:attrNameLst>
                                      </p:cBhvr>
                                      <p:tavLst>
                                        <p:tav tm="0">
                                          <p:val>
                                            <p:fltVal val="0"/>
                                          </p:val>
                                        </p:tav>
                                        <p:tav tm="100000">
                                          <p:val>
                                            <p:strVal val="#ppt_w"/>
                                          </p:val>
                                        </p:tav>
                                      </p:tavLst>
                                    </p:anim>
                                    <p:anim calcmode="lin" valueType="num">
                                      <p:cBhvr>
                                        <p:cTn id="108" dur="1000" fill="hold"/>
                                        <p:tgtEl>
                                          <p:spTgt spid="5">
                                            <p:graphicEl>
                                              <a:dgm id="{13C52C27-D32B-4F63-B8F0-4CACEE465110}"/>
                                            </p:graphicEl>
                                          </p:spTgt>
                                        </p:tgtEl>
                                        <p:attrNameLst>
                                          <p:attrName>ppt_h</p:attrName>
                                        </p:attrNameLst>
                                      </p:cBhvr>
                                      <p:tavLst>
                                        <p:tav tm="0">
                                          <p:val>
                                            <p:fltVal val="0"/>
                                          </p:val>
                                        </p:tav>
                                        <p:tav tm="100000">
                                          <p:val>
                                            <p:strVal val="#ppt_h"/>
                                          </p:val>
                                        </p:tav>
                                      </p:tavLst>
                                    </p:anim>
                                    <p:anim calcmode="lin" valueType="num">
                                      <p:cBhvr>
                                        <p:cTn id="109" dur="1000" fill="hold"/>
                                        <p:tgtEl>
                                          <p:spTgt spid="5">
                                            <p:graphicEl>
                                              <a:dgm id="{13C52C27-D32B-4F63-B8F0-4CACEE465110}"/>
                                            </p:graphicEl>
                                          </p:spTgt>
                                        </p:tgtEl>
                                        <p:attrNameLst>
                                          <p:attrName>style.rotation</p:attrName>
                                        </p:attrNameLst>
                                      </p:cBhvr>
                                      <p:tavLst>
                                        <p:tav tm="0">
                                          <p:val>
                                            <p:fltVal val="90"/>
                                          </p:val>
                                        </p:tav>
                                        <p:tav tm="100000">
                                          <p:val>
                                            <p:fltVal val="0"/>
                                          </p:val>
                                        </p:tav>
                                      </p:tavLst>
                                    </p:anim>
                                    <p:animEffect transition="in" filter="fade">
                                      <p:cBhvr>
                                        <p:cTn id="110" dur="1000"/>
                                        <p:tgtEl>
                                          <p:spTgt spid="5">
                                            <p:graphicEl>
                                              <a:dgm id="{13C52C27-D32B-4F63-B8F0-4CACEE465110}"/>
                                            </p:graphicEl>
                                          </p:spTgt>
                                        </p:tgtEl>
                                      </p:cBhvr>
                                    </p:animEffect>
                                  </p:childTnLst>
                                </p:cTn>
                              </p:par>
                            </p:childTnLst>
                          </p:cTn>
                        </p:par>
                      </p:childTnLst>
                    </p:cTn>
                  </p:par>
                  <p:par>
                    <p:cTn id="111" fill="hold">
                      <p:stCondLst>
                        <p:cond delay="indefinite"/>
                      </p:stCondLst>
                      <p:childTnLst>
                        <p:par>
                          <p:cTn id="112" fill="hold">
                            <p:stCondLst>
                              <p:cond delay="0"/>
                            </p:stCondLst>
                            <p:childTnLst>
                              <p:par>
                                <p:cTn id="113" presetID="31" presetClass="entr" presetSubtype="0" fill="hold" grpId="0" nodeType="clickEffect">
                                  <p:stCondLst>
                                    <p:cond delay="0"/>
                                  </p:stCondLst>
                                  <p:childTnLst>
                                    <p:set>
                                      <p:cBhvr>
                                        <p:cTn id="114" dur="1" fill="hold">
                                          <p:stCondLst>
                                            <p:cond delay="0"/>
                                          </p:stCondLst>
                                        </p:cTn>
                                        <p:tgtEl>
                                          <p:spTgt spid="5">
                                            <p:graphicEl>
                                              <a:dgm id="{1F397BD4-FEAB-4549-A006-F42196E584D1}"/>
                                            </p:graphicEl>
                                          </p:spTgt>
                                        </p:tgtEl>
                                        <p:attrNameLst>
                                          <p:attrName>style.visibility</p:attrName>
                                        </p:attrNameLst>
                                      </p:cBhvr>
                                      <p:to>
                                        <p:strVal val="visible"/>
                                      </p:to>
                                    </p:set>
                                    <p:anim calcmode="lin" valueType="num">
                                      <p:cBhvr>
                                        <p:cTn id="115" dur="1000" fill="hold"/>
                                        <p:tgtEl>
                                          <p:spTgt spid="5">
                                            <p:graphicEl>
                                              <a:dgm id="{1F397BD4-FEAB-4549-A006-F42196E584D1}"/>
                                            </p:graphicEl>
                                          </p:spTgt>
                                        </p:tgtEl>
                                        <p:attrNameLst>
                                          <p:attrName>ppt_w</p:attrName>
                                        </p:attrNameLst>
                                      </p:cBhvr>
                                      <p:tavLst>
                                        <p:tav tm="0">
                                          <p:val>
                                            <p:fltVal val="0"/>
                                          </p:val>
                                        </p:tav>
                                        <p:tav tm="100000">
                                          <p:val>
                                            <p:strVal val="#ppt_w"/>
                                          </p:val>
                                        </p:tav>
                                      </p:tavLst>
                                    </p:anim>
                                    <p:anim calcmode="lin" valueType="num">
                                      <p:cBhvr>
                                        <p:cTn id="116" dur="1000" fill="hold"/>
                                        <p:tgtEl>
                                          <p:spTgt spid="5">
                                            <p:graphicEl>
                                              <a:dgm id="{1F397BD4-FEAB-4549-A006-F42196E584D1}"/>
                                            </p:graphicEl>
                                          </p:spTgt>
                                        </p:tgtEl>
                                        <p:attrNameLst>
                                          <p:attrName>ppt_h</p:attrName>
                                        </p:attrNameLst>
                                      </p:cBhvr>
                                      <p:tavLst>
                                        <p:tav tm="0">
                                          <p:val>
                                            <p:fltVal val="0"/>
                                          </p:val>
                                        </p:tav>
                                        <p:tav tm="100000">
                                          <p:val>
                                            <p:strVal val="#ppt_h"/>
                                          </p:val>
                                        </p:tav>
                                      </p:tavLst>
                                    </p:anim>
                                    <p:anim calcmode="lin" valueType="num">
                                      <p:cBhvr>
                                        <p:cTn id="117" dur="1000" fill="hold"/>
                                        <p:tgtEl>
                                          <p:spTgt spid="5">
                                            <p:graphicEl>
                                              <a:dgm id="{1F397BD4-FEAB-4549-A006-F42196E584D1}"/>
                                            </p:graphicEl>
                                          </p:spTgt>
                                        </p:tgtEl>
                                        <p:attrNameLst>
                                          <p:attrName>style.rotation</p:attrName>
                                        </p:attrNameLst>
                                      </p:cBhvr>
                                      <p:tavLst>
                                        <p:tav tm="0">
                                          <p:val>
                                            <p:fltVal val="90"/>
                                          </p:val>
                                        </p:tav>
                                        <p:tav tm="100000">
                                          <p:val>
                                            <p:fltVal val="0"/>
                                          </p:val>
                                        </p:tav>
                                      </p:tavLst>
                                    </p:anim>
                                    <p:animEffect transition="in" filter="fade">
                                      <p:cBhvr>
                                        <p:cTn id="118" dur="1000"/>
                                        <p:tgtEl>
                                          <p:spTgt spid="5">
                                            <p:graphicEl>
                                              <a:dgm id="{1F397BD4-FEAB-4549-A006-F42196E584D1}"/>
                                            </p:graphicEl>
                                          </p:spTgt>
                                        </p:tgtEl>
                                      </p:cBhvr>
                                    </p:animEffect>
                                  </p:childTnLst>
                                </p:cTn>
                              </p:par>
                            </p:childTnLst>
                          </p:cTn>
                        </p:par>
                      </p:childTnLst>
                    </p:cTn>
                  </p:par>
                  <p:par>
                    <p:cTn id="119" fill="hold">
                      <p:stCondLst>
                        <p:cond delay="indefinite"/>
                      </p:stCondLst>
                      <p:childTnLst>
                        <p:par>
                          <p:cTn id="120" fill="hold">
                            <p:stCondLst>
                              <p:cond delay="0"/>
                            </p:stCondLst>
                            <p:childTnLst>
                              <p:par>
                                <p:cTn id="121" presetID="31" presetClass="entr" presetSubtype="0" fill="hold" grpId="0" nodeType="clickEffect">
                                  <p:stCondLst>
                                    <p:cond delay="0"/>
                                  </p:stCondLst>
                                  <p:childTnLst>
                                    <p:set>
                                      <p:cBhvr>
                                        <p:cTn id="122" dur="1" fill="hold">
                                          <p:stCondLst>
                                            <p:cond delay="0"/>
                                          </p:stCondLst>
                                        </p:cTn>
                                        <p:tgtEl>
                                          <p:spTgt spid="5">
                                            <p:graphicEl>
                                              <a:dgm id="{E8984DF3-C611-4463-A480-96D9E2002580}"/>
                                            </p:graphicEl>
                                          </p:spTgt>
                                        </p:tgtEl>
                                        <p:attrNameLst>
                                          <p:attrName>style.visibility</p:attrName>
                                        </p:attrNameLst>
                                      </p:cBhvr>
                                      <p:to>
                                        <p:strVal val="visible"/>
                                      </p:to>
                                    </p:set>
                                    <p:anim calcmode="lin" valueType="num">
                                      <p:cBhvr>
                                        <p:cTn id="123" dur="1000" fill="hold"/>
                                        <p:tgtEl>
                                          <p:spTgt spid="5">
                                            <p:graphicEl>
                                              <a:dgm id="{E8984DF3-C611-4463-A480-96D9E2002580}"/>
                                            </p:graphicEl>
                                          </p:spTgt>
                                        </p:tgtEl>
                                        <p:attrNameLst>
                                          <p:attrName>ppt_w</p:attrName>
                                        </p:attrNameLst>
                                      </p:cBhvr>
                                      <p:tavLst>
                                        <p:tav tm="0">
                                          <p:val>
                                            <p:fltVal val="0"/>
                                          </p:val>
                                        </p:tav>
                                        <p:tav tm="100000">
                                          <p:val>
                                            <p:strVal val="#ppt_w"/>
                                          </p:val>
                                        </p:tav>
                                      </p:tavLst>
                                    </p:anim>
                                    <p:anim calcmode="lin" valueType="num">
                                      <p:cBhvr>
                                        <p:cTn id="124" dur="1000" fill="hold"/>
                                        <p:tgtEl>
                                          <p:spTgt spid="5">
                                            <p:graphicEl>
                                              <a:dgm id="{E8984DF3-C611-4463-A480-96D9E2002580}"/>
                                            </p:graphicEl>
                                          </p:spTgt>
                                        </p:tgtEl>
                                        <p:attrNameLst>
                                          <p:attrName>ppt_h</p:attrName>
                                        </p:attrNameLst>
                                      </p:cBhvr>
                                      <p:tavLst>
                                        <p:tav tm="0">
                                          <p:val>
                                            <p:fltVal val="0"/>
                                          </p:val>
                                        </p:tav>
                                        <p:tav tm="100000">
                                          <p:val>
                                            <p:strVal val="#ppt_h"/>
                                          </p:val>
                                        </p:tav>
                                      </p:tavLst>
                                    </p:anim>
                                    <p:anim calcmode="lin" valueType="num">
                                      <p:cBhvr>
                                        <p:cTn id="125" dur="1000" fill="hold"/>
                                        <p:tgtEl>
                                          <p:spTgt spid="5">
                                            <p:graphicEl>
                                              <a:dgm id="{E8984DF3-C611-4463-A480-96D9E2002580}"/>
                                            </p:graphicEl>
                                          </p:spTgt>
                                        </p:tgtEl>
                                        <p:attrNameLst>
                                          <p:attrName>style.rotation</p:attrName>
                                        </p:attrNameLst>
                                      </p:cBhvr>
                                      <p:tavLst>
                                        <p:tav tm="0">
                                          <p:val>
                                            <p:fltVal val="90"/>
                                          </p:val>
                                        </p:tav>
                                        <p:tav tm="100000">
                                          <p:val>
                                            <p:fltVal val="0"/>
                                          </p:val>
                                        </p:tav>
                                      </p:tavLst>
                                    </p:anim>
                                    <p:animEffect transition="in" filter="fade">
                                      <p:cBhvr>
                                        <p:cTn id="126" dur="1000"/>
                                        <p:tgtEl>
                                          <p:spTgt spid="5">
                                            <p:graphicEl>
                                              <a:dgm id="{E8984DF3-C611-4463-A480-96D9E2002580}"/>
                                            </p:graphicEl>
                                          </p:spTgt>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5">
                                            <p:graphicEl>
                                              <a:dgm id="{80D5A34F-BD92-43CB-8924-5859BC39E10F}"/>
                                            </p:graphicEl>
                                          </p:spTgt>
                                        </p:tgtEl>
                                        <p:attrNameLst>
                                          <p:attrName>style.visibility</p:attrName>
                                        </p:attrNameLst>
                                      </p:cBhvr>
                                      <p:to>
                                        <p:strVal val="visible"/>
                                      </p:to>
                                    </p:set>
                                    <p:anim calcmode="lin" valueType="num">
                                      <p:cBhvr>
                                        <p:cTn id="129" dur="1000" fill="hold"/>
                                        <p:tgtEl>
                                          <p:spTgt spid="5">
                                            <p:graphicEl>
                                              <a:dgm id="{80D5A34F-BD92-43CB-8924-5859BC39E10F}"/>
                                            </p:graphicEl>
                                          </p:spTgt>
                                        </p:tgtEl>
                                        <p:attrNameLst>
                                          <p:attrName>ppt_w</p:attrName>
                                        </p:attrNameLst>
                                      </p:cBhvr>
                                      <p:tavLst>
                                        <p:tav tm="0">
                                          <p:val>
                                            <p:fltVal val="0"/>
                                          </p:val>
                                        </p:tav>
                                        <p:tav tm="100000">
                                          <p:val>
                                            <p:strVal val="#ppt_w"/>
                                          </p:val>
                                        </p:tav>
                                      </p:tavLst>
                                    </p:anim>
                                    <p:anim calcmode="lin" valueType="num">
                                      <p:cBhvr>
                                        <p:cTn id="130" dur="1000" fill="hold"/>
                                        <p:tgtEl>
                                          <p:spTgt spid="5">
                                            <p:graphicEl>
                                              <a:dgm id="{80D5A34F-BD92-43CB-8924-5859BC39E10F}"/>
                                            </p:graphicEl>
                                          </p:spTgt>
                                        </p:tgtEl>
                                        <p:attrNameLst>
                                          <p:attrName>ppt_h</p:attrName>
                                        </p:attrNameLst>
                                      </p:cBhvr>
                                      <p:tavLst>
                                        <p:tav tm="0">
                                          <p:val>
                                            <p:fltVal val="0"/>
                                          </p:val>
                                        </p:tav>
                                        <p:tav tm="100000">
                                          <p:val>
                                            <p:strVal val="#ppt_h"/>
                                          </p:val>
                                        </p:tav>
                                      </p:tavLst>
                                    </p:anim>
                                    <p:anim calcmode="lin" valueType="num">
                                      <p:cBhvr>
                                        <p:cTn id="131" dur="1000" fill="hold"/>
                                        <p:tgtEl>
                                          <p:spTgt spid="5">
                                            <p:graphicEl>
                                              <a:dgm id="{80D5A34F-BD92-43CB-8924-5859BC39E10F}"/>
                                            </p:graphicEl>
                                          </p:spTgt>
                                        </p:tgtEl>
                                        <p:attrNameLst>
                                          <p:attrName>style.rotation</p:attrName>
                                        </p:attrNameLst>
                                      </p:cBhvr>
                                      <p:tavLst>
                                        <p:tav tm="0">
                                          <p:val>
                                            <p:fltVal val="90"/>
                                          </p:val>
                                        </p:tav>
                                        <p:tav tm="100000">
                                          <p:val>
                                            <p:fltVal val="0"/>
                                          </p:val>
                                        </p:tav>
                                      </p:tavLst>
                                    </p:anim>
                                    <p:animEffect transition="in" filter="fade">
                                      <p:cBhvr>
                                        <p:cTn id="132" dur="1000"/>
                                        <p:tgtEl>
                                          <p:spTgt spid="5">
                                            <p:graphicEl>
                                              <a:dgm id="{80D5A34F-BD92-43CB-8924-5859BC39E10F}"/>
                                            </p:graphicEl>
                                          </p:spTgt>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5">
                                            <p:graphicEl>
                                              <a:dgm id="{865B37AB-FA07-418B-B757-3FC423B21994}"/>
                                            </p:graphicEl>
                                          </p:spTgt>
                                        </p:tgtEl>
                                        <p:attrNameLst>
                                          <p:attrName>style.visibility</p:attrName>
                                        </p:attrNameLst>
                                      </p:cBhvr>
                                      <p:to>
                                        <p:strVal val="visible"/>
                                      </p:to>
                                    </p:set>
                                    <p:anim calcmode="lin" valueType="num">
                                      <p:cBhvr>
                                        <p:cTn id="135" dur="1000" fill="hold"/>
                                        <p:tgtEl>
                                          <p:spTgt spid="5">
                                            <p:graphicEl>
                                              <a:dgm id="{865B37AB-FA07-418B-B757-3FC423B21994}"/>
                                            </p:graphicEl>
                                          </p:spTgt>
                                        </p:tgtEl>
                                        <p:attrNameLst>
                                          <p:attrName>ppt_w</p:attrName>
                                        </p:attrNameLst>
                                      </p:cBhvr>
                                      <p:tavLst>
                                        <p:tav tm="0">
                                          <p:val>
                                            <p:fltVal val="0"/>
                                          </p:val>
                                        </p:tav>
                                        <p:tav tm="100000">
                                          <p:val>
                                            <p:strVal val="#ppt_w"/>
                                          </p:val>
                                        </p:tav>
                                      </p:tavLst>
                                    </p:anim>
                                    <p:anim calcmode="lin" valueType="num">
                                      <p:cBhvr>
                                        <p:cTn id="136" dur="1000" fill="hold"/>
                                        <p:tgtEl>
                                          <p:spTgt spid="5">
                                            <p:graphicEl>
                                              <a:dgm id="{865B37AB-FA07-418B-B757-3FC423B21994}"/>
                                            </p:graphicEl>
                                          </p:spTgt>
                                        </p:tgtEl>
                                        <p:attrNameLst>
                                          <p:attrName>ppt_h</p:attrName>
                                        </p:attrNameLst>
                                      </p:cBhvr>
                                      <p:tavLst>
                                        <p:tav tm="0">
                                          <p:val>
                                            <p:fltVal val="0"/>
                                          </p:val>
                                        </p:tav>
                                        <p:tav tm="100000">
                                          <p:val>
                                            <p:strVal val="#ppt_h"/>
                                          </p:val>
                                        </p:tav>
                                      </p:tavLst>
                                    </p:anim>
                                    <p:anim calcmode="lin" valueType="num">
                                      <p:cBhvr>
                                        <p:cTn id="137" dur="1000" fill="hold"/>
                                        <p:tgtEl>
                                          <p:spTgt spid="5">
                                            <p:graphicEl>
                                              <a:dgm id="{865B37AB-FA07-418B-B757-3FC423B21994}"/>
                                            </p:graphicEl>
                                          </p:spTgt>
                                        </p:tgtEl>
                                        <p:attrNameLst>
                                          <p:attrName>style.rotation</p:attrName>
                                        </p:attrNameLst>
                                      </p:cBhvr>
                                      <p:tavLst>
                                        <p:tav tm="0">
                                          <p:val>
                                            <p:fltVal val="90"/>
                                          </p:val>
                                        </p:tav>
                                        <p:tav tm="100000">
                                          <p:val>
                                            <p:fltVal val="0"/>
                                          </p:val>
                                        </p:tav>
                                      </p:tavLst>
                                    </p:anim>
                                    <p:animEffect transition="in" filter="fade">
                                      <p:cBhvr>
                                        <p:cTn id="138" dur="1000"/>
                                        <p:tgtEl>
                                          <p:spTgt spid="5">
                                            <p:graphicEl>
                                              <a:dgm id="{865B37AB-FA07-418B-B757-3FC423B21994}"/>
                                            </p:graphicEl>
                                          </p:spTgt>
                                        </p:tgtEl>
                                      </p:cBhvr>
                                    </p:animEffect>
                                  </p:childTnLst>
                                </p:cTn>
                              </p:par>
                              <p:par>
                                <p:cTn id="139" presetID="31" presetClass="entr" presetSubtype="0" fill="hold" grpId="0" nodeType="withEffect">
                                  <p:stCondLst>
                                    <p:cond delay="0"/>
                                  </p:stCondLst>
                                  <p:childTnLst>
                                    <p:set>
                                      <p:cBhvr>
                                        <p:cTn id="140" dur="1" fill="hold">
                                          <p:stCondLst>
                                            <p:cond delay="0"/>
                                          </p:stCondLst>
                                        </p:cTn>
                                        <p:tgtEl>
                                          <p:spTgt spid="5">
                                            <p:graphicEl>
                                              <a:dgm id="{2B1B6A6B-B581-41C7-B8E3-5BD3C8F62AFA}"/>
                                            </p:graphicEl>
                                          </p:spTgt>
                                        </p:tgtEl>
                                        <p:attrNameLst>
                                          <p:attrName>style.visibility</p:attrName>
                                        </p:attrNameLst>
                                      </p:cBhvr>
                                      <p:to>
                                        <p:strVal val="visible"/>
                                      </p:to>
                                    </p:set>
                                    <p:anim calcmode="lin" valueType="num">
                                      <p:cBhvr>
                                        <p:cTn id="141" dur="1000" fill="hold"/>
                                        <p:tgtEl>
                                          <p:spTgt spid="5">
                                            <p:graphicEl>
                                              <a:dgm id="{2B1B6A6B-B581-41C7-B8E3-5BD3C8F62AFA}"/>
                                            </p:graphicEl>
                                          </p:spTgt>
                                        </p:tgtEl>
                                        <p:attrNameLst>
                                          <p:attrName>ppt_w</p:attrName>
                                        </p:attrNameLst>
                                      </p:cBhvr>
                                      <p:tavLst>
                                        <p:tav tm="0">
                                          <p:val>
                                            <p:fltVal val="0"/>
                                          </p:val>
                                        </p:tav>
                                        <p:tav tm="100000">
                                          <p:val>
                                            <p:strVal val="#ppt_w"/>
                                          </p:val>
                                        </p:tav>
                                      </p:tavLst>
                                    </p:anim>
                                    <p:anim calcmode="lin" valueType="num">
                                      <p:cBhvr>
                                        <p:cTn id="142" dur="1000" fill="hold"/>
                                        <p:tgtEl>
                                          <p:spTgt spid="5">
                                            <p:graphicEl>
                                              <a:dgm id="{2B1B6A6B-B581-41C7-B8E3-5BD3C8F62AFA}"/>
                                            </p:graphicEl>
                                          </p:spTgt>
                                        </p:tgtEl>
                                        <p:attrNameLst>
                                          <p:attrName>ppt_h</p:attrName>
                                        </p:attrNameLst>
                                      </p:cBhvr>
                                      <p:tavLst>
                                        <p:tav tm="0">
                                          <p:val>
                                            <p:fltVal val="0"/>
                                          </p:val>
                                        </p:tav>
                                        <p:tav tm="100000">
                                          <p:val>
                                            <p:strVal val="#ppt_h"/>
                                          </p:val>
                                        </p:tav>
                                      </p:tavLst>
                                    </p:anim>
                                    <p:anim calcmode="lin" valueType="num">
                                      <p:cBhvr>
                                        <p:cTn id="143" dur="1000" fill="hold"/>
                                        <p:tgtEl>
                                          <p:spTgt spid="5">
                                            <p:graphicEl>
                                              <a:dgm id="{2B1B6A6B-B581-41C7-B8E3-5BD3C8F62AFA}"/>
                                            </p:graphicEl>
                                          </p:spTgt>
                                        </p:tgtEl>
                                        <p:attrNameLst>
                                          <p:attrName>style.rotation</p:attrName>
                                        </p:attrNameLst>
                                      </p:cBhvr>
                                      <p:tavLst>
                                        <p:tav tm="0">
                                          <p:val>
                                            <p:fltVal val="90"/>
                                          </p:val>
                                        </p:tav>
                                        <p:tav tm="100000">
                                          <p:val>
                                            <p:fltVal val="0"/>
                                          </p:val>
                                        </p:tav>
                                      </p:tavLst>
                                    </p:anim>
                                    <p:animEffect transition="in" filter="fade">
                                      <p:cBhvr>
                                        <p:cTn id="144" dur="1000"/>
                                        <p:tgtEl>
                                          <p:spTgt spid="5">
                                            <p:graphicEl>
                                              <a:dgm id="{2B1B6A6B-B581-41C7-B8E3-5BD3C8F62AFA}"/>
                                            </p:graphicEl>
                                          </p:spTgt>
                                        </p:tgtEl>
                                      </p:cBhvr>
                                    </p:animEffect>
                                  </p:childTnLst>
                                </p:cTn>
                              </p:par>
                              <p:par>
                                <p:cTn id="145" presetID="31" presetClass="entr" presetSubtype="0" fill="hold" grpId="0" nodeType="withEffect">
                                  <p:stCondLst>
                                    <p:cond delay="0"/>
                                  </p:stCondLst>
                                  <p:childTnLst>
                                    <p:set>
                                      <p:cBhvr>
                                        <p:cTn id="146" dur="1" fill="hold">
                                          <p:stCondLst>
                                            <p:cond delay="0"/>
                                          </p:stCondLst>
                                        </p:cTn>
                                        <p:tgtEl>
                                          <p:spTgt spid="5">
                                            <p:graphicEl>
                                              <a:dgm id="{D7FB2C37-B38C-4755-A36B-99DD06E8CA13}"/>
                                            </p:graphicEl>
                                          </p:spTgt>
                                        </p:tgtEl>
                                        <p:attrNameLst>
                                          <p:attrName>style.visibility</p:attrName>
                                        </p:attrNameLst>
                                      </p:cBhvr>
                                      <p:to>
                                        <p:strVal val="visible"/>
                                      </p:to>
                                    </p:set>
                                    <p:anim calcmode="lin" valueType="num">
                                      <p:cBhvr>
                                        <p:cTn id="147" dur="1000" fill="hold"/>
                                        <p:tgtEl>
                                          <p:spTgt spid="5">
                                            <p:graphicEl>
                                              <a:dgm id="{D7FB2C37-B38C-4755-A36B-99DD06E8CA13}"/>
                                            </p:graphicEl>
                                          </p:spTgt>
                                        </p:tgtEl>
                                        <p:attrNameLst>
                                          <p:attrName>ppt_w</p:attrName>
                                        </p:attrNameLst>
                                      </p:cBhvr>
                                      <p:tavLst>
                                        <p:tav tm="0">
                                          <p:val>
                                            <p:fltVal val="0"/>
                                          </p:val>
                                        </p:tav>
                                        <p:tav tm="100000">
                                          <p:val>
                                            <p:strVal val="#ppt_w"/>
                                          </p:val>
                                        </p:tav>
                                      </p:tavLst>
                                    </p:anim>
                                    <p:anim calcmode="lin" valueType="num">
                                      <p:cBhvr>
                                        <p:cTn id="148" dur="1000" fill="hold"/>
                                        <p:tgtEl>
                                          <p:spTgt spid="5">
                                            <p:graphicEl>
                                              <a:dgm id="{D7FB2C37-B38C-4755-A36B-99DD06E8CA13}"/>
                                            </p:graphicEl>
                                          </p:spTgt>
                                        </p:tgtEl>
                                        <p:attrNameLst>
                                          <p:attrName>ppt_h</p:attrName>
                                        </p:attrNameLst>
                                      </p:cBhvr>
                                      <p:tavLst>
                                        <p:tav tm="0">
                                          <p:val>
                                            <p:fltVal val="0"/>
                                          </p:val>
                                        </p:tav>
                                        <p:tav tm="100000">
                                          <p:val>
                                            <p:strVal val="#ppt_h"/>
                                          </p:val>
                                        </p:tav>
                                      </p:tavLst>
                                    </p:anim>
                                    <p:anim calcmode="lin" valueType="num">
                                      <p:cBhvr>
                                        <p:cTn id="149" dur="1000" fill="hold"/>
                                        <p:tgtEl>
                                          <p:spTgt spid="5">
                                            <p:graphicEl>
                                              <a:dgm id="{D7FB2C37-B38C-4755-A36B-99DD06E8CA13}"/>
                                            </p:graphicEl>
                                          </p:spTgt>
                                        </p:tgtEl>
                                        <p:attrNameLst>
                                          <p:attrName>style.rotation</p:attrName>
                                        </p:attrNameLst>
                                      </p:cBhvr>
                                      <p:tavLst>
                                        <p:tav tm="0">
                                          <p:val>
                                            <p:fltVal val="90"/>
                                          </p:val>
                                        </p:tav>
                                        <p:tav tm="100000">
                                          <p:val>
                                            <p:fltVal val="0"/>
                                          </p:val>
                                        </p:tav>
                                      </p:tavLst>
                                    </p:anim>
                                    <p:animEffect transition="in" filter="fade">
                                      <p:cBhvr>
                                        <p:cTn id="150" dur="1000"/>
                                        <p:tgtEl>
                                          <p:spTgt spid="5">
                                            <p:graphicEl>
                                              <a:dgm id="{D7FB2C37-B38C-4755-A36B-99DD06E8CA13}"/>
                                            </p:graphicEl>
                                          </p:spTgt>
                                        </p:tgtEl>
                                      </p:cBhvr>
                                    </p:animEffect>
                                  </p:childTnLst>
                                </p:cTn>
                              </p:par>
                              <p:par>
                                <p:cTn id="151" presetID="31" presetClass="entr" presetSubtype="0" fill="hold" grpId="0" nodeType="withEffect">
                                  <p:stCondLst>
                                    <p:cond delay="0"/>
                                  </p:stCondLst>
                                  <p:childTnLst>
                                    <p:set>
                                      <p:cBhvr>
                                        <p:cTn id="152" dur="1" fill="hold">
                                          <p:stCondLst>
                                            <p:cond delay="0"/>
                                          </p:stCondLst>
                                        </p:cTn>
                                        <p:tgtEl>
                                          <p:spTgt spid="5">
                                            <p:graphicEl>
                                              <a:dgm id="{5E7B88E7-826A-496C-9158-3E3E30F756FF}"/>
                                            </p:graphicEl>
                                          </p:spTgt>
                                        </p:tgtEl>
                                        <p:attrNameLst>
                                          <p:attrName>style.visibility</p:attrName>
                                        </p:attrNameLst>
                                      </p:cBhvr>
                                      <p:to>
                                        <p:strVal val="visible"/>
                                      </p:to>
                                    </p:set>
                                    <p:anim calcmode="lin" valueType="num">
                                      <p:cBhvr>
                                        <p:cTn id="153" dur="1000" fill="hold"/>
                                        <p:tgtEl>
                                          <p:spTgt spid="5">
                                            <p:graphicEl>
                                              <a:dgm id="{5E7B88E7-826A-496C-9158-3E3E30F756FF}"/>
                                            </p:graphicEl>
                                          </p:spTgt>
                                        </p:tgtEl>
                                        <p:attrNameLst>
                                          <p:attrName>ppt_w</p:attrName>
                                        </p:attrNameLst>
                                      </p:cBhvr>
                                      <p:tavLst>
                                        <p:tav tm="0">
                                          <p:val>
                                            <p:fltVal val="0"/>
                                          </p:val>
                                        </p:tav>
                                        <p:tav tm="100000">
                                          <p:val>
                                            <p:strVal val="#ppt_w"/>
                                          </p:val>
                                        </p:tav>
                                      </p:tavLst>
                                    </p:anim>
                                    <p:anim calcmode="lin" valueType="num">
                                      <p:cBhvr>
                                        <p:cTn id="154" dur="1000" fill="hold"/>
                                        <p:tgtEl>
                                          <p:spTgt spid="5">
                                            <p:graphicEl>
                                              <a:dgm id="{5E7B88E7-826A-496C-9158-3E3E30F756FF}"/>
                                            </p:graphicEl>
                                          </p:spTgt>
                                        </p:tgtEl>
                                        <p:attrNameLst>
                                          <p:attrName>ppt_h</p:attrName>
                                        </p:attrNameLst>
                                      </p:cBhvr>
                                      <p:tavLst>
                                        <p:tav tm="0">
                                          <p:val>
                                            <p:fltVal val="0"/>
                                          </p:val>
                                        </p:tav>
                                        <p:tav tm="100000">
                                          <p:val>
                                            <p:strVal val="#ppt_h"/>
                                          </p:val>
                                        </p:tav>
                                      </p:tavLst>
                                    </p:anim>
                                    <p:anim calcmode="lin" valueType="num">
                                      <p:cBhvr>
                                        <p:cTn id="155" dur="1000" fill="hold"/>
                                        <p:tgtEl>
                                          <p:spTgt spid="5">
                                            <p:graphicEl>
                                              <a:dgm id="{5E7B88E7-826A-496C-9158-3E3E30F756FF}"/>
                                            </p:graphicEl>
                                          </p:spTgt>
                                        </p:tgtEl>
                                        <p:attrNameLst>
                                          <p:attrName>style.rotation</p:attrName>
                                        </p:attrNameLst>
                                      </p:cBhvr>
                                      <p:tavLst>
                                        <p:tav tm="0">
                                          <p:val>
                                            <p:fltVal val="90"/>
                                          </p:val>
                                        </p:tav>
                                        <p:tav tm="100000">
                                          <p:val>
                                            <p:fltVal val="0"/>
                                          </p:val>
                                        </p:tav>
                                      </p:tavLst>
                                    </p:anim>
                                    <p:animEffect transition="in" filter="fade">
                                      <p:cBhvr>
                                        <p:cTn id="156" dur="1000"/>
                                        <p:tgtEl>
                                          <p:spTgt spid="5">
                                            <p:graphicEl>
                                              <a:dgm id="{5E7B88E7-826A-496C-9158-3E3E30F756FF}"/>
                                            </p:graphicEl>
                                          </p:spTgt>
                                        </p:tgtEl>
                                      </p:cBhvr>
                                    </p:animEffect>
                                  </p:childTnLst>
                                </p:cTn>
                              </p:par>
                              <p:par>
                                <p:cTn id="157" presetID="31" presetClass="entr" presetSubtype="0" fill="hold" grpId="0" nodeType="withEffect">
                                  <p:stCondLst>
                                    <p:cond delay="0"/>
                                  </p:stCondLst>
                                  <p:childTnLst>
                                    <p:set>
                                      <p:cBhvr>
                                        <p:cTn id="158" dur="1" fill="hold">
                                          <p:stCondLst>
                                            <p:cond delay="0"/>
                                          </p:stCondLst>
                                        </p:cTn>
                                        <p:tgtEl>
                                          <p:spTgt spid="5">
                                            <p:graphicEl>
                                              <a:dgm id="{E7552D21-68AC-4567-910D-860CBE6A069E}"/>
                                            </p:graphicEl>
                                          </p:spTgt>
                                        </p:tgtEl>
                                        <p:attrNameLst>
                                          <p:attrName>style.visibility</p:attrName>
                                        </p:attrNameLst>
                                      </p:cBhvr>
                                      <p:to>
                                        <p:strVal val="visible"/>
                                      </p:to>
                                    </p:set>
                                    <p:anim calcmode="lin" valueType="num">
                                      <p:cBhvr>
                                        <p:cTn id="159" dur="1000" fill="hold"/>
                                        <p:tgtEl>
                                          <p:spTgt spid="5">
                                            <p:graphicEl>
                                              <a:dgm id="{E7552D21-68AC-4567-910D-860CBE6A069E}"/>
                                            </p:graphicEl>
                                          </p:spTgt>
                                        </p:tgtEl>
                                        <p:attrNameLst>
                                          <p:attrName>ppt_w</p:attrName>
                                        </p:attrNameLst>
                                      </p:cBhvr>
                                      <p:tavLst>
                                        <p:tav tm="0">
                                          <p:val>
                                            <p:fltVal val="0"/>
                                          </p:val>
                                        </p:tav>
                                        <p:tav tm="100000">
                                          <p:val>
                                            <p:strVal val="#ppt_w"/>
                                          </p:val>
                                        </p:tav>
                                      </p:tavLst>
                                    </p:anim>
                                    <p:anim calcmode="lin" valueType="num">
                                      <p:cBhvr>
                                        <p:cTn id="160" dur="1000" fill="hold"/>
                                        <p:tgtEl>
                                          <p:spTgt spid="5">
                                            <p:graphicEl>
                                              <a:dgm id="{E7552D21-68AC-4567-910D-860CBE6A069E}"/>
                                            </p:graphicEl>
                                          </p:spTgt>
                                        </p:tgtEl>
                                        <p:attrNameLst>
                                          <p:attrName>ppt_h</p:attrName>
                                        </p:attrNameLst>
                                      </p:cBhvr>
                                      <p:tavLst>
                                        <p:tav tm="0">
                                          <p:val>
                                            <p:fltVal val="0"/>
                                          </p:val>
                                        </p:tav>
                                        <p:tav tm="100000">
                                          <p:val>
                                            <p:strVal val="#ppt_h"/>
                                          </p:val>
                                        </p:tav>
                                      </p:tavLst>
                                    </p:anim>
                                    <p:anim calcmode="lin" valueType="num">
                                      <p:cBhvr>
                                        <p:cTn id="161" dur="1000" fill="hold"/>
                                        <p:tgtEl>
                                          <p:spTgt spid="5">
                                            <p:graphicEl>
                                              <a:dgm id="{E7552D21-68AC-4567-910D-860CBE6A069E}"/>
                                            </p:graphicEl>
                                          </p:spTgt>
                                        </p:tgtEl>
                                        <p:attrNameLst>
                                          <p:attrName>style.rotation</p:attrName>
                                        </p:attrNameLst>
                                      </p:cBhvr>
                                      <p:tavLst>
                                        <p:tav tm="0">
                                          <p:val>
                                            <p:fltVal val="90"/>
                                          </p:val>
                                        </p:tav>
                                        <p:tav tm="100000">
                                          <p:val>
                                            <p:fltVal val="0"/>
                                          </p:val>
                                        </p:tav>
                                      </p:tavLst>
                                    </p:anim>
                                    <p:animEffect transition="in" filter="fade">
                                      <p:cBhvr>
                                        <p:cTn id="162" dur="1000"/>
                                        <p:tgtEl>
                                          <p:spTgt spid="5">
                                            <p:graphicEl>
                                              <a:dgm id="{E7552D21-68AC-4567-910D-860CBE6A069E}"/>
                                            </p:graphicEl>
                                          </p:spTgt>
                                        </p:tgtEl>
                                      </p:cBhvr>
                                    </p:animEffect>
                                  </p:childTnLst>
                                </p:cTn>
                              </p:par>
                              <p:par>
                                <p:cTn id="163" presetID="31" presetClass="entr" presetSubtype="0" fill="hold" grpId="0" nodeType="withEffect">
                                  <p:stCondLst>
                                    <p:cond delay="0"/>
                                  </p:stCondLst>
                                  <p:childTnLst>
                                    <p:set>
                                      <p:cBhvr>
                                        <p:cTn id="164" dur="1" fill="hold">
                                          <p:stCondLst>
                                            <p:cond delay="0"/>
                                          </p:stCondLst>
                                        </p:cTn>
                                        <p:tgtEl>
                                          <p:spTgt spid="5">
                                            <p:graphicEl>
                                              <a:dgm id="{891F7C31-228A-4EEE-9087-EA88917FF43E}"/>
                                            </p:graphicEl>
                                          </p:spTgt>
                                        </p:tgtEl>
                                        <p:attrNameLst>
                                          <p:attrName>style.visibility</p:attrName>
                                        </p:attrNameLst>
                                      </p:cBhvr>
                                      <p:to>
                                        <p:strVal val="visible"/>
                                      </p:to>
                                    </p:set>
                                    <p:anim calcmode="lin" valueType="num">
                                      <p:cBhvr>
                                        <p:cTn id="165" dur="1000" fill="hold"/>
                                        <p:tgtEl>
                                          <p:spTgt spid="5">
                                            <p:graphicEl>
                                              <a:dgm id="{891F7C31-228A-4EEE-9087-EA88917FF43E}"/>
                                            </p:graphicEl>
                                          </p:spTgt>
                                        </p:tgtEl>
                                        <p:attrNameLst>
                                          <p:attrName>ppt_w</p:attrName>
                                        </p:attrNameLst>
                                      </p:cBhvr>
                                      <p:tavLst>
                                        <p:tav tm="0">
                                          <p:val>
                                            <p:fltVal val="0"/>
                                          </p:val>
                                        </p:tav>
                                        <p:tav tm="100000">
                                          <p:val>
                                            <p:strVal val="#ppt_w"/>
                                          </p:val>
                                        </p:tav>
                                      </p:tavLst>
                                    </p:anim>
                                    <p:anim calcmode="lin" valueType="num">
                                      <p:cBhvr>
                                        <p:cTn id="166" dur="1000" fill="hold"/>
                                        <p:tgtEl>
                                          <p:spTgt spid="5">
                                            <p:graphicEl>
                                              <a:dgm id="{891F7C31-228A-4EEE-9087-EA88917FF43E}"/>
                                            </p:graphicEl>
                                          </p:spTgt>
                                        </p:tgtEl>
                                        <p:attrNameLst>
                                          <p:attrName>ppt_h</p:attrName>
                                        </p:attrNameLst>
                                      </p:cBhvr>
                                      <p:tavLst>
                                        <p:tav tm="0">
                                          <p:val>
                                            <p:fltVal val="0"/>
                                          </p:val>
                                        </p:tav>
                                        <p:tav tm="100000">
                                          <p:val>
                                            <p:strVal val="#ppt_h"/>
                                          </p:val>
                                        </p:tav>
                                      </p:tavLst>
                                    </p:anim>
                                    <p:anim calcmode="lin" valueType="num">
                                      <p:cBhvr>
                                        <p:cTn id="167" dur="1000" fill="hold"/>
                                        <p:tgtEl>
                                          <p:spTgt spid="5">
                                            <p:graphicEl>
                                              <a:dgm id="{891F7C31-228A-4EEE-9087-EA88917FF43E}"/>
                                            </p:graphicEl>
                                          </p:spTgt>
                                        </p:tgtEl>
                                        <p:attrNameLst>
                                          <p:attrName>style.rotation</p:attrName>
                                        </p:attrNameLst>
                                      </p:cBhvr>
                                      <p:tavLst>
                                        <p:tav tm="0">
                                          <p:val>
                                            <p:fltVal val="90"/>
                                          </p:val>
                                        </p:tav>
                                        <p:tav tm="100000">
                                          <p:val>
                                            <p:fltVal val="0"/>
                                          </p:val>
                                        </p:tav>
                                      </p:tavLst>
                                    </p:anim>
                                    <p:animEffect transition="in" filter="fade">
                                      <p:cBhvr>
                                        <p:cTn id="168" dur="1000"/>
                                        <p:tgtEl>
                                          <p:spTgt spid="5">
                                            <p:graphicEl>
                                              <a:dgm id="{891F7C31-228A-4EEE-9087-EA88917FF43E}"/>
                                            </p:graphicEl>
                                          </p:spTgt>
                                        </p:tgtEl>
                                      </p:cBhvr>
                                    </p:animEffect>
                                  </p:childTnLst>
                                </p:cTn>
                              </p:par>
                            </p:childTnLst>
                          </p:cTn>
                        </p:par>
                      </p:childTnLst>
                    </p:cTn>
                  </p:par>
                  <p:par>
                    <p:cTn id="169" fill="hold">
                      <p:stCondLst>
                        <p:cond delay="indefinite"/>
                      </p:stCondLst>
                      <p:childTnLst>
                        <p:par>
                          <p:cTn id="170" fill="hold">
                            <p:stCondLst>
                              <p:cond delay="0"/>
                            </p:stCondLst>
                            <p:childTnLst>
                              <p:par>
                                <p:cTn id="171" presetID="31" presetClass="entr" presetSubtype="0" fill="hold" grpId="0" nodeType="clickEffect">
                                  <p:stCondLst>
                                    <p:cond delay="0"/>
                                  </p:stCondLst>
                                  <p:childTnLst>
                                    <p:set>
                                      <p:cBhvr>
                                        <p:cTn id="172" dur="1" fill="hold">
                                          <p:stCondLst>
                                            <p:cond delay="0"/>
                                          </p:stCondLst>
                                        </p:cTn>
                                        <p:tgtEl>
                                          <p:spTgt spid="5">
                                            <p:graphicEl>
                                              <a:dgm id="{5EA42F57-D6D6-480B-AD2A-8719E303DBB4}"/>
                                            </p:graphicEl>
                                          </p:spTgt>
                                        </p:tgtEl>
                                        <p:attrNameLst>
                                          <p:attrName>style.visibility</p:attrName>
                                        </p:attrNameLst>
                                      </p:cBhvr>
                                      <p:to>
                                        <p:strVal val="visible"/>
                                      </p:to>
                                    </p:set>
                                    <p:anim calcmode="lin" valueType="num">
                                      <p:cBhvr>
                                        <p:cTn id="173" dur="1000" fill="hold"/>
                                        <p:tgtEl>
                                          <p:spTgt spid="5">
                                            <p:graphicEl>
                                              <a:dgm id="{5EA42F57-D6D6-480B-AD2A-8719E303DBB4}"/>
                                            </p:graphicEl>
                                          </p:spTgt>
                                        </p:tgtEl>
                                        <p:attrNameLst>
                                          <p:attrName>ppt_w</p:attrName>
                                        </p:attrNameLst>
                                      </p:cBhvr>
                                      <p:tavLst>
                                        <p:tav tm="0">
                                          <p:val>
                                            <p:fltVal val="0"/>
                                          </p:val>
                                        </p:tav>
                                        <p:tav tm="100000">
                                          <p:val>
                                            <p:strVal val="#ppt_w"/>
                                          </p:val>
                                        </p:tav>
                                      </p:tavLst>
                                    </p:anim>
                                    <p:anim calcmode="lin" valueType="num">
                                      <p:cBhvr>
                                        <p:cTn id="174" dur="1000" fill="hold"/>
                                        <p:tgtEl>
                                          <p:spTgt spid="5">
                                            <p:graphicEl>
                                              <a:dgm id="{5EA42F57-D6D6-480B-AD2A-8719E303DBB4}"/>
                                            </p:graphicEl>
                                          </p:spTgt>
                                        </p:tgtEl>
                                        <p:attrNameLst>
                                          <p:attrName>ppt_h</p:attrName>
                                        </p:attrNameLst>
                                      </p:cBhvr>
                                      <p:tavLst>
                                        <p:tav tm="0">
                                          <p:val>
                                            <p:fltVal val="0"/>
                                          </p:val>
                                        </p:tav>
                                        <p:tav tm="100000">
                                          <p:val>
                                            <p:strVal val="#ppt_h"/>
                                          </p:val>
                                        </p:tav>
                                      </p:tavLst>
                                    </p:anim>
                                    <p:anim calcmode="lin" valueType="num">
                                      <p:cBhvr>
                                        <p:cTn id="175" dur="1000" fill="hold"/>
                                        <p:tgtEl>
                                          <p:spTgt spid="5">
                                            <p:graphicEl>
                                              <a:dgm id="{5EA42F57-D6D6-480B-AD2A-8719E303DBB4}"/>
                                            </p:graphicEl>
                                          </p:spTgt>
                                        </p:tgtEl>
                                        <p:attrNameLst>
                                          <p:attrName>style.rotation</p:attrName>
                                        </p:attrNameLst>
                                      </p:cBhvr>
                                      <p:tavLst>
                                        <p:tav tm="0">
                                          <p:val>
                                            <p:fltVal val="90"/>
                                          </p:val>
                                        </p:tav>
                                        <p:tav tm="100000">
                                          <p:val>
                                            <p:fltVal val="0"/>
                                          </p:val>
                                        </p:tav>
                                      </p:tavLst>
                                    </p:anim>
                                    <p:animEffect transition="in" filter="fade">
                                      <p:cBhvr>
                                        <p:cTn id="176" dur="1000"/>
                                        <p:tgtEl>
                                          <p:spTgt spid="5">
                                            <p:graphicEl>
                                              <a:dgm id="{5EA42F57-D6D6-480B-AD2A-8719E303DBB4}"/>
                                            </p:graphicEl>
                                          </p:spTgt>
                                        </p:tgtEl>
                                      </p:cBhvr>
                                    </p:animEffect>
                                  </p:childTnLst>
                                </p:cTn>
                              </p:par>
                            </p:childTnLst>
                          </p:cTn>
                        </p:par>
                      </p:childTnLst>
                    </p:cTn>
                  </p:par>
                  <p:par>
                    <p:cTn id="177" fill="hold">
                      <p:stCondLst>
                        <p:cond delay="indefinite"/>
                      </p:stCondLst>
                      <p:childTnLst>
                        <p:par>
                          <p:cTn id="178" fill="hold">
                            <p:stCondLst>
                              <p:cond delay="0"/>
                            </p:stCondLst>
                            <p:childTnLst>
                              <p:par>
                                <p:cTn id="179" presetID="31" presetClass="entr" presetSubtype="0" fill="hold" nodeType="clickEffect">
                                  <p:stCondLst>
                                    <p:cond delay="0"/>
                                  </p:stCondLst>
                                  <p:childTnLst>
                                    <p:set>
                                      <p:cBhvr>
                                        <p:cTn id="180" dur="1" fill="hold">
                                          <p:stCondLst>
                                            <p:cond delay="0"/>
                                          </p:stCondLst>
                                        </p:cTn>
                                        <p:tgtEl>
                                          <p:spTgt spid="16"/>
                                        </p:tgtEl>
                                        <p:attrNameLst>
                                          <p:attrName>style.visibility</p:attrName>
                                        </p:attrNameLst>
                                      </p:cBhvr>
                                      <p:to>
                                        <p:strVal val="visible"/>
                                      </p:to>
                                    </p:set>
                                    <p:anim calcmode="lin" valueType="num">
                                      <p:cBhvr>
                                        <p:cTn id="181" dur="1000" fill="hold"/>
                                        <p:tgtEl>
                                          <p:spTgt spid="16"/>
                                        </p:tgtEl>
                                        <p:attrNameLst>
                                          <p:attrName>ppt_w</p:attrName>
                                        </p:attrNameLst>
                                      </p:cBhvr>
                                      <p:tavLst>
                                        <p:tav tm="0">
                                          <p:val>
                                            <p:fltVal val="0"/>
                                          </p:val>
                                        </p:tav>
                                        <p:tav tm="100000">
                                          <p:val>
                                            <p:strVal val="#ppt_w"/>
                                          </p:val>
                                        </p:tav>
                                      </p:tavLst>
                                    </p:anim>
                                    <p:anim calcmode="lin" valueType="num">
                                      <p:cBhvr>
                                        <p:cTn id="182" dur="1000" fill="hold"/>
                                        <p:tgtEl>
                                          <p:spTgt spid="16"/>
                                        </p:tgtEl>
                                        <p:attrNameLst>
                                          <p:attrName>ppt_h</p:attrName>
                                        </p:attrNameLst>
                                      </p:cBhvr>
                                      <p:tavLst>
                                        <p:tav tm="0">
                                          <p:val>
                                            <p:fltVal val="0"/>
                                          </p:val>
                                        </p:tav>
                                        <p:tav tm="100000">
                                          <p:val>
                                            <p:strVal val="#ppt_h"/>
                                          </p:val>
                                        </p:tav>
                                      </p:tavLst>
                                    </p:anim>
                                    <p:anim calcmode="lin" valueType="num">
                                      <p:cBhvr>
                                        <p:cTn id="183" dur="1000" fill="hold"/>
                                        <p:tgtEl>
                                          <p:spTgt spid="16"/>
                                        </p:tgtEl>
                                        <p:attrNameLst>
                                          <p:attrName>style.rotation</p:attrName>
                                        </p:attrNameLst>
                                      </p:cBhvr>
                                      <p:tavLst>
                                        <p:tav tm="0">
                                          <p:val>
                                            <p:fltVal val="90"/>
                                          </p:val>
                                        </p:tav>
                                        <p:tav tm="100000">
                                          <p:val>
                                            <p:fltVal val="0"/>
                                          </p:val>
                                        </p:tav>
                                      </p:tavLst>
                                    </p:anim>
                                    <p:animEffect transition="in" filter="fade">
                                      <p:cBhvr>
                                        <p:cTn id="184" dur="1000"/>
                                        <p:tgtEl>
                                          <p:spTgt spid="16"/>
                                        </p:tgtEl>
                                      </p:cBhvr>
                                    </p:animEffect>
                                  </p:childTnLst>
                                </p:cTn>
                              </p:par>
                              <p:par>
                                <p:cTn id="185" presetID="31" presetClass="entr" presetSubtype="0" fill="hold" nodeType="withEffect">
                                  <p:stCondLst>
                                    <p:cond delay="0"/>
                                  </p:stCondLst>
                                  <p:childTnLst>
                                    <p:set>
                                      <p:cBhvr>
                                        <p:cTn id="186" dur="1" fill="hold">
                                          <p:stCondLst>
                                            <p:cond delay="0"/>
                                          </p:stCondLst>
                                        </p:cTn>
                                        <p:tgtEl>
                                          <p:spTgt spid="17"/>
                                        </p:tgtEl>
                                        <p:attrNameLst>
                                          <p:attrName>style.visibility</p:attrName>
                                        </p:attrNameLst>
                                      </p:cBhvr>
                                      <p:to>
                                        <p:strVal val="visible"/>
                                      </p:to>
                                    </p:set>
                                    <p:anim calcmode="lin" valueType="num">
                                      <p:cBhvr>
                                        <p:cTn id="187" dur="1000" fill="hold"/>
                                        <p:tgtEl>
                                          <p:spTgt spid="17"/>
                                        </p:tgtEl>
                                        <p:attrNameLst>
                                          <p:attrName>ppt_w</p:attrName>
                                        </p:attrNameLst>
                                      </p:cBhvr>
                                      <p:tavLst>
                                        <p:tav tm="0">
                                          <p:val>
                                            <p:fltVal val="0"/>
                                          </p:val>
                                        </p:tav>
                                        <p:tav tm="100000">
                                          <p:val>
                                            <p:strVal val="#ppt_w"/>
                                          </p:val>
                                        </p:tav>
                                      </p:tavLst>
                                    </p:anim>
                                    <p:anim calcmode="lin" valueType="num">
                                      <p:cBhvr>
                                        <p:cTn id="188" dur="1000" fill="hold"/>
                                        <p:tgtEl>
                                          <p:spTgt spid="17"/>
                                        </p:tgtEl>
                                        <p:attrNameLst>
                                          <p:attrName>ppt_h</p:attrName>
                                        </p:attrNameLst>
                                      </p:cBhvr>
                                      <p:tavLst>
                                        <p:tav tm="0">
                                          <p:val>
                                            <p:fltVal val="0"/>
                                          </p:val>
                                        </p:tav>
                                        <p:tav tm="100000">
                                          <p:val>
                                            <p:strVal val="#ppt_h"/>
                                          </p:val>
                                        </p:tav>
                                      </p:tavLst>
                                    </p:anim>
                                    <p:anim calcmode="lin" valueType="num">
                                      <p:cBhvr>
                                        <p:cTn id="189" dur="1000" fill="hold"/>
                                        <p:tgtEl>
                                          <p:spTgt spid="17"/>
                                        </p:tgtEl>
                                        <p:attrNameLst>
                                          <p:attrName>style.rotation</p:attrName>
                                        </p:attrNameLst>
                                      </p:cBhvr>
                                      <p:tavLst>
                                        <p:tav tm="0">
                                          <p:val>
                                            <p:fltVal val="90"/>
                                          </p:val>
                                        </p:tav>
                                        <p:tav tm="100000">
                                          <p:val>
                                            <p:fltVal val="0"/>
                                          </p:val>
                                        </p:tav>
                                      </p:tavLst>
                                    </p:anim>
                                    <p:animEffect transition="in" filter="fade">
                                      <p:cBhvr>
                                        <p:cTn id="190" dur="1000"/>
                                        <p:tgtEl>
                                          <p:spTgt spid="17"/>
                                        </p:tgtEl>
                                      </p:cBhvr>
                                    </p:animEffect>
                                  </p:childTnLst>
                                </p:cTn>
                              </p:par>
                              <p:par>
                                <p:cTn id="191" presetID="31" presetClass="entr" presetSubtype="0" fill="hold" nodeType="withEffect">
                                  <p:stCondLst>
                                    <p:cond delay="0"/>
                                  </p:stCondLst>
                                  <p:childTnLst>
                                    <p:set>
                                      <p:cBhvr>
                                        <p:cTn id="192" dur="1" fill="hold">
                                          <p:stCondLst>
                                            <p:cond delay="0"/>
                                          </p:stCondLst>
                                        </p:cTn>
                                        <p:tgtEl>
                                          <p:spTgt spid="18"/>
                                        </p:tgtEl>
                                        <p:attrNameLst>
                                          <p:attrName>style.visibility</p:attrName>
                                        </p:attrNameLst>
                                      </p:cBhvr>
                                      <p:to>
                                        <p:strVal val="visible"/>
                                      </p:to>
                                    </p:set>
                                    <p:anim calcmode="lin" valueType="num">
                                      <p:cBhvr>
                                        <p:cTn id="193" dur="1000" fill="hold"/>
                                        <p:tgtEl>
                                          <p:spTgt spid="18"/>
                                        </p:tgtEl>
                                        <p:attrNameLst>
                                          <p:attrName>ppt_w</p:attrName>
                                        </p:attrNameLst>
                                      </p:cBhvr>
                                      <p:tavLst>
                                        <p:tav tm="0">
                                          <p:val>
                                            <p:fltVal val="0"/>
                                          </p:val>
                                        </p:tav>
                                        <p:tav tm="100000">
                                          <p:val>
                                            <p:strVal val="#ppt_w"/>
                                          </p:val>
                                        </p:tav>
                                      </p:tavLst>
                                    </p:anim>
                                    <p:anim calcmode="lin" valueType="num">
                                      <p:cBhvr>
                                        <p:cTn id="194" dur="1000" fill="hold"/>
                                        <p:tgtEl>
                                          <p:spTgt spid="18"/>
                                        </p:tgtEl>
                                        <p:attrNameLst>
                                          <p:attrName>ppt_h</p:attrName>
                                        </p:attrNameLst>
                                      </p:cBhvr>
                                      <p:tavLst>
                                        <p:tav tm="0">
                                          <p:val>
                                            <p:fltVal val="0"/>
                                          </p:val>
                                        </p:tav>
                                        <p:tav tm="100000">
                                          <p:val>
                                            <p:strVal val="#ppt_h"/>
                                          </p:val>
                                        </p:tav>
                                      </p:tavLst>
                                    </p:anim>
                                    <p:anim calcmode="lin" valueType="num">
                                      <p:cBhvr>
                                        <p:cTn id="195" dur="1000" fill="hold"/>
                                        <p:tgtEl>
                                          <p:spTgt spid="18"/>
                                        </p:tgtEl>
                                        <p:attrNameLst>
                                          <p:attrName>style.rotation</p:attrName>
                                        </p:attrNameLst>
                                      </p:cBhvr>
                                      <p:tavLst>
                                        <p:tav tm="0">
                                          <p:val>
                                            <p:fltVal val="90"/>
                                          </p:val>
                                        </p:tav>
                                        <p:tav tm="100000">
                                          <p:val>
                                            <p:fltVal val="0"/>
                                          </p:val>
                                        </p:tav>
                                      </p:tavLst>
                                    </p:anim>
                                    <p:animEffect transition="in" filter="fade">
                                      <p:cBhvr>
                                        <p:cTn id="196" dur="1000"/>
                                        <p:tgtEl>
                                          <p:spTgt spid="18"/>
                                        </p:tgtEl>
                                      </p:cBhvr>
                                    </p:animEffect>
                                  </p:childTnLst>
                                </p:cTn>
                              </p:par>
                              <p:par>
                                <p:cTn id="197" presetID="31" presetClass="entr" presetSubtype="0" fill="hold" nodeType="withEffect">
                                  <p:stCondLst>
                                    <p:cond delay="0"/>
                                  </p:stCondLst>
                                  <p:childTnLst>
                                    <p:set>
                                      <p:cBhvr>
                                        <p:cTn id="198" dur="1" fill="hold">
                                          <p:stCondLst>
                                            <p:cond delay="0"/>
                                          </p:stCondLst>
                                        </p:cTn>
                                        <p:tgtEl>
                                          <p:spTgt spid="19"/>
                                        </p:tgtEl>
                                        <p:attrNameLst>
                                          <p:attrName>style.visibility</p:attrName>
                                        </p:attrNameLst>
                                      </p:cBhvr>
                                      <p:to>
                                        <p:strVal val="visible"/>
                                      </p:to>
                                    </p:set>
                                    <p:anim calcmode="lin" valueType="num">
                                      <p:cBhvr>
                                        <p:cTn id="199" dur="1000" fill="hold"/>
                                        <p:tgtEl>
                                          <p:spTgt spid="19"/>
                                        </p:tgtEl>
                                        <p:attrNameLst>
                                          <p:attrName>ppt_w</p:attrName>
                                        </p:attrNameLst>
                                      </p:cBhvr>
                                      <p:tavLst>
                                        <p:tav tm="0">
                                          <p:val>
                                            <p:fltVal val="0"/>
                                          </p:val>
                                        </p:tav>
                                        <p:tav tm="100000">
                                          <p:val>
                                            <p:strVal val="#ppt_w"/>
                                          </p:val>
                                        </p:tav>
                                      </p:tavLst>
                                    </p:anim>
                                    <p:anim calcmode="lin" valueType="num">
                                      <p:cBhvr>
                                        <p:cTn id="200" dur="1000" fill="hold"/>
                                        <p:tgtEl>
                                          <p:spTgt spid="19"/>
                                        </p:tgtEl>
                                        <p:attrNameLst>
                                          <p:attrName>ppt_h</p:attrName>
                                        </p:attrNameLst>
                                      </p:cBhvr>
                                      <p:tavLst>
                                        <p:tav tm="0">
                                          <p:val>
                                            <p:fltVal val="0"/>
                                          </p:val>
                                        </p:tav>
                                        <p:tav tm="100000">
                                          <p:val>
                                            <p:strVal val="#ppt_h"/>
                                          </p:val>
                                        </p:tav>
                                      </p:tavLst>
                                    </p:anim>
                                    <p:anim calcmode="lin" valueType="num">
                                      <p:cBhvr>
                                        <p:cTn id="201" dur="1000" fill="hold"/>
                                        <p:tgtEl>
                                          <p:spTgt spid="19"/>
                                        </p:tgtEl>
                                        <p:attrNameLst>
                                          <p:attrName>style.rotation</p:attrName>
                                        </p:attrNameLst>
                                      </p:cBhvr>
                                      <p:tavLst>
                                        <p:tav tm="0">
                                          <p:val>
                                            <p:fltVal val="90"/>
                                          </p:val>
                                        </p:tav>
                                        <p:tav tm="100000">
                                          <p:val>
                                            <p:fltVal val="0"/>
                                          </p:val>
                                        </p:tav>
                                      </p:tavLst>
                                    </p:anim>
                                    <p:animEffect transition="in" filter="fade">
                                      <p:cBhvr>
                                        <p:cTn id="202" dur="1000"/>
                                        <p:tgtEl>
                                          <p:spTgt spid="19"/>
                                        </p:tgtEl>
                                      </p:cBhvr>
                                    </p:animEffect>
                                  </p:childTnLst>
                                </p:cTn>
                              </p:par>
                              <p:par>
                                <p:cTn id="203" presetID="31" presetClass="entr" presetSubtype="0" fill="hold" nodeType="withEffect">
                                  <p:stCondLst>
                                    <p:cond delay="0"/>
                                  </p:stCondLst>
                                  <p:childTnLst>
                                    <p:set>
                                      <p:cBhvr>
                                        <p:cTn id="204" dur="1" fill="hold">
                                          <p:stCondLst>
                                            <p:cond delay="0"/>
                                          </p:stCondLst>
                                        </p:cTn>
                                        <p:tgtEl>
                                          <p:spTgt spid="20"/>
                                        </p:tgtEl>
                                        <p:attrNameLst>
                                          <p:attrName>style.visibility</p:attrName>
                                        </p:attrNameLst>
                                      </p:cBhvr>
                                      <p:to>
                                        <p:strVal val="visible"/>
                                      </p:to>
                                    </p:set>
                                    <p:anim calcmode="lin" valueType="num">
                                      <p:cBhvr>
                                        <p:cTn id="205" dur="1000" fill="hold"/>
                                        <p:tgtEl>
                                          <p:spTgt spid="20"/>
                                        </p:tgtEl>
                                        <p:attrNameLst>
                                          <p:attrName>ppt_w</p:attrName>
                                        </p:attrNameLst>
                                      </p:cBhvr>
                                      <p:tavLst>
                                        <p:tav tm="0">
                                          <p:val>
                                            <p:fltVal val="0"/>
                                          </p:val>
                                        </p:tav>
                                        <p:tav tm="100000">
                                          <p:val>
                                            <p:strVal val="#ppt_w"/>
                                          </p:val>
                                        </p:tav>
                                      </p:tavLst>
                                    </p:anim>
                                    <p:anim calcmode="lin" valueType="num">
                                      <p:cBhvr>
                                        <p:cTn id="206" dur="1000" fill="hold"/>
                                        <p:tgtEl>
                                          <p:spTgt spid="20"/>
                                        </p:tgtEl>
                                        <p:attrNameLst>
                                          <p:attrName>ppt_h</p:attrName>
                                        </p:attrNameLst>
                                      </p:cBhvr>
                                      <p:tavLst>
                                        <p:tav tm="0">
                                          <p:val>
                                            <p:fltVal val="0"/>
                                          </p:val>
                                        </p:tav>
                                        <p:tav tm="100000">
                                          <p:val>
                                            <p:strVal val="#ppt_h"/>
                                          </p:val>
                                        </p:tav>
                                      </p:tavLst>
                                    </p:anim>
                                    <p:anim calcmode="lin" valueType="num">
                                      <p:cBhvr>
                                        <p:cTn id="207" dur="1000" fill="hold"/>
                                        <p:tgtEl>
                                          <p:spTgt spid="20"/>
                                        </p:tgtEl>
                                        <p:attrNameLst>
                                          <p:attrName>style.rotation</p:attrName>
                                        </p:attrNameLst>
                                      </p:cBhvr>
                                      <p:tavLst>
                                        <p:tav tm="0">
                                          <p:val>
                                            <p:fltVal val="90"/>
                                          </p:val>
                                        </p:tav>
                                        <p:tav tm="100000">
                                          <p:val>
                                            <p:fltVal val="0"/>
                                          </p:val>
                                        </p:tav>
                                      </p:tavLst>
                                    </p:anim>
                                    <p:animEffect transition="in" filter="fade">
                                      <p:cBhvr>
                                        <p:cTn id="208" dur="1000"/>
                                        <p:tgtEl>
                                          <p:spTgt spid="20"/>
                                        </p:tgtEl>
                                      </p:cBhvr>
                                    </p:animEffect>
                                  </p:childTnLst>
                                </p:cTn>
                              </p:par>
                              <p:par>
                                <p:cTn id="209" presetID="31" presetClass="entr" presetSubtype="0" fill="hold" nodeType="withEffect">
                                  <p:stCondLst>
                                    <p:cond delay="0"/>
                                  </p:stCondLst>
                                  <p:childTnLst>
                                    <p:set>
                                      <p:cBhvr>
                                        <p:cTn id="210" dur="1" fill="hold">
                                          <p:stCondLst>
                                            <p:cond delay="0"/>
                                          </p:stCondLst>
                                        </p:cTn>
                                        <p:tgtEl>
                                          <p:spTgt spid="21"/>
                                        </p:tgtEl>
                                        <p:attrNameLst>
                                          <p:attrName>style.visibility</p:attrName>
                                        </p:attrNameLst>
                                      </p:cBhvr>
                                      <p:to>
                                        <p:strVal val="visible"/>
                                      </p:to>
                                    </p:set>
                                    <p:anim calcmode="lin" valueType="num">
                                      <p:cBhvr>
                                        <p:cTn id="211" dur="1000" fill="hold"/>
                                        <p:tgtEl>
                                          <p:spTgt spid="21"/>
                                        </p:tgtEl>
                                        <p:attrNameLst>
                                          <p:attrName>ppt_w</p:attrName>
                                        </p:attrNameLst>
                                      </p:cBhvr>
                                      <p:tavLst>
                                        <p:tav tm="0">
                                          <p:val>
                                            <p:fltVal val="0"/>
                                          </p:val>
                                        </p:tav>
                                        <p:tav tm="100000">
                                          <p:val>
                                            <p:strVal val="#ppt_w"/>
                                          </p:val>
                                        </p:tav>
                                      </p:tavLst>
                                    </p:anim>
                                    <p:anim calcmode="lin" valueType="num">
                                      <p:cBhvr>
                                        <p:cTn id="212" dur="1000" fill="hold"/>
                                        <p:tgtEl>
                                          <p:spTgt spid="21"/>
                                        </p:tgtEl>
                                        <p:attrNameLst>
                                          <p:attrName>ppt_h</p:attrName>
                                        </p:attrNameLst>
                                      </p:cBhvr>
                                      <p:tavLst>
                                        <p:tav tm="0">
                                          <p:val>
                                            <p:fltVal val="0"/>
                                          </p:val>
                                        </p:tav>
                                        <p:tav tm="100000">
                                          <p:val>
                                            <p:strVal val="#ppt_h"/>
                                          </p:val>
                                        </p:tav>
                                      </p:tavLst>
                                    </p:anim>
                                    <p:anim calcmode="lin" valueType="num">
                                      <p:cBhvr>
                                        <p:cTn id="213" dur="1000" fill="hold"/>
                                        <p:tgtEl>
                                          <p:spTgt spid="21"/>
                                        </p:tgtEl>
                                        <p:attrNameLst>
                                          <p:attrName>style.rotation</p:attrName>
                                        </p:attrNameLst>
                                      </p:cBhvr>
                                      <p:tavLst>
                                        <p:tav tm="0">
                                          <p:val>
                                            <p:fltVal val="90"/>
                                          </p:val>
                                        </p:tav>
                                        <p:tav tm="100000">
                                          <p:val>
                                            <p:fltVal val="0"/>
                                          </p:val>
                                        </p:tav>
                                      </p:tavLst>
                                    </p:anim>
                                    <p:animEffect transition="in" filter="fade">
                                      <p:cBhvr>
                                        <p:cTn id="214" dur="1000"/>
                                        <p:tgtEl>
                                          <p:spTgt spid="21"/>
                                        </p:tgtEl>
                                      </p:cBhvr>
                                    </p:animEffect>
                                  </p:childTnLst>
                                </p:cTn>
                              </p:par>
                              <p:par>
                                <p:cTn id="215" presetID="31" presetClass="entr" presetSubtype="0" fill="hold" nodeType="withEffect">
                                  <p:stCondLst>
                                    <p:cond delay="0"/>
                                  </p:stCondLst>
                                  <p:childTnLst>
                                    <p:set>
                                      <p:cBhvr>
                                        <p:cTn id="216" dur="1" fill="hold">
                                          <p:stCondLst>
                                            <p:cond delay="0"/>
                                          </p:stCondLst>
                                        </p:cTn>
                                        <p:tgtEl>
                                          <p:spTgt spid="22"/>
                                        </p:tgtEl>
                                        <p:attrNameLst>
                                          <p:attrName>style.visibility</p:attrName>
                                        </p:attrNameLst>
                                      </p:cBhvr>
                                      <p:to>
                                        <p:strVal val="visible"/>
                                      </p:to>
                                    </p:set>
                                    <p:anim calcmode="lin" valueType="num">
                                      <p:cBhvr>
                                        <p:cTn id="217" dur="1000" fill="hold"/>
                                        <p:tgtEl>
                                          <p:spTgt spid="22"/>
                                        </p:tgtEl>
                                        <p:attrNameLst>
                                          <p:attrName>ppt_w</p:attrName>
                                        </p:attrNameLst>
                                      </p:cBhvr>
                                      <p:tavLst>
                                        <p:tav tm="0">
                                          <p:val>
                                            <p:fltVal val="0"/>
                                          </p:val>
                                        </p:tav>
                                        <p:tav tm="100000">
                                          <p:val>
                                            <p:strVal val="#ppt_w"/>
                                          </p:val>
                                        </p:tav>
                                      </p:tavLst>
                                    </p:anim>
                                    <p:anim calcmode="lin" valueType="num">
                                      <p:cBhvr>
                                        <p:cTn id="218" dur="1000" fill="hold"/>
                                        <p:tgtEl>
                                          <p:spTgt spid="22"/>
                                        </p:tgtEl>
                                        <p:attrNameLst>
                                          <p:attrName>ppt_h</p:attrName>
                                        </p:attrNameLst>
                                      </p:cBhvr>
                                      <p:tavLst>
                                        <p:tav tm="0">
                                          <p:val>
                                            <p:fltVal val="0"/>
                                          </p:val>
                                        </p:tav>
                                        <p:tav tm="100000">
                                          <p:val>
                                            <p:strVal val="#ppt_h"/>
                                          </p:val>
                                        </p:tav>
                                      </p:tavLst>
                                    </p:anim>
                                    <p:anim calcmode="lin" valueType="num">
                                      <p:cBhvr>
                                        <p:cTn id="219" dur="1000" fill="hold"/>
                                        <p:tgtEl>
                                          <p:spTgt spid="22"/>
                                        </p:tgtEl>
                                        <p:attrNameLst>
                                          <p:attrName>style.rotation</p:attrName>
                                        </p:attrNameLst>
                                      </p:cBhvr>
                                      <p:tavLst>
                                        <p:tav tm="0">
                                          <p:val>
                                            <p:fltVal val="90"/>
                                          </p:val>
                                        </p:tav>
                                        <p:tav tm="100000">
                                          <p:val>
                                            <p:fltVal val="0"/>
                                          </p:val>
                                        </p:tav>
                                      </p:tavLst>
                                    </p:anim>
                                    <p:animEffect transition="in" filter="fade">
                                      <p:cBhvr>
                                        <p:cTn id="220" dur="1000"/>
                                        <p:tgtEl>
                                          <p:spTgt spid="22"/>
                                        </p:tgtEl>
                                      </p:cBhvr>
                                    </p:animEffect>
                                  </p:childTnLst>
                                </p:cTn>
                              </p:par>
                            </p:childTnLst>
                          </p:cTn>
                        </p:par>
                      </p:childTnLst>
                    </p:cTn>
                  </p:par>
                  <p:par>
                    <p:cTn id="221" fill="hold">
                      <p:stCondLst>
                        <p:cond delay="indefinite"/>
                      </p:stCondLst>
                      <p:childTnLst>
                        <p:par>
                          <p:cTn id="222" fill="hold">
                            <p:stCondLst>
                              <p:cond delay="0"/>
                            </p:stCondLst>
                            <p:childTnLst>
                              <p:par>
                                <p:cTn id="223" presetID="31" presetClass="entr" presetSubtype="0" fill="hold" grpId="0" nodeType="clickEffect">
                                  <p:stCondLst>
                                    <p:cond delay="0"/>
                                  </p:stCondLst>
                                  <p:childTnLst>
                                    <p:set>
                                      <p:cBhvr>
                                        <p:cTn id="224" dur="1" fill="hold">
                                          <p:stCondLst>
                                            <p:cond delay="0"/>
                                          </p:stCondLst>
                                        </p:cTn>
                                        <p:tgtEl>
                                          <p:spTgt spid="23"/>
                                        </p:tgtEl>
                                        <p:attrNameLst>
                                          <p:attrName>style.visibility</p:attrName>
                                        </p:attrNameLst>
                                      </p:cBhvr>
                                      <p:to>
                                        <p:strVal val="visible"/>
                                      </p:to>
                                    </p:set>
                                    <p:anim calcmode="lin" valueType="num">
                                      <p:cBhvr>
                                        <p:cTn id="225" dur="1000" fill="hold"/>
                                        <p:tgtEl>
                                          <p:spTgt spid="23"/>
                                        </p:tgtEl>
                                        <p:attrNameLst>
                                          <p:attrName>ppt_w</p:attrName>
                                        </p:attrNameLst>
                                      </p:cBhvr>
                                      <p:tavLst>
                                        <p:tav tm="0">
                                          <p:val>
                                            <p:fltVal val="0"/>
                                          </p:val>
                                        </p:tav>
                                        <p:tav tm="100000">
                                          <p:val>
                                            <p:strVal val="#ppt_w"/>
                                          </p:val>
                                        </p:tav>
                                      </p:tavLst>
                                    </p:anim>
                                    <p:anim calcmode="lin" valueType="num">
                                      <p:cBhvr>
                                        <p:cTn id="226" dur="1000" fill="hold"/>
                                        <p:tgtEl>
                                          <p:spTgt spid="23"/>
                                        </p:tgtEl>
                                        <p:attrNameLst>
                                          <p:attrName>ppt_h</p:attrName>
                                        </p:attrNameLst>
                                      </p:cBhvr>
                                      <p:tavLst>
                                        <p:tav tm="0">
                                          <p:val>
                                            <p:fltVal val="0"/>
                                          </p:val>
                                        </p:tav>
                                        <p:tav tm="100000">
                                          <p:val>
                                            <p:strVal val="#ppt_h"/>
                                          </p:val>
                                        </p:tav>
                                      </p:tavLst>
                                    </p:anim>
                                    <p:anim calcmode="lin" valueType="num">
                                      <p:cBhvr>
                                        <p:cTn id="227" dur="1000" fill="hold"/>
                                        <p:tgtEl>
                                          <p:spTgt spid="23"/>
                                        </p:tgtEl>
                                        <p:attrNameLst>
                                          <p:attrName>style.rotation</p:attrName>
                                        </p:attrNameLst>
                                      </p:cBhvr>
                                      <p:tavLst>
                                        <p:tav tm="0">
                                          <p:val>
                                            <p:fltVal val="90"/>
                                          </p:val>
                                        </p:tav>
                                        <p:tav tm="100000">
                                          <p:val>
                                            <p:fltVal val="0"/>
                                          </p:val>
                                        </p:tav>
                                      </p:tavLst>
                                    </p:anim>
                                    <p:animEffect transition="in" filter="fade">
                                      <p:cBhvr>
                                        <p:cTn id="2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ADDB15-72B1-460E-90D9-5FD00EBF8B82}"/>
              </a:ext>
            </a:extLst>
          </p:cNvPr>
          <p:cNvSpPr>
            <a:spLocks noGrp="1"/>
          </p:cNvSpPr>
          <p:nvPr>
            <p:ph type="title"/>
          </p:nvPr>
        </p:nvSpPr>
        <p:spPr>
          <a:xfrm>
            <a:off x="685800" y="714376"/>
            <a:ext cx="11049000" cy="1382156"/>
          </a:xfrm>
        </p:spPr>
        <p:txBody>
          <a:bodyPr/>
          <a:lstStyle/>
          <a:p>
            <a:r>
              <a:rPr lang="tr-TR" b="1" i="0" cap="none" dirty="0">
                <a:solidFill>
                  <a:schemeClr val="accent2">
                    <a:lumMod val="75000"/>
                  </a:schemeClr>
                </a:solidFill>
                <a:latin typeface="Times New Roman" panose="02020603050405020304" pitchFamily="18" charset="0"/>
                <a:cs typeface="Times New Roman" panose="02020603050405020304" pitchFamily="18" charset="0"/>
              </a:rPr>
              <a:t>Genom Düzenleme Sistemleri Nasıl Çalışır?</a:t>
            </a:r>
          </a:p>
        </p:txBody>
      </p:sp>
      <p:pic>
        <p:nvPicPr>
          <p:cNvPr id="5" name="İçerik Yer Tutucusu 4">
            <a:extLst>
              <a:ext uri="{FF2B5EF4-FFF2-40B4-BE49-F238E27FC236}">
                <a16:creationId xmlns:a16="http://schemas.microsoft.com/office/drawing/2014/main" id="{CC52AC13-C047-489C-8FB0-52CDAC3792FB}"/>
              </a:ext>
            </a:extLst>
          </p:cNvPr>
          <p:cNvPicPr>
            <a:picLocks noGrp="1" noChangeAspect="1"/>
          </p:cNvPicPr>
          <p:nvPr>
            <p:ph idx="1"/>
          </p:nvPr>
        </p:nvPicPr>
        <p:blipFill>
          <a:blip r:embed="rId2"/>
          <a:stretch>
            <a:fillRect/>
          </a:stretch>
        </p:blipFill>
        <p:spPr>
          <a:xfrm>
            <a:off x="2904961" y="2523254"/>
            <a:ext cx="6382078" cy="2997354"/>
          </a:xfrm>
        </p:spPr>
      </p:pic>
      <p:sp>
        <p:nvSpPr>
          <p:cNvPr id="4" name="Metin kutusu 3">
            <a:extLst>
              <a:ext uri="{FF2B5EF4-FFF2-40B4-BE49-F238E27FC236}">
                <a16:creationId xmlns:a16="http://schemas.microsoft.com/office/drawing/2014/main" id="{FD1A49E5-58EE-4F3F-86FA-F212BA2D7906}"/>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14</a:t>
            </a:r>
          </a:p>
        </p:txBody>
      </p:sp>
    </p:spTree>
    <p:extLst>
      <p:ext uri="{BB962C8B-B14F-4D97-AF65-F5344CB8AC3E}">
        <p14:creationId xmlns:p14="http://schemas.microsoft.com/office/powerpoint/2010/main" val="326170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F0D34AD1-94DD-4AC8-B499-AE1B7AFADA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1750" y="379677"/>
            <a:ext cx="6663417" cy="6478323"/>
          </a:xfrm>
        </p:spPr>
      </p:pic>
      <p:sp>
        <p:nvSpPr>
          <p:cNvPr id="3" name="Metin kutusu 2">
            <a:extLst>
              <a:ext uri="{FF2B5EF4-FFF2-40B4-BE49-F238E27FC236}">
                <a16:creationId xmlns:a16="http://schemas.microsoft.com/office/drawing/2014/main" id="{94DF6458-DA31-46B6-A4A3-6362EDFADBF1}"/>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15</a:t>
            </a:r>
          </a:p>
        </p:txBody>
      </p:sp>
      <p:sp>
        <p:nvSpPr>
          <p:cNvPr id="4" name="Açıklama Balonu: Sağ Ok 3">
            <a:extLst>
              <a:ext uri="{FF2B5EF4-FFF2-40B4-BE49-F238E27FC236}">
                <a16:creationId xmlns:a16="http://schemas.microsoft.com/office/drawing/2014/main" id="{D14C7C6E-BF77-45B3-8535-57A7F620C86D}"/>
              </a:ext>
            </a:extLst>
          </p:cNvPr>
          <p:cNvSpPr/>
          <p:nvPr/>
        </p:nvSpPr>
        <p:spPr>
          <a:xfrm rot="19239753">
            <a:off x="529389" y="1122947"/>
            <a:ext cx="2711116" cy="1219200"/>
          </a:xfrm>
          <a:prstGeom prst="rightArrowCallou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b="1" dirty="0">
                <a:effectLst/>
                <a:latin typeface="Times New Roman" panose="02020603050405020304" pitchFamily="18" charset="0"/>
                <a:ea typeface="Calibri" panose="020F0502020204030204" pitchFamily="34" charset="0"/>
                <a:cs typeface="Times New Roman" panose="02020603050405020304" pitchFamily="18" charset="0"/>
              </a:rPr>
              <a:t>LAGLIDADG </a:t>
            </a:r>
            <a:r>
              <a:rPr lang="tr-TR" sz="1800" b="1" dirty="0" err="1">
                <a:effectLst/>
                <a:latin typeface="Times New Roman" panose="02020603050405020304" pitchFamily="18" charset="0"/>
                <a:ea typeface="Calibri" panose="020F0502020204030204" pitchFamily="34" charset="0"/>
                <a:cs typeface="Times New Roman" panose="02020603050405020304" pitchFamily="18" charset="0"/>
              </a:rPr>
              <a:t>homing</a:t>
            </a:r>
            <a:r>
              <a:rPr lang="tr-TR"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800" b="1" dirty="0" err="1">
                <a:effectLst/>
                <a:latin typeface="Times New Roman" panose="02020603050405020304" pitchFamily="18" charset="0"/>
                <a:ea typeface="Calibri" panose="020F0502020204030204" pitchFamily="34" charset="0"/>
                <a:cs typeface="Times New Roman" panose="02020603050405020304" pitchFamily="18" charset="0"/>
              </a:rPr>
              <a:t>endonükleaz</a:t>
            </a:r>
            <a:r>
              <a:rPr lang="tr-TR" sz="1800" b="1" dirty="0">
                <a:effectLst/>
                <a:latin typeface="Times New Roman" panose="02020603050405020304" pitchFamily="18" charset="0"/>
                <a:ea typeface="Calibri" panose="020F0502020204030204" pitchFamily="34" charset="0"/>
                <a:cs typeface="Times New Roman" panose="02020603050405020304" pitchFamily="18" charset="0"/>
              </a:rPr>
              <a:t> ailesi</a:t>
            </a:r>
            <a:endParaRPr lang="tr-T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746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9A2C3F-286A-4059-98FF-1B7F1FDE2F90}"/>
              </a:ext>
            </a:extLst>
          </p:cNvPr>
          <p:cNvSpPr>
            <a:spLocks noGrp="1"/>
          </p:cNvSpPr>
          <p:nvPr>
            <p:ph type="title"/>
          </p:nvPr>
        </p:nvSpPr>
        <p:spPr/>
        <p:txBody>
          <a:bodyPr/>
          <a:lstStyle/>
          <a:p>
            <a:r>
              <a:rPr lang="tr-TR" b="1" i="0" cap="none" dirty="0">
                <a:solidFill>
                  <a:schemeClr val="accent2">
                    <a:lumMod val="75000"/>
                  </a:schemeClr>
                </a:solidFill>
                <a:latin typeface="Times New Roman" panose="02020603050405020304" pitchFamily="18" charset="0"/>
                <a:cs typeface="Times New Roman" panose="02020603050405020304" pitchFamily="18" charset="0"/>
              </a:rPr>
              <a:t>DNA Onarım Mekanizmaları</a:t>
            </a:r>
          </a:p>
        </p:txBody>
      </p:sp>
      <p:pic>
        <p:nvPicPr>
          <p:cNvPr id="5" name="İçerik Yer Tutucusu 4">
            <a:extLst>
              <a:ext uri="{FF2B5EF4-FFF2-40B4-BE49-F238E27FC236}">
                <a16:creationId xmlns:a16="http://schemas.microsoft.com/office/drawing/2014/main" id="{1DA6C7A4-1D17-434E-9501-B6EDB64DFC21}"/>
              </a:ext>
            </a:extLst>
          </p:cNvPr>
          <p:cNvPicPr>
            <a:picLocks noGrp="1" noChangeAspect="1"/>
          </p:cNvPicPr>
          <p:nvPr>
            <p:ph idx="1"/>
          </p:nvPr>
        </p:nvPicPr>
        <p:blipFill>
          <a:blip r:embed="rId2"/>
          <a:stretch>
            <a:fillRect/>
          </a:stretch>
        </p:blipFill>
        <p:spPr>
          <a:xfrm>
            <a:off x="1981200" y="1560504"/>
            <a:ext cx="8420100" cy="4840296"/>
          </a:xfrm>
        </p:spPr>
      </p:pic>
      <p:sp>
        <p:nvSpPr>
          <p:cNvPr id="4" name="Metin kutusu 3">
            <a:extLst>
              <a:ext uri="{FF2B5EF4-FFF2-40B4-BE49-F238E27FC236}">
                <a16:creationId xmlns:a16="http://schemas.microsoft.com/office/drawing/2014/main" id="{2D7340EB-8AB5-4010-8BEE-31D2DFFBD84F}"/>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16</a:t>
            </a:r>
          </a:p>
        </p:txBody>
      </p:sp>
    </p:spTree>
    <p:extLst>
      <p:ext uri="{BB962C8B-B14F-4D97-AF65-F5344CB8AC3E}">
        <p14:creationId xmlns:p14="http://schemas.microsoft.com/office/powerpoint/2010/main" val="1326149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6EFC99-3BD0-4F6C-BCC7-23CE5E7F6F46}"/>
              </a:ext>
            </a:extLst>
          </p:cNvPr>
          <p:cNvSpPr>
            <a:spLocks noGrp="1"/>
          </p:cNvSpPr>
          <p:nvPr>
            <p:ph type="title"/>
          </p:nvPr>
        </p:nvSpPr>
        <p:spPr>
          <a:xfrm>
            <a:off x="1142999" y="605118"/>
            <a:ext cx="9906000" cy="769202"/>
          </a:xfrm>
        </p:spPr>
        <p:txBody>
          <a:bodyPr/>
          <a:lstStyle/>
          <a:p>
            <a:r>
              <a:rPr lang="tr-TR" b="1" i="0" dirty="0" err="1">
                <a:solidFill>
                  <a:schemeClr val="accent2">
                    <a:lumMod val="75000"/>
                  </a:schemeClr>
                </a:solidFill>
                <a:latin typeface="Times New Roman" panose="02020603050405020304" pitchFamily="18" charset="0"/>
                <a:cs typeface="Times New Roman" panose="02020603050405020304" pitchFamily="18" charset="0"/>
              </a:rPr>
              <a:t>crIspr</a:t>
            </a:r>
            <a:r>
              <a:rPr lang="tr-TR" b="1" i="0" dirty="0">
                <a:solidFill>
                  <a:schemeClr val="accent2">
                    <a:lumMod val="75000"/>
                  </a:schemeClr>
                </a:solidFill>
                <a:latin typeface="Times New Roman" panose="02020603050405020304" pitchFamily="18" charset="0"/>
                <a:cs typeface="Times New Roman" panose="02020603050405020304" pitchFamily="18" charset="0"/>
              </a:rPr>
              <a:t> nedir?</a:t>
            </a:r>
          </a:p>
        </p:txBody>
      </p:sp>
      <p:pic>
        <p:nvPicPr>
          <p:cNvPr id="5" name="İçerik Yer Tutucusu 4">
            <a:extLst>
              <a:ext uri="{FF2B5EF4-FFF2-40B4-BE49-F238E27FC236}">
                <a16:creationId xmlns:a16="http://schemas.microsoft.com/office/drawing/2014/main" id="{22844997-0C93-46F3-BF22-082033EB808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216635" y="2434398"/>
            <a:ext cx="7758729" cy="4423602"/>
          </a:xfrm>
        </p:spPr>
      </p:pic>
      <p:sp>
        <p:nvSpPr>
          <p:cNvPr id="6" name="Metin kutusu 5">
            <a:extLst>
              <a:ext uri="{FF2B5EF4-FFF2-40B4-BE49-F238E27FC236}">
                <a16:creationId xmlns:a16="http://schemas.microsoft.com/office/drawing/2014/main" id="{F2BF1221-0A9C-4A68-96E3-F961F046EAD0}"/>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17</a:t>
            </a:r>
          </a:p>
        </p:txBody>
      </p:sp>
      <p:sp>
        <p:nvSpPr>
          <p:cNvPr id="7" name="Metin kutusu 6">
            <a:extLst>
              <a:ext uri="{FF2B5EF4-FFF2-40B4-BE49-F238E27FC236}">
                <a16:creationId xmlns:a16="http://schemas.microsoft.com/office/drawing/2014/main" id="{2681B6B9-E60C-4316-A03D-1156AD830F3D}"/>
              </a:ext>
            </a:extLst>
          </p:cNvPr>
          <p:cNvSpPr txBox="1"/>
          <p:nvPr/>
        </p:nvSpPr>
        <p:spPr>
          <a:xfrm>
            <a:off x="1142999" y="1450680"/>
            <a:ext cx="9906000" cy="830997"/>
          </a:xfrm>
          <a:prstGeom prst="rect">
            <a:avLst/>
          </a:prstGeom>
          <a:noFill/>
        </p:spPr>
        <p:txBody>
          <a:bodyPr wrap="square" rtlCol="0">
            <a:spAutoFit/>
          </a:bodyPr>
          <a:lstStyle/>
          <a:p>
            <a:pPr marL="342900" indent="-342900" algn="just">
              <a:buFont typeface="Wingdings" panose="05000000000000000000" pitchFamily="2" charset="2"/>
              <a:buChar char="Ø"/>
            </a:pPr>
            <a:r>
              <a:rPr lang="tr-TR" sz="2400" dirty="0">
                <a:solidFill>
                  <a:schemeClr val="accent2"/>
                </a:solidFill>
                <a:latin typeface="Times New Roman" panose="02020603050405020304" pitchFamily="18" charset="0"/>
                <a:cs typeface="Times New Roman" panose="02020603050405020304" pitchFamily="18" charset="0"/>
              </a:rPr>
              <a:t>CRISPR(</a:t>
            </a:r>
            <a:r>
              <a:rPr lang="tr-TR" sz="2400" u="sng" dirty="0" err="1">
                <a:solidFill>
                  <a:schemeClr val="accent2"/>
                </a:solidFill>
                <a:latin typeface="Times New Roman" panose="02020603050405020304" pitchFamily="18" charset="0"/>
                <a:cs typeface="Times New Roman" panose="02020603050405020304" pitchFamily="18" charset="0"/>
              </a:rPr>
              <a:t>C</a:t>
            </a:r>
            <a:r>
              <a:rPr lang="tr-TR" sz="2400" dirty="0" err="1">
                <a:solidFill>
                  <a:schemeClr val="accent2"/>
                </a:solidFill>
                <a:latin typeface="Times New Roman" panose="02020603050405020304" pitchFamily="18" charset="0"/>
                <a:cs typeface="Times New Roman" panose="02020603050405020304" pitchFamily="18" charset="0"/>
              </a:rPr>
              <a:t>lustered</a:t>
            </a:r>
            <a:r>
              <a:rPr lang="tr-TR" sz="2400" dirty="0">
                <a:solidFill>
                  <a:schemeClr val="accent2"/>
                </a:solidFill>
                <a:latin typeface="Times New Roman" panose="02020603050405020304" pitchFamily="18" charset="0"/>
                <a:cs typeface="Times New Roman" panose="02020603050405020304" pitchFamily="18" charset="0"/>
              </a:rPr>
              <a:t> </a:t>
            </a:r>
            <a:r>
              <a:rPr lang="tr-TR" sz="2400" u="sng" dirty="0" err="1">
                <a:solidFill>
                  <a:schemeClr val="accent2"/>
                </a:solidFill>
                <a:latin typeface="Times New Roman" panose="02020603050405020304" pitchFamily="18" charset="0"/>
                <a:cs typeface="Times New Roman" panose="02020603050405020304" pitchFamily="18" charset="0"/>
              </a:rPr>
              <a:t>R</a:t>
            </a:r>
            <a:r>
              <a:rPr lang="tr-TR" sz="2400" dirty="0" err="1">
                <a:solidFill>
                  <a:schemeClr val="accent2"/>
                </a:solidFill>
                <a:latin typeface="Times New Roman" panose="02020603050405020304" pitchFamily="18" charset="0"/>
                <a:cs typeface="Times New Roman" panose="02020603050405020304" pitchFamily="18" charset="0"/>
              </a:rPr>
              <a:t>egularly</a:t>
            </a:r>
            <a:r>
              <a:rPr lang="tr-TR" sz="2400" dirty="0">
                <a:solidFill>
                  <a:schemeClr val="accent2"/>
                </a:solidFill>
                <a:latin typeface="Times New Roman" panose="02020603050405020304" pitchFamily="18" charset="0"/>
                <a:cs typeface="Times New Roman" panose="02020603050405020304" pitchFamily="18" charset="0"/>
              </a:rPr>
              <a:t> </a:t>
            </a:r>
            <a:r>
              <a:rPr lang="tr-TR" sz="2400" u="sng" dirty="0" err="1">
                <a:solidFill>
                  <a:schemeClr val="accent2"/>
                </a:solidFill>
                <a:latin typeface="Times New Roman" panose="02020603050405020304" pitchFamily="18" charset="0"/>
                <a:cs typeface="Times New Roman" panose="02020603050405020304" pitchFamily="18" charset="0"/>
              </a:rPr>
              <a:t>I</a:t>
            </a:r>
            <a:r>
              <a:rPr lang="tr-TR" sz="2400" dirty="0" err="1">
                <a:solidFill>
                  <a:schemeClr val="accent2"/>
                </a:solidFill>
                <a:latin typeface="Times New Roman" panose="02020603050405020304" pitchFamily="18" charset="0"/>
                <a:cs typeface="Times New Roman" panose="02020603050405020304" pitchFamily="18" charset="0"/>
              </a:rPr>
              <a:t>nterspaced</a:t>
            </a:r>
            <a:r>
              <a:rPr lang="tr-TR" sz="2400" dirty="0">
                <a:solidFill>
                  <a:schemeClr val="accent2"/>
                </a:solidFill>
                <a:latin typeface="Times New Roman" panose="02020603050405020304" pitchFamily="18" charset="0"/>
                <a:cs typeface="Times New Roman" panose="02020603050405020304" pitchFamily="18" charset="0"/>
              </a:rPr>
              <a:t> </a:t>
            </a:r>
            <a:r>
              <a:rPr lang="tr-TR" sz="2400" u="sng" dirty="0" err="1">
                <a:solidFill>
                  <a:schemeClr val="accent2"/>
                </a:solidFill>
                <a:latin typeface="Times New Roman" panose="02020603050405020304" pitchFamily="18" charset="0"/>
                <a:cs typeface="Times New Roman" panose="02020603050405020304" pitchFamily="18" charset="0"/>
              </a:rPr>
              <a:t>S</a:t>
            </a:r>
            <a:r>
              <a:rPr lang="tr-TR" sz="2400" dirty="0" err="1">
                <a:solidFill>
                  <a:schemeClr val="accent2"/>
                </a:solidFill>
                <a:latin typeface="Times New Roman" panose="02020603050405020304" pitchFamily="18" charset="0"/>
                <a:cs typeface="Times New Roman" panose="02020603050405020304" pitchFamily="18" charset="0"/>
              </a:rPr>
              <a:t>hort</a:t>
            </a:r>
            <a:r>
              <a:rPr lang="tr-TR" sz="2400" dirty="0">
                <a:solidFill>
                  <a:schemeClr val="accent2"/>
                </a:solidFill>
                <a:latin typeface="Times New Roman" panose="02020603050405020304" pitchFamily="18" charset="0"/>
                <a:cs typeface="Times New Roman" panose="02020603050405020304" pitchFamily="18" charset="0"/>
              </a:rPr>
              <a:t> </a:t>
            </a:r>
            <a:r>
              <a:rPr lang="tr-TR" sz="2400" u="sng" dirty="0" err="1">
                <a:solidFill>
                  <a:schemeClr val="accent2"/>
                </a:solidFill>
                <a:latin typeface="Times New Roman" panose="02020603050405020304" pitchFamily="18" charset="0"/>
                <a:cs typeface="Times New Roman" panose="02020603050405020304" pitchFamily="18" charset="0"/>
              </a:rPr>
              <a:t>P</a:t>
            </a:r>
            <a:r>
              <a:rPr lang="tr-TR" sz="2400" dirty="0" err="1">
                <a:solidFill>
                  <a:schemeClr val="accent2"/>
                </a:solidFill>
                <a:latin typeface="Times New Roman" panose="02020603050405020304" pitchFamily="18" charset="0"/>
                <a:cs typeface="Times New Roman" panose="02020603050405020304" pitchFamily="18" charset="0"/>
              </a:rPr>
              <a:t>alindromic</a:t>
            </a:r>
            <a:r>
              <a:rPr lang="tr-TR" sz="2400" dirty="0">
                <a:solidFill>
                  <a:schemeClr val="accent2"/>
                </a:solidFill>
                <a:latin typeface="Times New Roman" panose="02020603050405020304" pitchFamily="18" charset="0"/>
                <a:cs typeface="Times New Roman" panose="02020603050405020304" pitchFamily="18" charset="0"/>
              </a:rPr>
              <a:t> </a:t>
            </a:r>
            <a:r>
              <a:rPr lang="tr-TR" sz="2400" u="sng" dirty="0" err="1">
                <a:solidFill>
                  <a:schemeClr val="accent2"/>
                </a:solidFill>
                <a:latin typeface="Times New Roman" panose="02020603050405020304" pitchFamily="18" charset="0"/>
                <a:cs typeface="Times New Roman" panose="02020603050405020304" pitchFamily="18" charset="0"/>
              </a:rPr>
              <a:t>R</a:t>
            </a:r>
            <a:r>
              <a:rPr lang="tr-TR" sz="2400" dirty="0" err="1">
                <a:solidFill>
                  <a:schemeClr val="accent2"/>
                </a:solidFill>
                <a:latin typeface="Times New Roman" panose="02020603050405020304" pitchFamily="18" charset="0"/>
                <a:cs typeface="Times New Roman" panose="02020603050405020304" pitchFamily="18" charset="0"/>
              </a:rPr>
              <a:t>epeats</a:t>
            </a:r>
            <a:r>
              <a:rPr lang="tr-TR" sz="2400" dirty="0">
                <a:solidFill>
                  <a:schemeClr val="accent2"/>
                </a:solidFill>
                <a:latin typeface="Times New Roman" panose="02020603050405020304" pitchFamily="18" charset="0"/>
                <a:cs typeface="Times New Roman" panose="02020603050405020304" pitchFamily="18" charset="0"/>
              </a:rPr>
              <a:t>)</a:t>
            </a:r>
          </a:p>
          <a:p>
            <a:pPr algn="just"/>
            <a:r>
              <a:rPr lang="tr-TR" sz="2400" dirty="0">
                <a:solidFill>
                  <a:schemeClr val="accent2">
                    <a:lumMod val="60000"/>
                    <a:lumOff val="40000"/>
                  </a:schemeClr>
                </a:solidFill>
                <a:latin typeface="Times New Roman" panose="02020603050405020304" pitchFamily="18" charset="0"/>
                <a:cs typeface="Times New Roman" panose="02020603050405020304" pitchFamily="18" charset="0"/>
              </a:rPr>
              <a:t>                  [Düzenli Aralıklarla Kümelenmiş Kısa </a:t>
            </a:r>
            <a:r>
              <a:rPr lang="tr-TR" sz="2400" dirty="0" err="1">
                <a:solidFill>
                  <a:schemeClr val="accent2">
                    <a:lumMod val="60000"/>
                    <a:lumOff val="40000"/>
                  </a:schemeClr>
                </a:solidFill>
                <a:latin typeface="Times New Roman" panose="02020603050405020304" pitchFamily="18" charset="0"/>
                <a:cs typeface="Times New Roman" panose="02020603050405020304" pitchFamily="18" charset="0"/>
              </a:rPr>
              <a:t>Palindromik</a:t>
            </a:r>
            <a:r>
              <a:rPr lang="tr-TR" sz="2400" dirty="0">
                <a:solidFill>
                  <a:schemeClr val="accent2">
                    <a:lumMod val="60000"/>
                    <a:lumOff val="40000"/>
                  </a:schemeClr>
                </a:solidFill>
                <a:latin typeface="Times New Roman" panose="02020603050405020304" pitchFamily="18" charset="0"/>
                <a:cs typeface="Times New Roman" panose="02020603050405020304" pitchFamily="18" charset="0"/>
              </a:rPr>
              <a:t> Tekrarlar]</a:t>
            </a:r>
          </a:p>
        </p:txBody>
      </p:sp>
    </p:spTree>
    <p:extLst>
      <p:ext uri="{BB962C8B-B14F-4D97-AF65-F5344CB8AC3E}">
        <p14:creationId xmlns:p14="http://schemas.microsoft.com/office/powerpoint/2010/main" val="2864307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605FA6-FD2D-49A5-B0EA-C4A475D3756A}"/>
              </a:ext>
            </a:extLst>
          </p:cNvPr>
          <p:cNvSpPr>
            <a:spLocks noGrp="1"/>
          </p:cNvSpPr>
          <p:nvPr>
            <p:ph type="title"/>
          </p:nvPr>
        </p:nvSpPr>
        <p:spPr>
          <a:xfrm>
            <a:off x="1143000" y="94220"/>
            <a:ext cx="9906000" cy="1382156"/>
          </a:xfrm>
        </p:spPr>
        <p:txBody>
          <a:bodyPr/>
          <a:lstStyle/>
          <a:p>
            <a:r>
              <a:rPr lang="tr-TR" b="1" i="0" cap="none" dirty="0">
                <a:solidFill>
                  <a:schemeClr val="accent2">
                    <a:lumMod val="75000"/>
                  </a:schemeClr>
                </a:solidFill>
                <a:latin typeface="Times New Roman" panose="02020603050405020304" pitchFamily="18" charset="0"/>
                <a:cs typeface="Times New Roman" panose="02020603050405020304" pitchFamily="18" charset="0"/>
              </a:rPr>
              <a:t>Neden</a:t>
            </a:r>
            <a:r>
              <a:rPr lang="tr-TR" b="1" i="0" dirty="0">
                <a:solidFill>
                  <a:schemeClr val="accent2">
                    <a:lumMod val="75000"/>
                  </a:schemeClr>
                </a:solidFill>
                <a:latin typeface="Times New Roman" panose="02020603050405020304" pitchFamily="18" charset="0"/>
                <a:cs typeface="Times New Roman" panose="02020603050405020304" pitchFamily="18" charset="0"/>
              </a:rPr>
              <a:t> </a:t>
            </a:r>
            <a:r>
              <a:rPr lang="tr-TR" b="1" i="0" dirty="0" err="1">
                <a:solidFill>
                  <a:schemeClr val="accent2">
                    <a:lumMod val="75000"/>
                  </a:schemeClr>
                </a:solidFill>
                <a:latin typeface="Times New Roman" panose="02020603050405020304" pitchFamily="18" charset="0"/>
                <a:cs typeface="Times New Roman" panose="02020603050405020304" pitchFamily="18" charset="0"/>
              </a:rPr>
              <a:t>crıspr</a:t>
            </a:r>
            <a:r>
              <a:rPr lang="tr-TR" b="1" i="0" dirty="0">
                <a:solidFill>
                  <a:schemeClr val="accent2">
                    <a:lumMod val="75000"/>
                  </a:schemeClr>
                </a:solidFill>
                <a:latin typeface="Times New Roman" panose="02020603050405020304" pitchFamily="18" charset="0"/>
                <a:cs typeface="Times New Roman" panose="02020603050405020304" pitchFamily="18" charset="0"/>
              </a:rPr>
              <a:t>?</a:t>
            </a:r>
          </a:p>
        </p:txBody>
      </p:sp>
      <p:graphicFrame>
        <p:nvGraphicFramePr>
          <p:cNvPr id="4" name="İçerik Yer Tutucusu 3">
            <a:extLst>
              <a:ext uri="{FF2B5EF4-FFF2-40B4-BE49-F238E27FC236}">
                <a16:creationId xmlns:a16="http://schemas.microsoft.com/office/drawing/2014/main" id="{450D42F1-11A4-4E78-8FB5-CCADECF81D59}"/>
              </a:ext>
            </a:extLst>
          </p:cNvPr>
          <p:cNvGraphicFramePr>
            <a:graphicFrameLocks noGrp="1"/>
          </p:cNvGraphicFramePr>
          <p:nvPr>
            <p:ph idx="1"/>
            <p:extLst>
              <p:ext uri="{D42A27DB-BD31-4B8C-83A1-F6EECF244321}">
                <p14:modId xmlns:p14="http://schemas.microsoft.com/office/powerpoint/2010/main" val="1846725508"/>
              </p:ext>
            </p:extLst>
          </p:nvPr>
        </p:nvGraphicFramePr>
        <p:xfrm>
          <a:off x="1352350" y="1178480"/>
          <a:ext cx="9906000" cy="5310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etin kutusu 5">
            <a:extLst>
              <a:ext uri="{FF2B5EF4-FFF2-40B4-BE49-F238E27FC236}">
                <a16:creationId xmlns:a16="http://schemas.microsoft.com/office/drawing/2014/main" id="{B806F6C9-7560-4A3E-9200-F4588D8FF3C8}"/>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18</a:t>
            </a:r>
          </a:p>
        </p:txBody>
      </p:sp>
    </p:spTree>
    <p:extLst>
      <p:ext uri="{BB962C8B-B14F-4D97-AF65-F5344CB8AC3E}">
        <p14:creationId xmlns:p14="http://schemas.microsoft.com/office/powerpoint/2010/main" val="2097080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05A1EE-F6A7-4A48-97D7-362B9705C8E1}"/>
              </a:ext>
            </a:extLst>
          </p:cNvPr>
          <p:cNvSpPr>
            <a:spLocks noGrp="1"/>
          </p:cNvSpPr>
          <p:nvPr>
            <p:ph type="title"/>
          </p:nvPr>
        </p:nvSpPr>
        <p:spPr>
          <a:xfrm>
            <a:off x="990600" y="388747"/>
            <a:ext cx="9906000" cy="1382156"/>
          </a:xfrm>
        </p:spPr>
        <p:txBody>
          <a:bodyPr/>
          <a:lstStyle/>
          <a:p>
            <a:r>
              <a:rPr lang="tr-TR" b="1" i="0" dirty="0" err="1">
                <a:solidFill>
                  <a:schemeClr val="accent2">
                    <a:lumMod val="75000"/>
                  </a:schemeClr>
                </a:solidFill>
                <a:latin typeface="Times New Roman" panose="02020603050405020304" pitchFamily="18" charset="0"/>
                <a:cs typeface="Times New Roman" panose="02020603050405020304" pitchFamily="18" charset="0"/>
              </a:rPr>
              <a:t>Crıspr</a:t>
            </a:r>
            <a:r>
              <a:rPr lang="tr-TR" b="1" i="0" dirty="0">
                <a:solidFill>
                  <a:schemeClr val="accent2">
                    <a:lumMod val="75000"/>
                  </a:schemeClr>
                </a:solidFill>
                <a:latin typeface="Times New Roman" panose="02020603050405020304" pitchFamily="18" charset="0"/>
                <a:cs typeface="Times New Roman" panose="02020603050405020304" pitchFamily="18" charset="0"/>
              </a:rPr>
              <a:t> </a:t>
            </a:r>
            <a:r>
              <a:rPr lang="tr-TR" b="1" i="0" cap="none" dirty="0" err="1">
                <a:solidFill>
                  <a:schemeClr val="accent2">
                    <a:lumMod val="75000"/>
                  </a:schemeClr>
                </a:solidFill>
                <a:latin typeface="Times New Roman" panose="02020603050405020304" pitchFamily="18" charset="0"/>
                <a:cs typeface="Times New Roman" panose="02020603050405020304" pitchFamily="18" charset="0"/>
              </a:rPr>
              <a:t>Lokusu</a:t>
            </a:r>
            <a:endParaRPr lang="tr-TR" b="1" i="0"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5" name="İçerik Yer Tutucusu 4">
            <a:extLst>
              <a:ext uri="{FF2B5EF4-FFF2-40B4-BE49-F238E27FC236}">
                <a16:creationId xmlns:a16="http://schemas.microsoft.com/office/drawing/2014/main" id="{9061CCF8-B94D-46D0-BB99-95C11479D0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3861" y="1983162"/>
            <a:ext cx="11187113" cy="3104424"/>
          </a:xfrm>
        </p:spPr>
      </p:pic>
      <p:sp>
        <p:nvSpPr>
          <p:cNvPr id="6" name="Metin kutusu 5">
            <a:extLst>
              <a:ext uri="{FF2B5EF4-FFF2-40B4-BE49-F238E27FC236}">
                <a16:creationId xmlns:a16="http://schemas.microsoft.com/office/drawing/2014/main" id="{67CE9595-160A-4321-A780-0DF1D564736F}"/>
              </a:ext>
            </a:extLst>
          </p:cNvPr>
          <p:cNvSpPr txBox="1"/>
          <p:nvPr/>
        </p:nvSpPr>
        <p:spPr>
          <a:xfrm>
            <a:off x="1801678" y="3707547"/>
            <a:ext cx="2240497" cy="461665"/>
          </a:xfrm>
          <a:prstGeom prst="rect">
            <a:avLst/>
          </a:prstGeom>
          <a:solidFill>
            <a:schemeClr val="bg1"/>
          </a:solidFill>
          <a:ln>
            <a:solidFill>
              <a:schemeClr val="bg1"/>
            </a:solidFill>
          </a:ln>
        </p:spPr>
        <p:txBody>
          <a:bodyPr wrap="square" rtlCol="0">
            <a:spAutoFit/>
          </a:bodyPr>
          <a:lstStyle/>
          <a:p>
            <a:r>
              <a:rPr lang="tr-TR" sz="2400" b="1" dirty="0">
                <a:solidFill>
                  <a:schemeClr val="accent2"/>
                </a:solidFill>
                <a:latin typeface="Times New Roman" panose="02020603050405020304" pitchFamily="18" charset="0"/>
                <a:cs typeface="Times New Roman" panose="02020603050405020304" pitchFamily="18" charset="0"/>
              </a:rPr>
              <a:t>CAS Genleri</a:t>
            </a:r>
          </a:p>
        </p:txBody>
      </p:sp>
      <p:sp>
        <p:nvSpPr>
          <p:cNvPr id="7" name="Metin kutusu 6">
            <a:extLst>
              <a:ext uri="{FF2B5EF4-FFF2-40B4-BE49-F238E27FC236}">
                <a16:creationId xmlns:a16="http://schemas.microsoft.com/office/drawing/2014/main" id="{585409CF-3162-401C-AE17-728DA41D24EC}"/>
              </a:ext>
            </a:extLst>
          </p:cNvPr>
          <p:cNvSpPr txBox="1"/>
          <p:nvPr/>
        </p:nvSpPr>
        <p:spPr>
          <a:xfrm>
            <a:off x="4892277" y="1926743"/>
            <a:ext cx="2407446" cy="461665"/>
          </a:xfrm>
          <a:prstGeom prst="rect">
            <a:avLst/>
          </a:prstGeom>
          <a:solidFill>
            <a:schemeClr val="bg1"/>
          </a:solidFill>
          <a:ln>
            <a:solidFill>
              <a:schemeClr val="bg1"/>
            </a:solidFill>
          </a:ln>
        </p:spPr>
        <p:txBody>
          <a:bodyPr wrap="square" rtlCol="0">
            <a:spAutoFit/>
          </a:bodyPr>
          <a:lstStyle/>
          <a:p>
            <a:r>
              <a:rPr lang="tr-TR" sz="2400" b="1" dirty="0">
                <a:solidFill>
                  <a:schemeClr val="accent2"/>
                </a:solidFill>
                <a:latin typeface="Times New Roman" panose="02020603050405020304" pitchFamily="18" charset="0"/>
                <a:cs typeface="Times New Roman" panose="02020603050405020304" pitchFamily="18" charset="0"/>
              </a:rPr>
              <a:t>CRISPR </a:t>
            </a:r>
            <a:r>
              <a:rPr lang="tr-TR" sz="2400" b="1" dirty="0" err="1">
                <a:solidFill>
                  <a:schemeClr val="accent2"/>
                </a:solidFill>
                <a:latin typeface="Times New Roman" panose="02020603050405020304" pitchFamily="18" charset="0"/>
                <a:cs typeface="Times New Roman" panose="02020603050405020304" pitchFamily="18" charset="0"/>
              </a:rPr>
              <a:t>Lokusu</a:t>
            </a:r>
            <a:endParaRPr lang="tr-TR" sz="2400" b="1" dirty="0">
              <a:solidFill>
                <a:schemeClr val="accent2"/>
              </a:solidFill>
              <a:latin typeface="Times New Roman" panose="02020603050405020304" pitchFamily="18" charset="0"/>
              <a:cs typeface="Times New Roman" panose="02020603050405020304" pitchFamily="18" charset="0"/>
            </a:endParaRPr>
          </a:p>
        </p:txBody>
      </p:sp>
      <p:sp>
        <p:nvSpPr>
          <p:cNvPr id="8" name="Metin kutusu 7">
            <a:extLst>
              <a:ext uri="{FF2B5EF4-FFF2-40B4-BE49-F238E27FC236}">
                <a16:creationId xmlns:a16="http://schemas.microsoft.com/office/drawing/2014/main" id="{256DA79A-5749-4CB4-9E41-BB87EFDFE554}"/>
              </a:ext>
            </a:extLst>
          </p:cNvPr>
          <p:cNvSpPr txBox="1"/>
          <p:nvPr/>
        </p:nvSpPr>
        <p:spPr>
          <a:xfrm>
            <a:off x="4975751" y="3676769"/>
            <a:ext cx="2240497" cy="461665"/>
          </a:xfrm>
          <a:prstGeom prst="rect">
            <a:avLst/>
          </a:prstGeom>
          <a:solidFill>
            <a:schemeClr val="bg1"/>
          </a:solidFill>
          <a:ln>
            <a:solidFill>
              <a:schemeClr val="bg1"/>
            </a:solidFill>
          </a:ln>
        </p:spPr>
        <p:txBody>
          <a:bodyPr wrap="square" rtlCol="0">
            <a:spAutoFit/>
          </a:bodyPr>
          <a:lstStyle/>
          <a:p>
            <a:r>
              <a:rPr lang="tr-TR" sz="2000" b="1" dirty="0">
                <a:solidFill>
                  <a:schemeClr val="accent2"/>
                </a:solidFill>
                <a:latin typeface="Times New Roman" panose="02020603050405020304" pitchFamily="18" charset="0"/>
                <a:cs typeface="Times New Roman" panose="02020603050405020304" pitchFamily="18" charset="0"/>
              </a:rPr>
              <a:t>  </a:t>
            </a:r>
            <a:r>
              <a:rPr lang="tr-TR" sz="2400" b="1" dirty="0">
                <a:solidFill>
                  <a:schemeClr val="accent2"/>
                </a:solidFill>
                <a:latin typeface="Times New Roman" panose="02020603050405020304" pitchFamily="18" charset="0"/>
                <a:cs typeface="Times New Roman" panose="02020603050405020304" pitchFamily="18" charset="0"/>
              </a:rPr>
              <a:t>Lider Sekans</a:t>
            </a:r>
          </a:p>
        </p:txBody>
      </p:sp>
      <p:sp>
        <p:nvSpPr>
          <p:cNvPr id="9" name="Metin kutusu 8">
            <a:extLst>
              <a:ext uri="{FF2B5EF4-FFF2-40B4-BE49-F238E27FC236}">
                <a16:creationId xmlns:a16="http://schemas.microsoft.com/office/drawing/2014/main" id="{28FE0427-3E5E-4E44-9E09-E7467317270E}"/>
              </a:ext>
            </a:extLst>
          </p:cNvPr>
          <p:cNvSpPr txBox="1"/>
          <p:nvPr/>
        </p:nvSpPr>
        <p:spPr>
          <a:xfrm>
            <a:off x="8531477" y="2529735"/>
            <a:ext cx="1915299" cy="461665"/>
          </a:xfrm>
          <a:prstGeom prst="rect">
            <a:avLst/>
          </a:prstGeom>
          <a:solidFill>
            <a:schemeClr val="bg1"/>
          </a:solidFill>
          <a:ln>
            <a:solidFill>
              <a:schemeClr val="bg1"/>
            </a:solidFill>
          </a:ln>
        </p:spPr>
        <p:txBody>
          <a:bodyPr wrap="square" rtlCol="0">
            <a:spAutoFit/>
          </a:bodyPr>
          <a:lstStyle/>
          <a:p>
            <a:r>
              <a:rPr lang="tr-TR" sz="2400" b="1" dirty="0" err="1">
                <a:solidFill>
                  <a:schemeClr val="accent2"/>
                </a:solidFill>
                <a:latin typeface="Times New Roman" panose="02020603050405020304" pitchFamily="18" charset="0"/>
                <a:cs typeface="Times New Roman" panose="02020603050405020304" pitchFamily="18" charset="0"/>
              </a:rPr>
              <a:t>Aralayıcılar</a:t>
            </a:r>
            <a:endParaRPr lang="tr-TR" sz="2400" b="1" dirty="0">
              <a:solidFill>
                <a:schemeClr val="accent2"/>
              </a:solidFill>
              <a:latin typeface="Times New Roman" panose="02020603050405020304" pitchFamily="18" charset="0"/>
              <a:cs typeface="Times New Roman" panose="02020603050405020304" pitchFamily="18" charset="0"/>
            </a:endParaRPr>
          </a:p>
        </p:txBody>
      </p:sp>
      <p:sp>
        <p:nvSpPr>
          <p:cNvPr id="10" name="Metin kutusu 9">
            <a:extLst>
              <a:ext uri="{FF2B5EF4-FFF2-40B4-BE49-F238E27FC236}">
                <a16:creationId xmlns:a16="http://schemas.microsoft.com/office/drawing/2014/main" id="{83045E80-FA07-48A3-AF25-8F211C77383E}"/>
              </a:ext>
            </a:extLst>
          </p:cNvPr>
          <p:cNvSpPr txBox="1"/>
          <p:nvPr/>
        </p:nvSpPr>
        <p:spPr>
          <a:xfrm>
            <a:off x="8197716" y="4051417"/>
            <a:ext cx="2582822" cy="461665"/>
          </a:xfrm>
          <a:prstGeom prst="rect">
            <a:avLst/>
          </a:prstGeom>
          <a:solidFill>
            <a:schemeClr val="bg1"/>
          </a:solidFill>
          <a:ln>
            <a:solidFill>
              <a:schemeClr val="bg1"/>
            </a:solidFill>
          </a:ln>
        </p:spPr>
        <p:txBody>
          <a:bodyPr wrap="square" rtlCol="0">
            <a:spAutoFit/>
          </a:bodyPr>
          <a:lstStyle/>
          <a:p>
            <a:r>
              <a:rPr lang="tr-TR" sz="2000" b="1" dirty="0">
                <a:solidFill>
                  <a:schemeClr val="accent2"/>
                </a:solidFill>
                <a:latin typeface="Times New Roman" panose="02020603050405020304" pitchFamily="18" charset="0"/>
                <a:cs typeface="Times New Roman" panose="02020603050405020304" pitchFamily="18" charset="0"/>
              </a:rPr>
              <a:t> </a:t>
            </a:r>
            <a:r>
              <a:rPr lang="tr-TR" sz="2400" b="1" dirty="0">
                <a:solidFill>
                  <a:schemeClr val="accent2"/>
                </a:solidFill>
                <a:latin typeface="Times New Roman" panose="02020603050405020304" pitchFamily="18" charset="0"/>
                <a:cs typeface="Times New Roman" panose="02020603050405020304" pitchFamily="18" charset="0"/>
              </a:rPr>
              <a:t>Tekrarlı Bölgeler</a:t>
            </a:r>
          </a:p>
        </p:txBody>
      </p:sp>
      <p:sp>
        <p:nvSpPr>
          <p:cNvPr id="11" name="Metin kutusu 10">
            <a:extLst>
              <a:ext uri="{FF2B5EF4-FFF2-40B4-BE49-F238E27FC236}">
                <a16:creationId xmlns:a16="http://schemas.microsoft.com/office/drawing/2014/main" id="{7CBC266C-057A-445A-BC8E-F08B6031BCB1}"/>
              </a:ext>
            </a:extLst>
          </p:cNvPr>
          <p:cNvSpPr txBox="1"/>
          <p:nvPr/>
        </p:nvSpPr>
        <p:spPr>
          <a:xfrm>
            <a:off x="8197716" y="4682340"/>
            <a:ext cx="2899288" cy="461665"/>
          </a:xfrm>
          <a:prstGeom prst="rect">
            <a:avLst/>
          </a:prstGeom>
          <a:solidFill>
            <a:schemeClr val="bg1"/>
          </a:solidFill>
          <a:ln>
            <a:solidFill>
              <a:schemeClr val="bg1"/>
            </a:solidFill>
          </a:ln>
        </p:spPr>
        <p:txBody>
          <a:bodyPr wrap="square" rtlCol="0">
            <a:spAutoFit/>
          </a:bodyPr>
          <a:lstStyle/>
          <a:p>
            <a:r>
              <a:rPr lang="tr-TR" sz="2000" b="1" dirty="0">
                <a:solidFill>
                  <a:schemeClr val="accent2"/>
                </a:solidFill>
                <a:latin typeface="Times New Roman" panose="02020603050405020304" pitchFamily="18" charset="0"/>
                <a:cs typeface="Times New Roman" panose="02020603050405020304" pitchFamily="18" charset="0"/>
              </a:rPr>
              <a:t>     </a:t>
            </a:r>
            <a:r>
              <a:rPr lang="tr-TR" sz="2400" b="1" dirty="0">
                <a:solidFill>
                  <a:schemeClr val="accent2"/>
                </a:solidFill>
                <a:latin typeface="Times New Roman" panose="02020603050405020304" pitchFamily="18" charset="0"/>
                <a:cs typeface="Times New Roman" panose="02020603050405020304" pitchFamily="18" charset="0"/>
              </a:rPr>
              <a:t>CRISPR Dizisi</a:t>
            </a:r>
          </a:p>
        </p:txBody>
      </p:sp>
      <p:sp>
        <p:nvSpPr>
          <p:cNvPr id="13" name="Metin kutusu 12">
            <a:extLst>
              <a:ext uri="{FF2B5EF4-FFF2-40B4-BE49-F238E27FC236}">
                <a16:creationId xmlns:a16="http://schemas.microsoft.com/office/drawing/2014/main" id="{55C311BC-C921-4958-A0E1-00CB02A2A82A}"/>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19</a:t>
            </a:r>
          </a:p>
        </p:txBody>
      </p:sp>
      <p:sp>
        <p:nvSpPr>
          <p:cNvPr id="3" name="Yıldız: 5 Nokta 2">
            <a:extLst>
              <a:ext uri="{FF2B5EF4-FFF2-40B4-BE49-F238E27FC236}">
                <a16:creationId xmlns:a16="http://schemas.microsoft.com/office/drawing/2014/main" id="{1CCED74E-EA9D-41E3-B2AB-BEAA5A1F1476}"/>
              </a:ext>
            </a:extLst>
          </p:cNvPr>
          <p:cNvSpPr/>
          <p:nvPr/>
        </p:nvSpPr>
        <p:spPr>
          <a:xfrm>
            <a:off x="8317165" y="2529735"/>
            <a:ext cx="214312" cy="192912"/>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0253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7CA610A1-3476-4AD3-A3AC-3BDF011E3785}"/>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20</a:t>
            </a:r>
          </a:p>
        </p:txBody>
      </p:sp>
      <p:pic>
        <p:nvPicPr>
          <p:cNvPr id="8" name="İçerik Yer Tutucusu 7">
            <a:extLst>
              <a:ext uri="{FF2B5EF4-FFF2-40B4-BE49-F238E27FC236}">
                <a16:creationId xmlns:a16="http://schemas.microsoft.com/office/drawing/2014/main" id="{B4B1A14E-BD93-4C54-80D8-B56D0267D92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880652" y="1022223"/>
            <a:ext cx="5019952" cy="5708561"/>
          </a:xfrm>
        </p:spPr>
      </p:pic>
      <p:pic>
        <p:nvPicPr>
          <p:cNvPr id="10" name="Resim 9">
            <a:extLst>
              <a:ext uri="{FF2B5EF4-FFF2-40B4-BE49-F238E27FC236}">
                <a16:creationId xmlns:a16="http://schemas.microsoft.com/office/drawing/2014/main" id="{23396223-1EDD-4485-91D4-53411F4C90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65976" y="609557"/>
            <a:ext cx="4753481" cy="6121227"/>
          </a:xfrm>
          <a:prstGeom prst="rect">
            <a:avLst/>
          </a:prstGeom>
        </p:spPr>
      </p:pic>
      <p:sp>
        <p:nvSpPr>
          <p:cNvPr id="11" name="Açıklama Balonu: Sol Ok 10">
            <a:extLst>
              <a:ext uri="{FF2B5EF4-FFF2-40B4-BE49-F238E27FC236}">
                <a16:creationId xmlns:a16="http://schemas.microsoft.com/office/drawing/2014/main" id="{22C7583D-CD1E-42FE-BDD4-44A9048FDD24}"/>
              </a:ext>
            </a:extLst>
          </p:cNvPr>
          <p:cNvSpPr/>
          <p:nvPr/>
        </p:nvSpPr>
        <p:spPr>
          <a:xfrm rot="19027180">
            <a:off x="5439753" y="334233"/>
            <a:ext cx="1177617" cy="782411"/>
          </a:xfrm>
          <a:prstGeom prst="leftArrowCallou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latin typeface="Times New Roman" panose="02020603050405020304" pitchFamily="18" charset="0"/>
                <a:cs typeface="Times New Roman" panose="02020603050405020304" pitchFamily="18" charset="0"/>
              </a:rPr>
              <a:t>Sınıf 1</a:t>
            </a:r>
          </a:p>
        </p:txBody>
      </p:sp>
      <p:sp>
        <p:nvSpPr>
          <p:cNvPr id="12" name="Açıklama Balonu: Sol Ok 11">
            <a:extLst>
              <a:ext uri="{FF2B5EF4-FFF2-40B4-BE49-F238E27FC236}">
                <a16:creationId xmlns:a16="http://schemas.microsoft.com/office/drawing/2014/main" id="{210F86C6-239B-48D8-B062-9889E84FE2EF}"/>
              </a:ext>
            </a:extLst>
          </p:cNvPr>
          <p:cNvSpPr/>
          <p:nvPr/>
        </p:nvSpPr>
        <p:spPr>
          <a:xfrm rot="19027180">
            <a:off x="10905523" y="312112"/>
            <a:ext cx="1177617" cy="782411"/>
          </a:xfrm>
          <a:prstGeom prst="leftArrowCallou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latin typeface="Times New Roman" panose="02020603050405020304" pitchFamily="18" charset="0"/>
                <a:cs typeface="Times New Roman" panose="02020603050405020304" pitchFamily="18" charset="0"/>
              </a:rPr>
              <a:t>Sınıf 2</a:t>
            </a:r>
          </a:p>
        </p:txBody>
      </p:sp>
      <p:sp>
        <p:nvSpPr>
          <p:cNvPr id="2" name="Başlık 1">
            <a:extLst>
              <a:ext uri="{FF2B5EF4-FFF2-40B4-BE49-F238E27FC236}">
                <a16:creationId xmlns:a16="http://schemas.microsoft.com/office/drawing/2014/main" id="{63C43B4D-1358-4B4B-BB37-493D7454EEFC}"/>
              </a:ext>
            </a:extLst>
          </p:cNvPr>
          <p:cNvSpPr>
            <a:spLocks noGrp="1"/>
          </p:cNvSpPr>
          <p:nvPr>
            <p:ph type="title"/>
          </p:nvPr>
        </p:nvSpPr>
        <p:spPr>
          <a:xfrm>
            <a:off x="571499" y="338087"/>
            <a:ext cx="4819650" cy="857249"/>
          </a:xfrm>
        </p:spPr>
        <p:txBody>
          <a:bodyPr/>
          <a:lstStyle/>
          <a:p>
            <a:r>
              <a:rPr lang="tr-TR" b="1" i="0" dirty="0" err="1">
                <a:solidFill>
                  <a:schemeClr val="accent2">
                    <a:lumMod val="75000"/>
                  </a:schemeClr>
                </a:solidFill>
                <a:latin typeface="Times New Roman" panose="02020603050405020304" pitchFamily="18" charset="0"/>
                <a:cs typeface="Times New Roman" panose="02020603050405020304" pitchFamily="18" charset="0"/>
              </a:rPr>
              <a:t>Crıspr</a:t>
            </a:r>
            <a:r>
              <a:rPr lang="tr-TR" b="1" i="0" dirty="0">
                <a:solidFill>
                  <a:schemeClr val="accent2">
                    <a:lumMod val="75000"/>
                  </a:schemeClr>
                </a:solidFill>
                <a:latin typeface="Times New Roman" panose="02020603050405020304" pitchFamily="18" charset="0"/>
                <a:cs typeface="Times New Roman" panose="02020603050405020304" pitchFamily="18" charset="0"/>
              </a:rPr>
              <a:t> </a:t>
            </a:r>
            <a:r>
              <a:rPr lang="tr-TR" b="1" i="0" cap="none" dirty="0">
                <a:solidFill>
                  <a:schemeClr val="accent2">
                    <a:lumMod val="75000"/>
                  </a:schemeClr>
                </a:solidFill>
                <a:latin typeface="Times New Roman" panose="02020603050405020304" pitchFamily="18" charset="0"/>
                <a:cs typeface="Times New Roman" panose="02020603050405020304" pitchFamily="18" charset="0"/>
              </a:rPr>
              <a:t>Tipleri</a:t>
            </a:r>
            <a:endParaRPr lang="tr-TR" b="1" i="0"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4296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05DF42-F2E3-481B-8FF8-E6B51F62A1D2}"/>
              </a:ext>
            </a:extLst>
          </p:cNvPr>
          <p:cNvSpPr>
            <a:spLocks noGrp="1"/>
          </p:cNvSpPr>
          <p:nvPr>
            <p:ph type="title"/>
          </p:nvPr>
        </p:nvSpPr>
        <p:spPr>
          <a:xfrm>
            <a:off x="1143000" y="533401"/>
            <a:ext cx="10716768" cy="1382156"/>
          </a:xfrm>
        </p:spPr>
        <p:txBody>
          <a:bodyPr>
            <a:normAutofit/>
          </a:bodyPr>
          <a:lstStyle/>
          <a:p>
            <a:r>
              <a:rPr lang="tr-TR" b="1" i="0" cap="none" dirty="0" err="1">
                <a:solidFill>
                  <a:schemeClr val="accent2">
                    <a:lumMod val="75000"/>
                  </a:schemeClr>
                </a:solidFill>
                <a:latin typeface="Times New Roman" panose="02020603050405020304" pitchFamily="18" charset="0"/>
                <a:cs typeface="Times New Roman" panose="02020603050405020304" pitchFamily="18" charset="0"/>
              </a:rPr>
              <a:t>Crıspr-Cas</a:t>
            </a:r>
            <a:r>
              <a:rPr lang="tr-TR" b="1" i="0" cap="none" dirty="0">
                <a:solidFill>
                  <a:schemeClr val="accent2">
                    <a:lumMod val="75000"/>
                  </a:schemeClr>
                </a:solidFill>
                <a:latin typeface="Times New Roman" panose="02020603050405020304" pitchFamily="18" charset="0"/>
                <a:cs typeface="Times New Roman" panose="02020603050405020304" pitchFamily="18" charset="0"/>
              </a:rPr>
              <a:t> Sistemlerinin İki Sınıfı ve Modüler Organizasyonu</a:t>
            </a:r>
          </a:p>
        </p:txBody>
      </p:sp>
      <p:pic>
        <p:nvPicPr>
          <p:cNvPr id="5" name="İçerik Yer Tutucusu 4">
            <a:extLst>
              <a:ext uri="{FF2B5EF4-FFF2-40B4-BE49-F238E27FC236}">
                <a16:creationId xmlns:a16="http://schemas.microsoft.com/office/drawing/2014/main" id="{19113C33-AB04-46E0-855A-FF0BFEDFD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8352" y="2042448"/>
            <a:ext cx="7268608" cy="4195970"/>
          </a:xfrm>
        </p:spPr>
      </p:pic>
      <p:sp>
        <p:nvSpPr>
          <p:cNvPr id="6" name="Metin kutusu 5">
            <a:extLst>
              <a:ext uri="{FF2B5EF4-FFF2-40B4-BE49-F238E27FC236}">
                <a16:creationId xmlns:a16="http://schemas.microsoft.com/office/drawing/2014/main" id="{12BA49EE-11F1-4D29-8B57-1CFB4A9B5A3F}"/>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21</a:t>
            </a:r>
          </a:p>
        </p:txBody>
      </p:sp>
    </p:spTree>
    <p:extLst>
      <p:ext uri="{BB962C8B-B14F-4D97-AF65-F5344CB8AC3E}">
        <p14:creationId xmlns:p14="http://schemas.microsoft.com/office/powerpoint/2010/main" val="1540960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9C97A663-FE5D-44CC-B44D-FC521977CA36}"/>
              </a:ext>
            </a:extLst>
          </p:cNvPr>
          <p:cNvPicPr/>
          <p:nvPr/>
        </p:nvPicPr>
        <p:blipFill rotWithShape="1">
          <a:blip r:embed="rId2" cstate="print">
            <a:extLst>
              <a:ext uri="{28A0092B-C50C-407E-A947-70E740481C1C}">
                <a14:useLocalDpi xmlns:a14="http://schemas.microsoft.com/office/drawing/2010/main" val="0"/>
              </a:ext>
            </a:extLst>
          </a:blip>
          <a:srcRect b="38646"/>
          <a:stretch/>
        </p:blipFill>
        <p:spPr bwMode="auto">
          <a:xfrm>
            <a:off x="1652270" y="514350"/>
            <a:ext cx="4538980" cy="5667375"/>
          </a:xfrm>
          <a:prstGeom prst="rect">
            <a:avLst/>
          </a:prstGeom>
          <a:noFill/>
          <a:ln>
            <a:noFill/>
          </a:ln>
        </p:spPr>
      </p:pic>
      <p:pic>
        <p:nvPicPr>
          <p:cNvPr id="7" name="İçerik Yer Tutucusu 6">
            <a:extLst>
              <a:ext uri="{FF2B5EF4-FFF2-40B4-BE49-F238E27FC236}">
                <a16:creationId xmlns:a16="http://schemas.microsoft.com/office/drawing/2014/main" id="{59190530-357C-4F87-827B-F94EAB87DC1B}"/>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t="63873"/>
          <a:stretch/>
        </p:blipFill>
        <p:spPr bwMode="auto">
          <a:xfrm>
            <a:off x="6690997" y="1981200"/>
            <a:ext cx="4322216" cy="3481388"/>
          </a:xfrm>
          <a:prstGeom prst="rect">
            <a:avLst/>
          </a:prstGeom>
          <a:noFill/>
          <a:ln>
            <a:noFill/>
          </a:ln>
        </p:spPr>
      </p:pic>
      <p:sp>
        <p:nvSpPr>
          <p:cNvPr id="8" name="Metin kutusu 7">
            <a:extLst>
              <a:ext uri="{FF2B5EF4-FFF2-40B4-BE49-F238E27FC236}">
                <a16:creationId xmlns:a16="http://schemas.microsoft.com/office/drawing/2014/main" id="{ADE4A8B5-413F-4D4C-8301-CBE0A5598C3A}"/>
              </a:ext>
            </a:extLst>
          </p:cNvPr>
          <p:cNvSpPr txBox="1"/>
          <p:nvPr/>
        </p:nvSpPr>
        <p:spPr>
          <a:xfrm>
            <a:off x="6690997" y="1019175"/>
            <a:ext cx="3276600" cy="461665"/>
          </a:xfrm>
          <a:prstGeom prst="rect">
            <a:avLst/>
          </a:prstGeom>
          <a:noFill/>
        </p:spPr>
        <p:txBody>
          <a:bodyPr wrap="square" rtlCol="0">
            <a:spAutoFit/>
          </a:bodyPr>
          <a:lstStyle/>
          <a:p>
            <a:r>
              <a:rPr lang="tr-TR" sz="2400" dirty="0">
                <a:solidFill>
                  <a:schemeClr val="accent2"/>
                </a:solidFill>
                <a:latin typeface="Times New Roman" panose="02020603050405020304" pitchFamily="18" charset="0"/>
                <a:cs typeface="Times New Roman" panose="02020603050405020304" pitchFamily="18" charset="0"/>
              </a:rPr>
              <a:t>Tip II CRISPR sistemi</a:t>
            </a:r>
          </a:p>
        </p:txBody>
      </p:sp>
      <p:sp>
        <p:nvSpPr>
          <p:cNvPr id="9" name="Metin kutusu 8">
            <a:extLst>
              <a:ext uri="{FF2B5EF4-FFF2-40B4-BE49-F238E27FC236}">
                <a16:creationId xmlns:a16="http://schemas.microsoft.com/office/drawing/2014/main" id="{71886EDC-A540-4058-814C-D0EC6060FF21}"/>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22</a:t>
            </a:r>
          </a:p>
        </p:txBody>
      </p:sp>
    </p:spTree>
    <p:extLst>
      <p:ext uri="{BB962C8B-B14F-4D97-AF65-F5344CB8AC3E}">
        <p14:creationId xmlns:p14="http://schemas.microsoft.com/office/powerpoint/2010/main" val="478780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853396D9-0DC4-4994-8A58-034F747F8761}"/>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562599" y="1"/>
            <a:ext cx="5838825" cy="6857999"/>
          </a:xfrm>
          <a:prstGeom prst="rect">
            <a:avLst/>
          </a:prstGeom>
          <a:noFill/>
          <a:ln>
            <a:noFill/>
          </a:ln>
        </p:spPr>
      </p:pic>
      <p:sp>
        <p:nvSpPr>
          <p:cNvPr id="2" name="Metin kutusu 1">
            <a:extLst>
              <a:ext uri="{FF2B5EF4-FFF2-40B4-BE49-F238E27FC236}">
                <a16:creationId xmlns:a16="http://schemas.microsoft.com/office/drawing/2014/main" id="{58B59B0D-7D9D-4D18-8668-6BE465F0A5A2}"/>
              </a:ext>
            </a:extLst>
          </p:cNvPr>
          <p:cNvSpPr txBox="1"/>
          <p:nvPr/>
        </p:nvSpPr>
        <p:spPr>
          <a:xfrm>
            <a:off x="704850" y="2271474"/>
            <a:ext cx="4010025" cy="1723549"/>
          </a:xfrm>
          <a:prstGeom prst="rect">
            <a:avLst/>
          </a:prstGeom>
          <a:noFill/>
        </p:spPr>
        <p:txBody>
          <a:bodyPr wrap="square" rtlCol="0">
            <a:spAutoFit/>
          </a:bodyPr>
          <a:lstStyle/>
          <a:p>
            <a:r>
              <a:rPr lang="tr-TR" sz="4400" b="1" dirty="0">
                <a:solidFill>
                  <a:schemeClr val="accent2">
                    <a:lumMod val="75000"/>
                  </a:schemeClr>
                </a:solidFill>
                <a:latin typeface="Times New Roman" panose="02020603050405020304" pitchFamily="18" charset="0"/>
                <a:cs typeface="Times New Roman" panose="02020603050405020304" pitchFamily="18" charset="0"/>
              </a:rPr>
              <a:t>CRISPR-CAS 9 Tarihçesi</a:t>
            </a:r>
          </a:p>
          <a:p>
            <a:endParaRPr lang="tr-TR" dirty="0"/>
          </a:p>
        </p:txBody>
      </p:sp>
      <p:sp>
        <p:nvSpPr>
          <p:cNvPr id="6" name="Metin kutusu 5">
            <a:extLst>
              <a:ext uri="{FF2B5EF4-FFF2-40B4-BE49-F238E27FC236}">
                <a16:creationId xmlns:a16="http://schemas.microsoft.com/office/drawing/2014/main" id="{286A0166-8014-4103-A860-C9B3F0313746}"/>
              </a:ext>
            </a:extLst>
          </p:cNvPr>
          <p:cNvSpPr txBox="1"/>
          <p:nvPr/>
        </p:nvSpPr>
        <p:spPr>
          <a:xfrm>
            <a:off x="895351" y="4376351"/>
            <a:ext cx="4743450" cy="892552"/>
          </a:xfrm>
          <a:prstGeom prst="rect">
            <a:avLst/>
          </a:prstGeom>
          <a:noFill/>
        </p:spPr>
        <p:txBody>
          <a:bodyPr wrap="square" rtlCol="0">
            <a:spAutoFit/>
          </a:bodyPr>
          <a:lstStyle/>
          <a:p>
            <a:r>
              <a:rPr lang="tr-TR" sz="2600" dirty="0">
                <a:solidFill>
                  <a:schemeClr val="accent2"/>
                </a:solidFill>
                <a:latin typeface="Times New Roman" panose="02020603050405020304" pitchFamily="18" charset="0"/>
                <a:cs typeface="Times New Roman" panose="02020603050405020304" pitchFamily="18" charset="0"/>
              </a:rPr>
              <a:t>25 Aralık 2018 He JIANKUI HIV  dirençli bebekler</a:t>
            </a:r>
          </a:p>
        </p:txBody>
      </p:sp>
      <p:sp>
        <p:nvSpPr>
          <p:cNvPr id="7" name="Yıldız: 4 Nokta 6">
            <a:extLst>
              <a:ext uri="{FF2B5EF4-FFF2-40B4-BE49-F238E27FC236}">
                <a16:creationId xmlns:a16="http://schemas.microsoft.com/office/drawing/2014/main" id="{105AA442-E89A-4001-AAA2-AA6E9A6FA329}"/>
              </a:ext>
            </a:extLst>
          </p:cNvPr>
          <p:cNvSpPr/>
          <p:nvPr/>
        </p:nvSpPr>
        <p:spPr>
          <a:xfrm>
            <a:off x="481012" y="4422577"/>
            <a:ext cx="447675" cy="400050"/>
          </a:xfrm>
          <a:prstGeom prst="star4">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Metin kutusu 7">
            <a:extLst>
              <a:ext uri="{FF2B5EF4-FFF2-40B4-BE49-F238E27FC236}">
                <a16:creationId xmlns:a16="http://schemas.microsoft.com/office/drawing/2014/main" id="{CCD9EEB0-9A31-4A2A-BFF1-0DF3F63FE979}"/>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23</a:t>
            </a:r>
          </a:p>
        </p:txBody>
      </p:sp>
    </p:spTree>
    <p:extLst>
      <p:ext uri="{BB962C8B-B14F-4D97-AF65-F5344CB8AC3E}">
        <p14:creationId xmlns:p14="http://schemas.microsoft.com/office/powerpoint/2010/main" val="2278116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E3E6AC-014D-4D7F-8329-0F038EECE55C}"/>
              </a:ext>
            </a:extLst>
          </p:cNvPr>
          <p:cNvSpPr>
            <a:spLocks noGrp="1"/>
          </p:cNvSpPr>
          <p:nvPr>
            <p:ph type="title"/>
          </p:nvPr>
        </p:nvSpPr>
        <p:spPr>
          <a:xfrm>
            <a:off x="5810250" y="649504"/>
            <a:ext cx="5822157" cy="2779495"/>
          </a:xfrm>
        </p:spPr>
        <p:txBody>
          <a:bodyPr>
            <a:noAutofit/>
          </a:bodyPr>
          <a:lstStyle/>
          <a:p>
            <a:r>
              <a:rPr lang="tr-TR" b="1" i="0" dirty="0">
                <a:solidFill>
                  <a:schemeClr val="accent2">
                    <a:lumMod val="75000"/>
                  </a:schemeClr>
                </a:solidFill>
                <a:latin typeface="Times New Roman" panose="02020603050405020304" pitchFamily="18" charset="0"/>
                <a:cs typeface="Times New Roman" panose="02020603050405020304" pitchFamily="18" charset="0"/>
              </a:rPr>
              <a:t>CRİSPR-CAS9 </a:t>
            </a:r>
            <a:r>
              <a:rPr lang="tr-TR" b="1" i="0" cap="none" dirty="0">
                <a:solidFill>
                  <a:schemeClr val="accent2">
                    <a:lumMod val="75000"/>
                  </a:schemeClr>
                </a:solidFill>
                <a:latin typeface="Times New Roman" panose="02020603050405020304" pitchFamily="18" charset="0"/>
                <a:cs typeface="Times New Roman" panose="02020603050405020304" pitchFamily="18" charset="0"/>
              </a:rPr>
              <a:t>Gen Düzenleme Sisteminin Çalışma Mekanizması</a:t>
            </a:r>
            <a:endParaRPr lang="tr-TR" b="1" i="0"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5" name="İçerik Yer Tutucusu 4">
            <a:extLst>
              <a:ext uri="{FF2B5EF4-FFF2-40B4-BE49-F238E27FC236}">
                <a16:creationId xmlns:a16="http://schemas.microsoft.com/office/drawing/2014/main" id="{941DD69E-3652-4ED0-B893-57CF8AE988A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6989" b="-2"/>
          <a:stretch/>
        </p:blipFill>
        <p:spPr>
          <a:xfrm>
            <a:off x="5914724" y="4107695"/>
            <a:ext cx="4650582" cy="1070214"/>
          </a:xfrm>
        </p:spPr>
      </p:pic>
      <p:pic>
        <p:nvPicPr>
          <p:cNvPr id="7" name="Resim 6">
            <a:extLst>
              <a:ext uri="{FF2B5EF4-FFF2-40B4-BE49-F238E27FC236}">
                <a16:creationId xmlns:a16="http://schemas.microsoft.com/office/drawing/2014/main" id="{71D2E2EF-4396-4FFD-9157-08A27257E5F8}"/>
              </a:ext>
            </a:extLst>
          </p:cNvPr>
          <p:cNvPicPr>
            <a:picLocks noChangeAspect="1"/>
          </p:cNvPicPr>
          <p:nvPr/>
        </p:nvPicPr>
        <p:blipFill rotWithShape="1">
          <a:blip r:embed="rId3">
            <a:extLst>
              <a:ext uri="{28A0092B-C50C-407E-A947-70E740481C1C}">
                <a14:useLocalDpi xmlns:a14="http://schemas.microsoft.com/office/drawing/2010/main" val="0"/>
              </a:ext>
            </a:extLst>
          </a:blip>
          <a:srcRect t="1" b="7837"/>
          <a:stretch/>
        </p:blipFill>
        <p:spPr>
          <a:xfrm>
            <a:off x="1026318" y="295482"/>
            <a:ext cx="4317207" cy="6267035"/>
          </a:xfrm>
          <a:prstGeom prst="rect">
            <a:avLst/>
          </a:prstGeom>
        </p:spPr>
      </p:pic>
      <p:sp>
        <p:nvSpPr>
          <p:cNvPr id="6" name="Metin kutusu 5">
            <a:extLst>
              <a:ext uri="{FF2B5EF4-FFF2-40B4-BE49-F238E27FC236}">
                <a16:creationId xmlns:a16="http://schemas.microsoft.com/office/drawing/2014/main" id="{E72DC276-C888-44C0-9435-20BABF6CB600}"/>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24</a:t>
            </a:r>
          </a:p>
        </p:txBody>
      </p:sp>
    </p:spTree>
    <p:extLst>
      <p:ext uri="{BB962C8B-B14F-4D97-AF65-F5344CB8AC3E}">
        <p14:creationId xmlns:p14="http://schemas.microsoft.com/office/powerpoint/2010/main" val="2123633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D84507-9A82-4130-9CA0-2B4524E8E24C}"/>
              </a:ext>
            </a:extLst>
          </p:cNvPr>
          <p:cNvSpPr>
            <a:spLocks noGrp="1"/>
          </p:cNvSpPr>
          <p:nvPr>
            <p:ph type="title"/>
          </p:nvPr>
        </p:nvSpPr>
        <p:spPr>
          <a:xfrm>
            <a:off x="438149" y="419100"/>
            <a:ext cx="11972925" cy="1410731"/>
          </a:xfrm>
        </p:spPr>
        <p:txBody>
          <a:bodyPr>
            <a:normAutofit/>
          </a:bodyPr>
          <a:lstStyle/>
          <a:p>
            <a:r>
              <a:rPr lang="tr-TR" b="1" i="0" dirty="0">
                <a:solidFill>
                  <a:schemeClr val="accent2">
                    <a:lumMod val="75000"/>
                  </a:schemeClr>
                </a:solidFill>
                <a:latin typeface="Times New Roman" panose="02020603050405020304" pitchFamily="18" charset="0"/>
                <a:cs typeface="Times New Roman" panose="02020603050405020304" pitchFamily="18" charset="0"/>
              </a:rPr>
              <a:t>CRISPR-CAS 9 </a:t>
            </a:r>
            <a:r>
              <a:rPr lang="tr-TR" b="1" i="0" cap="none" dirty="0">
                <a:solidFill>
                  <a:schemeClr val="accent2">
                    <a:lumMod val="75000"/>
                  </a:schemeClr>
                </a:solidFill>
                <a:latin typeface="Times New Roman" panose="02020603050405020304" pitchFamily="18" charset="0"/>
                <a:cs typeface="Times New Roman" panose="02020603050405020304" pitchFamily="18" charset="0"/>
              </a:rPr>
              <a:t>Sisteminin Temel Uygulaması</a:t>
            </a:r>
            <a:endParaRPr lang="tr-TR" b="1" i="0"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0" name="İçerik Yer Tutucusu 7">
            <a:extLst>
              <a:ext uri="{FF2B5EF4-FFF2-40B4-BE49-F238E27FC236}">
                <a16:creationId xmlns:a16="http://schemas.microsoft.com/office/drawing/2014/main" id="{291AF991-A77C-4861-8E5E-4A2FCA016A14}"/>
              </a:ext>
            </a:extLst>
          </p:cNvPr>
          <p:cNvPicPr>
            <a:picLocks/>
          </p:cNvPicPr>
          <p:nvPr/>
        </p:nvPicPr>
        <p:blipFill rotWithShape="1">
          <a:blip r:embed="rId2" cstate="print">
            <a:extLst>
              <a:ext uri="{28A0092B-C50C-407E-A947-70E740481C1C}">
                <a14:useLocalDpi xmlns:a14="http://schemas.microsoft.com/office/drawing/2010/main" val="0"/>
              </a:ext>
            </a:extLst>
          </a:blip>
          <a:srcRect l="5659" t="44147" r="4917" b="1443"/>
          <a:stretch/>
        </p:blipFill>
        <p:spPr bwMode="auto">
          <a:xfrm>
            <a:off x="3514724" y="1706006"/>
            <a:ext cx="5457825" cy="5151994"/>
          </a:xfrm>
          <a:prstGeom prst="rect">
            <a:avLst/>
          </a:prstGeom>
          <a:noFill/>
          <a:ln>
            <a:noFill/>
          </a:ln>
        </p:spPr>
      </p:pic>
      <p:sp>
        <p:nvSpPr>
          <p:cNvPr id="4" name="Metin kutusu 3">
            <a:extLst>
              <a:ext uri="{FF2B5EF4-FFF2-40B4-BE49-F238E27FC236}">
                <a16:creationId xmlns:a16="http://schemas.microsoft.com/office/drawing/2014/main" id="{8361F512-854B-4CD9-B49E-D0774FDD725E}"/>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25</a:t>
            </a:r>
          </a:p>
        </p:txBody>
      </p:sp>
    </p:spTree>
    <p:extLst>
      <p:ext uri="{BB962C8B-B14F-4D97-AF65-F5344CB8AC3E}">
        <p14:creationId xmlns:p14="http://schemas.microsoft.com/office/powerpoint/2010/main" val="3402926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0D6D2570-EA2F-4725-97DC-B404EE366CBB}"/>
              </a:ext>
            </a:extLst>
          </p:cNvPr>
          <p:cNvSpPr txBox="1"/>
          <p:nvPr/>
        </p:nvSpPr>
        <p:spPr>
          <a:xfrm>
            <a:off x="278767" y="2459504"/>
            <a:ext cx="4483734" cy="2308324"/>
          </a:xfrm>
          <a:prstGeom prst="rect">
            <a:avLst/>
          </a:prstGeom>
          <a:noFill/>
        </p:spPr>
        <p:txBody>
          <a:bodyPr wrap="square" rtlCol="0">
            <a:spAutoFit/>
          </a:bodyPr>
          <a:lstStyle/>
          <a:p>
            <a:r>
              <a:rPr lang="tr-TR" sz="2400" b="0" i="0" u="none" strike="noStrike" baseline="0" dirty="0">
                <a:solidFill>
                  <a:schemeClr val="accent2"/>
                </a:solidFill>
                <a:latin typeface="Times New Roman" panose="02020603050405020304" pitchFamily="18" charset="0"/>
              </a:rPr>
              <a:t>(A) Genetik tarama ile anahtar genin belirlenmesi. (B) </a:t>
            </a:r>
            <a:r>
              <a:rPr lang="tr-TR" sz="2400" b="0" i="0" u="none" strike="noStrike" baseline="0" dirty="0" err="1">
                <a:solidFill>
                  <a:schemeClr val="accent2"/>
                </a:solidFill>
                <a:latin typeface="Times New Roman" panose="02020603050405020304" pitchFamily="18" charset="0"/>
              </a:rPr>
              <a:t>Crıspr</a:t>
            </a:r>
            <a:r>
              <a:rPr lang="tr-TR" sz="2400" b="0" i="0" u="none" strike="noStrike" baseline="0" dirty="0">
                <a:solidFill>
                  <a:schemeClr val="accent2"/>
                </a:solidFill>
                <a:latin typeface="Times New Roman" panose="02020603050405020304" pitchFamily="18" charset="0"/>
              </a:rPr>
              <a:t>/</a:t>
            </a:r>
            <a:r>
              <a:rPr lang="tr-TR" sz="2400" b="0" i="0" u="none" strike="noStrike" baseline="0" dirty="0" err="1">
                <a:solidFill>
                  <a:schemeClr val="accent2"/>
                </a:solidFill>
                <a:latin typeface="Times New Roman" panose="02020603050405020304" pitchFamily="18" charset="0"/>
              </a:rPr>
              <a:t>Cas</a:t>
            </a:r>
            <a:r>
              <a:rPr lang="tr-TR" sz="2400" b="0" i="0" u="none" strike="noStrike" baseline="0" dirty="0">
                <a:solidFill>
                  <a:schemeClr val="accent2"/>
                </a:solidFill>
                <a:latin typeface="Times New Roman" panose="02020603050405020304" pitchFamily="18" charset="0"/>
              </a:rPr>
              <a:t> sisteminin Türev teknolojileri. (C) </a:t>
            </a:r>
            <a:r>
              <a:rPr lang="tr-TR" sz="2400" b="0" i="0" u="none" strike="noStrike" baseline="0" dirty="0" err="1">
                <a:solidFill>
                  <a:schemeClr val="accent2"/>
                </a:solidFill>
                <a:latin typeface="Times New Roman" panose="02020603050405020304" pitchFamily="18" charset="0"/>
              </a:rPr>
              <a:t>Crıspr</a:t>
            </a:r>
            <a:r>
              <a:rPr lang="tr-TR" sz="2400" b="0" i="0" u="none" strike="noStrike" baseline="0" dirty="0">
                <a:solidFill>
                  <a:schemeClr val="accent2"/>
                </a:solidFill>
                <a:latin typeface="Times New Roman" panose="02020603050405020304" pitchFamily="18" charset="0"/>
              </a:rPr>
              <a:t>/</a:t>
            </a:r>
            <a:r>
              <a:rPr lang="tr-TR" sz="2400" b="0" i="0" u="none" strike="noStrike" baseline="0" dirty="0" err="1">
                <a:solidFill>
                  <a:schemeClr val="accent2"/>
                </a:solidFill>
                <a:latin typeface="Times New Roman" panose="02020603050405020304" pitchFamily="18" charset="0"/>
              </a:rPr>
              <a:t>Cas</a:t>
            </a:r>
            <a:r>
              <a:rPr lang="tr-TR" sz="2400" b="0" i="0" u="none" strike="noStrike" baseline="0" dirty="0">
                <a:solidFill>
                  <a:schemeClr val="accent2"/>
                </a:solidFill>
                <a:latin typeface="Times New Roman" panose="02020603050405020304" pitchFamily="18" charset="0"/>
              </a:rPr>
              <a:t> sistemi ile </a:t>
            </a:r>
            <a:r>
              <a:rPr lang="tr-TR" sz="2400" b="0" i="0" u="none" strike="noStrike" baseline="0" dirty="0" err="1">
                <a:solidFill>
                  <a:schemeClr val="accent2"/>
                </a:solidFill>
                <a:latin typeface="Times New Roman" panose="02020603050405020304" pitchFamily="18" charset="0"/>
              </a:rPr>
              <a:t>dsDNA</a:t>
            </a:r>
            <a:r>
              <a:rPr lang="tr-TR" sz="2400" b="0" i="0" u="none" strike="noStrike" baseline="0" dirty="0">
                <a:solidFill>
                  <a:schemeClr val="accent2"/>
                </a:solidFill>
                <a:latin typeface="Times New Roman" panose="02020603050405020304" pitchFamily="18" charset="0"/>
              </a:rPr>
              <a:t> veya </a:t>
            </a:r>
            <a:r>
              <a:rPr lang="tr-TR" sz="2400" b="0" i="0" u="none" strike="noStrike" baseline="0" dirty="0" err="1">
                <a:solidFill>
                  <a:schemeClr val="accent2"/>
                </a:solidFill>
                <a:latin typeface="Times New Roman" panose="02020603050405020304" pitchFamily="18" charset="0"/>
              </a:rPr>
              <a:t>ssRNA</a:t>
            </a:r>
            <a:r>
              <a:rPr lang="tr-TR" sz="2400" b="0" i="0" u="none" strike="noStrike" baseline="0" dirty="0">
                <a:solidFill>
                  <a:schemeClr val="accent2"/>
                </a:solidFill>
                <a:latin typeface="Times New Roman" panose="02020603050405020304" pitchFamily="18" charset="0"/>
              </a:rPr>
              <a:t> virüsünün tespiti (</a:t>
            </a:r>
            <a:r>
              <a:rPr lang="tr-TR" sz="2400" b="0" i="0" u="none" strike="noStrike" baseline="0" dirty="0" err="1">
                <a:solidFill>
                  <a:schemeClr val="accent2"/>
                </a:solidFill>
                <a:latin typeface="Times New Roman" panose="02020603050405020304" pitchFamily="18" charset="0"/>
              </a:rPr>
              <a:t>Sherlock</a:t>
            </a:r>
            <a:r>
              <a:rPr lang="tr-TR" sz="2400" b="0" i="0" u="none" strike="noStrike" baseline="0" dirty="0">
                <a:solidFill>
                  <a:schemeClr val="accent2"/>
                </a:solidFill>
                <a:latin typeface="Times New Roman" panose="02020603050405020304" pitchFamily="18" charset="0"/>
              </a:rPr>
              <a:t> metodu).</a:t>
            </a:r>
          </a:p>
        </p:txBody>
      </p:sp>
      <p:pic>
        <p:nvPicPr>
          <p:cNvPr id="11" name="Resim 10">
            <a:extLst>
              <a:ext uri="{FF2B5EF4-FFF2-40B4-BE49-F238E27FC236}">
                <a16:creationId xmlns:a16="http://schemas.microsoft.com/office/drawing/2014/main" id="{D934CEA6-CCDA-42D7-A7A3-FD1B2A708A14}"/>
              </a:ext>
            </a:extLst>
          </p:cNvPr>
          <p:cNvPicPr>
            <a:picLocks noChangeAspect="1"/>
          </p:cNvPicPr>
          <p:nvPr/>
        </p:nvPicPr>
        <p:blipFill>
          <a:blip r:embed="rId2"/>
          <a:stretch>
            <a:fillRect/>
          </a:stretch>
        </p:blipFill>
        <p:spPr>
          <a:xfrm>
            <a:off x="4305299" y="4721251"/>
            <a:ext cx="7724547" cy="1666876"/>
          </a:xfrm>
          <a:prstGeom prst="rect">
            <a:avLst/>
          </a:prstGeom>
        </p:spPr>
      </p:pic>
      <p:pic>
        <p:nvPicPr>
          <p:cNvPr id="6" name="Resim 5">
            <a:extLst>
              <a:ext uri="{FF2B5EF4-FFF2-40B4-BE49-F238E27FC236}">
                <a16:creationId xmlns:a16="http://schemas.microsoft.com/office/drawing/2014/main" id="{960CCEF8-1B93-4795-B22F-884B70448F3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762501" y="355574"/>
            <a:ext cx="6481762" cy="1524000"/>
          </a:xfrm>
          <a:prstGeom prst="rect">
            <a:avLst/>
          </a:prstGeom>
        </p:spPr>
      </p:pic>
      <p:pic>
        <p:nvPicPr>
          <p:cNvPr id="8" name="Resim 7">
            <a:extLst>
              <a:ext uri="{FF2B5EF4-FFF2-40B4-BE49-F238E27FC236}">
                <a16:creationId xmlns:a16="http://schemas.microsoft.com/office/drawing/2014/main" id="{3A44D353-4814-4389-9A30-6C09B58940C4}"/>
              </a:ext>
            </a:extLst>
          </p:cNvPr>
          <p:cNvPicPr>
            <a:picLocks noChangeAspect="1"/>
          </p:cNvPicPr>
          <p:nvPr/>
        </p:nvPicPr>
        <p:blipFill>
          <a:blip r:embed="rId4"/>
          <a:stretch>
            <a:fillRect/>
          </a:stretch>
        </p:blipFill>
        <p:spPr>
          <a:xfrm>
            <a:off x="4762501" y="1736700"/>
            <a:ext cx="7079385" cy="3384603"/>
          </a:xfrm>
          <a:prstGeom prst="rect">
            <a:avLst/>
          </a:prstGeom>
        </p:spPr>
      </p:pic>
      <p:sp>
        <p:nvSpPr>
          <p:cNvPr id="12" name="Metin kutusu 11">
            <a:extLst>
              <a:ext uri="{FF2B5EF4-FFF2-40B4-BE49-F238E27FC236}">
                <a16:creationId xmlns:a16="http://schemas.microsoft.com/office/drawing/2014/main" id="{EDB2F920-6BAC-446E-9EDE-112657E71429}"/>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26</a:t>
            </a:r>
          </a:p>
        </p:txBody>
      </p:sp>
    </p:spTree>
    <p:extLst>
      <p:ext uri="{BB962C8B-B14F-4D97-AF65-F5344CB8AC3E}">
        <p14:creationId xmlns:p14="http://schemas.microsoft.com/office/powerpoint/2010/main" val="3013080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DE586AA5-AD7E-45CD-B421-94563243AD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0505" y="456519"/>
            <a:ext cx="7804845" cy="5506811"/>
          </a:xfrm>
        </p:spPr>
      </p:pic>
      <p:pic>
        <p:nvPicPr>
          <p:cNvPr id="9" name="Resim 8">
            <a:extLst>
              <a:ext uri="{FF2B5EF4-FFF2-40B4-BE49-F238E27FC236}">
                <a16:creationId xmlns:a16="http://schemas.microsoft.com/office/drawing/2014/main" id="{63A67387-BA57-4F9D-BAB4-A21826B54BB2}"/>
              </a:ext>
            </a:extLst>
          </p:cNvPr>
          <p:cNvPicPr>
            <a:picLocks noChangeAspect="1"/>
          </p:cNvPicPr>
          <p:nvPr/>
        </p:nvPicPr>
        <p:blipFill rotWithShape="1">
          <a:blip r:embed="rId3">
            <a:extLst>
              <a:ext uri="{28A0092B-C50C-407E-A947-70E740481C1C}">
                <a14:useLocalDpi xmlns:a14="http://schemas.microsoft.com/office/drawing/2010/main" val="0"/>
              </a:ext>
            </a:extLst>
          </a:blip>
          <a:srcRect l="2015" r="3784" b="3582"/>
          <a:stretch/>
        </p:blipFill>
        <p:spPr>
          <a:xfrm>
            <a:off x="8017844" y="3768655"/>
            <a:ext cx="3726482" cy="2832612"/>
          </a:xfrm>
          <a:prstGeom prst="rect">
            <a:avLst/>
          </a:prstGeom>
        </p:spPr>
      </p:pic>
      <p:sp>
        <p:nvSpPr>
          <p:cNvPr id="4" name="Metin kutusu 3">
            <a:extLst>
              <a:ext uri="{FF2B5EF4-FFF2-40B4-BE49-F238E27FC236}">
                <a16:creationId xmlns:a16="http://schemas.microsoft.com/office/drawing/2014/main" id="{F13FE466-C584-4391-AC0C-6FF161C13D23}"/>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27</a:t>
            </a:r>
          </a:p>
        </p:txBody>
      </p:sp>
      <p:sp>
        <p:nvSpPr>
          <p:cNvPr id="6" name="Metin kutusu 5">
            <a:extLst>
              <a:ext uri="{FF2B5EF4-FFF2-40B4-BE49-F238E27FC236}">
                <a16:creationId xmlns:a16="http://schemas.microsoft.com/office/drawing/2014/main" id="{B6982232-C92C-41E2-B59D-7DF90B18F75B}"/>
              </a:ext>
            </a:extLst>
          </p:cNvPr>
          <p:cNvSpPr txBox="1"/>
          <p:nvPr/>
        </p:nvSpPr>
        <p:spPr>
          <a:xfrm>
            <a:off x="1417020" y="6165502"/>
            <a:ext cx="6153150" cy="646331"/>
          </a:xfrm>
          <a:prstGeom prst="rect">
            <a:avLst/>
          </a:prstGeom>
          <a:noFill/>
        </p:spPr>
        <p:txBody>
          <a:bodyPr wrap="square" rtlCol="0">
            <a:spAutoFit/>
          </a:bodyPr>
          <a:lstStyle/>
          <a:p>
            <a:r>
              <a:rPr lang="tr-TR" dirty="0">
                <a:hlinkClick r:id="rId4"/>
              </a:rPr>
              <a:t>https://www.youtube.com/watch?v=4YKFw2KZA5o&amp;feature=youtu.be</a:t>
            </a:r>
            <a:endParaRPr lang="tr-TR" dirty="0"/>
          </a:p>
          <a:p>
            <a:endParaRPr lang="tr-TR" dirty="0"/>
          </a:p>
        </p:txBody>
      </p:sp>
    </p:spTree>
    <p:extLst>
      <p:ext uri="{BB962C8B-B14F-4D97-AF65-F5344CB8AC3E}">
        <p14:creationId xmlns:p14="http://schemas.microsoft.com/office/powerpoint/2010/main" val="1791728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372FD1-D64B-4F3F-B60A-A54CB22BF031}"/>
              </a:ext>
            </a:extLst>
          </p:cNvPr>
          <p:cNvSpPr>
            <a:spLocks noGrp="1"/>
          </p:cNvSpPr>
          <p:nvPr>
            <p:ph type="title"/>
          </p:nvPr>
        </p:nvSpPr>
        <p:spPr/>
        <p:txBody>
          <a:bodyPr>
            <a:normAutofit/>
          </a:bodyPr>
          <a:lstStyle/>
          <a:p>
            <a:r>
              <a:rPr lang="tr-TR" b="1" i="0" cap="none" dirty="0">
                <a:solidFill>
                  <a:schemeClr val="accent2">
                    <a:lumMod val="75000"/>
                  </a:schemeClr>
                </a:solidFill>
                <a:latin typeface="Times New Roman" panose="02020603050405020304" pitchFamily="18" charset="0"/>
                <a:cs typeface="Times New Roman" panose="02020603050405020304" pitchFamily="18" charset="0"/>
              </a:rPr>
              <a:t>Teknik İyileştirme Alanları: DSB Onarımı, </a:t>
            </a:r>
            <a:r>
              <a:rPr lang="tr-TR" b="1" i="0" cap="none" dirty="0" err="1">
                <a:solidFill>
                  <a:schemeClr val="accent2">
                    <a:lumMod val="75000"/>
                  </a:schemeClr>
                </a:solidFill>
                <a:latin typeface="Times New Roman" panose="02020603050405020304" pitchFamily="18" charset="0"/>
                <a:cs typeface="Times New Roman" panose="02020603050405020304" pitchFamily="18" charset="0"/>
              </a:rPr>
              <a:t>Nükleazlar</a:t>
            </a:r>
            <a:r>
              <a:rPr lang="tr-TR" b="1" i="0" cap="none" dirty="0">
                <a:solidFill>
                  <a:schemeClr val="accent2">
                    <a:lumMod val="75000"/>
                  </a:schemeClr>
                </a:solidFill>
                <a:latin typeface="Times New Roman" panose="02020603050405020304" pitchFamily="18" charset="0"/>
                <a:cs typeface="Times New Roman" panose="02020603050405020304" pitchFamily="18" charset="0"/>
              </a:rPr>
              <a:t>, Teslimat</a:t>
            </a:r>
          </a:p>
        </p:txBody>
      </p:sp>
      <p:sp>
        <p:nvSpPr>
          <p:cNvPr id="3" name="İçerik Yer Tutucusu 2">
            <a:extLst>
              <a:ext uri="{FF2B5EF4-FFF2-40B4-BE49-F238E27FC236}">
                <a16:creationId xmlns:a16="http://schemas.microsoft.com/office/drawing/2014/main" id="{3E354C86-090B-4E5A-8F9F-D3B38001B520}"/>
              </a:ext>
            </a:extLst>
          </p:cNvPr>
          <p:cNvSpPr>
            <a:spLocks noGrp="1"/>
          </p:cNvSpPr>
          <p:nvPr>
            <p:ph idx="1"/>
          </p:nvPr>
        </p:nvSpPr>
        <p:spPr/>
        <p:txBody>
          <a:bodyPr>
            <a:normAutofit/>
          </a:bodyPr>
          <a:lstStyle/>
          <a:p>
            <a:pPr algn="just"/>
            <a:r>
              <a:rPr lang="tr-TR" b="0" i="0" u="none" strike="noStrike" baseline="0" dirty="0">
                <a:solidFill>
                  <a:schemeClr val="accent2"/>
                </a:solidFill>
                <a:latin typeface="Times New Roman" panose="02020603050405020304" pitchFamily="18" charset="0"/>
              </a:rPr>
              <a:t>CRISPR-Cas9'un insan hastalarda klinik uygulamasından önce, sistemin güvenliği ve etkinliği doğrulanmalıdır. Genom düzenleme araçlarının özgüllüğü ve verimliliği</a:t>
            </a:r>
            <a:r>
              <a:rPr lang="tr-TR" b="0" i="0" u="sng" strike="noStrike" baseline="0" dirty="0">
                <a:solidFill>
                  <a:schemeClr val="accent2"/>
                </a:solidFill>
                <a:latin typeface="Times New Roman" panose="02020603050405020304" pitchFamily="18" charset="0"/>
              </a:rPr>
              <a:t>, DSB onarım yollarını hedefleyerek</a:t>
            </a:r>
            <a:r>
              <a:rPr lang="tr-TR" b="0" i="0" strike="noStrike" baseline="0" dirty="0">
                <a:solidFill>
                  <a:schemeClr val="accent2"/>
                </a:solidFill>
                <a:latin typeface="Times New Roman" panose="02020603050405020304" pitchFamily="18" charset="0"/>
              </a:rPr>
              <a:t>, </a:t>
            </a:r>
            <a:r>
              <a:rPr lang="tr-TR" b="0" i="0" u="sng" strike="noStrike" baseline="0" dirty="0" err="1">
                <a:solidFill>
                  <a:schemeClr val="accent2"/>
                </a:solidFill>
                <a:latin typeface="Times New Roman" panose="02020603050405020304" pitchFamily="18" charset="0"/>
              </a:rPr>
              <a:t>nükleazları</a:t>
            </a:r>
            <a:r>
              <a:rPr lang="tr-TR" b="0" i="0" u="sng" strike="noStrike" baseline="0" dirty="0">
                <a:solidFill>
                  <a:schemeClr val="accent2"/>
                </a:solidFill>
                <a:latin typeface="Times New Roman" panose="02020603050405020304" pitchFamily="18" charset="0"/>
              </a:rPr>
              <a:t> değiştirerek</a:t>
            </a:r>
            <a:r>
              <a:rPr lang="tr-TR" b="0" i="0" u="none" strike="noStrike" baseline="0" dirty="0">
                <a:solidFill>
                  <a:schemeClr val="accent2"/>
                </a:solidFill>
                <a:latin typeface="Times New Roman" panose="02020603050405020304" pitchFamily="18" charset="0"/>
              </a:rPr>
              <a:t> ve </a:t>
            </a:r>
            <a:r>
              <a:rPr lang="tr-TR" b="0" i="0" u="sng" strike="noStrike" baseline="0" dirty="0">
                <a:solidFill>
                  <a:schemeClr val="accent2"/>
                </a:solidFill>
                <a:latin typeface="Times New Roman" panose="02020603050405020304" pitchFamily="18" charset="0"/>
              </a:rPr>
              <a:t>teslimat </a:t>
            </a:r>
            <a:r>
              <a:rPr lang="tr-TR" b="0" i="0" u="sng" strike="noStrike" baseline="0" dirty="0" err="1">
                <a:solidFill>
                  <a:schemeClr val="accent2"/>
                </a:solidFill>
                <a:latin typeface="Times New Roman" panose="02020603050405020304" pitchFamily="18" charset="0"/>
              </a:rPr>
              <a:t>modunu</a:t>
            </a:r>
            <a:r>
              <a:rPr lang="tr-TR" b="0" i="0" u="sng" strike="noStrike" baseline="0" dirty="0">
                <a:solidFill>
                  <a:schemeClr val="accent2"/>
                </a:solidFill>
                <a:latin typeface="Times New Roman" panose="02020603050405020304" pitchFamily="18" charset="0"/>
              </a:rPr>
              <a:t> değiştirerek </a:t>
            </a:r>
            <a:r>
              <a:rPr lang="tr-TR" b="0" i="0" u="none" strike="noStrike" baseline="0" dirty="0">
                <a:solidFill>
                  <a:schemeClr val="accent2"/>
                </a:solidFill>
                <a:latin typeface="Times New Roman" panose="02020603050405020304" pitchFamily="18" charset="0"/>
              </a:rPr>
              <a:t>geliştirilebilir. </a:t>
            </a:r>
            <a:endParaRPr lang="tr-TR" dirty="0">
              <a:solidFill>
                <a:schemeClr val="accent2"/>
              </a:solidFill>
            </a:endParaRPr>
          </a:p>
        </p:txBody>
      </p:sp>
      <p:sp>
        <p:nvSpPr>
          <p:cNvPr id="4" name="Ok: Beşgen 3">
            <a:extLst>
              <a:ext uri="{FF2B5EF4-FFF2-40B4-BE49-F238E27FC236}">
                <a16:creationId xmlns:a16="http://schemas.microsoft.com/office/drawing/2014/main" id="{47B9880B-116E-48EF-8023-9A864FD070CA}"/>
              </a:ext>
            </a:extLst>
          </p:cNvPr>
          <p:cNvSpPr/>
          <p:nvPr/>
        </p:nvSpPr>
        <p:spPr>
          <a:xfrm>
            <a:off x="1581150" y="4352925"/>
            <a:ext cx="2724150" cy="1333500"/>
          </a:xfrm>
          <a:prstGeom prst="homePlat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Times New Roman" panose="02020603050405020304" pitchFamily="18" charset="0"/>
                <a:cs typeface="Times New Roman" panose="02020603050405020304" pitchFamily="18" charset="0"/>
              </a:rPr>
              <a:t>     DSB </a:t>
            </a:r>
          </a:p>
          <a:p>
            <a:pPr algn="ctr"/>
            <a:r>
              <a:rPr lang="tr-TR" sz="2400" b="1" dirty="0">
                <a:latin typeface="Times New Roman" panose="02020603050405020304" pitchFamily="18" charset="0"/>
                <a:cs typeface="Times New Roman" panose="02020603050405020304" pitchFamily="18" charset="0"/>
              </a:rPr>
              <a:t>     Onarımı</a:t>
            </a:r>
          </a:p>
        </p:txBody>
      </p:sp>
      <p:sp>
        <p:nvSpPr>
          <p:cNvPr id="5" name="Ok: Beşgen 4">
            <a:extLst>
              <a:ext uri="{FF2B5EF4-FFF2-40B4-BE49-F238E27FC236}">
                <a16:creationId xmlns:a16="http://schemas.microsoft.com/office/drawing/2014/main" id="{74EDAF9E-7DBF-4DD8-8EFC-BCA9D3D3A9EB}"/>
              </a:ext>
            </a:extLst>
          </p:cNvPr>
          <p:cNvSpPr/>
          <p:nvPr/>
        </p:nvSpPr>
        <p:spPr>
          <a:xfrm>
            <a:off x="4895850" y="4352925"/>
            <a:ext cx="2724150" cy="1333500"/>
          </a:xfrm>
          <a:prstGeom prst="homePlat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Times New Roman" panose="02020603050405020304" pitchFamily="18" charset="0"/>
                <a:cs typeface="Times New Roman" panose="02020603050405020304" pitchFamily="18" charset="0"/>
              </a:rPr>
              <a:t>         </a:t>
            </a:r>
            <a:r>
              <a:rPr lang="tr-TR" sz="2400" b="1" dirty="0" err="1">
                <a:latin typeface="Times New Roman" panose="02020603050405020304" pitchFamily="18" charset="0"/>
                <a:cs typeface="Times New Roman" panose="02020603050405020304" pitchFamily="18" charset="0"/>
              </a:rPr>
              <a:t>Nükleazlar</a:t>
            </a:r>
            <a:endParaRPr lang="tr-TR" sz="2400" b="1" dirty="0">
              <a:latin typeface="Times New Roman" panose="02020603050405020304" pitchFamily="18" charset="0"/>
              <a:cs typeface="Times New Roman" panose="02020603050405020304" pitchFamily="18" charset="0"/>
            </a:endParaRPr>
          </a:p>
        </p:txBody>
      </p:sp>
      <p:sp>
        <p:nvSpPr>
          <p:cNvPr id="6" name="Ok: Beşgen 5">
            <a:extLst>
              <a:ext uri="{FF2B5EF4-FFF2-40B4-BE49-F238E27FC236}">
                <a16:creationId xmlns:a16="http://schemas.microsoft.com/office/drawing/2014/main" id="{DD8E6149-9004-4079-AA85-7687609E95BA}"/>
              </a:ext>
            </a:extLst>
          </p:cNvPr>
          <p:cNvSpPr/>
          <p:nvPr/>
        </p:nvSpPr>
        <p:spPr>
          <a:xfrm>
            <a:off x="8258175" y="4352925"/>
            <a:ext cx="2724150" cy="1333500"/>
          </a:xfrm>
          <a:prstGeom prst="homePlat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Times New Roman" panose="02020603050405020304" pitchFamily="18" charset="0"/>
                <a:cs typeface="Times New Roman" panose="02020603050405020304" pitchFamily="18" charset="0"/>
              </a:rPr>
              <a:t>         Teslimat</a:t>
            </a:r>
          </a:p>
        </p:txBody>
      </p:sp>
      <p:sp>
        <p:nvSpPr>
          <p:cNvPr id="7" name="Ok: Köşeli Çift Ayraç 6">
            <a:extLst>
              <a:ext uri="{FF2B5EF4-FFF2-40B4-BE49-F238E27FC236}">
                <a16:creationId xmlns:a16="http://schemas.microsoft.com/office/drawing/2014/main" id="{D087FE7A-4485-4FDA-8DD9-8F2C1B5D9F8F}"/>
              </a:ext>
            </a:extLst>
          </p:cNvPr>
          <p:cNvSpPr/>
          <p:nvPr/>
        </p:nvSpPr>
        <p:spPr>
          <a:xfrm>
            <a:off x="947738" y="4352925"/>
            <a:ext cx="1276350" cy="13335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8" name="Ok: Köşeli Çift Ayraç 7">
            <a:extLst>
              <a:ext uri="{FF2B5EF4-FFF2-40B4-BE49-F238E27FC236}">
                <a16:creationId xmlns:a16="http://schemas.microsoft.com/office/drawing/2014/main" id="{9265FEE6-50EC-4F13-8609-2D49D3215EC9}"/>
              </a:ext>
            </a:extLst>
          </p:cNvPr>
          <p:cNvSpPr/>
          <p:nvPr/>
        </p:nvSpPr>
        <p:spPr>
          <a:xfrm>
            <a:off x="4257675" y="4352925"/>
            <a:ext cx="1276350" cy="13335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9" name="Ok: Köşeli Çift Ayraç 8">
            <a:extLst>
              <a:ext uri="{FF2B5EF4-FFF2-40B4-BE49-F238E27FC236}">
                <a16:creationId xmlns:a16="http://schemas.microsoft.com/office/drawing/2014/main" id="{72F7E930-650D-4DF2-9CDD-A7CF10A039AF}"/>
              </a:ext>
            </a:extLst>
          </p:cNvPr>
          <p:cNvSpPr/>
          <p:nvPr/>
        </p:nvSpPr>
        <p:spPr>
          <a:xfrm>
            <a:off x="7620000" y="4352925"/>
            <a:ext cx="1276350" cy="13335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0" name="Metin kutusu 9">
            <a:extLst>
              <a:ext uri="{FF2B5EF4-FFF2-40B4-BE49-F238E27FC236}">
                <a16:creationId xmlns:a16="http://schemas.microsoft.com/office/drawing/2014/main" id="{A1A43966-6336-4DF8-BB2C-F440DC04AC6C}"/>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28</a:t>
            </a:r>
          </a:p>
        </p:txBody>
      </p:sp>
    </p:spTree>
    <p:extLst>
      <p:ext uri="{BB962C8B-B14F-4D97-AF65-F5344CB8AC3E}">
        <p14:creationId xmlns:p14="http://schemas.microsoft.com/office/powerpoint/2010/main" val="1968155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C95A71-F894-415C-BDC5-1E03BB37EF24}"/>
              </a:ext>
            </a:extLst>
          </p:cNvPr>
          <p:cNvSpPr>
            <a:spLocks noGrp="1"/>
          </p:cNvSpPr>
          <p:nvPr>
            <p:ph type="title"/>
          </p:nvPr>
        </p:nvSpPr>
        <p:spPr>
          <a:xfrm>
            <a:off x="902368" y="437148"/>
            <a:ext cx="10696074" cy="1809749"/>
          </a:xfrm>
        </p:spPr>
        <p:txBody>
          <a:bodyPr>
            <a:normAutofit/>
          </a:bodyPr>
          <a:lstStyle/>
          <a:p>
            <a:r>
              <a:rPr lang="tr-TR" b="1" i="0" dirty="0">
                <a:solidFill>
                  <a:schemeClr val="accent2">
                    <a:lumMod val="75000"/>
                  </a:schemeClr>
                </a:solidFill>
                <a:latin typeface="Times New Roman" panose="02020603050405020304" pitchFamily="18" charset="0"/>
                <a:cs typeface="Times New Roman" panose="02020603050405020304" pitchFamily="18" charset="0"/>
              </a:rPr>
              <a:t>CRISPR-CAS </a:t>
            </a:r>
            <a:r>
              <a:rPr lang="tr-TR" b="1" i="0" cap="none" dirty="0">
                <a:solidFill>
                  <a:schemeClr val="accent2">
                    <a:lumMod val="75000"/>
                  </a:schemeClr>
                </a:solidFill>
                <a:latin typeface="Times New Roman" panose="02020603050405020304" pitchFamily="18" charset="0"/>
                <a:cs typeface="Times New Roman" panose="02020603050405020304" pitchFamily="18" charset="0"/>
              </a:rPr>
              <a:t>Sisteminin Güvenliğini Artırmak İçin Yöntemler Ve Stratejiler</a:t>
            </a:r>
            <a:endParaRPr lang="tr-TR" b="1" i="0" dirty="0">
              <a:solidFill>
                <a:schemeClr val="accent2">
                  <a:lumMod val="75000"/>
                </a:schemeClr>
              </a:solidFill>
            </a:endParaRPr>
          </a:p>
        </p:txBody>
      </p:sp>
      <p:pic>
        <p:nvPicPr>
          <p:cNvPr id="6" name="İçerik Yer Tutucusu 5">
            <a:extLst>
              <a:ext uri="{FF2B5EF4-FFF2-40B4-BE49-F238E27FC236}">
                <a16:creationId xmlns:a16="http://schemas.microsoft.com/office/drawing/2014/main" id="{0BEAB1CF-D1A4-44C8-9575-9D87B597D7E7}"/>
              </a:ext>
            </a:extLst>
          </p:cNvPr>
          <p:cNvPicPr>
            <a:picLocks noGrp="1" noChangeAspect="1"/>
          </p:cNvPicPr>
          <p:nvPr>
            <p:ph idx="1"/>
          </p:nvPr>
        </p:nvPicPr>
        <p:blipFill>
          <a:blip r:embed="rId2"/>
          <a:stretch>
            <a:fillRect/>
          </a:stretch>
        </p:blipFill>
        <p:spPr>
          <a:xfrm>
            <a:off x="1863200" y="2332321"/>
            <a:ext cx="8465600" cy="4088531"/>
          </a:xfrm>
        </p:spPr>
      </p:pic>
      <p:sp>
        <p:nvSpPr>
          <p:cNvPr id="4" name="Metin kutusu 3">
            <a:extLst>
              <a:ext uri="{FF2B5EF4-FFF2-40B4-BE49-F238E27FC236}">
                <a16:creationId xmlns:a16="http://schemas.microsoft.com/office/drawing/2014/main" id="{A3DE6B86-5AA9-41A4-9FE4-076E08A69702}"/>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29</a:t>
            </a:r>
          </a:p>
        </p:txBody>
      </p:sp>
    </p:spTree>
    <p:extLst>
      <p:ext uri="{BB962C8B-B14F-4D97-AF65-F5344CB8AC3E}">
        <p14:creationId xmlns:p14="http://schemas.microsoft.com/office/powerpoint/2010/main" val="2545164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F90379-3C08-4861-8E0D-D02477264B7E}"/>
              </a:ext>
            </a:extLst>
          </p:cNvPr>
          <p:cNvSpPr>
            <a:spLocks noGrp="1"/>
          </p:cNvSpPr>
          <p:nvPr>
            <p:ph type="title"/>
          </p:nvPr>
        </p:nvSpPr>
        <p:spPr/>
        <p:txBody>
          <a:bodyPr/>
          <a:lstStyle/>
          <a:p>
            <a:r>
              <a:rPr lang="tr-TR" b="1" i="0" dirty="0">
                <a:solidFill>
                  <a:schemeClr val="accent2">
                    <a:lumMod val="75000"/>
                  </a:schemeClr>
                </a:solidFill>
                <a:latin typeface="Times New Roman" panose="02020603050405020304" pitchFamily="18" charset="0"/>
                <a:cs typeface="Times New Roman" panose="02020603050405020304" pitchFamily="18" charset="0"/>
              </a:rPr>
              <a:t>etik</a:t>
            </a:r>
          </a:p>
        </p:txBody>
      </p:sp>
      <p:sp>
        <p:nvSpPr>
          <p:cNvPr id="3" name="İçerik Yer Tutucusu 2">
            <a:extLst>
              <a:ext uri="{FF2B5EF4-FFF2-40B4-BE49-F238E27FC236}">
                <a16:creationId xmlns:a16="http://schemas.microsoft.com/office/drawing/2014/main" id="{D0BEDC13-751C-4A5E-9653-5A0FC2E33757}"/>
              </a:ext>
            </a:extLst>
          </p:cNvPr>
          <p:cNvSpPr>
            <a:spLocks noGrp="1"/>
          </p:cNvSpPr>
          <p:nvPr>
            <p:ph idx="1"/>
          </p:nvPr>
        </p:nvSpPr>
        <p:spPr/>
        <p:txBody>
          <a:bodyPr/>
          <a:lstStyle/>
          <a:p>
            <a:pPr algn="just"/>
            <a:r>
              <a:rPr lang="tr-TR" dirty="0">
                <a:solidFill>
                  <a:schemeClr val="accent2"/>
                </a:solidFill>
                <a:latin typeface="Times New Roman" panose="02020603050405020304" pitchFamily="18" charset="0"/>
                <a:cs typeface="Times New Roman" panose="02020603050405020304" pitchFamily="18" charset="0"/>
              </a:rPr>
              <a:t>CRISPR kulağa umut verici gelse de, bu teknik hakkında çeşitli endişeler dile getirildi. 2015'in başlarında, Çinli bir araştırma grubu CRISPR-Cas9'u, cansız insan üç çekirdekli zigotları üzerinde düzenleme yapmak için kullandı ve etik çıkarımlara ilişkin güçlü bir tartışmayı teşvik etti. Washington'daki Uluslararası İnsan Geni Düzenleme Zirvesi 2015'in sonlarında toplandı ve bilim adamlarının insan </a:t>
            </a:r>
            <a:r>
              <a:rPr lang="tr-TR" dirty="0" err="1">
                <a:solidFill>
                  <a:schemeClr val="accent2"/>
                </a:solidFill>
                <a:latin typeface="Times New Roman" panose="02020603050405020304" pitchFamily="18" charset="0"/>
                <a:cs typeface="Times New Roman" panose="02020603050405020304" pitchFamily="18" charset="0"/>
              </a:rPr>
              <a:t>germ</a:t>
            </a:r>
            <a:r>
              <a:rPr lang="tr-TR" dirty="0">
                <a:solidFill>
                  <a:schemeClr val="accent2"/>
                </a:solidFill>
                <a:latin typeface="Times New Roman" panose="02020603050405020304" pitchFamily="18" charset="0"/>
                <a:cs typeface="Times New Roman" panose="02020603050405020304" pitchFamily="18" charset="0"/>
              </a:rPr>
              <a:t> hattı mühendisliği konusunda fikir birliğine varabilecekleri bir forum sağladı.</a:t>
            </a:r>
          </a:p>
        </p:txBody>
      </p:sp>
      <p:sp>
        <p:nvSpPr>
          <p:cNvPr id="4" name="Metin kutusu 3">
            <a:extLst>
              <a:ext uri="{FF2B5EF4-FFF2-40B4-BE49-F238E27FC236}">
                <a16:creationId xmlns:a16="http://schemas.microsoft.com/office/drawing/2014/main" id="{1144563E-18EE-4D01-9A3B-B4714F748CE2}"/>
              </a:ext>
            </a:extLst>
          </p:cNvPr>
          <p:cNvSpPr txBox="1"/>
          <p:nvPr/>
        </p:nvSpPr>
        <p:spPr>
          <a:xfrm>
            <a:off x="11744326" y="6488668"/>
            <a:ext cx="447674" cy="369332"/>
          </a:xfrm>
          <a:prstGeom prst="rect">
            <a:avLst/>
          </a:prstGeom>
          <a:noFill/>
        </p:spPr>
        <p:txBody>
          <a:bodyPr wrap="square" rtlCol="0">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30</a:t>
            </a:r>
          </a:p>
        </p:txBody>
      </p:sp>
    </p:spTree>
    <p:extLst>
      <p:ext uri="{BB962C8B-B14F-4D97-AF65-F5344CB8AC3E}">
        <p14:creationId xmlns:p14="http://schemas.microsoft.com/office/powerpoint/2010/main" val="776094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A30472-F937-4255-AF58-D61C81BF9700}"/>
              </a:ext>
            </a:extLst>
          </p:cNvPr>
          <p:cNvSpPr>
            <a:spLocks noGrp="1"/>
          </p:cNvSpPr>
          <p:nvPr>
            <p:ph type="title"/>
          </p:nvPr>
        </p:nvSpPr>
        <p:spPr>
          <a:xfrm>
            <a:off x="2914650" y="495602"/>
            <a:ext cx="6362700" cy="1382156"/>
          </a:xfrm>
        </p:spPr>
        <p:txBody>
          <a:bodyPr>
            <a:normAutofit/>
          </a:bodyPr>
          <a:lstStyle/>
          <a:p>
            <a:r>
              <a:rPr lang="tr-TR" sz="6600" b="1" dirty="0">
                <a:solidFill>
                  <a:schemeClr val="accent2">
                    <a:lumMod val="75000"/>
                  </a:schemeClr>
                </a:solidFill>
                <a:latin typeface="Times New Roman" panose="02020603050405020304" pitchFamily="18" charset="0"/>
                <a:ea typeface="Tahoma" panose="020B0604030504040204" pitchFamily="34" charset="0"/>
                <a:cs typeface="Times New Roman" panose="02020603050405020304" pitchFamily="18" charset="0"/>
              </a:rPr>
              <a:t>TEŞEKKÜRLER</a:t>
            </a:r>
          </a:p>
        </p:txBody>
      </p:sp>
      <p:pic>
        <p:nvPicPr>
          <p:cNvPr id="13" name="İçerik Yer Tutucusu 12">
            <a:extLst>
              <a:ext uri="{FF2B5EF4-FFF2-40B4-BE49-F238E27FC236}">
                <a16:creationId xmlns:a16="http://schemas.microsoft.com/office/drawing/2014/main" id="{6DCCEA18-3A95-42BA-B00B-2CA1481B91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3474" y="1709751"/>
            <a:ext cx="7445052" cy="4652647"/>
          </a:xfrm>
          <a:effectLst>
            <a:softEdge rad="279400"/>
          </a:effectLst>
        </p:spPr>
      </p:pic>
    </p:spTree>
    <p:extLst>
      <p:ext uri="{BB962C8B-B14F-4D97-AF65-F5344CB8AC3E}">
        <p14:creationId xmlns:p14="http://schemas.microsoft.com/office/powerpoint/2010/main" val="187660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ADEF76-09D2-4DAE-B567-A381946865AF}"/>
              </a:ext>
            </a:extLst>
          </p:cNvPr>
          <p:cNvSpPr>
            <a:spLocks noGrp="1"/>
          </p:cNvSpPr>
          <p:nvPr>
            <p:ph type="title"/>
          </p:nvPr>
        </p:nvSpPr>
        <p:spPr>
          <a:xfrm>
            <a:off x="1143000" y="533401"/>
            <a:ext cx="9906000" cy="657224"/>
          </a:xfrm>
        </p:spPr>
        <p:txBody>
          <a:bodyPr>
            <a:normAutofit fontScale="90000"/>
          </a:bodyPr>
          <a:lstStyle/>
          <a:p>
            <a:r>
              <a:rPr lang="tr-TR" b="1" i="0" dirty="0">
                <a:solidFill>
                  <a:schemeClr val="accent2">
                    <a:lumMod val="75000"/>
                  </a:schemeClr>
                </a:solidFill>
                <a:latin typeface="Times New Roman" panose="02020603050405020304" pitchFamily="18" charset="0"/>
                <a:cs typeface="Times New Roman" panose="02020603050405020304" pitchFamily="18" charset="0"/>
              </a:rPr>
              <a:t>Kaynakça</a:t>
            </a:r>
          </a:p>
        </p:txBody>
      </p:sp>
      <p:sp>
        <p:nvSpPr>
          <p:cNvPr id="3" name="İçerik Yer Tutucusu 2">
            <a:extLst>
              <a:ext uri="{FF2B5EF4-FFF2-40B4-BE49-F238E27FC236}">
                <a16:creationId xmlns:a16="http://schemas.microsoft.com/office/drawing/2014/main" id="{66EA36FA-E5A9-4E3D-A448-007227FA6149}"/>
              </a:ext>
            </a:extLst>
          </p:cNvPr>
          <p:cNvSpPr>
            <a:spLocks noGrp="1"/>
          </p:cNvSpPr>
          <p:nvPr>
            <p:ph idx="1"/>
          </p:nvPr>
        </p:nvSpPr>
        <p:spPr>
          <a:xfrm>
            <a:off x="576262" y="1190625"/>
            <a:ext cx="11039475" cy="5591175"/>
          </a:xfrm>
        </p:spPr>
        <p:txBody>
          <a:bodyPr numCol="2">
            <a:normAutofit/>
          </a:bodyPr>
          <a:lstStyle/>
          <a:p>
            <a:pPr algn="just"/>
            <a:r>
              <a:rPr lang="tr-TR" sz="1200" b="0" i="0" dirty="0" err="1">
                <a:solidFill>
                  <a:schemeClr val="accent2"/>
                </a:solidFill>
                <a:effectLst/>
                <a:latin typeface="Arial" panose="020B0604020202020204" pitchFamily="34" charset="0"/>
              </a:rPr>
              <a:t>Yumlu</a:t>
            </a:r>
            <a:r>
              <a:rPr lang="tr-TR" sz="1200" b="0" i="0" dirty="0">
                <a:solidFill>
                  <a:schemeClr val="accent2"/>
                </a:solidFill>
                <a:effectLst/>
                <a:latin typeface="Arial" panose="020B0604020202020204" pitchFamily="34" charset="0"/>
              </a:rPr>
              <a:t>, S., </a:t>
            </a:r>
            <a:r>
              <a:rPr lang="tr-TR" sz="1200" b="0" i="0" dirty="0" err="1">
                <a:solidFill>
                  <a:schemeClr val="accent2"/>
                </a:solidFill>
                <a:effectLst/>
                <a:latin typeface="Arial" panose="020B0604020202020204" pitchFamily="34" charset="0"/>
              </a:rPr>
              <a:t>Stumm</a:t>
            </a:r>
            <a:r>
              <a:rPr lang="tr-TR" sz="1200" b="0" i="0" dirty="0">
                <a:solidFill>
                  <a:schemeClr val="accent2"/>
                </a:solidFill>
                <a:effectLst/>
                <a:latin typeface="Arial" panose="020B0604020202020204" pitchFamily="34" charset="0"/>
              </a:rPr>
              <a:t>, J., </a:t>
            </a:r>
            <a:r>
              <a:rPr lang="tr-TR" sz="1200" b="0" i="0" dirty="0" err="1">
                <a:solidFill>
                  <a:schemeClr val="accent2"/>
                </a:solidFill>
                <a:effectLst/>
                <a:latin typeface="Arial" panose="020B0604020202020204" pitchFamily="34" charset="0"/>
              </a:rPr>
              <a:t>Bashir</a:t>
            </a:r>
            <a:r>
              <a:rPr lang="tr-TR" sz="1200" b="0" i="0" dirty="0">
                <a:solidFill>
                  <a:schemeClr val="accent2"/>
                </a:solidFill>
                <a:effectLst/>
                <a:latin typeface="Arial" panose="020B0604020202020204" pitchFamily="34" charset="0"/>
              </a:rPr>
              <a:t>, S., </a:t>
            </a:r>
            <a:r>
              <a:rPr lang="tr-TR" sz="1200" b="0" i="0" dirty="0" err="1">
                <a:solidFill>
                  <a:schemeClr val="accent2"/>
                </a:solidFill>
                <a:effectLst/>
                <a:latin typeface="Arial" panose="020B0604020202020204" pitchFamily="34" charset="0"/>
              </a:rPr>
              <a:t>Dreyer</a:t>
            </a:r>
            <a:r>
              <a:rPr lang="tr-TR" sz="1200" b="0" i="0" dirty="0">
                <a:solidFill>
                  <a:schemeClr val="accent2"/>
                </a:solidFill>
                <a:effectLst/>
                <a:latin typeface="Arial" panose="020B0604020202020204" pitchFamily="34" charset="0"/>
              </a:rPr>
              <a:t>, A. K., </a:t>
            </a:r>
            <a:r>
              <a:rPr lang="tr-TR" sz="1200" b="0" i="0" dirty="0" err="1">
                <a:solidFill>
                  <a:schemeClr val="accent2"/>
                </a:solidFill>
                <a:effectLst/>
                <a:latin typeface="Arial" panose="020B0604020202020204" pitchFamily="34" charset="0"/>
              </a:rPr>
              <a:t>Lisowski</a:t>
            </a:r>
            <a:r>
              <a:rPr lang="tr-TR" sz="1200" b="0" i="0" dirty="0">
                <a:solidFill>
                  <a:schemeClr val="accent2"/>
                </a:solidFill>
                <a:effectLst/>
                <a:latin typeface="Arial" panose="020B0604020202020204" pitchFamily="34" charset="0"/>
              </a:rPr>
              <a:t>, P., </a:t>
            </a:r>
            <a:r>
              <a:rPr lang="tr-TR" sz="1200" b="0" i="0" dirty="0" err="1">
                <a:solidFill>
                  <a:schemeClr val="accent2"/>
                </a:solidFill>
                <a:effectLst/>
                <a:latin typeface="Arial" panose="020B0604020202020204" pitchFamily="34" charset="0"/>
              </a:rPr>
              <a:t>Danner</a:t>
            </a:r>
            <a:r>
              <a:rPr lang="tr-TR" sz="1200" b="0" i="0" dirty="0">
                <a:solidFill>
                  <a:schemeClr val="accent2"/>
                </a:solidFill>
                <a:effectLst/>
                <a:latin typeface="Arial" panose="020B0604020202020204" pitchFamily="34" charset="0"/>
              </a:rPr>
              <a:t>, E., &amp; </a:t>
            </a:r>
            <a:r>
              <a:rPr lang="tr-TR" sz="1200" b="0" i="0" dirty="0" err="1">
                <a:solidFill>
                  <a:schemeClr val="accent2"/>
                </a:solidFill>
                <a:effectLst/>
                <a:latin typeface="Arial" panose="020B0604020202020204" pitchFamily="34" charset="0"/>
              </a:rPr>
              <a:t>Kühn</a:t>
            </a:r>
            <a:r>
              <a:rPr lang="tr-TR" sz="1200" b="0" i="0" dirty="0">
                <a:solidFill>
                  <a:schemeClr val="accent2"/>
                </a:solidFill>
                <a:effectLst/>
                <a:latin typeface="Arial" panose="020B0604020202020204" pitchFamily="34" charset="0"/>
              </a:rPr>
              <a:t>, R. (2017). Gene </a:t>
            </a:r>
            <a:r>
              <a:rPr lang="tr-TR" sz="1200" b="0" i="0" dirty="0" err="1">
                <a:solidFill>
                  <a:schemeClr val="accent2"/>
                </a:solidFill>
                <a:effectLst/>
                <a:latin typeface="Arial" panose="020B0604020202020204" pitchFamily="34" charset="0"/>
              </a:rPr>
              <a:t>editing</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and</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clonal</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isolation</a:t>
            </a:r>
            <a:r>
              <a:rPr lang="tr-TR" sz="1200" b="0" i="0" dirty="0">
                <a:solidFill>
                  <a:schemeClr val="accent2"/>
                </a:solidFill>
                <a:effectLst/>
                <a:latin typeface="Arial" panose="020B0604020202020204" pitchFamily="34" charset="0"/>
              </a:rPr>
              <a:t> of </a:t>
            </a:r>
            <a:r>
              <a:rPr lang="tr-TR" sz="1200" b="0" i="0" dirty="0" err="1">
                <a:solidFill>
                  <a:schemeClr val="accent2"/>
                </a:solidFill>
                <a:effectLst/>
                <a:latin typeface="Arial" panose="020B0604020202020204" pitchFamily="34" charset="0"/>
              </a:rPr>
              <a:t>human</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induced</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pluripotent</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stem</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cells</a:t>
            </a:r>
            <a:r>
              <a:rPr lang="tr-TR" sz="1200" b="0" i="0" dirty="0">
                <a:solidFill>
                  <a:schemeClr val="accent2"/>
                </a:solidFill>
                <a:effectLst/>
                <a:latin typeface="Arial" panose="020B0604020202020204" pitchFamily="34" charset="0"/>
              </a:rPr>
              <a:t> </a:t>
            </a:r>
            <a:r>
              <a:rPr lang="tr-TR" sz="1200" b="0" i="0" dirty="0" err="1">
                <a:solidFill>
                  <a:schemeClr val="accent2"/>
                </a:solidFill>
                <a:effectLst/>
                <a:latin typeface="Arial" panose="020B0604020202020204" pitchFamily="34" charset="0"/>
              </a:rPr>
              <a:t>using</a:t>
            </a:r>
            <a:r>
              <a:rPr lang="tr-TR" sz="1200" b="0" i="0" dirty="0">
                <a:solidFill>
                  <a:schemeClr val="accent2"/>
                </a:solidFill>
                <a:effectLst/>
                <a:latin typeface="Arial" panose="020B0604020202020204" pitchFamily="34" charset="0"/>
              </a:rPr>
              <a:t> CRISPR/Cas9. </a:t>
            </a:r>
            <a:r>
              <a:rPr lang="tr-TR" sz="1200" b="0" i="1" dirty="0" err="1">
                <a:solidFill>
                  <a:schemeClr val="accent2"/>
                </a:solidFill>
                <a:effectLst/>
                <a:latin typeface="Arial" panose="020B0604020202020204" pitchFamily="34" charset="0"/>
              </a:rPr>
              <a:t>Methods</a:t>
            </a:r>
            <a:r>
              <a:rPr lang="tr-TR" sz="1200" b="0" i="0" dirty="0">
                <a:solidFill>
                  <a:schemeClr val="accent2"/>
                </a:solidFill>
                <a:effectLst/>
                <a:latin typeface="Arial" panose="020B0604020202020204" pitchFamily="34" charset="0"/>
              </a:rPr>
              <a:t>, </a:t>
            </a:r>
            <a:r>
              <a:rPr lang="tr-TR" sz="1200" b="0" i="1" dirty="0">
                <a:solidFill>
                  <a:schemeClr val="accent2"/>
                </a:solidFill>
                <a:effectLst/>
                <a:latin typeface="Arial" panose="020B0604020202020204" pitchFamily="34" charset="0"/>
              </a:rPr>
              <a:t>121</a:t>
            </a:r>
            <a:r>
              <a:rPr lang="tr-TR" sz="1200" b="0" i="0" dirty="0">
                <a:solidFill>
                  <a:schemeClr val="accent2"/>
                </a:solidFill>
                <a:effectLst/>
                <a:latin typeface="Arial" panose="020B0604020202020204" pitchFamily="34" charset="0"/>
              </a:rPr>
              <a:t>, 29-44.</a:t>
            </a:r>
          </a:p>
          <a:p>
            <a:pPr algn="just"/>
            <a:r>
              <a:rPr lang="en-US" sz="1200" b="0" i="0" dirty="0">
                <a:solidFill>
                  <a:schemeClr val="accent2"/>
                </a:solidFill>
                <a:effectLst/>
                <a:latin typeface="Arial" panose="020B0604020202020204" pitchFamily="34" charset="0"/>
              </a:rPr>
              <a:t>Kim, E. J., Kang, K. H., &amp; Ju, J. H. (2017). CRISPR-Cas9: a promising tool for gene editing on induced pluripotent stem cells. The Korean journal of internal medicine, 32(1), 42.</a:t>
            </a:r>
            <a:endParaRPr lang="tr-TR" sz="1200" b="0" i="0" dirty="0">
              <a:solidFill>
                <a:schemeClr val="accent2"/>
              </a:solidFill>
              <a:effectLst/>
              <a:latin typeface="Arial" panose="020B0604020202020204" pitchFamily="34" charset="0"/>
            </a:endParaRPr>
          </a:p>
          <a:p>
            <a:pPr algn="just"/>
            <a:r>
              <a:rPr lang="tr-TR" sz="1200" b="0" i="0" dirty="0" err="1">
                <a:solidFill>
                  <a:schemeClr val="accent2"/>
                </a:solidFill>
                <a:effectLst/>
                <a:latin typeface="Arial" panose="020B0604020202020204" pitchFamily="34" charset="0"/>
              </a:rPr>
              <a:t>Hussain</a:t>
            </a:r>
            <a:r>
              <a:rPr lang="tr-TR" sz="1200" b="0" i="0" dirty="0">
                <a:solidFill>
                  <a:schemeClr val="accent2"/>
                </a:solidFill>
                <a:effectLst/>
                <a:latin typeface="Arial" panose="020B0604020202020204" pitchFamily="34" charset="0"/>
              </a:rPr>
              <a:t>, W., </a:t>
            </a:r>
            <a:r>
              <a:rPr lang="tr-TR" sz="1200" b="0" i="0" dirty="0" err="1">
                <a:solidFill>
                  <a:schemeClr val="accent2"/>
                </a:solidFill>
                <a:effectLst/>
                <a:latin typeface="Arial" panose="020B0604020202020204" pitchFamily="34" charset="0"/>
              </a:rPr>
              <a:t>Mahmood</a:t>
            </a:r>
            <a:r>
              <a:rPr lang="tr-TR" sz="1200" b="0" i="0" dirty="0">
                <a:solidFill>
                  <a:schemeClr val="accent2"/>
                </a:solidFill>
                <a:effectLst/>
                <a:latin typeface="Arial" panose="020B0604020202020204" pitchFamily="34" charset="0"/>
              </a:rPr>
              <a:t>, T., </a:t>
            </a:r>
            <a:r>
              <a:rPr lang="tr-TR" sz="1200" b="0" i="0" dirty="0" err="1">
                <a:solidFill>
                  <a:schemeClr val="accent2"/>
                </a:solidFill>
                <a:effectLst/>
                <a:latin typeface="Arial" panose="020B0604020202020204" pitchFamily="34" charset="0"/>
              </a:rPr>
              <a:t>Hussain</a:t>
            </a:r>
            <a:r>
              <a:rPr lang="tr-TR" sz="1200" b="0" i="0" dirty="0">
                <a:solidFill>
                  <a:schemeClr val="accent2"/>
                </a:solidFill>
                <a:effectLst/>
                <a:latin typeface="Arial" panose="020B0604020202020204" pitchFamily="34" charset="0"/>
              </a:rPr>
              <a:t>, J., Ali, N., </a:t>
            </a:r>
            <a:r>
              <a:rPr lang="tr-TR" sz="1200" b="0" i="0" dirty="0" err="1">
                <a:solidFill>
                  <a:schemeClr val="accent2"/>
                </a:solidFill>
                <a:effectLst/>
                <a:latin typeface="Arial" panose="020B0604020202020204" pitchFamily="34" charset="0"/>
              </a:rPr>
              <a:t>Shah</a:t>
            </a:r>
            <a:r>
              <a:rPr lang="tr-TR" sz="1200" b="0" i="0" dirty="0">
                <a:solidFill>
                  <a:schemeClr val="accent2"/>
                </a:solidFill>
                <a:effectLst/>
                <a:latin typeface="Arial" panose="020B0604020202020204" pitchFamily="34" charset="0"/>
              </a:rPr>
              <a:t>, T., </a:t>
            </a:r>
            <a:r>
              <a:rPr lang="tr-TR" sz="1200" b="0" i="0" dirty="0" err="1">
                <a:solidFill>
                  <a:schemeClr val="accent2"/>
                </a:solidFill>
                <a:effectLst/>
                <a:latin typeface="Arial" panose="020B0604020202020204" pitchFamily="34" charset="0"/>
              </a:rPr>
              <a:t>Qayyum</a:t>
            </a:r>
            <a:r>
              <a:rPr lang="tr-TR" sz="1200" b="0" i="0" dirty="0">
                <a:solidFill>
                  <a:schemeClr val="accent2"/>
                </a:solidFill>
                <a:effectLst/>
                <a:latin typeface="Arial" panose="020B0604020202020204" pitchFamily="34" charset="0"/>
              </a:rPr>
              <a:t>, S., &amp; </a:t>
            </a:r>
            <a:r>
              <a:rPr lang="tr-TR" sz="1200" b="0" i="0" dirty="0" err="1">
                <a:solidFill>
                  <a:schemeClr val="accent2"/>
                </a:solidFill>
                <a:effectLst/>
                <a:latin typeface="Arial" panose="020B0604020202020204" pitchFamily="34" charset="0"/>
              </a:rPr>
              <a:t>Khan</a:t>
            </a:r>
            <a:r>
              <a:rPr lang="tr-TR" sz="1200" b="0" i="0" dirty="0">
                <a:solidFill>
                  <a:schemeClr val="accent2"/>
                </a:solidFill>
                <a:effectLst/>
                <a:latin typeface="Arial" panose="020B0604020202020204" pitchFamily="34" charset="0"/>
              </a:rPr>
              <a:t>, I. (2019). CRISPR / </a:t>
            </a:r>
            <a:r>
              <a:rPr lang="tr-TR" sz="1200" b="0" i="0" dirty="0" err="1">
                <a:solidFill>
                  <a:schemeClr val="accent2"/>
                </a:solidFill>
                <a:effectLst/>
                <a:latin typeface="Arial" panose="020B0604020202020204" pitchFamily="34" charset="0"/>
              </a:rPr>
              <a:t>Cas</a:t>
            </a:r>
            <a:r>
              <a:rPr lang="tr-TR" sz="1200" b="0" i="0" dirty="0">
                <a:solidFill>
                  <a:schemeClr val="accent2"/>
                </a:solidFill>
                <a:effectLst/>
                <a:latin typeface="Arial" panose="020B0604020202020204" pitchFamily="34" charset="0"/>
              </a:rPr>
              <a:t> sistemi: insan genetik hastalıklarını tedavi etmek için oyun değiştiren bir genom düzenleme teknolojisi. Gene , 685 , 70-75.</a:t>
            </a:r>
          </a:p>
          <a:p>
            <a:pPr algn="just"/>
            <a:r>
              <a:rPr lang="en-US" sz="1200" b="0" i="0" dirty="0">
                <a:solidFill>
                  <a:schemeClr val="accent2"/>
                </a:solidFill>
                <a:effectLst/>
                <a:latin typeface="Arial" panose="020B0604020202020204" pitchFamily="34" charset="0"/>
              </a:rPr>
              <a:t>Yang, G., &amp; Huang, X. (2019). Methods and applications of CRISPR/Cas system for genome editing in stem cells. Cell Regeneration, 8(2), 33-41.</a:t>
            </a:r>
            <a:endParaRPr lang="tr-TR" sz="1200" b="0" i="0" dirty="0">
              <a:solidFill>
                <a:schemeClr val="accent2"/>
              </a:solidFill>
              <a:effectLst/>
              <a:latin typeface="Arial" panose="020B0604020202020204" pitchFamily="34" charset="0"/>
            </a:endParaRPr>
          </a:p>
          <a:p>
            <a:pPr algn="just"/>
            <a:r>
              <a:rPr lang="tr-TR" sz="1200" b="0" i="0" dirty="0" err="1">
                <a:solidFill>
                  <a:schemeClr val="accent2"/>
                </a:solidFill>
                <a:effectLst/>
                <a:latin typeface="Arial" panose="020B0604020202020204" pitchFamily="34" charset="0"/>
              </a:rPr>
              <a:t>Karaoğuz</a:t>
            </a:r>
            <a:r>
              <a:rPr lang="tr-TR" sz="1200" b="0" i="0" dirty="0">
                <a:solidFill>
                  <a:schemeClr val="accent2"/>
                </a:solidFill>
                <a:effectLst/>
                <a:latin typeface="Arial" panose="020B0604020202020204" pitchFamily="34" charset="0"/>
              </a:rPr>
              <a:t> M.Y., 2007. İnsandaki Genetik Hastalıklar. Meslek İçi Sürekli Eğitim Dergisi 19.20.</a:t>
            </a:r>
          </a:p>
          <a:p>
            <a:pPr algn="just"/>
            <a:r>
              <a:rPr lang="tr-TR" sz="1200" b="0" i="0" dirty="0">
                <a:solidFill>
                  <a:schemeClr val="accent2"/>
                </a:solidFill>
                <a:effectLst/>
                <a:latin typeface="Arial" panose="020B0604020202020204" pitchFamily="34" charset="0"/>
              </a:rPr>
              <a:t>Beri, N. Z., &amp; Kadar, N. Kök Hücre. 2010. Bilim ve Teknik</a:t>
            </a:r>
          </a:p>
          <a:p>
            <a:pPr algn="just"/>
            <a:r>
              <a:rPr lang="tr-TR" sz="1200" b="0" i="0" dirty="0" err="1">
                <a:solidFill>
                  <a:schemeClr val="accent2"/>
                </a:solidFill>
                <a:effectLst/>
                <a:latin typeface="Arial" panose="020B0604020202020204" pitchFamily="34" charset="0"/>
              </a:rPr>
              <a:t>Çerci</a:t>
            </a:r>
            <a:r>
              <a:rPr lang="tr-TR" sz="1200" b="0" i="0" dirty="0">
                <a:solidFill>
                  <a:schemeClr val="accent2"/>
                </a:solidFill>
                <a:effectLst/>
                <a:latin typeface="Arial" panose="020B0604020202020204" pitchFamily="34" charset="0"/>
              </a:rPr>
              <a:t>, E., &amp; </a:t>
            </a:r>
            <a:r>
              <a:rPr lang="tr-TR" sz="1200" b="0" i="0" dirty="0" err="1">
                <a:solidFill>
                  <a:schemeClr val="accent2"/>
                </a:solidFill>
                <a:effectLst/>
                <a:latin typeface="Arial" panose="020B0604020202020204" pitchFamily="34" charset="0"/>
              </a:rPr>
              <a:t>Erdost</a:t>
            </a:r>
            <a:r>
              <a:rPr lang="tr-TR" sz="1200" b="0" i="0" dirty="0">
                <a:solidFill>
                  <a:schemeClr val="accent2"/>
                </a:solidFill>
                <a:effectLst/>
                <a:latin typeface="Arial" panose="020B0604020202020204" pitchFamily="34" charset="0"/>
              </a:rPr>
              <a:t>, H., 2019. Kök Hücre. Atatürk Üniversitesi Veteriner Bilimleri Dergisi, 14(2), 221-228.</a:t>
            </a:r>
            <a:endParaRPr lang="tr-TR" sz="1200" b="1" dirty="0">
              <a:solidFill>
                <a:schemeClr val="accent2">
                  <a:lumMod val="75000"/>
                </a:schemeClr>
              </a:solidFill>
              <a:latin typeface="Arial" panose="020B0604020202020204" pitchFamily="34" charset="0"/>
              <a:hlinkClick r:id="rId2">
                <a:extLst>
                  <a:ext uri="{A12FA001-AC4F-418D-AE19-62706E023703}">
                    <ahyp:hlinkClr xmlns:ahyp="http://schemas.microsoft.com/office/drawing/2018/hyperlinkcolor" val="tx"/>
                  </a:ext>
                </a:extLst>
              </a:hlinkClick>
            </a:endParaRPr>
          </a:p>
          <a:p>
            <a:pPr algn="just"/>
            <a:r>
              <a:rPr lang="tr-TR" sz="1200" b="1" i="0" dirty="0">
                <a:solidFill>
                  <a:schemeClr val="accent2">
                    <a:lumMod val="75000"/>
                  </a:schemeClr>
                </a:solidFill>
                <a:effectLst/>
                <a:latin typeface="Arial" panose="020B0604020202020204" pitchFamily="34" charset="0"/>
                <a:hlinkClick r:id="rId2">
                  <a:extLst>
                    <a:ext uri="{A12FA001-AC4F-418D-AE19-62706E023703}">
                      <ahyp:hlinkClr xmlns:ahyp="http://schemas.microsoft.com/office/drawing/2018/hyperlinkcolor" val="tx"/>
                    </a:ext>
                  </a:extLst>
                </a:hlinkClick>
              </a:rPr>
              <a:t>RESİMLER</a:t>
            </a:r>
          </a:p>
          <a:p>
            <a:pPr algn="just"/>
            <a:r>
              <a:rPr lang="tr-TR" sz="1200" b="0" i="0" dirty="0">
                <a:solidFill>
                  <a:srgbClr val="0563C1"/>
                </a:solidFill>
                <a:effectLst/>
                <a:latin typeface="Arial" panose="020B0604020202020204" pitchFamily="34" charset="0"/>
                <a:hlinkClick r:id="rId2">
                  <a:extLst>
                    <a:ext uri="{A12FA001-AC4F-418D-AE19-62706E023703}">
                      <ahyp:hlinkClr xmlns:ahyp="http://schemas.microsoft.com/office/drawing/2018/hyperlinkcolor" val="tx"/>
                    </a:ext>
                  </a:extLst>
                </a:hlinkClick>
              </a:rPr>
              <a:t>http://www.tupbebek-genetik.com/genetik/PGT-M/</a:t>
            </a:r>
            <a:endParaRPr lang="tr-TR" sz="1200" dirty="0">
              <a:solidFill>
                <a:schemeClr val="accent2"/>
              </a:solidFill>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3"/>
              </a:rPr>
              <a:t>https://acbouquetwebmaster.wixsite.com/updownsyndrome/fullscreen-page/comp-jb6fpfnq/c50b7ee1-a003-4df4-bd22-e4229dfd89ef/3/%3Fi%3D3%26p%3Dcomponent_53793%26s%3Dstyle-jb6g32j1</a:t>
            </a:r>
            <a:endParaRPr lang="tr-TR" sz="1200" b="0" i="0" dirty="0">
              <a:solidFill>
                <a:schemeClr val="accent2"/>
              </a:solidFill>
              <a:effectLst/>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4"/>
              </a:rPr>
              <a:t>https://akademiksunum.com/index.jsp?modul=document&amp;folder=5f102fe388640ead4354b3fc571fb6c6171753bd</a:t>
            </a:r>
            <a:endParaRPr lang="tr-TR" sz="1200" b="0" i="0" dirty="0">
              <a:solidFill>
                <a:schemeClr val="accent2"/>
              </a:solidFill>
              <a:effectLst/>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5"/>
              </a:rPr>
              <a:t>https://bilimfili.com/genom-duzenleme-nedir</a:t>
            </a:r>
            <a:endParaRPr lang="tr-TR" sz="1200" b="0" i="0" dirty="0">
              <a:solidFill>
                <a:schemeClr val="accent2"/>
              </a:solidFill>
              <a:effectLst/>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6"/>
              </a:rPr>
              <a:t>https://rdbm.fr/page/2/</a:t>
            </a:r>
            <a:endParaRPr lang="tr-TR" sz="1200" b="0" i="0" dirty="0">
              <a:solidFill>
                <a:schemeClr val="accent2"/>
              </a:solidFill>
              <a:effectLst/>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7"/>
              </a:rPr>
              <a:t>https://enlightenbio.blog/2018/10/15/crispr-base-editors-an-upgrade-for-treatment-of-genetic-disease/</a:t>
            </a:r>
            <a:endParaRPr lang="tr-TR" sz="1200" b="0" i="0" dirty="0">
              <a:solidFill>
                <a:schemeClr val="accent2"/>
              </a:solidFill>
              <a:effectLst/>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8"/>
              </a:rPr>
              <a:t>https://medium.com/@salmafuadiyah/crispr-cas-9-a-powerful-method-for-engineering-your-gene-of-interest-f42c58a54d17</a:t>
            </a:r>
            <a:endParaRPr lang="tr-TR" sz="1200" b="0" i="0" dirty="0">
              <a:solidFill>
                <a:schemeClr val="accent2"/>
              </a:solidFill>
              <a:effectLst/>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9"/>
              </a:rPr>
              <a:t>http://esaglikonline.com/E-Saglik%20Online/Biyogenetik/Kromozomaberasyonlari.pdf</a:t>
            </a:r>
            <a:endParaRPr lang="tr-TR" sz="1200" b="0" i="0" dirty="0">
              <a:solidFill>
                <a:schemeClr val="accent2"/>
              </a:solidFill>
              <a:effectLst/>
              <a:latin typeface="Arial" panose="020B0604020202020204" pitchFamily="34" charset="0"/>
            </a:endParaRPr>
          </a:p>
          <a:p>
            <a:pPr algn="just"/>
            <a:r>
              <a:rPr lang="tr-TR" sz="1200" b="0" i="0" dirty="0">
                <a:solidFill>
                  <a:schemeClr val="accent2"/>
                </a:solidFill>
                <a:effectLst/>
                <a:latin typeface="Arial" panose="020B0604020202020204" pitchFamily="34" charset="0"/>
                <a:hlinkClick r:id="rId10"/>
              </a:rPr>
              <a:t>http://194.27.141.99/dosya-depo/ders-notlari/serife-selmin-toplan/011%20iyonizan%20Radyasyonun%20Biyolojik%20Etkileri-Prof.%20Dr.pdf</a:t>
            </a:r>
            <a:endParaRPr lang="tr-TR" sz="1200" b="0" i="0" dirty="0">
              <a:solidFill>
                <a:schemeClr val="accent2"/>
              </a:solidFill>
              <a:effectLst/>
              <a:latin typeface="Arial" panose="020B0604020202020204" pitchFamily="34" charset="0"/>
            </a:endParaRPr>
          </a:p>
          <a:p>
            <a:pPr algn="just"/>
            <a:r>
              <a:rPr lang="tr-TR" sz="1050" b="0" i="0" dirty="0" err="1">
                <a:solidFill>
                  <a:schemeClr val="accent2"/>
                </a:solidFill>
                <a:effectLst/>
                <a:latin typeface="Arial" panose="020B0604020202020204" pitchFamily="34" charset="0"/>
              </a:rPr>
              <a:t>Makarova</a:t>
            </a:r>
            <a:r>
              <a:rPr lang="tr-TR" sz="1050" b="0" i="0" dirty="0">
                <a:solidFill>
                  <a:schemeClr val="accent2"/>
                </a:solidFill>
                <a:effectLst/>
                <a:latin typeface="Arial" panose="020B0604020202020204" pitchFamily="34" charset="0"/>
              </a:rPr>
              <a:t>, K. S., </a:t>
            </a:r>
            <a:r>
              <a:rPr lang="tr-TR" sz="1050" b="0" i="0" dirty="0" err="1">
                <a:solidFill>
                  <a:schemeClr val="accent2"/>
                </a:solidFill>
                <a:effectLst/>
                <a:latin typeface="Arial" panose="020B0604020202020204" pitchFamily="34" charset="0"/>
              </a:rPr>
              <a:t>Wolf</a:t>
            </a:r>
            <a:r>
              <a:rPr lang="tr-TR" sz="1050" b="0" i="0" dirty="0">
                <a:solidFill>
                  <a:schemeClr val="accent2"/>
                </a:solidFill>
                <a:effectLst/>
                <a:latin typeface="Arial" panose="020B0604020202020204" pitchFamily="34" charset="0"/>
              </a:rPr>
              <a:t>, Y. I., </a:t>
            </a:r>
            <a:r>
              <a:rPr lang="tr-TR" sz="1050" b="0" i="0" dirty="0" err="1">
                <a:solidFill>
                  <a:schemeClr val="accent2"/>
                </a:solidFill>
                <a:effectLst/>
                <a:latin typeface="Arial" panose="020B0604020202020204" pitchFamily="34" charset="0"/>
              </a:rPr>
              <a:t>Iranzo</a:t>
            </a:r>
            <a:r>
              <a:rPr lang="tr-TR" sz="1050" b="0" i="0" dirty="0">
                <a:solidFill>
                  <a:schemeClr val="accent2"/>
                </a:solidFill>
                <a:effectLst/>
                <a:latin typeface="Arial" panose="020B0604020202020204" pitchFamily="34" charset="0"/>
              </a:rPr>
              <a:t>, J., </a:t>
            </a:r>
            <a:r>
              <a:rPr lang="tr-TR" sz="1050" b="0" i="0" dirty="0" err="1">
                <a:solidFill>
                  <a:schemeClr val="accent2"/>
                </a:solidFill>
                <a:effectLst/>
                <a:latin typeface="Arial" panose="020B0604020202020204" pitchFamily="34" charset="0"/>
              </a:rPr>
              <a:t>Shmakov</a:t>
            </a:r>
            <a:r>
              <a:rPr lang="tr-TR" sz="1050" b="0" i="0" dirty="0">
                <a:solidFill>
                  <a:schemeClr val="accent2"/>
                </a:solidFill>
                <a:effectLst/>
                <a:latin typeface="Arial" panose="020B0604020202020204" pitchFamily="34" charset="0"/>
              </a:rPr>
              <a:t>, S. A., </a:t>
            </a:r>
            <a:r>
              <a:rPr lang="tr-TR" sz="1050" b="0" i="0" dirty="0" err="1">
                <a:solidFill>
                  <a:schemeClr val="accent2"/>
                </a:solidFill>
                <a:effectLst/>
                <a:latin typeface="Arial" panose="020B0604020202020204" pitchFamily="34" charset="0"/>
              </a:rPr>
              <a:t>Alkhnbashi</a:t>
            </a:r>
            <a:r>
              <a:rPr lang="tr-TR" sz="1050" b="0" i="0" dirty="0">
                <a:solidFill>
                  <a:schemeClr val="accent2"/>
                </a:solidFill>
                <a:effectLst/>
                <a:latin typeface="Arial" panose="020B0604020202020204" pitchFamily="34" charset="0"/>
              </a:rPr>
              <a:t>, O. S., </a:t>
            </a:r>
            <a:r>
              <a:rPr lang="tr-TR" sz="1050" b="0" i="0" dirty="0" err="1">
                <a:solidFill>
                  <a:schemeClr val="accent2"/>
                </a:solidFill>
                <a:effectLst/>
                <a:latin typeface="Arial" panose="020B0604020202020204" pitchFamily="34" charset="0"/>
              </a:rPr>
              <a:t>Brouns</a:t>
            </a:r>
            <a:r>
              <a:rPr lang="tr-TR" sz="1050" b="0" i="0" dirty="0">
                <a:solidFill>
                  <a:schemeClr val="accent2"/>
                </a:solidFill>
                <a:effectLst/>
                <a:latin typeface="Arial" panose="020B0604020202020204" pitchFamily="34" charset="0"/>
              </a:rPr>
              <a:t>, S. J., ... &amp; </a:t>
            </a:r>
            <a:r>
              <a:rPr lang="tr-TR" sz="1050" b="0" i="0" dirty="0" err="1">
                <a:solidFill>
                  <a:schemeClr val="accent2"/>
                </a:solidFill>
                <a:effectLst/>
                <a:latin typeface="Arial" panose="020B0604020202020204" pitchFamily="34" charset="0"/>
              </a:rPr>
              <a:t>Koonin</a:t>
            </a:r>
            <a:r>
              <a:rPr lang="tr-TR" sz="1050" b="0" i="0" dirty="0">
                <a:solidFill>
                  <a:schemeClr val="accent2"/>
                </a:solidFill>
                <a:effectLst/>
                <a:latin typeface="Arial" panose="020B0604020202020204" pitchFamily="34" charset="0"/>
              </a:rPr>
              <a:t>, E. V. (2020). </a:t>
            </a:r>
            <a:r>
              <a:rPr lang="tr-TR" sz="1050" b="0" i="0" dirty="0" err="1">
                <a:solidFill>
                  <a:schemeClr val="accent2"/>
                </a:solidFill>
                <a:effectLst/>
                <a:latin typeface="Arial" panose="020B0604020202020204" pitchFamily="34" charset="0"/>
              </a:rPr>
              <a:t>Evolutionary</a:t>
            </a:r>
            <a:r>
              <a:rPr lang="tr-TR" sz="1050" b="0" i="0" dirty="0">
                <a:solidFill>
                  <a:schemeClr val="accent2"/>
                </a:solidFill>
                <a:effectLst/>
                <a:latin typeface="Arial" panose="020B0604020202020204" pitchFamily="34" charset="0"/>
              </a:rPr>
              <a:t> </a:t>
            </a:r>
            <a:r>
              <a:rPr lang="tr-TR" sz="1050" b="0" i="0" dirty="0" err="1">
                <a:solidFill>
                  <a:schemeClr val="accent2"/>
                </a:solidFill>
                <a:effectLst/>
                <a:latin typeface="Arial" panose="020B0604020202020204" pitchFamily="34" charset="0"/>
              </a:rPr>
              <a:t>classification</a:t>
            </a:r>
            <a:r>
              <a:rPr lang="tr-TR" sz="1050" b="0" i="0" dirty="0">
                <a:solidFill>
                  <a:schemeClr val="accent2"/>
                </a:solidFill>
                <a:effectLst/>
                <a:latin typeface="Arial" panose="020B0604020202020204" pitchFamily="34" charset="0"/>
              </a:rPr>
              <a:t> of CRISPR–</a:t>
            </a:r>
            <a:r>
              <a:rPr lang="tr-TR" sz="1050" b="0" i="0" dirty="0" err="1">
                <a:solidFill>
                  <a:schemeClr val="accent2"/>
                </a:solidFill>
                <a:effectLst/>
                <a:latin typeface="Arial" panose="020B0604020202020204" pitchFamily="34" charset="0"/>
              </a:rPr>
              <a:t>Cas</a:t>
            </a:r>
            <a:r>
              <a:rPr lang="tr-TR" sz="1050" b="0" i="0" dirty="0">
                <a:solidFill>
                  <a:schemeClr val="accent2"/>
                </a:solidFill>
                <a:effectLst/>
                <a:latin typeface="Arial" panose="020B0604020202020204" pitchFamily="34" charset="0"/>
              </a:rPr>
              <a:t> </a:t>
            </a:r>
            <a:r>
              <a:rPr lang="tr-TR" sz="1050" b="0" i="0" dirty="0" err="1">
                <a:solidFill>
                  <a:schemeClr val="accent2"/>
                </a:solidFill>
                <a:effectLst/>
                <a:latin typeface="Arial" panose="020B0604020202020204" pitchFamily="34" charset="0"/>
              </a:rPr>
              <a:t>systems</a:t>
            </a:r>
            <a:r>
              <a:rPr lang="tr-TR" sz="1050" b="0" i="0" dirty="0">
                <a:solidFill>
                  <a:schemeClr val="accent2"/>
                </a:solidFill>
                <a:effectLst/>
                <a:latin typeface="Arial" panose="020B0604020202020204" pitchFamily="34" charset="0"/>
              </a:rPr>
              <a:t>: a </a:t>
            </a:r>
            <a:r>
              <a:rPr lang="tr-TR" sz="1050" b="0" i="0" dirty="0" err="1">
                <a:solidFill>
                  <a:schemeClr val="accent2"/>
                </a:solidFill>
                <a:effectLst/>
                <a:latin typeface="Arial" panose="020B0604020202020204" pitchFamily="34" charset="0"/>
              </a:rPr>
              <a:t>burst</a:t>
            </a:r>
            <a:r>
              <a:rPr lang="tr-TR" sz="1050" b="0" i="0" dirty="0">
                <a:solidFill>
                  <a:schemeClr val="accent2"/>
                </a:solidFill>
                <a:effectLst/>
                <a:latin typeface="Arial" panose="020B0604020202020204" pitchFamily="34" charset="0"/>
              </a:rPr>
              <a:t> of </a:t>
            </a:r>
            <a:r>
              <a:rPr lang="tr-TR" sz="1050" b="0" i="0" dirty="0" err="1">
                <a:solidFill>
                  <a:schemeClr val="accent2"/>
                </a:solidFill>
                <a:effectLst/>
                <a:latin typeface="Arial" panose="020B0604020202020204" pitchFamily="34" charset="0"/>
              </a:rPr>
              <a:t>class</a:t>
            </a:r>
            <a:r>
              <a:rPr lang="tr-TR" sz="1050" b="0" i="0" dirty="0">
                <a:solidFill>
                  <a:schemeClr val="accent2"/>
                </a:solidFill>
                <a:effectLst/>
                <a:latin typeface="Arial" panose="020B0604020202020204" pitchFamily="34" charset="0"/>
              </a:rPr>
              <a:t> 2 </a:t>
            </a:r>
            <a:r>
              <a:rPr lang="tr-TR" sz="1050" b="0" i="0" dirty="0" err="1">
                <a:solidFill>
                  <a:schemeClr val="accent2"/>
                </a:solidFill>
                <a:effectLst/>
                <a:latin typeface="Arial" panose="020B0604020202020204" pitchFamily="34" charset="0"/>
              </a:rPr>
              <a:t>and</a:t>
            </a:r>
            <a:r>
              <a:rPr lang="tr-TR" sz="1050" b="0" i="0" dirty="0">
                <a:solidFill>
                  <a:schemeClr val="accent2"/>
                </a:solidFill>
                <a:effectLst/>
                <a:latin typeface="Arial" panose="020B0604020202020204" pitchFamily="34" charset="0"/>
              </a:rPr>
              <a:t> </a:t>
            </a:r>
            <a:r>
              <a:rPr lang="tr-TR" sz="1050" b="0" i="0" dirty="0" err="1">
                <a:solidFill>
                  <a:schemeClr val="accent2"/>
                </a:solidFill>
                <a:effectLst/>
                <a:latin typeface="Arial" panose="020B0604020202020204" pitchFamily="34" charset="0"/>
              </a:rPr>
              <a:t>derived</a:t>
            </a:r>
            <a:r>
              <a:rPr lang="tr-TR" sz="1050" b="0" i="0" dirty="0">
                <a:solidFill>
                  <a:schemeClr val="accent2"/>
                </a:solidFill>
                <a:effectLst/>
                <a:latin typeface="Arial" panose="020B0604020202020204" pitchFamily="34" charset="0"/>
              </a:rPr>
              <a:t> </a:t>
            </a:r>
            <a:r>
              <a:rPr lang="tr-TR" sz="1050" b="0" i="0" dirty="0" err="1">
                <a:solidFill>
                  <a:schemeClr val="accent2"/>
                </a:solidFill>
                <a:effectLst/>
                <a:latin typeface="Arial" panose="020B0604020202020204" pitchFamily="34" charset="0"/>
              </a:rPr>
              <a:t>variants</a:t>
            </a:r>
            <a:r>
              <a:rPr lang="tr-TR" sz="1050" b="0" i="0" dirty="0">
                <a:solidFill>
                  <a:schemeClr val="accent2"/>
                </a:solidFill>
                <a:effectLst/>
                <a:latin typeface="Arial" panose="020B0604020202020204" pitchFamily="34" charset="0"/>
              </a:rPr>
              <a:t>. </a:t>
            </a:r>
            <a:r>
              <a:rPr lang="tr-TR" sz="1050" b="0" i="1" dirty="0">
                <a:solidFill>
                  <a:schemeClr val="accent2"/>
                </a:solidFill>
                <a:effectLst/>
                <a:latin typeface="Arial" panose="020B0604020202020204" pitchFamily="34" charset="0"/>
              </a:rPr>
              <a:t>Nature </a:t>
            </a:r>
            <a:r>
              <a:rPr lang="tr-TR" sz="1050" b="0" i="1" dirty="0" err="1">
                <a:solidFill>
                  <a:schemeClr val="accent2"/>
                </a:solidFill>
                <a:effectLst/>
                <a:latin typeface="Arial" panose="020B0604020202020204" pitchFamily="34" charset="0"/>
              </a:rPr>
              <a:t>Reviews</a:t>
            </a:r>
            <a:r>
              <a:rPr lang="tr-TR" sz="1050" b="0" i="1" dirty="0">
                <a:solidFill>
                  <a:schemeClr val="accent2"/>
                </a:solidFill>
                <a:effectLst/>
                <a:latin typeface="Arial" panose="020B0604020202020204" pitchFamily="34" charset="0"/>
              </a:rPr>
              <a:t> </a:t>
            </a:r>
            <a:r>
              <a:rPr lang="tr-TR" sz="1050" b="0" i="1" dirty="0" err="1">
                <a:solidFill>
                  <a:schemeClr val="accent2"/>
                </a:solidFill>
                <a:effectLst/>
                <a:latin typeface="Arial" panose="020B0604020202020204" pitchFamily="34" charset="0"/>
              </a:rPr>
              <a:t>Microbiology</a:t>
            </a:r>
            <a:r>
              <a:rPr lang="tr-TR" sz="1050" b="0" i="0" dirty="0">
                <a:solidFill>
                  <a:schemeClr val="accent2"/>
                </a:solidFill>
                <a:effectLst/>
                <a:latin typeface="Arial" panose="020B0604020202020204" pitchFamily="34" charset="0"/>
              </a:rPr>
              <a:t>, </a:t>
            </a:r>
            <a:r>
              <a:rPr lang="tr-TR" sz="1050" b="0" i="1" dirty="0">
                <a:solidFill>
                  <a:schemeClr val="accent2"/>
                </a:solidFill>
                <a:effectLst/>
                <a:latin typeface="Arial" panose="020B0604020202020204" pitchFamily="34" charset="0"/>
              </a:rPr>
              <a:t>18</a:t>
            </a:r>
            <a:r>
              <a:rPr lang="tr-TR" sz="1050" b="0" i="0" dirty="0">
                <a:solidFill>
                  <a:schemeClr val="accent2"/>
                </a:solidFill>
                <a:effectLst/>
                <a:latin typeface="Arial" panose="020B0604020202020204" pitchFamily="34" charset="0"/>
              </a:rPr>
              <a:t>(2), 67-83.</a:t>
            </a:r>
          </a:p>
          <a:p>
            <a:pPr algn="just"/>
            <a:r>
              <a:rPr lang="tr-TR" sz="1200" dirty="0">
                <a:solidFill>
                  <a:schemeClr val="accent2"/>
                </a:solidFill>
                <a:latin typeface="Arial" panose="020B0604020202020204" pitchFamily="34" charset="0"/>
                <a:hlinkClick r:id="rId11"/>
              </a:rPr>
              <a:t>https://evrimagaci.org/crispr-gen-duzenleme-yontemi-nedir-crisprcas9-sistemini-kullanarak-genleri-nasil-duzenleriz-407</a:t>
            </a:r>
            <a:endParaRPr lang="tr-TR" sz="1200" dirty="0">
              <a:solidFill>
                <a:schemeClr val="accent2"/>
              </a:solidFill>
              <a:latin typeface="Arial" panose="020B0604020202020204" pitchFamily="34" charset="0"/>
            </a:endParaRPr>
          </a:p>
          <a:p>
            <a:pPr algn="just"/>
            <a:r>
              <a:rPr lang="tr-TR" sz="1200" dirty="0">
                <a:solidFill>
                  <a:schemeClr val="accent2"/>
                </a:solidFill>
                <a:latin typeface="Arial" panose="020B0604020202020204" pitchFamily="34" charset="0"/>
                <a:hlinkClick r:id="rId12"/>
              </a:rPr>
              <a:t>http://sitn.hms.harvard.edu/flash/2014/crispr-a-game-changing-genetic-engineering-technique/</a:t>
            </a:r>
            <a:endParaRPr lang="tr-TR" sz="1200" dirty="0">
              <a:solidFill>
                <a:schemeClr val="accent2"/>
              </a:solidFill>
              <a:latin typeface="Arial" panose="020B0604020202020204" pitchFamily="34" charset="0"/>
            </a:endParaRPr>
          </a:p>
        </p:txBody>
      </p:sp>
    </p:spTree>
    <p:extLst>
      <p:ext uri="{BB962C8B-B14F-4D97-AF65-F5344CB8AC3E}">
        <p14:creationId xmlns:p14="http://schemas.microsoft.com/office/powerpoint/2010/main" val="1407018385"/>
      </p:ext>
    </p:extLst>
  </p:cSld>
  <p:clrMapOvr>
    <a:masterClrMapping/>
  </p:clrMapOvr>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16687</TotalTime>
  <Words>1173</Words>
  <Application>Microsoft Office PowerPoint</Application>
  <PresentationFormat>Geniş ekran</PresentationFormat>
  <Paragraphs>233</Paragraphs>
  <Slides>32</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32</vt:i4>
      </vt:variant>
    </vt:vector>
  </HeadingPairs>
  <TitlesOfParts>
    <vt:vector size="39" baseType="lpstr">
      <vt:lpstr>Arial</vt:lpstr>
      <vt:lpstr>Calibri</vt:lpstr>
      <vt:lpstr>Times New Roman</vt:lpstr>
      <vt:lpstr>Univers Condensed Light</vt:lpstr>
      <vt:lpstr>Walbaum Display Light</vt:lpstr>
      <vt:lpstr>Wingdings</vt:lpstr>
      <vt:lpstr>AngleLinesVTI</vt:lpstr>
      <vt:lpstr>GENETİK HASTALIKLARIN TEDAVİSİNDE CRISPR-CAS 9 İLE İNDÜKLENMİŞ PLURİPOTENT KÖK HÜCRELERİN KULLANIMI </vt:lpstr>
      <vt:lpstr>NELERDEN BAHSEDECEĞİZ</vt:lpstr>
      <vt:lpstr>GENETİK HASTALIKLAR</vt:lpstr>
      <vt:lpstr>Mendeliyen Kalıtımı ile Geçmeyen Hastalıklar </vt:lpstr>
      <vt:lpstr>PowerPoint Sunusu</vt:lpstr>
      <vt:lpstr>Kromozom Uç Kırığı Nedenleri</vt:lpstr>
      <vt:lpstr>PowerPoint Sunusu</vt:lpstr>
      <vt:lpstr>PowerPoint Sunusu</vt:lpstr>
      <vt:lpstr>PowerPoint Sunusu</vt:lpstr>
      <vt:lpstr>Mendeliyen Kalıtımı İle Geçmeyen Hastalıklar </vt:lpstr>
      <vt:lpstr>Kök Hücre Nedir?</vt:lpstr>
      <vt:lpstr>Kök Hücre Kaynakları</vt:lpstr>
      <vt:lpstr>Genom Düzenleme Sistemleri</vt:lpstr>
      <vt:lpstr>Genom Düzenleme Sistemleri Nasıl Çalışır?</vt:lpstr>
      <vt:lpstr>PowerPoint Sunusu</vt:lpstr>
      <vt:lpstr>DNA Onarım Mekanizmaları</vt:lpstr>
      <vt:lpstr>crIspr nedir?</vt:lpstr>
      <vt:lpstr>Neden crıspr?</vt:lpstr>
      <vt:lpstr>Crıspr Lokusu</vt:lpstr>
      <vt:lpstr>Crıspr Tipleri</vt:lpstr>
      <vt:lpstr>Crıspr-Cas Sistemlerinin İki Sınıfı ve Modüler Organizasyonu</vt:lpstr>
      <vt:lpstr>PowerPoint Sunusu</vt:lpstr>
      <vt:lpstr>PowerPoint Sunusu</vt:lpstr>
      <vt:lpstr>CRİSPR-CAS9 Gen Düzenleme Sisteminin Çalışma Mekanizması</vt:lpstr>
      <vt:lpstr>CRISPR-CAS 9 Sisteminin Temel Uygulaması</vt:lpstr>
      <vt:lpstr>PowerPoint Sunusu</vt:lpstr>
      <vt:lpstr>PowerPoint Sunusu</vt:lpstr>
      <vt:lpstr>Teknik İyileştirme Alanları: DSB Onarımı, Nükleazlar, Teslimat</vt:lpstr>
      <vt:lpstr>CRISPR-CAS Sisteminin Güvenliğini Artırmak İçin Yöntemler Ve Stratejiler</vt:lpstr>
      <vt:lpstr>etik</vt:lpstr>
      <vt:lpstr>TEŞEKKÜRLER</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GENETİK HASTALIKLARIN TEDAVİSİNDE CRİSPR-CAS 9 İLE İNDÜKLENMİŞ PLURİPOTENT KÖK HÜCRELERİN KULLANIMI</dc:title>
  <dc:creator>meryem nisa erdoğan</dc:creator>
  <cp:lastModifiedBy>meryem nisa erdoğan</cp:lastModifiedBy>
  <cp:revision>99</cp:revision>
  <dcterms:created xsi:type="dcterms:W3CDTF">2020-12-15T20:51:32Z</dcterms:created>
  <dcterms:modified xsi:type="dcterms:W3CDTF">2021-01-10T22:48:28Z</dcterms:modified>
</cp:coreProperties>
</file>