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8403A3-428B-4BD7-B2EC-188C89E0806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F9B8124-BAC1-4CAD-983E-5515C990EC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44B0140-1125-419A-AC46-FF74B8D87D5F}"/>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5" name="Alt Bilgi Yer Tutucusu 4">
            <a:extLst>
              <a:ext uri="{FF2B5EF4-FFF2-40B4-BE49-F238E27FC236}">
                <a16:creationId xmlns:a16="http://schemas.microsoft.com/office/drawing/2014/main" id="{B4C64769-CDA2-40CD-A71C-9B526B00616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15873F1-F372-44B9-96B1-9B53F9310B64}"/>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2950359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0A2D2C-3975-48BD-A801-4DDAB73F7D7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52C1911-7B09-46C1-B82B-F8BBEA648C3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1ED506B-46A8-438C-8F15-BECD515296C1}"/>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5" name="Alt Bilgi Yer Tutucusu 4">
            <a:extLst>
              <a:ext uri="{FF2B5EF4-FFF2-40B4-BE49-F238E27FC236}">
                <a16:creationId xmlns:a16="http://schemas.microsoft.com/office/drawing/2014/main" id="{680E38EF-F931-4FF3-A855-2F1A8DCBD30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B2B18EA-45AB-4308-B72F-A972C143135A}"/>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3102260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E8ECA9-7F24-4AD4-BEF5-29DBB57CCEF5}"/>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DC50B593-6186-452C-BCC1-105A177927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3816ABD-DAB6-4693-8A5F-6A2108551B9A}"/>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5" name="Alt Bilgi Yer Tutucusu 4">
            <a:extLst>
              <a:ext uri="{FF2B5EF4-FFF2-40B4-BE49-F238E27FC236}">
                <a16:creationId xmlns:a16="http://schemas.microsoft.com/office/drawing/2014/main" id="{698B1560-6022-4919-9E73-C37AB688148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2DAD243-CD7D-452D-96B1-E0B1D50833BD}"/>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1012344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0D4A47-FCFE-42DD-9DA0-1DD79320D26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C0C7CF2-77C7-41B7-AB3A-8C06C62EEBC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CD388DC-A437-4C5D-9225-4F618893DD83}"/>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07FDECC-2ACF-4B2F-8993-D7C849C621FC}"/>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6" name="Alt Bilgi Yer Tutucusu 5">
            <a:extLst>
              <a:ext uri="{FF2B5EF4-FFF2-40B4-BE49-F238E27FC236}">
                <a16:creationId xmlns:a16="http://schemas.microsoft.com/office/drawing/2014/main" id="{4BE3EA89-5607-4D1F-BC3B-C21B789192B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CFA7966-8018-477A-80E8-75EE93BC964B}"/>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229355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DAB672-C0F0-4674-9EDA-F5938D74401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A99E50E-FB2C-4274-9FBA-45014DF0AC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04BF9A12-9DC8-443B-A34B-CAABEA23AA6A}"/>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53ACA60C-D6B6-43FA-8215-86C67525CE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7F25F56-3792-4323-B589-F73DA103CD9C}"/>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2FFFFD4-2C9B-474F-B6BB-A81EE51CE6A6}"/>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8" name="Alt Bilgi Yer Tutucusu 7">
            <a:extLst>
              <a:ext uri="{FF2B5EF4-FFF2-40B4-BE49-F238E27FC236}">
                <a16:creationId xmlns:a16="http://schemas.microsoft.com/office/drawing/2014/main" id="{4F0AD902-B22B-41F4-B33D-A853740189C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7BEDA743-6073-43DF-8B49-59648C64013A}"/>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3211958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150C77-1AAB-47CC-809F-9A66BA40625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E004702-9709-4305-A274-228800F31133}"/>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4" name="Alt Bilgi Yer Tutucusu 3">
            <a:extLst>
              <a:ext uri="{FF2B5EF4-FFF2-40B4-BE49-F238E27FC236}">
                <a16:creationId xmlns:a16="http://schemas.microsoft.com/office/drawing/2014/main" id="{BF9C4229-D709-469C-8899-41CDFBECA72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BE1685CB-0A05-42E4-A475-5C7735025148}"/>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1568392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5D6641A-4D65-4E49-8D8F-FA20E48146D5}"/>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3" name="Alt Bilgi Yer Tutucusu 2">
            <a:extLst>
              <a:ext uri="{FF2B5EF4-FFF2-40B4-BE49-F238E27FC236}">
                <a16:creationId xmlns:a16="http://schemas.microsoft.com/office/drawing/2014/main" id="{6E9C398E-8EEC-4E04-A390-81B08FAFF024}"/>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765586C2-7440-42A4-BE26-8BB666B6A257}"/>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3847023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53210B-8DF5-45DE-868A-3BBF7AECD46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1F8026E0-16BC-4CEF-B1CF-963ADF76AE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8ACE202-81A3-4B05-A781-D8D5349E97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9FE67A1-60C7-44C0-9F2D-4ABF95AB75A9}"/>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6" name="Alt Bilgi Yer Tutucusu 5">
            <a:extLst>
              <a:ext uri="{FF2B5EF4-FFF2-40B4-BE49-F238E27FC236}">
                <a16:creationId xmlns:a16="http://schemas.microsoft.com/office/drawing/2014/main" id="{7AE27A68-26B4-42C3-B029-64E3D5A95A8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142F7AE-AE57-4855-9581-929AAB821A5C}"/>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96163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0D3268-E0ED-487C-AA42-3318155C544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F60FDD3-E2E7-45A5-B045-5F20161E44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824E51C-0980-4DB1-A258-7A4B60E17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2545679-9091-4720-8DBD-3609BE9DC975}"/>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6" name="Alt Bilgi Yer Tutucusu 5">
            <a:extLst>
              <a:ext uri="{FF2B5EF4-FFF2-40B4-BE49-F238E27FC236}">
                <a16:creationId xmlns:a16="http://schemas.microsoft.com/office/drawing/2014/main" id="{B7D83C2F-8C8C-4B5D-B1C7-204BF9D9F2D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B03B030-49AF-4EB1-B2FC-8681BDE608D1}"/>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1517790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706617-F142-4B5B-BA7D-F59F908BD3E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93472DC-6425-4DF9-8D1B-F3B355F5865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9E6766E-48A0-4F01-82F1-B09955DABA66}"/>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5" name="Alt Bilgi Yer Tutucusu 4">
            <a:extLst>
              <a:ext uri="{FF2B5EF4-FFF2-40B4-BE49-F238E27FC236}">
                <a16:creationId xmlns:a16="http://schemas.microsoft.com/office/drawing/2014/main" id="{E5E0087E-F86D-4B0E-9EC6-5C96E9D79F8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B53732E-48DE-49EB-BD34-E7BDDC8BBBD8}"/>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941086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9420C30-CAB4-4C37-BD79-C8FDE567C5F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AB90F9B-5B97-4426-B355-AE6BF10F7927}"/>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E747AC6-83A5-4563-ADB7-2C8928B912F8}"/>
              </a:ext>
            </a:extLst>
          </p:cNvPr>
          <p:cNvSpPr>
            <a:spLocks noGrp="1"/>
          </p:cNvSpPr>
          <p:nvPr>
            <p:ph type="dt" sz="half" idx="10"/>
          </p:nvPr>
        </p:nvSpPr>
        <p:spPr/>
        <p:txBody>
          <a:bodyPr/>
          <a:lstStyle/>
          <a:p>
            <a:fld id="{D88C36CD-CA90-417F-8D2D-E8F55DCDC189}" type="datetimeFigureOut">
              <a:rPr lang="tr-TR" smtClean="0"/>
              <a:t>19.01.2020</a:t>
            </a:fld>
            <a:endParaRPr lang="tr-TR"/>
          </a:p>
        </p:txBody>
      </p:sp>
      <p:sp>
        <p:nvSpPr>
          <p:cNvPr id="5" name="Alt Bilgi Yer Tutucusu 4">
            <a:extLst>
              <a:ext uri="{FF2B5EF4-FFF2-40B4-BE49-F238E27FC236}">
                <a16:creationId xmlns:a16="http://schemas.microsoft.com/office/drawing/2014/main" id="{C4A99D34-678D-4D13-B900-E6DEDB92B26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363EBF6-F4B0-494B-80D7-781645A87560}"/>
              </a:ext>
            </a:extLst>
          </p:cNvPr>
          <p:cNvSpPr>
            <a:spLocks noGrp="1"/>
          </p:cNvSpPr>
          <p:nvPr>
            <p:ph type="sldNum" sz="quarter" idx="12"/>
          </p:nvPr>
        </p:nvSpPr>
        <p:spPr/>
        <p:txBody>
          <a:bodyPr/>
          <a:lstStyle/>
          <a:p>
            <a:fld id="{C2BDFE84-EC3C-47ED-90B8-1FF357496F6E}" type="slidenum">
              <a:rPr lang="tr-TR" smtClean="0"/>
              <a:t>‹#›</a:t>
            </a:fld>
            <a:endParaRPr lang="tr-TR"/>
          </a:p>
        </p:txBody>
      </p:sp>
    </p:spTree>
    <p:extLst>
      <p:ext uri="{BB962C8B-B14F-4D97-AF65-F5344CB8AC3E}">
        <p14:creationId xmlns:p14="http://schemas.microsoft.com/office/powerpoint/2010/main" val="517188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130DC22-9FC1-4DF0-83C8-271EAE0886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481AF4E-50AE-405E-9FEA-F0EA522258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06B514D-8302-4262-8FC1-5F07A4CFD4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C36CD-CA90-417F-8D2D-E8F55DCDC189}" type="datetimeFigureOut">
              <a:rPr lang="tr-TR" smtClean="0"/>
              <a:t>19.01.2020</a:t>
            </a:fld>
            <a:endParaRPr lang="tr-TR"/>
          </a:p>
        </p:txBody>
      </p:sp>
      <p:sp>
        <p:nvSpPr>
          <p:cNvPr id="5" name="Alt Bilgi Yer Tutucusu 4">
            <a:extLst>
              <a:ext uri="{FF2B5EF4-FFF2-40B4-BE49-F238E27FC236}">
                <a16:creationId xmlns:a16="http://schemas.microsoft.com/office/drawing/2014/main" id="{57C10FB6-1681-4906-8F4A-08B3AD9AD2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B59ECB96-F419-492F-A5F7-61EF1B62E0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BDFE84-EC3C-47ED-90B8-1FF357496F6E}" type="slidenum">
              <a:rPr lang="tr-TR" smtClean="0"/>
              <a:t>‹#›</a:t>
            </a:fld>
            <a:endParaRPr lang="tr-TR"/>
          </a:p>
        </p:txBody>
      </p:sp>
    </p:spTree>
    <p:extLst>
      <p:ext uri="{BB962C8B-B14F-4D97-AF65-F5344CB8AC3E}">
        <p14:creationId xmlns:p14="http://schemas.microsoft.com/office/powerpoint/2010/main" val="2577451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3EB1A8-2850-40D7-AE34-36BDF4794756}"/>
              </a:ext>
            </a:extLst>
          </p:cNvPr>
          <p:cNvSpPr>
            <a:spLocks noGrp="1"/>
          </p:cNvSpPr>
          <p:nvPr>
            <p:ph type="ctrTitle"/>
          </p:nvPr>
        </p:nvSpPr>
        <p:spPr>
          <a:xfrm>
            <a:off x="1524000" y="689113"/>
            <a:ext cx="9144000" cy="781879"/>
          </a:xfrm>
        </p:spPr>
        <p:txBody>
          <a:bodyPr>
            <a:noAutofit/>
          </a:bodyPr>
          <a:lstStyle/>
          <a:p>
            <a:r>
              <a:rPr lang="tr-TR" sz="2800" dirty="0">
                <a:solidFill>
                  <a:srgbClr val="FF0000"/>
                </a:solidFill>
              </a:rPr>
              <a:t>Hakimiyet Teorileri</a:t>
            </a:r>
          </a:p>
        </p:txBody>
      </p:sp>
      <p:sp>
        <p:nvSpPr>
          <p:cNvPr id="3" name="Alt Başlık 2">
            <a:extLst>
              <a:ext uri="{FF2B5EF4-FFF2-40B4-BE49-F238E27FC236}">
                <a16:creationId xmlns:a16="http://schemas.microsoft.com/office/drawing/2014/main" id="{4B231984-08D5-42DD-AE42-4C2A71B5D5E9}"/>
              </a:ext>
            </a:extLst>
          </p:cNvPr>
          <p:cNvSpPr>
            <a:spLocks noGrp="1"/>
          </p:cNvSpPr>
          <p:nvPr>
            <p:ph type="subTitle" idx="1"/>
          </p:nvPr>
        </p:nvSpPr>
        <p:spPr>
          <a:xfrm>
            <a:off x="1524000" y="1749287"/>
            <a:ext cx="9144000" cy="3508513"/>
          </a:xfrm>
        </p:spPr>
        <p:txBody>
          <a:bodyPr>
            <a:normAutofit fontScale="92500"/>
          </a:bodyPr>
          <a:lstStyle/>
          <a:p>
            <a:pPr algn="just"/>
            <a:r>
              <a:rPr lang="tr-TR" dirty="0"/>
              <a:t>Devletlerin,  ülkelerin dünya siyasetinde daha etkin olmasına yönelik ortaya atılmış iddiaları «hakimiyet teorileri» bağlamında düşünebiliriz. </a:t>
            </a:r>
          </a:p>
          <a:p>
            <a:pPr algn="just"/>
            <a:r>
              <a:rPr lang="tr-TR" dirty="0"/>
              <a:t>Bu teorilerinin pek çoğu devletlerin idarecilerini etkilemişlerdir. Ülkelerin bulundukları özel konuma göre etkilendikleri veya yararlandıkları hakimiyet teorileri değişmiştir. Örneğin; Dünya siyaseti açısından çok etkili olan Avrasya’da etkili olabilmek için ABD deniz hakimiyet, kenar kuşak ve hava hakimiyet teorilerinden daha çok yaralanmışlardır. Buna karşılık bu devlet için kara hakimiyet teorisi önemli olmamıştır.  </a:t>
            </a:r>
            <a:r>
              <a:rPr lang="tr-TR" dirty="0">
                <a:solidFill>
                  <a:srgbClr val="FF0000"/>
                </a:solidFill>
              </a:rPr>
              <a:t>Hakimiyet teorilerini; 20. yy.’</a:t>
            </a:r>
            <a:r>
              <a:rPr lang="tr-TR" dirty="0" err="1">
                <a:solidFill>
                  <a:srgbClr val="FF0000"/>
                </a:solidFill>
              </a:rPr>
              <a:t>ın</a:t>
            </a:r>
            <a:r>
              <a:rPr lang="tr-TR" dirty="0">
                <a:solidFill>
                  <a:srgbClr val="FF0000"/>
                </a:solidFill>
              </a:rPr>
              <a:t> II.  yarısından önce ve sonra ortaya atılmış olanlar şeklinde 2 gruba ayırabiliriz.   </a:t>
            </a:r>
          </a:p>
          <a:p>
            <a:pPr algn="just"/>
            <a:r>
              <a:rPr lang="tr-TR" dirty="0"/>
              <a:t> </a:t>
            </a:r>
          </a:p>
        </p:txBody>
      </p:sp>
    </p:spTree>
    <p:extLst>
      <p:ext uri="{BB962C8B-B14F-4D97-AF65-F5344CB8AC3E}">
        <p14:creationId xmlns:p14="http://schemas.microsoft.com/office/powerpoint/2010/main" val="3119317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65AD3B-7E60-4767-8A22-9F4A3388C3FF}"/>
              </a:ext>
            </a:extLst>
          </p:cNvPr>
          <p:cNvSpPr>
            <a:spLocks noGrp="1"/>
          </p:cNvSpPr>
          <p:nvPr>
            <p:ph type="title"/>
          </p:nvPr>
        </p:nvSpPr>
        <p:spPr/>
        <p:txBody>
          <a:bodyPr>
            <a:normAutofit/>
          </a:bodyPr>
          <a:lstStyle/>
          <a:p>
            <a:r>
              <a:rPr lang="tr-TR" sz="2800" dirty="0">
                <a:solidFill>
                  <a:srgbClr val="FF0000"/>
                </a:solidFill>
              </a:rPr>
              <a:t>20.yy’ın II. Yarısından Önce Ortaya Atılmış Teoriler</a:t>
            </a:r>
          </a:p>
        </p:txBody>
      </p:sp>
      <p:sp>
        <p:nvSpPr>
          <p:cNvPr id="3" name="İçerik Yer Tutucusu 2">
            <a:extLst>
              <a:ext uri="{FF2B5EF4-FFF2-40B4-BE49-F238E27FC236}">
                <a16:creationId xmlns:a16="http://schemas.microsoft.com/office/drawing/2014/main" id="{4F117377-B7BF-44E0-AF2E-9E2AB1FD7508}"/>
              </a:ext>
            </a:extLst>
          </p:cNvPr>
          <p:cNvSpPr>
            <a:spLocks noGrp="1"/>
          </p:cNvSpPr>
          <p:nvPr>
            <p:ph idx="1"/>
          </p:nvPr>
        </p:nvSpPr>
        <p:spPr/>
        <p:txBody>
          <a:bodyPr>
            <a:normAutofit lnSpcReduction="10000"/>
          </a:bodyPr>
          <a:lstStyle/>
          <a:p>
            <a:r>
              <a:rPr lang="tr-TR" sz="2400" dirty="0"/>
              <a:t>Hava Hakimiyet Teorisi</a:t>
            </a:r>
          </a:p>
          <a:p>
            <a:r>
              <a:rPr lang="tr-TR" sz="2400" dirty="0"/>
              <a:t>Kara Hakimiyet Teorisi</a:t>
            </a:r>
          </a:p>
          <a:p>
            <a:r>
              <a:rPr lang="tr-TR" sz="2400" dirty="0"/>
              <a:t>Kenar-Kuşak Teorisi</a:t>
            </a:r>
          </a:p>
          <a:p>
            <a:pPr marL="0" indent="0" algn="just">
              <a:buNone/>
            </a:pPr>
            <a:r>
              <a:rPr lang="tr-TR" sz="2400" dirty="0"/>
              <a:t>	Bu teoriler, klasik hakimiyet teorileri olarak da adlandırılır. İlk ortaya atılan hakimiyet teorisi «deniz hakimiyet» teorisidir. Savunucusu </a:t>
            </a:r>
            <a:r>
              <a:rPr lang="tr-TR" sz="2400" dirty="0" err="1"/>
              <a:t>Alfred</a:t>
            </a:r>
            <a:r>
              <a:rPr lang="tr-TR" sz="2400" dirty="0"/>
              <a:t> </a:t>
            </a:r>
            <a:r>
              <a:rPr lang="tr-TR" sz="2400" dirty="0" err="1"/>
              <a:t>Mahan’dır</a:t>
            </a:r>
            <a:r>
              <a:rPr lang="tr-TR" sz="2400" dirty="0"/>
              <a:t>. Bu teoriyi ortaya atarken </a:t>
            </a:r>
            <a:r>
              <a:rPr lang="tr-TR" sz="2400" dirty="0" err="1"/>
              <a:t>Mahan</a:t>
            </a:r>
            <a:r>
              <a:rPr lang="tr-TR" sz="2400" dirty="0"/>
              <a:t> daha çok 1600’lü ve 1700’lü yıllardaki Birleşik krallığın denizlerindeki hakimiyetinden etkilenmiştir. O yıllarda Birleşik Krallık denizlerde çok etkin olduğu için dünya siyasetinde de çok etkindir. </a:t>
            </a:r>
          </a:p>
          <a:p>
            <a:pPr marL="0" indent="0" algn="just">
              <a:buNone/>
            </a:pPr>
            <a:r>
              <a:rPr lang="tr-TR" sz="2400" dirty="0"/>
              <a:t>	II. ortaya atılan teori «kara hakimiyet» teorisidir. Bu teoriyi </a:t>
            </a:r>
            <a:r>
              <a:rPr lang="tr-TR" sz="2400" dirty="0" err="1"/>
              <a:t>Mackinder</a:t>
            </a:r>
            <a:r>
              <a:rPr lang="tr-TR" sz="2400" dirty="0"/>
              <a:t> ortaya atmıştır. Bu teoride kara gücü öne çıkartılır. Kara hakimiyet teorisine göre; Doğu Avrupa ve Sibirya Düzlükleri dünyanın kalp sahası olarak kabul edilir.  Buradaki güçlü bir devlet iç hilale hakim olur. İç hilale hakim olanda dış hilalde etkin olur. </a:t>
            </a:r>
          </a:p>
        </p:txBody>
      </p:sp>
    </p:spTree>
    <p:extLst>
      <p:ext uri="{BB962C8B-B14F-4D97-AF65-F5344CB8AC3E}">
        <p14:creationId xmlns:p14="http://schemas.microsoft.com/office/powerpoint/2010/main" val="376868331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237</Words>
  <Application>Microsoft Office PowerPoint</Application>
  <PresentationFormat>Geniş ekran</PresentationFormat>
  <Paragraphs>10</Paragraphs>
  <Slides>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vt:i4>
      </vt:variant>
    </vt:vector>
  </HeadingPairs>
  <TitlesOfParts>
    <vt:vector size="6" baseType="lpstr">
      <vt:lpstr>Arial</vt:lpstr>
      <vt:lpstr>Calibri</vt:lpstr>
      <vt:lpstr>Calibri Light</vt:lpstr>
      <vt:lpstr>Office Teması</vt:lpstr>
      <vt:lpstr>Hakimiyet Teorileri</vt:lpstr>
      <vt:lpstr>20.yy’ın II. Yarısından Önce Ortaya Atılmış Teoriler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Hakimiyet Teorileri</dc:title>
  <dc:creator>necati tomal</dc:creator>
  <cp:lastModifiedBy>necati tomal</cp:lastModifiedBy>
  <cp:revision>5</cp:revision>
  <dcterms:created xsi:type="dcterms:W3CDTF">2020-01-19T13:55:36Z</dcterms:created>
  <dcterms:modified xsi:type="dcterms:W3CDTF">2020-01-19T14:38:12Z</dcterms:modified>
</cp:coreProperties>
</file>