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57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353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631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2808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877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503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633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38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06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688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7279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58058-63B3-4877-9223-84BF581CD103}" type="datetimeFigureOut">
              <a:rPr lang="tr-TR" smtClean="0"/>
              <a:t>18.03.2020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A7862-536D-416F-AA06-01A9C86A97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048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Comic Sans MS" panose="030F0702030302020204" pitchFamily="66" charset="0"/>
              </a:rPr>
              <a:t>Harita Ölçeği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2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30621"/>
            <a:ext cx="10515600" cy="554634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Comic Sans MS" panose="030F0702030302020204" pitchFamily="66" charset="0"/>
              </a:rPr>
              <a:t>Harita üzerinde </a:t>
            </a:r>
            <a:r>
              <a:rPr lang="tr-TR" dirty="0" err="1" smtClean="0">
                <a:latin typeface="Comic Sans MS" panose="030F0702030302020204" pitchFamily="66" charset="0"/>
              </a:rPr>
              <a:t>bellirli</a:t>
            </a:r>
            <a:r>
              <a:rPr lang="tr-TR" dirty="0" smtClean="0">
                <a:latin typeface="Comic Sans MS" panose="030F0702030302020204" pitchFamily="66" charset="0"/>
              </a:rPr>
              <a:t>  2 nokta arasındaki uzunluğun, arazi üzerinde ölçülen yatay uzunluğuna oranına «harita ölçeği» denir. 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Comic Sans MS" panose="030F0702030302020204" pitchFamily="66" charset="0"/>
              </a:rPr>
              <a:t>Ölçek kesirli bir sayı olduğu için paydadaki rakam küçüldükçe ölçek büyür; paydadaki rakam büyüdükçe ise ölçek küçülür.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Comic Sans MS" panose="030F0702030302020204" pitchFamily="66" charset="0"/>
              </a:rPr>
              <a:t>Örnek olarak; 1/50 000 ölçekli bir harita, 1/100 000 ölçekli bir haritaya göre daha büyük ölçeklidir. 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51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0"/>
            <a:ext cx="10938641" cy="61769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latin typeface="Comic Sans MS" panose="030F0702030302020204" pitchFamily="66" charset="0"/>
              </a:rPr>
              <a:t>ÖLÇEKLERİNE GÖRE HARİTALAR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Comic Sans MS" panose="030F0702030302020204" pitchFamily="66" charset="0"/>
              </a:rPr>
              <a:t>Büyük Ölçekli Haritalar: 1/5000 ve daha büyük ölçekli 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Comic Sans MS" panose="030F0702030302020204" pitchFamily="66" charset="0"/>
              </a:rPr>
              <a:t>Büyük- Orta Ölçekli Haritalar: 1/10 000, 1/25 000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Comic Sans MS" panose="030F0702030302020204" pitchFamily="66" charset="0"/>
              </a:rPr>
              <a:t>Orta Ölçekli Haritalar: 1/50 000-1/100 000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Comic Sans MS" panose="030F0702030302020204" pitchFamily="66" charset="0"/>
              </a:rPr>
              <a:t>Küçük Ölçekli Haritalar: 1/ 200 000, 1/250 000, 1/500 000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Comic Sans MS" panose="030F0702030302020204" pitchFamily="66" charset="0"/>
              </a:rPr>
              <a:t>Çok Küçük Ölçekli Haritalar: 1/ 1000 000 ve </a:t>
            </a:r>
            <a:r>
              <a:rPr lang="tr-TR" smtClean="0">
                <a:latin typeface="Comic Sans MS" panose="030F0702030302020204" pitchFamily="66" charset="0"/>
              </a:rPr>
              <a:t>daha küçük</a:t>
            </a:r>
            <a:endParaRPr lang="tr-TR" dirty="0" smtClean="0">
              <a:latin typeface="Comic Sans MS" panose="030F0702030302020204" pitchFamily="66" charset="0"/>
            </a:endParaRPr>
          </a:p>
          <a:p>
            <a:pPr marL="514350" indent="-514350">
              <a:buAutoNum type="arabicPeriod"/>
            </a:pP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026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115</Words>
  <Application>Microsoft Office PowerPoint</Application>
  <PresentationFormat>Geniş ekran</PresentationFormat>
  <Paragraphs>10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Teması</vt:lpstr>
      <vt:lpstr>Harita Ölçeği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Harita Ölçeği</dc:title>
  <dc:creator>nükhet KONUK</dc:creator>
  <cp:lastModifiedBy>nükhet KONUK</cp:lastModifiedBy>
  <cp:revision>2</cp:revision>
  <dcterms:created xsi:type="dcterms:W3CDTF">2020-03-18T09:55:48Z</dcterms:created>
  <dcterms:modified xsi:type="dcterms:W3CDTF">2020-03-18T09:59:02Z</dcterms:modified>
</cp:coreProperties>
</file>