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latin typeface="Comic Sans MS" panose="030F0702030302020204" pitchFamily="66" charset="0"/>
              </a:rPr>
              <a:t>Poligon, Nirengi, </a:t>
            </a:r>
            <a:r>
              <a:rPr lang="tr-TR" dirty="0" err="1" smtClean="0">
                <a:latin typeface="Comic Sans MS" panose="030F0702030302020204" pitchFamily="66" charset="0"/>
              </a:rPr>
              <a:t>Nivelman</a:t>
            </a:r>
            <a:r>
              <a:rPr lang="tr-TR" dirty="0" smtClean="0">
                <a:latin typeface="Comic Sans MS" panose="030F0702030302020204" pitchFamily="66" charset="0"/>
              </a:rPr>
              <a:t>, </a:t>
            </a:r>
            <a:r>
              <a:rPr lang="tr-TR" dirty="0" err="1" smtClean="0">
                <a:latin typeface="Comic Sans MS" panose="030F0702030302020204" pitchFamily="66" charset="0"/>
              </a:rPr>
              <a:t>Röper</a:t>
            </a:r>
            <a:r>
              <a:rPr lang="tr-TR" dirty="0" smtClean="0">
                <a:latin typeface="Comic Sans MS" panose="030F0702030302020204" pitchFamily="66" charset="0"/>
              </a:rPr>
              <a:t> kavramları</a:t>
            </a:r>
            <a:endParaRPr lang="tr-TR" dirty="0">
              <a:latin typeface="Comic Sans MS" panose="030F0702030302020204" pitchFamily="66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7681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Poligon İşleri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Poligon işleri, arazinin gezip görülmesi(İstikşaf), Poligon zemin işaretlerinin yerleştirilmesi (tesis), Poligon </a:t>
            </a:r>
            <a:r>
              <a:rPr lang="tr-TR" dirty="0" err="1" smtClean="0"/>
              <a:t>röperleri</a:t>
            </a:r>
            <a:r>
              <a:rPr lang="tr-TR" dirty="0" smtClean="0"/>
              <a:t>, poligon ölçmeleri ve çizimden oluşur.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4517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43000" y="996778"/>
            <a:ext cx="9872871" cy="1458098"/>
          </a:xfrm>
        </p:spPr>
        <p:txBody>
          <a:bodyPr/>
          <a:lstStyle/>
          <a:p>
            <a:r>
              <a:rPr lang="tr-TR" dirty="0" smtClean="0"/>
              <a:t>Nirengi Güzergahı: Nirengi noktalarından oluşan güzergaha denir. </a:t>
            </a:r>
          </a:p>
          <a:p>
            <a:r>
              <a:rPr lang="tr-TR" dirty="0" smtClean="0"/>
              <a:t>Nirengi Şebekesi: Nirengi noktalarının oluşturduğu şebekeye denir.</a:t>
            </a:r>
          </a:p>
        </p:txBody>
      </p:sp>
    </p:spTree>
    <p:extLst>
      <p:ext uri="{BB962C8B-B14F-4D97-AF65-F5344CB8AC3E}">
        <p14:creationId xmlns:p14="http://schemas.microsoft.com/office/powerpoint/2010/main" val="1019500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Nivelman</a:t>
            </a:r>
            <a:r>
              <a:rPr lang="tr-TR" dirty="0" smtClean="0"/>
              <a:t> Ağı; birbiri ile bağlantılı çok sayıda </a:t>
            </a:r>
            <a:r>
              <a:rPr lang="tr-TR" dirty="0" err="1" smtClean="0"/>
              <a:t>nivelman</a:t>
            </a:r>
            <a:r>
              <a:rPr lang="tr-TR" dirty="0" smtClean="0"/>
              <a:t> </a:t>
            </a:r>
            <a:r>
              <a:rPr lang="tr-TR" dirty="0" err="1" smtClean="0"/>
              <a:t>röper</a:t>
            </a:r>
            <a:r>
              <a:rPr lang="tr-TR" dirty="0" smtClean="0"/>
              <a:t> noktasından oluşan sistemdir.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24400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43000" y="1145059"/>
            <a:ext cx="9872871" cy="4950941"/>
          </a:xfrm>
        </p:spPr>
        <p:txBody>
          <a:bodyPr/>
          <a:lstStyle/>
          <a:p>
            <a:r>
              <a:rPr lang="tr-TR" dirty="0" smtClean="0"/>
              <a:t>Poligon </a:t>
            </a:r>
            <a:r>
              <a:rPr lang="tr-TR" dirty="0" err="1" smtClean="0"/>
              <a:t>Röperler</a:t>
            </a:r>
            <a:r>
              <a:rPr lang="tr-TR" dirty="0" smtClean="0"/>
              <a:t>:</a:t>
            </a:r>
          </a:p>
          <a:p>
            <a:pPr marL="45720" indent="0">
              <a:buNone/>
            </a:pPr>
            <a:r>
              <a:rPr lang="tr-TR" dirty="0" smtClean="0"/>
              <a:t>Poligon noktalarının arandığında bulunabilmesi ve tahrip edildiğinde yeniden tesis edilmesi amacıyla poligon tesisinden hemen sonra </a:t>
            </a:r>
            <a:r>
              <a:rPr lang="tr-TR" dirty="0" err="1" smtClean="0"/>
              <a:t>röperleri</a:t>
            </a:r>
            <a:r>
              <a:rPr lang="tr-TR" dirty="0" smtClean="0"/>
              <a:t> alınır ve </a:t>
            </a:r>
            <a:r>
              <a:rPr lang="tr-TR" dirty="0" err="1" smtClean="0"/>
              <a:t>röper</a:t>
            </a:r>
            <a:r>
              <a:rPr lang="tr-TR" dirty="0" smtClean="0"/>
              <a:t> krokileri çizilir. </a:t>
            </a:r>
          </a:p>
          <a:p>
            <a:pPr marL="45720" indent="0">
              <a:buNone/>
            </a:pPr>
            <a:r>
              <a:rPr lang="tr-TR" dirty="0" err="1" smtClean="0"/>
              <a:t>Röper</a:t>
            </a:r>
            <a:r>
              <a:rPr lang="tr-TR" dirty="0" smtClean="0"/>
              <a:t> alma, çevredeki duvar, bina, yapı gibi tesislerle sabit kaya gibi değişmez nesnelerden yapılmalıdır. En az 3 noktadan </a:t>
            </a:r>
            <a:r>
              <a:rPr lang="tr-TR" dirty="0" err="1" smtClean="0"/>
              <a:t>allınması</a:t>
            </a:r>
            <a:r>
              <a:rPr lang="tr-TR" dirty="0" smtClean="0"/>
              <a:t> gerekir. </a:t>
            </a:r>
            <a:r>
              <a:rPr lang="tr-TR" dirty="0" err="1" smtClean="0"/>
              <a:t>Röper</a:t>
            </a:r>
            <a:r>
              <a:rPr lang="tr-TR" dirty="0" smtClean="0"/>
              <a:t> uzunluklarının 20 m’den kısa olmasına dikkat edilmelidir.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40523536"/>
      </p:ext>
    </p:extLst>
  </p:cSld>
  <p:clrMapOvr>
    <a:masterClrMapping/>
  </p:clrMapOvr>
</p:sld>
</file>

<file path=ppt/theme/theme1.xml><?xml version="1.0" encoding="utf-8"?>
<a:theme xmlns:a="http://schemas.openxmlformats.org/drawingml/2006/main" name="Temel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TM03457444[[fn=Temel]]</Template>
  <TotalTime>10</TotalTime>
  <Words>124</Words>
  <Application>Microsoft Office PowerPoint</Application>
  <PresentationFormat>Geniş ekran</PresentationFormat>
  <Paragraphs>9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8" baseType="lpstr">
      <vt:lpstr>Comic Sans MS</vt:lpstr>
      <vt:lpstr>Corbel</vt:lpstr>
      <vt:lpstr>Temel</vt:lpstr>
      <vt:lpstr>Poligon, Nirengi, Nivelman, Röper kavramları</vt:lpstr>
      <vt:lpstr>Poligon İşleri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Poligon, Nirengi, Nivelman, Röper kavramları</dc:title>
  <dc:creator>nükhet KONUK</dc:creator>
  <cp:lastModifiedBy>nükhet KONUK</cp:lastModifiedBy>
  <cp:revision>3</cp:revision>
  <dcterms:created xsi:type="dcterms:W3CDTF">2020-03-18T10:20:34Z</dcterms:created>
  <dcterms:modified xsi:type="dcterms:W3CDTF">2020-03-18T10:30:35Z</dcterms:modified>
</cp:coreProperties>
</file>