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9"/>
  </p:notesMasterIdLst>
  <p:handoutMasterIdLst>
    <p:handoutMasterId r:id="rId20"/>
  </p:handoutMasterIdLst>
  <p:sldIdLst>
    <p:sldId id="256" r:id="rId5"/>
    <p:sldId id="262" r:id="rId6"/>
    <p:sldId id="257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ş geldiniz" id="{E75E278A-FF0E-49A4-B170-79828D63BBAD}">
          <p14:sldIdLst>
            <p14:sldId id="256"/>
          </p14:sldIdLst>
        </p14:section>
        <p14:section name="Tasarlayın, İz Bırakın, Birlikte Çalışın" id="{B9B51309-D148-4332-87C2-07BE32FBCA3B}">
          <p14:sldIdLst>
            <p14:sldId id="262"/>
            <p14:sldId id="257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</p14:sldIdLst>
        </p14:section>
        <p14:section name="Daha Fazla Bilgi Edinin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  <p:cmAuthor id="2" name="Tester tr-TR" initials="Tt" lastIdx="1" clrIdx="2">
    <p:extLst>
      <p:ext uri="{19B8F6BF-5375-455C-9EA6-DF929625EA0E}">
        <p15:presenceInfo xmlns:p15="http://schemas.microsoft.com/office/powerpoint/2012/main" userId="Tester tr-T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B4A6"/>
    <a:srgbClr val="734F29"/>
    <a:srgbClr val="D24726"/>
    <a:srgbClr val="DD462F"/>
    <a:srgbClr val="AEB785"/>
    <a:srgbClr val="EFD5A2"/>
    <a:srgbClr val="3B3026"/>
    <a:srgbClr val="ECE1CA"/>
    <a:srgbClr val="79553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280" autoAdjust="0"/>
  </p:normalViewPr>
  <p:slideViewPr>
    <p:cSldViewPr snapToGrid="0">
      <p:cViewPr varScale="1">
        <p:scale>
          <a:sx n="78" d="100"/>
          <a:sy n="78" d="100"/>
        </p:scale>
        <p:origin x="64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ke Test User" userId="SID-0" providerId="Test" clId="FakeClientId"/>
    <pc:docChg chg="undo custSel modSld modMainMaster modNotesMaster modHandout">
      <pc:chgData name="Fake Test User" userId="SID-0" providerId="Test" clId="FakeClientId" dt="2019-08-07T09:17:44.766" v="90" actId="790"/>
      <pc:docMkLst>
        <pc:docMk/>
      </pc:docMkLst>
      <pc:sldChg chg="modSp mod modNotes">
        <pc:chgData name="Fake Test User" userId="SID-0" providerId="Test" clId="FakeClientId" dt="2019-08-07T09:17:36.831" v="89" actId="790"/>
        <pc:sldMkLst>
          <pc:docMk/>
          <pc:sldMk cId="2471807738" sldId="256"/>
        </pc:sldMkLst>
        <pc:spChg chg="mod">
          <ac:chgData name="Fake Test User" userId="SID-0" providerId="Test" clId="FakeClientId" dt="2019-08-07T09:04:12.606" v="26" actId="790"/>
          <ac:spMkLst>
            <pc:docMk/>
            <pc:sldMk cId="2471807738" sldId="256"/>
            <ac:spMk id="2" creationId="{00000000-0000-0000-0000-000000000000}"/>
          </ac:spMkLst>
        </pc:spChg>
        <pc:spChg chg="mod">
          <ac:chgData name="Fake Test User" userId="SID-0" providerId="Test" clId="FakeClientId" dt="2019-08-07T09:04:12.606" v="26" actId="790"/>
          <ac:spMkLst>
            <pc:docMk/>
            <pc:sldMk cId="2471807738" sldId="256"/>
            <ac:spMk id="3" creationId="{00000000-0000-0000-0000-000000000000}"/>
          </ac:spMkLst>
        </pc:spChg>
      </pc:sldChg>
      <pc:sldChg chg="modSp mod modNotes">
        <pc:chgData name="Fake Test User" userId="SID-0" providerId="Test" clId="FakeClientId" dt="2019-08-07T09:16:31.848" v="88" actId="1035"/>
        <pc:sldMkLst>
          <pc:docMk/>
          <pc:sldMk cId="1328676004" sldId="257"/>
        </pc:sldMkLst>
        <pc:spChg chg="mod">
          <ac:chgData name="Fake Test User" userId="SID-0" providerId="Test" clId="FakeClientId" dt="2019-08-07T09:04:28.230" v="28" actId="790"/>
          <ac:spMkLst>
            <pc:docMk/>
            <pc:sldMk cId="1328676004" sldId="257"/>
            <ac:spMk id="2" creationId="{00000000-0000-0000-0000-000000000000}"/>
          </ac:spMkLst>
        </pc:spChg>
        <pc:spChg chg="mod">
          <ac:chgData name="Fake Test User" userId="SID-0" providerId="Test" clId="FakeClientId" dt="2019-08-07T09:16:18.648" v="46" actId="20577"/>
          <ac:spMkLst>
            <pc:docMk/>
            <pc:sldMk cId="1328676004" sldId="257"/>
            <ac:spMk id="3" creationId="{00000000-0000-0000-0000-000000000000}"/>
          </ac:spMkLst>
        </pc:spChg>
        <pc:picChg chg="mod">
          <ac:chgData name="Fake Test User" userId="SID-0" providerId="Test" clId="FakeClientId" dt="2019-08-07T09:16:25.411" v="65" actId="1036"/>
          <ac:picMkLst>
            <pc:docMk/>
            <pc:sldMk cId="1328676004" sldId="257"/>
            <ac:picMk id="6" creationId="{00000000-0000-0000-0000-000000000000}"/>
          </ac:picMkLst>
        </pc:picChg>
        <pc:picChg chg="mod">
          <ac:chgData name="Fake Test User" userId="SID-0" providerId="Test" clId="FakeClientId" dt="2019-08-07T09:10:54.416" v="34" actId="14826"/>
          <ac:picMkLst>
            <pc:docMk/>
            <pc:sldMk cId="1328676004" sldId="257"/>
            <ac:picMk id="7" creationId="{00000000-0000-0000-0000-000000000000}"/>
          </ac:picMkLst>
        </pc:picChg>
        <pc:picChg chg="mod">
          <ac:chgData name="Fake Test User" userId="SID-0" providerId="Test" clId="FakeClientId" dt="2019-08-07T09:16:31.848" v="88" actId="1035"/>
          <ac:picMkLst>
            <pc:docMk/>
            <pc:sldMk cId="1328676004" sldId="257"/>
            <ac:picMk id="9" creationId="{00000000-0000-0000-0000-000000000000}"/>
          </ac:picMkLst>
        </pc:picChg>
        <pc:picChg chg="mod">
          <ac:chgData name="Fake Test User" userId="SID-0" providerId="Test" clId="FakeClientId" dt="2019-08-07T09:11:19.304" v="35" actId="14826"/>
          <ac:picMkLst>
            <pc:docMk/>
            <pc:sldMk cId="1328676004" sldId="257"/>
            <ac:picMk id="11" creationId="{00000000-0000-0000-0000-000000000000}"/>
          </ac:picMkLst>
        </pc:picChg>
      </pc:sldChg>
      <pc:sldChg chg="modSp mod modNotes">
        <pc:chgData name="Fake Test User" userId="SID-0" providerId="Test" clId="FakeClientId" dt="2019-08-07T09:17:44.766" v="90" actId="790"/>
        <pc:sldMkLst>
          <pc:docMk/>
          <pc:sldMk cId="2090733893" sldId="262"/>
        </pc:sldMkLst>
        <pc:spChg chg="mod">
          <ac:chgData name="Fake Test User" userId="SID-0" providerId="Test" clId="FakeClientId" dt="2019-08-07T09:04:21.324" v="27" actId="790"/>
          <ac:spMkLst>
            <pc:docMk/>
            <pc:sldMk cId="2090733893" sldId="262"/>
            <ac:spMk id="2" creationId="{00000000-0000-0000-0000-000000000000}"/>
          </ac:spMkLst>
        </pc:spChg>
        <pc:spChg chg="mod">
          <ac:chgData name="Fake Test User" userId="SID-0" providerId="Test" clId="FakeClientId" dt="2019-08-07T09:04:21.324" v="27" actId="790"/>
          <ac:spMkLst>
            <pc:docMk/>
            <pc:sldMk cId="2090733893" sldId="262"/>
            <ac:spMk id="3" creationId="{00000000-0000-0000-0000-000000000000}"/>
          </ac:spMkLst>
        </pc:spChg>
        <pc:picChg chg="mod">
          <ac:chgData name="Fake Test User" userId="SID-0" providerId="Test" clId="FakeClientId" dt="2019-08-07T09:07:48.329" v="32" actId="14826"/>
          <ac:picMkLst>
            <pc:docMk/>
            <pc:sldMk cId="2090733893" sldId="262"/>
            <ac:picMk id="4" creationId="{00000000-0000-0000-0000-000000000000}"/>
          </ac:picMkLst>
        </pc:picChg>
        <pc:picChg chg="mod">
          <ac:chgData name="Fake Test User" userId="SID-0" providerId="Test" clId="FakeClientId" dt="2019-08-07T09:08:14.094" v="33" actId="14826"/>
          <ac:picMkLst>
            <pc:docMk/>
            <pc:sldMk cId="2090733893" sldId="262"/>
            <ac:picMk id="5" creationId="{00000000-0000-0000-0000-000000000000}"/>
          </ac:picMkLst>
        </pc:picChg>
        <pc:picChg chg="mod">
          <ac:chgData name="Fake Test User" userId="SID-0" providerId="Test" clId="FakeClientId" dt="2019-08-07T09:06:35.789" v="31" actId="14826"/>
          <ac:picMkLst>
            <pc:docMk/>
            <pc:sldMk cId="2090733893" sldId="262"/>
            <ac:picMk id="6" creationId="{00000000-0000-0000-0000-000000000000}"/>
          </ac:picMkLst>
        </pc:picChg>
      </pc:sldChg>
      <pc:sldChg chg="modSp mod modNotes">
        <pc:chgData name="Fake Test User" userId="SID-0" providerId="Test" clId="FakeClientId" dt="2019-08-07T09:16:02.256" v="45" actId="14100"/>
        <pc:sldMkLst>
          <pc:docMk/>
          <pc:sldMk cId="2317502127" sldId="263"/>
        </pc:sldMkLst>
        <pc:spChg chg="mod">
          <ac:chgData name="Fake Test User" userId="SID-0" providerId="Test" clId="FakeClientId" dt="2019-08-07T09:04:42.682" v="30" actId="790"/>
          <ac:spMkLst>
            <pc:docMk/>
            <pc:sldMk cId="2317502127" sldId="263"/>
            <ac:spMk id="2" creationId="{00000000-0000-0000-0000-000000000000}"/>
          </ac:spMkLst>
        </pc:spChg>
        <pc:spChg chg="mod">
          <ac:chgData name="Fake Test User" userId="SID-0" providerId="Test" clId="FakeClientId" dt="2019-08-07T09:16:02.256" v="45" actId="14100"/>
          <ac:spMkLst>
            <pc:docMk/>
            <pc:sldMk cId="2317502127" sldId="263"/>
            <ac:spMk id="3" creationId="{00000000-0000-0000-0000-000000000000}"/>
          </ac:spMkLst>
        </pc:spChg>
        <pc:spChg chg="mod">
          <ac:chgData name="Fake Test User" userId="SID-0" providerId="Test" clId="FakeClientId" dt="2019-08-07T09:04:42.682" v="30" actId="790"/>
          <ac:spMkLst>
            <pc:docMk/>
            <pc:sldMk cId="2317502127" sldId="263"/>
            <ac:spMk id="4" creationId="{00000000-0000-0000-0000-000000000000}"/>
          </ac:spMkLst>
        </pc:spChg>
        <pc:spChg chg="mod">
          <ac:chgData name="Fake Test User" userId="SID-0" providerId="Test" clId="FakeClientId" dt="2019-08-07T09:15:50.053" v="44"/>
          <ac:spMkLst>
            <pc:docMk/>
            <pc:sldMk cId="2317502127" sldId="263"/>
            <ac:spMk id="8" creationId="{00000000-0000-0000-0000-000000000000}"/>
          </ac:spMkLst>
        </pc:spChg>
        <pc:spChg chg="mod">
          <ac:chgData name="Fake Test User" userId="SID-0" providerId="Test" clId="FakeClientId" dt="2019-08-07T09:15:03.349" v="41"/>
          <ac:spMkLst>
            <pc:docMk/>
            <pc:sldMk cId="2317502127" sldId="263"/>
            <ac:spMk id="9" creationId="{00000000-0000-0000-0000-000000000000}"/>
          </ac:spMkLst>
        </pc:spChg>
      </pc:sldChg>
      <pc:sldChg chg="modSp mod addCm delCm modNotes">
        <pc:chgData name="Fake Test User" userId="SID-0" providerId="Test" clId="FakeClientId" dt="2019-08-07T09:11:56.850" v="38" actId="1589"/>
        <pc:sldMkLst>
          <pc:docMk/>
          <pc:sldMk cId="1531532291" sldId="264"/>
        </pc:sldMkLst>
        <pc:spChg chg="mod">
          <ac:chgData name="Fake Test User" userId="SID-0" providerId="Test" clId="FakeClientId" dt="2019-08-07T09:04:35.542" v="29" actId="790"/>
          <ac:spMkLst>
            <pc:docMk/>
            <pc:sldMk cId="1531532291" sldId="264"/>
            <ac:spMk id="2" creationId="{00000000-0000-0000-0000-000000000000}"/>
          </ac:spMkLst>
        </pc:spChg>
        <pc:spChg chg="mod">
          <ac:chgData name="Fake Test User" userId="SID-0" providerId="Test" clId="FakeClientId" dt="2019-08-07T09:04:35.542" v="29" actId="790"/>
          <ac:spMkLst>
            <pc:docMk/>
            <pc:sldMk cId="1531532291" sldId="264"/>
            <ac:spMk id="3" creationId="{00000000-0000-0000-0000-000000000000}"/>
          </ac:spMkLst>
        </pc:spChg>
        <pc:picChg chg="mod">
          <ac:chgData name="Fake Test User" userId="SID-0" providerId="Test" clId="FakeClientId" dt="2019-08-07T09:11:44.209" v="36" actId="14826"/>
          <ac:picMkLst>
            <pc:docMk/>
            <pc:sldMk cId="1531532291" sldId="264"/>
            <ac:picMk id="5" creationId="{00000000-0000-0000-0000-000000000000}"/>
          </ac:picMkLst>
        </pc:picChg>
        <pc:cmChg chg="add del">
          <pc:cmMkLst>
            <pc:docMk/>
            <pc:sldMk cId="1531532291" sldId="264"/>
            <pc:cmMk authorId="2" idx="1"/>
          </pc:cmMkLst>
        </pc:cmChg>
      </pc:sldChg>
      <pc:sldMasterChg chg="modSp mod modSldLayout">
        <pc:chgData name="Fake Test User" userId="SID-0" providerId="Test" clId="FakeClientId" dt="2019-08-07T09:01:24.334" v="18" actId="790"/>
        <pc:sldMasterMkLst>
          <pc:docMk/>
          <pc:sldMasterMk cId="946754946" sldId="2147483660"/>
        </pc:sldMasterMkLst>
        <pc:spChg chg="mod">
          <ac:chgData name="Fake Test User" userId="SID-0" providerId="Test" clId="FakeClientId" dt="2019-08-07T09:01:24.334" v="18" actId="790"/>
          <ac:spMkLst>
            <pc:docMk/>
            <pc:sldMasterMk cId="946754946" sldId="2147483660"/>
            <ac:spMk id="2" creationId="{00000000-0000-0000-0000-000000000000}"/>
          </ac:spMkLst>
        </pc:spChg>
        <pc:spChg chg="mod">
          <ac:chgData name="Fake Test User" userId="SID-0" providerId="Test" clId="FakeClientId" dt="2019-08-07T09:01:24.334" v="18" actId="790"/>
          <ac:spMkLst>
            <pc:docMk/>
            <pc:sldMasterMk cId="946754946" sldId="2147483660"/>
            <ac:spMk id="3" creationId="{00000000-0000-0000-0000-000000000000}"/>
          </ac:spMkLst>
        </pc:spChg>
        <pc:spChg chg="mod">
          <ac:chgData name="Fake Test User" userId="SID-0" providerId="Test" clId="FakeClientId" dt="2019-08-07T09:01:24.334" v="18" actId="790"/>
          <ac:spMkLst>
            <pc:docMk/>
            <pc:sldMasterMk cId="946754946" sldId="2147483660"/>
            <ac:spMk id="4" creationId="{00000000-0000-0000-0000-000000000000}"/>
          </ac:spMkLst>
        </pc:spChg>
        <pc:spChg chg="mod">
          <ac:chgData name="Fake Test User" userId="SID-0" providerId="Test" clId="FakeClientId" dt="2019-08-07T09:01:24.334" v="18" actId="790"/>
          <ac:spMkLst>
            <pc:docMk/>
            <pc:sldMasterMk cId="946754946" sldId="2147483660"/>
            <ac:spMk id="5" creationId="{00000000-0000-0000-0000-000000000000}"/>
          </ac:spMkLst>
        </pc:spChg>
        <pc:spChg chg="mod">
          <ac:chgData name="Fake Test User" userId="SID-0" providerId="Test" clId="FakeClientId" dt="2019-08-07T09:01:24.334" v="18" actId="790"/>
          <ac:spMkLst>
            <pc:docMk/>
            <pc:sldMasterMk cId="946754946" sldId="2147483660"/>
            <ac:spMk id="6" creationId="{00000000-0000-0000-0000-000000000000}"/>
          </ac:spMkLst>
        </pc:spChg>
        <pc:sldLayoutChg chg="modSp mod">
          <pc:chgData name="Fake Test User" userId="SID-0" providerId="Test" clId="FakeClientId" dt="2019-08-07T08:59:43.871" v="7" actId="790"/>
          <pc:sldLayoutMkLst>
            <pc:docMk/>
            <pc:sldMasterMk cId="946754946" sldId="2147483660"/>
            <pc:sldLayoutMk cId="1718549498" sldId="2147483661"/>
          </pc:sldLayoutMkLst>
          <pc:spChg chg="mod">
            <ac:chgData name="Fake Test User" userId="SID-0" providerId="Test" clId="FakeClientId" dt="2019-08-07T08:59:43.871" v="7" actId="790"/>
            <ac:spMkLst>
              <pc:docMk/>
              <pc:sldMasterMk cId="946754946" sldId="2147483660"/>
              <pc:sldLayoutMk cId="1718549498" sldId="2147483661"/>
              <ac:spMk id="2" creationId="{00000000-0000-0000-0000-000000000000}"/>
            </ac:spMkLst>
          </pc:spChg>
          <pc:spChg chg="mod">
            <ac:chgData name="Fake Test User" userId="SID-0" providerId="Test" clId="FakeClientId" dt="2019-08-07T08:59:43.871" v="7" actId="790"/>
            <ac:spMkLst>
              <pc:docMk/>
              <pc:sldMasterMk cId="946754946" sldId="2147483660"/>
              <pc:sldLayoutMk cId="1718549498" sldId="2147483661"/>
              <ac:spMk id="3" creationId="{00000000-0000-0000-0000-000000000000}"/>
            </ac:spMkLst>
          </pc:spChg>
          <pc:spChg chg="mod">
            <ac:chgData name="Fake Test User" userId="SID-0" providerId="Test" clId="FakeClientId" dt="2019-08-07T08:59:43.871" v="7" actId="790"/>
            <ac:spMkLst>
              <pc:docMk/>
              <pc:sldMasterMk cId="946754946" sldId="2147483660"/>
              <pc:sldLayoutMk cId="1718549498" sldId="2147483661"/>
              <ac:spMk id="4" creationId="{00000000-0000-0000-0000-000000000000}"/>
            </ac:spMkLst>
          </pc:spChg>
          <pc:spChg chg="mod">
            <ac:chgData name="Fake Test User" userId="SID-0" providerId="Test" clId="FakeClientId" dt="2019-08-07T08:59:43.871" v="7" actId="790"/>
            <ac:spMkLst>
              <pc:docMk/>
              <pc:sldMasterMk cId="946754946" sldId="2147483660"/>
              <pc:sldLayoutMk cId="1718549498" sldId="2147483661"/>
              <ac:spMk id="5" creationId="{00000000-0000-0000-0000-000000000000}"/>
            </ac:spMkLst>
          </pc:spChg>
          <pc:spChg chg="mod">
            <ac:chgData name="Fake Test User" userId="SID-0" providerId="Test" clId="FakeClientId" dt="2019-08-07T08:59:43.871" v="7" actId="790"/>
            <ac:spMkLst>
              <pc:docMk/>
              <pc:sldMasterMk cId="946754946" sldId="2147483660"/>
              <pc:sldLayoutMk cId="1718549498" sldId="2147483661"/>
              <ac:spMk id="6" creationId="{00000000-0000-0000-0000-000000000000}"/>
            </ac:spMkLst>
          </pc:spChg>
          <pc:spChg chg="mod">
            <ac:chgData name="Fake Test User" userId="SID-0" providerId="Test" clId="FakeClientId" dt="2019-08-07T08:59:43.871" v="7" actId="790"/>
            <ac:spMkLst>
              <pc:docMk/>
              <pc:sldMasterMk cId="946754946" sldId="2147483660"/>
              <pc:sldLayoutMk cId="1718549498" sldId="2147483661"/>
              <ac:spMk id="7" creationId="{00000000-0000-0000-0000-000000000000}"/>
            </ac:spMkLst>
          </pc:spChg>
          <pc:spChg chg="mod">
            <ac:chgData name="Fake Test User" userId="SID-0" providerId="Test" clId="FakeClientId" dt="2019-08-07T08:59:43.871" v="7" actId="790"/>
            <ac:spMkLst>
              <pc:docMk/>
              <pc:sldMasterMk cId="946754946" sldId="2147483660"/>
              <pc:sldLayoutMk cId="1718549498" sldId="2147483661"/>
              <ac:spMk id="8" creationId="{00000000-0000-0000-0000-000000000000}"/>
            </ac:spMkLst>
          </pc:spChg>
        </pc:sldLayoutChg>
        <pc:sldLayoutChg chg="modSp mod">
          <pc:chgData name="Fake Test User" userId="SID-0" providerId="Test" clId="FakeClientId" dt="2019-08-07T09:00:00.166" v="8" actId="790"/>
          <pc:sldLayoutMkLst>
            <pc:docMk/>
            <pc:sldMasterMk cId="946754946" sldId="2147483660"/>
            <pc:sldLayoutMk cId="2185836540" sldId="2147483662"/>
          </pc:sldLayoutMkLst>
          <pc:spChg chg="mod">
            <ac:chgData name="Fake Test User" userId="SID-0" providerId="Test" clId="FakeClientId" dt="2019-08-07T09:00:00.166" v="8" actId="790"/>
            <ac:spMkLst>
              <pc:docMk/>
              <pc:sldMasterMk cId="946754946" sldId="2147483660"/>
              <pc:sldLayoutMk cId="2185836540" sldId="2147483662"/>
              <ac:spMk id="2" creationId="{00000000-0000-0000-0000-000000000000}"/>
            </ac:spMkLst>
          </pc:spChg>
          <pc:spChg chg="mod">
            <ac:chgData name="Fake Test User" userId="SID-0" providerId="Test" clId="FakeClientId" dt="2019-08-07T09:00:00.166" v="8" actId="790"/>
            <ac:spMkLst>
              <pc:docMk/>
              <pc:sldMasterMk cId="946754946" sldId="2147483660"/>
              <pc:sldLayoutMk cId="2185836540" sldId="2147483662"/>
              <ac:spMk id="3" creationId="{00000000-0000-0000-0000-000000000000}"/>
            </ac:spMkLst>
          </pc:spChg>
          <pc:spChg chg="mod">
            <ac:chgData name="Fake Test User" userId="SID-0" providerId="Test" clId="FakeClientId" dt="2019-08-07T09:00:00.166" v="8" actId="790"/>
            <ac:spMkLst>
              <pc:docMk/>
              <pc:sldMasterMk cId="946754946" sldId="2147483660"/>
              <pc:sldLayoutMk cId="2185836540" sldId="2147483662"/>
              <ac:spMk id="4" creationId="{00000000-0000-0000-0000-000000000000}"/>
            </ac:spMkLst>
          </pc:spChg>
          <pc:spChg chg="mod">
            <ac:chgData name="Fake Test User" userId="SID-0" providerId="Test" clId="FakeClientId" dt="2019-08-07T09:00:00.166" v="8" actId="790"/>
            <ac:spMkLst>
              <pc:docMk/>
              <pc:sldMasterMk cId="946754946" sldId="2147483660"/>
              <pc:sldLayoutMk cId="2185836540" sldId="2147483662"/>
              <ac:spMk id="5" creationId="{00000000-0000-0000-0000-000000000000}"/>
            </ac:spMkLst>
          </pc:spChg>
          <pc:spChg chg="mod">
            <ac:chgData name="Fake Test User" userId="SID-0" providerId="Test" clId="FakeClientId" dt="2019-08-07T09:00:00.166" v="8" actId="790"/>
            <ac:spMkLst>
              <pc:docMk/>
              <pc:sldMasterMk cId="946754946" sldId="2147483660"/>
              <pc:sldLayoutMk cId="2185836540" sldId="2147483662"/>
              <ac:spMk id="6" creationId="{00000000-0000-0000-0000-000000000000}"/>
            </ac:spMkLst>
          </pc:spChg>
          <pc:spChg chg="mod">
            <ac:chgData name="Fake Test User" userId="SID-0" providerId="Test" clId="FakeClientId" dt="2019-08-07T09:00:00.166" v="8" actId="790"/>
            <ac:spMkLst>
              <pc:docMk/>
              <pc:sldMasterMk cId="946754946" sldId="2147483660"/>
              <pc:sldLayoutMk cId="2185836540" sldId="2147483662"/>
              <ac:spMk id="7" creationId="{00000000-0000-0000-0000-000000000000}"/>
            </ac:spMkLst>
          </pc:spChg>
          <pc:spChg chg="mod">
            <ac:chgData name="Fake Test User" userId="SID-0" providerId="Test" clId="FakeClientId" dt="2019-08-07T09:00:00.166" v="8" actId="790"/>
            <ac:spMkLst>
              <pc:docMk/>
              <pc:sldMasterMk cId="946754946" sldId="2147483660"/>
              <pc:sldLayoutMk cId="2185836540" sldId="2147483662"/>
              <ac:spMk id="8" creationId="{00000000-0000-0000-0000-000000000000}"/>
            </ac:spMkLst>
          </pc:spChg>
        </pc:sldLayoutChg>
        <pc:sldLayoutChg chg="modSp mod">
          <pc:chgData name="Fake Test User" userId="SID-0" providerId="Test" clId="FakeClientId" dt="2019-08-07T09:00:08.900" v="9" actId="790"/>
          <pc:sldLayoutMkLst>
            <pc:docMk/>
            <pc:sldMasterMk cId="946754946" sldId="2147483660"/>
            <pc:sldLayoutMk cId="1335655537" sldId="2147483663"/>
          </pc:sldLayoutMkLst>
          <pc:spChg chg="mod">
            <ac:chgData name="Fake Test User" userId="SID-0" providerId="Test" clId="FakeClientId" dt="2019-08-07T09:00:08.900" v="9" actId="790"/>
            <ac:spMkLst>
              <pc:docMk/>
              <pc:sldMasterMk cId="946754946" sldId="2147483660"/>
              <pc:sldLayoutMk cId="1335655537" sldId="2147483663"/>
              <ac:spMk id="2" creationId="{00000000-0000-0000-0000-000000000000}"/>
            </ac:spMkLst>
          </pc:spChg>
          <pc:spChg chg="mod">
            <ac:chgData name="Fake Test User" userId="SID-0" providerId="Test" clId="FakeClientId" dt="2019-08-07T09:00:08.900" v="9" actId="790"/>
            <ac:spMkLst>
              <pc:docMk/>
              <pc:sldMasterMk cId="946754946" sldId="2147483660"/>
              <pc:sldLayoutMk cId="1335655537" sldId="2147483663"/>
              <ac:spMk id="3" creationId="{00000000-0000-0000-0000-000000000000}"/>
            </ac:spMkLst>
          </pc:spChg>
          <pc:spChg chg="mod">
            <ac:chgData name="Fake Test User" userId="SID-0" providerId="Test" clId="FakeClientId" dt="2019-08-07T09:00:08.900" v="9" actId="790"/>
            <ac:spMkLst>
              <pc:docMk/>
              <pc:sldMasterMk cId="946754946" sldId="2147483660"/>
              <pc:sldLayoutMk cId="1335655537" sldId="2147483663"/>
              <ac:spMk id="4" creationId="{00000000-0000-0000-0000-000000000000}"/>
            </ac:spMkLst>
          </pc:spChg>
          <pc:spChg chg="mod">
            <ac:chgData name="Fake Test User" userId="SID-0" providerId="Test" clId="FakeClientId" dt="2019-08-07T09:00:08.900" v="9" actId="790"/>
            <ac:spMkLst>
              <pc:docMk/>
              <pc:sldMasterMk cId="946754946" sldId="2147483660"/>
              <pc:sldLayoutMk cId="1335655537" sldId="2147483663"/>
              <ac:spMk id="5" creationId="{00000000-0000-0000-0000-000000000000}"/>
            </ac:spMkLst>
          </pc:spChg>
          <pc:spChg chg="mod">
            <ac:chgData name="Fake Test User" userId="SID-0" providerId="Test" clId="FakeClientId" dt="2019-08-07T09:00:08.900" v="9" actId="790"/>
            <ac:spMkLst>
              <pc:docMk/>
              <pc:sldMasterMk cId="946754946" sldId="2147483660"/>
              <pc:sldLayoutMk cId="1335655537" sldId="2147483663"/>
              <ac:spMk id="6" creationId="{00000000-0000-0000-0000-000000000000}"/>
            </ac:spMkLst>
          </pc:spChg>
          <pc:spChg chg="mod">
            <ac:chgData name="Fake Test User" userId="SID-0" providerId="Test" clId="FakeClientId" dt="2019-08-07T09:00:08.900" v="9" actId="790"/>
            <ac:spMkLst>
              <pc:docMk/>
              <pc:sldMasterMk cId="946754946" sldId="2147483660"/>
              <pc:sldLayoutMk cId="1335655537" sldId="2147483663"/>
              <ac:spMk id="7" creationId="{00000000-0000-0000-0000-000000000000}"/>
            </ac:spMkLst>
          </pc:spChg>
          <pc:spChg chg="mod">
            <ac:chgData name="Fake Test User" userId="SID-0" providerId="Test" clId="FakeClientId" dt="2019-08-07T09:00:08.900" v="9" actId="790"/>
            <ac:spMkLst>
              <pc:docMk/>
              <pc:sldMasterMk cId="946754946" sldId="2147483660"/>
              <pc:sldLayoutMk cId="1335655537" sldId="2147483663"/>
              <ac:spMk id="8" creationId="{00000000-0000-0000-0000-000000000000}"/>
            </ac:spMkLst>
          </pc:spChg>
        </pc:sldLayoutChg>
        <pc:sldLayoutChg chg="modSp mod">
          <pc:chgData name="Fake Test User" userId="SID-0" providerId="Test" clId="FakeClientId" dt="2019-08-07T09:00:17.900" v="10" actId="790"/>
          <pc:sldLayoutMkLst>
            <pc:docMk/>
            <pc:sldMasterMk cId="946754946" sldId="2147483660"/>
            <pc:sldLayoutMk cId="3328223887" sldId="2147483664"/>
          </pc:sldLayoutMkLst>
          <pc:spChg chg="mod">
            <ac:chgData name="Fake Test User" userId="SID-0" providerId="Test" clId="FakeClientId" dt="2019-08-07T09:00:17.900" v="10" actId="790"/>
            <ac:spMkLst>
              <pc:docMk/>
              <pc:sldMasterMk cId="946754946" sldId="2147483660"/>
              <pc:sldLayoutMk cId="3328223887" sldId="2147483664"/>
              <ac:spMk id="2" creationId="{00000000-0000-0000-0000-000000000000}"/>
            </ac:spMkLst>
          </pc:spChg>
          <pc:spChg chg="mod">
            <ac:chgData name="Fake Test User" userId="SID-0" providerId="Test" clId="FakeClientId" dt="2019-08-07T09:00:17.900" v="10" actId="790"/>
            <ac:spMkLst>
              <pc:docMk/>
              <pc:sldMasterMk cId="946754946" sldId="2147483660"/>
              <pc:sldLayoutMk cId="3328223887" sldId="2147483664"/>
              <ac:spMk id="3" creationId="{00000000-0000-0000-0000-000000000000}"/>
            </ac:spMkLst>
          </pc:spChg>
          <pc:spChg chg="mod">
            <ac:chgData name="Fake Test User" userId="SID-0" providerId="Test" clId="FakeClientId" dt="2019-08-07T09:00:17.900" v="10" actId="790"/>
            <ac:spMkLst>
              <pc:docMk/>
              <pc:sldMasterMk cId="946754946" sldId="2147483660"/>
              <pc:sldLayoutMk cId="3328223887" sldId="2147483664"/>
              <ac:spMk id="4" creationId="{00000000-0000-0000-0000-000000000000}"/>
            </ac:spMkLst>
          </pc:spChg>
          <pc:spChg chg="mod">
            <ac:chgData name="Fake Test User" userId="SID-0" providerId="Test" clId="FakeClientId" dt="2019-08-07T09:00:17.900" v="10" actId="790"/>
            <ac:spMkLst>
              <pc:docMk/>
              <pc:sldMasterMk cId="946754946" sldId="2147483660"/>
              <pc:sldLayoutMk cId="3328223887" sldId="2147483664"/>
              <ac:spMk id="5" creationId="{00000000-0000-0000-0000-000000000000}"/>
            </ac:spMkLst>
          </pc:spChg>
          <pc:spChg chg="mod">
            <ac:chgData name="Fake Test User" userId="SID-0" providerId="Test" clId="FakeClientId" dt="2019-08-07T09:00:17.900" v="10" actId="790"/>
            <ac:spMkLst>
              <pc:docMk/>
              <pc:sldMasterMk cId="946754946" sldId="2147483660"/>
              <pc:sldLayoutMk cId="3328223887" sldId="2147483664"/>
              <ac:spMk id="6" creationId="{00000000-0000-0000-0000-000000000000}"/>
            </ac:spMkLst>
          </pc:spChg>
          <pc:spChg chg="mod">
            <ac:chgData name="Fake Test User" userId="SID-0" providerId="Test" clId="FakeClientId" dt="2019-08-07T09:00:17.900" v="10" actId="790"/>
            <ac:spMkLst>
              <pc:docMk/>
              <pc:sldMasterMk cId="946754946" sldId="2147483660"/>
              <pc:sldLayoutMk cId="3328223887" sldId="2147483664"/>
              <ac:spMk id="7" creationId="{00000000-0000-0000-0000-000000000000}"/>
            </ac:spMkLst>
          </pc:spChg>
          <pc:spChg chg="mod">
            <ac:chgData name="Fake Test User" userId="SID-0" providerId="Test" clId="FakeClientId" dt="2019-08-07T09:00:17.900" v="10" actId="790"/>
            <ac:spMkLst>
              <pc:docMk/>
              <pc:sldMasterMk cId="946754946" sldId="2147483660"/>
              <pc:sldLayoutMk cId="3328223887" sldId="2147483664"/>
              <ac:spMk id="8" creationId="{00000000-0000-0000-0000-000000000000}"/>
            </ac:spMkLst>
          </pc:spChg>
          <pc:spChg chg="mod">
            <ac:chgData name="Fake Test User" userId="SID-0" providerId="Test" clId="FakeClientId" dt="2019-08-07T09:00:17.900" v="10" actId="790"/>
            <ac:spMkLst>
              <pc:docMk/>
              <pc:sldMasterMk cId="946754946" sldId="2147483660"/>
              <pc:sldLayoutMk cId="3328223887" sldId="2147483664"/>
              <ac:spMk id="9" creationId="{00000000-0000-0000-0000-000000000000}"/>
            </ac:spMkLst>
          </pc:spChg>
        </pc:sldLayoutChg>
        <pc:sldLayoutChg chg="modSp mod">
          <pc:chgData name="Fake Test User" userId="SID-0" providerId="Test" clId="FakeClientId" dt="2019-08-07T09:00:25.524" v="11" actId="790"/>
          <pc:sldLayoutMkLst>
            <pc:docMk/>
            <pc:sldMasterMk cId="946754946" sldId="2147483660"/>
            <pc:sldLayoutMk cId="3606029816" sldId="2147483665"/>
          </pc:sldLayoutMkLst>
          <pc:spChg chg="mod">
            <ac:chgData name="Fake Test User" userId="SID-0" providerId="Test" clId="FakeClientId" dt="2019-08-07T09:00:25.524" v="11" actId="790"/>
            <ac:spMkLst>
              <pc:docMk/>
              <pc:sldMasterMk cId="946754946" sldId="2147483660"/>
              <pc:sldLayoutMk cId="3606029816" sldId="2147483665"/>
              <ac:spMk id="2" creationId="{00000000-0000-0000-0000-000000000000}"/>
            </ac:spMkLst>
          </pc:spChg>
          <pc:spChg chg="mod">
            <ac:chgData name="Fake Test User" userId="SID-0" providerId="Test" clId="FakeClientId" dt="2019-08-07T09:00:25.524" v="11" actId="790"/>
            <ac:spMkLst>
              <pc:docMk/>
              <pc:sldMasterMk cId="946754946" sldId="2147483660"/>
              <pc:sldLayoutMk cId="3606029816" sldId="2147483665"/>
              <ac:spMk id="3" creationId="{00000000-0000-0000-0000-000000000000}"/>
            </ac:spMkLst>
          </pc:spChg>
          <pc:spChg chg="mod">
            <ac:chgData name="Fake Test User" userId="SID-0" providerId="Test" clId="FakeClientId" dt="2019-08-07T09:00:25.524" v="11" actId="790"/>
            <ac:spMkLst>
              <pc:docMk/>
              <pc:sldMasterMk cId="946754946" sldId="2147483660"/>
              <pc:sldLayoutMk cId="3606029816" sldId="2147483665"/>
              <ac:spMk id="4" creationId="{00000000-0000-0000-0000-000000000000}"/>
            </ac:spMkLst>
          </pc:spChg>
          <pc:spChg chg="mod">
            <ac:chgData name="Fake Test User" userId="SID-0" providerId="Test" clId="FakeClientId" dt="2019-08-07T09:00:25.524" v="11" actId="790"/>
            <ac:spMkLst>
              <pc:docMk/>
              <pc:sldMasterMk cId="946754946" sldId="2147483660"/>
              <pc:sldLayoutMk cId="3606029816" sldId="2147483665"/>
              <ac:spMk id="5" creationId="{00000000-0000-0000-0000-000000000000}"/>
            </ac:spMkLst>
          </pc:spChg>
          <pc:spChg chg="mod">
            <ac:chgData name="Fake Test User" userId="SID-0" providerId="Test" clId="FakeClientId" dt="2019-08-07T09:00:25.524" v="11" actId="790"/>
            <ac:spMkLst>
              <pc:docMk/>
              <pc:sldMasterMk cId="946754946" sldId="2147483660"/>
              <pc:sldLayoutMk cId="3606029816" sldId="2147483665"/>
              <ac:spMk id="6" creationId="{00000000-0000-0000-0000-000000000000}"/>
            </ac:spMkLst>
          </pc:spChg>
          <pc:spChg chg="mod">
            <ac:chgData name="Fake Test User" userId="SID-0" providerId="Test" clId="FakeClientId" dt="2019-08-07T09:00:25.524" v="11" actId="790"/>
            <ac:spMkLst>
              <pc:docMk/>
              <pc:sldMasterMk cId="946754946" sldId="2147483660"/>
              <pc:sldLayoutMk cId="3606029816" sldId="2147483665"/>
              <ac:spMk id="7" creationId="{00000000-0000-0000-0000-000000000000}"/>
            </ac:spMkLst>
          </pc:spChg>
          <pc:spChg chg="mod">
            <ac:chgData name="Fake Test User" userId="SID-0" providerId="Test" clId="FakeClientId" dt="2019-08-07T09:00:25.524" v="11" actId="790"/>
            <ac:spMkLst>
              <pc:docMk/>
              <pc:sldMasterMk cId="946754946" sldId="2147483660"/>
              <pc:sldLayoutMk cId="3606029816" sldId="2147483665"/>
              <ac:spMk id="8" creationId="{00000000-0000-0000-0000-000000000000}"/>
            </ac:spMkLst>
          </pc:spChg>
          <pc:spChg chg="mod">
            <ac:chgData name="Fake Test User" userId="SID-0" providerId="Test" clId="FakeClientId" dt="2019-08-07T09:00:25.524" v="11" actId="790"/>
            <ac:spMkLst>
              <pc:docMk/>
              <pc:sldMasterMk cId="946754946" sldId="2147483660"/>
              <pc:sldLayoutMk cId="3606029816" sldId="2147483665"/>
              <ac:spMk id="9" creationId="{00000000-0000-0000-0000-000000000000}"/>
            </ac:spMkLst>
          </pc:spChg>
          <pc:spChg chg="mod">
            <ac:chgData name="Fake Test User" userId="SID-0" providerId="Test" clId="FakeClientId" dt="2019-08-07T09:00:25.524" v="11" actId="790"/>
            <ac:spMkLst>
              <pc:docMk/>
              <pc:sldMasterMk cId="946754946" sldId="2147483660"/>
              <pc:sldLayoutMk cId="3606029816" sldId="2147483665"/>
              <ac:spMk id="10" creationId="{00000000-0000-0000-0000-000000000000}"/>
            </ac:spMkLst>
          </pc:spChg>
          <pc:spChg chg="mod">
            <ac:chgData name="Fake Test User" userId="SID-0" providerId="Test" clId="FakeClientId" dt="2019-08-07T09:00:25.524" v="11" actId="790"/>
            <ac:spMkLst>
              <pc:docMk/>
              <pc:sldMasterMk cId="946754946" sldId="2147483660"/>
              <pc:sldLayoutMk cId="3606029816" sldId="2147483665"/>
              <ac:spMk id="11" creationId="{00000000-0000-0000-0000-000000000000}"/>
            </ac:spMkLst>
          </pc:spChg>
        </pc:sldLayoutChg>
        <pc:sldLayoutChg chg="modSp mod">
          <pc:chgData name="Fake Test User" userId="SID-0" providerId="Test" clId="FakeClientId" dt="2019-08-07T09:00:32.524" v="12" actId="790"/>
          <pc:sldLayoutMkLst>
            <pc:docMk/>
            <pc:sldMasterMk cId="946754946" sldId="2147483660"/>
            <pc:sldLayoutMk cId="100814485" sldId="2147483666"/>
          </pc:sldLayoutMkLst>
          <pc:spChg chg="mod">
            <ac:chgData name="Fake Test User" userId="SID-0" providerId="Test" clId="FakeClientId" dt="2019-08-07T09:00:32.524" v="12" actId="790"/>
            <ac:spMkLst>
              <pc:docMk/>
              <pc:sldMasterMk cId="946754946" sldId="2147483660"/>
              <pc:sldLayoutMk cId="100814485" sldId="2147483666"/>
              <ac:spMk id="2" creationId="{00000000-0000-0000-0000-000000000000}"/>
            </ac:spMkLst>
          </pc:spChg>
          <pc:spChg chg="mod">
            <ac:chgData name="Fake Test User" userId="SID-0" providerId="Test" clId="FakeClientId" dt="2019-08-07T09:00:32.524" v="12" actId="790"/>
            <ac:spMkLst>
              <pc:docMk/>
              <pc:sldMasterMk cId="946754946" sldId="2147483660"/>
              <pc:sldLayoutMk cId="100814485" sldId="2147483666"/>
              <ac:spMk id="3" creationId="{00000000-0000-0000-0000-000000000000}"/>
            </ac:spMkLst>
          </pc:spChg>
          <pc:spChg chg="mod">
            <ac:chgData name="Fake Test User" userId="SID-0" providerId="Test" clId="FakeClientId" dt="2019-08-07T09:00:32.524" v="12" actId="790"/>
            <ac:spMkLst>
              <pc:docMk/>
              <pc:sldMasterMk cId="946754946" sldId="2147483660"/>
              <pc:sldLayoutMk cId="100814485" sldId="2147483666"/>
              <ac:spMk id="4" creationId="{00000000-0000-0000-0000-000000000000}"/>
            </ac:spMkLst>
          </pc:spChg>
          <pc:spChg chg="mod">
            <ac:chgData name="Fake Test User" userId="SID-0" providerId="Test" clId="FakeClientId" dt="2019-08-07T09:00:32.524" v="12" actId="790"/>
            <ac:spMkLst>
              <pc:docMk/>
              <pc:sldMasterMk cId="946754946" sldId="2147483660"/>
              <pc:sldLayoutMk cId="100814485" sldId="2147483666"/>
              <ac:spMk id="5" creationId="{00000000-0000-0000-0000-000000000000}"/>
            </ac:spMkLst>
          </pc:spChg>
          <pc:spChg chg="mod">
            <ac:chgData name="Fake Test User" userId="SID-0" providerId="Test" clId="FakeClientId" dt="2019-08-07T09:00:32.524" v="12" actId="790"/>
            <ac:spMkLst>
              <pc:docMk/>
              <pc:sldMasterMk cId="946754946" sldId="2147483660"/>
              <pc:sldLayoutMk cId="100814485" sldId="2147483666"/>
              <ac:spMk id="6" creationId="{00000000-0000-0000-0000-000000000000}"/>
            </ac:spMkLst>
          </pc:spChg>
          <pc:spChg chg="mod">
            <ac:chgData name="Fake Test User" userId="SID-0" providerId="Test" clId="FakeClientId" dt="2019-08-07T09:00:32.524" v="12" actId="790"/>
            <ac:spMkLst>
              <pc:docMk/>
              <pc:sldMasterMk cId="946754946" sldId="2147483660"/>
              <pc:sldLayoutMk cId="100814485" sldId="2147483666"/>
              <ac:spMk id="7" creationId="{00000000-0000-0000-0000-000000000000}"/>
            </ac:spMkLst>
          </pc:spChg>
        </pc:sldLayoutChg>
        <pc:sldLayoutChg chg="modSp mod">
          <pc:chgData name="Fake Test User" userId="SID-0" providerId="Test" clId="FakeClientId" dt="2019-08-07T09:00:39.039" v="13" actId="790"/>
          <pc:sldLayoutMkLst>
            <pc:docMk/>
            <pc:sldMasterMk cId="946754946" sldId="2147483660"/>
            <pc:sldLayoutMk cId="4037432058" sldId="2147483667"/>
          </pc:sldLayoutMkLst>
          <pc:spChg chg="mod">
            <ac:chgData name="Fake Test User" userId="SID-0" providerId="Test" clId="FakeClientId" dt="2019-08-07T09:00:39.039" v="13" actId="790"/>
            <ac:spMkLst>
              <pc:docMk/>
              <pc:sldMasterMk cId="946754946" sldId="2147483660"/>
              <pc:sldLayoutMk cId="4037432058" sldId="2147483667"/>
              <ac:spMk id="2" creationId="{00000000-0000-0000-0000-000000000000}"/>
            </ac:spMkLst>
          </pc:spChg>
          <pc:spChg chg="mod">
            <ac:chgData name="Fake Test User" userId="SID-0" providerId="Test" clId="FakeClientId" dt="2019-08-07T09:00:39.039" v="13" actId="790"/>
            <ac:spMkLst>
              <pc:docMk/>
              <pc:sldMasterMk cId="946754946" sldId="2147483660"/>
              <pc:sldLayoutMk cId="4037432058" sldId="2147483667"/>
              <ac:spMk id="3" creationId="{00000000-0000-0000-0000-000000000000}"/>
            </ac:spMkLst>
          </pc:spChg>
          <pc:spChg chg="mod">
            <ac:chgData name="Fake Test User" userId="SID-0" providerId="Test" clId="FakeClientId" dt="2019-08-07T09:00:39.039" v="13" actId="790"/>
            <ac:spMkLst>
              <pc:docMk/>
              <pc:sldMasterMk cId="946754946" sldId="2147483660"/>
              <pc:sldLayoutMk cId="4037432058" sldId="2147483667"/>
              <ac:spMk id="4" creationId="{00000000-0000-0000-0000-000000000000}"/>
            </ac:spMkLst>
          </pc:spChg>
        </pc:sldLayoutChg>
        <pc:sldLayoutChg chg="modSp mod">
          <pc:chgData name="Fake Test User" userId="SID-0" providerId="Test" clId="FakeClientId" dt="2019-08-07T09:00:48.226" v="14" actId="790"/>
          <pc:sldLayoutMkLst>
            <pc:docMk/>
            <pc:sldMasterMk cId="946754946" sldId="2147483660"/>
            <pc:sldLayoutMk cId="1784193825" sldId="2147483668"/>
          </pc:sldLayoutMkLst>
          <pc:spChg chg="mod">
            <ac:chgData name="Fake Test User" userId="SID-0" providerId="Test" clId="FakeClientId" dt="2019-08-07T09:00:48.226" v="14" actId="790"/>
            <ac:spMkLst>
              <pc:docMk/>
              <pc:sldMasterMk cId="946754946" sldId="2147483660"/>
              <pc:sldLayoutMk cId="1784193825" sldId="2147483668"/>
              <ac:spMk id="2" creationId="{00000000-0000-0000-0000-000000000000}"/>
            </ac:spMkLst>
          </pc:spChg>
          <pc:spChg chg="mod">
            <ac:chgData name="Fake Test User" userId="SID-0" providerId="Test" clId="FakeClientId" dt="2019-08-07T09:00:48.226" v="14" actId="790"/>
            <ac:spMkLst>
              <pc:docMk/>
              <pc:sldMasterMk cId="946754946" sldId="2147483660"/>
              <pc:sldLayoutMk cId="1784193825" sldId="2147483668"/>
              <ac:spMk id="3" creationId="{00000000-0000-0000-0000-000000000000}"/>
            </ac:spMkLst>
          </pc:spChg>
          <pc:spChg chg="mod">
            <ac:chgData name="Fake Test User" userId="SID-0" providerId="Test" clId="FakeClientId" dt="2019-08-07T09:00:48.226" v="14" actId="790"/>
            <ac:spMkLst>
              <pc:docMk/>
              <pc:sldMasterMk cId="946754946" sldId="2147483660"/>
              <pc:sldLayoutMk cId="1784193825" sldId="2147483668"/>
              <ac:spMk id="4" creationId="{00000000-0000-0000-0000-000000000000}"/>
            </ac:spMkLst>
          </pc:spChg>
          <pc:spChg chg="mod">
            <ac:chgData name="Fake Test User" userId="SID-0" providerId="Test" clId="FakeClientId" dt="2019-08-07T09:00:48.226" v="14" actId="790"/>
            <ac:spMkLst>
              <pc:docMk/>
              <pc:sldMasterMk cId="946754946" sldId="2147483660"/>
              <pc:sldLayoutMk cId="1784193825" sldId="2147483668"/>
              <ac:spMk id="5" creationId="{00000000-0000-0000-0000-000000000000}"/>
            </ac:spMkLst>
          </pc:spChg>
          <pc:spChg chg="mod">
            <ac:chgData name="Fake Test User" userId="SID-0" providerId="Test" clId="FakeClientId" dt="2019-08-07T09:00:48.226" v="14" actId="790"/>
            <ac:spMkLst>
              <pc:docMk/>
              <pc:sldMasterMk cId="946754946" sldId="2147483660"/>
              <pc:sldLayoutMk cId="1784193825" sldId="2147483668"/>
              <ac:spMk id="6" creationId="{00000000-0000-0000-0000-000000000000}"/>
            </ac:spMkLst>
          </pc:spChg>
          <pc:spChg chg="mod">
            <ac:chgData name="Fake Test User" userId="SID-0" providerId="Test" clId="FakeClientId" dt="2019-08-07T09:00:48.226" v="14" actId="790"/>
            <ac:spMkLst>
              <pc:docMk/>
              <pc:sldMasterMk cId="946754946" sldId="2147483660"/>
              <pc:sldLayoutMk cId="1784193825" sldId="2147483668"/>
              <ac:spMk id="7" creationId="{00000000-0000-0000-0000-000000000000}"/>
            </ac:spMkLst>
          </pc:spChg>
        </pc:sldLayoutChg>
        <pc:sldLayoutChg chg="modSp mod">
          <pc:chgData name="Fake Test User" userId="SID-0" providerId="Test" clId="FakeClientId" dt="2019-08-07T09:00:55.085" v="15" actId="790"/>
          <pc:sldLayoutMkLst>
            <pc:docMk/>
            <pc:sldMasterMk cId="946754946" sldId="2147483660"/>
            <pc:sldLayoutMk cId="3161095380" sldId="2147483669"/>
          </pc:sldLayoutMkLst>
          <pc:spChg chg="mod">
            <ac:chgData name="Fake Test User" userId="SID-0" providerId="Test" clId="FakeClientId" dt="2019-08-07T09:00:55.085" v="15" actId="790"/>
            <ac:spMkLst>
              <pc:docMk/>
              <pc:sldMasterMk cId="946754946" sldId="2147483660"/>
              <pc:sldLayoutMk cId="3161095380" sldId="2147483669"/>
              <ac:spMk id="2" creationId="{00000000-0000-0000-0000-000000000000}"/>
            </ac:spMkLst>
          </pc:spChg>
          <pc:spChg chg="mod">
            <ac:chgData name="Fake Test User" userId="SID-0" providerId="Test" clId="FakeClientId" dt="2019-08-07T09:00:55.085" v="15" actId="790"/>
            <ac:spMkLst>
              <pc:docMk/>
              <pc:sldMasterMk cId="946754946" sldId="2147483660"/>
              <pc:sldLayoutMk cId="3161095380" sldId="2147483669"/>
              <ac:spMk id="3" creationId="{00000000-0000-0000-0000-000000000000}"/>
            </ac:spMkLst>
          </pc:spChg>
          <pc:spChg chg="mod">
            <ac:chgData name="Fake Test User" userId="SID-0" providerId="Test" clId="FakeClientId" dt="2019-08-07T09:00:55.085" v="15" actId="790"/>
            <ac:spMkLst>
              <pc:docMk/>
              <pc:sldMasterMk cId="946754946" sldId="2147483660"/>
              <pc:sldLayoutMk cId="3161095380" sldId="2147483669"/>
              <ac:spMk id="4" creationId="{00000000-0000-0000-0000-000000000000}"/>
            </ac:spMkLst>
          </pc:spChg>
          <pc:spChg chg="mod">
            <ac:chgData name="Fake Test User" userId="SID-0" providerId="Test" clId="FakeClientId" dt="2019-08-07T09:00:55.085" v="15" actId="790"/>
            <ac:spMkLst>
              <pc:docMk/>
              <pc:sldMasterMk cId="946754946" sldId="2147483660"/>
              <pc:sldLayoutMk cId="3161095380" sldId="2147483669"/>
              <ac:spMk id="5" creationId="{00000000-0000-0000-0000-000000000000}"/>
            </ac:spMkLst>
          </pc:spChg>
          <pc:spChg chg="mod">
            <ac:chgData name="Fake Test User" userId="SID-0" providerId="Test" clId="FakeClientId" dt="2019-08-07T09:00:55.085" v="15" actId="790"/>
            <ac:spMkLst>
              <pc:docMk/>
              <pc:sldMasterMk cId="946754946" sldId="2147483660"/>
              <pc:sldLayoutMk cId="3161095380" sldId="2147483669"/>
              <ac:spMk id="6" creationId="{00000000-0000-0000-0000-000000000000}"/>
            </ac:spMkLst>
          </pc:spChg>
          <pc:spChg chg="mod">
            <ac:chgData name="Fake Test User" userId="SID-0" providerId="Test" clId="FakeClientId" dt="2019-08-07T09:00:55.085" v="15" actId="790"/>
            <ac:spMkLst>
              <pc:docMk/>
              <pc:sldMasterMk cId="946754946" sldId="2147483660"/>
              <pc:sldLayoutMk cId="3161095380" sldId="2147483669"/>
              <ac:spMk id="7" creationId="{00000000-0000-0000-0000-000000000000}"/>
            </ac:spMkLst>
          </pc:spChg>
        </pc:sldLayoutChg>
        <pc:sldLayoutChg chg="modSp mod">
          <pc:chgData name="Fake Test User" userId="SID-0" providerId="Test" clId="FakeClientId" dt="2019-08-07T09:01:01.538" v="16" actId="790"/>
          <pc:sldLayoutMkLst>
            <pc:docMk/>
            <pc:sldMasterMk cId="946754946" sldId="2147483660"/>
            <pc:sldLayoutMk cId="596921339" sldId="2147483670"/>
          </pc:sldLayoutMkLst>
          <pc:spChg chg="mod">
            <ac:chgData name="Fake Test User" userId="SID-0" providerId="Test" clId="FakeClientId" dt="2019-08-07T09:01:01.538" v="16" actId="790"/>
            <ac:spMkLst>
              <pc:docMk/>
              <pc:sldMasterMk cId="946754946" sldId="2147483660"/>
              <pc:sldLayoutMk cId="596921339" sldId="2147483670"/>
              <ac:spMk id="2" creationId="{00000000-0000-0000-0000-000000000000}"/>
            </ac:spMkLst>
          </pc:spChg>
          <pc:spChg chg="mod">
            <ac:chgData name="Fake Test User" userId="SID-0" providerId="Test" clId="FakeClientId" dt="2019-08-07T09:01:01.538" v="16" actId="790"/>
            <ac:spMkLst>
              <pc:docMk/>
              <pc:sldMasterMk cId="946754946" sldId="2147483660"/>
              <pc:sldLayoutMk cId="596921339" sldId="2147483670"/>
              <ac:spMk id="3" creationId="{00000000-0000-0000-0000-000000000000}"/>
            </ac:spMkLst>
          </pc:spChg>
          <pc:spChg chg="mod">
            <ac:chgData name="Fake Test User" userId="SID-0" providerId="Test" clId="FakeClientId" dt="2019-08-07T09:01:01.538" v="16" actId="790"/>
            <ac:spMkLst>
              <pc:docMk/>
              <pc:sldMasterMk cId="946754946" sldId="2147483660"/>
              <pc:sldLayoutMk cId="596921339" sldId="2147483670"/>
              <ac:spMk id="4" creationId="{00000000-0000-0000-0000-000000000000}"/>
            </ac:spMkLst>
          </pc:spChg>
          <pc:spChg chg="mod">
            <ac:chgData name="Fake Test User" userId="SID-0" providerId="Test" clId="FakeClientId" dt="2019-08-07T09:01:01.538" v="16" actId="790"/>
            <ac:spMkLst>
              <pc:docMk/>
              <pc:sldMasterMk cId="946754946" sldId="2147483660"/>
              <pc:sldLayoutMk cId="596921339" sldId="2147483670"/>
              <ac:spMk id="5" creationId="{00000000-0000-0000-0000-000000000000}"/>
            </ac:spMkLst>
          </pc:spChg>
          <pc:spChg chg="mod">
            <ac:chgData name="Fake Test User" userId="SID-0" providerId="Test" clId="FakeClientId" dt="2019-08-07T09:01:01.538" v="16" actId="790"/>
            <ac:spMkLst>
              <pc:docMk/>
              <pc:sldMasterMk cId="946754946" sldId="2147483660"/>
              <pc:sldLayoutMk cId="596921339" sldId="2147483670"/>
              <ac:spMk id="6" creationId="{00000000-0000-0000-0000-000000000000}"/>
            </ac:spMkLst>
          </pc:spChg>
          <pc:spChg chg="mod">
            <ac:chgData name="Fake Test User" userId="SID-0" providerId="Test" clId="FakeClientId" dt="2019-08-07T09:01:01.538" v="16" actId="790"/>
            <ac:spMkLst>
              <pc:docMk/>
              <pc:sldMasterMk cId="946754946" sldId="2147483660"/>
              <pc:sldLayoutMk cId="596921339" sldId="2147483670"/>
              <ac:spMk id="7" creationId="{00000000-0000-0000-0000-000000000000}"/>
            </ac:spMkLst>
          </pc:spChg>
          <pc:spChg chg="mod">
            <ac:chgData name="Fake Test User" userId="SID-0" providerId="Test" clId="FakeClientId" dt="2019-08-07T09:01:01.538" v="16" actId="790"/>
            <ac:spMkLst>
              <pc:docMk/>
              <pc:sldMasterMk cId="946754946" sldId="2147483660"/>
              <pc:sldLayoutMk cId="596921339" sldId="2147483670"/>
              <ac:spMk id="8" creationId="{00000000-0000-0000-0000-000000000000}"/>
            </ac:spMkLst>
          </pc:spChg>
        </pc:sldLayoutChg>
        <pc:sldLayoutChg chg="modSp mod">
          <pc:chgData name="Fake Test User" userId="SID-0" providerId="Test" clId="FakeClientId" dt="2019-08-07T09:01:08.631" v="17" actId="790"/>
          <pc:sldLayoutMkLst>
            <pc:docMk/>
            <pc:sldMasterMk cId="946754946" sldId="2147483660"/>
            <pc:sldLayoutMk cId="1302266631" sldId="2147483671"/>
          </pc:sldLayoutMkLst>
          <pc:spChg chg="mod">
            <ac:chgData name="Fake Test User" userId="SID-0" providerId="Test" clId="FakeClientId" dt="2019-08-07T09:01:08.631" v="17" actId="790"/>
            <ac:spMkLst>
              <pc:docMk/>
              <pc:sldMasterMk cId="946754946" sldId="2147483660"/>
              <pc:sldLayoutMk cId="1302266631" sldId="2147483671"/>
              <ac:spMk id="2" creationId="{00000000-0000-0000-0000-000000000000}"/>
            </ac:spMkLst>
          </pc:spChg>
          <pc:spChg chg="mod">
            <ac:chgData name="Fake Test User" userId="SID-0" providerId="Test" clId="FakeClientId" dt="2019-08-07T09:01:08.631" v="17" actId="790"/>
            <ac:spMkLst>
              <pc:docMk/>
              <pc:sldMasterMk cId="946754946" sldId="2147483660"/>
              <pc:sldLayoutMk cId="1302266631" sldId="2147483671"/>
              <ac:spMk id="3" creationId="{00000000-0000-0000-0000-000000000000}"/>
            </ac:spMkLst>
          </pc:spChg>
          <pc:spChg chg="mod">
            <ac:chgData name="Fake Test User" userId="SID-0" providerId="Test" clId="FakeClientId" dt="2019-08-07T09:01:08.631" v="17" actId="790"/>
            <ac:spMkLst>
              <pc:docMk/>
              <pc:sldMasterMk cId="946754946" sldId="2147483660"/>
              <pc:sldLayoutMk cId="1302266631" sldId="2147483671"/>
              <ac:spMk id="4" creationId="{00000000-0000-0000-0000-000000000000}"/>
            </ac:spMkLst>
          </pc:spChg>
          <pc:spChg chg="mod">
            <ac:chgData name="Fake Test User" userId="SID-0" providerId="Test" clId="FakeClientId" dt="2019-08-07T09:01:08.631" v="17" actId="790"/>
            <ac:spMkLst>
              <pc:docMk/>
              <pc:sldMasterMk cId="946754946" sldId="2147483660"/>
              <pc:sldLayoutMk cId="1302266631" sldId="2147483671"/>
              <ac:spMk id="5" creationId="{00000000-0000-0000-0000-000000000000}"/>
            </ac:spMkLst>
          </pc:spChg>
          <pc:spChg chg="mod">
            <ac:chgData name="Fake Test User" userId="SID-0" providerId="Test" clId="FakeClientId" dt="2019-08-07T09:01:08.631" v="17" actId="790"/>
            <ac:spMkLst>
              <pc:docMk/>
              <pc:sldMasterMk cId="946754946" sldId="2147483660"/>
              <pc:sldLayoutMk cId="1302266631" sldId="2147483671"/>
              <ac:spMk id="6" creationId="{00000000-0000-0000-0000-000000000000}"/>
            </ac:spMkLst>
          </pc:spChg>
          <pc:spChg chg="mod">
            <ac:chgData name="Fake Test User" userId="SID-0" providerId="Test" clId="FakeClientId" dt="2019-08-07T09:01:08.631" v="17" actId="790"/>
            <ac:spMkLst>
              <pc:docMk/>
              <pc:sldMasterMk cId="946754946" sldId="2147483660"/>
              <pc:sldLayoutMk cId="1302266631" sldId="2147483671"/>
              <ac:spMk id="7" creationId="{00000000-0000-0000-0000-000000000000}"/>
            </ac:spMkLst>
          </pc:spChg>
          <pc:spChg chg="mod">
            <ac:chgData name="Fake Test User" userId="SID-0" providerId="Test" clId="FakeClientId" dt="2019-08-07T09:01:08.631" v="17" actId="790"/>
            <ac:spMkLst>
              <pc:docMk/>
              <pc:sldMasterMk cId="946754946" sldId="2147483660"/>
              <pc:sldLayoutMk cId="1302266631" sldId="2147483671"/>
              <ac:spMk id="8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399EFBF9-5618-4906-BFF8-1C774A334A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noProof="1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3084161C-F23C-445E-949E-1165C81738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72DCD5-0B50-4994-97D9-14D3390A4F7C}" type="datetime1">
              <a:rPr lang="tr-TR" noProof="1" smtClean="0"/>
              <a:t>4.11.2019</a:t>
            </a:fld>
            <a:endParaRPr lang="tr-TR" noProof="1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9CD59D34-49B1-47E2-9528-DA32623A59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noProof="1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6D25E82B-73D2-483B-B45C-7F2F194FBE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D9037-3A8F-42BD-9AF2-47D5D2085D4B}" type="slidenum">
              <a:rPr lang="tr-TR" noProof="1" smtClean="0"/>
              <a:t>‹#›</a:t>
            </a:fld>
            <a:endParaRPr lang="tr-TR" noProof="1"/>
          </a:p>
        </p:txBody>
      </p:sp>
    </p:spTree>
    <p:extLst>
      <p:ext uri="{BB962C8B-B14F-4D97-AF65-F5344CB8AC3E}">
        <p14:creationId xmlns:p14="http://schemas.microsoft.com/office/powerpoint/2010/main" val="210999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noProof="1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DB5A1B2-69A1-4F3A-9AC0-56CD9B4E6DCB}" type="datetime1">
              <a:rPr lang="tr-TR" noProof="1" smtClean="0"/>
              <a:t>4.11.2019</a:t>
            </a:fld>
            <a:endParaRPr lang="tr-TR" noProof="1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tr-TR" noProof="1"/>
          </a:p>
        </p:txBody>
      </p:sp>
      <p:sp>
        <p:nvSpPr>
          <p:cNvPr id="5" name="Notlar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-TR" noProof="1"/>
              <a:t>Asıl metin stillerini düzenlemek için tıklayın</a:t>
            </a:r>
          </a:p>
          <a:p>
            <a:pPr lvl="1" rtl="0"/>
            <a:r>
              <a:rPr lang="tr-TR" noProof="1"/>
              <a:t>İkinci düzey</a:t>
            </a:r>
          </a:p>
          <a:p>
            <a:pPr lvl="2" rtl="0"/>
            <a:r>
              <a:rPr lang="tr-TR" noProof="1"/>
              <a:t>Üçüncü düzey</a:t>
            </a:r>
          </a:p>
          <a:p>
            <a:pPr lvl="3" rtl="0"/>
            <a:r>
              <a:rPr lang="tr-TR" noProof="1"/>
              <a:t>Dördüncü düzey</a:t>
            </a:r>
          </a:p>
          <a:p>
            <a:pPr lvl="4" rtl="0"/>
            <a:r>
              <a:rPr lang="tr-TR" noProof="1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noProof="1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tr-TR" noProof="1" dirty="0" smtClean="0"/>
              <a:t>‹#›</a:t>
            </a:fld>
            <a:endParaRPr lang="tr-TR" noProof="1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r-TR" noProof="1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tr-TR" noProof="1" dirty="0" smtClean="0"/>
              <a:t>1</a:t>
            </a:fld>
            <a:endParaRPr lang="tr-TR" noProof="1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1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noProof="1" dirty="0" smtClean="0"/>
              <a:t>2</a:t>
            </a:fld>
            <a:endParaRPr lang="tr-TR" noProof="1"/>
          </a:p>
        </p:txBody>
      </p:sp>
    </p:spTree>
    <p:extLst>
      <p:ext uri="{BB962C8B-B14F-4D97-AF65-F5344CB8AC3E}">
        <p14:creationId xmlns:p14="http://schemas.microsoft.com/office/powerpoint/2010/main" val="1035606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1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noProof="1" dirty="0" smtClean="0"/>
              <a:t>3</a:t>
            </a:fld>
            <a:endParaRPr lang="tr-TR" noProof="1"/>
          </a:p>
        </p:txBody>
      </p:sp>
    </p:spTree>
    <p:extLst>
      <p:ext uri="{BB962C8B-B14F-4D97-AF65-F5344CB8AC3E}">
        <p14:creationId xmlns:p14="http://schemas.microsoft.com/office/powerpoint/2010/main" val="4100743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1"/>
          </a:p>
        </p:txBody>
      </p:sp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rtlCol="0"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pPr rtl="0"/>
            <a:r>
              <a:rPr lang="tr-TR" noProof="1" smtClean="0"/>
              <a:t>Asıl başlık stili için tıklatın</a:t>
            </a:r>
            <a:endParaRPr lang="tr-TR" noProof="1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rgbClr val="D2472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tr-TR" noProof="1" smtClean="0"/>
              <a:t>Asıl alt başlık stilini düzenlemek için tıklatın</a:t>
            </a:r>
            <a:endParaRPr lang="tr-TR" noProof="1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57FC9C-393E-4982-BAF4-47C68C5F4F24}" type="datetime1">
              <a:rPr lang="tr-TR" noProof="1" dirty="0" smtClean="0"/>
              <a:t>4.11.2019</a:t>
            </a:fld>
            <a:endParaRPr lang="tr-TR" noProof="1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1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60EDB8-5305-433F-BE41-D7A86D811DB3}" type="slidenum">
              <a:rPr lang="tr-TR" noProof="1" dirty="0" smtClean="0"/>
              <a:t>‹#›</a:t>
            </a:fld>
            <a:endParaRPr lang="tr-TR" noProof="1"/>
          </a:p>
        </p:txBody>
      </p:sp>
      <p:sp>
        <p:nvSpPr>
          <p:cNvPr id="8" name="Dikdörtgen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1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1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tr-TR" noProof="1" smtClean="0"/>
              <a:t>Asıl başlık stili için tıklatın</a:t>
            </a:r>
            <a:endParaRPr lang="tr-TR" noProof="1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 rtl="0"/>
            <a:r>
              <a:rPr lang="tr-TR" noProof="1" smtClean="0"/>
              <a:t>Asıl metin stillerini düzenlemek için tıklatın</a:t>
            </a:r>
          </a:p>
          <a:p>
            <a:pPr lvl="1" rtl="0"/>
            <a:r>
              <a:rPr lang="tr-TR" noProof="1" smtClean="0"/>
              <a:t>İkinci düzey</a:t>
            </a:r>
          </a:p>
          <a:p>
            <a:pPr lvl="2" rtl="0"/>
            <a:r>
              <a:rPr lang="tr-TR" noProof="1" smtClean="0"/>
              <a:t>Üçüncü düzey</a:t>
            </a:r>
          </a:p>
          <a:p>
            <a:pPr lvl="3" rtl="0"/>
            <a:r>
              <a:rPr lang="tr-TR" noProof="1" smtClean="0"/>
              <a:t>Dördüncü düzey</a:t>
            </a:r>
          </a:p>
          <a:p>
            <a:pPr lvl="4" rtl="0"/>
            <a:r>
              <a:rPr lang="tr-TR" noProof="1" smtClean="0"/>
              <a:t>Beşinci düzey</a:t>
            </a:r>
            <a:endParaRPr lang="tr-TR" noProof="1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AF908A-0786-4C8C-9E70-076398EE72F1}" type="datetime1">
              <a:rPr lang="tr-TR" noProof="1" dirty="0" smtClean="0"/>
              <a:t>4.11.2019</a:t>
            </a:fld>
            <a:endParaRPr lang="tr-TR" noProof="1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1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60EDB8-5305-433F-BE41-D7A86D811DB3}" type="slidenum">
              <a:rPr lang="tr-TR" noProof="1" dirty="0" smtClean="0"/>
              <a:t>‹#›</a:t>
            </a:fld>
            <a:endParaRPr lang="tr-TR" noProof="1"/>
          </a:p>
        </p:txBody>
      </p:sp>
      <p:sp>
        <p:nvSpPr>
          <p:cNvPr id="8" name="Dikdörtgen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1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1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rtlCol="0" anchor="ctr">
            <a:noAutofit/>
          </a:bodyPr>
          <a:lstStyle>
            <a:lvl1pPr algn="l">
              <a:defRPr sz="4800">
                <a:solidFill>
                  <a:srgbClr val="D24726"/>
                </a:solidFill>
              </a:defRPr>
            </a:lvl1pPr>
          </a:lstStyle>
          <a:p>
            <a:pPr rtl="0"/>
            <a:r>
              <a:rPr lang="tr-TR" noProof="1" smtClean="0"/>
              <a:t>Asıl başlık stili için tıklatın</a:t>
            </a:r>
            <a:endParaRPr lang="tr-TR" noProof="1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rtlCol="0"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tr-TR" noProof="1" smtClean="0"/>
              <a:t>Asıl metin stillerini düzenlemek için tıklatın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219499-3739-4091-84C4-054B7B2F9757}" type="datetime1">
              <a:rPr lang="tr-TR" noProof="1" dirty="0" smtClean="0"/>
              <a:t>4.11.2019</a:t>
            </a:fld>
            <a:endParaRPr lang="tr-TR" noProof="1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1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60EDB8-5305-433F-BE41-D7A86D811DB3}" type="slidenum">
              <a:rPr lang="tr-TR" noProof="1" dirty="0" smtClean="0"/>
              <a:t>‹#›</a:t>
            </a:fld>
            <a:endParaRPr lang="tr-TR" noProof="1"/>
          </a:p>
        </p:txBody>
      </p:sp>
      <p:sp>
        <p:nvSpPr>
          <p:cNvPr id="8" name="Dikdörtgen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1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1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tr-TR" noProof="1" smtClean="0"/>
              <a:t>Asıl başlık stili için tıklatın</a:t>
            </a:r>
            <a:endParaRPr lang="tr-TR" noProof="1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Asıl metin stillerini düzenlemek için tıklatın</a:t>
            </a:r>
          </a:p>
          <a:p>
            <a:pPr marL="0" lvl="1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İkinci düzey</a:t>
            </a:r>
          </a:p>
          <a:p>
            <a:pPr marL="0" lvl="2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Üçüncü düzey</a:t>
            </a:r>
          </a:p>
          <a:p>
            <a:pPr marL="0" lvl="3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Dördüncü düzey</a:t>
            </a:r>
          </a:p>
          <a:p>
            <a:pPr marL="0" lvl="4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Beşinci düzey</a:t>
            </a:r>
            <a:endParaRPr lang="tr-TR" noProof="1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Asıl metin stillerini düzenlemek için tıklatın</a:t>
            </a:r>
          </a:p>
          <a:p>
            <a:pPr marL="0" lvl="1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İkinci düzey</a:t>
            </a:r>
          </a:p>
          <a:p>
            <a:pPr marL="0" lvl="2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Üçüncü düzey</a:t>
            </a:r>
          </a:p>
          <a:p>
            <a:pPr marL="0" lvl="3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Dördüncü düzey</a:t>
            </a:r>
          </a:p>
          <a:p>
            <a:pPr marL="0" lvl="4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Beşinci düzey</a:t>
            </a:r>
            <a:endParaRPr lang="tr-TR" noProof="1"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01ECE1-52F3-4A9D-A13E-D7F579BCB4C6}" type="datetime1">
              <a:rPr lang="tr-TR" noProof="1" dirty="0" smtClean="0"/>
              <a:t>4.11.2019</a:t>
            </a:fld>
            <a:endParaRPr lang="tr-TR" noProof="1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1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60EDB8-5305-433F-BE41-D7A86D811DB3}" type="slidenum">
              <a:rPr lang="tr-TR" noProof="1" dirty="0" smtClean="0"/>
              <a:t>‹#›</a:t>
            </a:fld>
            <a:endParaRPr lang="tr-TR" noProof="1"/>
          </a:p>
        </p:txBody>
      </p:sp>
      <p:sp>
        <p:nvSpPr>
          <p:cNvPr id="9" name="Dikdörtgen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1"/>
          </a:p>
        </p:txBody>
      </p:sp>
    </p:spTree>
    <p:extLst>
      <p:ext uri="{BB962C8B-B14F-4D97-AF65-F5344CB8AC3E}">
        <p14:creationId xmlns:p14="http://schemas.microsoft.com/office/powerpoint/2010/main" val="332822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1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tr-TR" noProof="1" smtClean="0"/>
              <a:t>Asıl başlık stili için tıklatın</a:t>
            </a:r>
            <a:endParaRPr lang="tr-TR" noProof="1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1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Asıl metin stillerini düzenlemek için tıklatın</a:t>
            </a:r>
          </a:p>
          <a:p>
            <a:pPr marL="0" lvl="1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İkinci düzey</a:t>
            </a:r>
          </a:p>
          <a:p>
            <a:pPr marL="0" lvl="2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Üçüncü düzey</a:t>
            </a:r>
          </a:p>
          <a:p>
            <a:pPr marL="0" lvl="3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Dördüncü düzey</a:t>
            </a:r>
          </a:p>
          <a:p>
            <a:pPr marL="0" lvl="4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Beşinci düzey</a:t>
            </a:r>
            <a:endParaRPr lang="tr-TR" noProof="1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1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Asıl metin stillerini düzenlemek için tıklatın</a:t>
            </a:r>
          </a:p>
          <a:p>
            <a:pPr marL="0" lvl="1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İkinci düzey</a:t>
            </a:r>
          </a:p>
          <a:p>
            <a:pPr marL="0" lvl="2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Üçüncü düzey</a:t>
            </a:r>
          </a:p>
          <a:p>
            <a:pPr marL="0" lvl="3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Dördüncü düzey</a:t>
            </a:r>
          </a:p>
          <a:p>
            <a:pPr marL="0" lvl="4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Beşinci düzey</a:t>
            </a:r>
            <a:endParaRPr lang="tr-TR" noProof="1"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84C152-BED8-4C2F-93DD-A2B2C4659D93}" type="datetime1">
              <a:rPr lang="tr-TR" noProof="1" dirty="0" smtClean="0"/>
              <a:t>4.11.2019</a:t>
            </a:fld>
            <a:endParaRPr lang="tr-TR" noProof="1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1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60EDB8-5305-433F-BE41-D7A86D811DB3}" type="slidenum">
              <a:rPr lang="tr-TR" noProof="1" dirty="0" smtClean="0"/>
              <a:t>‹#›</a:t>
            </a:fld>
            <a:endParaRPr lang="tr-TR" noProof="1"/>
          </a:p>
        </p:txBody>
      </p:sp>
      <p:sp>
        <p:nvSpPr>
          <p:cNvPr id="11" name="Dikdörtgen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1"/>
          </a:p>
        </p:txBody>
      </p:sp>
    </p:spTree>
    <p:extLst>
      <p:ext uri="{BB962C8B-B14F-4D97-AF65-F5344CB8AC3E}">
        <p14:creationId xmlns:p14="http://schemas.microsoft.com/office/powerpoint/2010/main" val="360602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1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tr-TR" noProof="1" smtClean="0"/>
              <a:t>Asıl başlık stili için tıklatın</a:t>
            </a:r>
            <a:endParaRPr lang="tr-TR" noProof="1"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8366BA-65DC-423E-8968-5C590AD78D3D}" type="datetime1">
              <a:rPr lang="tr-TR" noProof="1" dirty="0" smtClean="0"/>
              <a:t>4.11.2019</a:t>
            </a:fld>
            <a:endParaRPr lang="tr-TR" noProof="1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1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60EDB8-5305-433F-BE41-D7A86D811DB3}" type="slidenum">
              <a:rPr lang="tr-TR" noProof="1" dirty="0" smtClean="0"/>
              <a:t>‹#›</a:t>
            </a:fld>
            <a:endParaRPr lang="tr-TR" noProof="1"/>
          </a:p>
        </p:txBody>
      </p:sp>
      <p:sp>
        <p:nvSpPr>
          <p:cNvPr id="7" name="Dikdörtgen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1"/>
          </a:p>
        </p:txBody>
      </p:sp>
    </p:spTree>
    <p:extLst>
      <p:ext uri="{BB962C8B-B14F-4D97-AF65-F5344CB8AC3E}">
        <p14:creationId xmlns:p14="http://schemas.microsoft.com/office/powerpoint/2010/main" val="1008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3D71D-3FC6-4F08-8B9E-56BA00202F0A}" type="datetime1">
              <a:rPr lang="tr-TR" noProof="1" dirty="0" smtClean="0"/>
              <a:t>4.11.2019</a:t>
            </a:fld>
            <a:endParaRPr lang="tr-TR" noProof="1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1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60EDB8-5305-433F-BE41-D7A86D811DB3}" type="slidenum">
              <a:rPr lang="tr-TR" noProof="1" dirty="0" smtClean="0"/>
              <a:t>‹#›</a:t>
            </a:fld>
            <a:endParaRPr lang="tr-TR" noProof="1"/>
          </a:p>
        </p:txBody>
      </p:sp>
    </p:spTree>
    <p:extLst>
      <p:ext uri="{BB962C8B-B14F-4D97-AF65-F5344CB8AC3E}">
        <p14:creationId xmlns:p14="http://schemas.microsoft.com/office/powerpoint/2010/main" val="403743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tr-TR" noProof="1" smtClean="0"/>
              <a:t>Asıl başlık stili için tıklatın</a:t>
            </a:r>
            <a:endParaRPr lang="tr-TR" noProof="1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Asıl metin stillerini düzenlemek için tıklatın</a:t>
            </a:r>
          </a:p>
          <a:p>
            <a:pPr marL="0" lvl="1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İkinci düzey</a:t>
            </a:r>
          </a:p>
          <a:p>
            <a:pPr marL="0" lvl="2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Üçüncü düzey</a:t>
            </a:r>
          </a:p>
          <a:p>
            <a:pPr marL="0" lvl="3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Dördüncü düzey</a:t>
            </a:r>
          </a:p>
          <a:p>
            <a:pPr marL="0" lvl="4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tr-TR" noProof="1" smtClean="0"/>
              <a:t>Beşinci düzey</a:t>
            </a:r>
            <a:endParaRPr lang="tr-TR" noProof="1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 noProof="1" smtClean="0"/>
              <a:t>Asıl metin stillerini düzenlemek için tıklatın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936C66-04D4-4A38-A04B-FD01FC9AC42B}" type="datetime1">
              <a:rPr lang="tr-TR" noProof="1" dirty="0" smtClean="0"/>
              <a:t>4.11.2019</a:t>
            </a:fld>
            <a:endParaRPr lang="tr-TR" noProof="1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1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60EDB8-5305-433F-BE41-D7A86D811DB3}" type="slidenum">
              <a:rPr lang="tr-TR" noProof="1" dirty="0" smtClean="0"/>
              <a:t>‹#›</a:t>
            </a:fld>
            <a:endParaRPr lang="tr-TR" noProof="1"/>
          </a:p>
        </p:txBody>
      </p:sp>
    </p:spTree>
    <p:extLst>
      <p:ext uri="{BB962C8B-B14F-4D97-AF65-F5344CB8AC3E}">
        <p14:creationId xmlns:p14="http://schemas.microsoft.com/office/powerpoint/2010/main" val="178419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tr-TR" noProof="1" smtClean="0"/>
              <a:t>Asıl başlık stili için tıklatın</a:t>
            </a:r>
            <a:endParaRPr lang="tr-TR" noProof="1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tr-TR" noProof="1" smtClean="0"/>
              <a:t>Resim eklemek için simgeyi tıklatın</a:t>
            </a:r>
            <a:endParaRPr lang="tr-TR" noProof="1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 noProof="1" smtClean="0"/>
              <a:t>Asıl metin stillerini düzenlemek için tıklatın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F778F1-7576-4F33-BF29-E0A9E8942640}" type="datetime1">
              <a:rPr lang="tr-TR" noProof="1" dirty="0" smtClean="0"/>
              <a:t>4.11.2019</a:t>
            </a:fld>
            <a:endParaRPr lang="tr-TR" noProof="1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1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60EDB8-5305-433F-BE41-D7A86D811DB3}" type="slidenum">
              <a:rPr lang="tr-TR" noProof="1" dirty="0" smtClean="0"/>
              <a:t>‹#›</a:t>
            </a:fld>
            <a:endParaRPr lang="tr-TR" noProof="1"/>
          </a:p>
        </p:txBody>
      </p:sp>
    </p:spTree>
    <p:extLst>
      <p:ext uri="{BB962C8B-B14F-4D97-AF65-F5344CB8AC3E}">
        <p14:creationId xmlns:p14="http://schemas.microsoft.com/office/powerpoint/2010/main" val="316109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1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tr-TR" noProof="1" smtClean="0"/>
              <a:t>Asıl başlık stili için tıklatın</a:t>
            </a:r>
            <a:endParaRPr lang="tr-TR" noProof="1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 noProof="1" smtClean="0"/>
              <a:t>Asıl metin stillerini düzenlemek için tıklatın</a:t>
            </a:r>
          </a:p>
          <a:p>
            <a:pPr lvl="1" rtl="0"/>
            <a:r>
              <a:rPr lang="tr-TR" noProof="1" smtClean="0"/>
              <a:t>İkinci düzey</a:t>
            </a:r>
          </a:p>
          <a:p>
            <a:pPr lvl="2" rtl="0"/>
            <a:r>
              <a:rPr lang="tr-TR" noProof="1" smtClean="0"/>
              <a:t>Üçüncü düzey</a:t>
            </a:r>
          </a:p>
          <a:p>
            <a:pPr lvl="3" rtl="0"/>
            <a:r>
              <a:rPr lang="tr-TR" noProof="1" smtClean="0"/>
              <a:t>Dördüncü düzey</a:t>
            </a:r>
          </a:p>
          <a:p>
            <a:pPr lvl="4" rtl="0"/>
            <a:r>
              <a:rPr lang="tr-TR" noProof="1" smtClean="0"/>
              <a:t>Beşinci düzey</a:t>
            </a:r>
            <a:endParaRPr lang="tr-TR" noProof="1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DF2B46-AFDF-4350-B6E7-CF0F338104E4}" type="datetime1">
              <a:rPr lang="tr-TR" noProof="1" dirty="0" smtClean="0"/>
              <a:t>4.11.2019</a:t>
            </a:fld>
            <a:endParaRPr lang="tr-TR" noProof="1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1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60EDB8-5305-433F-BE41-D7A86D811DB3}" type="slidenum">
              <a:rPr lang="tr-TR" noProof="1" dirty="0" smtClean="0"/>
              <a:t>‹#›</a:t>
            </a:fld>
            <a:endParaRPr lang="tr-TR" noProof="1"/>
          </a:p>
        </p:txBody>
      </p:sp>
      <p:sp>
        <p:nvSpPr>
          <p:cNvPr id="8" name="Dikdörtgen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1"/>
          </a:p>
        </p:txBody>
      </p:sp>
    </p:spTree>
    <p:extLst>
      <p:ext uri="{BB962C8B-B14F-4D97-AF65-F5344CB8AC3E}">
        <p14:creationId xmlns:p14="http://schemas.microsoft.com/office/powerpoint/2010/main" val="59692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1"/>
          </a:p>
        </p:txBody>
      </p:sp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rtlCol="0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tr-TR" noProof="1" smtClean="0"/>
              <a:t>Asıl başlık stili için tıklatın</a:t>
            </a:r>
            <a:endParaRPr lang="tr-TR" noProof="1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tr-TR" noProof="1" smtClean="0"/>
              <a:t>Asıl metin stillerini düzenlemek için tıklatın</a:t>
            </a:r>
          </a:p>
          <a:p>
            <a:pPr lvl="1" rtl="0"/>
            <a:r>
              <a:rPr lang="tr-TR" noProof="1" smtClean="0"/>
              <a:t>İkinci düzey</a:t>
            </a:r>
          </a:p>
          <a:p>
            <a:pPr lvl="2" rtl="0"/>
            <a:r>
              <a:rPr lang="tr-TR" noProof="1" smtClean="0"/>
              <a:t>Üçüncü düzey</a:t>
            </a:r>
          </a:p>
          <a:p>
            <a:pPr lvl="3" rtl="0"/>
            <a:r>
              <a:rPr lang="tr-TR" noProof="1" smtClean="0"/>
              <a:t>Dördüncü düzey</a:t>
            </a:r>
          </a:p>
          <a:p>
            <a:pPr lvl="4" rtl="0"/>
            <a:r>
              <a:rPr lang="tr-TR" noProof="1" smtClean="0"/>
              <a:t>Beşinci düzey</a:t>
            </a:r>
            <a:endParaRPr lang="tr-TR" noProof="1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66B076-FB83-45E9-B22A-1DDC3B7E0B72}" type="datetime1">
              <a:rPr lang="tr-TR" noProof="1" dirty="0" smtClean="0"/>
              <a:t>4.11.2019</a:t>
            </a:fld>
            <a:endParaRPr lang="tr-TR" noProof="1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1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60EDB8-5305-433F-BE41-D7A86D811DB3}" type="slidenum">
              <a:rPr lang="tr-TR" noProof="1" dirty="0" smtClean="0"/>
              <a:t>‹#›</a:t>
            </a:fld>
            <a:endParaRPr lang="tr-TR" noProof="1"/>
          </a:p>
        </p:txBody>
      </p:sp>
      <p:sp>
        <p:nvSpPr>
          <p:cNvPr id="8" name="Dikdörtgen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1"/>
          </a:p>
        </p:txBody>
      </p:sp>
    </p:spTree>
    <p:extLst>
      <p:ext uri="{BB962C8B-B14F-4D97-AF65-F5344CB8AC3E}">
        <p14:creationId xmlns:p14="http://schemas.microsoft.com/office/powerpoint/2010/main" val="130226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tr-TR" noProof="1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-TR" noProof="1"/>
              <a:t>Asıl metin stillerini düzenlemek için tıklayın</a:t>
            </a:r>
          </a:p>
          <a:p>
            <a:pPr lvl="1" rtl="0"/>
            <a:r>
              <a:rPr lang="tr-TR" noProof="1"/>
              <a:t>İkinci düzey</a:t>
            </a:r>
          </a:p>
          <a:p>
            <a:pPr lvl="2" rtl="0"/>
            <a:r>
              <a:rPr lang="tr-TR" noProof="1"/>
              <a:t>Üçüncü düzey</a:t>
            </a:r>
          </a:p>
          <a:p>
            <a:pPr lvl="3" rtl="0"/>
            <a:r>
              <a:rPr lang="tr-TR" noProof="1"/>
              <a:t>Dördüncü düzey</a:t>
            </a:r>
          </a:p>
          <a:p>
            <a:pPr lvl="4" rtl="0"/>
            <a:r>
              <a:rPr lang="tr-TR" noProof="1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73DF4A9-B5C4-4586-82FA-C6F3DE40A9CD}" type="datetime1">
              <a:rPr lang="tr-TR" noProof="1" dirty="0" smtClean="0"/>
              <a:t>4.11.2019</a:t>
            </a:fld>
            <a:endParaRPr lang="tr-TR" noProof="1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tr-TR" noProof="1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tr-TR" noProof="1" dirty="0" smtClean="0"/>
              <a:t>‹#›</a:t>
            </a:fld>
            <a:endParaRPr lang="tr-TR" noProof="1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tr-TR" noProof="1" smtClean="0"/>
              <a:t>GRAFİK SANAT TARİHİ</a:t>
            </a:r>
            <a:endParaRPr lang="tr-TR" noProof="1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tr-TR" noProof="1" smtClean="0"/>
              <a:t>1. HAFTA</a:t>
            </a:r>
            <a:endParaRPr lang="tr-TR" noProof="1"/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tr-TR" noProof="1"/>
              <a:t>ENDÜSTRİ DÖNEMİ VE DÖNEMLERDE  GRAFİK SANATI </a:t>
            </a:r>
            <a:endParaRPr lang="tr-TR" noProof="1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199" y="1825624"/>
            <a:ext cx="8272849" cy="4888214"/>
          </a:xfrm>
        </p:spPr>
        <p:txBody>
          <a:bodyPr rtlCol="0">
            <a:normAutofit fontScale="85000" lnSpcReduction="20000"/>
          </a:bodyPr>
          <a:lstStyle/>
          <a:p>
            <a:r>
              <a:rPr lang="tr-TR" noProof="1"/>
              <a:t>Fotoğrafın </a:t>
            </a:r>
            <a:r>
              <a:rPr lang="tr-TR" noProof="1"/>
              <a:t>Bulunuşu </a:t>
            </a:r>
            <a:endParaRPr lang="tr-TR" noProof="1" smtClean="0"/>
          </a:p>
          <a:p>
            <a:r>
              <a:rPr lang="tr-TR" noProof="1" smtClean="0"/>
              <a:t>Rönesans </a:t>
            </a:r>
            <a:r>
              <a:rPr lang="tr-TR" noProof="1"/>
              <a:t>ve reform hareketleri bilimsel ve teknik gelişmelerin yolunu açtı, yayılmasını sağladı</a:t>
            </a:r>
            <a:r>
              <a:rPr lang="tr-TR" noProof="1"/>
              <a:t>. </a:t>
            </a:r>
            <a:endParaRPr lang="tr-TR" noProof="1" smtClean="0"/>
          </a:p>
          <a:p>
            <a:r>
              <a:rPr lang="tr-TR" noProof="1" smtClean="0"/>
              <a:t>Yazı </a:t>
            </a:r>
            <a:r>
              <a:rPr lang="tr-TR" noProof="1"/>
              <a:t>ve kitaplarla paylaşılan bilgi geliştirildi, teknolojinin hizmetine sunuldu</a:t>
            </a:r>
            <a:r>
              <a:rPr lang="tr-TR" noProof="1"/>
              <a:t>. </a:t>
            </a:r>
            <a:endParaRPr lang="tr-TR" noProof="1" smtClean="0"/>
          </a:p>
          <a:p>
            <a:r>
              <a:rPr lang="tr-TR" noProof="1" smtClean="0"/>
              <a:t>Üretim </a:t>
            </a:r>
            <a:r>
              <a:rPr lang="tr-TR" noProof="1"/>
              <a:t>sürecindeki aletlerin yerini makineler aldı</a:t>
            </a:r>
            <a:r>
              <a:rPr lang="tr-TR" noProof="1"/>
              <a:t>. </a:t>
            </a:r>
            <a:endParaRPr lang="tr-TR" noProof="1" smtClean="0"/>
          </a:p>
          <a:p>
            <a:r>
              <a:rPr lang="tr-TR" noProof="1" smtClean="0"/>
              <a:t>Tarımda </a:t>
            </a:r>
            <a:r>
              <a:rPr lang="tr-TR" noProof="1"/>
              <a:t>kullanılan teknoloji ile insan ve hayvan gücüne olan ihtiyaç azaldı</a:t>
            </a:r>
            <a:r>
              <a:rPr lang="tr-TR" noProof="1"/>
              <a:t>. </a:t>
            </a:r>
            <a:endParaRPr lang="tr-TR" noProof="1" smtClean="0"/>
          </a:p>
          <a:p>
            <a:r>
              <a:rPr lang="tr-TR" noProof="1" smtClean="0"/>
              <a:t>Nüfus </a:t>
            </a:r>
            <a:r>
              <a:rPr lang="tr-TR" noProof="1"/>
              <a:t>köyden kente iş gücü olarak göç </a:t>
            </a:r>
            <a:r>
              <a:rPr lang="tr-TR" noProof="1"/>
              <a:t>etti</a:t>
            </a:r>
            <a:r>
              <a:rPr lang="tr-TR" noProof="1" smtClean="0"/>
              <a:t>.</a:t>
            </a:r>
          </a:p>
          <a:p>
            <a:r>
              <a:rPr lang="tr-TR" noProof="1" smtClean="0"/>
              <a:t> </a:t>
            </a:r>
            <a:r>
              <a:rPr lang="tr-TR" noProof="1"/>
              <a:t>Buharlı gemi ve lokomotiflerle o güne kadar ulaşılamayan, gidilemeyen yerlere gidildi, gidilen her yere tüketim kültürü taşınmış </a:t>
            </a:r>
            <a:r>
              <a:rPr lang="tr-TR" noProof="1"/>
              <a:t>oldu</a:t>
            </a:r>
            <a:r>
              <a:rPr lang="tr-TR" noProof="1" smtClean="0"/>
              <a:t>.</a:t>
            </a:r>
          </a:p>
          <a:p>
            <a:r>
              <a:rPr lang="tr-TR" noProof="1" smtClean="0"/>
              <a:t> </a:t>
            </a:r>
            <a:r>
              <a:rPr lang="tr-TR" noProof="1"/>
              <a:t>Kentleşme hızlandı, küçük dükkânların yerini </a:t>
            </a:r>
            <a:r>
              <a:rPr lang="tr-TR" noProof="1"/>
              <a:t>fabrikalar </a:t>
            </a:r>
            <a:r>
              <a:rPr lang="tr-TR" noProof="1" smtClean="0"/>
              <a:t>aldı</a:t>
            </a:r>
          </a:p>
          <a:p>
            <a:r>
              <a:rPr lang="tr-TR" noProof="1" smtClean="0"/>
              <a:t>.Artan </a:t>
            </a:r>
            <a:r>
              <a:rPr lang="tr-TR" noProof="1"/>
              <a:t>ve kolaylaşan kitap basımı ile okuma yazma oranı yükseldi</a:t>
            </a:r>
            <a:r>
              <a:rPr lang="tr-TR" noProof="1"/>
              <a:t>. </a:t>
            </a:r>
            <a:endParaRPr lang="tr-TR" noProof="1" smtClean="0"/>
          </a:p>
          <a:p>
            <a:pPr rtl="0"/>
            <a:endParaRPr lang="tr-TR" noProof="1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31891" y="1729203"/>
            <a:ext cx="3648797" cy="296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733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1" smtClean="0"/>
              <a:t>FOTOĞRAFIN BULUNMASI</a:t>
            </a:r>
            <a:endParaRPr lang="tr-TR" noProof="1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6093884" cy="4433752"/>
          </a:xfrm>
        </p:spPr>
        <p:txBody>
          <a:bodyPr rtlCol="0">
            <a:normAutofit fontScale="70000" lnSpcReduction="20000"/>
          </a:bodyPr>
          <a:lstStyle/>
          <a:p>
            <a:r>
              <a:rPr lang="tr-TR" noProof="1"/>
              <a:t>Geliri artan eğitimli sınıf ile yeni kavramlar, yeni iş alanları, yeni ürün ihtiyaçları ortaya çıktı.</a:t>
            </a:r>
          </a:p>
          <a:p>
            <a:r>
              <a:rPr lang="tr-TR" noProof="1"/>
              <a:t> Bu ürünlerin tanıtılması, ulaştırılması, satılması için geleneksel yöntemler terk edildi. Yeni pazarlama ve reklam anlayışı benimsendi. </a:t>
            </a:r>
          </a:p>
          <a:p>
            <a:r>
              <a:rPr lang="tr-TR" noProof="1"/>
              <a:t> Günümüz grafik tasarımı en yoğun biçimiyle İngiltere’de 18.yy.da gerçekleşen Endüstri-Sanayi Devrimi ile başlar. </a:t>
            </a:r>
          </a:p>
          <a:p>
            <a:r>
              <a:rPr lang="tr-TR" noProof="1"/>
              <a:t>Fotoğraf 18 Ağustos 1839 tarihinde icat olarak kabul edildi.</a:t>
            </a:r>
          </a:p>
          <a:p>
            <a:r>
              <a:rPr lang="tr-TR" noProof="1"/>
              <a:t> Ölüme karşı, ölümsüz olma isteği ile portreleri belgelemek amacıyla kullanıldı. </a:t>
            </a:r>
          </a:p>
          <a:p>
            <a:r>
              <a:rPr lang="tr-TR" noProof="1"/>
              <a:t>Gelişen baskı teknikleriyle kendini portre fotoğrafçılığından kurtardı.</a:t>
            </a:r>
          </a:p>
          <a:p>
            <a:r>
              <a:rPr lang="tr-TR" noProof="1"/>
              <a:t> Temeldeki belgeleme işlevini saklı tutarak, sanat kaygılarıyla kendine farklı konular ve teknikler buldu. </a:t>
            </a:r>
          </a:p>
          <a:p>
            <a:r>
              <a:rPr lang="tr-TR" noProof="1"/>
              <a:t>Fotoğraf, resme karşı nesneyi daha gerçekçi biçimde ifade ettiği için hızla grafik tasarım ve reklamcılık içindeki vazgeçilmez yerini aldı. </a:t>
            </a:r>
            <a:endParaRPr lang="tr-TR" noProof="1"/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08335" y="4495751"/>
            <a:ext cx="4036895" cy="168203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06628" y="1840906"/>
            <a:ext cx="4038599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676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Fotoğrafın en güçlü yanı, insanları gördükleri şeyin doğru olduğuna inandırmasıdır.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gücünü </a:t>
            </a:r>
            <a:r>
              <a:rPr lang="tr-TR" dirty="0" err="1"/>
              <a:t>ıspatlayan</a:t>
            </a:r>
            <a:r>
              <a:rPr lang="tr-TR" dirty="0"/>
              <a:t> fotoğraf, bir süre sonra kendisini yeni arayışlar peşinde olan sanatçının yaratıcılığına bırakır. </a:t>
            </a:r>
            <a:endParaRPr lang="tr-TR" dirty="0" smtClean="0"/>
          </a:p>
          <a:p>
            <a:r>
              <a:rPr lang="tr-TR" dirty="0" smtClean="0"/>
              <a:t>-Man RAY fotoğraf sanatçısı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407" y="2204825"/>
            <a:ext cx="3293805" cy="4380536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215" y="552400"/>
            <a:ext cx="2794686" cy="384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262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43930" y="1652630"/>
            <a:ext cx="4167753" cy="4351338"/>
          </a:xfrm>
        </p:spPr>
        <p:txBody>
          <a:bodyPr/>
          <a:lstStyle/>
          <a:p>
            <a:r>
              <a:rPr lang="tr-TR" dirty="0" err="1" smtClean="0"/>
              <a:t>Gustav</a:t>
            </a:r>
            <a:r>
              <a:rPr lang="tr-TR" dirty="0" smtClean="0"/>
              <a:t> </a:t>
            </a:r>
            <a:r>
              <a:rPr lang="tr-TR" dirty="0" err="1" smtClean="0"/>
              <a:t>Klutsis</a:t>
            </a:r>
            <a:endParaRPr lang="tr-TR" dirty="0" smtClean="0"/>
          </a:p>
          <a:p>
            <a:r>
              <a:rPr lang="tr-TR" dirty="0"/>
              <a:t> Stalin dönemi Rusya’da iktidarın ideolojisine uygun afişler tasarlamıştır. </a:t>
            </a:r>
            <a:endParaRPr lang="tr-TR" dirty="0" smtClean="0"/>
          </a:p>
          <a:p>
            <a:r>
              <a:rPr lang="tr-TR" dirty="0" smtClean="0"/>
              <a:t>Afişlerinde</a:t>
            </a:r>
            <a:r>
              <a:rPr lang="tr-TR" dirty="0"/>
              <a:t>, fotoğraf ve kolajı birlikte </a:t>
            </a:r>
            <a:r>
              <a:rPr lang="tr-TR" dirty="0" smtClean="0"/>
              <a:t>kullanmıştır.</a:t>
            </a:r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011" y="1502767"/>
            <a:ext cx="3531625" cy="5049537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359" y="1502767"/>
            <a:ext cx="3820812" cy="499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050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/>
              <a:t>Lissitzky</a:t>
            </a:r>
            <a:r>
              <a:rPr lang="tr-TR" dirty="0"/>
              <a:t>, grafik tasarımın birçok alanında çalıştı. 1890-1941 yılları arasındaki çalışmalarında Rusya’nın iktidar propagandasını yapmıştır. </a:t>
            </a:r>
            <a:endParaRPr lang="tr-TR" dirty="0" smtClean="0"/>
          </a:p>
          <a:p>
            <a:r>
              <a:rPr lang="tr-TR" dirty="0" smtClean="0"/>
              <a:t>Çalışmalarının </a:t>
            </a:r>
            <a:r>
              <a:rPr lang="tr-TR" dirty="0"/>
              <a:t>20. yüzyılın grafik sanatına yön verdiği söylenir.  </a:t>
            </a:r>
          </a:p>
          <a:p>
            <a:r>
              <a:rPr lang="tr-TR" dirty="0"/>
              <a:t> </a:t>
            </a:r>
          </a:p>
          <a:p>
            <a:r>
              <a:rPr lang="tr-TR" dirty="0"/>
              <a:t>19. Yüzyılda fotoğrafın bulunuşu, görsel imgelerin reprodüksiyon yoluyla kopyalanma sürecini başlatmış oldu.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073" y="1148556"/>
            <a:ext cx="401955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79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Fotoğraf olmasaydı ’gerçek üstü’ akımın en güçlü temsilcilerinden Rene </a:t>
            </a:r>
            <a:r>
              <a:rPr lang="tr-TR" dirty="0" err="1"/>
              <a:t>Magritte</a:t>
            </a:r>
            <a:r>
              <a:rPr lang="tr-TR" dirty="0"/>
              <a:t> ve Andy </a:t>
            </a:r>
            <a:r>
              <a:rPr lang="tr-TR" dirty="0" err="1"/>
              <a:t>Goldsworthy’nin</a:t>
            </a:r>
            <a:r>
              <a:rPr lang="tr-TR" dirty="0"/>
              <a:t> ‘</a:t>
            </a:r>
            <a:r>
              <a:rPr lang="tr-TR" dirty="0" err="1"/>
              <a:t>land</a:t>
            </a:r>
            <a:r>
              <a:rPr lang="tr-TR" dirty="0"/>
              <a:t> art’  çalışmaları hakkında bir fikrimiz olabilir miydi?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1" y="1208868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72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Andy </a:t>
            </a:r>
            <a:r>
              <a:rPr lang="tr-TR" dirty="0" err="1" smtClean="0"/>
              <a:t>Goldsworthy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24" y="2204029"/>
            <a:ext cx="9763897" cy="3905558"/>
          </a:xfrm>
        </p:spPr>
      </p:pic>
    </p:spTree>
    <p:extLst>
      <p:ext uri="{BB962C8B-B14F-4D97-AF65-F5344CB8AC3E}">
        <p14:creationId xmlns:p14="http://schemas.microsoft.com/office/powerpoint/2010/main" val="3755838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887" y="485218"/>
            <a:ext cx="6056756" cy="6056756"/>
          </a:xfrm>
        </p:spPr>
      </p:pic>
    </p:spTree>
    <p:extLst>
      <p:ext uri="{BB962C8B-B14F-4D97-AF65-F5344CB8AC3E}">
        <p14:creationId xmlns:p14="http://schemas.microsoft.com/office/powerpoint/2010/main" val="931663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993" y="169225"/>
            <a:ext cx="7304903" cy="6519562"/>
          </a:xfrm>
        </p:spPr>
      </p:pic>
    </p:spTree>
    <p:extLst>
      <p:ext uri="{BB962C8B-B14F-4D97-AF65-F5344CB8AC3E}">
        <p14:creationId xmlns:p14="http://schemas.microsoft.com/office/powerpoint/2010/main" val="4156824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779" y="1338924"/>
            <a:ext cx="7712676" cy="5137734"/>
          </a:xfrm>
        </p:spPr>
      </p:pic>
    </p:spTree>
    <p:extLst>
      <p:ext uri="{BB962C8B-B14F-4D97-AF65-F5344CB8AC3E}">
        <p14:creationId xmlns:p14="http://schemas.microsoft.com/office/powerpoint/2010/main" val="2858624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33733" y="123568"/>
            <a:ext cx="11838819" cy="971637"/>
          </a:xfrm>
        </p:spPr>
        <p:txBody>
          <a:bodyPr>
            <a:noAutofit/>
          </a:bodyPr>
          <a:lstStyle/>
          <a:p>
            <a:r>
              <a:rPr lang="tr-TR" sz="2800" dirty="0"/>
              <a:t>Baskı tekniklerinin ilerlemesi, fotoğrafın gelişimi ve tipografinin önem kazanması ile grafik tasarım kendi görsel dilini oluşturarak resimden ayrılmıştır.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1914" y="1549374"/>
            <a:ext cx="5968313" cy="4627589"/>
          </a:xfrm>
        </p:spPr>
        <p:txBody>
          <a:bodyPr>
            <a:normAutofit lnSpcReduction="10000"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Litografinin </a:t>
            </a:r>
            <a:r>
              <a:rPr lang="tr-TR" sz="2400" dirty="0" smtClean="0">
                <a:solidFill>
                  <a:srgbClr val="FF0000"/>
                </a:solidFill>
              </a:rPr>
              <a:t>Bulunuşu</a:t>
            </a:r>
          </a:p>
          <a:p>
            <a:r>
              <a:rPr lang="tr-TR" sz="2400" dirty="0">
                <a:solidFill>
                  <a:schemeClr val="tx1"/>
                </a:solidFill>
              </a:rPr>
              <a:t>Litografi (taş-düz baskı) tekniğidir. Litografi, kitap baskıları, afişler dışında sanat eserlerinin röprodüksiyon baskılarında da kullanılmıştır. Tek renkli baskılarla birlikte, birden fazla rengin kullanıldığı büyük boy afiş baskıları yapmak mümkündür. 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856" y="1655805"/>
            <a:ext cx="3422307" cy="463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58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1" y="1825625"/>
            <a:ext cx="5179540" cy="4351338"/>
          </a:xfrm>
        </p:spPr>
        <p:txBody>
          <a:bodyPr>
            <a:normAutofit/>
          </a:bodyPr>
          <a:lstStyle/>
          <a:p>
            <a:r>
              <a:rPr lang="tr-TR" sz="2000" dirty="0"/>
              <a:t>Teknolojik yeniliklerin endüstri devrimi ile birleşmesi, yeni baskı tekniklerinin ortaya çıkmasını sağlamıştır. </a:t>
            </a:r>
            <a:endParaRPr lang="tr-TR" sz="2000" dirty="0" smtClean="0"/>
          </a:p>
          <a:p>
            <a:r>
              <a:rPr lang="tr-TR" sz="2000" dirty="0" smtClean="0"/>
              <a:t>Sanatçılar</a:t>
            </a:r>
            <a:r>
              <a:rPr lang="tr-TR" sz="2000" dirty="0"/>
              <a:t>, baskı tekniklerini sadece grafik tasarımın ifade aracı olarak değil, sanatsal çalışmalarında da kullanmışlardır. </a:t>
            </a:r>
            <a:endParaRPr lang="tr-TR" sz="2000" dirty="0" smtClean="0"/>
          </a:p>
          <a:p>
            <a:r>
              <a:rPr lang="tr-TR" sz="2000" dirty="0" smtClean="0"/>
              <a:t>*</a:t>
            </a:r>
            <a:r>
              <a:rPr lang="tr-TR" sz="2000" dirty="0" err="1" smtClean="0"/>
              <a:t>Delacroix</a:t>
            </a:r>
            <a:r>
              <a:rPr lang="tr-TR" sz="2000" dirty="0" smtClean="0"/>
              <a:t> </a:t>
            </a:r>
            <a:endParaRPr lang="tr-TR" sz="2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173" y="1506836"/>
            <a:ext cx="3727622" cy="497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466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Tipografinin Bulunuşu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0967277"/>
      </p:ext>
    </p:extLst>
  </p:cSld>
  <p:clrMapOvr>
    <a:masterClrMapping/>
  </p:clrMapOvr>
</p:sld>
</file>

<file path=ppt/theme/theme1.xml><?xml version="1.0" encoding="utf-8"?>
<a:theme xmlns:a="http://schemas.openxmlformats.org/drawingml/2006/main" name="HoşGeldinizBelges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5919277_TF02923944.potx" id="{35CBB193-D1D9-47A9-A383-0FEFD74B1CFC}" vid="{442991E8-1CBF-495A-A448-F8BCC86295A7}"/>
    </a:ext>
  </a:extLst>
</a:theme>
</file>

<file path=ppt/theme/theme2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1584528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2012-06-20T23:39:00+00:00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TP102923943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843282</LocLastLocAttemptVersionLookup>
    <IsSearchable xmlns="4873beb7-5857-4685-be1f-d57550cc96cc">true</IsSearchable>
    <TemplateTemplateType xmlns="4873beb7-5857-4685-be1f-d57550cc96cc">PowerPoint Template - Slideshow Launch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LocMarketGroupTiers2 xmlns="4873beb7-5857-4685-be1f-d57550cc96cc" xsi:nil="true"/>
    <APAuthor xmlns="4873beb7-5857-4685-be1f-d57550cc96cc">
      <UserInfo>
        <DisplayName>REDMOND\v-sa</DisplayName>
        <AccountId>2467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</documentManagement>
</p:properties>
</file>

<file path=customXml/itemProps1.xml><?xml version="1.0" encoding="utf-8"?>
<ds:datastoreItem xmlns:ds="http://schemas.openxmlformats.org/officeDocument/2006/customXml" ds:itemID="{C3DEC53A-9DF1-4780-BE92-17E971B7A9E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EE7759-C66F-4EA4-9863-7EBA32518D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970C04F-E7AC-41AB-9C6D-1B1BB88BFF7F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PowerPoint’e Hoş Geldiniz</Template>
  <TotalTime>212</TotalTime>
  <Words>455</Words>
  <Application>Microsoft Office PowerPoint</Application>
  <PresentationFormat>Geniş ekran</PresentationFormat>
  <Paragraphs>43</Paragraphs>
  <Slides>14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9" baseType="lpstr">
      <vt:lpstr>Arial</vt:lpstr>
      <vt:lpstr>Calibri</vt:lpstr>
      <vt:lpstr>Segoe UI</vt:lpstr>
      <vt:lpstr>Segoe UI Light</vt:lpstr>
      <vt:lpstr>HoşGeldinizBelgesi</vt:lpstr>
      <vt:lpstr>GRAFİK SANAT TARİHİ</vt:lpstr>
      <vt:lpstr>ENDÜSTRİ DÖNEMİ VE DÖNEMLERDE  GRAFİK SANATI </vt:lpstr>
      <vt:lpstr>FOTOĞRAFIN BULUNMASI</vt:lpstr>
      <vt:lpstr>PowerPoint Sunusu</vt:lpstr>
      <vt:lpstr>PowerPoint Sunusu</vt:lpstr>
      <vt:lpstr>PowerPoint Sunusu</vt:lpstr>
      <vt:lpstr>PowerPoint Sunusu</vt:lpstr>
      <vt:lpstr>Andy Goldsworthy</vt:lpstr>
      <vt:lpstr>PowerPoint Sunusu</vt:lpstr>
      <vt:lpstr>PowerPoint Sunusu</vt:lpstr>
      <vt:lpstr>PowerPoint Sunusu</vt:lpstr>
      <vt:lpstr>Baskı tekniklerinin ilerlemesi, fotoğrafın gelişimi ve tipografinin önem kazanması ile grafik tasarım kendi görsel dilini oluşturarak resimden ayrılmıştır. </vt:lpstr>
      <vt:lpstr>PowerPoint Sunusu</vt:lpstr>
      <vt:lpstr>Tipografinin Bulunuşu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GRAFİK SANAT TARİHİ</dc:title>
  <dc:creator>nurolcay</dc:creator>
  <cp:keywords/>
  <cp:lastModifiedBy>nurolcay</cp:lastModifiedBy>
  <cp:revision>13</cp:revision>
  <dcterms:created xsi:type="dcterms:W3CDTF">2019-11-04T09:53:39Z</dcterms:created>
  <dcterms:modified xsi:type="dcterms:W3CDTF">2019-11-04T13:26:29Z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_TemplateID">
    <vt:lpwstr>TC029239449991</vt:lpwstr>
  </property>
  <property fmtid="{D5CDD505-2E9C-101B-9397-08002B2CF9AE}" pid="4" name="ContentTypeId">
    <vt:lpwstr>0x0101006EDDDB5EE6D98C44930B742096920B300400F5B6D36B3EF94B4E9A635CDF2A18F5B8</vt:lpwstr>
  </property>
  <property fmtid="{D5CDD505-2E9C-101B-9397-08002B2CF9AE}" pid="5" name="FeatureTags">
    <vt:lpwstr/>
  </property>
  <property fmtid="{D5CDD505-2E9C-101B-9397-08002B2CF9AE}" pid="6" name="LocalizationTags">
    <vt:lpwstr/>
  </property>
  <property fmtid="{D5CDD505-2E9C-101B-9397-08002B2CF9AE}" pid="7" name="ScenarioTags">
    <vt:lpwstr/>
  </property>
  <property fmtid="{D5CDD505-2E9C-101B-9397-08002B2CF9AE}" pid="8" name="CampaignTags">
    <vt:lpwstr/>
  </property>
</Properties>
</file>