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6244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999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0293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116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644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604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0741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5248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2209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51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7595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F9176-5BEE-4A4F-86EC-C7CE2A90E7D2}" type="datetimeFigureOut">
              <a:rPr lang="tr-TR" smtClean="0"/>
              <a:t>11.12.2019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E15FA-D3F2-4D72-9D7C-3FC7D50F66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970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5400" dirty="0" smtClean="0"/>
              <a:t>RENK BİLGİSİ</a:t>
            </a:r>
            <a:endParaRPr lang="tr-TR" sz="5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72625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RENK NEDİR?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Işığın cisimlere çarptıktan sonra gözümüzde bıraktığı etkiye renk denir.</a:t>
            </a:r>
          </a:p>
          <a:p>
            <a:r>
              <a:rPr lang="tr-TR" dirty="0" smtClean="0"/>
              <a:t> Işık bir cisme çarptığında cisim ışığın içindeki 7 renkten birisini emer diğerlerini yansıtır.</a:t>
            </a:r>
            <a:br>
              <a:rPr lang="tr-TR" dirty="0" smtClean="0"/>
            </a:br>
            <a:r>
              <a:rPr lang="tr-TR" dirty="0" smtClean="0"/>
              <a:t>Ve biz cismi yansıttığı renkte görürüz.</a:t>
            </a:r>
          </a:p>
          <a:p>
            <a:r>
              <a:rPr lang="tr-TR" dirty="0" smtClean="0"/>
              <a:t>Bu yüzden siyah ve beyaz renk olarak kabul </a:t>
            </a:r>
            <a:r>
              <a:rPr lang="tr-TR" dirty="0" err="1" smtClean="0"/>
              <a:t>edilmez;siyah</a:t>
            </a:r>
            <a:r>
              <a:rPr lang="tr-TR" dirty="0" smtClean="0"/>
              <a:t> 7 rengin hepsini emer beyaz ise hepsini yansıtır.</a:t>
            </a:r>
          </a:p>
          <a:p>
            <a:r>
              <a:rPr lang="tr-TR" dirty="0" smtClean="0"/>
              <a:t>Renklerin koyuluk açıklıkları(</a:t>
            </a:r>
            <a:r>
              <a:rPr lang="tr-TR" dirty="0" err="1" smtClean="0"/>
              <a:t>Valör</a:t>
            </a:r>
            <a:r>
              <a:rPr lang="tr-TR" dirty="0" smtClean="0"/>
              <a:t>) da ışıkla ilgilidir.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172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7 renk;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err="1" smtClean="0"/>
              <a:t>Kırmızı,turuncu</a:t>
            </a:r>
            <a:r>
              <a:rPr lang="tr-TR" dirty="0" smtClean="0"/>
              <a:t> ,</a:t>
            </a:r>
            <a:r>
              <a:rPr lang="tr-TR" dirty="0" err="1" smtClean="0"/>
              <a:t>sarı,yeşil</a:t>
            </a:r>
            <a:r>
              <a:rPr lang="tr-TR" dirty="0" smtClean="0"/>
              <a:t>, </a:t>
            </a:r>
            <a:r>
              <a:rPr lang="tr-TR" dirty="0" err="1" smtClean="0"/>
              <a:t>mavi,lacivert</a:t>
            </a:r>
            <a:r>
              <a:rPr lang="tr-TR" dirty="0" smtClean="0"/>
              <a:t>.</a:t>
            </a:r>
            <a:br>
              <a:rPr lang="tr-TR" dirty="0" smtClean="0"/>
            </a:br>
            <a:endParaRPr lang="tr-TR" dirty="0"/>
          </a:p>
        </p:txBody>
      </p:sp>
      <p:pic>
        <p:nvPicPr>
          <p:cNvPr id="1026" name="Picture 2" descr="C:\Users\Crea\Desktop\REN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45024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043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/>
          <a:lstStyle/>
          <a:p>
            <a:r>
              <a:rPr lang="tr-TR" b="1" dirty="0" smtClean="0"/>
              <a:t>ANA RENK: </a:t>
            </a:r>
          </a:p>
          <a:p>
            <a:r>
              <a:rPr lang="tr-TR" dirty="0" smtClean="0"/>
              <a:t>Bu renklerden </a:t>
            </a:r>
            <a:r>
              <a:rPr lang="tr-TR" dirty="0" err="1" smtClean="0"/>
              <a:t>Mavi,Kırmızı,Sarı</a:t>
            </a:r>
            <a:r>
              <a:rPr lang="tr-TR" dirty="0" smtClean="0"/>
              <a:t> ana renktir.</a:t>
            </a:r>
          </a:p>
          <a:p>
            <a:r>
              <a:rPr lang="tr-TR" dirty="0" smtClean="0"/>
              <a:t> Bu renkler karıştırılarak bulunmaz.</a:t>
            </a:r>
          </a:p>
          <a:p>
            <a:r>
              <a:rPr lang="tr-TR" dirty="0" smtClean="0"/>
              <a:t>Bu üç ana rengi değişik oranlarda birbirine karıştırarak doğadaki bir çok rengi bulabiliriz.</a:t>
            </a:r>
            <a:br>
              <a:rPr lang="tr-TR" dirty="0" smtClean="0"/>
            </a:br>
            <a:endParaRPr lang="tr-TR" dirty="0"/>
          </a:p>
        </p:txBody>
      </p:sp>
      <p:pic>
        <p:nvPicPr>
          <p:cNvPr id="2050" name="Picture 2" descr="C:\Users\Crea\Desktop\ana-renk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645024"/>
            <a:ext cx="619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574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256584"/>
          </a:xfrm>
        </p:spPr>
        <p:txBody>
          <a:bodyPr>
            <a:normAutofit/>
          </a:bodyPr>
          <a:lstStyle/>
          <a:p>
            <a:r>
              <a:rPr lang="tr-TR" b="1" dirty="0" smtClean="0"/>
              <a:t>ARA RENKLER:</a:t>
            </a:r>
            <a:r>
              <a:rPr lang="tr-TR" dirty="0" smtClean="0"/>
              <a:t> </a:t>
            </a:r>
          </a:p>
          <a:p>
            <a:r>
              <a:rPr lang="tr-TR" dirty="0" smtClean="0"/>
              <a:t>Ana renkleri birbirine karıştırarak bulunan</a:t>
            </a:r>
            <a:br>
              <a:rPr lang="tr-TR" dirty="0" smtClean="0"/>
            </a:br>
            <a:r>
              <a:rPr lang="tr-TR" dirty="0" smtClean="0"/>
              <a:t>renklerdir.</a:t>
            </a:r>
          </a:p>
        </p:txBody>
      </p:sp>
      <p:pic>
        <p:nvPicPr>
          <p:cNvPr id="3074" name="Picture 2" descr="C:\Users\Crea\Desktop\Ara Renkl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80928"/>
            <a:ext cx="5976664" cy="362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090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5688632"/>
          </a:xfrm>
        </p:spPr>
        <p:txBody>
          <a:bodyPr>
            <a:normAutofit/>
          </a:bodyPr>
          <a:lstStyle/>
          <a:p>
            <a:r>
              <a:rPr lang="tr-TR" b="1" dirty="0" smtClean="0"/>
              <a:t>ZIT RENKLER(kontrast):</a:t>
            </a:r>
          </a:p>
          <a:p>
            <a:r>
              <a:rPr lang="tr-TR" dirty="0" smtClean="0"/>
              <a:t>Zıt renkler birbirlerini tamamlarlar </a:t>
            </a:r>
            <a:r>
              <a:rPr lang="tr-TR" dirty="0" err="1" smtClean="0"/>
              <a:t>yanyana</a:t>
            </a:r>
            <a:r>
              <a:rPr lang="tr-TR" dirty="0" smtClean="0"/>
              <a:t> kullanıldıklarında birbirlerini değerlendirerek resme canlılık katarlar.</a:t>
            </a:r>
          </a:p>
          <a:p>
            <a:r>
              <a:rPr lang="tr-TR" dirty="0" smtClean="0"/>
              <a:t>Bunun doğada da örnekleri çoktur.</a:t>
            </a:r>
          </a:p>
          <a:p>
            <a:r>
              <a:rPr lang="tr-TR" dirty="0" smtClean="0"/>
              <a:t>Yeşil yaprakların arasında kırmızı güller</a:t>
            </a:r>
          </a:p>
          <a:p>
            <a:r>
              <a:rPr lang="tr-TR" dirty="0" smtClean="0"/>
              <a:t>Yeşil</a:t>
            </a:r>
            <a:r>
              <a:rPr lang="tr-TR" dirty="0"/>
              <a:t> </a:t>
            </a:r>
            <a:r>
              <a:rPr lang="tr-TR" dirty="0" smtClean="0"/>
              <a:t>ağaçlar arasında kırmızı çatılı bir ev</a:t>
            </a:r>
          </a:p>
          <a:p>
            <a:r>
              <a:rPr lang="tr-TR" dirty="0"/>
              <a:t>G</a:t>
            </a:r>
            <a:r>
              <a:rPr lang="tr-TR" dirty="0" smtClean="0"/>
              <a:t>üneş batarken mavinin içinde turuncu güneş </a:t>
            </a:r>
            <a:r>
              <a:rPr lang="tr-TR" dirty="0" err="1" smtClean="0"/>
              <a:t>vs.Zıt</a:t>
            </a:r>
            <a:r>
              <a:rPr lang="tr-TR" dirty="0" smtClean="0"/>
              <a:t> renklerden birisi diğerine karıştırılırsa karıştığı rengin parlaklığını kırar.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96011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9" name="Picture 3" descr="C:\Users\Crea\Desktop\ZITRrenk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" y="1412776"/>
            <a:ext cx="8653630" cy="363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09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KOMŞU RENKLER:</a:t>
            </a:r>
            <a:r>
              <a:rPr lang="tr-TR" dirty="0" smtClean="0"/>
              <a:t>2 ana renk birbirine karıştırdığımızda çıkan renkle komşu olurlar.</a:t>
            </a:r>
            <a:br>
              <a:rPr lang="tr-TR" dirty="0" smtClean="0"/>
            </a:br>
            <a:r>
              <a:rPr lang="tr-TR" sz="2000" dirty="0" smtClean="0"/>
              <a:t>Sarı-mavi-yeşil, </a:t>
            </a:r>
            <a:br>
              <a:rPr lang="tr-TR" sz="2000" dirty="0" smtClean="0"/>
            </a:br>
            <a:r>
              <a:rPr lang="tr-TR" sz="2000" dirty="0" smtClean="0"/>
              <a:t>sarı-kırmızı-turuncu,</a:t>
            </a:r>
            <a:br>
              <a:rPr lang="tr-TR" sz="2000" dirty="0" smtClean="0"/>
            </a:br>
            <a:r>
              <a:rPr lang="tr-TR" sz="2000" dirty="0" smtClean="0"/>
              <a:t>mavi-kırmızı-mor komşu renkler.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pic>
        <p:nvPicPr>
          <p:cNvPr id="5122" name="Picture 2" descr="C:\Users\Crea\Desktop\KOMŞ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098" y="2780928"/>
            <a:ext cx="3096344" cy="370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091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256584"/>
          </a:xfrm>
        </p:spPr>
        <p:txBody>
          <a:bodyPr>
            <a:normAutofit fontScale="85000" lnSpcReduction="20000"/>
          </a:bodyPr>
          <a:lstStyle/>
          <a:p>
            <a:r>
              <a:rPr lang="tr-TR" b="1" dirty="0" smtClean="0"/>
              <a:t>RENK </a:t>
            </a:r>
            <a:r>
              <a:rPr lang="tr-TR" b="1" dirty="0" err="1" smtClean="0"/>
              <a:t>ARMONİSİ:</a:t>
            </a:r>
            <a:r>
              <a:rPr lang="tr-TR" dirty="0" err="1" smtClean="0"/>
              <a:t>Renklerin</a:t>
            </a:r>
            <a:r>
              <a:rPr lang="tr-TR" dirty="0" smtClean="0"/>
              <a:t> değişik biçimlerde </a:t>
            </a:r>
            <a:r>
              <a:rPr lang="tr-TR" dirty="0" err="1" smtClean="0"/>
              <a:t>yanyana</a:t>
            </a:r>
            <a:r>
              <a:rPr lang="tr-TR" dirty="0" smtClean="0"/>
              <a:t> gelmesi değişik armoniler ortaya </a:t>
            </a:r>
            <a:r>
              <a:rPr lang="tr-TR" dirty="0" err="1" smtClean="0"/>
              <a:t>çıkarır.Bu</a:t>
            </a:r>
            <a:r>
              <a:rPr lang="tr-TR" dirty="0" smtClean="0"/>
              <a:t> düzenlemeler günlük yaşamımızda da karşımıza </a:t>
            </a:r>
            <a:r>
              <a:rPr lang="tr-TR" dirty="0" err="1" smtClean="0"/>
              <a:t>çıkar,evimizi</a:t>
            </a:r>
            <a:r>
              <a:rPr lang="tr-TR" dirty="0" smtClean="0"/>
              <a:t> boyarken, </a:t>
            </a:r>
            <a:r>
              <a:rPr lang="tr-TR" dirty="0" err="1" smtClean="0"/>
              <a:t>giyinirken,bir</a:t>
            </a:r>
            <a:r>
              <a:rPr lang="tr-TR" dirty="0" smtClean="0"/>
              <a:t> dekor </a:t>
            </a:r>
            <a:r>
              <a:rPr lang="tr-TR" dirty="0" err="1" smtClean="0"/>
              <a:t>hazırlarken.Üç</a:t>
            </a:r>
            <a:r>
              <a:rPr lang="tr-TR" dirty="0" smtClean="0"/>
              <a:t> çeşit renk uyumu vardır.</a:t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1-TON </a:t>
            </a:r>
            <a:r>
              <a:rPr lang="tr-TR" dirty="0" err="1" smtClean="0"/>
              <a:t>UYUMU:Tek</a:t>
            </a:r>
            <a:r>
              <a:rPr lang="tr-TR" dirty="0" smtClean="0"/>
              <a:t> rengin tonlarıyla yapılan uyumlardır.</a:t>
            </a:r>
            <a:br>
              <a:rPr lang="tr-TR" dirty="0" smtClean="0"/>
            </a:br>
            <a:r>
              <a:rPr lang="tr-TR" dirty="0" smtClean="0"/>
              <a:t>2-YAKIN RENKLER </a:t>
            </a:r>
            <a:r>
              <a:rPr lang="tr-TR" dirty="0" err="1" smtClean="0"/>
              <a:t>UYUMU:Komşu</a:t>
            </a:r>
            <a:r>
              <a:rPr lang="tr-TR" dirty="0" smtClean="0"/>
              <a:t> renklerle yapılan</a:t>
            </a:r>
            <a:br>
              <a:rPr lang="tr-TR" dirty="0" smtClean="0"/>
            </a:br>
            <a:r>
              <a:rPr lang="tr-TR" dirty="0" smtClean="0"/>
              <a:t>uyumdur</a:t>
            </a:r>
            <a:br>
              <a:rPr lang="tr-TR" dirty="0" smtClean="0"/>
            </a:br>
            <a:r>
              <a:rPr lang="tr-TR" dirty="0" smtClean="0"/>
              <a:t>3-ZIT RENKLER </a:t>
            </a:r>
            <a:r>
              <a:rPr lang="tr-TR" dirty="0" err="1" smtClean="0"/>
              <a:t>UYUMU:Birbirine</a:t>
            </a:r>
            <a:r>
              <a:rPr lang="tr-TR" dirty="0" smtClean="0"/>
              <a:t> zıt renklerle kurulan</a:t>
            </a:r>
            <a:br>
              <a:rPr lang="tr-TR" dirty="0" smtClean="0"/>
            </a:br>
            <a:r>
              <a:rPr lang="tr-TR" dirty="0" smtClean="0"/>
              <a:t>uyum. Daha önce de değindiğim gibi resim </a:t>
            </a:r>
            <a:r>
              <a:rPr lang="tr-TR" dirty="0" err="1" smtClean="0"/>
              <a:t>çalışmalarnda</a:t>
            </a:r>
            <a:r>
              <a:rPr lang="tr-TR" dirty="0" smtClean="0"/>
              <a:t> daima </a:t>
            </a:r>
            <a:r>
              <a:rPr lang="tr-TR" dirty="0" err="1" smtClean="0"/>
              <a:t>benzerlikler,simetri</a:t>
            </a:r>
            <a:r>
              <a:rPr lang="tr-TR" dirty="0" smtClean="0"/>
              <a:t> </a:t>
            </a:r>
            <a:r>
              <a:rPr lang="tr-TR" dirty="0" err="1" smtClean="0"/>
              <a:t>bozulur.Burada</a:t>
            </a:r>
            <a:r>
              <a:rPr lang="tr-TR" dirty="0" smtClean="0"/>
              <a:t> da zıt renklerden birisi daha çok kullanılır..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17919810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157</Words>
  <Application>Microsoft Office PowerPoint</Application>
  <PresentationFormat>Ekran Gösterisi (4:3)</PresentationFormat>
  <Paragraphs>22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2" baseType="lpstr">
      <vt:lpstr>Arial</vt:lpstr>
      <vt:lpstr>Calibri</vt:lpstr>
      <vt:lpstr>Ofis Teması</vt:lpstr>
      <vt:lpstr>RENK BİLGİSİ</vt:lpstr>
      <vt:lpstr>RENK NEDİR?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RENK BİLGİSİ</dc:title>
  <dc:creator>Crea</dc:creator>
  <cp:lastModifiedBy>nurolcay</cp:lastModifiedBy>
  <cp:revision>10</cp:revision>
  <dcterms:created xsi:type="dcterms:W3CDTF">2018-10-24T06:10:35Z</dcterms:created>
  <dcterms:modified xsi:type="dcterms:W3CDTF">2019-12-11T07:26:40Z</dcterms:modified>
</cp:coreProperties>
</file>