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8" r:id="rId3"/>
    <p:sldId id="272" r:id="rId4"/>
    <p:sldId id="273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>
        <p:scale>
          <a:sx n="81" d="100"/>
          <a:sy n="81" d="100"/>
        </p:scale>
        <p:origin x="-1026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 TELEVİZYON VE SİNEMA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552452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smtClean="0"/>
              <a:t>RTS 437 </a:t>
            </a:r>
            <a:r>
              <a:rPr lang="tr-TR" altLang="tr-TR" b="1" i="1" dirty="0" smtClean="0"/>
              <a:t>– </a:t>
            </a:r>
            <a:r>
              <a:rPr lang="tr-TR" altLang="tr-TR" b="1" i="1" dirty="0" err="1" smtClean="0"/>
              <a:t>Tv’de</a:t>
            </a:r>
            <a:r>
              <a:rPr lang="tr-TR" altLang="tr-TR" b="1" i="1" dirty="0" smtClean="0"/>
              <a:t> Program Uygulamaları II</a:t>
            </a:r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7214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Nursel</a:t>
            </a:r>
            <a:r>
              <a:rPr lang="tr-TR" altLang="tr-TR" sz="2000" b="1" i="1" smtClean="0">
                <a:solidFill>
                  <a:schemeClr val="bg1">
                    <a:lumMod val="50000"/>
                  </a:schemeClr>
                </a:solidFill>
              </a:rPr>
              <a:t> BOLAT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b="1" dirty="0" smtClean="0"/>
              <a:t>Çekim Süreci</a:t>
            </a:r>
            <a:endParaRPr lang="tr-TR" sz="24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sz="2400" dirty="0" smtClean="0"/>
          </a:p>
          <a:p>
            <a:r>
              <a:rPr lang="tr-TR" sz="2400" dirty="0" smtClean="0"/>
              <a:t>Her öğrenci grubu kendilerine verilen çekim randevu takvimine göre önceden dosyalarında yer alan biçimde stüdyolarını hazırlamaktadır.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Çekim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Ekip görev dağılımına göre görevlerinin başına geçerek programlarını çekmeye başlamaktadır</a:t>
            </a:r>
          </a:p>
          <a:p>
            <a:endParaRPr lang="tr-TR" sz="2400" dirty="0" smtClean="0"/>
          </a:p>
          <a:p>
            <a:endParaRPr lang="tr-TR" sz="2400" dirty="0" smtClean="0"/>
          </a:p>
          <a:p>
            <a:endParaRPr lang="tr-TR" sz="24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Ekipler çekimlerin bitmesinden sonra son düzenlemeleri yapmak üzere program kayıtlarını teslim almaktadır. </a:t>
            </a:r>
            <a:endParaRPr lang="tr-TR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44</TotalTime>
  <Words>62</Words>
  <Application>Microsoft Office PowerPoint</Application>
  <PresentationFormat>Ekran Gösterisi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sunum_sablon</vt:lpstr>
      <vt:lpstr>PowerPoint Sunusu</vt:lpstr>
      <vt:lpstr>Çekim Süreci</vt:lpstr>
      <vt:lpstr>Çekim 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irem dikeç</cp:lastModifiedBy>
  <cp:revision>14</cp:revision>
  <cp:lastPrinted>1601-01-01T00:00:00Z</cp:lastPrinted>
  <dcterms:created xsi:type="dcterms:W3CDTF">2019-11-27T06:53:14Z</dcterms:created>
  <dcterms:modified xsi:type="dcterms:W3CDTF">2020-03-18T23:18:49Z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