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Üst Bilgi Yer Tutucusu 1">
            <a:extLst>
              <a:ext uri="{FF2B5EF4-FFF2-40B4-BE49-F238E27FC236}">
                <a16:creationId xmlns:a16="http://schemas.microsoft.com/office/drawing/2014/main" xmlns="" id="{328B1E8B-10F6-4426-B4E9-EC94945B5B00}"/>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tr-TR" sz="1200" b="0" i="0" u="none" strike="noStrike" kern="0" cap="none" spc="0" baseline="0">
                <a:solidFill>
                  <a:srgbClr val="000000"/>
                </a:solidFill>
                <a:uFillTx/>
                <a:latin typeface="Arial"/>
                <a:ea typeface="Arial"/>
              </a:defRPr>
            </a:lvl1pPr>
          </a:lstStyle>
          <a:p>
            <a:pPr lvl="0"/>
            <a:endParaRPr lang="tr-TR"/>
          </a:p>
        </p:txBody>
      </p:sp>
      <p:sp>
        <p:nvSpPr>
          <p:cNvPr id="9" name="Veri Yer Tutucusu 2">
            <a:extLst>
              <a:ext uri="{FF2B5EF4-FFF2-40B4-BE49-F238E27FC236}">
                <a16:creationId xmlns:a16="http://schemas.microsoft.com/office/drawing/2014/main" xmlns="" id="{57A94807-EBB7-481C-95AB-814369657A14}"/>
              </a:ext>
            </a:extLst>
          </p:cNvPr>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tr-TR" sz="1200" b="0" i="0" u="none" strike="noStrike" kern="0" cap="none" spc="0" baseline="0">
                <a:solidFill>
                  <a:srgbClr val="000000"/>
                </a:solidFill>
                <a:uFillTx/>
                <a:latin typeface="Arial"/>
                <a:ea typeface="Arial"/>
              </a:defRPr>
            </a:lvl1pPr>
          </a:lstStyle>
          <a:p>
            <a:pPr lvl="0"/>
            <a:r>
              <a:rPr lang="tr-TR"/>
              <a:t>11/09/2020</a:t>
            </a:r>
          </a:p>
        </p:txBody>
      </p:sp>
      <p:sp>
        <p:nvSpPr>
          <p:cNvPr id="10" name="Slayt Resmi Yer Tutucusu 3">
            <a:extLst>
              <a:ext uri="{FF2B5EF4-FFF2-40B4-BE49-F238E27FC236}">
                <a16:creationId xmlns:a16="http://schemas.microsoft.com/office/drawing/2014/main" xmlns="" id="{E90FEB50-8321-488A-A20A-774DB24D2DA5}"/>
              </a:ext>
            </a:extLst>
          </p:cNvPr>
          <p:cNvSpPr>
            <a:spLocks noGrp="1" noRot="1" noChangeAspect="1"/>
          </p:cNvSpPr>
          <p:nvPr>
            <p:ph type="sldImg" idx="2"/>
          </p:nvPr>
        </p:nvSpPr>
        <p:spPr>
          <a:xfrm>
            <a:off x="1371600" y="1143000"/>
            <a:ext cx="4114800" cy="3086099"/>
          </a:xfrm>
          <a:prstGeom prst="rect">
            <a:avLst/>
          </a:prstGeom>
          <a:noFill/>
          <a:ln w="12701">
            <a:solidFill>
              <a:srgbClr val="000000"/>
            </a:solidFill>
            <a:prstDash val="solid"/>
          </a:ln>
        </p:spPr>
      </p:sp>
      <p:sp>
        <p:nvSpPr>
          <p:cNvPr id="11" name="Not Yer Tutucusu 4">
            <a:extLst>
              <a:ext uri="{FF2B5EF4-FFF2-40B4-BE49-F238E27FC236}">
                <a16:creationId xmlns:a16="http://schemas.microsoft.com/office/drawing/2014/main" xmlns="" id="{E5E5C425-37CF-46EA-AC8A-47D6083111EA}"/>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40" tIns="45720" rIns="91440" bIns="45720" anchor="t" anchorCtr="0" compatLnSpc="1">
            <a:no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12" name="Alt Bilgi Yer Tutucusu 5">
            <a:extLst>
              <a:ext uri="{FF2B5EF4-FFF2-40B4-BE49-F238E27FC236}">
                <a16:creationId xmlns:a16="http://schemas.microsoft.com/office/drawing/2014/main" xmlns="" id="{421C20CA-7DBC-4B87-A747-A9B387CAA633}"/>
              </a:ext>
            </a:extLst>
          </p:cNvPr>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tr-TR" sz="1200" b="0" i="0" u="none" strike="noStrike" kern="0" cap="none" spc="0" baseline="0">
                <a:solidFill>
                  <a:srgbClr val="000000"/>
                </a:solidFill>
                <a:uFillTx/>
                <a:latin typeface="Arial"/>
                <a:ea typeface="Arial"/>
              </a:defRPr>
            </a:lvl1pPr>
          </a:lstStyle>
          <a:p>
            <a:pPr lvl="0"/>
            <a:endParaRPr lang="tr-TR"/>
          </a:p>
        </p:txBody>
      </p:sp>
      <p:sp>
        <p:nvSpPr>
          <p:cNvPr id="13" name="Slayt Numarası Yer Tutucusu 6">
            <a:extLst>
              <a:ext uri="{FF2B5EF4-FFF2-40B4-BE49-F238E27FC236}">
                <a16:creationId xmlns:a16="http://schemas.microsoft.com/office/drawing/2014/main" xmlns="" id="{5D4C65D6-F1BB-4DEC-91BF-E170592C13E4}"/>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tr-TR" sz="1200" b="0" i="0" u="none" strike="noStrike" kern="0" cap="none" spc="0" baseline="0">
                <a:solidFill>
                  <a:srgbClr val="000000"/>
                </a:solidFill>
                <a:uFillTx/>
                <a:latin typeface="Arial"/>
                <a:ea typeface="Arial"/>
              </a:defRPr>
            </a:lvl1pPr>
          </a:lstStyle>
          <a:p>
            <a:pPr lvl="0"/>
            <a:fld id="{0F595290-DE49-40D4-B529-DB622DA66112}" type="slidenum">
              <a:t>‹#›</a:t>
            </a:fld>
            <a:endParaRPr lang="tr-TR"/>
          </a:p>
        </p:txBody>
      </p:sp>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97F5CC-63A4-48B8-8FA3-08917A0C37EB}" type="datetimeFigureOut">
              <a:rPr lang="en-US"/>
              <a:t>12/8/2020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0DBA49-7BB3-4A33-8997-F5E6619FC3C9}" type="slidenum">
              <a:t>‹#›</a:t>
            </a:fld>
            <a:endParaRPr lang="en-US"/>
          </a:p>
        </p:txBody>
      </p:sp>
    </p:spTree>
    <p:extLst>
      <p:ext uri="{BB962C8B-B14F-4D97-AF65-F5344CB8AC3E}">
        <p14:creationId xmlns:p14="http://schemas.microsoft.com/office/powerpoint/2010/main" val="3623275274"/>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tr-TR"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tr-TR"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tr-TR"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tr-TR"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tr-TR"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xmlns="" id="{558B6F76-6583-4404-8D87-DBE9B43D284D}"/>
              </a:ext>
            </a:extLst>
          </p:cNvPr>
          <p:cNvSpPr>
            <a:spLocks noGrp="1" noRot="1" noChangeAspect="1"/>
          </p:cNvSpPr>
          <p:nvPr>
            <p:ph type="sldImg"/>
          </p:nvPr>
        </p:nvSpPr>
        <p:spPr>
          <a:xfrm>
            <a:off x="1371600" y="1143000"/>
            <a:ext cx="4114800" cy="3086100"/>
          </a:xfrm>
          <a:noFill/>
          <a:ln w="12701">
            <a:solidFill>
              <a:srgbClr val="000000"/>
            </a:solidFill>
            <a:prstDash val="solid"/>
          </a:ln>
        </p:spPr>
      </p:sp>
      <p:sp>
        <p:nvSpPr>
          <p:cNvPr id="3" name="Metin Yer Tutucusu 2">
            <a:extLst>
              <a:ext uri="{FF2B5EF4-FFF2-40B4-BE49-F238E27FC236}">
                <a16:creationId xmlns:a16="http://schemas.microsoft.com/office/drawing/2014/main" xmlns="" id="{CAEDC192-A260-459E-AE2C-2053838066D4}"/>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ayt Numarası Yer Tutucusu 3">
            <a:extLst>
              <a:ext uri="{FF2B5EF4-FFF2-40B4-BE49-F238E27FC236}">
                <a16:creationId xmlns:a16="http://schemas.microsoft.com/office/drawing/2014/main" xmlns="" id="{68934A39-980B-46DD-93FA-783389CFE57F}"/>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C2ADB57B-1FAB-4050-BF15-22635B028B78}" type="slidenum">
              <a:t>1</a:t>
            </a:fld>
            <a:endParaRPr lang="en-US" sz="1800" b="0" i="0" u="none" strike="noStrike" kern="0" cap="none" spc="0" baseline="0">
              <a:solidFill>
                <a:srgbClr val="000000"/>
              </a:solidFill>
              <a:uFillTx/>
              <a:latin typeface="Arial"/>
              <a:ea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xmlns="" id="{D34D7789-7905-47DB-9FD0-E0169D8ED565}"/>
              </a:ext>
            </a:extLst>
          </p:cNvPr>
          <p:cNvSpPr>
            <a:spLocks noGrp="1" noRot="1" noChangeAspect="1"/>
          </p:cNvSpPr>
          <p:nvPr>
            <p:ph type="sldImg"/>
          </p:nvPr>
        </p:nvSpPr>
        <p:spPr>
          <a:xfrm>
            <a:off x="1371600" y="1143000"/>
            <a:ext cx="4114800" cy="3086100"/>
          </a:xfrm>
          <a:noFill/>
          <a:ln w="12701">
            <a:solidFill>
              <a:srgbClr val="000000"/>
            </a:solidFill>
            <a:prstDash val="solid"/>
          </a:ln>
        </p:spPr>
      </p:sp>
      <p:sp>
        <p:nvSpPr>
          <p:cNvPr id="3" name="Metin Yer Tutucusu 2">
            <a:extLst>
              <a:ext uri="{FF2B5EF4-FFF2-40B4-BE49-F238E27FC236}">
                <a16:creationId xmlns:a16="http://schemas.microsoft.com/office/drawing/2014/main" xmlns="" id="{7FFE340E-7EDD-4A0E-BAB5-C869AACD5259}"/>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ayt Numarası Yer Tutucusu 3">
            <a:extLst>
              <a:ext uri="{FF2B5EF4-FFF2-40B4-BE49-F238E27FC236}">
                <a16:creationId xmlns:a16="http://schemas.microsoft.com/office/drawing/2014/main" xmlns="" id="{7E110385-452C-49A6-980C-B47A9415E081}"/>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83ADC41A-B5E9-4960-8E77-853BA607C6F5}" type="slidenum">
              <a:t>2</a:t>
            </a:fld>
            <a:endParaRPr lang="en-US" sz="1800" b="0" i="0" u="none" strike="noStrike" kern="0" cap="none" spc="0" baseline="0">
              <a:solidFill>
                <a:srgbClr val="000000"/>
              </a:solidFill>
              <a:uFillTx/>
              <a:latin typeface="Arial"/>
              <a:ea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xmlns="" id="{168735E1-3686-4C25-B181-DE4F401FB2C1}"/>
              </a:ext>
            </a:extLst>
          </p:cNvPr>
          <p:cNvSpPr>
            <a:spLocks noGrp="1" noRot="1" noChangeAspect="1"/>
          </p:cNvSpPr>
          <p:nvPr>
            <p:ph type="sldImg"/>
          </p:nvPr>
        </p:nvSpPr>
        <p:spPr>
          <a:xfrm>
            <a:off x="1371600" y="1143000"/>
            <a:ext cx="4114800" cy="3086100"/>
          </a:xfrm>
          <a:noFill/>
          <a:ln w="12701">
            <a:solidFill>
              <a:srgbClr val="000000"/>
            </a:solidFill>
            <a:prstDash val="solid"/>
          </a:ln>
        </p:spPr>
      </p:sp>
      <p:sp>
        <p:nvSpPr>
          <p:cNvPr id="3" name="Metin Yer Tutucusu 2">
            <a:extLst>
              <a:ext uri="{FF2B5EF4-FFF2-40B4-BE49-F238E27FC236}">
                <a16:creationId xmlns:a16="http://schemas.microsoft.com/office/drawing/2014/main" xmlns="" id="{8E77AA03-8BF8-4996-80A3-F216BB4ACB5E}"/>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ayt Numarası Yer Tutucusu 3">
            <a:extLst>
              <a:ext uri="{FF2B5EF4-FFF2-40B4-BE49-F238E27FC236}">
                <a16:creationId xmlns:a16="http://schemas.microsoft.com/office/drawing/2014/main" xmlns="" id="{BECBE43B-578D-4190-A1FE-F5BAB960E9A6}"/>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27AA524C-6855-4855-A77F-D5D4AE252FF2}" type="slidenum">
              <a:t>3</a:t>
            </a:fld>
            <a:endParaRPr lang="en-US" sz="1800" b="0" i="0" u="none" strike="noStrike" kern="0" cap="none" spc="0" baseline="0">
              <a:solidFill>
                <a:srgbClr val="000000"/>
              </a:solidFill>
              <a:uFillTx/>
              <a:latin typeface="Arial"/>
              <a:ea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xmlns="" id="{A227A85A-0167-48D1-AB09-BAF465AF1810}"/>
              </a:ext>
            </a:extLst>
          </p:cNvPr>
          <p:cNvSpPr>
            <a:spLocks noGrp="1" noRot="1" noChangeAspect="1"/>
          </p:cNvSpPr>
          <p:nvPr>
            <p:ph type="sldImg"/>
          </p:nvPr>
        </p:nvSpPr>
        <p:spPr>
          <a:xfrm>
            <a:off x="1371600" y="1143000"/>
            <a:ext cx="4114800" cy="3086100"/>
          </a:xfrm>
          <a:noFill/>
          <a:ln w="12701">
            <a:solidFill>
              <a:srgbClr val="000000"/>
            </a:solidFill>
            <a:prstDash val="solid"/>
          </a:ln>
        </p:spPr>
      </p:sp>
      <p:sp>
        <p:nvSpPr>
          <p:cNvPr id="3" name="Metin Yer Tutucusu 2">
            <a:extLst>
              <a:ext uri="{FF2B5EF4-FFF2-40B4-BE49-F238E27FC236}">
                <a16:creationId xmlns:a16="http://schemas.microsoft.com/office/drawing/2014/main" xmlns="" id="{F7086647-4380-4FC3-88DD-EE51E805678C}"/>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ayt Numarası Yer Tutucusu 3">
            <a:extLst>
              <a:ext uri="{FF2B5EF4-FFF2-40B4-BE49-F238E27FC236}">
                <a16:creationId xmlns:a16="http://schemas.microsoft.com/office/drawing/2014/main" xmlns="" id="{AB3C45F0-25CE-4AED-94DB-B1AEC459325E}"/>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5638006A-49D3-41F4-B88E-E974D1BBB850}" type="slidenum">
              <a:t>4</a:t>
            </a:fld>
            <a:endParaRPr lang="en-US" sz="1800" b="0" i="0" u="none" strike="noStrike" kern="0" cap="none" spc="0" baseline="0">
              <a:solidFill>
                <a:srgbClr val="000000"/>
              </a:solidFill>
              <a:uFillTx/>
              <a:latin typeface="Arial"/>
              <a:ea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xmlns="" id="{3953352C-9737-44F2-9570-2DDE35D61562}"/>
              </a:ext>
            </a:extLst>
          </p:cNvPr>
          <p:cNvSpPr>
            <a:spLocks noGrp="1" noRot="1" noChangeAspect="1"/>
          </p:cNvSpPr>
          <p:nvPr>
            <p:ph type="sldImg"/>
          </p:nvPr>
        </p:nvSpPr>
        <p:spPr>
          <a:xfrm>
            <a:off x="1371600" y="1143000"/>
            <a:ext cx="4114800" cy="3086100"/>
          </a:xfrm>
          <a:noFill/>
          <a:ln w="12701">
            <a:solidFill>
              <a:srgbClr val="000000"/>
            </a:solidFill>
            <a:prstDash val="solid"/>
          </a:ln>
        </p:spPr>
      </p:sp>
      <p:sp>
        <p:nvSpPr>
          <p:cNvPr id="3" name="Metin Yer Tutucusu 2">
            <a:extLst>
              <a:ext uri="{FF2B5EF4-FFF2-40B4-BE49-F238E27FC236}">
                <a16:creationId xmlns:a16="http://schemas.microsoft.com/office/drawing/2014/main" xmlns="" id="{C652051A-92D3-4BC1-8908-791377E1CAEE}"/>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ayt Numarası Yer Tutucusu 3">
            <a:extLst>
              <a:ext uri="{FF2B5EF4-FFF2-40B4-BE49-F238E27FC236}">
                <a16:creationId xmlns:a16="http://schemas.microsoft.com/office/drawing/2014/main" xmlns="" id="{6C2C4170-2539-4BED-BC39-8AC5D048211F}"/>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FB8CD89A-F6C0-469A-A161-F9477144BD95}" type="slidenum">
              <a:t>5</a:t>
            </a:fld>
            <a:endParaRPr lang="en-US" sz="1800" b="0" i="0" u="none" strike="noStrike" kern="0" cap="none" spc="0" baseline="0">
              <a:solidFill>
                <a:srgbClr val="000000"/>
              </a:solidFill>
              <a:uFillTx/>
              <a:latin typeface="Arial"/>
              <a:ea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xmlns="" id="{27451D0E-1B2A-46C0-93CF-BB9582645F88}"/>
              </a:ext>
            </a:extLst>
          </p:cNvPr>
          <p:cNvSpPr>
            <a:spLocks noGrp="1" noRot="1" noChangeAspect="1"/>
          </p:cNvSpPr>
          <p:nvPr>
            <p:ph type="sldImg"/>
          </p:nvPr>
        </p:nvSpPr>
        <p:spPr>
          <a:xfrm>
            <a:off x="1371600" y="1143000"/>
            <a:ext cx="4114800" cy="3086100"/>
          </a:xfrm>
          <a:noFill/>
          <a:ln w="12701">
            <a:solidFill>
              <a:srgbClr val="000000"/>
            </a:solidFill>
            <a:prstDash val="solid"/>
          </a:ln>
        </p:spPr>
      </p:sp>
      <p:sp>
        <p:nvSpPr>
          <p:cNvPr id="3" name="Metin Yer Tutucusu 2">
            <a:extLst>
              <a:ext uri="{FF2B5EF4-FFF2-40B4-BE49-F238E27FC236}">
                <a16:creationId xmlns:a16="http://schemas.microsoft.com/office/drawing/2014/main" xmlns="" id="{777DB357-492C-470D-A936-9AC1B4E1EAD6}"/>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ayt Numarası Yer Tutucusu 3">
            <a:extLst>
              <a:ext uri="{FF2B5EF4-FFF2-40B4-BE49-F238E27FC236}">
                <a16:creationId xmlns:a16="http://schemas.microsoft.com/office/drawing/2014/main" xmlns="" id="{97443BF2-F794-4473-B5BE-B134530D536B}"/>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EF87FEAC-F83D-44CE-BBA4-B0A6F77574EE}" type="slidenum">
              <a:t>6</a:t>
            </a:fld>
            <a:endParaRPr lang="en-US" sz="1800" b="0" i="0" u="none" strike="noStrike" kern="0" cap="none" spc="0" baseline="0">
              <a:solidFill>
                <a:srgbClr val="000000"/>
              </a:solidFill>
              <a:uFillTx/>
              <a:latin typeface="Arial"/>
              <a:ea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xmlns="" id="{79759ECE-5DF5-4B0A-8460-FCDED4274ADD}"/>
              </a:ext>
            </a:extLst>
          </p:cNvPr>
          <p:cNvSpPr>
            <a:spLocks noGrp="1" noRot="1" noChangeAspect="1"/>
          </p:cNvSpPr>
          <p:nvPr>
            <p:ph type="sldImg"/>
          </p:nvPr>
        </p:nvSpPr>
        <p:spPr>
          <a:xfrm>
            <a:off x="1371600" y="1143000"/>
            <a:ext cx="4114800" cy="3086100"/>
          </a:xfrm>
          <a:noFill/>
          <a:ln w="12701">
            <a:solidFill>
              <a:srgbClr val="000000"/>
            </a:solidFill>
            <a:prstDash val="solid"/>
          </a:ln>
        </p:spPr>
      </p:sp>
      <p:sp>
        <p:nvSpPr>
          <p:cNvPr id="3" name="Metin Yer Tutucusu 2">
            <a:extLst>
              <a:ext uri="{FF2B5EF4-FFF2-40B4-BE49-F238E27FC236}">
                <a16:creationId xmlns:a16="http://schemas.microsoft.com/office/drawing/2014/main" xmlns="" id="{DE0697AA-E5EB-4838-8CBF-F6D0F25E27A1}"/>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ayt Numarası Yer Tutucusu 3">
            <a:extLst>
              <a:ext uri="{FF2B5EF4-FFF2-40B4-BE49-F238E27FC236}">
                <a16:creationId xmlns:a16="http://schemas.microsoft.com/office/drawing/2014/main" xmlns="" id="{56871E9E-5E90-4647-9BE2-C1A293A42671}"/>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23DE6821-58F7-42F4-84E5-6C24B82CABB7}" type="slidenum">
              <a:t>7</a:t>
            </a:fld>
            <a:endParaRPr lang="en-US" sz="1800" b="0" i="0" u="none" strike="noStrike" kern="0" cap="none" spc="0" baseline="0">
              <a:solidFill>
                <a:srgbClr val="000000"/>
              </a:solidFill>
              <a:uFillTx/>
              <a:latin typeface="Arial"/>
              <a:ea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xmlns="" id="{FF537A1F-1056-4EE8-857E-A89B6DE1E747}"/>
              </a:ext>
            </a:extLst>
          </p:cNvPr>
          <p:cNvSpPr>
            <a:spLocks noGrp="1" noRot="1" noChangeAspect="1"/>
          </p:cNvSpPr>
          <p:nvPr>
            <p:ph type="sldImg"/>
          </p:nvPr>
        </p:nvSpPr>
        <p:spPr>
          <a:xfrm>
            <a:off x="1371600" y="1143000"/>
            <a:ext cx="4114800" cy="3086100"/>
          </a:xfrm>
          <a:noFill/>
          <a:ln w="12701">
            <a:solidFill>
              <a:srgbClr val="000000"/>
            </a:solidFill>
            <a:prstDash val="solid"/>
          </a:ln>
        </p:spPr>
      </p:sp>
      <p:sp>
        <p:nvSpPr>
          <p:cNvPr id="3" name="Metin Yer Tutucusu 2">
            <a:extLst>
              <a:ext uri="{FF2B5EF4-FFF2-40B4-BE49-F238E27FC236}">
                <a16:creationId xmlns:a16="http://schemas.microsoft.com/office/drawing/2014/main" xmlns="" id="{52760662-AC92-4A17-BB90-6B36294D87B4}"/>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ayt Numarası Yer Tutucusu 3">
            <a:extLst>
              <a:ext uri="{FF2B5EF4-FFF2-40B4-BE49-F238E27FC236}">
                <a16:creationId xmlns:a16="http://schemas.microsoft.com/office/drawing/2014/main" xmlns="" id="{9E7A0EF3-929C-4DA4-90FC-82E13FBD4E93}"/>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23151ECA-381B-4C9E-B02B-6A70C7D7C412}" type="slidenum">
              <a:t>8</a:t>
            </a:fld>
            <a:endParaRPr lang="en-US" sz="1800" b="0" i="0" u="none" strike="noStrike" kern="0" cap="none" spc="0" baseline="0">
              <a:solidFill>
                <a:srgbClr val="000000"/>
              </a:solidFill>
              <a:uFillTx/>
              <a:latin typeface="Arial"/>
              <a:ea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xmlns="" id="{20D7C4AE-760A-4429-9F1E-F3F9EEB209A1}"/>
              </a:ext>
            </a:extLst>
          </p:cNvPr>
          <p:cNvSpPr>
            <a:spLocks noGrp="1" noRot="1" noChangeAspect="1"/>
          </p:cNvSpPr>
          <p:nvPr>
            <p:ph type="sldImg"/>
          </p:nvPr>
        </p:nvSpPr>
        <p:spPr>
          <a:xfrm>
            <a:off x="1371600" y="1143000"/>
            <a:ext cx="4114800" cy="3086100"/>
          </a:xfrm>
          <a:noFill/>
          <a:ln w="12701">
            <a:solidFill>
              <a:srgbClr val="000000"/>
            </a:solidFill>
            <a:prstDash val="solid"/>
          </a:ln>
        </p:spPr>
      </p:sp>
      <p:sp>
        <p:nvSpPr>
          <p:cNvPr id="3" name="Metin Yer Tutucusu 2">
            <a:extLst>
              <a:ext uri="{FF2B5EF4-FFF2-40B4-BE49-F238E27FC236}">
                <a16:creationId xmlns:a16="http://schemas.microsoft.com/office/drawing/2014/main" xmlns="" id="{AC8FF59F-DE01-40AD-A9B4-7CFB61058544}"/>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ayt Numarası Yer Tutucusu 3">
            <a:extLst>
              <a:ext uri="{FF2B5EF4-FFF2-40B4-BE49-F238E27FC236}">
                <a16:creationId xmlns:a16="http://schemas.microsoft.com/office/drawing/2014/main" xmlns="" id="{BBEFAE0A-F2B5-4F30-8A71-185CA17314D6}"/>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FA474DF4-84F1-4A70-950F-ACF1340F4E3D}" type="slidenum">
              <a:t>9</a:t>
            </a:fld>
            <a:endParaRPr lang="en-US" sz="1800" b="0" i="0" u="none" strike="noStrike" kern="0" cap="none" spc="0" baseline="0">
              <a:solidFill>
                <a:srgbClr val="000000"/>
              </a:solidFill>
              <a:uFillTx/>
              <a:latin typeface="Arial"/>
              <a:ea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xmlns="" id="{EAC88768-1EF9-4BF9-8535-6605CC7725D9}"/>
              </a:ext>
            </a:extLst>
          </p:cNvPr>
          <p:cNvSpPr>
            <a:spLocks noGrp="1" noRot="1" noChangeAspect="1"/>
          </p:cNvSpPr>
          <p:nvPr>
            <p:ph type="sldImg"/>
          </p:nvPr>
        </p:nvSpPr>
        <p:spPr>
          <a:xfrm>
            <a:off x="1371600" y="1143000"/>
            <a:ext cx="4114800" cy="3086100"/>
          </a:xfrm>
          <a:noFill/>
          <a:ln w="12701">
            <a:solidFill>
              <a:srgbClr val="000000"/>
            </a:solidFill>
            <a:prstDash val="solid"/>
          </a:ln>
        </p:spPr>
      </p:sp>
      <p:sp>
        <p:nvSpPr>
          <p:cNvPr id="3" name="Metin Yer Tutucusu 2">
            <a:extLst>
              <a:ext uri="{FF2B5EF4-FFF2-40B4-BE49-F238E27FC236}">
                <a16:creationId xmlns:a16="http://schemas.microsoft.com/office/drawing/2014/main" xmlns="" id="{01BDD094-79E1-4E39-AFDC-4986335D2B63}"/>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ayt Numarası Yer Tutucusu 3">
            <a:extLst>
              <a:ext uri="{FF2B5EF4-FFF2-40B4-BE49-F238E27FC236}">
                <a16:creationId xmlns:a16="http://schemas.microsoft.com/office/drawing/2014/main" xmlns="" id="{D48AACE7-F747-4B25-A2A5-2EB348C5F3DF}"/>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697CBD61-B050-4967-867E-6BB9334A3241}" type="slidenum">
              <a:t>10</a:t>
            </a:fld>
            <a:endParaRPr lang="en-US" sz="1800" b="0" i="0" u="none" strike="noStrike" kern="0" cap="none" spc="0" baseline="0">
              <a:solidFill>
                <a:srgbClr val="000000"/>
              </a:solidFill>
              <a:uFillTx/>
              <a:latin typeface="Arial"/>
              <a:ea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xmlns="" id="{6C8C5268-C4FB-4AD8-A077-DA5813CA5FDA}"/>
              </a:ext>
            </a:extLst>
          </p:cNvPr>
          <p:cNvSpPr>
            <a:spLocks noGrp="1" noRot="1" noChangeAspect="1"/>
          </p:cNvSpPr>
          <p:nvPr>
            <p:ph type="sldImg"/>
          </p:nvPr>
        </p:nvSpPr>
        <p:spPr>
          <a:xfrm>
            <a:off x="1371600" y="1143000"/>
            <a:ext cx="4114800" cy="3086100"/>
          </a:xfrm>
          <a:noFill/>
          <a:ln w="12701">
            <a:solidFill>
              <a:srgbClr val="000000"/>
            </a:solidFill>
            <a:prstDash val="solid"/>
          </a:ln>
        </p:spPr>
      </p:sp>
      <p:sp>
        <p:nvSpPr>
          <p:cNvPr id="3" name="Metin Yer Tutucusu 2">
            <a:extLst>
              <a:ext uri="{FF2B5EF4-FFF2-40B4-BE49-F238E27FC236}">
                <a16:creationId xmlns:a16="http://schemas.microsoft.com/office/drawing/2014/main" xmlns="" id="{C79FE7CC-F854-4602-88DB-D77F679D2284}"/>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ayt Numarası Yer Tutucusu 3">
            <a:extLst>
              <a:ext uri="{FF2B5EF4-FFF2-40B4-BE49-F238E27FC236}">
                <a16:creationId xmlns:a16="http://schemas.microsoft.com/office/drawing/2014/main" xmlns="" id="{9614FA5C-ECDE-400C-9CA3-7E8B53C2E1C3}"/>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2E2C2A2B-5C7B-4ADC-9AC7-6DD4D3024C72}" type="slidenum">
              <a:t>11</a:t>
            </a:fld>
            <a:endParaRPr lang="en-US" sz="1800" b="0" i="0" u="none" strike="noStrike" kern="0" cap="none" spc="0" baseline="0">
              <a:solidFill>
                <a:srgbClr val="000000"/>
              </a:solidFill>
              <a:uFillTx/>
              <a:latin typeface="Arial"/>
              <a:ea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xmlns="" id="{5CD972B3-7CBE-436C-AD69-DBA1356C46A1}"/>
              </a:ext>
            </a:extLst>
          </p:cNvPr>
          <p:cNvSpPr>
            <a:spLocks noGrp="1" noRot="1" noChangeAspect="1"/>
          </p:cNvSpPr>
          <p:nvPr>
            <p:ph type="sldImg"/>
          </p:nvPr>
        </p:nvSpPr>
        <p:spPr>
          <a:xfrm>
            <a:off x="1371600" y="1143000"/>
            <a:ext cx="4114800" cy="3086100"/>
          </a:xfrm>
          <a:noFill/>
          <a:ln w="12701">
            <a:solidFill>
              <a:srgbClr val="000000"/>
            </a:solidFill>
            <a:prstDash val="solid"/>
          </a:ln>
        </p:spPr>
      </p:sp>
      <p:sp>
        <p:nvSpPr>
          <p:cNvPr id="3" name="Metin Yer Tutucusu 2">
            <a:extLst>
              <a:ext uri="{FF2B5EF4-FFF2-40B4-BE49-F238E27FC236}">
                <a16:creationId xmlns:a16="http://schemas.microsoft.com/office/drawing/2014/main" xmlns="" id="{25A69531-6899-4EDE-8B0E-59761DA88E9B}"/>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ayt Numarası Yer Tutucusu 3">
            <a:extLst>
              <a:ext uri="{FF2B5EF4-FFF2-40B4-BE49-F238E27FC236}">
                <a16:creationId xmlns:a16="http://schemas.microsoft.com/office/drawing/2014/main" xmlns="" id="{0FEFDCEF-7A24-45EA-8AC8-4EFDF0E2E0AB}"/>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027379E0-0D12-4FA7-AB31-04FD3254D5AB}" type="slidenum">
              <a:t>12</a:t>
            </a:fld>
            <a:endParaRPr lang="en-US" sz="1800" b="0" i="0" u="none" strike="noStrike" kern="0" cap="none" spc="0" baseline="0">
              <a:solidFill>
                <a:srgbClr val="000000"/>
              </a:solidFill>
              <a:uFillTx/>
              <a:latin typeface="Arial"/>
              <a:ea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xmlns="" id="{390FD0B9-D5FA-4A52-B0E6-ABCBA27771A6}"/>
              </a:ext>
            </a:extLst>
          </p:cNvPr>
          <p:cNvSpPr>
            <a:spLocks noGrp="1" noRot="1" noChangeAspect="1"/>
          </p:cNvSpPr>
          <p:nvPr>
            <p:ph type="sldImg"/>
          </p:nvPr>
        </p:nvSpPr>
        <p:spPr>
          <a:xfrm>
            <a:off x="1371600" y="1143000"/>
            <a:ext cx="4114800" cy="3086100"/>
          </a:xfrm>
          <a:noFill/>
          <a:ln w="12701">
            <a:solidFill>
              <a:srgbClr val="000000"/>
            </a:solidFill>
            <a:prstDash val="solid"/>
          </a:ln>
        </p:spPr>
      </p:sp>
      <p:sp>
        <p:nvSpPr>
          <p:cNvPr id="3" name="Metin Yer Tutucusu 2">
            <a:extLst>
              <a:ext uri="{FF2B5EF4-FFF2-40B4-BE49-F238E27FC236}">
                <a16:creationId xmlns:a16="http://schemas.microsoft.com/office/drawing/2014/main" xmlns="" id="{DDDD0D5F-9840-4B0F-8534-B01D60BA582B}"/>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ayt Numarası Yer Tutucusu 3">
            <a:extLst>
              <a:ext uri="{FF2B5EF4-FFF2-40B4-BE49-F238E27FC236}">
                <a16:creationId xmlns:a16="http://schemas.microsoft.com/office/drawing/2014/main" xmlns="" id="{6860A62D-E4ED-4635-9325-9EE1733F10EB}"/>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957546EA-2442-4F0D-ADD7-D9067692A305}" type="slidenum">
              <a:t>13</a:t>
            </a:fld>
            <a:endParaRPr lang="en-US" sz="1800" b="0" i="0" u="none" strike="noStrike" kern="0" cap="none" spc="0" baseline="0">
              <a:solidFill>
                <a:srgbClr val="000000"/>
              </a:solidFill>
              <a:uFillTx/>
              <a:latin typeface="Arial"/>
              <a:ea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xmlns="" id="{AA953499-2B33-4FB2-9585-3B30761E7259}"/>
              </a:ext>
            </a:extLst>
          </p:cNvPr>
          <p:cNvSpPr>
            <a:spLocks noGrp="1" noRot="1" noChangeAspect="1"/>
          </p:cNvSpPr>
          <p:nvPr>
            <p:ph type="sldImg"/>
          </p:nvPr>
        </p:nvSpPr>
        <p:spPr>
          <a:xfrm>
            <a:off x="1371600" y="1143000"/>
            <a:ext cx="4114800" cy="3086100"/>
          </a:xfrm>
          <a:noFill/>
          <a:ln w="12701">
            <a:solidFill>
              <a:srgbClr val="000000"/>
            </a:solidFill>
            <a:prstDash val="solid"/>
          </a:ln>
        </p:spPr>
      </p:sp>
      <p:sp>
        <p:nvSpPr>
          <p:cNvPr id="3" name="Metin Yer Tutucusu 2">
            <a:extLst>
              <a:ext uri="{FF2B5EF4-FFF2-40B4-BE49-F238E27FC236}">
                <a16:creationId xmlns:a16="http://schemas.microsoft.com/office/drawing/2014/main" xmlns="" id="{9A37DAC7-8F90-4202-B5CD-11B71C398682}"/>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ayt Numarası Yer Tutucusu 3">
            <a:extLst>
              <a:ext uri="{FF2B5EF4-FFF2-40B4-BE49-F238E27FC236}">
                <a16:creationId xmlns:a16="http://schemas.microsoft.com/office/drawing/2014/main" xmlns="" id="{0E4DB7C1-3FF8-44ED-942C-8497A9C306C1}"/>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05DD99E9-3144-4006-B646-1C438A07ACF1}" type="slidenum">
              <a:t>14</a:t>
            </a:fld>
            <a:endParaRPr lang="en-US" sz="1800" b="0" i="0" u="none" strike="noStrike" kern="0" cap="none" spc="0" baseline="0">
              <a:solidFill>
                <a:srgbClr val="000000"/>
              </a:solidFill>
              <a:uFillTx/>
              <a:latin typeface="Arial"/>
              <a:ea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xmlns="" id="{47E3C551-2F60-44CB-87E4-3E4C27AC1FDB}"/>
              </a:ext>
            </a:extLst>
          </p:cNvPr>
          <p:cNvSpPr>
            <a:spLocks noGrp="1" noRot="1" noChangeAspect="1"/>
          </p:cNvSpPr>
          <p:nvPr>
            <p:ph type="sldImg"/>
          </p:nvPr>
        </p:nvSpPr>
        <p:spPr>
          <a:xfrm>
            <a:off x="1371600" y="1143000"/>
            <a:ext cx="4114800" cy="3086100"/>
          </a:xfrm>
          <a:noFill/>
          <a:ln w="12701">
            <a:solidFill>
              <a:srgbClr val="000000"/>
            </a:solidFill>
            <a:prstDash val="solid"/>
          </a:ln>
        </p:spPr>
      </p:sp>
      <p:sp>
        <p:nvSpPr>
          <p:cNvPr id="3" name="Metin Yer Tutucusu 2">
            <a:extLst>
              <a:ext uri="{FF2B5EF4-FFF2-40B4-BE49-F238E27FC236}">
                <a16:creationId xmlns:a16="http://schemas.microsoft.com/office/drawing/2014/main" xmlns="" id="{DFD96E6D-E345-47D4-92C3-1479344F026B}"/>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ayt Numarası Yer Tutucusu 3">
            <a:extLst>
              <a:ext uri="{FF2B5EF4-FFF2-40B4-BE49-F238E27FC236}">
                <a16:creationId xmlns:a16="http://schemas.microsoft.com/office/drawing/2014/main" xmlns="" id="{6B021B05-7526-48C0-A72B-9A5E9AFD6834}"/>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9D8CD7E0-38EE-47F3-A284-90E23C8B9294}" type="slidenum">
              <a:t>15</a:t>
            </a:fld>
            <a:endParaRPr lang="en-US" sz="1800" b="0" i="0" u="none" strike="noStrike" kern="0" cap="none" spc="0" baseline="0">
              <a:solidFill>
                <a:srgbClr val="000000"/>
              </a:solidFill>
              <a:uFillTx/>
              <a:latin typeface="Arial"/>
              <a:ea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xmlns="" id="{9411F6D7-92E3-4194-A721-E9CDA4CD479A}"/>
              </a:ext>
            </a:extLst>
          </p:cNvPr>
          <p:cNvSpPr>
            <a:spLocks noGrp="1" noRot="1" noChangeAspect="1"/>
          </p:cNvSpPr>
          <p:nvPr>
            <p:ph type="sldImg"/>
          </p:nvPr>
        </p:nvSpPr>
        <p:spPr>
          <a:xfrm>
            <a:off x="1371600" y="1143000"/>
            <a:ext cx="4114800" cy="3086100"/>
          </a:xfrm>
          <a:noFill/>
          <a:ln w="12701">
            <a:solidFill>
              <a:srgbClr val="000000"/>
            </a:solidFill>
            <a:prstDash val="solid"/>
          </a:ln>
        </p:spPr>
      </p:sp>
      <p:sp>
        <p:nvSpPr>
          <p:cNvPr id="3" name="Metin Yer Tutucusu 2">
            <a:extLst>
              <a:ext uri="{FF2B5EF4-FFF2-40B4-BE49-F238E27FC236}">
                <a16:creationId xmlns:a16="http://schemas.microsoft.com/office/drawing/2014/main" xmlns="" id="{EDE23A0E-E912-4381-85E4-82E1FE62549A}"/>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ayt Numarası Yer Tutucusu 3">
            <a:extLst>
              <a:ext uri="{FF2B5EF4-FFF2-40B4-BE49-F238E27FC236}">
                <a16:creationId xmlns:a16="http://schemas.microsoft.com/office/drawing/2014/main" xmlns="" id="{0FB218B4-3F78-4683-B835-C29A4449CA40}"/>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C98CDDFD-D9B0-4A64-97DF-3A6D27FBF746}" type="slidenum">
              <a:t>16</a:t>
            </a:fld>
            <a:endParaRPr lang="en-US" sz="1800" b="0" i="0" u="none" strike="noStrike" kern="0" cap="none" spc="0" baseline="0">
              <a:solidFill>
                <a:srgbClr val="000000"/>
              </a:solidFill>
              <a:uFillTx/>
              <a:latin typeface="Arial"/>
              <a:ea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xmlns="" id="{D3438A3F-311E-4EC6-A6E2-AC9F36A62993}"/>
              </a:ext>
            </a:extLst>
          </p:cNvPr>
          <p:cNvSpPr>
            <a:spLocks noGrp="1" noRot="1" noChangeAspect="1"/>
          </p:cNvSpPr>
          <p:nvPr>
            <p:ph type="sldImg"/>
          </p:nvPr>
        </p:nvSpPr>
        <p:spPr>
          <a:xfrm>
            <a:off x="1371600" y="1143000"/>
            <a:ext cx="4114800" cy="3086100"/>
          </a:xfrm>
          <a:noFill/>
          <a:ln w="12701">
            <a:solidFill>
              <a:srgbClr val="000000"/>
            </a:solidFill>
            <a:prstDash val="solid"/>
          </a:ln>
        </p:spPr>
      </p:sp>
      <p:sp>
        <p:nvSpPr>
          <p:cNvPr id="3" name="Metin Yer Tutucusu 2">
            <a:extLst>
              <a:ext uri="{FF2B5EF4-FFF2-40B4-BE49-F238E27FC236}">
                <a16:creationId xmlns:a16="http://schemas.microsoft.com/office/drawing/2014/main" xmlns="" id="{B84F65E2-885D-4AB9-B493-6E99E6B5DE40}"/>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ayt Numarası Yer Tutucusu 3">
            <a:extLst>
              <a:ext uri="{FF2B5EF4-FFF2-40B4-BE49-F238E27FC236}">
                <a16:creationId xmlns:a16="http://schemas.microsoft.com/office/drawing/2014/main" xmlns="" id="{28EA6F67-7D91-49C8-833D-F7B66DC70C40}"/>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9AE8587F-3D17-4AB8-B316-17E025167D96}" type="slidenum">
              <a:t>17</a:t>
            </a:fld>
            <a:endParaRPr lang="en-US" sz="1800" b="0" i="0" u="none" strike="noStrike" kern="0" cap="none" spc="0" baseline="0">
              <a:solidFill>
                <a:srgbClr val="000000"/>
              </a:solidFill>
              <a:uFillTx/>
              <a:latin typeface="Arial"/>
              <a:ea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xmlns="" id="{81D9A00D-7EE0-4CBB-A857-D6BB206A854F}"/>
              </a:ext>
            </a:extLst>
          </p:cNvPr>
          <p:cNvSpPr>
            <a:spLocks noGrp="1" noRot="1" noChangeAspect="1"/>
          </p:cNvSpPr>
          <p:nvPr>
            <p:ph type="sldImg"/>
          </p:nvPr>
        </p:nvSpPr>
        <p:spPr>
          <a:xfrm>
            <a:off x="1371600" y="1143000"/>
            <a:ext cx="4114800" cy="3086100"/>
          </a:xfrm>
          <a:noFill/>
          <a:ln w="12701">
            <a:solidFill>
              <a:srgbClr val="000000"/>
            </a:solidFill>
            <a:prstDash val="solid"/>
          </a:ln>
        </p:spPr>
      </p:sp>
      <p:sp>
        <p:nvSpPr>
          <p:cNvPr id="3" name="Metin Yer Tutucusu 2">
            <a:extLst>
              <a:ext uri="{FF2B5EF4-FFF2-40B4-BE49-F238E27FC236}">
                <a16:creationId xmlns:a16="http://schemas.microsoft.com/office/drawing/2014/main" xmlns="" id="{D5FDF98A-F05A-4140-A190-1F0DBFC91E79}"/>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ayt Numarası Yer Tutucusu 3">
            <a:extLst>
              <a:ext uri="{FF2B5EF4-FFF2-40B4-BE49-F238E27FC236}">
                <a16:creationId xmlns:a16="http://schemas.microsoft.com/office/drawing/2014/main" xmlns="" id="{F7029650-F0E6-4B5A-858F-96AD24032906}"/>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7E915F30-DE85-48CD-8BE1-963E36D000DC}" type="slidenum">
              <a:t>18</a:t>
            </a:fld>
            <a:endParaRPr lang="en-US" sz="1800" b="0" i="0" u="none" strike="noStrike" kern="0" cap="none" spc="0" baseline="0">
              <a:solidFill>
                <a:srgbClr val="000000"/>
              </a:solidFill>
              <a:uFillTx/>
              <a:latin typeface="Arial"/>
              <a:ea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xmlns="" id="{A91824F0-605F-44E0-98CC-4EBB45F9EB28}"/>
              </a:ext>
            </a:extLst>
          </p:cNvPr>
          <p:cNvSpPr>
            <a:spLocks noGrp="1" noRot="1" noChangeAspect="1"/>
          </p:cNvSpPr>
          <p:nvPr>
            <p:ph type="sldImg"/>
          </p:nvPr>
        </p:nvSpPr>
        <p:spPr>
          <a:xfrm>
            <a:off x="1371600" y="1143000"/>
            <a:ext cx="4114800" cy="3086100"/>
          </a:xfrm>
          <a:noFill/>
          <a:ln w="12701">
            <a:solidFill>
              <a:srgbClr val="000000"/>
            </a:solidFill>
            <a:prstDash val="solid"/>
          </a:ln>
        </p:spPr>
      </p:sp>
      <p:sp>
        <p:nvSpPr>
          <p:cNvPr id="3" name="Metin Yer Tutucusu 2">
            <a:extLst>
              <a:ext uri="{FF2B5EF4-FFF2-40B4-BE49-F238E27FC236}">
                <a16:creationId xmlns:a16="http://schemas.microsoft.com/office/drawing/2014/main" xmlns="" id="{2202D7E4-C16E-43F4-A1E8-98ABA8C02B16}"/>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ayt Numarası Yer Tutucusu 3">
            <a:extLst>
              <a:ext uri="{FF2B5EF4-FFF2-40B4-BE49-F238E27FC236}">
                <a16:creationId xmlns:a16="http://schemas.microsoft.com/office/drawing/2014/main" xmlns="" id="{218F95EC-E1A1-441B-917E-8AF9C0DCB6FC}"/>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26423070-FABA-4509-8F5D-EC52C1600FF7}" type="slidenum">
              <a:t>19</a:t>
            </a:fld>
            <a:endParaRPr lang="en-US" sz="1800" b="0" i="0" u="none" strike="noStrike" kern="0" cap="none" spc="0" baseline="0">
              <a:solidFill>
                <a:srgbClr val="000000"/>
              </a:solidFill>
              <a:uFillTx/>
              <a:latin typeface="Arial"/>
              <a:ea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xmlns="" id="{73BF8990-9AFE-422C-9857-30CE21560517}"/>
              </a:ext>
            </a:extLst>
          </p:cNvPr>
          <p:cNvSpPr>
            <a:spLocks noGrp="1" noRot="1" noChangeAspect="1"/>
          </p:cNvSpPr>
          <p:nvPr>
            <p:ph type="sldImg"/>
          </p:nvPr>
        </p:nvSpPr>
        <p:spPr>
          <a:xfrm>
            <a:off x="1371600" y="1143000"/>
            <a:ext cx="4114800" cy="3086100"/>
          </a:xfrm>
          <a:noFill/>
          <a:ln w="12701">
            <a:solidFill>
              <a:srgbClr val="000000"/>
            </a:solidFill>
            <a:prstDash val="solid"/>
          </a:ln>
        </p:spPr>
      </p:sp>
      <p:sp>
        <p:nvSpPr>
          <p:cNvPr id="3" name="Metin Yer Tutucusu 2">
            <a:extLst>
              <a:ext uri="{FF2B5EF4-FFF2-40B4-BE49-F238E27FC236}">
                <a16:creationId xmlns:a16="http://schemas.microsoft.com/office/drawing/2014/main" xmlns="" id="{CEC5C6D1-4615-43E2-8E2D-14F5BCE02493}"/>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ayt Numarası Yer Tutucusu 3">
            <a:extLst>
              <a:ext uri="{FF2B5EF4-FFF2-40B4-BE49-F238E27FC236}">
                <a16:creationId xmlns:a16="http://schemas.microsoft.com/office/drawing/2014/main" xmlns="" id="{C637A73C-6B7F-4238-A4C1-D385440B2224}"/>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858BC491-03F8-4A81-8846-CC8F75902CB1}" type="slidenum">
              <a:t>20</a:t>
            </a:fld>
            <a:endParaRPr lang="en-US" sz="1800" b="0" i="0" u="none" strike="noStrike" kern="0" cap="none" spc="0" baseline="0">
              <a:solidFill>
                <a:srgbClr val="000000"/>
              </a:solidFill>
              <a:uFillTx/>
              <a:latin typeface="Arial"/>
              <a:ea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xmlns="" id="{113261CA-3858-42DB-8C18-3BD88C358D54}"/>
              </a:ext>
            </a:extLst>
          </p:cNvPr>
          <p:cNvSpPr>
            <a:spLocks noGrp="1" noRot="1" noChangeAspect="1"/>
          </p:cNvSpPr>
          <p:nvPr>
            <p:ph type="sldImg"/>
          </p:nvPr>
        </p:nvSpPr>
        <p:spPr>
          <a:xfrm>
            <a:off x="1371600" y="1143000"/>
            <a:ext cx="4114800" cy="3086100"/>
          </a:xfrm>
          <a:noFill/>
          <a:ln w="12701">
            <a:solidFill>
              <a:srgbClr val="000000"/>
            </a:solidFill>
            <a:prstDash val="solid"/>
          </a:ln>
        </p:spPr>
      </p:sp>
      <p:sp>
        <p:nvSpPr>
          <p:cNvPr id="3" name="Metin Yer Tutucusu 2">
            <a:extLst>
              <a:ext uri="{FF2B5EF4-FFF2-40B4-BE49-F238E27FC236}">
                <a16:creationId xmlns:a16="http://schemas.microsoft.com/office/drawing/2014/main" xmlns="" id="{9DC32972-7BA0-49DA-8DC1-0BCFB22CC539}"/>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ayt Numarası Yer Tutucusu 3">
            <a:extLst>
              <a:ext uri="{FF2B5EF4-FFF2-40B4-BE49-F238E27FC236}">
                <a16:creationId xmlns:a16="http://schemas.microsoft.com/office/drawing/2014/main" xmlns="" id="{7FDBCD41-5DC1-45AF-B53D-FD245C4BF505}"/>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D4346F70-925E-43C4-9217-90D1DD93EC3B}" type="slidenum">
              <a:t>21</a:t>
            </a:fld>
            <a:endParaRPr lang="en-US" sz="1800" b="0" i="0" u="none" strike="noStrike" kern="0" cap="none" spc="0" baseline="0">
              <a:solidFill>
                <a:srgbClr val="000000"/>
              </a:solidFill>
              <a:uFillTx/>
              <a:latin typeface="Arial"/>
              <a:ea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xmlns="" id="{54043A14-422A-490C-AB5E-29AC7B33A763}"/>
              </a:ext>
            </a:extLst>
          </p:cNvPr>
          <p:cNvSpPr>
            <a:spLocks noGrp="1" noRot="1" noChangeAspect="1"/>
          </p:cNvSpPr>
          <p:nvPr>
            <p:ph type="sldImg"/>
          </p:nvPr>
        </p:nvSpPr>
        <p:spPr>
          <a:xfrm>
            <a:off x="1371600" y="1143000"/>
            <a:ext cx="4114800" cy="3086100"/>
          </a:xfrm>
          <a:noFill/>
          <a:ln w="12701">
            <a:solidFill>
              <a:srgbClr val="000000"/>
            </a:solidFill>
            <a:prstDash val="solid"/>
          </a:ln>
        </p:spPr>
      </p:sp>
      <p:sp>
        <p:nvSpPr>
          <p:cNvPr id="3" name="Metin Yer Tutucusu 2">
            <a:extLst>
              <a:ext uri="{FF2B5EF4-FFF2-40B4-BE49-F238E27FC236}">
                <a16:creationId xmlns:a16="http://schemas.microsoft.com/office/drawing/2014/main" xmlns="" id="{763F0291-8CE3-4FE8-82A7-8E90C2A371F7}"/>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ayt Numarası Yer Tutucusu 3">
            <a:extLst>
              <a:ext uri="{FF2B5EF4-FFF2-40B4-BE49-F238E27FC236}">
                <a16:creationId xmlns:a16="http://schemas.microsoft.com/office/drawing/2014/main" xmlns="" id="{A9583F8C-ACB7-429B-BAB8-36F371D53CC2}"/>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5AD617E1-0CE5-4DC1-B163-0E158B027486}" type="slidenum">
              <a:t>22</a:t>
            </a:fld>
            <a:endParaRPr lang="en-US" sz="1800" b="0" i="0" u="none" strike="noStrike" kern="0" cap="none" spc="0" baseline="0">
              <a:solidFill>
                <a:srgbClr val="000000"/>
              </a:solidFill>
              <a:uFillTx/>
              <a:latin typeface="Arial"/>
              <a:ea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xmlns="" id="{7392E3E9-0273-4D38-B83F-A7483AA23BAC}"/>
              </a:ext>
            </a:extLst>
          </p:cNvPr>
          <p:cNvSpPr>
            <a:spLocks noGrp="1" noRot="1" noChangeAspect="1"/>
          </p:cNvSpPr>
          <p:nvPr>
            <p:ph type="sldImg"/>
          </p:nvPr>
        </p:nvSpPr>
        <p:spPr>
          <a:xfrm>
            <a:off x="1371600" y="1143000"/>
            <a:ext cx="4114800" cy="3086100"/>
          </a:xfrm>
          <a:noFill/>
          <a:ln w="12701">
            <a:solidFill>
              <a:srgbClr val="000000"/>
            </a:solidFill>
            <a:prstDash val="solid"/>
          </a:ln>
        </p:spPr>
      </p:sp>
      <p:sp>
        <p:nvSpPr>
          <p:cNvPr id="3" name="Metin Yer Tutucusu 2">
            <a:extLst>
              <a:ext uri="{FF2B5EF4-FFF2-40B4-BE49-F238E27FC236}">
                <a16:creationId xmlns:a16="http://schemas.microsoft.com/office/drawing/2014/main" xmlns="" id="{77359F5B-08A4-495A-8B7D-09A5EB616CA7}"/>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ayt Numarası Yer Tutucusu 3">
            <a:extLst>
              <a:ext uri="{FF2B5EF4-FFF2-40B4-BE49-F238E27FC236}">
                <a16:creationId xmlns:a16="http://schemas.microsoft.com/office/drawing/2014/main" xmlns="" id="{32F90EB5-E581-4AA2-AD12-51F7A5E03516}"/>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6212163F-0A3D-4756-964E-8D142FF2E830}" type="slidenum">
              <a:t>23</a:t>
            </a:fld>
            <a:endParaRPr lang="en-US" sz="1800" b="0" i="0" u="none" strike="noStrike" kern="0" cap="none" spc="0" baseline="0">
              <a:solidFill>
                <a:srgbClr val="000000"/>
              </a:solidFill>
              <a:uFillTx/>
              <a:latin typeface="Arial"/>
              <a:ea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xmlns="" id="{248DFF7A-BBC5-4049-9939-1B0E0428D67E}"/>
              </a:ext>
            </a:extLst>
          </p:cNvPr>
          <p:cNvSpPr>
            <a:spLocks noGrp="1" noRot="1" noChangeAspect="1"/>
          </p:cNvSpPr>
          <p:nvPr>
            <p:ph type="sldImg"/>
          </p:nvPr>
        </p:nvSpPr>
        <p:spPr>
          <a:xfrm>
            <a:off x="1371600" y="1143000"/>
            <a:ext cx="4114800" cy="3086100"/>
          </a:xfrm>
          <a:noFill/>
          <a:ln w="12701">
            <a:solidFill>
              <a:srgbClr val="000000"/>
            </a:solidFill>
            <a:prstDash val="solid"/>
          </a:ln>
        </p:spPr>
      </p:sp>
      <p:sp>
        <p:nvSpPr>
          <p:cNvPr id="3" name="Metin Yer Tutucusu 2">
            <a:extLst>
              <a:ext uri="{FF2B5EF4-FFF2-40B4-BE49-F238E27FC236}">
                <a16:creationId xmlns:a16="http://schemas.microsoft.com/office/drawing/2014/main" xmlns="" id="{D4E0846B-D510-412B-98D5-8743AED10589}"/>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ayt Numarası Yer Tutucusu 3">
            <a:extLst>
              <a:ext uri="{FF2B5EF4-FFF2-40B4-BE49-F238E27FC236}">
                <a16:creationId xmlns:a16="http://schemas.microsoft.com/office/drawing/2014/main" xmlns="" id="{3885E575-3259-4348-80BA-0B56F85EC234}"/>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4CA4BC1E-142A-4A4A-AAE5-F97C569135DB}" type="slidenum">
              <a:t>24</a:t>
            </a:fld>
            <a:endParaRPr lang="en-US" sz="1800" b="0" i="0" u="none" strike="noStrike" kern="0" cap="none" spc="0" baseline="0">
              <a:solidFill>
                <a:srgbClr val="000000"/>
              </a:solidFill>
              <a:uFillTx/>
              <a:latin typeface="Arial"/>
              <a:ea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xmlns="" id="{019F2B36-0B50-4891-A70D-7117210E46BF}"/>
              </a:ext>
            </a:extLst>
          </p:cNvPr>
          <p:cNvSpPr>
            <a:spLocks noGrp="1" noRot="1" noChangeAspect="1"/>
          </p:cNvSpPr>
          <p:nvPr>
            <p:ph type="sldImg"/>
          </p:nvPr>
        </p:nvSpPr>
        <p:spPr>
          <a:xfrm>
            <a:off x="1371600" y="1143000"/>
            <a:ext cx="4114800" cy="3086100"/>
          </a:xfrm>
          <a:noFill/>
          <a:ln w="12701">
            <a:solidFill>
              <a:srgbClr val="000000"/>
            </a:solidFill>
            <a:prstDash val="solid"/>
          </a:ln>
        </p:spPr>
      </p:sp>
      <p:sp>
        <p:nvSpPr>
          <p:cNvPr id="3" name="Metin Yer Tutucusu 2">
            <a:extLst>
              <a:ext uri="{FF2B5EF4-FFF2-40B4-BE49-F238E27FC236}">
                <a16:creationId xmlns:a16="http://schemas.microsoft.com/office/drawing/2014/main" xmlns="" id="{47B2B456-8E55-4E2A-8075-C966DB8E7B72}"/>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ayt Numarası Yer Tutucusu 3">
            <a:extLst>
              <a:ext uri="{FF2B5EF4-FFF2-40B4-BE49-F238E27FC236}">
                <a16:creationId xmlns:a16="http://schemas.microsoft.com/office/drawing/2014/main" xmlns="" id="{008E372B-E9F8-4F24-8551-AF32BB56009F}"/>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A1E6FFB5-E99D-445B-BA50-3AA5AF9809A5}" type="slidenum">
              <a:t>25</a:t>
            </a:fld>
            <a:endParaRPr lang="en-US" sz="1800" b="0" i="0" u="none" strike="noStrike" kern="0" cap="none" spc="0" baseline="0">
              <a:solidFill>
                <a:srgbClr val="000000"/>
              </a:solidFill>
              <a:uFillTx/>
              <a:latin typeface="Arial"/>
              <a:ea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xmlns="" id="{FDC34A0F-31D7-492F-A100-761597C926F3}"/>
              </a:ext>
            </a:extLst>
          </p:cNvPr>
          <p:cNvSpPr>
            <a:spLocks noGrp="1" noRot="1" noChangeAspect="1"/>
          </p:cNvSpPr>
          <p:nvPr>
            <p:ph type="sldImg"/>
          </p:nvPr>
        </p:nvSpPr>
        <p:spPr>
          <a:xfrm>
            <a:off x="1371600" y="1143000"/>
            <a:ext cx="4114800" cy="3086100"/>
          </a:xfrm>
          <a:noFill/>
          <a:ln w="12701">
            <a:solidFill>
              <a:srgbClr val="000000"/>
            </a:solidFill>
            <a:prstDash val="solid"/>
          </a:ln>
        </p:spPr>
      </p:sp>
      <p:sp>
        <p:nvSpPr>
          <p:cNvPr id="3" name="Metin Yer Tutucusu 2">
            <a:extLst>
              <a:ext uri="{FF2B5EF4-FFF2-40B4-BE49-F238E27FC236}">
                <a16:creationId xmlns:a16="http://schemas.microsoft.com/office/drawing/2014/main" xmlns="" id="{E8D718B4-67DD-44E7-A5EF-0190C63D3143}"/>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ayt Numarası Yer Tutucusu 3">
            <a:extLst>
              <a:ext uri="{FF2B5EF4-FFF2-40B4-BE49-F238E27FC236}">
                <a16:creationId xmlns:a16="http://schemas.microsoft.com/office/drawing/2014/main" xmlns="" id="{5A4726B1-E289-4E80-8A0F-0E88D851D927}"/>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3205C649-DC2C-47E1-85F7-191F9A7AC9FE}" type="slidenum">
              <a:t>26</a:t>
            </a:fld>
            <a:endParaRPr lang="en-US" sz="1800" b="0" i="0" u="none" strike="noStrike" kern="0" cap="none" spc="0" baseline="0">
              <a:solidFill>
                <a:srgbClr val="000000"/>
              </a:solidFill>
              <a:uFillTx/>
              <a:latin typeface="Arial"/>
              <a:ea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xmlns="" id="{756FD85C-C8B1-44FB-8EF7-68F07E1239F8}"/>
              </a:ext>
            </a:extLst>
          </p:cNvPr>
          <p:cNvSpPr>
            <a:spLocks noGrp="1" noRot="1" noChangeAspect="1"/>
          </p:cNvSpPr>
          <p:nvPr>
            <p:ph type="sldImg"/>
          </p:nvPr>
        </p:nvSpPr>
        <p:spPr>
          <a:xfrm>
            <a:off x="1371600" y="1143000"/>
            <a:ext cx="4114800" cy="3086100"/>
          </a:xfrm>
          <a:noFill/>
          <a:ln w="12701">
            <a:solidFill>
              <a:srgbClr val="000000"/>
            </a:solidFill>
            <a:prstDash val="solid"/>
          </a:ln>
        </p:spPr>
      </p:sp>
      <p:sp>
        <p:nvSpPr>
          <p:cNvPr id="3" name="Metin Yer Tutucusu 2">
            <a:extLst>
              <a:ext uri="{FF2B5EF4-FFF2-40B4-BE49-F238E27FC236}">
                <a16:creationId xmlns:a16="http://schemas.microsoft.com/office/drawing/2014/main" xmlns="" id="{D3F52C7F-4A63-4547-8120-F4B62C6B0CBB}"/>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ayt Numarası Yer Tutucusu 3">
            <a:extLst>
              <a:ext uri="{FF2B5EF4-FFF2-40B4-BE49-F238E27FC236}">
                <a16:creationId xmlns:a16="http://schemas.microsoft.com/office/drawing/2014/main" xmlns="" id="{CFD5456D-253C-4C45-A8FA-32AE42C55908}"/>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8C56331C-8006-4F4F-8435-58CEABBC4C90}" type="slidenum">
              <a:t>27</a:t>
            </a:fld>
            <a:endParaRPr lang="en-US" sz="1800" b="0" i="0" u="none" strike="noStrike" kern="0" cap="none" spc="0" baseline="0">
              <a:solidFill>
                <a:srgbClr val="000000"/>
              </a:solidFill>
              <a:uFillTx/>
              <a:latin typeface="Arial"/>
              <a:ea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xmlns="" id="{6C640B85-9FB7-42E5-8CB5-B5F75F802493}"/>
              </a:ext>
            </a:extLst>
          </p:cNvPr>
          <p:cNvSpPr>
            <a:spLocks noGrp="1" noRot="1" noChangeAspect="1"/>
          </p:cNvSpPr>
          <p:nvPr>
            <p:ph type="sldImg"/>
          </p:nvPr>
        </p:nvSpPr>
        <p:spPr>
          <a:xfrm>
            <a:off x="1371600" y="1143000"/>
            <a:ext cx="4114800" cy="3086100"/>
          </a:xfrm>
          <a:noFill/>
          <a:ln w="12701">
            <a:solidFill>
              <a:srgbClr val="000000"/>
            </a:solidFill>
            <a:prstDash val="solid"/>
          </a:ln>
        </p:spPr>
      </p:sp>
      <p:sp>
        <p:nvSpPr>
          <p:cNvPr id="3" name="Metin Yer Tutucusu 2">
            <a:extLst>
              <a:ext uri="{FF2B5EF4-FFF2-40B4-BE49-F238E27FC236}">
                <a16:creationId xmlns:a16="http://schemas.microsoft.com/office/drawing/2014/main" xmlns="" id="{AE0A7F27-1B5F-4DD5-9A98-60FB5406C7E5}"/>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ayt Numarası Yer Tutucusu 3">
            <a:extLst>
              <a:ext uri="{FF2B5EF4-FFF2-40B4-BE49-F238E27FC236}">
                <a16:creationId xmlns:a16="http://schemas.microsoft.com/office/drawing/2014/main" xmlns="" id="{B4C87868-449E-47ED-B325-AE75A13D267A}"/>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610C85E8-67B3-4443-A019-6ABCC0FEA3DF}" type="slidenum">
              <a:t>28</a:t>
            </a:fld>
            <a:endParaRPr lang="en-US" sz="1800" b="0" i="0" u="none" strike="noStrike" kern="0" cap="none" spc="0" baseline="0">
              <a:solidFill>
                <a:srgbClr val="000000"/>
              </a:solidFill>
              <a:uFillTx/>
              <a:latin typeface="Arial"/>
              <a:ea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xmlns="" id="{9E05D710-0D99-414D-87C2-1FB1F94B1750}"/>
              </a:ext>
            </a:extLst>
          </p:cNvPr>
          <p:cNvSpPr>
            <a:spLocks noGrp="1" noRot="1" noChangeAspect="1"/>
          </p:cNvSpPr>
          <p:nvPr>
            <p:ph type="sldImg"/>
          </p:nvPr>
        </p:nvSpPr>
        <p:spPr>
          <a:xfrm>
            <a:off x="1371600" y="1143000"/>
            <a:ext cx="4114800" cy="3086100"/>
          </a:xfrm>
          <a:noFill/>
          <a:ln w="12701">
            <a:solidFill>
              <a:srgbClr val="000000"/>
            </a:solidFill>
            <a:prstDash val="solid"/>
          </a:ln>
        </p:spPr>
      </p:sp>
      <p:sp>
        <p:nvSpPr>
          <p:cNvPr id="3" name="Metin Yer Tutucusu 2">
            <a:extLst>
              <a:ext uri="{FF2B5EF4-FFF2-40B4-BE49-F238E27FC236}">
                <a16:creationId xmlns:a16="http://schemas.microsoft.com/office/drawing/2014/main" xmlns="" id="{B88C3AE7-29D3-4906-9045-73278C9993A9}"/>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ayt Numarası Yer Tutucusu 3">
            <a:extLst>
              <a:ext uri="{FF2B5EF4-FFF2-40B4-BE49-F238E27FC236}">
                <a16:creationId xmlns:a16="http://schemas.microsoft.com/office/drawing/2014/main" xmlns="" id="{DB10A20C-351A-4E9E-98EF-710E3A22DCC2}"/>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9E33AD8F-ACD7-4C86-B82A-798C9A85258E}" type="slidenum">
              <a:t>29</a:t>
            </a:fld>
            <a:endParaRPr lang="en-US" sz="1800" b="0" i="0" u="none" strike="noStrike" kern="0" cap="none" spc="0" baseline="0">
              <a:solidFill>
                <a:srgbClr val="000000"/>
              </a:solidFill>
              <a:uFillTx/>
              <a:latin typeface="Arial"/>
              <a:ea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xmlns="" id="{8B99B9D1-0B67-474B-92D9-79DC2EBDF4D5}"/>
              </a:ext>
            </a:extLst>
          </p:cNvPr>
          <p:cNvSpPr>
            <a:spLocks noGrp="1" noRot="1" noChangeAspect="1"/>
          </p:cNvSpPr>
          <p:nvPr>
            <p:ph type="sldImg"/>
          </p:nvPr>
        </p:nvSpPr>
        <p:spPr>
          <a:xfrm>
            <a:off x="1371600" y="1143000"/>
            <a:ext cx="4114800" cy="3086100"/>
          </a:xfrm>
          <a:noFill/>
          <a:ln w="12701">
            <a:solidFill>
              <a:srgbClr val="000000"/>
            </a:solidFill>
            <a:prstDash val="solid"/>
          </a:ln>
        </p:spPr>
      </p:sp>
      <p:sp>
        <p:nvSpPr>
          <p:cNvPr id="3" name="Metin Yer Tutucusu 2">
            <a:extLst>
              <a:ext uri="{FF2B5EF4-FFF2-40B4-BE49-F238E27FC236}">
                <a16:creationId xmlns:a16="http://schemas.microsoft.com/office/drawing/2014/main" xmlns="" id="{9B5AEF74-F363-47F5-A11A-00237D22A3E0}"/>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ayt Numarası Yer Tutucusu 3">
            <a:extLst>
              <a:ext uri="{FF2B5EF4-FFF2-40B4-BE49-F238E27FC236}">
                <a16:creationId xmlns:a16="http://schemas.microsoft.com/office/drawing/2014/main" xmlns="" id="{740477A2-EB10-4CF6-86AC-85EC4941D636}"/>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798FDB7F-B16D-4942-8B4D-A0233CF72D9B}" type="slidenum">
              <a:t>30</a:t>
            </a:fld>
            <a:endParaRPr lang="en-US" sz="1800" b="0" i="0" u="none" strike="noStrike" kern="0" cap="none" spc="0" baseline="0">
              <a:solidFill>
                <a:srgbClr val="000000"/>
              </a:solidFill>
              <a:uFillTx/>
              <a:latin typeface="Arial"/>
              <a:ea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xmlns="" id="{181D6CC6-0082-4CE5-9640-3A4E1A2C1607}"/>
              </a:ext>
            </a:extLst>
          </p:cNvPr>
          <p:cNvSpPr>
            <a:spLocks noGrp="1" noRot="1" noChangeAspect="1"/>
          </p:cNvSpPr>
          <p:nvPr>
            <p:ph type="sldImg"/>
          </p:nvPr>
        </p:nvSpPr>
        <p:spPr>
          <a:xfrm>
            <a:off x="1371600" y="1143000"/>
            <a:ext cx="4114800" cy="3086100"/>
          </a:xfrm>
          <a:noFill/>
          <a:ln w="12701">
            <a:solidFill>
              <a:srgbClr val="000000"/>
            </a:solidFill>
            <a:prstDash val="solid"/>
          </a:ln>
        </p:spPr>
      </p:sp>
      <p:sp>
        <p:nvSpPr>
          <p:cNvPr id="3" name="Metin Yer Tutucusu 2">
            <a:extLst>
              <a:ext uri="{FF2B5EF4-FFF2-40B4-BE49-F238E27FC236}">
                <a16:creationId xmlns:a16="http://schemas.microsoft.com/office/drawing/2014/main" xmlns="" id="{478A81EB-1D3C-4F0C-95FD-1BFE48F42B15}"/>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ayt Numarası Yer Tutucusu 3">
            <a:extLst>
              <a:ext uri="{FF2B5EF4-FFF2-40B4-BE49-F238E27FC236}">
                <a16:creationId xmlns:a16="http://schemas.microsoft.com/office/drawing/2014/main" xmlns="" id="{276863A9-144A-49B9-8A55-AE7A76881460}"/>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38E76ED9-F3E2-4647-8837-CA659E74387D}" type="slidenum">
              <a:t>31</a:t>
            </a:fld>
            <a:endParaRPr lang="en-US" sz="1800" b="0" i="0" u="none" strike="noStrike" kern="0" cap="none" spc="0" baseline="0">
              <a:solidFill>
                <a:srgbClr val="000000"/>
              </a:solidFill>
              <a:uFillTx/>
              <a:latin typeface="Arial"/>
              <a:ea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xmlns="" id="{77C9A7F0-5720-4D06-BB40-0430EA4FD94D}"/>
              </a:ext>
            </a:extLst>
          </p:cNvPr>
          <p:cNvSpPr>
            <a:spLocks noGrp="1" noRot="1" noChangeAspect="1"/>
          </p:cNvSpPr>
          <p:nvPr>
            <p:ph type="sldImg"/>
          </p:nvPr>
        </p:nvSpPr>
        <p:spPr>
          <a:xfrm>
            <a:off x="1371600" y="1143000"/>
            <a:ext cx="4114800" cy="3086100"/>
          </a:xfrm>
          <a:noFill/>
          <a:ln w="12701">
            <a:solidFill>
              <a:srgbClr val="000000"/>
            </a:solidFill>
            <a:prstDash val="solid"/>
          </a:ln>
        </p:spPr>
      </p:sp>
      <p:sp>
        <p:nvSpPr>
          <p:cNvPr id="3" name="Metin Yer Tutucusu 2">
            <a:extLst>
              <a:ext uri="{FF2B5EF4-FFF2-40B4-BE49-F238E27FC236}">
                <a16:creationId xmlns:a16="http://schemas.microsoft.com/office/drawing/2014/main" xmlns="" id="{0EEF9A84-64E5-4776-9A11-848F843D7910}"/>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ayt Numarası Yer Tutucusu 3">
            <a:extLst>
              <a:ext uri="{FF2B5EF4-FFF2-40B4-BE49-F238E27FC236}">
                <a16:creationId xmlns:a16="http://schemas.microsoft.com/office/drawing/2014/main" xmlns="" id="{49E2EB8E-0610-4965-A163-D6548157EEF3}"/>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FEF67C3D-1771-41E5-9293-29589311E977}" type="slidenum">
              <a:t>32</a:t>
            </a:fld>
            <a:endParaRPr lang="en-US" sz="1800" b="0" i="0" u="none" strike="noStrike" kern="0" cap="none" spc="0" baseline="0">
              <a:solidFill>
                <a:srgbClr val="000000"/>
              </a:solidFill>
              <a:uFillTx/>
              <a:latin typeface="Arial"/>
              <a:ea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xmlns="" id="{266DB5AC-E037-4DC9-80A9-9E50DAF8166C}"/>
              </a:ext>
            </a:extLst>
          </p:cNvPr>
          <p:cNvSpPr>
            <a:spLocks noGrp="1" noRot="1" noChangeAspect="1"/>
          </p:cNvSpPr>
          <p:nvPr>
            <p:ph type="sldImg"/>
          </p:nvPr>
        </p:nvSpPr>
        <p:spPr>
          <a:xfrm>
            <a:off x="1371600" y="1143000"/>
            <a:ext cx="4114800" cy="3086100"/>
          </a:xfrm>
          <a:noFill/>
          <a:ln w="12701">
            <a:solidFill>
              <a:srgbClr val="000000"/>
            </a:solidFill>
            <a:prstDash val="solid"/>
          </a:ln>
        </p:spPr>
      </p:sp>
      <p:sp>
        <p:nvSpPr>
          <p:cNvPr id="3" name="Metin Yer Tutucusu 2">
            <a:extLst>
              <a:ext uri="{FF2B5EF4-FFF2-40B4-BE49-F238E27FC236}">
                <a16:creationId xmlns:a16="http://schemas.microsoft.com/office/drawing/2014/main" xmlns="" id="{6342FE9F-DBB5-4DBD-B91A-E15462CC66D3}"/>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ayt Numarası Yer Tutucusu 3">
            <a:extLst>
              <a:ext uri="{FF2B5EF4-FFF2-40B4-BE49-F238E27FC236}">
                <a16:creationId xmlns:a16="http://schemas.microsoft.com/office/drawing/2014/main" xmlns="" id="{38A55F43-6C88-4FDF-9C98-E3D8A797CBD0}"/>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22128054-63F2-47DB-A853-484A69AE5A48}" type="slidenum">
              <a:t>33</a:t>
            </a:fld>
            <a:endParaRPr lang="en-US" sz="1800" b="0" i="0" u="none" strike="noStrike" kern="0" cap="none" spc="0" baseline="0">
              <a:solidFill>
                <a:srgbClr val="000000"/>
              </a:solidFill>
              <a:uFillTx/>
              <a:latin typeface="Arial"/>
              <a:ea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xmlns="" id="{D4B3E717-811F-4EED-9226-73D22EAD5EE2}"/>
              </a:ext>
            </a:extLst>
          </p:cNvPr>
          <p:cNvSpPr>
            <a:spLocks noGrp="1" noRot="1" noChangeAspect="1"/>
          </p:cNvSpPr>
          <p:nvPr>
            <p:ph type="sldImg"/>
          </p:nvPr>
        </p:nvSpPr>
        <p:spPr>
          <a:xfrm>
            <a:off x="1371600" y="1143000"/>
            <a:ext cx="4114800" cy="3086100"/>
          </a:xfrm>
          <a:noFill/>
          <a:ln w="12701">
            <a:solidFill>
              <a:srgbClr val="000000"/>
            </a:solidFill>
            <a:prstDash val="solid"/>
          </a:ln>
        </p:spPr>
      </p:sp>
      <p:sp>
        <p:nvSpPr>
          <p:cNvPr id="3" name="Metin Yer Tutucusu 2">
            <a:extLst>
              <a:ext uri="{FF2B5EF4-FFF2-40B4-BE49-F238E27FC236}">
                <a16:creationId xmlns:a16="http://schemas.microsoft.com/office/drawing/2014/main" xmlns="" id="{CABBF2C1-0C91-42E5-BA25-44095DC515F6}"/>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ayt Numarası Yer Tutucusu 3">
            <a:extLst>
              <a:ext uri="{FF2B5EF4-FFF2-40B4-BE49-F238E27FC236}">
                <a16:creationId xmlns:a16="http://schemas.microsoft.com/office/drawing/2014/main" xmlns="" id="{FD0E1B22-82E1-42CD-A7ED-4E6AD784F06A}"/>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0D912AB7-8E75-4CB3-8C8D-395389978BD4}" type="slidenum">
              <a:t>34</a:t>
            </a:fld>
            <a:endParaRPr lang="en-US" sz="1800" b="0" i="0" u="none" strike="noStrike" kern="0" cap="none" spc="0" baseline="0">
              <a:solidFill>
                <a:srgbClr val="000000"/>
              </a:solidFill>
              <a:uFillTx/>
              <a:latin typeface="Arial"/>
              <a:ea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xmlns="" id="{93324A3A-D8AA-4B64-A058-68199614DEE6}"/>
              </a:ext>
            </a:extLst>
          </p:cNvPr>
          <p:cNvSpPr>
            <a:spLocks noGrp="1" noRot="1" noChangeAspect="1"/>
          </p:cNvSpPr>
          <p:nvPr>
            <p:ph type="sldImg"/>
          </p:nvPr>
        </p:nvSpPr>
        <p:spPr>
          <a:xfrm>
            <a:off x="1371600" y="1143000"/>
            <a:ext cx="4114800" cy="3086100"/>
          </a:xfrm>
          <a:noFill/>
          <a:ln w="12701">
            <a:solidFill>
              <a:srgbClr val="000000"/>
            </a:solidFill>
            <a:prstDash val="solid"/>
          </a:ln>
        </p:spPr>
      </p:sp>
      <p:sp>
        <p:nvSpPr>
          <p:cNvPr id="3" name="Metin Yer Tutucusu 2">
            <a:extLst>
              <a:ext uri="{FF2B5EF4-FFF2-40B4-BE49-F238E27FC236}">
                <a16:creationId xmlns:a16="http://schemas.microsoft.com/office/drawing/2014/main" xmlns="" id="{2D101491-583B-403F-A931-EA962BCC1D23}"/>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ayt Numarası Yer Tutucusu 3">
            <a:extLst>
              <a:ext uri="{FF2B5EF4-FFF2-40B4-BE49-F238E27FC236}">
                <a16:creationId xmlns:a16="http://schemas.microsoft.com/office/drawing/2014/main" xmlns="" id="{D2FDBBD3-76CA-44EE-A288-F202F8620F63}"/>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032F5394-0051-4FB1-A3C1-935C98B3D543}" type="slidenum">
              <a:t>35</a:t>
            </a:fld>
            <a:endParaRPr lang="en-US" sz="1800" b="0" i="0" u="none" strike="noStrike" kern="0" cap="none" spc="0" baseline="0">
              <a:solidFill>
                <a:srgbClr val="000000"/>
              </a:solidFill>
              <a:uFillTx/>
              <a:latin typeface="Arial"/>
              <a:ea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xmlns="" id="{2D2795DD-2654-473C-9696-C16E981F53CD}"/>
              </a:ext>
            </a:extLst>
          </p:cNvPr>
          <p:cNvSpPr>
            <a:spLocks noGrp="1" noRot="1" noChangeAspect="1"/>
          </p:cNvSpPr>
          <p:nvPr>
            <p:ph type="sldImg"/>
          </p:nvPr>
        </p:nvSpPr>
        <p:spPr>
          <a:xfrm>
            <a:off x="1371600" y="1143000"/>
            <a:ext cx="4114800" cy="3086100"/>
          </a:xfrm>
          <a:noFill/>
          <a:ln w="12701">
            <a:solidFill>
              <a:srgbClr val="000000"/>
            </a:solidFill>
            <a:prstDash val="solid"/>
          </a:ln>
        </p:spPr>
      </p:sp>
      <p:sp>
        <p:nvSpPr>
          <p:cNvPr id="3" name="Metin Yer Tutucusu 2">
            <a:extLst>
              <a:ext uri="{FF2B5EF4-FFF2-40B4-BE49-F238E27FC236}">
                <a16:creationId xmlns:a16="http://schemas.microsoft.com/office/drawing/2014/main" xmlns="" id="{2E37D77C-C808-4E22-A96E-EB77A679BC9E}"/>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ayt Numarası Yer Tutucusu 3">
            <a:extLst>
              <a:ext uri="{FF2B5EF4-FFF2-40B4-BE49-F238E27FC236}">
                <a16:creationId xmlns:a16="http://schemas.microsoft.com/office/drawing/2014/main" xmlns="" id="{DA324C9A-DB36-4F5F-B450-08E431A0B565}"/>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65AC7B13-0E37-4FD5-8806-B226E4A23740}" type="slidenum">
              <a:t>36</a:t>
            </a:fld>
            <a:endParaRPr lang="en-US" sz="1800" b="0" i="0" u="none" strike="noStrike" kern="0" cap="none" spc="0" baseline="0">
              <a:solidFill>
                <a:srgbClr val="000000"/>
              </a:solidFill>
              <a:uFillTx/>
              <a:latin typeface="Arial"/>
              <a:ea typeface="Aria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xmlns="" id="{6720D64C-963A-4DD0-A336-038CC35DB4CD}"/>
              </a:ext>
            </a:extLst>
          </p:cNvPr>
          <p:cNvSpPr>
            <a:spLocks noGrp="1" noRot="1" noChangeAspect="1"/>
          </p:cNvSpPr>
          <p:nvPr>
            <p:ph type="sldImg"/>
          </p:nvPr>
        </p:nvSpPr>
        <p:spPr>
          <a:xfrm>
            <a:off x="1371600" y="1143000"/>
            <a:ext cx="4114800" cy="3086100"/>
          </a:xfrm>
          <a:noFill/>
          <a:ln w="12701">
            <a:solidFill>
              <a:srgbClr val="000000"/>
            </a:solidFill>
            <a:prstDash val="solid"/>
          </a:ln>
        </p:spPr>
      </p:sp>
      <p:sp>
        <p:nvSpPr>
          <p:cNvPr id="3" name="Metin Yer Tutucusu 2">
            <a:extLst>
              <a:ext uri="{FF2B5EF4-FFF2-40B4-BE49-F238E27FC236}">
                <a16:creationId xmlns:a16="http://schemas.microsoft.com/office/drawing/2014/main" xmlns="" id="{3A4E7D2C-C2DE-4C1D-A53B-FEEFAFF6B09B}"/>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ayt Numarası Yer Tutucusu 3">
            <a:extLst>
              <a:ext uri="{FF2B5EF4-FFF2-40B4-BE49-F238E27FC236}">
                <a16:creationId xmlns:a16="http://schemas.microsoft.com/office/drawing/2014/main" xmlns="" id="{E31D71E6-D820-4053-9FBB-D1D9E0945CA7}"/>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E49BC913-008F-462D-8E92-66B5E2530452}" type="slidenum">
              <a:t>37</a:t>
            </a:fld>
            <a:endParaRPr lang="en-US" sz="1800" b="0" i="0" u="none" strike="noStrike" kern="0" cap="none" spc="0" baseline="0">
              <a:solidFill>
                <a:srgbClr val="000000"/>
              </a:solidFill>
              <a:uFillTx/>
              <a:latin typeface="Arial"/>
              <a:ea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xmlns="" id="{7055E6CD-8AD7-4DC2-867E-BDBAE7EE92A4}"/>
              </a:ext>
            </a:extLst>
          </p:cNvPr>
          <p:cNvSpPr>
            <a:spLocks noGrp="1" noRot="1" noChangeAspect="1"/>
          </p:cNvSpPr>
          <p:nvPr>
            <p:ph type="sldImg"/>
          </p:nvPr>
        </p:nvSpPr>
        <p:spPr>
          <a:xfrm>
            <a:off x="1371600" y="1143000"/>
            <a:ext cx="4114800" cy="3086100"/>
          </a:xfrm>
          <a:noFill/>
          <a:ln w="12701">
            <a:solidFill>
              <a:srgbClr val="000000"/>
            </a:solidFill>
            <a:prstDash val="solid"/>
          </a:ln>
        </p:spPr>
      </p:sp>
      <p:sp>
        <p:nvSpPr>
          <p:cNvPr id="3" name="Metin Yer Tutucusu 2">
            <a:extLst>
              <a:ext uri="{FF2B5EF4-FFF2-40B4-BE49-F238E27FC236}">
                <a16:creationId xmlns:a16="http://schemas.microsoft.com/office/drawing/2014/main" xmlns="" id="{8AB78819-ACD3-495E-8C28-C0E5AC04B5AF}"/>
              </a:ext>
            </a:extLst>
          </p:cNvPr>
          <p:cNvSpPr txBox="1">
            <a:spLocks noGrp="1"/>
          </p:cNvSpPr>
          <p:nvPr>
            <p:ph type="body" sz="quarter" idx="1"/>
          </p:nvPr>
        </p:nvSpPr>
        <p:spPr>
          <a:xfrm>
            <a:off x="685800" y="4400549"/>
            <a:ext cx="5486400" cy="3600450"/>
          </a:xfrm>
          <a:noFill/>
          <a:ln>
            <a:noFill/>
          </a:ln>
        </p:spPr>
        <p:txBody>
          <a:bodyPr wrap="square" anchor="t" anchorCtr="0" compatLnSpc="1">
            <a:noAutofit/>
          </a:bodyPr>
          <a:lstStyle/>
          <a:p>
            <a:endParaRPr lang="en-US"/>
          </a:p>
        </p:txBody>
      </p:sp>
      <p:sp>
        <p:nvSpPr>
          <p:cNvPr id="4" name="Slayt Numarası Yer Tutucusu 3">
            <a:extLst>
              <a:ext uri="{FF2B5EF4-FFF2-40B4-BE49-F238E27FC236}">
                <a16:creationId xmlns:a16="http://schemas.microsoft.com/office/drawing/2014/main" xmlns="" id="{18F72056-431E-4222-BD2C-957C7706B184}"/>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8F26A079-02A4-469D-804B-8F6863B17459}" type="slidenum">
              <a:t>38</a:t>
            </a:fld>
            <a:endParaRPr lang="en-US" sz="1800" b="0" i="0" u="none" strike="noStrike" kern="0" cap="none" spc="0" baseline="0">
              <a:solidFill>
                <a:srgbClr val="000000"/>
              </a:solidFill>
              <a:uFillTx/>
              <a:latin typeface="Arial"/>
              <a:ea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Tarih Yer Tutucusu 1">
            <a:extLst>
              <a:ext uri="{FF2B5EF4-FFF2-40B4-BE49-F238E27FC236}">
                <a16:creationId xmlns:a16="http://schemas.microsoft.com/office/drawing/2014/main" xmlns="" id="{9808AE0B-C401-45C8-903E-C5E2C86EECCD}"/>
              </a:ext>
            </a:extLst>
          </p:cNvPr>
          <p:cNvSpPr txBox="1">
            <a:spLocks noGrp="1"/>
          </p:cNvSpPr>
          <p:nvPr>
            <p:ph type="dt" sz="half" idx="7"/>
          </p:nvPr>
        </p:nvSpPr>
        <p:spPr>
          <a:xfrm>
            <a:off x="457200" y="6245223"/>
            <a:ext cx="2133596" cy="476246"/>
          </a:xfrm>
        </p:spPr>
        <p:txBody>
          <a:bodyPr/>
          <a:lstStyle>
            <a:lvl1pPr>
              <a:defRPr/>
            </a:lvl1pPr>
          </a:lstStyle>
          <a:p>
            <a:pPr lvl="0"/>
            <a:endParaRPr lang="tr-TR"/>
          </a:p>
        </p:txBody>
      </p:sp>
      <p:sp>
        <p:nvSpPr>
          <p:cNvPr id="3" name="Altbilgi Yer Tutucusu 2">
            <a:extLst>
              <a:ext uri="{FF2B5EF4-FFF2-40B4-BE49-F238E27FC236}">
                <a16:creationId xmlns:a16="http://schemas.microsoft.com/office/drawing/2014/main" xmlns="" id="{970AEFFB-9E8F-4564-82E2-3BE88EBB88EF}"/>
              </a:ext>
            </a:extLst>
          </p:cNvPr>
          <p:cNvSpPr txBox="1">
            <a:spLocks noGrp="1"/>
          </p:cNvSpPr>
          <p:nvPr>
            <p:ph type="ftr" sz="quarter" idx="9"/>
          </p:nvPr>
        </p:nvSpPr>
        <p:spPr>
          <a:xfrm>
            <a:off x="3124203" y="6245223"/>
            <a:ext cx="2895603" cy="476246"/>
          </a:xfrm>
        </p:spPr>
        <p:txBody>
          <a:bodyPr/>
          <a:lstStyle>
            <a:lvl1pPr>
              <a:defRPr/>
            </a:lvl1pPr>
          </a:lstStyle>
          <a:p>
            <a:pPr lvl="0"/>
            <a:endParaRPr lang="tr-TR"/>
          </a:p>
        </p:txBody>
      </p:sp>
      <p:sp>
        <p:nvSpPr>
          <p:cNvPr id="4" name="Slayt Numarası Yer Tutucusu 3">
            <a:extLst>
              <a:ext uri="{FF2B5EF4-FFF2-40B4-BE49-F238E27FC236}">
                <a16:creationId xmlns:a16="http://schemas.microsoft.com/office/drawing/2014/main" xmlns="" id="{4C0E9A2E-B9A8-4F9E-A926-44F2631E09DD}"/>
              </a:ext>
            </a:extLst>
          </p:cNvPr>
          <p:cNvSpPr txBox="1">
            <a:spLocks noGrp="1"/>
          </p:cNvSpPr>
          <p:nvPr>
            <p:ph type="sldNum" sz="quarter" idx="8"/>
          </p:nvPr>
        </p:nvSpPr>
        <p:spPr>
          <a:xfrm>
            <a:off x="6553203" y="6245223"/>
            <a:ext cx="2133596" cy="476246"/>
          </a:xfrm>
        </p:spPr>
        <p:txBody>
          <a:bodyPr/>
          <a:lstStyle>
            <a:lvl1pPr>
              <a:defRPr/>
            </a:lvl1pPr>
          </a:lstStyle>
          <a:p>
            <a:pPr lvl="0"/>
            <a:fld id="{8E019E3A-A247-48AE-8DCF-A4B475805C77}" type="slidenum">
              <a:t>‹#›</a:t>
            </a:fld>
            <a:endParaRPr lang="tr-TR"/>
          </a:p>
        </p:txBody>
      </p:sp>
    </p:spTree>
    <p:extLst>
      <p:ext uri="{BB962C8B-B14F-4D97-AF65-F5344CB8AC3E}">
        <p14:creationId xmlns:p14="http://schemas.microsoft.com/office/powerpoint/2010/main" val="3841720955"/>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4BB45ED5-DD42-4AD3-A618-477DC5B479E5}"/>
              </a:ext>
            </a:extLst>
          </p:cNvPr>
          <p:cNvSpPr txBox="1">
            <a:spLocks noGrp="1"/>
          </p:cNvSpPr>
          <p:nvPr>
            <p:ph type="ctrTitle"/>
          </p:nvPr>
        </p:nvSpPr>
        <p:spPr>
          <a:xfrm>
            <a:off x="685800" y="2130423"/>
            <a:ext cx="7772400" cy="1470026"/>
          </a:xfrm>
        </p:spPr>
        <p:txBody>
          <a:bodyPr/>
          <a:lstStyle>
            <a:lvl1pPr>
              <a:defRPr/>
            </a:lvl1pPr>
          </a:lstStyle>
          <a:p>
            <a:pPr lvl="0"/>
            <a:r>
              <a:rPr lang="tr-TR"/>
              <a:t>Asıl başlık stili için tıklatın</a:t>
            </a:r>
          </a:p>
        </p:txBody>
      </p:sp>
      <p:sp>
        <p:nvSpPr>
          <p:cNvPr id="3" name="Alt Başlık 2">
            <a:extLst>
              <a:ext uri="{FF2B5EF4-FFF2-40B4-BE49-F238E27FC236}">
                <a16:creationId xmlns:a16="http://schemas.microsoft.com/office/drawing/2014/main" xmlns="" id="{BF7860A2-99DC-4057-8AFE-C3BC76F3A47D}"/>
              </a:ext>
            </a:extLst>
          </p:cNvPr>
          <p:cNvSpPr txBox="1">
            <a:spLocks noGrp="1"/>
          </p:cNvSpPr>
          <p:nvPr>
            <p:ph type="subTitle" idx="1"/>
          </p:nvPr>
        </p:nvSpPr>
        <p:spPr>
          <a:xfrm>
            <a:off x="1371600" y="3886200"/>
            <a:ext cx="6400800" cy="1752603"/>
          </a:xfrm>
        </p:spPr>
        <p:txBody>
          <a:bodyPr anchorCtr="1"/>
          <a:lstStyle>
            <a:lvl1pPr marL="0" indent="0" algn="ctr">
              <a:buNone/>
              <a:defRPr/>
            </a:lvl1pPr>
          </a:lstStyle>
          <a:p>
            <a:pPr lvl="0"/>
            <a:r>
              <a:rPr lang="tr-TR"/>
              <a:t>Asıl alt başlık stilini düzenlemek için tıklayın</a:t>
            </a:r>
            <a:endParaRPr lang="en-US"/>
          </a:p>
        </p:txBody>
      </p:sp>
      <p:sp>
        <p:nvSpPr>
          <p:cNvPr id="4" name="Tarih Yer Tutucusu 3">
            <a:extLst>
              <a:ext uri="{FF2B5EF4-FFF2-40B4-BE49-F238E27FC236}">
                <a16:creationId xmlns:a16="http://schemas.microsoft.com/office/drawing/2014/main" xmlns="" id="{8518EE3E-05A9-4A20-A606-EDD180E35565}"/>
              </a:ext>
            </a:extLst>
          </p:cNvPr>
          <p:cNvSpPr txBox="1">
            <a:spLocks noGrp="1"/>
          </p:cNvSpPr>
          <p:nvPr>
            <p:ph type="dt" sz="half" idx="7"/>
          </p:nvPr>
        </p:nvSpPr>
        <p:spPr>
          <a:xfrm>
            <a:off x="457200" y="6245223"/>
            <a:ext cx="2133596" cy="476246"/>
          </a:xfrm>
        </p:spPr>
        <p:txBody>
          <a:bodyPr/>
          <a:lstStyle>
            <a:lvl1pPr>
              <a:defRPr/>
            </a:lvl1pPr>
          </a:lstStyle>
          <a:p>
            <a:pPr lvl="0"/>
            <a:endParaRPr lang="tr-TR"/>
          </a:p>
        </p:txBody>
      </p:sp>
      <p:sp>
        <p:nvSpPr>
          <p:cNvPr id="5" name="Altbilgi Yer Tutucusu 4">
            <a:extLst>
              <a:ext uri="{FF2B5EF4-FFF2-40B4-BE49-F238E27FC236}">
                <a16:creationId xmlns:a16="http://schemas.microsoft.com/office/drawing/2014/main" xmlns="" id="{2C816C6A-DD1D-4663-AD82-B8085760B6A1}"/>
              </a:ext>
            </a:extLst>
          </p:cNvPr>
          <p:cNvSpPr txBox="1">
            <a:spLocks noGrp="1"/>
          </p:cNvSpPr>
          <p:nvPr>
            <p:ph type="ftr" sz="quarter" idx="9"/>
          </p:nvPr>
        </p:nvSpPr>
        <p:spPr>
          <a:xfrm>
            <a:off x="3124203" y="6245223"/>
            <a:ext cx="2895603" cy="476246"/>
          </a:xfrm>
        </p:spPr>
        <p:txBody>
          <a:bodyPr/>
          <a:lstStyle>
            <a:lvl1pPr>
              <a:defRPr/>
            </a:lvl1pPr>
          </a:lstStyle>
          <a:p>
            <a:pPr lvl="0"/>
            <a:endParaRPr lang="tr-TR"/>
          </a:p>
        </p:txBody>
      </p:sp>
      <p:sp>
        <p:nvSpPr>
          <p:cNvPr id="6" name="Slayt Numarası Yer Tutucusu 5">
            <a:extLst>
              <a:ext uri="{FF2B5EF4-FFF2-40B4-BE49-F238E27FC236}">
                <a16:creationId xmlns:a16="http://schemas.microsoft.com/office/drawing/2014/main" xmlns="" id="{4626889F-9045-450C-B35C-27649AF835B2}"/>
              </a:ext>
            </a:extLst>
          </p:cNvPr>
          <p:cNvSpPr txBox="1">
            <a:spLocks noGrp="1"/>
          </p:cNvSpPr>
          <p:nvPr>
            <p:ph type="sldNum" sz="quarter" idx="8"/>
          </p:nvPr>
        </p:nvSpPr>
        <p:spPr>
          <a:xfrm>
            <a:off x="6553203" y="6245223"/>
            <a:ext cx="2133596" cy="476246"/>
          </a:xfrm>
        </p:spPr>
        <p:txBody>
          <a:bodyPr/>
          <a:lstStyle>
            <a:lvl1pPr>
              <a:defRPr/>
            </a:lvl1pPr>
          </a:lstStyle>
          <a:p>
            <a:pPr lvl="0"/>
            <a:fld id="{29A598F3-09B7-47FC-9372-54A7881EAF5D}" type="slidenum">
              <a:t>‹#›</a:t>
            </a:fld>
            <a:endParaRPr lang="tr-TR"/>
          </a:p>
        </p:txBody>
      </p:sp>
    </p:spTree>
    <p:extLst>
      <p:ext uri="{BB962C8B-B14F-4D97-AF65-F5344CB8AC3E}">
        <p14:creationId xmlns:p14="http://schemas.microsoft.com/office/powerpoint/2010/main" val="2709945220"/>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DDF2CFB0-7673-4500-BC49-63DCAC8FE071}"/>
              </a:ext>
            </a:extLst>
          </p:cNvPr>
          <p:cNvSpPr txBox="1">
            <a:spLocks noGrp="1"/>
          </p:cNvSpPr>
          <p:nvPr>
            <p:ph type="title"/>
          </p:nvPr>
        </p:nvSpPr>
        <p:spPr>
          <a:xfrm>
            <a:off x="457200" y="274320"/>
            <a:ext cx="8229600" cy="1145286"/>
          </a:xfrm>
        </p:spPr>
        <p:txBody>
          <a:bodyPr/>
          <a:lstStyle>
            <a:lvl1pPr>
              <a:defRPr/>
            </a:lvl1pPr>
          </a:lstStyle>
          <a:p>
            <a:pPr lvl="0"/>
            <a:r>
              <a:rPr lang="tr-TR"/>
              <a:t>Asıl başlık stili için tıklatın</a:t>
            </a:r>
          </a:p>
        </p:txBody>
      </p:sp>
      <p:sp>
        <p:nvSpPr>
          <p:cNvPr id="3" name="İçerik Yer Tutucusu 2">
            <a:extLst>
              <a:ext uri="{FF2B5EF4-FFF2-40B4-BE49-F238E27FC236}">
                <a16:creationId xmlns:a16="http://schemas.microsoft.com/office/drawing/2014/main" xmlns="" id="{BEE31822-384F-496E-B6EC-1B9CE9411F17}"/>
              </a:ext>
            </a:extLst>
          </p:cNvPr>
          <p:cNvSpPr txBox="1">
            <a:spLocks noGrp="1"/>
          </p:cNvSpPr>
          <p:nvPr>
            <p:ph idx="1"/>
          </p:nvPr>
        </p:nvSpPr>
        <p:spPr>
          <a:xfrm>
            <a:off x="457200" y="1604772"/>
            <a:ext cx="8229600" cy="4505705"/>
          </a:xfrm>
        </p:spPr>
        <p:txBody>
          <a:bodyPr/>
          <a:lstStyle>
            <a:lvl1pPr>
              <a:defRPr/>
            </a:lvl1pPr>
            <a:lvl2pPr>
              <a:defRPr/>
            </a:lvl2pPr>
            <a:lvl3pPr>
              <a:defRPr/>
            </a:lvl3pPr>
            <a:lvl4pPr>
              <a:defRPr/>
            </a:lvl4pPr>
            <a:lvl5pPr>
              <a:defRPr/>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Tarih Yer Tutucusu 3">
            <a:extLst>
              <a:ext uri="{FF2B5EF4-FFF2-40B4-BE49-F238E27FC236}">
                <a16:creationId xmlns:a16="http://schemas.microsoft.com/office/drawing/2014/main" xmlns="" id="{F5AF88FB-7CA3-4816-846F-98740FB5D292}"/>
              </a:ext>
            </a:extLst>
          </p:cNvPr>
          <p:cNvSpPr txBox="1">
            <a:spLocks noGrp="1"/>
          </p:cNvSpPr>
          <p:nvPr>
            <p:ph type="dt" sz="half" idx="7"/>
          </p:nvPr>
        </p:nvSpPr>
        <p:spPr>
          <a:xfrm>
            <a:off x="457200" y="6245223"/>
            <a:ext cx="2133596" cy="476246"/>
          </a:xfrm>
        </p:spPr>
        <p:txBody>
          <a:bodyPr/>
          <a:lstStyle>
            <a:lvl1pPr>
              <a:defRPr/>
            </a:lvl1pPr>
          </a:lstStyle>
          <a:p>
            <a:pPr lvl="0"/>
            <a:endParaRPr lang="tr-TR"/>
          </a:p>
        </p:txBody>
      </p:sp>
      <p:sp>
        <p:nvSpPr>
          <p:cNvPr id="5" name="Altbilgi Yer Tutucusu 4">
            <a:extLst>
              <a:ext uri="{FF2B5EF4-FFF2-40B4-BE49-F238E27FC236}">
                <a16:creationId xmlns:a16="http://schemas.microsoft.com/office/drawing/2014/main" xmlns="" id="{D2F31B72-F8F1-4FFA-AE21-BA3E578007CD}"/>
              </a:ext>
            </a:extLst>
          </p:cNvPr>
          <p:cNvSpPr txBox="1">
            <a:spLocks noGrp="1"/>
          </p:cNvSpPr>
          <p:nvPr>
            <p:ph type="ftr" sz="quarter" idx="9"/>
          </p:nvPr>
        </p:nvSpPr>
        <p:spPr>
          <a:xfrm>
            <a:off x="3124203" y="6245223"/>
            <a:ext cx="2895603" cy="476246"/>
          </a:xfrm>
        </p:spPr>
        <p:txBody>
          <a:bodyPr/>
          <a:lstStyle>
            <a:lvl1pPr>
              <a:defRPr/>
            </a:lvl1pPr>
          </a:lstStyle>
          <a:p>
            <a:pPr lvl="0"/>
            <a:endParaRPr lang="tr-TR"/>
          </a:p>
        </p:txBody>
      </p:sp>
      <p:sp>
        <p:nvSpPr>
          <p:cNvPr id="6" name="Slayt Numarası Yer Tutucusu 5">
            <a:extLst>
              <a:ext uri="{FF2B5EF4-FFF2-40B4-BE49-F238E27FC236}">
                <a16:creationId xmlns:a16="http://schemas.microsoft.com/office/drawing/2014/main" xmlns="" id="{A212E418-EC62-43F6-916E-D96489057D23}"/>
              </a:ext>
            </a:extLst>
          </p:cNvPr>
          <p:cNvSpPr txBox="1">
            <a:spLocks noGrp="1"/>
          </p:cNvSpPr>
          <p:nvPr>
            <p:ph type="sldNum" sz="quarter" idx="8"/>
          </p:nvPr>
        </p:nvSpPr>
        <p:spPr>
          <a:xfrm>
            <a:off x="6553203" y="6245223"/>
            <a:ext cx="2133596" cy="476246"/>
          </a:xfrm>
        </p:spPr>
        <p:txBody>
          <a:bodyPr/>
          <a:lstStyle>
            <a:lvl1pPr>
              <a:defRPr/>
            </a:lvl1pPr>
          </a:lstStyle>
          <a:p>
            <a:pPr lvl="0"/>
            <a:fld id="{F37BD8E0-B8CF-403C-9C85-1B50C47C4EB3}" type="slidenum">
              <a:t>‹#›</a:t>
            </a:fld>
            <a:endParaRPr lang="tr-TR"/>
          </a:p>
        </p:txBody>
      </p:sp>
    </p:spTree>
    <p:extLst>
      <p:ext uri="{BB962C8B-B14F-4D97-AF65-F5344CB8AC3E}">
        <p14:creationId xmlns:p14="http://schemas.microsoft.com/office/powerpoint/2010/main" val="3126730572"/>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Bölüm Başlığ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2B0E2FDF-8E2E-48CB-B0C4-99F1F50DDA8A}"/>
              </a:ext>
            </a:extLst>
          </p:cNvPr>
          <p:cNvSpPr txBox="1">
            <a:spLocks noGrp="1"/>
          </p:cNvSpPr>
          <p:nvPr>
            <p:ph type="title"/>
          </p:nvPr>
        </p:nvSpPr>
        <p:spPr>
          <a:xfrm>
            <a:off x="722311" y="4406895"/>
            <a:ext cx="7772400" cy="1362071"/>
          </a:xfrm>
        </p:spPr>
        <p:txBody>
          <a:bodyPr anchor="t" anchorCtr="0"/>
          <a:lstStyle>
            <a:lvl1pPr algn="l">
              <a:defRPr sz="4000" b="1" cap="all"/>
            </a:lvl1pPr>
          </a:lstStyle>
          <a:p>
            <a:pPr lvl="0"/>
            <a:r>
              <a:rPr lang="tr-TR"/>
              <a:t>Asıl başlık stili için tıklatın</a:t>
            </a:r>
          </a:p>
        </p:txBody>
      </p:sp>
      <p:sp>
        <p:nvSpPr>
          <p:cNvPr id="3" name="Metin Yer Tutucusu 2">
            <a:extLst>
              <a:ext uri="{FF2B5EF4-FFF2-40B4-BE49-F238E27FC236}">
                <a16:creationId xmlns:a16="http://schemas.microsoft.com/office/drawing/2014/main" xmlns="" id="{FD32E020-3FF3-464B-9414-64BEBB735976}"/>
              </a:ext>
            </a:extLst>
          </p:cNvPr>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tr-TR"/>
              <a:t>Asıl metin stillerini düzenlemek için tıklayın</a:t>
            </a:r>
            <a:endParaRPr lang="en-US"/>
          </a:p>
        </p:txBody>
      </p:sp>
      <p:sp>
        <p:nvSpPr>
          <p:cNvPr id="4" name="Tarih Yer Tutucusu 3">
            <a:extLst>
              <a:ext uri="{FF2B5EF4-FFF2-40B4-BE49-F238E27FC236}">
                <a16:creationId xmlns:a16="http://schemas.microsoft.com/office/drawing/2014/main" xmlns="" id="{F4D81FE8-4B29-48EA-9BA8-FC1B291CA540}"/>
              </a:ext>
            </a:extLst>
          </p:cNvPr>
          <p:cNvSpPr txBox="1">
            <a:spLocks noGrp="1"/>
          </p:cNvSpPr>
          <p:nvPr>
            <p:ph type="dt" sz="half" idx="7"/>
          </p:nvPr>
        </p:nvSpPr>
        <p:spPr>
          <a:xfrm>
            <a:off x="457200" y="6245223"/>
            <a:ext cx="2133596" cy="476246"/>
          </a:xfrm>
        </p:spPr>
        <p:txBody>
          <a:bodyPr/>
          <a:lstStyle>
            <a:lvl1pPr>
              <a:defRPr/>
            </a:lvl1pPr>
          </a:lstStyle>
          <a:p>
            <a:pPr lvl="0"/>
            <a:endParaRPr lang="tr-TR"/>
          </a:p>
        </p:txBody>
      </p:sp>
      <p:sp>
        <p:nvSpPr>
          <p:cNvPr id="5" name="Altbilgi Yer Tutucusu 4">
            <a:extLst>
              <a:ext uri="{FF2B5EF4-FFF2-40B4-BE49-F238E27FC236}">
                <a16:creationId xmlns:a16="http://schemas.microsoft.com/office/drawing/2014/main" xmlns="" id="{53B42A9D-6994-40CC-9404-CBB5ED9FEE91}"/>
              </a:ext>
            </a:extLst>
          </p:cNvPr>
          <p:cNvSpPr txBox="1">
            <a:spLocks noGrp="1"/>
          </p:cNvSpPr>
          <p:nvPr>
            <p:ph type="ftr" sz="quarter" idx="9"/>
          </p:nvPr>
        </p:nvSpPr>
        <p:spPr>
          <a:xfrm>
            <a:off x="3124203" y="6245223"/>
            <a:ext cx="2895603" cy="476246"/>
          </a:xfrm>
        </p:spPr>
        <p:txBody>
          <a:bodyPr/>
          <a:lstStyle>
            <a:lvl1pPr>
              <a:defRPr/>
            </a:lvl1pPr>
          </a:lstStyle>
          <a:p>
            <a:pPr lvl="0"/>
            <a:endParaRPr lang="tr-TR"/>
          </a:p>
        </p:txBody>
      </p:sp>
      <p:sp>
        <p:nvSpPr>
          <p:cNvPr id="6" name="Slayt Numarası Yer Tutucusu 5">
            <a:extLst>
              <a:ext uri="{FF2B5EF4-FFF2-40B4-BE49-F238E27FC236}">
                <a16:creationId xmlns:a16="http://schemas.microsoft.com/office/drawing/2014/main" xmlns="" id="{197312A5-9693-4710-B7E1-156242D045C2}"/>
              </a:ext>
            </a:extLst>
          </p:cNvPr>
          <p:cNvSpPr txBox="1">
            <a:spLocks noGrp="1"/>
          </p:cNvSpPr>
          <p:nvPr>
            <p:ph type="sldNum" sz="quarter" idx="8"/>
          </p:nvPr>
        </p:nvSpPr>
        <p:spPr>
          <a:xfrm>
            <a:off x="6553203" y="6245223"/>
            <a:ext cx="2133596" cy="476246"/>
          </a:xfrm>
        </p:spPr>
        <p:txBody>
          <a:bodyPr/>
          <a:lstStyle>
            <a:lvl1pPr>
              <a:defRPr/>
            </a:lvl1pPr>
          </a:lstStyle>
          <a:p>
            <a:pPr lvl="0"/>
            <a:fld id="{0E226D5C-B1D5-4818-AD63-C0DF26ADE246}" type="slidenum">
              <a:t>‹#›</a:t>
            </a:fld>
            <a:endParaRPr lang="tr-TR"/>
          </a:p>
        </p:txBody>
      </p:sp>
    </p:spTree>
    <p:extLst>
      <p:ext uri="{BB962C8B-B14F-4D97-AF65-F5344CB8AC3E}">
        <p14:creationId xmlns:p14="http://schemas.microsoft.com/office/powerpoint/2010/main" val="33832190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42BD3DE-CE4E-4CDE-9466-D9DDC7D561B5}"/>
              </a:ext>
            </a:extLst>
          </p:cNvPr>
          <p:cNvSpPr txBox="1">
            <a:spLocks noGrp="1"/>
          </p:cNvSpPr>
          <p:nvPr>
            <p:ph type="title"/>
          </p:nvPr>
        </p:nvSpPr>
        <p:spPr>
          <a:xfrm>
            <a:off x="457200" y="274320"/>
            <a:ext cx="8229600" cy="1145286"/>
          </a:xfrm>
        </p:spPr>
        <p:txBody>
          <a:bodyPr/>
          <a:lstStyle>
            <a:lvl1pPr>
              <a:defRPr/>
            </a:lvl1pPr>
          </a:lstStyle>
          <a:p>
            <a:pPr lvl="0"/>
            <a:r>
              <a:rPr lang="tr-TR"/>
              <a:t>Asıl başlık stili için tıklatın</a:t>
            </a:r>
          </a:p>
        </p:txBody>
      </p:sp>
      <p:sp>
        <p:nvSpPr>
          <p:cNvPr id="3" name="İçerik Yer Tutucusu 2">
            <a:extLst>
              <a:ext uri="{FF2B5EF4-FFF2-40B4-BE49-F238E27FC236}">
                <a16:creationId xmlns:a16="http://schemas.microsoft.com/office/drawing/2014/main" xmlns="" id="{DDABADFD-6262-4F5F-B1F0-64B18B057DAD}"/>
              </a:ext>
            </a:extLst>
          </p:cNvPr>
          <p:cNvSpPr txBox="1">
            <a:spLocks noGrp="1"/>
          </p:cNvSpPr>
          <p:nvPr>
            <p:ph idx="1"/>
          </p:nvPr>
        </p:nvSpPr>
        <p:spPr>
          <a:xfrm>
            <a:off x="457200" y="1604772"/>
            <a:ext cx="4023360" cy="4505705"/>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xmlns="" id="{6AEE15C0-2129-44E7-A4EE-91C4D1B453D8}"/>
              </a:ext>
            </a:extLst>
          </p:cNvPr>
          <p:cNvSpPr txBox="1">
            <a:spLocks noGrp="1"/>
          </p:cNvSpPr>
          <p:nvPr>
            <p:ph idx="2"/>
          </p:nvPr>
        </p:nvSpPr>
        <p:spPr>
          <a:xfrm>
            <a:off x="4654296" y="1604772"/>
            <a:ext cx="4023360" cy="4505705"/>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Tarih Yer Tutucusu 4">
            <a:extLst>
              <a:ext uri="{FF2B5EF4-FFF2-40B4-BE49-F238E27FC236}">
                <a16:creationId xmlns:a16="http://schemas.microsoft.com/office/drawing/2014/main" xmlns="" id="{28B49448-DD18-4A57-9767-63DD4185EC18}"/>
              </a:ext>
            </a:extLst>
          </p:cNvPr>
          <p:cNvSpPr txBox="1">
            <a:spLocks noGrp="1"/>
          </p:cNvSpPr>
          <p:nvPr>
            <p:ph type="dt" sz="half" idx="7"/>
          </p:nvPr>
        </p:nvSpPr>
        <p:spPr>
          <a:xfrm>
            <a:off x="457200" y="6245223"/>
            <a:ext cx="2133596" cy="476246"/>
          </a:xfrm>
        </p:spPr>
        <p:txBody>
          <a:bodyPr/>
          <a:lstStyle>
            <a:lvl1pPr>
              <a:defRPr/>
            </a:lvl1pPr>
          </a:lstStyle>
          <a:p>
            <a:pPr lvl="0"/>
            <a:endParaRPr lang="tr-TR"/>
          </a:p>
        </p:txBody>
      </p:sp>
      <p:sp>
        <p:nvSpPr>
          <p:cNvPr id="6" name="Altbilgi Yer Tutucusu 5">
            <a:extLst>
              <a:ext uri="{FF2B5EF4-FFF2-40B4-BE49-F238E27FC236}">
                <a16:creationId xmlns:a16="http://schemas.microsoft.com/office/drawing/2014/main" xmlns="" id="{E76A330C-7F6C-4B3A-B2C2-79423ABCA50E}"/>
              </a:ext>
            </a:extLst>
          </p:cNvPr>
          <p:cNvSpPr txBox="1">
            <a:spLocks noGrp="1"/>
          </p:cNvSpPr>
          <p:nvPr>
            <p:ph type="ftr" sz="quarter" idx="9"/>
          </p:nvPr>
        </p:nvSpPr>
        <p:spPr>
          <a:xfrm>
            <a:off x="3124203" y="6245223"/>
            <a:ext cx="2895603" cy="476246"/>
          </a:xfrm>
        </p:spPr>
        <p:txBody>
          <a:bodyPr/>
          <a:lstStyle>
            <a:lvl1pPr>
              <a:defRPr/>
            </a:lvl1pPr>
          </a:lstStyle>
          <a:p>
            <a:pPr lvl="0"/>
            <a:endParaRPr lang="tr-TR"/>
          </a:p>
        </p:txBody>
      </p:sp>
      <p:sp>
        <p:nvSpPr>
          <p:cNvPr id="7" name="Slayt Numarası Yer Tutucusu 6">
            <a:extLst>
              <a:ext uri="{FF2B5EF4-FFF2-40B4-BE49-F238E27FC236}">
                <a16:creationId xmlns:a16="http://schemas.microsoft.com/office/drawing/2014/main" xmlns="" id="{D0DC5E90-5C23-44F5-8D3A-0C467CC56C03}"/>
              </a:ext>
            </a:extLst>
          </p:cNvPr>
          <p:cNvSpPr txBox="1">
            <a:spLocks noGrp="1"/>
          </p:cNvSpPr>
          <p:nvPr>
            <p:ph type="sldNum" sz="quarter" idx="8"/>
          </p:nvPr>
        </p:nvSpPr>
        <p:spPr>
          <a:xfrm>
            <a:off x="6553203" y="6245223"/>
            <a:ext cx="2133596" cy="476246"/>
          </a:xfrm>
        </p:spPr>
        <p:txBody>
          <a:bodyPr/>
          <a:lstStyle>
            <a:lvl1pPr>
              <a:defRPr/>
            </a:lvl1pPr>
          </a:lstStyle>
          <a:p>
            <a:pPr lvl="0"/>
            <a:fld id="{0B219A97-770B-4EA6-B50F-20F084A4D2A6}" type="slidenum">
              <a:t>‹#›</a:t>
            </a:fld>
            <a:endParaRPr lang="tr-TR"/>
          </a:p>
        </p:txBody>
      </p:sp>
    </p:spTree>
    <p:extLst>
      <p:ext uri="{BB962C8B-B14F-4D97-AF65-F5344CB8AC3E}">
        <p14:creationId xmlns:p14="http://schemas.microsoft.com/office/powerpoint/2010/main" val="29409694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9C8F04F9-D835-4E7E-8DEC-F4C26377F9A0}"/>
              </a:ext>
            </a:extLst>
          </p:cNvPr>
          <p:cNvSpPr txBox="1">
            <a:spLocks noGrp="1"/>
          </p:cNvSpPr>
          <p:nvPr>
            <p:ph type="title"/>
          </p:nvPr>
        </p:nvSpPr>
        <p:spPr>
          <a:xfrm>
            <a:off x="457200" y="274320"/>
            <a:ext cx="8229600" cy="1145286"/>
          </a:xfrm>
        </p:spPr>
        <p:txBody>
          <a:bodyPr/>
          <a:lstStyle>
            <a:lvl1pPr>
              <a:defRPr/>
            </a:lvl1pPr>
          </a:lstStyle>
          <a:p>
            <a:pPr lvl="0"/>
            <a:r>
              <a:rPr lang="tr-TR"/>
              <a:t>Asıl başlık stili için tıklatın</a:t>
            </a:r>
          </a:p>
        </p:txBody>
      </p:sp>
      <p:sp>
        <p:nvSpPr>
          <p:cNvPr id="3" name="Metin Yer Tutucusu 2">
            <a:extLst>
              <a:ext uri="{FF2B5EF4-FFF2-40B4-BE49-F238E27FC236}">
                <a16:creationId xmlns:a16="http://schemas.microsoft.com/office/drawing/2014/main" xmlns="" id="{78C77A24-FA16-4451-B4A2-EEB0EFAB4BF5}"/>
              </a:ext>
            </a:extLst>
          </p:cNvPr>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tr-TR"/>
              <a:t>Asıl metin stillerini düzenlemek için tıklayın</a:t>
            </a:r>
            <a:endParaRPr lang="en-US"/>
          </a:p>
        </p:txBody>
      </p:sp>
      <p:sp>
        <p:nvSpPr>
          <p:cNvPr id="4" name="İçerik Yer Tutucusu 3">
            <a:extLst>
              <a:ext uri="{FF2B5EF4-FFF2-40B4-BE49-F238E27FC236}">
                <a16:creationId xmlns:a16="http://schemas.microsoft.com/office/drawing/2014/main" xmlns="" id="{606BDCAE-C6FE-41EA-80A9-9993E44206B3}"/>
              </a:ext>
            </a:extLst>
          </p:cNvPr>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200"/>
            </a:lvl2pPr>
            <a:lvl3pPr>
              <a:spcBef>
                <a:spcPts val="500"/>
              </a:spcBef>
              <a:defRPr sz="2000"/>
            </a:lvl3pPr>
            <a:lvl4pPr>
              <a:spcBef>
                <a:spcPts val="400"/>
              </a:spcBef>
              <a:defRPr sz="1800"/>
            </a:lvl4pPr>
            <a:lvl5pPr>
              <a:spcBef>
                <a:spcPts val="400"/>
              </a:spcBef>
              <a:defRPr sz="16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xmlns="" id="{677F346D-F90D-47C6-A2A5-A2F49D3C33B3}"/>
              </a:ext>
            </a:extLst>
          </p:cNvPr>
          <p:cNvSpPr txBox="1">
            <a:spLocks noGrp="1"/>
          </p:cNvSpPr>
          <p:nvPr>
            <p:ph type="body" idx="3"/>
          </p:nvPr>
        </p:nvSpPr>
        <p:spPr>
          <a:xfrm>
            <a:off x="4645023" y="1535113"/>
            <a:ext cx="4040184" cy="639759"/>
          </a:xfrm>
        </p:spPr>
        <p:txBody>
          <a:bodyPr anchor="b"/>
          <a:lstStyle>
            <a:lvl1pPr marL="0" indent="0">
              <a:spcBef>
                <a:spcPts val="600"/>
              </a:spcBef>
              <a:buNone/>
              <a:defRPr sz="2400" b="1"/>
            </a:lvl1pPr>
          </a:lstStyle>
          <a:p>
            <a:pPr lvl="0"/>
            <a:r>
              <a:rPr lang="tr-TR"/>
              <a:t>Asıl metin stillerini düzenlemek için tıklayın</a:t>
            </a:r>
            <a:endParaRPr lang="en-US"/>
          </a:p>
        </p:txBody>
      </p:sp>
      <p:sp>
        <p:nvSpPr>
          <p:cNvPr id="6" name="İçerik Yer Tutucusu 5">
            <a:extLst>
              <a:ext uri="{FF2B5EF4-FFF2-40B4-BE49-F238E27FC236}">
                <a16:creationId xmlns:a16="http://schemas.microsoft.com/office/drawing/2014/main" xmlns="" id="{14755B9A-1A72-4637-B02E-391CFF45947E}"/>
              </a:ext>
            </a:extLst>
          </p:cNvPr>
          <p:cNvSpPr txBox="1">
            <a:spLocks noGrp="1"/>
          </p:cNvSpPr>
          <p:nvPr>
            <p:ph idx="4"/>
          </p:nvPr>
        </p:nvSpPr>
        <p:spPr>
          <a:xfrm>
            <a:off x="4645023" y="2174872"/>
            <a:ext cx="4040184" cy="3951286"/>
          </a:xfrm>
        </p:spPr>
        <p:txBody>
          <a:bodyPr/>
          <a:lstStyle>
            <a:lvl1pPr>
              <a:spcBef>
                <a:spcPts val="600"/>
              </a:spcBef>
              <a:defRPr sz="2400"/>
            </a:lvl1pPr>
            <a:lvl2pPr>
              <a:spcBef>
                <a:spcPts val="500"/>
              </a:spcBef>
              <a:defRPr sz="2200"/>
            </a:lvl2pPr>
            <a:lvl3pPr>
              <a:spcBef>
                <a:spcPts val="500"/>
              </a:spcBef>
              <a:defRPr sz="2000"/>
            </a:lvl3pPr>
            <a:lvl4pPr>
              <a:spcBef>
                <a:spcPts val="400"/>
              </a:spcBef>
              <a:defRPr sz="1800"/>
            </a:lvl4pPr>
            <a:lvl5pPr>
              <a:spcBef>
                <a:spcPts val="400"/>
              </a:spcBef>
              <a:defRPr sz="16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Tarih Yer Tutucusu 6">
            <a:extLst>
              <a:ext uri="{FF2B5EF4-FFF2-40B4-BE49-F238E27FC236}">
                <a16:creationId xmlns:a16="http://schemas.microsoft.com/office/drawing/2014/main" xmlns="" id="{03EB68F3-7BF6-4AB4-A81F-574E2EE72BC9}"/>
              </a:ext>
            </a:extLst>
          </p:cNvPr>
          <p:cNvSpPr txBox="1">
            <a:spLocks noGrp="1"/>
          </p:cNvSpPr>
          <p:nvPr>
            <p:ph type="dt" sz="half" idx="7"/>
          </p:nvPr>
        </p:nvSpPr>
        <p:spPr>
          <a:xfrm>
            <a:off x="457200" y="6245223"/>
            <a:ext cx="2133596" cy="476246"/>
          </a:xfrm>
        </p:spPr>
        <p:txBody>
          <a:bodyPr/>
          <a:lstStyle>
            <a:lvl1pPr>
              <a:defRPr/>
            </a:lvl1pPr>
          </a:lstStyle>
          <a:p>
            <a:pPr lvl="0"/>
            <a:endParaRPr lang="tr-TR"/>
          </a:p>
        </p:txBody>
      </p:sp>
      <p:sp>
        <p:nvSpPr>
          <p:cNvPr id="8" name="Altbilgi Yer Tutucusu 7">
            <a:extLst>
              <a:ext uri="{FF2B5EF4-FFF2-40B4-BE49-F238E27FC236}">
                <a16:creationId xmlns:a16="http://schemas.microsoft.com/office/drawing/2014/main" xmlns="" id="{CD37CE55-4FCD-49FA-8903-C45889D78454}"/>
              </a:ext>
            </a:extLst>
          </p:cNvPr>
          <p:cNvSpPr txBox="1">
            <a:spLocks noGrp="1"/>
          </p:cNvSpPr>
          <p:nvPr>
            <p:ph type="ftr" sz="quarter" idx="9"/>
          </p:nvPr>
        </p:nvSpPr>
        <p:spPr>
          <a:xfrm>
            <a:off x="3124203" y="6245223"/>
            <a:ext cx="2895603" cy="476246"/>
          </a:xfrm>
        </p:spPr>
        <p:txBody>
          <a:bodyPr/>
          <a:lstStyle>
            <a:lvl1pPr>
              <a:defRPr/>
            </a:lvl1pPr>
          </a:lstStyle>
          <a:p>
            <a:pPr lvl="0"/>
            <a:endParaRPr lang="tr-TR"/>
          </a:p>
        </p:txBody>
      </p:sp>
      <p:sp>
        <p:nvSpPr>
          <p:cNvPr id="9" name="Slayt Numarası Yer Tutucusu 8">
            <a:extLst>
              <a:ext uri="{FF2B5EF4-FFF2-40B4-BE49-F238E27FC236}">
                <a16:creationId xmlns:a16="http://schemas.microsoft.com/office/drawing/2014/main" xmlns="" id="{0EE10AD5-15FA-4898-B766-54C9EB5D76A4}"/>
              </a:ext>
            </a:extLst>
          </p:cNvPr>
          <p:cNvSpPr txBox="1">
            <a:spLocks noGrp="1"/>
          </p:cNvSpPr>
          <p:nvPr>
            <p:ph type="sldNum" sz="quarter" idx="8"/>
          </p:nvPr>
        </p:nvSpPr>
        <p:spPr>
          <a:xfrm>
            <a:off x="6553203" y="6245223"/>
            <a:ext cx="2133596" cy="476246"/>
          </a:xfrm>
        </p:spPr>
        <p:txBody>
          <a:bodyPr/>
          <a:lstStyle>
            <a:lvl1pPr>
              <a:defRPr/>
            </a:lvl1pPr>
          </a:lstStyle>
          <a:p>
            <a:pPr lvl="0"/>
            <a:fld id="{9C7E4000-06A4-4C87-B828-00FE6DB01B1A}" type="slidenum">
              <a:t>‹#›</a:t>
            </a:fld>
            <a:endParaRPr lang="tr-TR"/>
          </a:p>
        </p:txBody>
      </p:sp>
    </p:spTree>
    <p:extLst>
      <p:ext uri="{BB962C8B-B14F-4D97-AF65-F5344CB8AC3E}">
        <p14:creationId xmlns:p14="http://schemas.microsoft.com/office/powerpoint/2010/main" val="12717309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4B492860-B9B5-442D-818E-E7D210B0F7DC}"/>
              </a:ext>
            </a:extLst>
          </p:cNvPr>
          <p:cNvSpPr txBox="1">
            <a:spLocks noGrp="1"/>
          </p:cNvSpPr>
          <p:nvPr>
            <p:ph type="title"/>
          </p:nvPr>
        </p:nvSpPr>
        <p:spPr>
          <a:xfrm>
            <a:off x="457200" y="274320"/>
            <a:ext cx="8229600" cy="1145286"/>
          </a:xfrm>
        </p:spPr>
        <p:txBody>
          <a:bodyPr/>
          <a:lstStyle>
            <a:lvl1pPr>
              <a:defRPr/>
            </a:lvl1pPr>
          </a:lstStyle>
          <a:p>
            <a:pPr lvl="0"/>
            <a:r>
              <a:rPr lang="tr-TR"/>
              <a:t>Asıl başlık stili için tıklatın</a:t>
            </a:r>
          </a:p>
        </p:txBody>
      </p:sp>
      <p:sp>
        <p:nvSpPr>
          <p:cNvPr id="3" name="Tarih Yer Tutucusu 2">
            <a:extLst>
              <a:ext uri="{FF2B5EF4-FFF2-40B4-BE49-F238E27FC236}">
                <a16:creationId xmlns:a16="http://schemas.microsoft.com/office/drawing/2014/main" xmlns="" id="{FF735911-C282-414B-9D38-6DBB87759525}"/>
              </a:ext>
            </a:extLst>
          </p:cNvPr>
          <p:cNvSpPr txBox="1">
            <a:spLocks noGrp="1"/>
          </p:cNvSpPr>
          <p:nvPr>
            <p:ph type="dt" sz="half" idx="7"/>
          </p:nvPr>
        </p:nvSpPr>
        <p:spPr>
          <a:xfrm>
            <a:off x="457200" y="6245223"/>
            <a:ext cx="2133596" cy="476246"/>
          </a:xfrm>
        </p:spPr>
        <p:txBody>
          <a:bodyPr/>
          <a:lstStyle>
            <a:lvl1pPr>
              <a:defRPr/>
            </a:lvl1pPr>
          </a:lstStyle>
          <a:p>
            <a:pPr lvl="0"/>
            <a:endParaRPr lang="tr-TR"/>
          </a:p>
        </p:txBody>
      </p:sp>
      <p:sp>
        <p:nvSpPr>
          <p:cNvPr id="4" name="Altbilgi Yer Tutucusu 3">
            <a:extLst>
              <a:ext uri="{FF2B5EF4-FFF2-40B4-BE49-F238E27FC236}">
                <a16:creationId xmlns:a16="http://schemas.microsoft.com/office/drawing/2014/main" xmlns="" id="{0E5CB568-EAFA-4448-82AE-834E3399B9D0}"/>
              </a:ext>
            </a:extLst>
          </p:cNvPr>
          <p:cNvSpPr txBox="1">
            <a:spLocks noGrp="1"/>
          </p:cNvSpPr>
          <p:nvPr>
            <p:ph type="ftr" sz="quarter" idx="9"/>
          </p:nvPr>
        </p:nvSpPr>
        <p:spPr>
          <a:xfrm>
            <a:off x="3124203" y="6245223"/>
            <a:ext cx="2895603" cy="476246"/>
          </a:xfrm>
        </p:spPr>
        <p:txBody>
          <a:bodyPr/>
          <a:lstStyle>
            <a:lvl1pPr>
              <a:defRPr/>
            </a:lvl1pPr>
          </a:lstStyle>
          <a:p>
            <a:pPr lvl="0"/>
            <a:endParaRPr lang="tr-TR"/>
          </a:p>
        </p:txBody>
      </p:sp>
      <p:sp>
        <p:nvSpPr>
          <p:cNvPr id="5" name="Slayt Numarası Yer Tutucusu 4">
            <a:extLst>
              <a:ext uri="{FF2B5EF4-FFF2-40B4-BE49-F238E27FC236}">
                <a16:creationId xmlns:a16="http://schemas.microsoft.com/office/drawing/2014/main" xmlns="" id="{E01FDD2E-D4DE-46A7-BC9E-DE2EC088AE19}"/>
              </a:ext>
            </a:extLst>
          </p:cNvPr>
          <p:cNvSpPr txBox="1">
            <a:spLocks noGrp="1"/>
          </p:cNvSpPr>
          <p:nvPr>
            <p:ph type="sldNum" sz="quarter" idx="8"/>
          </p:nvPr>
        </p:nvSpPr>
        <p:spPr>
          <a:xfrm>
            <a:off x="6553203" y="6245223"/>
            <a:ext cx="2133596" cy="476246"/>
          </a:xfrm>
        </p:spPr>
        <p:txBody>
          <a:bodyPr/>
          <a:lstStyle>
            <a:lvl1pPr>
              <a:defRPr/>
            </a:lvl1pPr>
          </a:lstStyle>
          <a:p>
            <a:pPr lvl="0"/>
            <a:fld id="{DE0D0152-710E-4185-BF88-60FB2A1B7848}" type="slidenum">
              <a:t>‹#›</a:t>
            </a:fld>
            <a:endParaRPr lang="tr-TR"/>
          </a:p>
        </p:txBody>
      </p:sp>
    </p:spTree>
    <p:extLst>
      <p:ext uri="{BB962C8B-B14F-4D97-AF65-F5344CB8AC3E}">
        <p14:creationId xmlns:p14="http://schemas.microsoft.com/office/powerpoint/2010/main" val="1122920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3B5F7898-A332-498A-88B6-323F07294029}"/>
              </a:ext>
            </a:extLst>
          </p:cNvPr>
          <p:cNvSpPr txBox="1">
            <a:spLocks noGrp="1"/>
          </p:cNvSpPr>
          <p:nvPr>
            <p:ph type="title"/>
          </p:nvPr>
        </p:nvSpPr>
        <p:spPr>
          <a:xfrm>
            <a:off x="457200" y="273048"/>
            <a:ext cx="3008311" cy="1162046"/>
          </a:xfrm>
        </p:spPr>
        <p:txBody>
          <a:bodyPr anchor="b" anchorCtr="0"/>
          <a:lstStyle>
            <a:lvl1pPr algn="l">
              <a:defRPr sz="2000" b="1"/>
            </a:lvl1pPr>
          </a:lstStyle>
          <a:p>
            <a:pPr lvl="0"/>
            <a:r>
              <a:rPr lang="tr-TR"/>
              <a:t>Asıl başlık stili için tıklatın</a:t>
            </a:r>
          </a:p>
        </p:txBody>
      </p:sp>
      <p:sp>
        <p:nvSpPr>
          <p:cNvPr id="3" name="İçerik Yer Tutucusu 2">
            <a:extLst>
              <a:ext uri="{FF2B5EF4-FFF2-40B4-BE49-F238E27FC236}">
                <a16:creationId xmlns:a16="http://schemas.microsoft.com/office/drawing/2014/main" xmlns="" id="{381FA1C2-2CF1-4594-B3BF-561BE9AEF0FA}"/>
              </a:ext>
            </a:extLst>
          </p:cNvPr>
          <p:cNvSpPr txBox="1">
            <a:spLocks noGrp="1"/>
          </p:cNvSpPr>
          <p:nvPr>
            <p:ph idx="1"/>
          </p:nvPr>
        </p:nvSpPr>
        <p:spPr>
          <a:xfrm>
            <a:off x="3575047" y="273048"/>
            <a:ext cx="5111752" cy="5853110"/>
          </a:xfrm>
        </p:spPr>
        <p:txBody>
          <a:bodyPr/>
          <a:lstStyle>
            <a:lvl1pPr>
              <a:defRPr/>
            </a:lvl1pPr>
            <a:lvl2pPr>
              <a:defRPr sz="3000"/>
            </a:lvl2pPr>
            <a:lvl3pPr>
              <a:spcBef>
                <a:spcPts val="700"/>
              </a:spcBef>
              <a:defRPr sz="2800"/>
            </a:lvl3pPr>
            <a:lvl4pPr>
              <a:spcBef>
                <a:spcPts val="600"/>
              </a:spcBef>
              <a:defRPr sz="2600"/>
            </a:lvl4pPr>
            <a:lvl5pPr>
              <a:spcBef>
                <a:spcPts val="600"/>
              </a:spcBef>
              <a:defRPr sz="24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xmlns="" id="{33C272E6-3CAE-4007-A3CD-9F460F91A14A}"/>
              </a:ext>
            </a:extLst>
          </p:cNvPr>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tr-TR"/>
              <a:t>Asıl metin stillerini düzenlemek için tıklayın</a:t>
            </a:r>
            <a:endParaRPr lang="en-US"/>
          </a:p>
        </p:txBody>
      </p:sp>
      <p:sp>
        <p:nvSpPr>
          <p:cNvPr id="5" name="Tarih Yer Tutucusu 4">
            <a:extLst>
              <a:ext uri="{FF2B5EF4-FFF2-40B4-BE49-F238E27FC236}">
                <a16:creationId xmlns:a16="http://schemas.microsoft.com/office/drawing/2014/main" xmlns="" id="{E2AE765E-5DCA-4221-9CC7-2B8E0B3E62A5}"/>
              </a:ext>
            </a:extLst>
          </p:cNvPr>
          <p:cNvSpPr txBox="1">
            <a:spLocks noGrp="1"/>
          </p:cNvSpPr>
          <p:nvPr>
            <p:ph type="dt" sz="half" idx="7"/>
          </p:nvPr>
        </p:nvSpPr>
        <p:spPr>
          <a:xfrm>
            <a:off x="457200" y="6245223"/>
            <a:ext cx="2133596" cy="476246"/>
          </a:xfrm>
        </p:spPr>
        <p:txBody>
          <a:bodyPr/>
          <a:lstStyle>
            <a:lvl1pPr>
              <a:defRPr/>
            </a:lvl1pPr>
          </a:lstStyle>
          <a:p>
            <a:pPr lvl="0"/>
            <a:endParaRPr lang="tr-TR"/>
          </a:p>
        </p:txBody>
      </p:sp>
      <p:sp>
        <p:nvSpPr>
          <p:cNvPr id="6" name="Altbilgi Yer Tutucusu 5">
            <a:extLst>
              <a:ext uri="{FF2B5EF4-FFF2-40B4-BE49-F238E27FC236}">
                <a16:creationId xmlns:a16="http://schemas.microsoft.com/office/drawing/2014/main" xmlns="" id="{A5AD2D7F-5813-43CB-A284-A07CDDECF914}"/>
              </a:ext>
            </a:extLst>
          </p:cNvPr>
          <p:cNvSpPr txBox="1">
            <a:spLocks noGrp="1"/>
          </p:cNvSpPr>
          <p:nvPr>
            <p:ph type="ftr" sz="quarter" idx="9"/>
          </p:nvPr>
        </p:nvSpPr>
        <p:spPr>
          <a:xfrm>
            <a:off x="3124203" y="6245223"/>
            <a:ext cx="2895603" cy="476246"/>
          </a:xfrm>
        </p:spPr>
        <p:txBody>
          <a:bodyPr/>
          <a:lstStyle>
            <a:lvl1pPr>
              <a:defRPr/>
            </a:lvl1pPr>
          </a:lstStyle>
          <a:p>
            <a:pPr lvl="0"/>
            <a:endParaRPr lang="tr-TR"/>
          </a:p>
        </p:txBody>
      </p:sp>
      <p:sp>
        <p:nvSpPr>
          <p:cNvPr id="7" name="Slayt Numarası Yer Tutucusu 6">
            <a:extLst>
              <a:ext uri="{FF2B5EF4-FFF2-40B4-BE49-F238E27FC236}">
                <a16:creationId xmlns:a16="http://schemas.microsoft.com/office/drawing/2014/main" xmlns="" id="{9F20F38A-8CDC-4829-9859-8388C8B648C2}"/>
              </a:ext>
            </a:extLst>
          </p:cNvPr>
          <p:cNvSpPr txBox="1">
            <a:spLocks noGrp="1"/>
          </p:cNvSpPr>
          <p:nvPr>
            <p:ph type="sldNum" sz="quarter" idx="8"/>
          </p:nvPr>
        </p:nvSpPr>
        <p:spPr>
          <a:xfrm>
            <a:off x="6553203" y="6245223"/>
            <a:ext cx="2133596" cy="476246"/>
          </a:xfrm>
        </p:spPr>
        <p:txBody>
          <a:bodyPr/>
          <a:lstStyle>
            <a:lvl1pPr>
              <a:defRPr/>
            </a:lvl1pPr>
          </a:lstStyle>
          <a:p>
            <a:pPr lvl="0"/>
            <a:fld id="{11AF9B70-4E82-489C-9C56-8225F4412CDA}" type="slidenum">
              <a:t>‹#›</a:t>
            </a:fld>
            <a:endParaRPr lang="tr-TR"/>
          </a:p>
        </p:txBody>
      </p:sp>
    </p:spTree>
    <p:extLst>
      <p:ext uri="{BB962C8B-B14F-4D97-AF65-F5344CB8AC3E}">
        <p14:creationId xmlns:p14="http://schemas.microsoft.com/office/powerpoint/2010/main" val="66790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B4371F14-A892-43DF-8965-4340C0A704CC}"/>
              </a:ext>
            </a:extLst>
          </p:cNvPr>
          <p:cNvSpPr txBox="1">
            <a:spLocks noGrp="1"/>
          </p:cNvSpPr>
          <p:nvPr>
            <p:ph type="title"/>
          </p:nvPr>
        </p:nvSpPr>
        <p:spPr>
          <a:xfrm>
            <a:off x="1792288" y="4800600"/>
            <a:ext cx="5486400" cy="566735"/>
          </a:xfrm>
        </p:spPr>
        <p:txBody>
          <a:bodyPr anchor="b" anchorCtr="0"/>
          <a:lstStyle>
            <a:lvl1pPr algn="l">
              <a:defRPr sz="2000" b="1"/>
            </a:lvl1pPr>
          </a:lstStyle>
          <a:p>
            <a:pPr lvl="0"/>
            <a:r>
              <a:rPr lang="tr-TR"/>
              <a:t>Asıl başlık stili için tıklatın</a:t>
            </a:r>
          </a:p>
        </p:txBody>
      </p:sp>
      <p:sp>
        <p:nvSpPr>
          <p:cNvPr id="3" name="Resim Yer Tutucusu 2">
            <a:extLst>
              <a:ext uri="{FF2B5EF4-FFF2-40B4-BE49-F238E27FC236}">
                <a16:creationId xmlns:a16="http://schemas.microsoft.com/office/drawing/2014/main" xmlns="" id="{FFD6F75F-6A96-45EA-95B1-6C5FDB5B4A8C}"/>
              </a:ext>
            </a:extLst>
          </p:cNvPr>
          <p:cNvSpPr txBox="1">
            <a:spLocks noGrp="1"/>
          </p:cNvSpPr>
          <p:nvPr>
            <p:ph type="pic" idx="1"/>
          </p:nvPr>
        </p:nvSpPr>
        <p:spPr>
          <a:xfrm>
            <a:off x="1792288" y="612776"/>
            <a:ext cx="5486400" cy="4114800"/>
          </a:xfrm>
        </p:spPr>
        <p:txBody>
          <a:bodyPr/>
          <a:lstStyle>
            <a:lvl1pPr>
              <a:buNone/>
              <a:defRPr lang="en-US"/>
            </a:lvl1pPr>
          </a:lstStyle>
          <a:p>
            <a:pPr lvl="0"/>
            <a:endParaRPr lang="en-US"/>
          </a:p>
        </p:txBody>
      </p:sp>
      <p:sp>
        <p:nvSpPr>
          <p:cNvPr id="4" name="Metin Yer Tutucusu 3">
            <a:extLst>
              <a:ext uri="{FF2B5EF4-FFF2-40B4-BE49-F238E27FC236}">
                <a16:creationId xmlns:a16="http://schemas.microsoft.com/office/drawing/2014/main" xmlns="" id="{4060D207-67A6-40B7-9197-1A8D8A6EECE5}"/>
              </a:ext>
            </a:extLst>
          </p:cNvPr>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tr-TR"/>
              <a:t>Asıl metin stillerini düzenlemek için tıklayın</a:t>
            </a:r>
            <a:endParaRPr lang="en-US"/>
          </a:p>
        </p:txBody>
      </p:sp>
      <p:sp>
        <p:nvSpPr>
          <p:cNvPr id="5" name="Tarih Yer Tutucusu 4">
            <a:extLst>
              <a:ext uri="{FF2B5EF4-FFF2-40B4-BE49-F238E27FC236}">
                <a16:creationId xmlns:a16="http://schemas.microsoft.com/office/drawing/2014/main" xmlns="" id="{6D0CD6BE-8F0C-4B69-B929-BDEA565879D0}"/>
              </a:ext>
            </a:extLst>
          </p:cNvPr>
          <p:cNvSpPr txBox="1">
            <a:spLocks noGrp="1"/>
          </p:cNvSpPr>
          <p:nvPr>
            <p:ph type="dt" sz="half" idx="7"/>
          </p:nvPr>
        </p:nvSpPr>
        <p:spPr>
          <a:xfrm>
            <a:off x="457200" y="6245223"/>
            <a:ext cx="2133596" cy="476246"/>
          </a:xfrm>
        </p:spPr>
        <p:txBody>
          <a:bodyPr/>
          <a:lstStyle>
            <a:lvl1pPr>
              <a:defRPr/>
            </a:lvl1pPr>
          </a:lstStyle>
          <a:p>
            <a:pPr lvl="0"/>
            <a:endParaRPr lang="tr-TR"/>
          </a:p>
        </p:txBody>
      </p:sp>
      <p:sp>
        <p:nvSpPr>
          <p:cNvPr id="6" name="Altbilgi Yer Tutucusu 5">
            <a:extLst>
              <a:ext uri="{FF2B5EF4-FFF2-40B4-BE49-F238E27FC236}">
                <a16:creationId xmlns:a16="http://schemas.microsoft.com/office/drawing/2014/main" xmlns="" id="{93DF85C1-FCF2-4F7E-9A58-A3555EB17A1E}"/>
              </a:ext>
            </a:extLst>
          </p:cNvPr>
          <p:cNvSpPr txBox="1">
            <a:spLocks noGrp="1"/>
          </p:cNvSpPr>
          <p:nvPr>
            <p:ph type="ftr" sz="quarter" idx="9"/>
          </p:nvPr>
        </p:nvSpPr>
        <p:spPr>
          <a:xfrm>
            <a:off x="3124203" y="6245223"/>
            <a:ext cx="2895603" cy="476246"/>
          </a:xfrm>
        </p:spPr>
        <p:txBody>
          <a:bodyPr/>
          <a:lstStyle>
            <a:lvl1pPr>
              <a:defRPr/>
            </a:lvl1pPr>
          </a:lstStyle>
          <a:p>
            <a:pPr lvl="0"/>
            <a:endParaRPr lang="tr-TR"/>
          </a:p>
        </p:txBody>
      </p:sp>
      <p:sp>
        <p:nvSpPr>
          <p:cNvPr id="7" name="Slayt Numarası Yer Tutucusu 6">
            <a:extLst>
              <a:ext uri="{FF2B5EF4-FFF2-40B4-BE49-F238E27FC236}">
                <a16:creationId xmlns:a16="http://schemas.microsoft.com/office/drawing/2014/main" xmlns="" id="{E1A5303A-8BC6-4AE5-A65F-55E9CCAD368E}"/>
              </a:ext>
            </a:extLst>
          </p:cNvPr>
          <p:cNvSpPr txBox="1">
            <a:spLocks noGrp="1"/>
          </p:cNvSpPr>
          <p:nvPr>
            <p:ph type="sldNum" sz="quarter" idx="8"/>
          </p:nvPr>
        </p:nvSpPr>
        <p:spPr>
          <a:xfrm>
            <a:off x="6553203" y="6245223"/>
            <a:ext cx="2133596" cy="476246"/>
          </a:xfrm>
        </p:spPr>
        <p:txBody>
          <a:bodyPr/>
          <a:lstStyle>
            <a:lvl1pPr>
              <a:defRPr/>
            </a:lvl1pPr>
          </a:lstStyle>
          <a:p>
            <a:pPr lvl="0"/>
            <a:fld id="{C8F64267-EEE9-4803-9034-B699DD0020E1}" type="slidenum">
              <a:t>‹#›</a:t>
            </a:fld>
            <a:endParaRPr lang="tr-TR"/>
          </a:p>
        </p:txBody>
      </p:sp>
    </p:spTree>
    <p:extLst>
      <p:ext uri="{BB962C8B-B14F-4D97-AF65-F5344CB8AC3E}">
        <p14:creationId xmlns:p14="http://schemas.microsoft.com/office/powerpoint/2010/main" val="3848253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4BBCF36B-E69D-4CCB-9D0A-682FF25EF994}"/>
              </a:ext>
            </a:extLst>
          </p:cNvPr>
          <p:cNvSpPr txBox="1">
            <a:spLocks noGrp="1"/>
          </p:cNvSpPr>
          <p:nvPr>
            <p:ph type="title"/>
          </p:nvPr>
        </p:nvSpPr>
        <p:spPr>
          <a:xfrm>
            <a:off x="457200" y="274320"/>
            <a:ext cx="8229600" cy="1145286"/>
          </a:xfrm>
        </p:spPr>
        <p:txBody>
          <a:bodyPr/>
          <a:lstStyle>
            <a:lvl1pPr>
              <a:defRPr/>
            </a:lvl1pPr>
          </a:lstStyle>
          <a:p>
            <a:pPr lvl="0"/>
            <a:r>
              <a:rPr lang="tr-TR"/>
              <a:t>Asıl başlık stili için tıklatın</a:t>
            </a:r>
          </a:p>
        </p:txBody>
      </p:sp>
      <p:sp>
        <p:nvSpPr>
          <p:cNvPr id="3" name="Dikey Metin Yer Tutucusu 2">
            <a:extLst>
              <a:ext uri="{FF2B5EF4-FFF2-40B4-BE49-F238E27FC236}">
                <a16:creationId xmlns:a16="http://schemas.microsoft.com/office/drawing/2014/main" xmlns="" id="{BFD8FFB7-8D75-4925-8C0C-07FAAEAE18F2}"/>
              </a:ext>
            </a:extLst>
          </p:cNvPr>
          <p:cNvSpPr txBox="1">
            <a:spLocks noGrp="1"/>
          </p:cNvSpPr>
          <p:nvPr>
            <p:ph type="body" orient="vert" idx="1"/>
          </p:nvPr>
        </p:nvSpPr>
        <p:spPr>
          <a:xfrm>
            <a:off x="457200" y="1604772"/>
            <a:ext cx="8229600" cy="4505705"/>
          </a:xfrm>
        </p:spPr>
        <p:txBody>
          <a:bodyPr vert="eaVert"/>
          <a:lstStyle>
            <a:lvl1pPr>
              <a:defRPr/>
            </a:lvl1pPr>
            <a:lvl2pPr>
              <a:defRPr/>
            </a:lvl2pPr>
            <a:lvl3pPr>
              <a:defRPr/>
            </a:lvl3pPr>
            <a:lvl4pPr>
              <a:defRPr/>
            </a:lvl4pPr>
            <a:lvl5pPr>
              <a:defRPr/>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Tarih Yer Tutucusu 3">
            <a:extLst>
              <a:ext uri="{FF2B5EF4-FFF2-40B4-BE49-F238E27FC236}">
                <a16:creationId xmlns:a16="http://schemas.microsoft.com/office/drawing/2014/main" xmlns="" id="{153BF024-BB7D-4DED-B9DC-6A765CB0CA38}"/>
              </a:ext>
            </a:extLst>
          </p:cNvPr>
          <p:cNvSpPr txBox="1">
            <a:spLocks noGrp="1"/>
          </p:cNvSpPr>
          <p:nvPr>
            <p:ph type="dt" sz="half" idx="7"/>
          </p:nvPr>
        </p:nvSpPr>
        <p:spPr>
          <a:xfrm>
            <a:off x="457200" y="6245223"/>
            <a:ext cx="2133596" cy="476246"/>
          </a:xfrm>
        </p:spPr>
        <p:txBody>
          <a:bodyPr/>
          <a:lstStyle>
            <a:lvl1pPr>
              <a:defRPr/>
            </a:lvl1pPr>
          </a:lstStyle>
          <a:p>
            <a:pPr lvl="0"/>
            <a:endParaRPr lang="tr-TR"/>
          </a:p>
        </p:txBody>
      </p:sp>
      <p:sp>
        <p:nvSpPr>
          <p:cNvPr id="5" name="Altbilgi Yer Tutucusu 4">
            <a:extLst>
              <a:ext uri="{FF2B5EF4-FFF2-40B4-BE49-F238E27FC236}">
                <a16:creationId xmlns:a16="http://schemas.microsoft.com/office/drawing/2014/main" xmlns="" id="{1D8D7ED8-345E-44D1-A725-66435D88FFD3}"/>
              </a:ext>
            </a:extLst>
          </p:cNvPr>
          <p:cNvSpPr txBox="1">
            <a:spLocks noGrp="1"/>
          </p:cNvSpPr>
          <p:nvPr>
            <p:ph type="ftr" sz="quarter" idx="9"/>
          </p:nvPr>
        </p:nvSpPr>
        <p:spPr>
          <a:xfrm>
            <a:off x="3124203" y="6245223"/>
            <a:ext cx="2895603" cy="476246"/>
          </a:xfrm>
        </p:spPr>
        <p:txBody>
          <a:bodyPr/>
          <a:lstStyle>
            <a:lvl1pPr>
              <a:defRPr/>
            </a:lvl1pPr>
          </a:lstStyle>
          <a:p>
            <a:pPr lvl="0"/>
            <a:endParaRPr lang="tr-TR"/>
          </a:p>
        </p:txBody>
      </p:sp>
      <p:sp>
        <p:nvSpPr>
          <p:cNvPr id="6" name="Slayt Numarası Yer Tutucusu 5">
            <a:extLst>
              <a:ext uri="{FF2B5EF4-FFF2-40B4-BE49-F238E27FC236}">
                <a16:creationId xmlns:a16="http://schemas.microsoft.com/office/drawing/2014/main" xmlns="" id="{1ECDA582-D04F-42AB-9574-ED220C44002A}"/>
              </a:ext>
            </a:extLst>
          </p:cNvPr>
          <p:cNvSpPr txBox="1">
            <a:spLocks noGrp="1"/>
          </p:cNvSpPr>
          <p:nvPr>
            <p:ph type="sldNum" sz="quarter" idx="8"/>
          </p:nvPr>
        </p:nvSpPr>
        <p:spPr>
          <a:xfrm>
            <a:off x="6553203" y="6245223"/>
            <a:ext cx="2133596" cy="476246"/>
          </a:xfrm>
        </p:spPr>
        <p:txBody>
          <a:bodyPr/>
          <a:lstStyle>
            <a:lvl1pPr>
              <a:defRPr/>
            </a:lvl1pPr>
          </a:lstStyle>
          <a:p>
            <a:pPr lvl="0"/>
            <a:fld id="{30F22880-4B89-44B7-B8FC-2DD92C560AE4}" type="slidenum">
              <a:t>‹#›</a:t>
            </a:fld>
            <a:endParaRPr lang="tr-TR"/>
          </a:p>
        </p:txBody>
      </p:sp>
    </p:spTree>
    <p:extLst>
      <p:ext uri="{BB962C8B-B14F-4D97-AF65-F5344CB8AC3E}">
        <p14:creationId xmlns:p14="http://schemas.microsoft.com/office/powerpoint/2010/main" val="3320979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CE509BF9-8085-4256-8FAE-6133A51F3FBD}"/>
              </a:ext>
            </a:extLst>
          </p:cNvPr>
          <p:cNvSpPr txBox="1">
            <a:spLocks noGrp="1"/>
          </p:cNvSpPr>
          <p:nvPr>
            <p:ph type="title" orient="vert"/>
          </p:nvPr>
        </p:nvSpPr>
        <p:spPr>
          <a:xfrm>
            <a:off x="6629400" y="274320"/>
            <a:ext cx="2057400" cy="5849873"/>
          </a:xfrm>
        </p:spPr>
        <p:txBody>
          <a:bodyPr vert="eaVert"/>
          <a:lstStyle>
            <a:lvl1pPr>
              <a:defRPr/>
            </a:lvl1pPr>
          </a:lstStyle>
          <a:p>
            <a:pPr lvl="0"/>
            <a:r>
              <a:rPr lang="tr-TR"/>
              <a:t>Asıl başlık stili için tıklatın</a:t>
            </a:r>
          </a:p>
        </p:txBody>
      </p:sp>
      <p:sp>
        <p:nvSpPr>
          <p:cNvPr id="3" name="Dikey Metin Yer Tutucusu 2">
            <a:extLst>
              <a:ext uri="{FF2B5EF4-FFF2-40B4-BE49-F238E27FC236}">
                <a16:creationId xmlns:a16="http://schemas.microsoft.com/office/drawing/2014/main" xmlns="" id="{C6E9DAA2-0856-4B67-872E-4265D6308747}"/>
              </a:ext>
            </a:extLst>
          </p:cNvPr>
          <p:cNvSpPr txBox="1">
            <a:spLocks noGrp="1"/>
          </p:cNvSpPr>
          <p:nvPr>
            <p:ph type="body" orient="vert" idx="1"/>
          </p:nvPr>
        </p:nvSpPr>
        <p:spPr>
          <a:xfrm>
            <a:off x="457200" y="274320"/>
            <a:ext cx="6016752" cy="5849873"/>
          </a:xfrm>
        </p:spPr>
        <p:txBody>
          <a:bodyPr vert="eaVert"/>
          <a:lstStyle>
            <a:lvl1pPr>
              <a:defRPr/>
            </a:lvl1pPr>
            <a:lvl2pPr>
              <a:defRPr/>
            </a:lvl2pPr>
            <a:lvl3pPr>
              <a:defRPr/>
            </a:lvl3pPr>
            <a:lvl4pPr>
              <a:defRPr/>
            </a:lvl4pPr>
            <a:lvl5pPr>
              <a:defRPr/>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Tarih Yer Tutucusu 3">
            <a:extLst>
              <a:ext uri="{FF2B5EF4-FFF2-40B4-BE49-F238E27FC236}">
                <a16:creationId xmlns:a16="http://schemas.microsoft.com/office/drawing/2014/main" xmlns="" id="{F80122CB-ACA5-4F44-A749-776BE81964C5}"/>
              </a:ext>
            </a:extLst>
          </p:cNvPr>
          <p:cNvSpPr txBox="1">
            <a:spLocks noGrp="1"/>
          </p:cNvSpPr>
          <p:nvPr>
            <p:ph type="dt" sz="half" idx="7"/>
          </p:nvPr>
        </p:nvSpPr>
        <p:spPr>
          <a:xfrm>
            <a:off x="457200" y="6245223"/>
            <a:ext cx="2133596" cy="476246"/>
          </a:xfrm>
        </p:spPr>
        <p:txBody>
          <a:bodyPr/>
          <a:lstStyle>
            <a:lvl1pPr>
              <a:defRPr/>
            </a:lvl1pPr>
          </a:lstStyle>
          <a:p>
            <a:pPr lvl="0"/>
            <a:endParaRPr lang="tr-TR"/>
          </a:p>
        </p:txBody>
      </p:sp>
      <p:sp>
        <p:nvSpPr>
          <p:cNvPr id="5" name="Altbilgi Yer Tutucusu 4">
            <a:extLst>
              <a:ext uri="{FF2B5EF4-FFF2-40B4-BE49-F238E27FC236}">
                <a16:creationId xmlns:a16="http://schemas.microsoft.com/office/drawing/2014/main" xmlns="" id="{D42D30E7-E009-492B-91B1-2C9425387D21}"/>
              </a:ext>
            </a:extLst>
          </p:cNvPr>
          <p:cNvSpPr txBox="1">
            <a:spLocks noGrp="1"/>
          </p:cNvSpPr>
          <p:nvPr>
            <p:ph type="ftr" sz="quarter" idx="9"/>
          </p:nvPr>
        </p:nvSpPr>
        <p:spPr>
          <a:xfrm>
            <a:off x="3124203" y="6245223"/>
            <a:ext cx="2895603" cy="476246"/>
          </a:xfrm>
        </p:spPr>
        <p:txBody>
          <a:bodyPr/>
          <a:lstStyle>
            <a:lvl1pPr>
              <a:defRPr/>
            </a:lvl1pPr>
          </a:lstStyle>
          <a:p>
            <a:pPr lvl="0"/>
            <a:endParaRPr lang="tr-TR"/>
          </a:p>
        </p:txBody>
      </p:sp>
      <p:sp>
        <p:nvSpPr>
          <p:cNvPr id="6" name="Slayt Numarası Yer Tutucusu 5">
            <a:extLst>
              <a:ext uri="{FF2B5EF4-FFF2-40B4-BE49-F238E27FC236}">
                <a16:creationId xmlns:a16="http://schemas.microsoft.com/office/drawing/2014/main" xmlns="" id="{7B475B08-7FB1-44BE-A7B4-177F78668D5F}"/>
              </a:ext>
            </a:extLst>
          </p:cNvPr>
          <p:cNvSpPr txBox="1">
            <a:spLocks noGrp="1"/>
          </p:cNvSpPr>
          <p:nvPr>
            <p:ph type="sldNum" sz="quarter" idx="8"/>
          </p:nvPr>
        </p:nvSpPr>
        <p:spPr>
          <a:xfrm>
            <a:off x="6553203" y="6245223"/>
            <a:ext cx="2133596" cy="476246"/>
          </a:xfrm>
        </p:spPr>
        <p:txBody>
          <a:bodyPr/>
          <a:lstStyle>
            <a:lvl1pPr>
              <a:defRPr/>
            </a:lvl1pPr>
          </a:lstStyle>
          <a:p>
            <a:pPr lvl="0"/>
            <a:fld id="{FBB321F6-2F27-4628-B57C-C0A244886B35}" type="slidenum">
              <a:t>‹#›</a:t>
            </a:fld>
            <a:endParaRPr lang="tr-TR"/>
          </a:p>
        </p:txBody>
      </p:sp>
    </p:spTree>
    <p:extLst>
      <p:ext uri="{BB962C8B-B14F-4D97-AF65-F5344CB8AC3E}">
        <p14:creationId xmlns:p14="http://schemas.microsoft.com/office/powerpoint/2010/main" val="334601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xmlns="" id="{59529910-E66C-47AD-99E4-56ADD6C0287E}"/>
              </a:ext>
            </a:extLst>
          </p:cNvPr>
          <p:cNvSpPr txBox="1">
            <a:spLocks noGrp="1"/>
          </p:cNvSpPr>
          <p:nvPr>
            <p:ph type="title"/>
          </p:nvPr>
        </p:nvSpPr>
        <p:spPr>
          <a:xfrm>
            <a:off x="457200" y="274640"/>
            <a:ext cx="8229600" cy="1143000"/>
          </a:xfrm>
          <a:prstGeom prst="rect">
            <a:avLst/>
          </a:prstGeom>
          <a:noFill/>
          <a:ln>
            <a:noFill/>
          </a:ln>
        </p:spPr>
        <p:txBody>
          <a:bodyPr vert="horz" wrap="square" lIns="91440" tIns="45720" rIns="91440" bIns="45720" anchor="ctr" anchorCtr="1" compatLnSpc="1">
            <a:noAutofit/>
          </a:bodyPr>
          <a:lstStyle/>
          <a:p>
            <a:pPr lvl="0"/>
            <a:r>
              <a:rPr lang="tr-TR"/>
              <a:t>Asıl başlık stili için tıklatın</a:t>
            </a:r>
          </a:p>
        </p:txBody>
      </p:sp>
      <p:sp>
        <p:nvSpPr>
          <p:cNvPr id="3" name="Rectangle 3">
            <a:extLst>
              <a:ext uri="{FF2B5EF4-FFF2-40B4-BE49-F238E27FC236}">
                <a16:creationId xmlns:a16="http://schemas.microsoft.com/office/drawing/2014/main" xmlns="" id="{A997470C-AB8F-44DB-BBE9-EF9B02A0DB0C}"/>
              </a:ext>
            </a:extLst>
          </p:cNvPr>
          <p:cNvSpPr txBox="1">
            <a:spLocks noGrp="1"/>
          </p:cNvSpPr>
          <p:nvPr>
            <p:ph type="body" idx="1"/>
          </p:nvPr>
        </p:nvSpPr>
        <p:spPr>
          <a:xfrm>
            <a:off x="457200" y="1600200"/>
            <a:ext cx="8229600" cy="4525959"/>
          </a:xfrm>
          <a:prstGeom prst="rect">
            <a:avLst/>
          </a:prstGeom>
          <a:noFill/>
          <a:ln>
            <a:noFill/>
          </a:ln>
        </p:spPr>
        <p:txBody>
          <a:bodyPr vert="horz" wrap="square" lIns="91440" tIns="45720" rIns="91440" bIns="45720" anchor="t" anchorCtr="0" compatLnSpc="1">
            <a:no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a:extLst>
              <a:ext uri="{FF2B5EF4-FFF2-40B4-BE49-F238E27FC236}">
                <a16:creationId xmlns:a16="http://schemas.microsoft.com/office/drawing/2014/main" xmlns="" id="{C188A597-73EC-4B9C-B5E3-A204EBB79BB9}"/>
              </a:ext>
            </a:extLst>
          </p:cNvPr>
          <p:cNvSpPr txBox="1">
            <a:spLocks noGrp="1"/>
          </p:cNvSpPr>
          <p:nvPr>
            <p:ph type="dt" sz="half" idx="2"/>
          </p:nvPr>
        </p:nvSpPr>
        <p:spPr>
          <a:xfrm>
            <a:off x="457200" y="6245223"/>
            <a:ext cx="2133596" cy="476246"/>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tr-TR" sz="1400" b="0" i="0" u="none" strike="noStrike" kern="0" cap="none" spc="0" baseline="0">
                <a:solidFill>
                  <a:srgbClr val="000000"/>
                </a:solidFill>
                <a:uFillTx/>
                <a:latin typeface="Arial"/>
                <a:ea typeface="Arial"/>
              </a:defRPr>
            </a:lvl1pPr>
          </a:lstStyle>
          <a:p>
            <a:pPr lvl="0"/>
            <a:endParaRPr lang="tr-TR"/>
          </a:p>
        </p:txBody>
      </p:sp>
      <p:sp>
        <p:nvSpPr>
          <p:cNvPr id="5" name="Rectangle 5">
            <a:extLst>
              <a:ext uri="{FF2B5EF4-FFF2-40B4-BE49-F238E27FC236}">
                <a16:creationId xmlns:a16="http://schemas.microsoft.com/office/drawing/2014/main" xmlns="" id="{BD65A32D-AC2A-4D74-ABCA-8E63C742A2F3}"/>
              </a:ext>
            </a:extLst>
          </p:cNvPr>
          <p:cNvSpPr txBox="1">
            <a:spLocks noGrp="1"/>
          </p:cNvSpPr>
          <p:nvPr>
            <p:ph type="ftr" sz="quarter" idx="3"/>
          </p:nvPr>
        </p:nvSpPr>
        <p:spPr>
          <a:xfrm>
            <a:off x="3124203" y="6245223"/>
            <a:ext cx="2895603" cy="476246"/>
          </a:xfrm>
          <a:prstGeom prst="rect">
            <a:avLst/>
          </a:prstGeom>
          <a:noFill/>
          <a:ln>
            <a:noFill/>
          </a:ln>
        </p:spPr>
        <p:txBody>
          <a:bodyPr vert="horz" wrap="square" lIns="91440" tIns="45720" rIns="91440" bIns="45720" anchor="t" anchorCtr="1" compatLnSpc="1">
            <a:noAutofit/>
          </a:bodyPr>
          <a:lstStyle>
            <a:lvl1pPr marL="0" marR="0" lvl="0" indent="0" algn="ctr" defTabSz="914400" rtl="0" fontAlgn="auto" hangingPunct="1">
              <a:lnSpc>
                <a:spcPct val="100000"/>
              </a:lnSpc>
              <a:spcBef>
                <a:spcPts val="0"/>
              </a:spcBef>
              <a:spcAft>
                <a:spcPts val="0"/>
              </a:spcAft>
              <a:buNone/>
              <a:tabLst/>
              <a:defRPr lang="tr-TR" sz="1400" b="0" i="0" u="none" strike="noStrike" kern="0" cap="none" spc="0" baseline="0">
                <a:solidFill>
                  <a:srgbClr val="000000"/>
                </a:solidFill>
                <a:uFillTx/>
                <a:latin typeface="Arial"/>
                <a:ea typeface="Arial"/>
              </a:defRPr>
            </a:lvl1pPr>
          </a:lstStyle>
          <a:p>
            <a:pPr lvl="0"/>
            <a:endParaRPr lang="tr-TR"/>
          </a:p>
        </p:txBody>
      </p:sp>
      <p:sp>
        <p:nvSpPr>
          <p:cNvPr id="6" name="Rectangle 6">
            <a:extLst>
              <a:ext uri="{FF2B5EF4-FFF2-40B4-BE49-F238E27FC236}">
                <a16:creationId xmlns:a16="http://schemas.microsoft.com/office/drawing/2014/main" xmlns="" id="{1B72927D-C83C-497F-B974-53109EAADBE2}"/>
              </a:ext>
            </a:extLst>
          </p:cNvPr>
          <p:cNvSpPr txBox="1">
            <a:spLocks noGrp="1"/>
          </p:cNvSpPr>
          <p:nvPr>
            <p:ph type="sldNum" sz="quarter" idx="4"/>
          </p:nvPr>
        </p:nvSpPr>
        <p:spPr>
          <a:xfrm>
            <a:off x="6553203" y="6245223"/>
            <a:ext cx="2133596" cy="476246"/>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tr-TR" sz="1400" b="0" i="0" u="none" strike="noStrike" kern="0" cap="none" spc="0" baseline="0">
                <a:solidFill>
                  <a:srgbClr val="000000"/>
                </a:solidFill>
                <a:uFillTx/>
                <a:latin typeface="Arial"/>
                <a:ea typeface="Arial"/>
              </a:defRPr>
            </a:lvl1pPr>
          </a:lstStyle>
          <a:p>
            <a:pPr lvl="0"/>
            <a:fld id="{95A528F4-1E9B-45D6-B656-47756629B75C}" type="slidenum">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marR="0" lvl="0" indent="0" algn="ctr" defTabSz="914400" rtl="0" fontAlgn="auto" hangingPunct="0">
        <a:lnSpc>
          <a:spcPct val="100000"/>
        </a:lnSpc>
        <a:spcBef>
          <a:spcPts val="0"/>
        </a:spcBef>
        <a:spcAft>
          <a:spcPts val="0"/>
        </a:spcAft>
        <a:buNone/>
        <a:tabLst/>
        <a:defRPr lang="tr-TR" sz="4400" b="0" i="0" u="none" strike="noStrike" kern="0" cap="none" spc="0" baseline="0">
          <a:solidFill>
            <a:srgbClr val="000000"/>
          </a:solidFill>
          <a:uFillTx/>
          <a:latin typeface="Arial"/>
          <a:ea typeface="Arial"/>
        </a:defRPr>
      </a:lvl1pPr>
    </p:titleStyle>
    <p:bodyStyle>
      <a:lvl1pPr marL="342900" marR="0" lvl="0" indent="-342900" algn="l" defTabSz="914400" rtl="0" fontAlgn="auto" hangingPunct="0">
        <a:lnSpc>
          <a:spcPct val="100000"/>
        </a:lnSpc>
        <a:spcBef>
          <a:spcPts val="800"/>
        </a:spcBef>
        <a:spcAft>
          <a:spcPts val="0"/>
        </a:spcAft>
        <a:buSzPct val="100000"/>
        <a:buChar char="•"/>
        <a:tabLst/>
        <a:defRPr lang="tr-TR" sz="3200" b="0" i="0" u="none" strike="noStrike" kern="0" cap="none" spc="0" baseline="0">
          <a:solidFill>
            <a:srgbClr val="000000"/>
          </a:solidFill>
          <a:uFillTx/>
          <a:latin typeface="Arial"/>
          <a:ea typeface="Arial"/>
        </a:defRPr>
      </a:lvl1pPr>
      <a:lvl2pPr marL="742950" marR="0" lvl="1" indent="-285750" algn="l" defTabSz="914400" rtl="0" fontAlgn="auto" hangingPunct="0">
        <a:lnSpc>
          <a:spcPct val="100000"/>
        </a:lnSpc>
        <a:spcBef>
          <a:spcPts val="700"/>
        </a:spcBef>
        <a:spcAft>
          <a:spcPts val="0"/>
        </a:spcAft>
        <a:buSzPct val="100000"/>
        <a:buChar char="–"/>
        <a:tabLst/>
        <a:defRPr lang="tr-TR" sz="2800" b="0" i="0" u="none" strike="noStrike" kern="0" cap="none" spc="0" baseline="0">
          <a:solidFill>
            <a:srgbClr val="000000"/>
          </a:solidFill>
          <a:uFillTx/>
          <a:latin typeface="Arial"/>
          <a:ea typeface="Arial"/>
        </a:defRPr>
      </a:lvl2pPr>
      <a:lvl3pPr marL="1143000" marR="0" lvl="2" indent="-228600" algn="l" defTabSz="914400" rtl="0" fontAlgn="auto" hangingPunct="0">
        <a:lnSpc>
          <a:spcPct val="100000"/>
        </a:lnSpc>
        <a:spcBef>
          <a:spcPts val="600"/>
        </a:spcBef>
        <a:spcAft>
          <a:spcPts val="0"/>
        </a:spcAft>
        <a:buSzPct val="100000"/>
        <a:buChar char="•"/>
        <a:tabLst/>
        <a:defRPr lang="tr-TR" sz="2400" b="0" i="0" u="none" strike="noStrike" kern="0" cap="none" spc="0" baseline="0">
          <a:solidFill>
            <a:srgbClr val="000000"/>
          </a:solidFill>
          <a:uFillTx/>
          <a:latin typeface="Arial"/>
          <a:ea typeface="Arial"/>
        </a:defRPr>
      </a:lvl3pPr>
      <a:lvl4pPr marL="1600200" marR="0" lvl="3" indent="-228600" algn="l" defTabSz="914400" rtl="0" fontAlgn="auto" hangingPunct="0">
        <a:lnSpc>
          <a:spcPct val="100000"/>
        </a:lnSpc>
        <a:spcBef>
          <a:spcPts val="500"/>
        </a:spcBef>
        <a:spcAft>
          <a:spcPts val="0"/>
        </a:spcAft>
        <a:buSzPct val="100000"/>
        <a:buChar char="–"/>
        <a:tabLst/>
        <a:defRPr lang="tr-TR" sz="2000" b="0" i="0" u="none" strike="noStrike" kern="0" cap="none" spc="0" baseline="0">
          <a:solidFill>
            <a:srgbClr val="000000"/>
          </a:solidFill>
          <a:uFillTx/>
          <a:latin typeface="Arial"/>
          <a:ea typeface="Arial"/>
        </a:defRPr>
      </a:lvl4pPr>
      <a:lvl5pPr marL="2057400" marR="0" lvl="4" indent="-228600" algn="l" defTabSz="914400" rtl="0" fontAlgn="auto" hangingPunct="0">
        <a:lnSpc>
          <a:spcPct val="100000"/>
        </a:lnSpc>
        <a:spcBef>
          <a:spcPts val="500"/>
        </a:spcBef>
        <a:spcAft>
          <a:spcPts val="0"/>
        </a:spcAft>
        <a:buSzPct val="100000"/>
        <a:buChar char="»"/>
        <a:tabLst/>
        <a:defRPr lang="tr-TR" sz="2000" b="0" i="0" u="none" strike="noStrike" kern="0" cap="none" spc="0" baseline="0">
          <a:solidFill>
            <a:srgbClr val="000000"/>
          </a:solidFill>
          <a:uFillTx/>
          <a:latin typeface="Arial"/>
          <a:ea typeface="Aria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pic>
        <p:nvPicPr>
          <p:cNvPr id="2" name="Picture 9" descr="sunu kapak">
            <a:extLst>
              <a:ext uri="{FF2B5EF4-FFF2-40B4-BE49-F238E27FC236}">
                <a16:creationId xmlns:a16="http://schemas.microsoft.com/office/drawing/2014/main" xmlns="" id="{D9CC1E03-5090-4A91-ADC5-A91EC0E18B07}"/>
              </a:ext>
            </a:extLst>
          </p:cNvPr>
          <p:cNvPicPr>
            <a:picLocks noChangeAspect="1"/>
          </p:cNvPicPr>
          <p:nvPr/>
        </p:nvPicPr>
        <p:blipFill>
          <a:blip r:embed="rId3"/>
          <a:srcRect/>
          <a:stretch>
            <a:fillRect/>
          </a:stretch>
        </p:blipFill>
        <p:spPr>
          <a:xfrm>
            <a:off x="0" y="0"/>
            <a:ext cx="9144000" cy="6951661"/>
          </a:xfrm>
          <a:prstGeom prst="rect">
            <a:avLst/>
          </a:prstGeom>
          <a:noFill/>
          <a:ln>
            <a:noFill/>
          </a:ln>
        </p:spPr>
      </p:pic>
      <p:sp>
        <p:nvSpPr>
          <p:cNvPr id="3" name="Rectangle 8">
            <a:extLst>
              <a:ext uri="{FF2B5EF4-FFF2-40B4-BE49-F238E27FC236}">
                <a16:creationId xmlns:a16="http://schemas.microsoft.com/office/drawing/2014/main" xmlns="" id="{FB8F96FA-192F-4374-A1FB-15EDDBCC4410}"/>
              </a:ext>
            </a:extLst>
          </p:cNvPr>
          <p:cNvSpPr txBox="1">
            <a:spLocks noGrp="1"/>
          </p:cNvSpPr>
          <p:nvPr>
            <p:ph type="subTitle" idx="4294967295"/>
          </p:nvPr>
        </p:nvSpPr>
        <p:spPr>
          <a:xfrm>
            <a:off x="3047996" y="3276596"/>
            <a:ext cx="6096003" cy="533396"/>
          </a:xfrm>
        </p:spPr>
        <p:txBody>
          <a:bodyPr anchorCtr="1"/>
          <a:lstStyle/>
          <a:p>
            <a:pPr marL="0" lvl="0" algn="ctr" hangingPunct="1">
              <a:lnSpc>
                <a:spcPct val="80000"/>
              </a:lnSpc>
              <a:buNone/>
            </a:pPr>
            <a:r>
              <a:rPr lang="tr-TR" b="1"/>
              <a:t>PSİKOLOJİK TESTLER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52F86E17-6CF9-47FF-A694-47E4A1AAF82C}"/>
              </a:ext>
            </a:extLst>
          </p:cNvPr>
          <p:cNvSpPr txBox="1">
            <a:spLocks noGrp="1"/>
          </p:cNvSpPr>
          <p:nvPr>
            <p:ph type="title" idx="4294967295"/>
          </p:nvPr>
        </p:nvSpPr>
        <p:spPr>
          <a:xfrm>
            <a:off x="457200" y="457200"/>
            <a:ext cx="8229600" cy="715966"/>
          </a:xfrm>
        </p:spPr>
        <p:txBody>
          <a:bodyPr/>
          <a:lstStyle/>
          <a:p>
            <a:pPr lvl="0"/>
            <a:r>
              <a:rPr lang="tr-TR" sz="2800"/>
              <a:t> </a:t>
            </a:r>
            <a:r>
              <a:rPr lang="tr-TR" sz="2800" b="1"/>
              <a:t>Psikolojik Testlerin Tarihçesi ve Gelişimi</a:t>
            </a:r>
          </a:p>
        </p:txBody>
      </p:sp>
      <p:sp>
        <p:nvSpPr>
          <p:cNvPr id="3" name="İçerik Yer Tutucusu 2">
            <a:extLst>
              <a:ext uri="{FF2B5EF4-FFF2-40B4-BE49-F238E27FC236}">
                <a16:creationId xmlns:a16="http://schemas.microsoft.com/office/drawing/2014/main" xmlns="" id="{946AF99C-305B-492F-A02B-2C177D22E15A}"/>
              </a:ext>
            </a:extLst>
          </p:cNvPr>
          <p:cNvSpPr txBox="1">
            <a:spLocks noGrp="1"/>
          </p:cNvSpPr>
          <p:nvPr>
            <p:ph type="body" idx="4294967295"/>
          </p:nvPr>
        </p:nvSpPr>
        <p:spPr>
          <a:xfrm>
            <a:off x="457200" y="1219196"/>
            <a:ext cx="8686800" cy="4668834"/>
          </a:xfrm>
        </p:spPr>
        <p:txBody>
          <a:bodyPr/>
          <a:lstStyle/>
          <a:p>
            <a:pPr lvl="0">
              <a:spcBef>
                <a:spcPts val="500"/>
              </a:spcBef>
            </a:pPr>
            <a:r>
              <a:rPr lang="tr-TR" sz="2000" b="1">
                <a:latin typeface="Times New Roman" pitchFamily="18"/>
              </a:rPr>
              <a:t> Dünyada Psikolojik Testlerin Tarihçesi ve Gelişimi</a:t>
            </a:r>
          </a:p>
          <a:p>
            <a:pPr lvl="0">
              <a:spcBef>
                <a:spcPts val="500"/>
              </a:spcBef>
              <a:buNone/>
            </a:pPr>
            <a:r>
              <a:rPr lang="tr-TR" sz="2000">
                <a:latin typeface="Times New Roman" pitchFamily="18"/>
              </a:rPr>
              <a:t>          19. Yüzyılın Sonuna Kadar Dünyada Psikolojik Testlerin Gelişimi</a:t>
            </a:r>
          </a:p>
          <a:p>
            <a:pPr lvl="0">
              <a:spcBef>
                <a:spcPts val="500"/>
              </a:spcBef>
              <a:buNone/>
            </a:pPr>
            <a:r>
              <a:rPr lang="tr-TR" sz="2000">
                <a:latin typeface="Times New Roman" pitchFamily="18"/>
              </a:rPr>
              <a:t>          19. Yüzyılın Sonundan Günümüze Kadar Dünyada Psikolojik               </a:t>
            </a:r>
          </a:p>
          <a:p>
            <a:pPr lvl="0">
              <a:spcBef>
                <a:spcPts val="500"/>
              </a:spcBef>
              <a:buNone/>
            </a:pPr>
            <a:r>
              <a:rPr lang="tr-TR" sz="2000">
                <a:latin typeface="Times New Roman" pitchFamily="18"/>
              </a:rPr>
              <a:t>          Testlerin Gelişimi</a:t>
            </a:r>
          </a:p>
          <a:p>
            <a:pPr lvl="0">
              <a:spcBef>
                <a:spcPts val="500"/>
              </a:spcBef>
              <a:buNone/>
            </a:pPr>
            <a:r>
              <a:rPr lang="tr-TR" sz="2000">
                <a:latin typeface="Times New Roman" pitchFamily="18"/>
              </a:rPr>
              <a:t>                  </a:t>
            </a:r>
            <a:r>
              <a:rPr lang="tr-TR" sz="2000" i="1">
                <a:latin typeface="Times New Roman" pitchFamily="18"/>
              </a:rPr>
              <a:t>Meslek Kariyer Alanında Modern Testin Gelişimi</a:t>
            </a:r>
          </a:p>
          <a:p>
            <a:pPr lvl="0">
              <a:spcBef>
                <a:spcPts val="500"/>
              </a:spcBef>
              <a:buNone/>
            </a:pPr>
            <a:r>
              <a:rPr lang="tr-TR" sz="2000" i="1">
                <a:latin typeface="Times New Roman" pitchFamily="18"/>
              </a:rPr>
              <a:t>                  Eğitim Alanında Modern Testin Gelişimi</a:t>
            </a:r>
          </a:p>
          <a:p>
            <a:pPr lvl="0">
              <a:spcBef>
                <a:spcPts val="500"/>
              </a:spcBef>
              <a:buNone/>
            </a:pPr>
            <a:r>
              <a:rPr lang="tr-TR" sz="2000" i="1">
                <a:latin typeface="Times New Roman" pitchFamily="18"/>
              </a:rPr>
              <a:t>                  Klinik Psikoloji Alanında Modern Testin Gelişimi</a:t>
            </a:r>
          </a:p>
          <a:p>
            <a:pPr lvl="0">
              <a:spcBef>
                <a:spcPts val="500"/>
              </a:spcBef>
              <a:buNone/>
            </a:pPr>
            <a:r>
              <a:rPr lang="tr-TR" sz="2000" i="1">
                <a:latin typeface="Times New Roman" pitchFamily="18"/>
              </a:rPr>
              <a:t>                  Bilimsel Psikolojide Modern Testin Gelişimi</a:t>
            </a:r>
          </a:p>
          <a:p>
            <a:pPr lvl="0">
              <a:spcBef>
                <a:spcPts val="500"/>
              </a:spcBef>
              <a:buNone/>
            </a:pPr>
            <a:r>
              <a:rPr lang="tr-TR" sz="2000" i="1">
                <a:latin typeface="Times New Roman" pitchFamily="18"/>
              </a:rPr>
              <a:t>                  Modern Psikolojik Testlerin Gelişimi</a:t>
            </a:r>
          </a:p>
          <a:p>
            <a:pPr lvl="0">
              <a:spcBef>
                <a:spcPts val="500"/>
              </a:spcBef>
            </a:pPr>
            <a:r>
              <a:rPr lang="tr-TR" sz="2000" b="1">
                <a:latin typeface="Times New Roman" pitchFamily="18"/>
              </a:rPr>
              <a:t>Türkiye’de Psikolojik Testlerin Tarihçesi ve Gelişimi</a:t>
            </a:r>
          </a:p>
          <a:p>
            <a:pPr lvl="0">
              <a:spcBef>
                <a:spcPts val="500"/>
              </a:spcBef>
              <a:buNone/>
            </a:pPr>
            <a:r>
              <a:rPr lang="tr-TR" sz="2000">
                <a:latin typeface="Times New Roman" pitchFamily="18"/>
              </a:rPr>
              <a:t>         </a:t>
            </a:r>
            <a:r>
              <a:rPr lang="tr-TR" sz="2000" i="1">
                <a:latin typeface="Times New Roman" pitchFamily="18"/>
              </a:rPr>
              <a:t>Türkiye’de Psikolojik Testlerin 20. Yüzyıla Kadar Olan Gelişimi</a:t>
            </a:r>
          </a:p>
          <a:p>
            <a:pPr lvl="0">
              <a:spcBef>
                <a:spcPts val="500"/>
              </a:spcBef>
              <a:buNone/>
            </a:pPr>
            <a:r>
              <a:rPr lang="tr-TR" sz="2000" i="1">
                <a:latin typeface="Times New Roman" pitchFamily="18"/>
              </a:rPr>
              <a:t>         Türkiye’de Psikolojik Testlerin 20. Yüzyıldan Günümüze Kadar </a:t>
            </a:r>
          </a:p>
          <a:p>
            <a:pPr lvl="0">
              <a:spcBef>
                <a:spcPts val="500"/>
              </a:spcBef>
              <a:buNone/>
            </a:pPr>
            <a:r>
              <a:rPr lang="tr-TR" sz="2000" i="1">
                <a:latin typeface="Times New Roman" pitchFamily="18"/>
              </a:rPr>
              <a:t>         Olan Gelişimi</a:t>
            </a:r>
          </a:p>
          <a:p>
            <a:pPr lvl="0">
              <a:spcBef>
                <a:spcPts val="500"/>
              </a:spcBef>
              <a:buNone/>
            </a:pPr>
            <a:r>
              <a:rPr lang="tr-TR" sz="2000">
                <a:latin typeface="Times New Roman" pitchFamily="18"/>
              </a:rPr>
              <a:t>  </a:t>
            </a:r>
          </a:p>
        </p:txBody>
      </p:sp>
      <p:pic>
        <p:nvPicPr>
          <p:cNvPr id="4" name="Picture 4" descr="sunu">
            <a:extLst>
              <a:ext uri="{FF2B5EF4-FFF2-40B4-BE49-F238E27FC236}">
                <a16:creationId xmlns:a16="http://schemas.microsoft.com/office/drawing/2014/main" xmlns="" id="{B0C00CCF-293A-47EB-81E0-EF6436A7745A}"/>
              </a:ext>
            </a:extLst>
          </p:cNvPr>
          <p:cNvPicPr>
            <a:picLocks noChangeAspect="1"/>
          </p:cNvPicPr>
          <p:nvPr/>
        </p:nvPicPr>
        <p:blipFill>
          <a:blip r:embed="rId3"/>
          <a:srcRect/>
          <a:stretch>
            <a:fillRect/>
          </a:stretch>
        </p:blipFill>
        <p:spPr>
          <a:xfrm>
            <a:off x="0" y="5888041"/>
            <a:ext cx="9144000" cy="96995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78E2D9AF-1DF5-463F-9ADE-B4B7F66DDBD6}"/>
              </a:ext>
            </a:extLst>
          </p:cNvPr>
          <p:cNvSpPr txBox="1">
            <a:spLocks noGrp="1"/>
          </p:cNvSpPr>
          <p:nvPr>
            <p:ph type="title" idx="4294967295"/>
          </p:nvPr>
        </p:nvSpPr>
        <p:spPr>
          <a:xfrm>
            <a:off x="685800" y="304796"/>
            <a:ext cx="8001000" cy="1112833"/>
          </a:xfrm>
        </p:spPr>
        <p:txBody>
          <a:bodyPr/>
          <a:lstStyle/>
          <a:p>
            <a:pPr lvl="0"/>
            <a:r>
              <a:rPr lang="tr-TR" sz="2800" b="1"/>
              <a:t>DÜNYADA PSİKOLOJİK TESTLERİN TARİHÇESİ VE GELİŞİMİ</a:t>
            </a:r>
          </a:p>
        </p:txBody>
      </p:sp>
      <p:sp>
        <p:nvSpPr>
          <p:cNvPr id="3" name="İçerik Yer Tutucusu 2">
            <a:extLst>
              <a:ext uri="{FF2B5EF4-FFF2-40B4-BE49-F238E27FC236}">
                <a16:creationId xmlns:a16="http://schemas.microsoft.com/office/drawing/2014/main" xmlns="" id="{5D811759-1700-48E1-813F-3B42319F77A0}"/>
              </a:ext>
            </a:extLst>
          </p:cNvPr>
          <p:cNvSpPr txBox="1">
            <a:spLocks noGrp="1"/>
          </p:cNvSpPr>
          <p:nvPr>
            <p:ph type="body" idx="4294967295"/>
          </p:nvPr>
        </p:nvSpPr>
        <p:spPr>
          <a:xfrm>
            <a:off x="467541" y="1628802"/>
            <a:ext cx="8229600" cy="4525959"/>
          </a:xfrm>
        </p:spPr>
        <p:txBody>
          <a:bodyPr/>
          <a:lstStyle/>
          <a:p>
            <a:pPr marL="0" lvl="0" indent="0">
              <a:lnSpc>
                <a:spcPct val="150000"/>
              </a:lnSpc>
              <a:spcBef>
                <a:spcPts val="600"/>
              </a:spcBef>
              <a:buNone/>
            </a:pPr>
            <a:r>
              <a:rPr lang="tr-TR" sz="2000" i="1">
                <a:latin typeface="Times New Roman" pitchFamily="18"/>
              </a:rPr>
              <a:t>Psikolojik testlerin tarihçesi ve gelişimi iki dönemde ele alınabilir. Bu dönemler;</a:t>
            </a:r>
          </a:p>
          <a:p>
            <a:pPr marL="0" lvl="0" indent="0">
              <a:lnSpc>
                <a:spcPct val="150000"/>
              </a:lnSpc>
              <a:spcBef>
                <a:spcPts val="600"/>
              </a:spcBef>
            </a:pPr>
            <a:r>
              <a:rPr lang="tr-TR" sz="2000">
                <a:latin typeface="Times New Roman" pitchFamily="18"/>
              </a:rPr>
              <a:t>19. yüzyılın sonuna kadar dünyada psikolojik testlerin gelişimi</a:t>
            </a:r>
          </a:p>
          <a:p>
            <a:pPr marL="0" lvl="0" indent="0">
              <a:lnSpc>
                <a:spcPct val="150000"/>
              </a:lnSpc>
              <a:spcBef>
                <a:spcPts val="600"/>
              </a:spcBef>
            </a:pPr>
            <a:r>
              <a:rPr lang="tr-TR" sz="2000">
                <a:latin typeface="Times New Roman" pitchFamily="18"/>
              </a:rPr>
              <a:t>19. yüzyılın sonundan günümüze kadar dünyada psikolojik testlerin gelişimi olarak incelenebilir.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DDFB0E-D2EC-48B9-AC3A-00F4E1D262F4}"/>
              </a:ext>
            </a:extLst>
          </p:cNvPr>
          <p:cNvSpPr txBox="1">
            <a:spLocks noGrp="1"/>
          </p:cNvSpPr>
          <p:nvPr>
            <p:ph type="title" idx="4294967295"/>
          </p:nvPr>
        </p:nvSpPr>
        <p:spPr>
          <a:xfrm>
            <a:off x="611559" y="476667"/>
            <a:ext cx="8229600" cy="936107"/>
          </a:xfrm>
        </p:spPr>
        <p:txBody>
          <a:bodyPr/>
          <a:lstStyle/>
          <a:p>
            <a:pPr lvl="0"/>
            <a:r>
              <a:rPr lang="tr-TR" sz="2800" b="1"/>
              <a:t>19. Yüzyılın Sonuna Kadar Dünyada Psikolojik Testlerin Gelişimi</a:t>
            </a:r>
            <a:r>
              <a:rPr lang="tr-TR"/>
              <a:t/>
            </a:r>
            <a:br>
              <a:rPr lang="tr-TR"/>
            </a:br>
            <a:endParaRPr lang="tr-TR"/>
          </a:p>
        </p:txBody>
      </p:sp>
      <p:sp>
        <p:nvSpPr>
          <p:cNvPr id="3" name="Content Placeholder 2">
            <a:extLst>
              <a:ext uri="{FF2B5EF4-FFF2-40B4-BE49-F238E27FC236}">
                <a16:creationId xmlns:a16="http://schemas.microsoft.com/office/drawing/2014/main" xmlns="" id="{2700CCDE-AD54-44B4-9DD8-CC86B9513228}"/>
              </a:ext>
            </a:extLst>
          </p:cNvPr>
          <p:cNvSpPr txBox="1">
            <a:spLocks noGrp="1"/>
          </p:cNvSpPr>
          <p:nvPr>
            <p:ph type="body" idx="4294967295"/>
          </p:nvPr>
        </p:nvSpPr>
        <p:spPr>
          <a:xfrm>
            <a:off x="457200" y="1124739"/>
            <a:ext cx="8229600" cy="5001411"/>
          </a:xfrm>
        </p:spPr>
        <p:txBody>
          <a:bodyPr/>
          <a:lstStyle/>
          <a:p>
            <a:pPr lvl="0">
              <a:lnSpc>
                <a:spcPct val="150000"/>
              </a:lnSpc>
              <a:spcBef>
                <a:spcPts val="500"/>
              </a:spcBef>
            </a:pPr>
            <a:r>
              <a:rPr lang="tr-TR" sz="2000">
                <a:latin typeface="Times New Roman" pitchFamily="18"/>
              </a:rPr>
              <a:t>Karar verme ihtiyacı insanların hayatlarında hep var olan bir problemdir. Her gün yeni şeyler için karar verme ikilemi yaşarız ve kendimiz veya başkaları için doğru kararı verebilmek adına çaba gösteririz. İnsanoğlu var olduğu andan itibaren sürekli seçim yapmak zorunda kalmıştır. İnsanlığın gelişimi ile beraber doğru ve isabetli karar vermede veya modern dönemlerde kişinin kendisini anlaması adına bir takım testler kullanılmıştır. Psikolojik testler Antik Çağ’dan itibaren kullanılmakta ve önemli kararların verilmesi aşamasında önemli bir yere sahiptir. İnsan özelliklerini tanımak için kullanılan psikolojik testler günümüze gelene kadar da bir takım değişikliklere uğramıştır. Zaman içerisinde de insan özelliklerini tanımak amacı ile kulanılarak psikoloji alanında kullanılan önemli bir araç haline gelmiştir.</a:t>
            </a:r>
          </a:p>
          <a:p>
            <a:pPr lvl="0">
              <a:lnSpc>
                <a:spcPct val="150000"/>
              </a:lnSpc>
              <a:spcBef>
                <a:spcPts val="500"/>
              </a:spcBef>
              <a:buNone/>
            </a:pPr>
            <a:r>
              <a:rPr lang="tr-TR" sz="2000">
                <a:latin typeface="Times New Roman" pitchFamily="18"/>
              </a:rPr>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10">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xmlns="" id="{D1ED6A84-F34E-4F0E-8CF0-D2BF2E3A9FA8}"/>
              </a:ext>
            </a:extLst>
          </p:cNvPr>
          <p:cNvSpPr txBox="1">
            <a:spLocks noGrp="1"/>
          </p:cNvSpPr>
          <p:nvPr>
            <p:ph type="body" idx="4294967295"/>
          </p:nvPr>
        </p:nvSpPr>
        <p:spPr>
          <a:xfrm>
            <a:off x="152403" y="548676"/>
            <a:ext cx="4114800" cy="5577492"/>
          </a:xfrm>
        </p:spPr>
        <p:txBody>
          <a:bodyPr/>
          <a:lstStyle/>
          <a:p>
            <a:pPr lvl="0">
              <a:lnSpc>
                <a:spcPct val="150000"/>
              </a:lnSpc>
              <a:spcBef>
                <a:spcPts val="600"/>
              </a:spcBef>
            </a:pPr>
            <a:r>
              <a:rPr lang="tr-TR" sz="2000">
                <a:latin typeface="Times New Roman" pitchFamily="18"/>
              </a:rPr>
              <a:t>18. yüzyılda Christian von Wolf psikolojinin bir bilim olacağını ve psikolojik ölçmenin bu bilim dalı içerisinden özel bir yere sahip olacağını öngörmüştür. Günümüzde psikolojik testlerin bulunduğu noktaya bakıldığında Wolf’un doğruluğunu bize göstermektedir.</a:t>
            </a:r>
          </a:p>
        </p:txBody>
      </p:sp>
      <p:pic>
        <p:nvPicPr>
          <p:cNvPr id="3" name="Picture 3">
            <a:extLst>
              <a:ext uri="{FF2B5EF4-FFF2-40B4-BE49-F238E27FC236}">
                <a16:creationId xmlns:a16="http://schemas.microsoft.com/office/drawing/2014/main" xmlns="" id="{2AA59AA9-6CF5-4307-9AB0-B05B98ECFCF0}"/>
              </a:ext>
            </a:extLst>
          </p:cNvPr>
          <p:cNvPicPr>
            <a:picLocks noChangeAspect="1"/>
          </p:cNvPicPr>
          <p:nvPr/>
        </p:nvPicPr>
        <p:blipFill>
          <a:blip r:embed="rId3"/>
          <a:srcRect/>
          <a:stretch>
            <a:fillRect/>
          </a:stretch>
        </p:blipFill>
        <p:spPr>
          <a:xfrm>
            <a:off x="4572000" y="0"/>
            <a:ext cx="4575172" cy="6858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9">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xmlns="" id="{09ABA8A5-74F0-4081-9092-CFC28FE7CBA1}"/>
              </a:ext>
            </a:extLst>
          </p:cNvPr>
          <p:cNvSpPr txBox="1">
            <a:spLocks noGrp="1"/>
          </p:cNvSpPr>
          <p:nvPr>
            <p:ph type="body" idx="4294967295"/>
          </p:nvPr>
        </p:nvSpPr>
        <p:spPr>
          <a:xfrm>
            <a:off x="457200" y="914400"/>
            <a:ext cx="8229600" cy="5211759"/>
          </a:xfrm>
        </p:spPr>
        <p:txBody>
          <a:bodyPr/>
          <a:lstStyle/>
          <a:p>
            <a:pPr lvl="0">
              <a:lnSpc>
                <a:spcPct val="150000"/>
              </a:lnSpc>
              <a:spcBef>
                <a:spcPts val="600"/>
              </a:spcBef>
            </a:pPr>
            <a:r>
              <a:rPr lang="tr-TR" sz="2000">
                <a:latin typeface="Times New Roman" pitchFamily="18"/>
              </a:rPr>
              <a:t>Psikolojik testlerin gelişim göstermesinde etkili olan diğer bir etken ise toplumsal değişimlerin beraberinde getirdiği bir takım sorunlara çözüm bulma amaçlı seçme, sınıflama ve değerlendirme ihtiyaçların artış göstermesidir. Çünkü belli bir konuda karar verebilmek ve seçim yapabilmek için kişinin planlanan bu işteki gerekliği olgunluğa ulaşıp ulaşmadığı ve düzeyi hakkında bilgi sahibi olunması gerekmektedir. Kişinin eceri ya da problem düzeyinin ne oranda olduğu ile ilgili varsayım yapabileceği gerekli bilgileri edinmesi gerekmektedir ki doğru bir yorumlama yapılsın. Yapılan değerlendirmenin doğruluğu kişinin uğrayacağı kaybı en aza indirgeyecektir</a:t>
            </a:r>
            <a:r>
              <a:rPr lang="tr-TR" sz="2400">
                <a:latin typeface="Times New Roman" pitchFamily="18"/>
              </a:rPr>
              <a:t>.</a:t>
            </a:r>
            <a:r>
              <a:rPr lang="tr-TR" sz="1800">
                <a:latin typeface="Times New Roman" pitchFamily="18"/>
              </a:rPr>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xmlns="" id="{63675ABA-5E62-48C0-AFA1-FDE0FD5F97EC}"/>
              </a:ext>
            </a:extLst>
          </p:cNvPr>
          <p:cNvSpPr txBox="1">
            <a:spLocks noGrp="1"/>
          </p:cNvSpPr>
          <p:nvPr>
            <p:ph type="body" idx="4294967295"/>
          </p:nvPr>
        </p:nvSpPr>
        <p:spPr>
          <a:xfrm>
            <a:off x="304796" y="838203"/>
            <a:ext cx="8534396" cy="5287966"/>
          </a:xfrm>
        </p:spPr>
        <p:txBody>
          <a:bodyPr/>
          <a:lstStyle/>
          <a:p>
            <a:pPr lvl="0">
              <a:lnSpc>
                <a:spcPct val="150000"/>
              </a:lnSpc>
              <a:spcBef>
                <a:spcPts val="600"/>
              </a:spcBef>
            </a:pPr>
            <a:r>
              <a:rPr lang="tr-TR" sz="2000">
                <a:latin typeface="Times New Roman" pitchFamily="18"/>
              </a:rPr>
              <a:t>Özetle tarihin çok eski dönemlerinden günümüze kadar kullanılan bütün psikolojik testler kişilere ilişkin kararlar vermek amacıyla kullanılıp geliştirilmiştir.</a:t>
            </a:r>
          </a:p>
          <a:p>
            <a:pPr lvl="0">
              <a:lnSpc>
                <a:spcPct val="150000"/>
              </a:lnSpc>
              <a:spcBef>
                <a:spcPts val="600"/>
              </a:spcBef>
            </a:pPr>
            <a:r>
              <a:rPr lang="tr-TR" sz="2000">
                <a:latin typeface="Times New Roman" pitchFamily="18"/>
              </a:rPr>
              <a:t>Alan çalışanları günümüzdeki çalışmaların anlaşılması ve doğru bir şekilde değerlendirilmesi için geçmişteki çalışmalardan yararlanmaktadırlar. Bunun nedeni ise insanların genel tutumu zaman geçse bile benzerlik göstermektedir.</a:t>
            </a:r>
          </a:p>
          <a:p>
            <a:pPr lvl="0">
              <a:lnSpc>
                <a:spcPct val="150000"/>
              </a:lnSpc>
              <a:spcBef>
                <a:spcPts val="600"/>
              </a:spcBef>
            </a:pPr>
            <a:endParaRPr lang="tr-TR" sz="24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0FF02F-18EE-4D7E-A252-1A3FB4271E95}"/>
              </a:ext>
            </a:extLst>
          </p:cNvPr>
          <p:cNvSpPr txBox="1">
            <a:spLocks noGrp="1"/>
          </p:cNvSpPr>
          <p:nvPr>
            <p:ph type="title" idx="4294967295"/>
          </p:nvPr>
        </p:nvSpPr>
        <p:spPr>
          <a:xfrm>
            <a:off x="457200" y="188640"/>
            <a:ext cx="8229600" cy="1008107"/>
          </a:xfrm>
        </p:spPr>
        <p:txBody>
          <a:bodyPr/>
          <a:lstStyle/>
          <a:p>
            <a:pPr lvl="0"/>
            <a:r>
              <a:rPr lang="tr-TR" sz="2400"/>
              <a:t>Psikolojik testlerin gelişimi üç önemli gelişme ile başlamıştır. Bu gelişmeler;</a:t>
            </a:r>
          </a:p>
        </p:txBody>
      </p:sp>
      <p:sp>
        <p:nvSpPr>
          <p:cNvPr id="3" name="Content Placeholder 2">
            <a:extLst>
              <a:ext uri="{FF2B5EF4-FFF2-40B4-BE49-F238E27FC236}">
                <a16:creationId xmlns:a16="http://schemas.microsoft.com/office/drawing/2014/main" xmlns="" id="{3DC27275-35B8-4969-9FDF-2C80B7C292D6}"/>
              </a:ext>
            </a:extLst>
          </p:cNvPr>
          <p:cNvSpPr txBox="1">
            <a:spLocks noGrp="1"/>
          </p:cNvSpPr>
          <p:nvPr>
            <p:ph type="body" idx="4294967295"/>
          </p:nvPr>
        </p:nvSpPr>
        <p:spPr>
          <a:xfrm>
            <a:off x="457200" y="1268757"/>
            <a:ext cx="8229600" cy="4680520"/>
          </a:xfrm>
        </p:spPr>
        <p:txBody>
          <a:bodyPr/>
          <a:lstStyle/>
          <a:p>
            <a:pPr lvl="0">
              <a:spcBef>
                <a:spcPts val="400"/>
              </a:spcBef>
            </a:pPr>
            <a:r>
              <a:rPr lang="tr-TR" sz="2000">
                <a:latin typeface="Times New Roman" pitchFamily="18"/>
              </a:rPr>
              <a:t>Yazılı Kağıtlardan ulaşılan ve dünyadaki ilk test örnekleri olarak kabul edilen Çin ile Yunanistan’da devlet hizmetlerinde çalışacak kişilerin ve orduya alınacak olan kamu görevlilerinin, askerlerin yetkinliklerini belirlemek için kullanılan seçme sınavlardır.</a:t>
            </a:r>
          </a:p>
          <a:p>
            <a:pPr lvl="0">
              <a:spcBef>
                <a:spcPts val="400"/>
              </a:spcBef>
            </a:pPr>
            <a:r>
              <a:rPr lang="tr-TR" sz="2000">
                <a:latin typeface="Times New Roman" pitchFamily="18"/>
              </a:rPr>
              <a:t>Başarının değerlendirilmesi, zeki ve başarılı öğrencilerin seçimi için okul ve üniversitelerde kullanılmıştır.</a:t>
            </a:r>
          </a:p>
          <a:p>
            <a:pPr lvl="0">
              <a:spcBef>
                <a:spcPts val="400"/>
              </a:spcBef>
            </a:pPr>
            <a:r>
              <a:rPr lang="tr-TR" sz="2000">
                <a:latin typeface="Times New Roman" pitchFamily="18"/>
              </a:rPr>
              <a:t> 19. Yüzyılda ABD’de ve Avrupa’da davranış bilimciler tarafından başlatılan ölçme  değerlendirme çalışmaları psikolojik testlerin geliştirilmesinde büyük rol oynamaktadır. Psikolojik test geliştirme süreci tarih içerisinde bu aşamalardan geçerek günümüzdeki halini modern testlerin geliştirilmesiyle almıştır.</a:t>
            </a:r>
          </a:p>
          <a:p>
            <a:pPr lvl="0">
              <a:spcBef>
                <a:spcPts val="400"/>
              </a:spcBef>
            </a:pPr>
            <a:r>
              <a:rPr lang="tr-TR" sz="2000">
                <a:latin typeface="Times New Roman" pitchFamily="18"/>
              </a:rPr>
              <a:t>Psikolojik testler çok çeşitli psikolojik değişkenleri araştırmak için kullanılsa da en temel kullanım amacı insanların karar verme süreçlerinde yardımcı olmaktır.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7">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xmlns="" id="{EE8304DC-00C6-44A7-9ECA-00C20BA4E52B}"/>
              </a:ext>
            </a:extLst>
          </p:cNvPr>
          <p:cNvSpPr txBox="1">
            <a:spLocks noGrp="1"/>
          </p:cNvSpPr>
          <p:nvPr>
            <p:ph type="body" idx="4294967295"/>
          </p:nvPr>
        </p:nvSpPr>
        <p:spPr>
          <a:xfrm>
            <a:off x="228600" y="457200"/>
            <a:ext cx="8762996" cy="6248396"/>
          </a:xfrm>
        </p:spPr>
        <p:txBody>
          <a:bodyPr/>
          <a:lstStyle/>
          <a:p>
            <a:pPr lvl="0">
              <a:lnSpc>
                <a:spcPct val="150000"/>
              </a:lnSpc>
              <a:spcBef>
                <a:spcPts val="600"/>
              </a:spcBef>
            </a:pPr>
            <a:r>
              <a:rPr lang="tr-TR" sz="2000">
                <a:latin typeface="Times New Roman" pitchFamily="18"/>
              </a:rPr>
              <a:t>Psikolojik testlerin 20. Yüzyılın başlarında ortaya çıkması beklenmedik bir durum değildir. Sanayileşmenin olmadığı kalabalık olmayan toplumlarda insanların başkaları hakkında karar verme ihtiyaçları pek yoktu çünkü insanlar başkaları tarafından verilen kararlara uymaktaydılar. Kişiler hakkında verilen ana yaşam kararları bireylerin doğdukları yer, cinsiyetleri, sınıfları gibi özelliklere bakılarak ebeveynleri ve yöneticileri tarafından verilir ve kişiler bu kurallara uymakla yükümlü tutulurdu. Kişilere karar verme hakkı verilmemesinden dolayı da bireyler bunun ihtiyacını hissetmemişler bu yüzden psikolojik testlerin kullanımına pek ihtiyaç duyulmamıştır. Fakat bu dönemlerde de devlet ve yönetim işleri ile ilgili alınacak önemli konularda psikolojik testlerin yardımına başvurulurdu. Belli makam ve pozisyona getirilecek kişiler bu uygulamalardan geçirilerek seçilirdi.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12">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xmlns="" id="{1FB1EB67-FF6C-453B-8B3D-1EC40EEB2DC3}"/>
              </a:ext>
            </a:extLst>
          </p:cNvPr>
          <p:cNvSpPr txBox="1">
            <a:spLocks noGrp="1"/>
          </p:cNvSpPr>
          <p:nvPr>
            <p:ph type="body" idx="4294967295"/>
          </p:nvPr>
        </p:nvSpPr>
        <p:spPr>
          <a:xfrm>
            <a:off x="4876796" y="980730"/>
            <a:ext cx="4190996" cy="5877269"/>
          </a:xfrm>
        </p:spPr>
        <p:txBody>
          <a:bodyPr/>
          <a:lstStyle/>
          <a:p>
            <a:pPr lvl="0">
              <a:lnSpc>
                <a:spcPct val="150000"/>
              </a:lnSpc>
              <a:spcBef>
                <a:spcPts val="700"/>
              </a:spcBef>
            </a:pPr>
            <a:r>
              <a:rPr lang="tr-TR" sz="2000">
                <a:latin typeface="Times New Roman" pitchFamily="18"/>
              </a:rPr>
              <a:t>Psikolojik testlerin kökeni ve günümüz uygulamaları paralellik göstermektedir. Uygulayıcılar geçmiş alanyazılarına baktıklarında bu konuları daha iyi anlayacaklardır</a:t>
            </a:r>
            <a:r>
              <a:rPr lang="tr-TR" sz="2800">
                <a:latin typeface="Times New Roman" pitchFamily="18"/>
              </a:rPr>
              <a:t>.</a:t>
            </a:r>
          </a:p>
        </p:txBody>
      </p:sp>
      <p:pic>
        <p:nvPicPr>
          <p:cNvPr id="3" name="Picture 3">
            <a:extLst>
              <a:ext uri="{FF2B5EF4-FFF2-40B4-BE49-F238E27FC236}">
                <a16:creationId xmlns:a16="http://schemas.microsoft.com/office/drawing/2014/main" xmlns="" id="{E44EE6DE-2240-49B0-B356-C1F2957749E7}"/>
              </a:ext>
            </a:extLst>
          </p:cNvPr>
          <p:cNvPicPr>
            <a:picLocks noChangeAspect="1"/>
          </p:cNvPicPr>
          <p:nvPr/>
        </p:nvPicPr>
        <p:blipFill>
          <a:blip r:embed="rId3"/>
          <a:srcRect/>
          <a:stretch>
            <a:fillRect/>
          </a:stretch>
        </p:blipFill>
        <p:spPr>
          <a:xfrm>
            <a:off x="0" y="0"/>
            <a:ext cx="4648196" cy="689768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8">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xmlns="" id="{B724A550-9FDB-4CD5-ACC6-216CA2E431C4}"/>
              </a:ext>
            </a:extLst>
          </p:cNvPr>
          <p:cNvSpPr txBox="1">
            <a:spLocks noGrp="1"/>
          </p:cNvSpPr>
          <p:nvPr>
            <p:ph type="body" idx="4294967295"/>
          </p:nvPr>
        </p:nvSpPr>
        <p:spPr>
          <a:xfrm>
            <a:off x="0" y="0"/>
            <a:ext cx="4648196" cy="6858000"/>
          </a:xfrm>
        </p:spPr>
        <p:txBody>
          <a:bodyPr/>
          <a:lstStyle/>
          <a:p>
            <a:pPr lvl="0">
              <a:spcBef>
                <a:spcPts val="400"/>
              </a:spcBef>
            </a:pPr>
            <a:r>
              <a:rPr lang="tr-TR" sz="2000">
                <a:latin typeface="Times New Roman" pitchFamily="18"/>
              </a:rPr>
              <a:t>Psikolojik testlerin yaygın kullanımı 20. yüzyılı kapsamaktadır fakat tarihçiler milattan önce 2200 yılına kadar ilkel test formlarının varlığından bahsetmektedirler. Örneğin Çin imparatoru görevlileri çalışmış oldukları birimlere olan uygunluklarının değerlendirilmesi amacıyla üç yılda bir teste tabii tutulmuşlardır. Yazılı sınavlar yapılıncıya kadar bu testler geliştirilerek kullanılmıştır. Bu sistem hükümet ile ilgili işlerde çalışacak olan kişileri elemek için uzun süre kullanıldı. 1370’li yıllarda son halini aldı. Katılımcıların cevapları iki kopya haline getirilerek birbirinden bağımsız iki ayrı kişi tarfından okutulur ardından üçüncü bir kişi tarafından da okunarak bu iki farklı puanlama arasında uzlaşma sağlaması yaptırılırdı. Bu sistem günümüzdeki ölçme ve değerlendirmenin temelini oluşturmaktadır.</a:t>
            </a:r>
          </a:p>
        </p:txBody>
      </p:sp>
      <p:pic>
        <p:nvPicPr>
          <p:cNvPr id="3" name="Picture 2">
            <a:extLst>
              <a:ext uri="{FF2B5EF4-FFF2-40B4-BE49-F238E27FC236}">
                <a16:creationId xmlns:a16="http://schemas.microsoft.com/office/drawing/2014/main" xmlns="" id="{8AFC9830-5846-4510-AA38-D26395E5652B}"/>
              </a:ext>
            </a:extLst>
          </p:cNvPr>
          <p:cNvPicPr>
            <a:picLocks noChangeAspect="1"/>
          </p:cNvPicPr>
          <p:nvPr/>
        </p:nvPicPr>
        <p:blipFill>
          <a:blip r:embed="rId3"/>
          <a:srcRect/>
          <a:stretch>
            <a:fillRect/>
          </a:stretch>
        </p:blipFill>
        <p:spPr>
          <a:xfrm>
            <a:off x="4648196" y="0"/>
            <a:ext cx="4495803" cy="6858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11">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xmlns="" id="{BEE23995-B06A-4B42-B80E-E67A65EC617A}"/>
              </a:ext>
            </a:extLst>
          </p:cNvPr>
          <p:cNvSpPr txBox="1">
            <a:spLocks noGrp="1"/>
          </p:cNvSpPr>
          <p:nvPr>
            <p:ph type="body" idx="4294967295"/>
          </p:nvPr>
        </p:nvSpPr>
        <p:spPr>
          <a:xfrm>
            <a:off x="5029200" y="1484784"/>
            <a:ext cx="4114800" cy="5373215"/>
          </a:xfrm>
        </p:spPr>
        <p:txBody>
          <a:bodyPr/>
          <a:lstStyle/>
          <a:p>
            <a:pPr lvl="0">
              <a:lnSpc>
                <a:spcPct val="150000"/>
              </a:lnSpc>
            </a:pPr>
            <a:r>
              <a:rPr lang="tr-TR" sz="2000">
                <a:latin typeface="Times New Roman" pitchFamily="18"/>
              </a:rPr>
              <a:t>Avrupa ve Amerika’da 1800’lü yılların sonuna kadar Çin Sınav Sistemi’ni pek çok yönden kendilerine model olarak almışlardır. Özelikle Fransa ve İngiltere Çin Sınav Sistemi’nden etkilenen ülkeler arasındadır</a:t>
            </a:r>
            <a:r>
              <a:rPr lang="tr-TR" sz="2400">
                <a:latin typeface="Times New Roman" pitchFamily="18"/>
              </a:rPr>
              <a:t>.</a:t>
            </a:r>
            <a:endParaRPr lang="tr-TR">
              <a:latin typeface="Times New Roman" pitchFamily="18"/>
            </a:endParaRPr>
          </a:p>
        </p:txBody>
      </p:sp>
      <p:pic>
        <p:nvPicPr>
          <p:cNvPr id="3" name="Picture 3">
            <a:extLst>
              <a:ext uri="{FF2B5EF4-FFF2-40B4-BE49-F238E27FC236}">
                <a16:creationId xmlns:a16="http://schemas.microsoft.com/office/drawing/2014/main" xmlns="" id="{C0706738-F4AF-4F4B-A121-B1656C22ACA9}"/>
              </a:ext>
            </a:extLst>
          </p:cNvPr>
          <p:cNvPicPr>
            <a:picLocks noChangeAspect="1"/>
          </p:cNvPicPr>
          <p:nvPr/>
        </p:nvPicPr>
        <p:blipFill>
          <a:blip r:embed="rId3"/>
          <a:srcRect/>
          <a:stretch>
            <a:fillRect/>
          </a:stretch>
        </p:blipFill>
        <p:spPr>
          <a:xfrm>
            <a:off x="0" y="0"/>
            <a:ext cx="5029200" cy="64008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13">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5335882D-A8B3-4D54-A1C5-9EDA4E74E9B9}"/>
              </a:ext>
            </a:extLst>
          </p:cNvPr>
          <p:cNvSpPr txBox="1">
            <a:spLocks noGrp="1"/>
          </p:cNvSpPr>
          <p:nvPr>
            <p:ph type="title" idx="4294967295"/>
          </p:nvPr>
        </p:nvSpPr>
        <p:spPr>
          <a:xfrm>
            <a:off x="457200" y="304796"/>
            <a:ext cx="8229600" cy="1143000"/>
          </a:xfrm>
        </p:spPr>
        <p:txBody>
          <a:bodyPr/>
          <a:lstStyle/>
          <a:p>
            <a:pPr lvl="0"/>
            <a:r>
              <a:rPr lang="tr-TR" sz="2800" b="1"/>
              <a:t>19.Yüzyılın Sonundan Günümüze Kadar Dünyada Psikolojik Testlerin Gelişimi</a:t>
            </a:r>
          </a:p>
        </p:txBody>
      </p:sp>
      <p:sp>
        <p:nvSpPr>
          <p:cNvPr id="3" name="İçerik Yer Tutucusu 2">
            <a:extLst>
              <a:ext uri="{FF2B5EF4-FFF2-40B4-BE49-F238E27FC236}">
                <a16:creationId xmlns:a16="http://schemas.microsoft.com/office/drawing/2014/main" xmlns="" id="{E0791CCD-6C87-4778-88D1-50F7BC3FB923}"/>
              </a:ext>
            </a:extLst>
          </p:cNvPr>
          <p:cNvSpPr txBox="1">
            <a:spLocks noGrp="1"/>
          </p:cNvSpPr>
          <p:nvPr>
            <p:ph type="body" idx="4294967295"/>
          </p:nvPr>
        </p:nvSpPr>
        <p:spPr>
          <a:xfrm>
            <a:off x="381003" y="1600200"/>
            <a:ext cx="8229600" cy="4525959"/>
          </a:xfrm>
        </p:spPr>
        <p:txBody>
          <a:bodyPr/>
          <a:lstStyle/>
          <a:p>
            <a:pPr lvl="0">
              <a:lnSpc>
                <a:spcPct val="150000"/>
              </a:lnSpc>
              <a:spcBef>
                <a:spcPts val="600"/>
              </a:spcBef>
            </a:pPr>
            <a:r>
              <a:rPr lang="tr-TR" sz="2000">
                <a:latin typeface="Times New Roman" pitchFamily="18"/>
              </a:rPr>
              <a:t>Avrupa’da Wilhelm Wundt, 1879 yılında Leipzig Üniversitesi’nde ilk deneysel psikoloji laboratuvarını açmıştır. Psikolojik ölçme araçları üzerinde çalışmış ve ölçüm yapılan bireylerde gözlenen farkların nedeninin bireysel farklılıklardan olduğunu ispatlamıştır.</a:t>
            </a:r>
          </a:p>
          <a:p>
            <a:pPr lvl="0">
              <a:lnSpc>
                <a:spcPct val="150000"/>
              </a:lnSpc>
              <a:spcBef>
                <a:spcPts val="600"/>
              </a:spcBef>
            </a:pPr>
            <a:r>
              <a:rPr lang="tr-TR" sz="2000">
                <a:latin typeface="Times New Roman" pitchFamily="18"/>
              </a:rPr>
              <a:t>19.yy’ın ilk deneysel psikologları, insan davranışlarının genel kurallarını bulmaya ve davranışı açıklamaya ağırlık vermiştir. </a:t>
            </a:r>
          </a:p>
        </p:txBody>
      </p:sp>
      <p:sp>
        <p:nvSpPr>
          <p:cNvPr id="4" name="Metin kutusu 6">
            <a:extLst>
              <a:ext uri="{FF2B5EF4-FFF2-40B4-BE49-F238E27FC236}">
                <a16:creationId xmlns:a16="http://schemas.microsoft.com/office/drawing/2014/main" xmlns="" id="{4812ACE3-537D-4344-93CC-960E61AC5357}"/>
              </a:ext>
            </a:extLst>
          </p:cNvPr>
          <p:cNvSpPr txBox="1"/>
          <p:nvPr/>
        </p:nvSpPr>
        <p:spPr>
          <a:xfrm>
            <a:off x="914400" y="4710796"/>
            <a:ext cx="2590796" cy="923928"/>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tr-TR" sz="1800" b="0" i="0" u="none" strike="noStrike" kern="0" cap="none" spc="0" baseline="0">
                <a:solidFill>
                  <a:srgbClr val="000000"/>
                </a:solidFill>
                <a:uFillTx/>
                <a:latin typeface="Arial"/>
                <a:ea typeface="Arial"/>
              </a:rPr>
              <a:t>Bireysel </a:t>
            </a:r>
          </a:p>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tr-TR" sz="1800" b="0" i="0" u="none" strike="noStrike" kern="0" cap="none" spc="0" baseline="0">
                <a:solidFill>
                  <a:srgbClr val="000000"/>
                </a:solidFill>
                <a:uFillTx/>
                <a:latin typeface="Arial"/>
                <a:ea typeface="Arial"/>
              </a:rPr>
              <a:t>Farkların</a:t>
            </a:r>
          </a:p>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tr-TR" sz="1800" b="0" i="0" u="none" strike="noStrike" kern="0" cap="none" spc="0" baseline="0">
                <a:solidFill>
                  <a:srgbClr val="000000"/>
                </a:solidFill>
                <a:uFillTx/>
                <a:latin typeface="Arial"/>
                <a:ea typeface="Arial"/>
              </a:rPr>
              <a:t>Ölçülmesi</a:t>
            </a:r>
          </a:p>
        </p:txBody>
      </p:sp>
      <p:sp>
        <p:nvSpPr>
          <p:cNvPr id="5" name="Metin kutusu 8">
            <a:extLst>
              <a:ext uri="{FF2B5EF4-FFF2-40B4-BE49-F238E27FC236}">
                <a16:creationId xmlns:a16="http://schemas.microsoft.com/office/drawing/2014/main" xmlns="" id="{AC9875E4-7757-42C2-9A49-114257FF5D7F}"/>
              </a:ext>
            </a:extLst>
          </p:cNvPr>
          <p:cNvSpPr txBox="1"/>
          <p:nvPr/>
        </p:nvSpPr>
        <p:spPr>
          <a:xfrm>
            <a:off x="2705096" y="4705346"/>
            <a:ext cx="1600200" cy="923928"/>
          </a:xfrm>
          <a:prstGeom prst="rect">
            <a:avLst/>
          </a:prstGeom>
          <a:noFill/>
          <a:ln>
            <a:noFill/>
          </a:ln>
        </p:spPr>
        <p:txBody>
          <a:bodyPr vert="horz" wrap="square" lIns="91440" tIns="45720" rIns="91440" bIns="45720" anchor="t" anchorCtr="0" compatLnSpc="1">
            <a:spAutoFit/>
          </a:bodyPr>
          <a:lstStyle/>
          <a:p>
            <a:pPr marL="285750" marR="0" lvl="0" indent="-285750" algn="l" defTabSz="914400" rtl="0" fontAlgn="auto" hangingPunct="0">
              <a:lnSpc>
                <a:spcPct val="100000"/>
              </a:lnSpc>
              <a:spcBef>
                <a:spcPts val="0"/>
              </a:spcBef>
              <a:spcAft>
                <a:spcPts val="0"/>
              </a:spcAft>
              <a:buSzPct val="100000"/>
              <a:buChar char="•"/>
              <a:tabLst/>
              <a:defRPr sz="1800" b="0" i="0" u="none" strike="noStrike" kern="0" cap="none" spc="0" baseline="0">
                <a:solidFill>
                  <a:srgbClr val="000000"/>
                </a:solidFill>
                <a:uFillTx/>
              </a:defRPr>
            </a:pPr>
            <a:r>
              <a:rPr lang="tr-TR" sz="1800" b="0" i="0" u="none" strike="noStrike" kern="0" cap="none" spc="0" baseline="0">
                <a:solidFill>
                  <a:srgbClr val="000000"/>
                </a:solidFill>
                <a:uFillTx/>
                <a:latin typeface="Arial"/>
                <a:ea typeface="Arial"/>
              </a:rPr>
              <a:t>Darwin</a:t>
            </a:r>
          </a:p>
          <a:p>
            <a:pPr marL="285750" marR="0" lvl="0" indent="-285750" algn="l" defTabSz="914400" rtl="0" fontAlgn="auto" hangingPunct="0">
              <a:lnSpc>
                <a:spcPct val="100000"/>
              </a:lnSpc>
              <a:spcBef>
                <a:spcPts val="0"/>
              </a:spcBef>
              <a:spcAft>
                <a:spcPts val="0"/>
              </a:spcAft>
              <a:buSzPct val="100000"/>
              <a:buChar char="•"/>
              <a:tabLst/>
              <a:defRPr sz="1800" b="0" i="0" u="none" strike="noStrike" kern="0" cap="none" spc="0" baseline="0">
                <a:solidFill>
                  <a:srgbClr val="000000"/>
                </a:solidFill>
                <a:uFillTx/>
              </a:defRPr>
            </a:pPr>
            <a:r>
              <a:rPr lang="tr-TR" sz="1800" b="0" i="0" u="none" strike="noStrike" kern="0" cap="none" spc="0" baseline="0">
                <a:solidFill>
                  <a:srgbClr val="000000"/>
                </a:solidFill>
                <a:uFillTx/>
                <a:latin typeface="Arial"/>
                <a:ea typeface="Arial"/>
              </a:rPr>
              <a:t>Galton</a:t>
            </a:r>
          </a:p>
          <a:p>
            <a:pPr marL="285750" marR="0" lvl="0" indent="-285750" algn="l" defTabSz="914400" rtl="0" fontAlgn="auto" hangingPunct="0">
              <a:lnSpc>
                <a:spcPct val="100000"/>
              </a:lnSpc>
              <a:spcBef>
                <a:spcPts val="0"/>
              </a:spcBef>
              <a:spcAft>
                <a:spcPts val="0"/>
              </a:spcAft>
              <a:buSzPct val="100000"/>
              <a:buChar char="•"/>
              <a:tabLst/>
              <a:defRPr sz="1800" b="0" i="0" u="none" strike="noStrike" kern="0" cap="none" spc="0" baseline="0">
                <a:solidFill>
                  <a:srgbClr val="000000"/>
                </a:solidFill>
                <a:uFillTx/>
              </a:defRPr>
            </a:pPr>
            <a:r>
              <a:rPr lang="tr-TR" sz="1800" b="0" i="0" u="none" strike="noStrike" kern="0" cap="none" spc="0" baseline="0">
                <a:solidFill>
                  <a:srgbClr val="000000"/>
                </a:solidFill>
                <a:uFillTx/>
                <a:latin typeface="Arial"/>
                <a:ea typeface="Arial"/>
              </a:rPr>
              <a:t>Cattel</a:t>
            </a:r>
          </a:p>
        </p:txBody>
      </p:sp>
      <p:sp>
        <p:nvSpPr>
          <p:cNvPr id="6" name="Sağ Ok 10">
            <a:extLst>
              <a:ext uri="{FF2B5EF4-FFF2-40B4-BE49-F238E27FC236}">
                <a16:creationId xmlns:a16="http://schemas.microsoft.com/office/drawing/2014/main" xmlns="" id="{E99EE0C9-8A24-493D-9418-8618F3C56762}"/>
              </a:ext>
            </a:extLst>
          </p:cNvPr>
          <p:cNvSpPr/>
          <p:nvPr/>
        </p:nvSpPr>
        <p:spPr>
          <a:xfrm>
            <a:off x="2057400" y="4876796"/>
            <a:ext cx="647696" cy="318650"/>
          </a:xfrm>
          <a:custGeom>
            <a:avLst>
              <a:gd name="f0" fmla="val 16518"/>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val f7"/>
              <a:gd name="f15" fmla="val f8"/>
              <a:gd name="f16" fmla="pin 0 f0 21600"/>
              <a:gd name="f17" fmla="pin 0 f1 108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2"/>
              <a:gd name="f29" fmla="+- 21600 0 f21"/>
              <a:gd name="f30" fmla="*/ f22 f13 1"/>
              <a:gd name="f31" fmla="*/ f21 f12 1"/>
              <a:gd name="f32" fmla="+- f25 0 f3"/>
              <a:gd name="f33" fmla="+- f26 0 f3"/>
              <a:gd name="f34" fmla="*/ 0 f27 1"/>
              <a:gd name="f35" fmla="*/ 21600 f27 1"/>
              <a:gd name="f36" fmla="*/ f29 f22 1"/>
              <a:gd name="f37" fmla="*/ f28 f13 1"/>
              <a:gd name="f38" fmla="*/ f36 1 10800"/>
              <a:gd name="f39" fmla="*/ f34 1 f27"/>
              <a:gd name="f40" fmla="*/ f35 1 f27"/>
              <a:gd name="f41" fmla="+- f21 f38 0"/>
              <a:gd name="f42" fmla="*/ f39 f12 1"/>
              <a:gd name="f43" fmla="*/ f39 f13 1"/>
              <a:gd name="f44" fmla="*/ f40 f13 1"/>
              <a:gd name="f45" fmla="*/ f41 f12 1"/>
            </a:gdLst>
            <a:ahLst>
              <a:ahXY gdRefX="f0" minX="f7" maxX="f8" gdRefY="f1" minY="f7" maxY="f9">
                <a:pos x="f23" y="f24"/>
              </a:ahXY>
            </a:ahLst>
            <a:cxnLst>
              <a:cxn ang="3cd4">
                <a:pos x="hc" y="t"/>
              </a:cxn>
              <a:cxn ang="0">
                <a:pos x="r" y="vc"/>
              </a:cxn>
              <a:cxn ang="cd4">
                <a:pos x="hc" y="b"/>
              </a:cxn>
              <a:cxn ang="cd2">
                <a:pos x="l" y="vc"/>
              </a:cxn>
              <a:cxn ang="f32">
                <a:pos x="f31" y="f43"/>
              </a:cxn>
              <a:cxn ang="f33">
                <a:pos x="f31" y="f44"/>
              </a:cxn>
            </a:cxnLst>
            <a:rect l="f42" t="f30" r="f45" b="f37"/>
            <a:pathLst>
              <a:path w="21600" h="21600">
                <a:moveTo>
                  <a:pt x="f7" y="f22"/>
                </a:moveTo>
                <a:lnTo>
                  <a:pt x="f21" y="f22"/>
                </a:lnTo>
                <a:lnTo>
                  <a:pt x="f21" y="f7"/>
                </a:lnTo>
                <a:lnTo>
                  <a:pt x="f8" y="f9"/>
                </a:lnTo>
                <a:lnTo>
                  <a:pt x="f21" y="f8"/>
                </a:lnTo>
                <a:lnTo>
                  <a:pt x="f21" y="f28"/>
                </a:lnTo>
                <a:lnTo>
                  <a:pt x="f7" y="f28"/>
                </a:lnTo>
                <a:close/>
              </a:path>
            </a:pathLst>
          </a:custGeom>
          <a:solidFill>
            <a:srgbClr val="BBE0E3"/>
          </a:solidFill>
          <a:ln w="12701">
            <a:solidFill>
              <a:srgbClr val="89A4A7"/>
            </a:solidFill>
            <a:prstDash val="solid"/>
          </a:ln>
        </p:spPr>
        <p:txBody>
          <a:bodyPr vert="horz" wrap="square" lIns="91440" tIns="45720" rIns="91440" bIns="45720" anchor="ctr" anchorCtr="1" compatLnSpc="1">
            <a:noAutofit/>
          </a:bodyPr>
          <a:lstStyle/>
          <a:p>
            <a:pPr marL="0" marR="0" lvl="0" indent="0" algn="ct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tr-TR" sz="1800" b="0" i="0" u="none" strike="noStrike" kern="0" cap="none" spc="0" baseline="0">
              <a:solidFill>
                <a:srgbClr val="FFFFFF"/>
              </a:solidFill>
              <a:uFillTx/>
              <a:latin typeface="Arial"/>
              <a:ea typeface="Arial"/>
            </a:endParaRPr>
          </a:p>
        </p:txBody>
      </p:sp>
      <p:sp>
        <p:nvSpPr>
          <p:cNvPr id="7" name="Metin kutusu 11">
            <a:extLst>
              <a:ext uri="{FF2B5EF4-FFF2-40B4-BE49-F238E27FC236}">
                <a16:creationId xmlns:a16="http://schemas.microsoft.com/office/drawing/2014/main" xmlns="" id="{305C79BF-1F76-4477-A722-81F96DDF510E}"/>
              </a:ext>
            </a:extLst>
          </p:cNvPr>
          <p:cNvSpPr txBox="1"/>
          <p:nvPr/>
        </p:nvSpPr>
        <p:spPr>
          <a:xfrm>
            <a:off x="4388425" y="4844143"/>
            <a:ext cx="2355274" cy="646334"/>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tr-TR" sz="1800" b="0" i="0" u="none" strike="noStrike" kern="0" cap="none" spc="0" baseline="0">
                <a:solidFill>
                  <a:srgbClr val="000000"/>
                </a:solidFill>
                <a:uFillTx/>
                <a:latin typeface="Arial"/>
                <a:ea typeface="Arial"/>
              </a:rPr>
              <a:t>Psikofizik </a:t>
            </a:r>
          </a:p>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tr-TR" sz="1800" b="0" i="0" u="none" strike="noStrike" kern="0" cap="none" spc="0" baseline="0">
                <a:solidFill>
                  <a:srgbClr val="000000"/>
                </a:solidFill>
                <a:uFillTx/>
                <a:latin typeface="Arial"/>
                <a:ea typeface="Arial"/>
              </a:rPr>
              <a:t>Konular</a:t>
            </a:r>
          </a:p>
        </p:txBody>
      </p:sp>
      <p:sp>
        <p:nvSpPr>
          <p:cNvPr id="8" name="Metin kutusu 12">
            <a:extLst>
              <a:ext uri="{FF2B5EF4-FFF2-40B4-BE49-F238E27FC236}">
                <a16:creationId xmlns:a16="http://schemas.microsoft.com/office/drawing/2014/main" xmlns="" id="{C2E05B26-E025-4E08-9E87-868688CCBDE3}"/>
              </a:ext>
            </a:extLst>
          </p:cNvPr>
          <p:cNvSpPr txBox="1"/>
          <p:nvPr/>
        </p:nvSpPr>
        <p:spPr>
          <a:xfrm>
            <a:off x="6553203" y="4636510"/>
            <a:ext cx="1676396" cy="1200150"/>
          </a:xfrm>
          <a:prstGeom prst="rect">
            <a:avLst/>
          </a:prstGeom>
          <a:noFill/>
          <a:ln>
            <a:noFill/>
          </a:ln>
        </p:spPr>
        <p:txBody>
          <a:bodyPr vert="horz" wrap="square" lIns="91440" tIns="45720" rIns="91440" bIns="45720" anchor="t" anchorCtr="0" compatLnSpc="1">
            <a:spAutoFit/>
          </a:bodyPr>
          <a:lstStyle/>
          <a:p>
            <a:pPr marL="285750" marR="0" lvl="0" indent="-285750" algn="l" defTabSz="914400" rtl="0" fontAlgn="auto" hangingPunct="0">
              <a:lnSpc>
                <a:spcPct val="100000"/>
              </a:lnSpc>
              <a:spcBef>
                <a:spcPts val="0"/>
              </a:spcBef>
              <a:spcAft>
                <a:spcPts val="0"/>
              </a:spcAft>
              <a:buSzPct val="100000"/>
              <a:buChar char="•"/>
              <a:tabLst/>
              <a:defRPr sz="1800" b="0" i="0" u="none" strike="noStrike" kern="0" cap="none" spc="0" baseline="0">
                <a:solidFill>
                  <a:srgbClr val="000000"/>
                </a:solidFill>
                <a:uFillTx/>
              </a:defRPr>
            </a:pPr>
            <a:r>
              <a:rPr lang="tr-TR" sz="1800" b="0" i="0" u="none" strike="noStrike" kern="0" cap="none" spc="0" baseline="0">
                <a:solidFill>
                  <a:srgbClr val="000000"/>
                </a:solidFill>
                <a:uFillTx/>
                <a:latin typeface="Arial"/>
                <a:ea typeface="Arial"/>
              </a:rPr>
              <a:t>Herbart</a:t>
            </a:r>
          </a:p>
          <a:p>
            <a:pPr marL="285750" marR="0" lvl="0" indent="-285750" algn="l" defTabSz="914400" rtl="0" fontAlgn="auto" hangingPunct="0">
              <a:lnSpc>
                <a:spcPct val="100000"/>
              </a:lnSpc>
              <a:spcBef>
                <a:spcPts val="0"/>
              </a:spcBef>
              <a:spcAft>
                <a:spcPts val="0"/>
              </a:spcAft>
              <a:buSzPct val="100000"/>
              <a:buChar char="•"/>
              <a:tabLst/>
              <a:defRPr sz="1800" b="0" i="0" u="none" strike="noStrike" kern="0" cap="none" spc="0" baseline="0">
                <a:solidFill>
                  <a:srgbClr val="000000"/>
                </a:solidFill>
                <a:uFillTx/>
              </a:defRPr>
            </a:pPr>
            <a:r>
              <a:rPr lang="tr-TR" sz="1800" b="0" i="0" u="none" strike="noStrike" kern="0" cap="none" spc="0" baseline="0">
                <a:solidFill>
                  <a:srgbClr val="000000"/>
                </a:solidFill>
                <a:uFillTx/>
                <a:latin typeface="Arial"/>
                <a:ea typeface="Arial"/>
              </a:rPr>
              <a:t>Weber</a:t>
            </a:r>
          </a:p>
          <a:p>
            <a:pPr marL="285750" marR="0" lvl="0" indent="-285750" algn="l" defTabSz="914400" rtl="0" fontAlgn="auto" hangingPunct="0">
              <a:lnSpc>
                <a:spcPct val="100000"/>
              </a:lnSpc>
              <a:spcBef>
                <a:spcPts val="0"/>
              </a:spcBef>
              <a:spcAft>
                <a:spcPts val="0"/>
              </a:spcAft>
              <a:buSzPct val="100000"/>
              <a:buChar char="•"/>
              <a:tabLst/>
              <a:defRPr sz="1800" b="0" i="0" u="none" strike="noStrike" kern="0" cap="none" spc="0" baseline="0">
                <a:solidFill>
                  <a:srgbClr val="000000"/>
                </a:solidFill>
                <a:uFillTx/>
              </a:defRPr>
            </a:pPr>
            <a:r>
              <a:rPr lang="tr-TR" sz="1800" b="0" i="0" u="none" strike="noStrike" kern="0" cap="none" spc="0" baseline="0">
                <a:solidFill>
                  <a:srgbClr val="000000"/>
                </a:solidFill>
                <a:uFillTx/>
                <a:latin typeface="Arial"/>
                <a:ea typeface="Arial"/>
              </a:rPr>
              <a:t>Fechner</a:t>
            </a:r>
          </a:p>
          <a:p>
            <a:pPr marL="285750" marR="0" lvl="0" indent="-285750" algn="l" defTabSz="914400" rtl="0" fontAlgn="auto" hangingPunct="0">
              <a:lnSpc>
                <a:spcPct val="100000"/>
              </a:lnSpc>
              <a:spcBef>
                <a:spcPts val="0"/>
              </a:spcBef>
              <a:spcAft>
                <a:spcPts val="0"/>
              </a:spcAft>
              <a:buSzPct val="100000"/>
              <a:buChar char="•"/>
              <a:tabLst/>
              <a:defRPr sz="1800" b="0" i="0" u="none" strike="noStrike" kern="0" cap="none" spc="0" baseline="0">
                <a:solidFill>
                  <a:srgbClr val="000000"/>
                </a:solidFill>
                <a:uFillTx/>
              </a:defRPr>
            </a:pPr>
            <a:r>
              <a:rPr lang="tr-TR" sz="1800" b="0" i="0" u="none" strike="noStrike" kern="0" cap="none" spc="0" baseline="0">
                <a:solidFill>
                  <a:srgbClr val="000000"/>
                </a:solidFill>
                <a:uFillTx/>
                <a:latin typeface="Arial"/>
                <a:ea typeface="Arial"/>
              </a:rPr>
              <a:t>Wundr</a:t>
            </a:r>
          </a:p>
        </p:txBody>
      </p:sp>
      <p:sp>
        <p:nvSpPr>
          <p:cNvPr id="9" name="Sağ Ok 13">
            <a:extLst>
              <a:ext uri="{FF2B5EF4-FFF2-40B4-BE49-F238E27FC236}">
                <a16:creationId xmlns:a16="http://schemas.microsoft.com/office/drawing/2014/main" xmlns="" id="{8D0FE020-913D-45E8-A464-32F34B1F5AB5}"/>
              </a:ext>
            </a:extLst>
          </p:cNvPr>
          <p:cNvSpPr/>
          <p:nvPr/>
        </p:nvSpPr>
        <p:spPr>
          <a:xfrm>
            <a:off x="5832774" y="4931788"/>
            <a:ext cx="685800" cy="304796"/>
          </a:xfrm>
          <a:custGeom>
            <a:avLst>
              <a:gd name="f0" fmla="val 16800"/>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val f7"/>
              <a:gd name="f15" fmla="val f8"/>
              <a:gd name="f16" fmla="pin 0 f0 21600"/>
              <a:gd name="f17" fmla="pin 0 f1 108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2"/>
              <a:gd name="f29" fmla="+- 21600 0 f21"/>
              <a:gd name="f30" fmla="*/ f22 f13 1"/>
              <a:gd name="f31" fmla="*/ f21 f12 1"/>
              <a:gd name="f32" fmla="+- f25 0 f3"/>
              <a:gd name="f33" fmla="+- f26 0 f3"/>
              <a:gd name="f34" fmla="*/ 0 f27 1"/>
              <a:gd name="f35" fmla="*/ 21600 f27 1"/>
              <a:gd name="f36" fmla="*/ f29 f22 1"/>
              <a:gd name="f37" fmla="*/ f28 f13 1"/>
              <a:gd name="f38" fmla="*/ f36 1 10800"/>
              <a:gd name="f39" fmla="*/ f34 1 f27"/>
              <a:gd name="f40" fmla="*/ f35 1 f27"/>
              <a:gd name="f41" fmla="+- f21 f38 0"/>
              <a:gd name="f42" fmla="*/ f39 f12 1"/>
              <a:gd name="f43" fmla="*/ f39 f13 1"/>
              <a:gd name="f44" fmla="*/ f40 f13 1"/>
              <a:gd name="f45" fmla="*/ f41 f12 1"/>
            </a:gdLst>
            <a:ahLst>
              <a:ahXY gdRefX="f0" minX="f7" maxX="f8" gdRefY="f1" minY="f7" maxY="f9">
                <a:pos x="f23" y="f24"/>
              </a:ahXY>
            </a:ahLst>
            <a:cxnLst>
              <a:cxn ang="3cd4">
                <a:pos x="hc" y="t"/>
              </a:cxn>
              <a:cxn ang="0">
                <a:pos x="r" y="vc"/>
              </a:cxn>
              <a:cxn ang="cd4">
                <a:pos x="hc" y="b"/>
              </a:cxn>
              <a:cxn ang="cd2">
                <a:pos x="l" y="vc"/>
              </a:cxn>
              <a:cxn ang="f32">
                <a:pos x="f31" y="f43"/>
              </a:cxn>
              <a:cxn ang="f33">
                <a:pos x="f31" y="f44"/>
              </a:cxn>
            </a:cxnLst>
            <a:rect l="f42" t="f30" r="f45" b="f37"/>
            <a:pathLst>
              <a:path w="21600" h="21600">
                <a:moveTo>
                  <a:pt x="f7" y="f22"/>
                </a:moveTo>
                <a:lnTo>
                  <a:pt x="f21" y="f22"/>
                </a:lnTo>
                <a:lnTo>
                  <a:pt x="f21" y="f7"/>
                </a:lnTo>
                <a:lnTo>
                  <a:pt x="f8" y="f9"/>
                </a:lnTo>
                <a:lnTo>
                  <a:pt x="f21" y="f8"/>
                </a:lnTo>
                <a:lnTo>
                  <a:pt x="f21" y="f28"/>
                </a:lnTo>
                <a:lnTo>
                  <a:pt x="f7" y="f28"/>
                </a:lnTo>
                <a:close/>
              </a:path>
            </a:pathLst>
          </a:custGeom>
          <a:solidFill>
            <a:srgbClr val="BBE0E3"/>
          </a:solidFill>
          <a:ln w="12701">
            <a:solidFill>
              <a:srgbClr val="89A4A7"/>
            </a:solidFill>
            <a:prstDash val="solid"/>
          </a:ln>
        </p:spPr>
        <p:txBody>
          <a:bodyPr vert="horz" wrap="square" lIns="91440" tIns="45720" rIns="91440" bIns="45720" anchor="ctr" anchorCtr="1" compatLnSpc="1">
            <a:noAutofit/>
          </a:bodyPr>
          <a:lstStyle/>
          <a:p>
            <a:pPr marL="0" marR="0" lvl="0" indent="0" algn="ct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tr-TR" sz="1800" b="0" i="0" u="none" strike="noStrike" kern="0" cap="none" spc="0" baseline="0">
              <a:solidFill>
                <a:srgbClr val="FFFFFF"/>
              </a:solidFill>
              <a:uFillTx/>
              <a:latin typeface="Arial"/>
              <a:ea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19">
    <p:spTree>
      <p:nvGrpSpPr>
        <p:cNvPr id="1" name=""/>
        <p:cNvGrpSpPr/>
        <p:nvPr/>
      </p:nvGrpSpPr>
      <p:grpSpPr>
        <a:xfrm>
          <a:off x="0" y="0"/>
          <a:ext cx="0" cy="0"/>
          <a:chOff x="0" y="0"/>
          <a:chExt cx="0" cy="0"/>
        </a:xfrm>
      </p:grpSpPr>
      <p:sp>
        <p:nvSpPr>
          <p:cNvPr id="2" name="İçerik Yer Tutucusu 2">
            <a:extLst>
              <a:ext uri="{FF2B5EF4-FFF2-40B4-BE49-F238E27FC236}">
                <a16:creationId xmlns:a16="http://schemas.microsoft.com/office/drawing/2014/main" xmlns="" id="{B9963F60-1790-4817-BBA3-8FD1235BF589}"/>
              </a:ext>
            </a:extLst>
          </p:cNvPr>
          <p:cNvSpPr txBox="1">
            <a:spLocks noGrp="1"/>
          </p:cNvSpPr>
          <p:nvPr>
            <p:ph type="body" idx="4294967295"/>
          </p:nvPr>
        </p:nvSpPr>
        <p:spPr>
          <a:xfrm>
            <a:off x="457200" y="990596"/>
            <a:ext cx="8229600" cy="4742663"/>
          </a:xfrm>
        </p:spPr>
        <p:txBody>
          <a:bodyPr/>
          <a:lstStyle/>
          <a:p>
            <a:pPr lvl="0">
              <a:lnSpc>
                <a:spcPct val="150000"/>
              </a:lnSpc>
              <a:spcBef>
                <a:spcPts val="600"/>
              </a:spcBef>
            </a:pPr>
            <a:r>
              <a:rPr lang="tr-TR" sz="2000">
                <a:latin typeface="Times New Roman" pitchFamily="18"/>
              </a:rPr>
              <a:t>Modern psikolojik testlerin kökeni ise 19.yüzyılın sonlarında ve I.Dünya Savaşı öncesi dönemde zekayı ölçme çabalarına dayandığı söylenir.</a:t>
            </a:r>
          </a:p>
          <a:p>
            <a:pPr lvl="0">
              <a:lnSpc>
                <a:spcPct val="150000"/>
              </a:lnSpc>
              <a:spcBef>
                <a:spcPts val="600"/>
              </a:spcBef>
            </a:pPr>
            <a:r>
              <a:rPr lang="tr-TR" sz="2000">
                <a:latin typeface="Times New Roman" pitchFamily="18"/>
              </a:rPr>
              <a:t>Modern psikolojik testler,100 yıldan daha uzun bir süre önce duygusal ayırt edicilik , motor beceriler ve tepki süresinin ölçülmeye çalışıldığı laboratuvar çalışmaları ortaya çıkmıştır.</a:t>
            </a:r>
          </a:p>
          <a:p>
            <a:pPr lvl="0">
              <a:lnSpc>
                <a:spcPct val="150000"/>
              </a:lnSpc>
              <a:spcBef>
                <a:spcPts val="600"/>
              </a:spcBef>
            </a:pPr>
            <a:r>
              <a:rPr lang="tr-TR" sz="2000">
                <a:latin typeface="Times New Roman" pitchFamily="18"/>
              </a:rPr>
              <a:t>İngiliz Francis Galton(1860/1944),duyusal ve motor ölçümler yapan ilk test bataryasını icat etmiş.</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14">
    <p:spTree>
      <p:nvGrpSpPr>
        <p:cNvPr id="1" name=""/>
        <p:cNvGrpSpPr/>
        <p:nvPr/>
      </p:nvGrpSpPr>
      <p:grpSpPr>
        <a:xfrm>
          <a:off x="0" y="0"/>
          <a:ext cx="0" cy="0"/>
          <a:chOff x="0" y="0"/>
          <a:chExt cx="0" cy="0"/>
        </a:xfrm>
      </p:grpSpPr>
      <p:sp>
        <p:nvSpPr>
          <p:cNvPr id="2" name="İçerik Yer Tutucusu 2">
            <a:extLst>
              <a:ext uri="{FF2B5EF4-FFF2-40B4-BE49-F238E27FC236}">
                <a16:creationId xmlns:a16="http://schemas.microsoft.com/office/drawing/2014/main" xmlns="" id="{61DE6D03-A9B4-4149-A216-A0D28D43D7D8}"/>
              </a:ext>
            </a:extLst>
          </p:cNvPr>
          <p:cNvSpPr txBox="1">
            <a:spLocks noGrp="1"/>
          </p:cNvSpPr>
          <p:nvPr>
            <p:ph type="body" idx="4294967295"/>
          </p:nvPr>
        </p:nvSpPr>
        <p:spPr>
          <a:xfrm>
            <a:off x="457200" y="457200"/>
            <a:ext cx="8229600" cy="5668959"/>
          </a:xfrm>
        </p:spPr>
        <p:txBody>
          <a:bodyPr/>
          <a:lstStyle/>
          <a:p>
            <a:pPr marL="0" lvl="0" indent="0">
              <a:spcBef>
                <a:spcPts val="600"/>
              </a:spcBef>
              <a:buNone/>
            </a:pPr>
            <a:endParaRPr lang="tr-TR" sz="2400">
              <a:latin typeface="Times New Roman" pitchFamily="18"/>
            </a:endParaRPr>
          </a:p>
          <a:p>
            <a:pPr marL="0" lvl="0" indent="0">
              <a:spcBef>
                <a:spcPts val="600"/>
              </a:spcBef>
            </a:pPr>
            <a:endParaRPr lang="tr-TR" sz="2400">
              <a:latin typeface="Times New Roman" pitchFamily="18"/>
            </a:endParaRPr>
          </a:p>
          <a:p>
            <a:pPr marL="0" lvl="0" indent="0">
              <a:spcBef>
                <a:spcPts val="600"/>
              </a:spcBef>
            </a:pPr>
            <a:r>
              <a:rPr lang="tr-TR" sz="2400">
                <a:latin typeface="Times New Roman" pitchFamily="18"/>
              </a:rPr>
              <a:t>                                              </a:t>
            </a:r>
          </a:p>
          <a:p>
            <a:pPr marL="0" lvl="0" indent="0">
              <a:spcBef>
                <a:spcPts val="600"/>
              </a:spcBef>
            </a:pPr>
            <a:endParaRPr lang="tr-TR" sz="2400">
              <a:latin typeface="Times New Roman" pitchFamily="18"/>
            </a:endParaRPr>
          </a:p>
          <a:p>
            <a:pPr marL="0" lvl="0" indent="0">
              <a:spcBef>
                <a:spcPts val="600"/>
              </a:spcBef>
            </a:pPr>
            <a:endParaRPr lang="tr-TR" sz="2400">
              <a:latin typeface="Times New Roman" pitchFamily="18"/>
            </a:endParaRPr>
          </a:p>
          <a:p>
            <a:pPr marL="0" lvl="0" indent="0">
              <a:spcBef>
                <a:spcPts val="600"/>
              </a:spcBef>
            </a:pPr>
            <a:endParaRPr lang="tr-TR" sz="2400">
              <a:latin typeface="Times New Roman" pitchFamily="18"/>
            </a:endParaRPr>
          </a:p>
          <a:p>
            <a:pPr marL="0" lvl="0" indent="0">
              <a:lnSpc>
                <a:spcPct val="150000"/>
              </a:lnSpc>
              <a:spcBef>
                <a:spcPts val="600"/>
              </a:spcBef>
            </a:pPr>
            <a:r>
              <a:rPr lang="tr-TR" sz="2000">
                <a:latin typeface="Times New Roman" pitchFamily="18"/>
              </a:rPr>
              <a:t>Amerikalı Psikolog James M. Cattell(1860/1944) Galton ile çalışmış,1860’da ‘Zihinsel Testler ve Ölçümler’ başlıklı makalede test konuların neler olacağını belirtmiştir . Galton, ise bireysel farklılıkların tek var olmadığı nesnel olarakta ölçülebilir olduğunu ortaya koymuştur. Araştırmalarında ilerlemek için 1884’te Londra’da Uluslararası Sağlık Fuarı’nda psikometri laboratuvarı kurmuş ve bu laboratuvarda 17.000 kişi test edilmiş 7.500’ü günümüze kadar ulaşmış.</a:t>
            </a:r>
          </a:p>
          <a:p>
            <a:pPr marL="0" lvl="0" indent="0">
              <a:spcBef>
                <a:spcPts val="600"/>
              </a:spcBef>
              <a:buNone/>
            </a:pPr>
            <a:endParaRPr lang="tr-TR" sz="2400">
              <a:latin typeface="Times New Roman" pitchFamily="18"/>
            </a:endParaRPr>
          </a:p>
        </p:txBody>
      </p:sp>
      <p:pic>
        <p:nvPicPr>
          <p:cNvPr id="3" name="Picture 2">
            <a:extLst>
              <a:ext uri="{FF2B5EF4-FFF2-40B4-BE49-F238E27FC236}">
                <a16:creationId xmlns:a16="http://schemas.microsoft.com/office/drawing/2014/main" xmlns="" id="{2AF278B1-F28A-4FE1-886A-A72D8D9DDC3F}"/>
              </a:ext>
            </a:extLst>
          </p:cNvPr>
          <p:cNvPicPr>
            <a:picLocks noChangeAspect="1"/>
          </p:cNvPicPr>
          <p:nvPr/>
        </p:nvPicPr>
        <p:blipFill>
          <a:blip r:embed="rId3"/>
          <a:srcRect/>
          <a:stretch>
            <a:fillRect/>
          </a:stretch>
        </p:blipFill>
        <p:spPr>
          <a:xfrm>
            <a:off x="1066803" y="379411"/>
            <a:ext cx="3124203" cy="2543175"/>
          </a:xfrm>
          <a:prstGeom prst="rect">
            <a:avLst/>
          </a:prstGeom>
          <a:noFill/>
          <a:ln>
            <a:noFill/>
          </a:ln>
        </p:spPr>
      </p:pic>
      <p:pic>
        <p:nvPicPr>
          <p:cNvPr id="4" name="Picture 3">
            <a:extLst>
              <a:ext uri="{FF2B5EF4-FFF2-40B4-BE49-F238E27FC236}">
                <a16:creationId xmlns:a16="http://schemas.microsoft.com/office/drawing/2014/main" xmlns="" id="{B61A0048-CD68-4C45-8383-74360EB5BEC4}"/>
              </a:ext>
            </a:extLst>
          </p:cNvPr>
          <p:cNvPicPr>
            <a:picLocks noChangeAspect="1"/>
          </p:cNvPicPr>
          <p:nvPr/>
        </p:nvPicPr>
        <p:blipFill>
          <a:blip r:embed="rId4"/>
          <a:srcRect/>
          <a:stretch>
            <a:fillRect/>
          </a:stretch>
        </p:blipFill>
        <p:spPr>
          <a:xfrm>
            <a:off x="4190996" y="379411"/>
            <a:ext cx="3429000" cy="25431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22">
    <p:spTree>
      <p:nvGrpSpPr>
        <p:cNvPr id="1" name=""/>
        <p:cNvGrpSpPr/>
        <p:nvPr/>
      </p:nvGrpSpPr>
      <p:grpSpPr>
        <a:xfrm>
          <a:off x="0" y="0"/>
          <a:ext cx="0" cy="0"/>
          <a:chOff x="0" y="0"/>
          <a:chExt cx="0" cy="0"/>
        </a:xfrm>
      </p:grpSpPr>
      <p:sp>
        <p:nvSpPr>
          <p:cNvPr id="2" name="İçerik Yer Tutucusu 2">
            <a:extLst>
              <a:ext uri="{FF2B5EF4-FFF2-40B4-BE49-F238E27FC236}">
                <a16:creationId xmlns:a16="http://schemas.microsoft.com/office/drawing/2014/main" xmlns="" id="{7C9A7A32-B6DD-45F2-A739-F0252CA9F233}"/>
              </a:ext>
            </a:extLst>
          </p:cNvPr>
          <p:cNvSpPr txBox="1">
            <a:spLocks noGrp="1"/>
          </p:cNvSpPr>
          <p:nvPr>
            <p:ph type="body" idx="4294967295"/>
          </p:nvPr>
        </p:nvSpPr>
        <p:spPr>
          <a:xfrm>
            <a:off x="457200" y="1143000"/>
            <a:ext cx="8229600" cy="4983159"/>
          </a:xfrm>
        </p:spPr>
        <p:txBody>
          <a:bodyPr/>
          <a:lstStyle/>
          <a:p>
            <a:pPr lvl="0">
              <a:lnSpc>
                <a:spcPct val="150000"/>
              </a:lnSpc>
              <a:spcBef>
                <a:spcPts val="600"/>
              </a:spcBef>
            </a:pPr>
            <a:r>
              <a:rPr lang="tr-TR" sz="2000">
                <a:latin typeface="Times New Roman" pitchFamily="18"/>
              </a:rPr>
              <a:t>19.yüzyılın sonları 20.yüzyılın başları modern psikolojik testlerin hızla geliştiği dönemlerdir ve önemli gelişmeler birbirini takip ederek devam etmiştir.</a:t>
            </a:r>
          </a:p>
          <a:p>
            <a:pPr lvl="0">
              <a:spcBef>
                <a:spcPts val="600"/>
              </a:spcBef>
              <a:buNone/>
            </a:pPr>
            <a:endParaRPr lang="tr-TR" sz="2400">
              <a:latin typeface="Times New Roman" pitchFamily="18"/>
            </a:endParaRPr>
          </a:p>
          <a:p>
            <a:pPr lvl="0">
              <a:spcBef>
                <a:spcPts val="600"/>
              </a:spcBef>
            </a:pPr>
            <a:endParaRPr lang="tr-TR" sz="2400">
              <a:latin typeface="Times New Roman" pitchFamily="18"/>
            </a:endParaRPr>
          </a:p>
          <a:p>
            <a:pPr lvl="0">
              <a:spcBef>
                <a:spcPts val="600"/>
              </a:spcBef>
            </a:pPr>
            <a:endParaRPr lang="tr-TR" sz="2400">
              <a:latin typeface="Times New Roman" pitchFamily="18"/>
            </a:endParaRPr>
          </a:p>
          <a:p>
            <a:pPr lvl="0">
              <a:spcBef>
                <a:spcPts val="600"/>
              </a:spcBef>
            </a:pPr>
            <a:endParaRPr lang="tr-TR" sz="2400">
              <a:latin typeface="Times New Roman" pitchFamily="18"/>
            </a:endParaRPr>
          </a:p>
          <a:p>
            <a:pPr lvl="0">
              <a:spcBef>
                <a:spcPts val="600"/>
              </a:spcBef>
            </a:pPr>
            <a:endParaRPr lang="tr-TR" sz="2400">
              <a:latin typeface="Times New Roman" pitchFamily="18"/>
            </a:endParaRPr>
          </a:p>
          <a:p>
            <a:pPr lvl="0">
              <a:lnSpc>
                <a:spcPct val="150000"/>
              </a:lnSpc>
              <a:spcBef>
                <a:spcPts val="600"/>
              </a:spcBef>
            </a:pPr>
            <a:r>
              <a:rPr lang="tr-TR" sz="2000">
                <a:latin typeface="Times New Roman" pitchFamily="18"/>
              </a:rPr>
              <a:t>Emil Kraepelin Sözcük Çağrışım Tekniğini ilk defa bir test olarak kullanmış.</a:t>
            </a:r>
          </a:p>
        </p:txBody>
      </p:sp>
      <p:pic>
        <p:nvPicPr>
          <p:cNvPr id="3" name="Picture 2">
            <a:extLst>
              <a:ext uri="{FF2B5EF4-FFF2-40B4-BE49-F238E27FC236}">
                <a16:creationId xmlns:a16="http://schemas.microsoft.com/office/drawing/2014/main" xmlns="" id="{E82E8949-911F-43CB-A38A-A2B10B68B999}"/>
              </a:ext>
            </a:extLst>
          </p:cNvPr>
          <p:cNvPicPr>
            <a:picLocks noChangeAspect="1"/>
          </p:cNvPicPr>
          <p:nvPr/>
        </p:nvPicPr>
        <p:blipFill>
          <a:blip r:embed="rId3"/>
          <a:srcRect/>
          <a:stretch>
            <a:fillRect/>
          </a:stretch>
        </p:blipFill>
        <p:spPr>
          <a:xfrm>
            <a:off x="1219196" y="2924946"/>
            <a:ext cx="3352803" cy="151217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15">
    <p:spTree>
      <p:nvGrpSpPr>
        <p:cNvPr id="1" name=""/>
        <p:cNvGrpSpPr/>
        <p:nvPr/>
      </p:nvGrpSpPr>
      <p:grpSpPr>
        <a:xfrm>
          <a:off x="0" y="0"/>
          <a:ext cx="0" cy="0"/>
          <a:chOff x="0" y="0"/>
          <a:chExt cx="0" cy="0"/>
        </a:xfrm>
      </p:grpSpPr>
      <p:sp>
        <p:nvSpPr>
          <p:cNvPr id="2" name="İçerik Yer Tutucusu 2">
            <a:extLst>
              <a:ext uri="{FF2B5EF4-FFF2-40B4-BE49-F238E27FC236}">
                <a16:creationId xmlns:a16="http://schemas.microsoft.com/office/drawing/2014/main" xmlns="" id="{CC3CC050-14C3-4E96-9CA7-B8AB6D9395DA}"/>
              </a:ext>
            </a:extLst>
          </p:cNvPr>
          <p:cNvSpPr txBox="1">
            <a:spLocks noGrp="1"/>
          </p:cNvSpPr>
          <p:nvPr>
            <p:ph type="body" idx="4294967295"/>
          </p:nvPr>
        </p:nvSpPr>
        <p:spPr>
          <a:xfrm>
            <a:off x="457200" y="457200"/>
            <a:ext cx="8229600" cy="5668959"/>
          </a:xfrm>
        </p:spPr>
        <p:txBody>
          <a:bodyPr/>
          <a:lstStyle/>
          <a:p>
            <a:pPr lvl="0">
              <a:spcBef>
                <a:spcPts val="600"/>
              </a:spcBef>
            </a:pPr>
            <a:endParaRPr lang="tr-TR" sz="2400">
              <a:latin typeface="Times New Roman" pitchFamily="18"/>
            </a:endParaRPr>
          </a:p>
          <a:p>
            <a:pPr lvl="0">
              <a:spcBef>
                <a:spcPts val="600"/>
              </a:spcBef>
            </a:pPr>
            <a:r>
              <a:rPr lang="tr-TR" sz="2400">
                <a:latin typeface="Times New Roman" pitchFamily="18"/>
              </a:rPr>
              <a:t>                                                   </a:t>
            </a:r>
          </a:p>
          <a:p>
            <a:pPr lvl="0">
              <a:spcBef>
                <a:spcPts val="600"/>
              </a:spcBef>
            </a:pPr>
            <a:endParaRPr lang="tr-TR" sz="2400">
              <a:latin typeface="Times New Roman" pitchFamily="18"/>
            </a:endParaRPr>
          </a:p>
          <a:p>
            <a:pPr lvl="0">
              <a:spcBef>
                <a:spcPts val="600"/>
              </a:spcBef>
            </a:pPr>
            <a:endParaRPr lang="tr-TR" sz="2400">
              <a:latin typeface="Times New Roman" pitchFamily="18"/>
            </a:endParaRPr>
          </a:p>
          <a:p>
            <a:pPr lvl="0">
              <a:spcBef>
                <a:spcPts val="600"/>
              </a:spcBef>
            </a:pPr>
            <a:endParaRPr lang="tr-TR" sz="2400">
              <a:latin typeface="Times New Roman" pitchFamily="18"/>
            </a:endParaRPr>
          </a:p>
          <a:p>
            <a:pPr lvl="0">
              <a:spcBef>
                <a:spcPts val="600"/>
              </a:spcBef>
            </a:pPr>
            <a:endParaRPr lang="tr-TR" sz="2400">
              <a:latin typeface="Times New Roman" pitchFamily="18"/>
            </a:endParaRPr>
          </a:p>
          <a:p>
            <a:pPr lvl="0">
              <a:spcBef>
                <a:spcPts val="600"/>
              </a:spcBef>
            </a:pPr>
            <a:endParaRPr lang="tr-TR" sz="2400">
              <a:latin typeface="Times New Roman" pitchFamily="18"/>
            </a:endParaRPr>
          </a:p>
          <a:p>
            <a:pPr lvl="0">
              <a:spcBef>
                <a:spcPts val="600"/>
              </a:spcBef>
            </a:pPr>
            <a:endParaRPr lang="tr-TR" sz="2400">
              <a:latin typeface="Times New Roman" pitchFamily="18"/>
            </a:endParaRPr>
          </a:p>
          <a:p>
            <a:pPr lvl="0">
              <a:lnSpc>
                <a:spcPct val="150000"/>
              </a:lnSpc>
              <a:spcBef>
                <a:spcPts val="600"/>
              </a:spcBef>
            </a:pPr>
            <a:r>
              <a:rPr lang="tr-TR" sz="2000">
                <a:latin typeface="Times New Roman" pitchFamily="18"/>
              </a:rPr>
              <a:t>Alfred Binet Theodore Simon ile birlikte okul çağındaki zihinsel engelli çocukların tespiti amacıyla ‘Meansuring Scale of Intelligence’ zeka ölçeğini geliştirmişlerdir.</a:t>
            </a:r>
          </a:p>
        </p:txBody>
      </p:sp>
      <p:pic>
        <p:nvPicPr>
          <p:cNvPr id="3" name="Picture 2">
            <a:extLst>
              <a:ext uri="{FF2B5EF4-FFF2-40B4-BE49-F238E27FC236}">
                <a16:creationId xmlns:a16="http://schemas.microsoft.com/office/drawing/2014/main" xmlns="" id="{9BDA0FA1-ECE1-490D-8847-1E0DB1A34E0F}"/>
              </a:ext>
            </a:extLst>
          </p:cNvPr>
          <p:cNvPicPr>
            <a:picLocks noChangeAspect="1"/>
          </p:cNvPicPr>
          <p:nvPr/>
        </p:nvPicPr>
        <p:blipFill>
          <a:blip r:embed="rId3"/>
          <a:srcRect/>
          <a:stretch>
            <a:fillRect/>
          </a:stretch>
        </p:blipFill>
        <p:spPr>
          <a:xfrm>
            <a:off x="838203" y="533396"/>
            <a:ext cx="3790946" cy="3200400"/>
          </a:xfrm>
          <a:prstGeom prst="rect">
            <a:avLst/>
          </a:prstGeom>
          <a:noFill/>
          <a:ln>
            <a:noFill/>
          </a:ln>
        </p:spPr>
      </p:pic>
      <p:pic>
        <p:nvPicPr>
          <p:cNvPr id="4" name="Picture 3">
            <a:extLst>
              <a:ext uri="{FF2B5EF4-FFF2-40B4-BE49-F238E27FC236}">
                <a16:creationId xmlns:a16="http://schemas.microsoft.com/office/drawing/2014/main" xmlns="" id="{33285C37-3BB5-4EB1-B560-75B2A79C9888}"/>
              </a:ext>
            </a:extLst>
          </p:cNvPr>
          <p:cNvPicPr>
            <a:picLocks noChangeAspect="1"/>
          </p:cNvPicPr>
          <p:nvPr/>
        </p:nvPicPr>
        <p:blipFill>
          <a:blip r:embed="rId4"/>
          <a:srcRect/>
          <a:stretch>
            <a:fillRect/>
          </a:stretch>
        </p:blipFill>
        <p:spPr>
          <a:xfrm>
            <a:off x="4629149" y="533396"/>
            <a:ext cx="2990846" cy="32004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23">
    <p:spTree>
      <p:nvGrpSpPr>
        <p:cNvPr id="1" name=""/>
        <p:cNvGrpSpPr/>
        <p:nvPr/>
      </p:nvGrpSpPr>
      <p:grpSpPr>
        <a:xfrm>
          <a:off x="0" y="0"/>
          <a:ext cx="0" cy="0"/>
          <a:chOff x="0" y="0"/>
          <a:chExt cx="0" cy="0"/>
        </a:xfrm>
      </p:grpSpPr>
      <p:sp>
        <p:nvSpPr>
          <p:cNvPr id="2" name="İçerik Yer Tutucusu 2">
            <a:extLst>
              <a:ext uri="{FF2B5EF4-FFF2-40B4-BE49-F238E27FC236}">
                <a16:creationId xmlns:a16="http://schemas.microsoft.com/office/drawing/2014/main" xmlns="" id="{716A5B88-F8BE-4FAF-A3DC-4F56ED48ADFD}"/>
              </a:ext>
            </a:extLst>
          </p:cNvPr>
          <p:cNvSpPr txBox="1">
            <a:spLocks noGrp="1"/>
          </p:cNvSpPr>
          <p:nvPr>
            <p:ph type="body" idx="4294967295"/>
          </p:nvPr>
        </p:nvSpPr>
        <p:spPr>
          <a:xfrm>
            <a:off x="457200" y="1143000"/>
            <a:ext cx="8229600" cy="4983159"/>
          </a:xfrm>
        </p:spPr>
        <p:txBody>
          <a:bodyPr/>
          <a:lstStyle/>
          <a:p>
            <a:pPr lvl="0">
              <a:lnSpc>
                <a:spcPct val="150000"/>
              </a:lnSpc>
              <a:spcBef>
                <a:spcPts val="600"/>
              </a:spcBef>
            </a:pPr>
            <a:r>
              <a:rPr lang="tr-TR" sz="2000">
                <a:latin typeface="Times New Roman" pitchFamily="18"/>
              </a:rPr>
              <a:t>1923’te Kelley, Ruch ve Terman </a:t>
            </a:r>
          </a:p>
          <a:p>
            <a:pPr lvl="0">
              <a:lnSpc>
                <a:spcPct val="150000"/>
              </a:lnSpc>
              <a:spcBef>
                <a:spcPts val="600"/>
              </a:spcBef>
            </a:pPr>
            <a:r>
              <a:rPr lang="tr-TR" sz="2000">
                <a:latin typeface="Times New Roman" pitchFamily="18"/>
              </a:rPr>
              <a:t>‘Stanford Başarı Testleri’ adıyla yayınlanmış.</a:t>
            </a:r>
          </a:p>
          <a:p>
            <a:pPr lvl="0">
              <a:lnSpc>
                <a:spcPct val="150000"/>
              </a:lnSpc>
              <a:spcBef>
                <a:spcPts val="600"/>
              </a:spcBef>
            </a:pPr>
            <a:r>
              <a:rPr lang="tr-TR" sz="2000">
                <a:latin typeface="Times New Roman" pitchFamily="18"/>
              </a:rPr>
              <a:t>1921’de Rorsehoch, kişiliğin tanısal araştırılması için mürekkep lekeleri tekniğini açıklamış.</a:t>
            </a:r>
          </a:p>
          <a:p>
            <a:pPr lvl="0">
              <a:lnSpc>
                <a:spcPct val="150000"/>
              </a:lnSpc>
              <a:spcBef>
                <a:spcPts val="600"/>
              </a:spcBef>
            </a:pPr>
            <a:r>
              <a:rPr lang="tr-TR" sz="2000">
                <a:latin typeface="Times New Roman" pitchFamily="18"/>
              </a:rPr>
              <a:t>1935’te Murray ve Morgan’ın projektif kişilik testi resimler ve hikayeleri içeren Tematik Değerlendirme Testi yayınlamış.</a:t>
            </a:r>
          </a:p>
          <a:p>
            <a:pPr lvl="0">
              <a:lnSpc>
                <a:spcPct val="150000"/>
              </a:lnSpc>
              <a:spcBef>
                <a:spcPts val="600"/>
              </a:spcBef>
            </a:pPr>
            <a:r>
              <a:rPr lang="tr-TR" sz="2000">
                <a:latin typeface="Times New Roman" pitchFamily="18"/>
              </a:rPr>
              <a:t>1932 Frederic Kuder ,Kuder Mesleki İlgi Envanterini yayınlamış.</a:t>
            </a:r>
          </a:p>
          <a:p>
            <a:pPr lvl="0">
              <a:lnSpc>
                <a:spcPct val="150000"/>
              </a:lnSpc>
              <a:spcBef>
                <a:spcPts val="600"/>
              </a:spcBef>
            </a:pPr>
            <a:r>
              <a:rPr lang="tr-TR" sz="2000">
                <a:latin typeface="Times New Roman" pitchFamily="18"/>
              </a:rPr>
              <a:t>19402ta Hathaway ve MicKinley tarafından Minnesota Çok Yönlü Kişilik Envanteri(MMPI) geliştirilmiş.</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20">
    <p:spTree>
      <p:nvGrpSpPr>
        <p:cNvPr id="1" name=""/>
        <p:cNvGrpSpPr/>
        <p:nvPr/>
      </p:nvGrpSpPr>
      <p:grpSpPr>
        <a:xfrm>
          <a:off x="0" y="0"/>
          <a:ext cx="0" cy="0"/>
          <a:chOff x="0" y="0"/>
          <a:chExt cx="0" cy="0"/>
        </a:xfrm>
      </p:grpSpPr>
      <p:sp>
        <p:nvSpPr>
          <p:cNvPr id="2" name="İçerik Yer Tutucusu 2">
            <a:extLst>
              <a:ext uri="{FF2B5EF4-FFF2-40B4-BE49-F238E27FC236}">
                <a16:creationId xmlns:a16="http://schemas.microsoft.com/office/drawing/2014/main" xmlns="" id="{07A40CA1-F8E6-4093-AD48-032AD44E8911}"/>
              </a:ext>
            </a:extLst>
          </p:cNvPr>
          <p:cNvSpPr txBox="1">
            <a:spLocks noGrp="1"/>
          </p:cNvSpPr>
          <p:nvPr>
            <p:ph type="body" idx="4294967295"/>
          </p:nvPr>
        </p:nvSpPr>
        <p:spPr>
          <a:xfrm>
            <a:off x="609603" y="1066803"/>
            <a:ext cx="7848596" cy="5791196"/>
          </a:xfrm>
        </p:spPr>
        <p:txBody>
          <a:bodyPr/>
          <a:lstStyle/>
          <a:p>
            <a:pPr lvl="0">
              <a:lnSpc>
                <a:spcPct val="150000"/>
              </a:lnSpc>
              <a:spcBef>
                <a:spcPts val="600"/>
              </a:spcBef>
              <a:buFont typeface="Wingdings" pitchFamily="2"/>
              <a:buChar char="§"/>
            </a:pPr>
            <a:r>
              <a:rPr lang="tr-TR" sz="2000">
                <a:latin typeface="Times New Roman" pitchFamily="18"/>
              </a:rPr>
              <a:t>II. Dünya Savaşı için ABD grup zeka testlerinin geliştirilmesini destekleyerek bu testlerin askerlere uygulanmasını talep etmiştir. Ordu Alpha ve Ordu Beta testleri geliştirilmiştir.</a:t>
            </a:r>
          </a:p>
          <a:p>
            <a:pPr lvl="0">
              <a:lnSpc>
                <a:spcPct val="150000"/>
              </a:lnSpc>
              <a:spcBef>
                <a:spcPts val="600"/>
              </a:spcBef>
              <a:buNone/>
            </a:pPr>
            <a:r>
              <a:rPr lang="tr-TR" sz="2000">
                <a:latin typeface="Times New Roman" pitchFamily="18"/>
              </a:rPr>
              <a:t>       -İlk olarak çoktan seçmeli maddeler Ordu Alpha testinde kullanılmıştır.                                                               </a:t>
            </a:r>
          </a:p>
          <a:p>
            <a:pPr lvl="0">
              <a:lnSpc>
                <a:spcPct val="150000"/>
              </a:lnSpc>
              <a:spcBef>
                <a:spcPts val="600"/>
              </a:spcBef>
            </a:pPr>
            <a:r>
              <a:rPr lang="tr-TR" sz="2000">
                <a:latin typeface="Times New Roman" pitchFamily="18"/>
              </a:rPr>
              <a:t>1960’lardan sonra merkezileşme ile elektronik puanlama daha az maliyetli hale gelmiştir.702lerden sonra değerlendirme alanı değişmiş, bilgisayar kullanımı artmış ve sonuçlar hızlandırılmıştır.</a:t>
            </a:r>
          </a:p>
          <a:p>
            <a:pPr lvl="0">
              <a:lnSpc>
                <a:spcPct val="150000"/>
              </a:lnSpc>
              <a:spcBef>
                <a:spcPts val="600"/>
              </a:spcBef>
            </a:pPr>
            <a:r>
              <a:rPr lang="tr-TR" sz="2000">
                <a:latin typeface="Times New Roman" pitchFamily="18"/>
              </a:rPr>
              <a:t>Çocuklar için Wechsler Zeka Ölçeğini(WISC-R)revize edilmiş, WISCR-III haline getirilmiş.</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17">
    <p:spTree>
      <p:nvGrpSpPr>
        <p:cNvPr id="1" name=""/>
        <p:cNvGrpSpPr/>
        <p:nvPr/>
      </p:nvGrpSpPr>
      <p:grpSpPr>
        <a:xfrm>
          <a:off x="0" y="0"/>
          <a:ext cx="0" cy="0"/>
          <a:chOff x="0" y="0"/>
          <a:chExt cx="0" cy="0"/>
        </a:xfrm>
      </p:grpSpPr>
      <p:sp>
        <p:nvSpPr>
          <p:cNvPr id="2" name="İçerik Yer Tutucusu 2">
            <a:extLst>
              <a:ext uri="{FF2B5EF4-FFF2-40B4-BE49-F238E27FC236}">
                <a16:creationId xmlns:a16="http://schemas.microsoft.com/office/drawing/2014/main" xmlns="" id="{275D086D-64C8-42F9-BE6C-B2E1C22A53BA}"/>
              </a:ext>
            </a:extLst>
          </p:cNvPr>
          <p:cNvSpPr txBox="1">
            <a:spLocks noGrp="1"/>
          </p:cNvSpPr>
          <p:nvPr>
            <p:ph type="body" idx="4294967295"/>
          </p:nvPr>
        </p:nvSpPr>
        <p:spPr>
          <a:xfrm>
            <a:off x="457200" y="1600200"/>
            <a:ext cx="8229600" cy="4525959"/>
          </a:xfrm>
        </p:spPr>
        <p:txBody>
          <a:bodyPr/>
          <a:lstStyle/>
          <a:p>
            <a:pPr lvl="0">
              <a:lnSpc>
                <a:spcPct val="150000"/>
              </a:lnSpc>
              <a:spcBef>
                <a:spcPts val="600"/>
              </a:spcBef>
            </a:pPr>
            <a:r>
              <a:rPr lang="tr-TR" sz="2000">
                <a:latin typeface="Times New Roman" pitchFamily="18"/>
              </a:rPr>
              <a:t>19.yy ortalarından sonra psikologların deneysel nitelikli çalışmaları bilimsel ölçmenin temelini oluşturmuş ve 21.yüzyılın ilk yarısında ölçmenin psikometri adıyla teknik bir nitelik kazanmasını sağlamış.</a:t>
            </a:r>
          </a:p>
          <a:p>
            <a:pPr lvl="0">
              <a:lnSpc>
                <a:spcPct val="150000"/>
              </a:lnSpc>
              <a:spcBef>
                <a:spcPts val="600"/>
              </a:spcBef>
            </a:pPr>
            <a:r>
              <a:rPr lang="tr-TR" sz="2000">
                <a:latin typeface="Times New Roman" pitchFamily="18"/>
              </a:rPr>
              <a:t>2000’li yıllara gelindiğinde çok kültürlü konular, değerlendirme alanındaki araştırmaların odak noktası olmaya başlamıştır.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18">
    <p:spTree>
      <p:nvGrpSpPr>
        <p:cNvPr id="1" name=""/>
        <p:cNvGrpSpPr/>
        <p:nvPr/>
      </p:nvGrpSpPr>
      <p:grpSpPr>
        <a:xfrm>
          <a:off x="0" y="0"/>
          <a:ext cx="0" cy="0"/>
          <a:chOff x="0" y="0"/>
          <a:chExt cx="0" cy="0"/>
        </a:xfrm>
      </p:grpSpPr>
      <p:sp>
        <p:nvSpPr>
          <p:cNvPr id="2" name="İçerik Yer Tutucusu 2">
            <a:extLst>
              <a:ext uri="{FF2B5EF4-FFF2-40B4-BE49-F238E27FC236}">
                <a16:creationId xmlns:a16="http://schemas.microsoft.com/office/drawing/2014/main" xmlns="" id="{61629798-DEC9-4F6E-9A86-4161801B4301}"/>
              </a:ext>
            </a:extLst>
          </p:cNvPr>
          <p:cNvSpPr txBox="1">
            <a:spLocks noGrp="1"/>
          </p:cNvSpPr>
          <p:nvPr>
            <p:ph type="body" idx="4294967295"/>
          </p:nvPr>
        </p:nvSpPr>
        <p:spPr>
          <a:xfrm>
            <a:off x="457200" y="1600200"/>
            <a:ext cx="8229600" cy="4525959"/>
          </a:xfrm>
        </p:spPr>
        <p:txBody>
          <a:bodyPr/>
          <a:lstStyle/>
          <a:p>
            <a:pPr lvl="0">
              <a:lnSpc>
                <a:spcPct val="150000"/>
              </a:lnSpc>
              <a:spcBef>
                <a:spcPts val="600"/>
              </a:spcBef>
            </a:pPr>
            <a:r>
              <a:rPr lang="tr-TR" sz="2000">
                <a:latin typeface="Times New Roman" pitchFamily="18"/>
              </a:rPr>
              <a:t>Günümüzde ise alanda çalışan meslek elemanlarının işini çok iyi bilmesi yeterli değildir, aynı zamanda seçme, yönetme, puanlama ve yorumlama becerisi profesyonel psikolojik danışmanlar için temel beceri olarak kabul edilmektedir. Buradan anlaşıldığı üzere ruh sağlığı hizmeti veren bireylerin aynı zamanda psikolojik testleri de çok iyi biliyor olması gerekmektedir. Bu nedenle tüm psikolojik danışmanların değerlendirme ve değerlendirme araç ve tekniklerinin uygun kullanımı konusunda eğitime, bilgiye ve beceriye sahip olmaları gerekmektedir.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24">
    <p:spTree>
      <p:nvGrpSpPr>
        <p:cNvPr id="1" name=""/>
        <p:cNvGrpSpPr/>
        <p:nvPr/>
      </p:nvGrpSpPr>
      <p:grpSpPr>
        <a:xfrm>
          <a:off x="0" y="0"/>
          <a:ext cx="0" cy="0"/>
          <a:chOff x="0" y="0"/>
          <a:chExt cx="0" cy="0"/>
        </a:xfrm>
      </p:grpSpPr>
      <p:sp>
        <p:nvSpPr>
          <p:cNvPr id="2" name="İçerik Yer Tutucusu 2">
            <a:extLst>
              <a:ext uri="{FF2B5EF4-FFF2-40B4-BE49-F238E27FC236}">
                <a16:creationId xmlns:a16="http://schemas.microsoft.com/office/drawing/2014/main" xmlns="" id="{00639BE8-3077-4840-A234-16CCF138D25C}"/>
              </a:ext>
            </a:extLst>
          </p:cNvPr>
          <p:cNvSpPr txBox="1">
            <a:spLocks noGrp="1"/>
          </p:cNvSpPr>
          <p:nvPr>
            <p:ph type="body" idx="4294967295"/>
          </p:nvPr>
        </p:nvSpPr>
        <p:spPr>
          <a:xfrm>
            <a:off x="184983" y="0"/>
            <a:ext cx="6019796" cy="6453332"/>
          </a:xfrm>
        </p:spPr>
        <p:txBody>
          <a:bodyPr/>
          <a:lstStyle/>
          <a:p>
            <a:pPr marL="0" lvl="0" indent="0">
              <a:spcBef>
                <a:spcPts val="600"/>
              </a:spcBef>
              <a:buNone/>
            </a:pPr>
            <a:r>
              <a:rPr lang="tr-TR" sz="2400" b="1">
                <a:latin typeface="Times New Roman" pitchFamily="18"/>
              </a:rPr>
              <a:t>Meslek Kariyer Alanında Modern Testin Gelişimi</a:t>
            </a:r>
          </a:p>
          <a:p>
            <a:pPr marL="0" lvl="0" indent="0">
              <a:spcBef>
                <a:spcPts val="600"/>
              </a:spcBef>
              <a:buNone/>
            </a:pPr>
            <a:r>
              <a:rPr lang="tr-TR" sz="2000">
                <a:latin typeface="Times New Roman" pitchFamily="18"/>
              </a:rPr>
              <a:t>İnsanların meslek konusunda doğru tercihleri yapması her zaman üzerinde durulan önemli bir konu olmuştur. Yapılacak olan iş içinde en uygun kişilerin seçilmesi önemlidir. Bilinen en eski psikolojik test öncüleri Çin imparatorluğunda, hükümet pozisyonları için seçkin bireyleri seçmek amacıyla geliştirilen rekabetçi sınavlar sistemi içinde bulunur. Mesleki alanda Frank Parsons kariyer psikolojik danışmanlığında ilk yaklaşımlardan birini tasarladı. Üç aşamalı kariyer danışmanlığı modelinde danışman:</a:t>
            </a:r>
          </a:p>
          <a:p>
            <a:pPr marL="0" lvl="0" indent="0">
              <a:lnSpc>
                <a:spcPct val="150000"/>
              </a:lnSpc>
              <a:spcBef>
                <a:spcPts val="600"/>
              </a:spcBef>
              <a:buNone/>
            </a:pPr>
            <a:r>
              <a:rPr lang="tr-TR" sz="2000">
                <a:latin typeface="Times New Roman" pitchFamily="18"/>
              </a:rPr>
              <a:t>1)Bireyi tanıma</a:t>
            </a:r>
          </a:p>
          <a:p>
            <a:pPr marL="0" lvl="0" indent="0">
              <a:lnSpc>
                <a:spcPct val="150000"/>
              </a:lnSpc>
              <a:spcBef>
                <a:spcPts val="600"/>
              </a:spcBef>
              <a:buNone/>
            </a:pPr>
            <a:r>
              <a:rPr lang="tr-TR" sz="2000">
                <a:latin typeface="Times New Roman" pitchFamily="18"/>
              </a:rPr>
              <a:t>2)Meslekleri tanıma</a:t>
            </a:r>
          </a:p>
          <a:p>
            <a:pPr marL="0" lvl="0" indent="0">
              <a:lnSpc>
                <a:spcPct val="150000"/>
              </a:lnSpc>
              <a:spcBef>
                <a:spcPts val="600"/>
              </a:spcBef>
              <a:buNone/>
            </a:pPr>
            <a:r>
              <a:rPr lang="tr-TR" sz="2000">
                <a:latin typeface="Times New Roman" pitchFamily="18"/>
              </a:rPr>
              <a:t>3)Uygun meslek ve uygun bireyi eşleştirme</a:t>
            </a:r>
          </a:p>
        </p:txBody>
      </p:sp>
      <p:pic>
        <p:nvPicPr>
          <p:cNvPr id="3" name="Picture 2">
            <a:extLst>
              <a:ext uri="{FF2B5EF4-FFF2-40B4-BE49-F238E27FC236}">
                <a16:creationId xmlns:a16="http://schemas.microsoft.com/office/drawing/2014/main" xmlns="" id="{06E86186-1712-4075-A38E-303BF734B422}"/>
              </a:ext>
            </a:extLst>
          </p:cNvPr>
          <p:cNvPicPr>
            <a:picLocks noChangeAspect="1"/>
          </p:cNvPicPr>
          <p:nvPr/>
        </p:nvPicPr>
        <p:blipFill>
          <a:blip r:embed="rId3"/>
          <a:srcRect/>
          <a:stretch>
            <a:fillRect/>
          </a:stretch>
        </p:blipFill>
        <p:spPr>
          <a:xfrm>
            <a:off x="6172200" y="0"/>
            <a:ext cx="2971800" cy="68580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25">
    <p:spTree>
      <p:nvGrpSpPr>
        <p:cNvPr id="1" name=""/>
        <p:cNvGrpSpPr/>
        <p:nvPr/>
      </p:nvGrpSpPr>
      <p:grpSpPr>
        <a:xfrm>
          <a:off x="0" y="0"/>
          <a:ext cx="0" cy="0"/>
          <a:chOff x="0" y="0"/>
          <a:chExt cx="0" cy="0"/>
        </a:xfrm>
      </p:grpSpPr>
      <p:sp>
        <p:nvSpPr>
          <p:cNvPr id="2" name="İçerik Yer Tutucusu 2">
            <a:extLst>
              <a:ext uri="{FF2B5EF4-FFF2-40B4-BE49-F238E27FC236}">
                <a16:creationId xmlns:a16="http://schemas.microsoft.com/office/drawing/2014/main" xmlns="" id="{33602E7D-4961-4B95-83BF-1CB69820BCAF}"/>
              </a:ext>
            </a:extLst>
          </p:cNvPr>
          <p:cNvSpPr txBox="1">
            <a:spLocks noGrp="1"/>
          </p:cNvSpPr>
          <p:nvPr>
            <p:ph type="body" idx="4294967295"/>
          </p:nvPr>
        </p:nvSpPr>
        <p:spPr>
          <a:xfrm>
            <a:off x="395532" y="1264907"/>
            <a:ext cx="8229600" cy="3870993"/>
          </a:xfrm>
        </p:spPr>
        <p:txBody>
          <a:bodyPr/>
          <a:lstStyle/>
          <a:p>
            <a:pPr marL="0" lvl="0" indent="0">
              <a:lnSpc>
                <a:spcPct val="150000"/>
              </a:lnSpc>
              <a:spcBef>
                <a:spcPts val="600"/>
              </a:spcBef>
              <a:buNone/>
            </a:pPr>
            <a:r>
              <a:rPr lang="tr-TR" sz="2000"/>
              <a:t>Kariyer psikolojik danışmanlığı günümüzde ise psikolojik danışmanların bireyin kendini tanımasını, amaçlarını belirlemesini ve buna bağlı olarak yetenekleri doğrultusunda uygun mesleki yönelim kararlarının belirginleştirmesine yardım etmesi şeklinde uygulanır.</a:t>
            </a:r>
            <a:endParaRPr lang="tr-TR" sz="2400"/>
          </a:p>
        </p:txBody>
      </p:sp>
      <p:pic>
        <p:nvPicPr>
          <p:cNvPr id="3" name="Picture 2">
            <a:extLst>
              <a:ext uri="{FF2B5EF4-FFF2-40B4-BE49-F238E27FC236}">
                <a16:creationId xmlns:a16="http://schemas.microsoft.com/office/drawing/2014/main" xmlns="" id="{0485C8F6-24EA-45FE-AEB2-6F62E2003DD5}"/>
              </a:ext>
            </a:extLst>
          </p:cNvPr>
          <p:cNvPicPr>
            <a:picLocks noChangeAspect="1"/>
          </p:cNvPicPr>
          <p:nvPr/>
        </p:nvPicPr>
        <p:blipFill>
          <a:blip r:embed="rId3"/>
          <a:srcRect/>
          <a:stretch>
            <a:fillRect/>
          </a:stretch>
        </p:blipFill>
        <p:spPr>
          <a:xfrm>
            <a:off x="1371600" y="3200400"/>
            <a:ext cx="5715000" cy="32004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26">
    <p:spTree>
      <p:nvGrpSpPr>
        <p:cNvPr id="1" name=""/>
        <p:cNvGrpSpPr/>
        <p:nvPr/>
      </p:nvGrpSpPr>
      <p:grpSpPr>
        <a:xfrm>
          <a:off x="0" y="0"/>
          <a:ext cx="0" cy="0"/>
          <a:chOff x="0" y="0"/>
          <a:chExt cx="0" cy="0"/>
        </a:xfrm>
      </p:grpSpPr>
      <p:sp>
        <p:nvSpPr>
          <p:cNvPr id="2" name="İçerik Yer Tutucusu 2">
            <a:extLst>
              <a:ext uri="{FF2B5EF4-FFF2-40B4-BE49-F238E27FC236}">
                <a16:creationId xmlns:a16="http://schemas.microsoft.com/office/drawing/2014/main" xmlns="" id="{0D1256F7-D15D-42E0-8AE5-1CA7634E81E3}"/>
              </a:ext>
            </a:extLst>
          </p:cNvPr>
          <p:cNvSpPr txBox="1">
            <a:spLocks noGrp="1"/>
          </p:cNvSpPr>
          <p:nvPr>
            <p:ph type="body" idx="4294967295"/>
          </p:nvPr>
        </p:nvSpPr>
        <p:spPr>
          <a:xfrm>
            <a:off x="467541" y="1124739"/>
            <a:ext cx="8229600" cy="3858411"/>
          </a:xfrm>
        </p:spPr>
        <p:txBody>
          <a:bodyPr/>
          <a:lstStyle/>
          <a:p>
            <a:pPr marL="0" lvl="0" indent="0">
              <a:spcBef>
                <a:spcPts val="600"/>
              </a:spcBef>
              <a:buNone/>
            </a:pPr>
            <a:r>
              <a:rPr lang="tr-TR" sz="2400" b="1"/>
              <a:t>Klinik Psikolojide Modern Testin Gelişimi</a:t>
            </a:r>
          </a:p>
          <a:p>
            <a:pPr marL="0" lvl="0" indent="0">
              <a:lnSpc>
                <a:spcPct val="150000"/>
              </a:lnSpc>
              <a:spcBef>
                <a:spcPts val="600"/>
              </a:spcBef>
              <a:buNone/>
            </a:pPr>
            <a:r>
              <a:rPr lang="tr-TR" sz="2000"/>
              <a:t>Psikolojik testlerde sorunlardan biri de entelektüel, duygusal ve davranışsal alanlarda normali anormalde ayırmaktır. Bu alandaki ilk testlerin çoğu 19. yüzyılın sonlarında Almanya’da geliştirildi ancak bazıları 19. yüzyılın başlarında Fransa’da geliştirilen test bataryalarıdır. Bunlar daha çok zihinsel gerilik ya da beyin hasarı gibi rahatsızlıkları olan hastalarda bilişsel işleyişi değerlendirmek içindir.19. yüzyılda kullanılan testlerden günümüzde de faydalanılmaktadır. Günümüzde duygusal ve bilişsel kaynaklı sorunları tespit etmek için pek çok test geliştirilmiştir.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27">
    <p:spTree>
      <p:nvGrpSpPr>
        <p:cNvPr id="1" name=""/>
        <p:cNvGrpSpPr/>
        <p:nvPr/>
      </p:nvGrpSpPr>
      <p:grpSpPr>
        <a:xfrm>
          <a:off x="0" y="0"/>
          <a:ext cx="0" cy="0"/>
          <a:chOff x="0" y="0"/>
          <a:chExt cx="0" cy="0"/>
        </a:xfrm>
      </p:grpSpPr>
      <p:sp>
        <p:nvSpPr>
          <p:cNvPr id="2" name="İçerik Yer Tutucusu 2">
            <a:extLst>
              <a:ext uri="{FF2B5EF4-FFF2-40B4-BE49-F238E27FC236}">
                <a16:creationId xmlns:a16="http://schemas.microsoft.com/office/drawing/2014/main" xmlns="" id="{4094120B-CB46-4AE4-8126-F4524237E2AB}"/>
              </a:ext>
            </a:extLst>
          </p:cNvPr>
          <p:cNvSpPr txBox="1">
            <a:spLocks noGrp="1"/>
          </p:cNvSpPr>
          <p:nvPr>
            <p:ph type="body" idx="4294967295"/>
          </p:nvPr>
        </p:nvSpPr>
        <p:spPr>
          <a:xfrm>
            <a:off x="152403" y="188640"/>
            <a:ext cx="8839203" cy="4320475"/>
          </a:xfrm>
        </p:spPr>
        <p:txBody>
          <a:bodyPr/>
          <a:lstStyle/>
          <a:p>
            <a:pPr marL="0" lvl="0" indent="0">
              <a:spcBef>
                <a:spcPts val="600"/>
              </a:spcBef>
              <a:buNone/>
            </a:pPr>
            <a:r>
              <a:rPr lang="tr-TR" sz="2400" b="1"/>
              <a:t>Bilimsel Psikolojide Modern Testin Gelişimi</a:t>
            </a:r>
          </a:p>
          <a:p>
            <a:pPr marL="0" lvl="0" indent="0">
              <a:lnSpc>
                <a:spcPct val="150000"/>
              </a:lnSpc>
              <a:spcBef>
                <a:spcPts val="600"/>
              </a:spcBef>
              <a:buNone/>
            </a:pPr>
            <a:r>
              <a:rPr lang="tr-TR" sz="2000"/>
              <a:t>Wilhelm Wundt Almanya’da psikolojik araştırmalara dayanan ilk laboratuvarı kurması psikolojinin başlangıcı kabul edilir. Böylelikle psikoloji bilim dalı haline gelmiştir. Wundt çalışmalarıyla bireysel farklılıkların önemine dikkat çekti. Francis Galton adlı bir ingiliz ise entelektüel özelliklerin ailelerden geçtiğini araştırmak için laboratuvar kurdu. Bu laboratuvar psikolojiye büyük katkı sağlamıştır. Bu olumlu gelişmeler sayesinde ölçme araçlarına ihtiyaç artmış ve geliştirilmeye başlatılmıştır. Galton istatistik ve psikolojik ölçme araçlarına önemli katkılarda bulunmuştur.Regresyon ve korelasyon fenomenini keşfetmiştir.</a:t>
            </a:r>
          </a:p>
        </p:txBody>
      </p:sp>
      <p:pic>
        <p:nvPicPr>
          <p:cNvPr id="3" name="Picture 2">
            <a:extLst>
              <a:ext uri="{FF2B5EF4-FFF2-40B4-BE49-F238E27FC236}">
                <a16:creationId xmlns:a16="http://schemas.microsoft.com/office/drawing/2014/main" xmlns="" id="{62135D95-AFD3-4D9B-91C5-6CA009993C84}"/>
              </a:ext>
            </a:extLst>
          </p:cNvPr>
          <p:cNvPicPr>
            <a:picLocks noChangeAspect="1"/>
          </p:cNvPicPr>
          <p:nvPr/>
        </p:nvPicPr>
        <p:blipFill>
          <a:blip r:embed="rId3"/>
          <a:srcRect/>
          <a:stretch>
            <a:fillRect/>
          </a:stretch>
        </p:blipFill>
        <p:spPr>
          <a:xfrm>
            <a:off x="0" y="4724403"/>
            <a:ext cx="9144000" cy="213359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29">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4C5C0748-F86D-403E-88C9-8BEC3F322149}"/>
              </a:ext>
            </a:extLst>
          </p:cNvPr>
          <p:cNvSpPr txBox="1">
            <a:spLocks noGrp="1"/>
          </p:cNvSpPr>
          <p:nvPr>
            <p:ph type="title"/>
          </p:nvPr>
        </p:nvSpPr>
        <p:spPr>
          <a:xfrm>
            <a:off x="539550" y="764703"/>
            <a:ext cx="8229600" cy="1008107"/>
          </a:xfrm>
        </p:spPr>
        <p:txBody>
          <a:bodyPr/>
          <a:lstStyle/>
          <a:p>
            <a:pPr lvl="0"/>
            <a:r>
              <a:rPr lang="tr-TR" sz="2800" b="1"/>
              <a:t>Eğitim Alanında Modern Testin Gelişimi</a:t>
            </a:r>
          </a:p>
        </p:txBody>
      </p:sp>
      <p:sp>
        <p:nvSpPr>
          <p:cNvPr id="3" name="İçerik Yer Tutucusu 2">
            <a:extLst>
              <a:ext uri="{FF2B5EF4-FFF2-40B4-BE49-F238E27FC236}">
                <a16:creationId xmlns:a16="http://schemas.microsoft.com/office/drawing/2014/main" xmlns="" id="{BE963E76-6FA5-45C7-9013-EB2A6714BFF1}"/>
              </a:ext>
            </a:extLst>
          </p:cNvPr>
          <p:cNvSpPr txBox="1">
            <a:spLocks noGrp="1"/>
          </p:cNvSpPr>
          <p:nvPr>
            <p:ph idx="1"/>
          </p:nvPr>
        </p:nvSpPr>
        <p:spPr>
          <a:xfrm>
            <a:off x="772210" y="1972845"/>
            <a:ext cx="7755172" cy="4505705"/>
          </a:xfrm>
        </p:spPr>
        <p:txBody>
          <a:bodyPr/>
          <a:lstStyle/>
          <a:p>
            <a:pPr lvl="0">
              <a:lnSpc>
                <a:spcPct val="150000"/>
              </a:lnSpc>
            </a:pPr>
            <a:r>
              <a:rPr lang="tr-TR" sz="2000"/>
              <a:t>Eğitim ortamlarının en temel meselesi öğrencilerin aktarılan bilgi ve uzmanlığı edinmelerini sağlamaktır.</a:t>
            </a:r>
          </a:p>
          <a:p>
            <a:pPr lvl="0">
              <a:lnSpc>
                <a:spcPct val="150000"/>
              </a:lnSpc>
            </a:pPr>
            <a:r>
              <a:rPr lang="tr-TR" sz="2000"/>
              <a:t>Öğrencilerin aktarılan bilgi ve uzmanlığı edinip edinmediklerini belirlemek için eğitim alanında ilk test kullanımı 13. yüzyılda Avrupa'daki ilk üniversitelerin gelişmesiyle birlikte Orta Çağda meydana gelmiştir.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31">
    <p:spTree>
      <p:nvGrpSpPr>
        <p:cNvPr id="1" name=""/>
        <p:cNvGrpSpPr/>
        <p:nvPr/>
      </p:nvGrpSpPr>
      <p:grpSpPr>
        <a:xfrm>
          <a:off x="0" y="0"/>
          <a:ext cx="0" cy="0"/>
          <a:chOff x="0" y="0"/>
          <a:chExt cx="0" cy="0"/>
        </a:xfrm>
      </p:grpSpPr>
      <p:sp>
        <p:nvSpPr>
          <p:cNvPr id="2" name="İçerik Yer Tutucusu 2">
            <a:extLst>
              <a:ext uri="{FF2B5EF4-FFF2-40B4-BE49-F238E27FC236}">
                <a16:creationId xmlns:a16="http://schemas.microsoft.com/office/drawing/2014/main" xmlns="" id="{184A62DD-AB38-403B-BB22-5EEFDBB0B684}"/>
              </a:ext>
            </a:extLst>
          </p:cNvPr>
          <p:cNvSpPr txBox="1">
            <a:spLocks noGrp="1"/>
          </p:cNvSpPr>
          <p:nvPr>
            <p:ph idx="1"/>
          </p:nvPr>
        </p:nvSpPr>
        <p:spPr>
          <a:xfrm>
            <a:off x="482565" y="1196748"/>
            <a:ext cx="8014002" cy="4674504"/>
          </a:xfrm>
        </p:spPr>
        <p:txBody>
          <a:bodyPr/>
          <a:lstStyle/>
          <a:p>
            <a:pPr lvl="0">
              <a:lnSpc>
                <a:spcPct val="150000"/>
              </a:lnSpc>
            </a:pPr>
            <a:r>
              <a:rPr lang="tr-TR" sz="2000"/>
              <a:t>O dönemlerde üniversite öğrencilerine resmi sözlü sınavlar yapılmaktaydı. Daha sonraki dönemlerde yazılı sınavların yaygınlaşması, ekonomikleşmesi ve daha uygun hale gelmesi sözlü sınavların yerini almasını sağladı</a:t>
            </a:r>
            <a:r>
              <a:rPr lang="tr-TR"/>
              <a:t>. </a:t>
            </a:r>
          </a:p>
          <a:p>
            <a:pPr lvl="0">
              <a:lnSpc>
                <a:spcPct val="150000"/>
              </a:lnSpc>
            </a:pPr>
            <a:endParaRPr lang="tr-TR"/>
          </a:p>
        </p:txBody>
      </p:sp>
      <p:pic>
        <p:nvPicPr>
          <p:cNvPr id="3" name="Resim 3">
            <a:extLst>
              <a:ext uri="{FF2B5EF4-FFF2-40B4-BE49-F238E27FC236}">
                <a16:creationId xmlns:a16="http://schemas.microsoft.com/office/drawing/2014/main" xmlns="" id="{0951479A-7FA1-4FB9-950D-5B3B2A7B1983}"/>
              </a:ext>
            </a:extLst>
          </p:cNvPr>
          <p:cNvPicPr>
            <a:picLocks noChangeAspect="1"/>
          </p:cNvPicPr>
          <p:nvPr/>
        </p:nvPicPr>
        <p:blipFill>
          <a:blip r:embed="rId3"/>
          <a:srcRect/>
          <a:stretch>
            <a:fillRect/>
          </a:stretch>
        </p:blipFill>
        <p:spPr>
          <a:xfrm>
            <a:off x="2158121" y="3551566"/>
            <a:ext cx="4891436" cy="281781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42">
    <p:spTree>
      <p:nvGrpSpPr>
        <p:cNvPr id="1" name=""/>
        <p:cNvGrpSpPr/>
        <p:nvPr/>
      </p:nvGrpSpPr>
      <p:grpSpPr>
        <a:xfrm>
          <a:off x="0" y="0"/>
          <a:ext cx="0" cy="0"/>
          <a:chOff x="0" y="0"/>
          <a:chExt cx="0" cy="0"/>
        </a:xfrm>
      </p:grpSpPr>
      <p:sp>
        <p:nvSpPr>
          <p:cNvPr id="2" name="İçerik Yer Tutucusu 2">
            <a:extLst>
              <a:ext uri="{FF2B5EF4-FFF2-40B4-BE49-F238E27FC236}">
                <a16:creationId xmlns:a16="http://schemas.microsoft.com/office/drawing/2014/main" xmlns="" id="{16DB87E6-6AD8-4922-A908-3A6EA9D6AA4E}"/>
              </a:ext>
            </a:extLst>
          </p:cNvPr>
          <p:cNvSpPr txBox="1">
            <a:spLocks noGrp="1"/>
          </p:cNvSpPr>
          <p:nvPr>
            <p:ph idx="1"/>
          </p:nvPr>
        </p:nvSpPr>
        <p:spPr>
          <a:xfrm>
            <a:off x="951817" y="2150531"/>
            <a:ext cx="4881451" cy="4099556"/>
          </a:xfrm>
        </p:spPr>
        <p:txBody>
          <a:bodyPr/>
          <a:lstStyle/>
          <a:p>
            <a:pPr lvl="0">
              <a:lnSpc>
                <a:spcPct val="150000"/>
              </a:lnSpc>
            </a:pPr>
            <a:r>
              <a:rPr lang="tr-TR" sz="2000"/>
              <a:t>19. yüzyılın sonlarına gelindiğinde Avrupa'da ve Amerika'da yazılı sınavlar üniversite diploması vermek ve tıp, hukuk gibi alanlara öğrenci seçmek için kullanılan iyi bir yöntem haline geldi.</a:t>
            </a:r>
          </a:p>
        </p:txBody>
      </p:sp>
      <p:pic>
        <p:nvPicPr>
          <p:cNvPr id="3" name="Resim 3">
            <a:extLst>
              <a:ext uri="{FF2B5EF4-FFF2-40B4-BE49-F238E27FC236}">
                <a16:creationId xmlns:a16="http://schemas.microsoft.com/office/drawing/2014/main" xmlns="" id="{3F4AB34C-892A-4435-89E7-2E7C5CDCDEB1}"/>
              </a:ext>
            </a:extLst>
          </p:cNvPr>
          <p:cNvPicPr>
            <a:picLocks noChangeAspect="1"/>
          </p:cNvPicPr>
          <p:nvPr/>
        </p:nvPicPr>
        <p:blipFill>
          <a:blip r:embed="rId3"/>
          <a:srcRect/>
          <a:stretch>
            <a:fillRect/>
          </a:stretch>
        </p:blipFill>
        <p:spPr>
          <a:xfrm>
            <a:off x="5738399" y="2386730"/>
            <a:ext cx="3329120" cy="4039124"/>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32">
    <p:spTree>
      <p:nvGrpSpPr>
        <p:cNvPr id="1" name=""/>
        <p:cNvGrpSpPr/>
        <p:nvPr/>
      </p:nvGrpSpPr>
      <p:grpSpPr>
        <a:xfrm>
          <a:off x="0" y="0"/>
          <a:ext cx="0" cy="0"/>
          <a:chOff x="0" y="0"/>
          <a:chExt cx="0" cy="0"/>
        </a:xfrm>
      </p:grpSpPr>
      <p:sp>
        <p:nvSpPr>
          <p:cNvPr id="2" name="İçerik Yer Tutucusu 2">
            <a:extLst>
              <a:ext uri="{FF2B5EF4-FFF2-40B4-BE49-F238E27FC236}">
                <a16:creationId xmlns:a16="http://schemas.microsoft.com/office/drawing/2014/main" xmlns="" id="{A6EB4FAA-ABF8-426D-95A7-DACA4A64B8F2}"/>
              </a:ext>
            </a:extLst>
          </p:cNvPr>
          <p:cNvSpPr txBox="1">
            <a:spLocks noGrp="1"/>
          </p:cNvSpPr>
          <p:nvPr>
            <p:ph idx="1"/>
          </p:nvPr>
        </p:nvSpPr>
        <p:spPr>
          <a:xfrm>
            <a:off x="457200" y="1604772"/>
            <a:ext cx="8229600" cy="4505705"/>
          </a:xfrm>
        </p:spPr>
        <p:txBody>
          <a:bodyPr/>
          <a:lstStyle/>
          <a:p>
            <a:pPr lvl="0">
              <a:lnSpc>
                <a:spcPct val="150000"/>
              </a:lnSpc>
            </a:pPr>
            <a:r>
              <a:rPr lang="tr-TR" sz="2000"/>
              <a:t>Bu testlerin okul bilgisinden ziyade zeka düzeyini ölçebilecek nitelikte olmasına dikkat edilmiştir. Böylelikle yetenekli ve zeki bireylerin daha başarılı olmasına imkan tanıyan bir sistem oluşturulmuştur. </a:t>
            </a:r>
          </a:p>
          <a:p>
            <a:pPr lvl="0">
              <a:lnSpc>
                <a:spcPct val="150000"/>
              </a:lnSpc>
            </a:pPr>
            <a:r>
              <a:rPr lang="tr-TR" sz="2000"/>
              <a:t>Günümüzde standart ölçme testleri ve sınavlar çoğunlukla kullanılmaktadır. Bireyler bunlardan aldıkları  puanlara göre belli alanlara yönlendirilmektedir.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33">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95CAA0D5-2428-4D84-833B-936FB0DBD98E}"/>
              </a:ext>
            </a:extLst>
          </p:cNvPr>
          <p:cNvSpPr txBox="1">
            <a:spLocks noGrp="1"/>
          </p:cNvSpPr>
          <p:nvPr>
            <p:ph type="title"/>
          </p:nvPr>
        </p:nvSpPr>
        <p:spPr>
          <a:xfrm>
            <a:off x="457200" y="274320"/>
            <a:ext cx="8229600" cy="1145286"/>
          </a:xfrm>
        </p:spPr>
        <p:txBody>
          <a:bodyPr/>
          <a:lstStyle/>
          <a:p>
            <a:pPr lvl="0"/>
            <a:r>
              <a:rPr lang="tr-TR" sz="3200" b="1"/>
              <a:t>Modern Psikolojik Testlerin Gelişimi</a:t>
            </a:r>
          </a:p>
        </p:txBody>
      </p:sp>
      <p:sp>
        <p:nvSpPr>
          <p:cNvPr id="3" name="İçerik Yer Tutucusu 2">
            <a:extLst>
              <a:ext uri="{FF2B5EF4-FFF2-40B4-BE49-F238E27FC236}">
                <a16:creationId xmlns:a16="http://schemas.microsoft.com/office/drawing/2014/main" xmlns="" id="{038E8AE9-12C7-4445-B98A-D021790BDE1B}"/>
              </a:ext>
            </a:extLst>
          </p:cNvPr>
          <p:cNvSpPr txBox="1">
            <a:spLocks noGrp="1"/>
          </p:cNvSpPr>
          <p:nvPr>
            <p:ph idx="1"/>
          </p:nvPr>
        </p:nvSpPr>
        <p:spPr>
          <a:xfrm>
            <a:off x="457200" y="1604772"/>
            <a:ext cx="8229600" cy="4505705"/>
          </a:xfrm>
        </p:spPr>
        <p:txBody>
          <a:bodyPr/>
          <a:lstStyle/>
          <a:p>
            <a:pPr lvl="0">
              <a:lnSpc>
                <a:spcPct val="150000"/>
              </a:lnSpc>
            </a:pPr>
            <a:r>
              <a:rPr lang="tr-TR" sz="2000"/>
              <a:t>1900'lerin başında modern psikolojik testlerin ortaya çıkmasını sağlayacak üç önemli gelişme gerçekleşmiştir. Bunlar: </a:t>
            </a:r>
          </a:p>
          <a:p>
            <a:pPr lvl="0">
              <a:lnSpc>
                <a:spcPct val="150000"/>
              </a:lnSpc>
            </a:pPr>
            <a:r>
              <a:rPr lang="tr-TR" sz="2000"/>
              <a:t>1) Almanya'daki ilk deneysel psikologlar tarafından geliştirilen laboratuvar testleri ve araçları</a:t>
            </a:r>
          </a:p>
          <a:p>
            <a:pPr lvl="0">
              <a:lnSpc>
                <a:spcPct val="150000"/>
              </a:lnSpc>
            </a:pPr>
            <a:r>
              <a:rPr lang="tr-TR" sz="2000"/>
              <a:t>2) Galton ve öğrencileri tarafından bireysel farklılıklar hakkında verilerin toplanması ve analizi için geliştirilen ölçme araçları ve istatistiksel teknikler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34">
    <p:spTree>
      <p:nvGrpSpPr>
        <p:cNvPr id="1" name=""/>
        <p:cNvGrpSpPr/>
        <p:nvPr/>
      </p:nvGrpSpPr>
      <p:grpSpPr>
        <a:xfrm>
          <a:off x="0" y="0"/>
          <a:ext cx="0" cy="0"/>
          <a:chOff x="0" y="0"/>
          <a:chExt cx="0" cy="0"/>
        </a:xfrm>
      </p:grpSpPr>
      <p:sp>
        <p:nvSpPr>
          <p:cNvPr id="2" name="İçerik Yer Tutucusu 2">
            <a:extLst>
              <a:ext uri="{FF2B5EF4-FFF2-40B4-BE49-F238E27FC236}">
                <a16:creationId xmlns:a16="http://schemas.microsoft.com/office/drawing/2014/main" xmlns="" id="{B6BA51E8-F211-4A28-BBA4-3FDD08CBC121}"/>
              </a:ext>
            </a:extLst>
          </p:cNvPr>
          <p:cNvSpPr txBox="1">
            <a:spLocks noGrp="1"/>
          </p:cNvSpPr>
          <p:nvPr>
            <p:ph idx="1"/>
          </p:nvPr>
        </p:nvSpPr>
        <p:spPr>
          <a:xfrm>
            <a:off x="457200" y="1909386"/>
            <a:ext cx="3778081" cy="3896487"/>
          </a:xfrm>
        </p:spPr>
        <p:txBody>
          <a:bodyPr/>
          <a:lstStyle/>
          <a:p>
            <a:pPr lvl="0">
              <a:lnSpc>
                <a:spcPct val="150000"/>
              </a:lnSpc>
            </a:pPr>
            <a:r>
              <a:rPr lang="tr-TR" sz="2000"/>
              <a:t> 3) Hızla gelişen psikoloji, psikiyatri ve nöroloji bilimlerinde önemli bulguların toplanması.</a:t>
            </a:r>
          </a:p>
        </p:txBody>
      </p:sp>
      <p:pic>
        <p:nvPicPr>
          <p:cNvPr id="3" name="Resim 4">
            <a:extLst>
              <a:ext uri="{FF2B5EF4-FFF2-40B4-BE49-F238E27FC236}">
                <a16:creationId xmlns:a16="http://schemas.microsoft.com/office/drawing/2014/main" xmlns="" id="{BDD4F5E6-BA06-49BE-91E7-92D23C75B5C7}"/>
              </a:ext>
            </a:extLst>
          </p:cNvPr>
          <p:cNvPicPr>
            <a:picLocks noChangeAspect="1"/>
          </p:cNvPicPr>
          <p:nvPr/>
        </p:nvPicPr>
        <p:blipFill>
          <a:blip r:embed="rId3"/>
          <a:srcRect/>
          <a:stretch>
            <a:fillRect/>
          </a:stretch>
        </p:blipFill>
        <p:spPr>
          <a:xfrm>
            <a:off x="4770909" y="1788676"/>
            <a:ext cx="3938814" cy="389638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35">
    <p:spTree>
      <p:nvGrpSpPr>
        <p:cNvPr id="1" name=""/>
        <p:cNvGrpSpPr/>
        <p:nvPr/>
      </p:nvGrpSpPr>
      <p:grpSpPr>
        <a:xfrm>
          <a:off x="0" y="0"/>
          <a:ext cx="0" cy="0"/>
          <a:chOff x="0" y="0"/>
          <a:chExt cx="0" cy="0"/>
        </a:xfrm>
      </p:grpSpPr>
      <p:sp>
        <p:nvSpPr>
          <p:cNvPr id="2" name="İçerik Yer Tutucusu 2">
            <a:extLst>
              <a:ext uri="{FF2B5EF4-FFF2-40B4-BE49-F238E27FC236}">
                <a16:creationId xmlns:a16="http://schemas.microsoft.com/office/drawing/2014/main" xmlns="" id="{00986139-512C-422F-B0C6-E5D3320ECB26}"/>
              </a:ext>
            </a:extLst>
          </p:cNvPr>
          <p:cNvSpPr txBox="1">
            <a:spLocks noGrp="1"/>
          </p:cNvSpPr>
          <p:nvPr>
            <p:ph idx="1"/>
          </p:nvPr>
        </p:nvSpPr>
        <p:spPr>
          <a:xfrm>
            <a:off x="520613" y="754407"/>
            <a:ext cx="8166186" cy="5356070"/>
          </a:xfrm>
        </p:spPr>
        <p:txBody>
          <a:bodyPr/>
          <a:lstStyle/>
          <a:p>
            <a:pPr lvl="0">
              <a:lnSpc>
                <a:spcPct val="150000"/>
              </a:lnSpc>
            </a:pPr>
            <a:r>
              <a:rPr lang="tr-TR" sz="2000"/>
              <a:t>Binet ve Simon 1905'te Paris okullarında ruhsal problemleri olan çocukları tespit etmek ve onların yeteneklerine en uygun eğitimi vermek amacıyla hazırladıkları ölçme aracını uyguladılar. </a:t>
            </a:r>
          </a:p>
          <a:p>
            <a:pPr lvl="0">
              <a:lnSpc>
                <a:spcPct val="150000"/>
              </a:lnSpc>
            </a:pPr>
            <a:r>
              <a:rPr lang="tr-TR" sz="2000"/>
              <a:t>Buradan psikoloji ve eğitim- öğretimde psikolojik testlerin normalin altında ve sorunlu kabul edilen çocuklara eğitim verme girişiminden doğduğu sonucuna ulaşabiliriz.</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36">
    <p:spTree>
      <p:nvGrpSpPr>
        <p:cNvPr id="1" name=""/>
        <p:cNvGrpSpPr/>
        <p:nvPr/>
      </p:nvGrpSpPr>
      <p:grpSpPr>
        <a:xfrm>
          <a:off x="0" y="0"/>
          <a:ext cx="0" cy="0"/>
          <a:chOff x="0" y="0"/>
          <a:chExt cx="0" cy="0"/>
        </a:xfrm>
      </p:grpSpPr>
      <p:sp>
        <p:nvSpPr>
          <p:cNvPr id="2" name="İçerik Yer Tutucusu 2">
            <a:extLst>
              <a:ext uri="{FF2B5EF4-FFF2-40B4-BE49-F238E27FC236}">
                <a16:creationId xmlns:a16="http://schemas.microsoft.com/office/drawing/2014/main" xmlns="" id="{8969C0D6-6FF1-4AAF-9E8E-3F859A09B5CC}"/>
              </a:ext>
            </a:extLst>
          </p:cNvPr>
          <p:cNvSpPr txBox="1">
            <a:spLocks noGrp="1"/>
          </p:cNvSpPr>
          <p:nvPr>
            <p:ph idx="1"/>
          </p:nvPr>
        </p:nvSpPr>
        <p:spPr>
          <a:xfrm>
            <a:off x="457200" y="1604772"/>
            <a:ext cx="8229600" cy="4505705"/>
          </a:xfrm>
        </p:spPr>
        <p:txBody>
          <a:bodyPr/>
          <a:lstStyle/>
          <a:p>
            <a:pPr lvl="0">
              <a:lnSpc>
                <a:spcPct val="150000"/>
              </a:lnSpc>
            </a:pPr>
            <a:r>
              <a:rPr lang="tr-TR" sz="2000"/>
              <a:t>Amerika'da Henry Herbert Goddard "1908 Binet" testini öğrendiğinde Amerika'daki mevcut testlerin zekayı ölçmede çok yetersiz kaldığını belirtmiştir.</a:t>
            </a:r>
          </a:p>
          <a:p>
            <a:pPr lvl="0">
              <a:lnSpc>
                <a:spcPct val="150000"/>
              </a:lnSpc>
            </a:pPr>
            <a:r>
              <a:rPr lang="tr-TR" sz="2000"/>
              <a:t>Binet' in zeka testi ile zeka testleri gelişimlerine devam etmekle beraber yeni gelişmelere ışık tuttu. Böylelikle Amerika'da daha işlevsel testler gelişmeye başladı.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37">
    <p:spTree>
      <p:nvGrpSpPr>
        <p:cNvPr id="1" name=""/>
        <p:cNvGrpSpPr/>
        <p:nvPr/>
      </p:nvGrpSpPr>
      <p:grpSpPr>
        <a:xfrm>
          <a:off x="0" y="0"/>
          <a:ext cx="0" cy="0"/>
          <a:chOff x="0" y="0"/>
          <a:chExt cx="0" cy="0"/>
        </a:xfrm>
      </p:grpSpPr>
      <p:sp>
        <p:nvSpPr>
          <p:cNvPr id="2" name="İçerik Yer Tutucusu 2">
            <a:extLst>
              <a:ext uri="{FF2B5EF4-FFF2-40B4-BE49-F238E27FC236}">
                <a16:creationId xmlns:a16="http://schemas.microsoft.com/office/drawing/2014/main" xmlns="" id="{4BCFE958-282D-4107-A0D7-E41E85E0861A}"/>
              </a:ext>
            </a:extLst>
          </p:cNvPr>
          <p:cNvSpPr txBox="1">
            <a:spLocks noGrp="1"/>
          </p:cNvSpPr>
          <p:nvPr>
            <p:ph idx="1"/>
          </p:nvPr>
        </p:nvSpPr>
        <p:spPr>
          <a:xfrm>
            <a:off x="457200" y="1604772"/>
            <a:ext cx="8229600" cy="4505705"/>
          </a:xfrm>
        </p:spPr>
        <p:txBody>
          <a:bodyPr/>
          <a:lstStyle/>
          <a:p>
            <a:pPr lvl="0">
              <a:lnSpc>
                <a:spcPct val="150000"/>
              </a:lnSpc>
            </a:pPr>
            <a:r>
              <a:rPr lang="tr-TR" sz="2000"/>
              <a:t>Binet-Simon ölçeği önceki ölçme araçlarının özelliklerini yeni ve sistematik bir şekilde birleştirdiği ve daha kapsamlı olduğu için başarılı oldu. </a:t>
            </a:r>
          </a:p>
          <a:p>
            <a:pPr lvl="0">
              <a:lnSpc>
                <a:spcPct val="150000"/>
              </a:lnSpc>
            </a:pPr>
            <a:r>
              <a:rPr lang="tr-TR" sz="2000"/>
              <a:t>1914' William Stern adlı Alman psikoloğun önerisiyle puanlamada yapılan değişiklik bugün de kullanılan IQ kavramının doğmasını sağladı.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38">
    <p:spTree>
      <p:nvGrpSpPr>
        <p:cNvPr id="1" name=""/>
        <p:cNvGrpSpPr/>
        <p:nvPr/>
      </p:nvGrpSpPr>
      <p:grpSpPr>
        <a:xfrm>
          <a:off x="0" y="0"/>
          <a:ext cx="0" cy="0"/>
          <a:chOff x="0" y="0"/>
          <a:chExt cx="0" cy="0"/>
        </a:xfrm>
      </p:grpSpPr>
      <p:sp>
        <p:nvSpPr>
          <p:cNvPr id="2" name="İçerik Yer Tutucusu 2">
            <a:extLst>
              <a:ext uri="{FF2B5EF4-FFF2-40B4-BE49-F238E27FC236}">
                <a16:creationId xmlns:a16="http://schemas.microsoft.com/office/drawing/2014/main" xmlns="" id="{24A180AC-3519-4312-932C-F957E5A825A6}"/>
              </a:ext>
            </a:extLst>
          </p:cNvPr>
          <p:cNvSpPr txBox="1">
            <a:spLocks noGrp="1"/>
          </p:cNvSpPr>
          <p:nvPr>
            <p:ph idx="1"/>
          </p:nvPr>
        </p:nvSpPr>
        <p:spPr>
          <a:xfrm>
            <a:off x="305016" y="894018"/>
            <a:ext cx="8229600" cy="5825678"/>
          </a:xfrm>
        </p:spPr>
        <p:txBody>
          <a:bodyPr/>
          <a:lstStyle/>
          <a:p>
            <a:pPr lvl="0">
              <a:lnSpc>
                <a:spcPct val="150000"/>
              </a:lnSpc>
            </a:pPr>
            <a:r>
              <a:rPr lang="tr-TR" sz="2000"/>
              <a:t>Fransa'da Binet ölçeği üzerinde çalışırken İngiltere'de Charles Spearmen, Galton'un  zeka ve duyusal keskinlik arasındaki bağlantı ile ilgili hipotezi üzerinde çalışıyordu. Bu süreçte Galton'un ve Karl Pearson'un öncülüğünü yaptığı korelasyonel yöntemlerin kullanımını geliştirmiş ve genişletmiştir.  Çok sayıda değişkeni daha küçük faktörlere indirgeyecek bir teknik olan faktör analizi için kavramsal bir temel ortaya koymuştur</a:t>
            </a:r>
            <a:r>
              <a:rPr lang="tr-TR"/>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39">
    <p:spTree>
      <p:nvGrpSpPr>
        <p:cNvPr id="1" name=""/>
        <p:cNvGrpSpPr/>
        <p:nvPr/>
      </p:nvGrpSpPr>
      <p:grpSpPr>
        <a:xfrm>
          <a:off x="0" y="0"/>
          <a:ext cx="0" cy="0"/>
          <a:chOff x="0" y="0"/>
          <a:chExt cx="0" cy="0"/>
        </a:xfrm>
      </p:grpSpPr>
      <p:sp>
        <p:nvSpPr>
          <p:cNvPr id="2" name="İçerik Yer Tutucusu 2">
            <a:extLst>
              <a:ext uri="{FF2B5EF4-FFF2-40B4-BE49-F238E27FC236}">
                <a16:creationId xmlns:a16="http://schemas.microsoft.com/office/drawing/2014/main" xmlns="" id="{C60D987A-AF6F-4334-842D-916A63C060C9}"/>
              </a:ext>
            </a:extLst>
          </p:cNvPr>
          <p:cNvSpPr txBox="1">
            <a:spLocks noGrp="1"/>
          </p:cNvSpPr>
          <p:nvPr>
            <p:ph idx="1"/>
          </p:nvPr>
        </p:nvSpPr>
        <p:spPr>
          <a:xfrm>
            <a:off x="710845" y="506906"/>
            <a:ext cx="5674098" cy="5470306"/>
          </a:xfrm>
        </p:spPr>
        <p:txBody>
          <a:bodyPr/>
          <a:lstStyle/>
          <a:p>
            <a:pPr lvl="0">
              <a:lnSpc>
                <a:spcPct val="150000"/>
              </a:lnSpc>
            </a:pPr>
            <a:r>
              <a:rPr lang="tr-TR" sz="2000"/>
              <a:t>Goddard'ın 1913'te göçmenlerle yaptığı çalışmalar sonucunda testlerin dil ve kültüre duyarlı olduğu konusu ön plana çıkmıştır. Bu durum kültüre özgülük kavramını ortaya çıkarmıştır. Test geliştirme ve uyarlama çalışmalarında kültür önemli bir alt başlık olmuştur.</a:t>
            </a:r>
          </a:p>
        </p:txBody>
      </p:sp>
      <p:pic>
        <p:nvPicPr>
          <p:cNvPr id="3" name="Resim 3">
            <a:extLst>
              <a:ext uri="{FF2B5EF4-FFF2-40B4-BE49-F238E27FC236}">
                <a16:creationId xmlns:a16="http://schemas.microsoft.com/office/drawing/2014/main" xmlns="" id="{022F5EAC-CB0F-4D15-9AB4-24F9BBDF824D}"/>
              </a:ext>
            </a:extLst>
          </p:cNvPr>
          <p:cNvPicPr>
            <a:picLocks noChangeAspect="1"/>
          </p:cNvPicPr>
          <p:nvPr/>
        </p:nvPicPr>
        <p:blipFill>
          <a:blip r:embed="rId3"/>
          <a:srcRect/>
          <a:stretch>
            <a:fillRect/>
          </a:stretch>
        </p:blipFill>
        <p:spPr>
          <a:xfrm>
            <a:off x="3131838" y="3501009"/>
            <a:ext cx="3561944" cy="335699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40">
    <p:spTree>
      <p:nvGrpSpPr>
        <p:cNvPr id="1" name=""/>
        <p:cNvGrpSpPr/>
        <p:nvPr/>
      </p:nvGrpSpPr>
      <p:grpSpPr>
        <a:xfrm>
          <a:off x="0" y="0"/>
          <a:ext cx="0" cy="0"/>
          <a:chOff x="0" y="0"/>
          <a:chExt cx="0" cy="0"/>
        </a:xfrm>
      </p:grpSpPr>
      <p:sp>
        <p:nvSpPr>
          <p:cNvPr id="2" name="İçerik Yer Tutucusu 2">
            <a:extLst>
              <a:ext uri="{FF2B5EF4-FFF2-40B4-BE49-F238E27FC236}">
                <a16:creationId xmlns:a16="http://schemas.microsoft.com/office/drawing/2014/main" xmlns="" id="{14834150-81A1-4DDA-9649-A63FFF778525}"/>
              </a:ext>
            </a:extLst>
          </p:cNvPr>
          <p:cNvSpPr txBox="1">
            <a:spLocks noGrp="1"/>
          </p:cNvSpPr>
          <p:nvPr>
            <p:ph idx="1"/>
          </p:nvPr>
        </p:nvSpPr>
        <p:spPr>
          <a:xfrm>
            <a:off x="457200" y="894018"/>
            <a:ext cx="8229600" cy="5216459"/>
          </a:xfrm>
        </p:spPr>
        <p:txBody>
          <a:bodyPr/>
          <a:lstStyle/>
          <a:p>
            <a:pPr lvl="0">
              <a:lnSpc>
                <a:spcPct val="150000"/>
              </a:lnSpc>
            </a:pPr>
            <a:r>
              <a:rPr lang="tr-TR" sz="2000"/>
              <a:t>Günümüze gelindiğinde psikolojik testlerin geliştirilmesi belli standartlara bağlanmış ve uzman kişilerce geliştirilip uygulanması amaçlanmıştır. </a:t>
            </a:r>
          </a:p>
          <a:p>
            <a:pPr lvl="0">
              <a:lnSpc>
                <a:spcPct val="150000"/>
              </a:lnSpc>
            </a:pPr>
            <a:r>
              <a:rPr lang="tr-TR" sz="2000"/>
              <a:t>Amerikan Eğitim Araştırma Derneği (AERA), Amerikan Psikologlar Derneği (APA), ve Eğitimde Ölçme Ulusal Konseyi (NCME) bir araya gelerek "Eğitimde ve Psikolojide Test Standartları" adlı bir kılavuz hazırlamıştır.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41">
    <p:spTree>
      <p:nvGrpSpPr>
        <p:cNvPr id="1" name=""/>
        <p:cNvGrpSpPr/>
        <p:nvPr/>
      </p:nvGrpSpPr>
      <p:grpSpPr>
        <a:xfrm>
          <a:off x="0" y="0"/>
          <a:ext cx="0" cy="0"/>
          <a:chOff x="0" y="0"/>
          <a:chExt cx="0" cy="0"/>
        </a:xfrm>
      </p:grpSpPr>
      <p:sp>
        <p:nvSpPr>
          <p:cNvPr id="2" name="İçerik Yer Tutucusu 2">
            <a:extLst>
              <a:ext uri="{FF2B5EF4-FFF2-40B4-BE49-F238E27FC236}">
                <a16:creationId xmlns:a16="http://schemas.microsoft.com/office/drawing/2014/main" xmlns="" id="{614E10A5-8992-4753-817E-55C2B6E90AF8}"/>
              </a:ext>
            </a:extLst>
          </p:cNvPr>
          <p:cNvSpPr txBox="1">
            <a:spLocks noGrp="1"/>
          </p:cNvSpPr>
          <p:nvPr>
            <p:ph idx="1"/>
          </p:nvPr>
        </p:nvSpPr>
        <p:spPr>
          <a:xfrm>
            <a:off x="888403" y="1858609"/>
            <a:ext cx="7620847" cy="4505705"/>
          </a:xfrm>
        </p:spPr>
        <p:txBody>
          <a:bodyPr/>
          <a:lstStyle/>
          <a:p>
            <a:pPr lvl="0">
              <a:lnSpc>
                <a:spcPct val="150000"/>
              </a:lnSpc>
            </a:pPr>
            <a:r>
              <a:rPr lang="tr-TR" sz="2000"/>
              <a:t>Testlerin oluşturulmasıyla ilgili hazırlanan çeşitli kılavuzların ortak amacı testi alan kişinin haklarını savunmak amacıyla; testlerin, test kullanımlarının, test sonuçlarının değerlendirilmesi gibi konularda ölçütler sağlamaktır.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43">
    <p:spTree>
      <p:nvGrpSpPr>
        <p:cNvPr id="1" name=""/>
        <p:cNvGrpSpPr/>
        <p:nvPr/>
      </p:nvGrpSpPr>
      <p:grpSpPr>
        <a:xfrm>
          <a:off x="0" y="0"/>
          <a:ext cx="0" cy="0"/>
          <a:chOff x="0" y="0"/>
          <a:chExt cx="0" cy="0"/>
        </a:xfrm>
      </p:grpSpPr>
      <p:sp>
        <p:nvSpPr>
          <p:cNvPr id="2" name="Alt Başlık 2">
            <a:extLst>
              <a:ext uri="{FF2B5EF4-FFF2-40B4-BE49-F238E27FC236}">
                <a16:creationId xmlns:a16="http://schemas.microsoft.com/office/drawing/2014/main" xmlns="" id="{A1917763-13FF-43D4-9597-D686A3CCEBC3}"/>
              </a:ext>
            </a:extLst>
          </p:cNvPr>
          <p:cNvSpPr txBox="1">
            <a:spLocks noGrp="1"/>
          </p:cNvSpPr>
          <p:nvPr>
            <p:ph type="subTitle" idx="1"/>
          </p:nvPr>
        </p:nvSpPr>
        <p:spPr>
          <a:xfrm>
            <a:off x="0" y="0"/>
            <a:ext cx="9144000" cy="6858000"/>
          </a:xfrm>
        </p:spPr>
        <p:txBody>
          <a:bodyPr anchorCtr="0"/>
          <a:lstStyle/>
          <a:p>
            <a:pPr lvl="0" algn="l"/>
            <a:endParaRPr lang="tr-TR" sz="2800" b="1"/>
          </a:p>
          <a:p>
            <a:pPr lvl="0" algn="l"/>
            <a:r>
              <a:rPr lang="tr-TR" sz="2800" b="1"/>
              <a:t>      Türkiye’de Psikolojik Testlerin Tarihçesi Ve                			Gelişimi  </a:t>
            </a:r>
          </a:p>
          <a:p>
            <a:pPr lvl="0" algn="l">
              <a:lnSpc>
                <a:spcPct val="150000"/>
              </a:lnSpc>
            </a:pPr>
            <a:r>
              <a:rPr lang="tr-TR" sz="2000"/>
              <a:t>	Türkiye’de Psikolojik Testlerin 20.Yüzyıla Kadar Olan Gelişimi </a:t>
            </a:r>
          </a:p>
          <a:p>
            <a:pPr lvl="0" algn="l">
              <a:lnSpc>
                <a:spcPct val="150000"/>
              </a:lnSpc>
            </a:pPr>
            <a:endParaRPr lang="tr-TR" sz="2000"/>
          </a:p>
          <a:p>
            <a:pPr marL="457200" lvl="0" indent="-457200" algn="just">
              <a:lnSpc>
                <a:spcPct val="150000"/>
              </a:lnSpc>
              <a:buFont typeface="Arial" pitchFamily="34"/>
              <a:buChar char="•"/>
            </a:pPr>
            <a:r>
              <a:rPr lang="tr-TR" sz="2000"/>
              <a:t>Batı Karahanlı Devlet’i hükümdarı Buğra Kara Han başarılı öğrencilere burs vermek için bir ölçme sistemi geleştirmiştir.</a:t>
            </a:r>
          </a:p>
          <a:p>
            <a:pPr marL="457200" lvl="0" indent="-457200" algn="just">
              <a:lnSpc>
                <a:spcPct val="150000"/>
              </a:lnSpc>
              <a:buFont typeface="Arial" pitchFamily="34"/>
              <a:buChar char="•"/>
            </a:pPr>
            <a:endParaRPr lang="tr-TR" sz="2000"/>
          </a:p>
          <a:p>
            <a:pPr marL="457200" lvl="0" indent="-457200" algn="l">
              <a:lnSpc>
                <a:spcPct val="150000"/>
              </a:lnSpc>
              <a:buFont typeface="Arial" pitchFamily="34"/>
              <a:buChar char="•"/>
            </a:pPr>
            <a:r>
              <a:rPr lang="tr-TR" sz="2000"/>
              <a:t>Selçuklu medreselerinde öğrencilerin performansına yönelik bir ölçme sistemi kullanılmıştır.</a:t>
            </a:r>
          </a:p>
          <a:p>
            <a:pPr marL="457200" lvl="0" indent="-457200">
              <a:buFont typeface="Arial" pitchFamily="34"/>
              <a:buChar char="•"/>
            </a:pPr>
            <a:endParaRPr lang="tr-T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44">
    <p:spTree>
      <p:nvGrpSpPr>
        <p:cNvPr id="1" name=""/>
        <p:cNvGrpSpPr/>
        <p:nvPr/>
      </p:nvGrpSpPr>
      <p:grpSpPr>
        <a:xfrm>
          <a:off x="0" y="0"/>
          <a:ext cx="0" cy="0"/>
          <a:chOff x="0" y="0"/>
          <a:chExt cx="0" cy="0"/>
        </a:xfrm>
      </p:grpSpPr>
      <p:sp>
        <p:nvSpPr>
          <p:cNvPr id="2" name="Alt Başlık 2">
            <a:extLst>
              <a:ext uri="{FF2B5EF4-FFF2-40B4-BE49-F238E27FC236}">
                <a16:creationId xmlns:a16="http://schemas.microsoft.com/office/drawing/2014/main" xmlns="" id="{8B122041-F060-4B29-B148-5C5CC5FCE30D}"/>
              </a:ext>
            </a:extLst>
          </p:cNvPr>
          <p:cNvSpPr txBox="1">
            <a:spLocks noGrp="1"/>
          </p:cNvSpPr>
          <p:nvPr>
            <p:ph type="subTitle" idx="1"/>
          </p:nvPr>
        </p:nvSpPr>
        <p:spPr>
          <a:xfrm>
            <a:off x="0" y="0"/>
            <a:ext cx="9144000" cy="6858000"/>
          </a:xfrm>
        </p:spPr>
        <p:txBody>
          <a:bodyPr anchorCtr="0"/>
          <a:lstStyle/>
          <a:p>
            <a:pPr marL="457200" lvl="0" indent="-457200" algn="l">
              <a:buFont typeface="Arial" pitchFamily="34"/>
              <a:buChar char="•"/>
            </a:pPr>
            <a:endParaRPr lang="tr-TR" sz="2000"/>
          </a:p>
          <a:p>
            <a:pPr marL="457200" lvl="0" indent="-457200" algn="l">
              <a:buFont typeface="Arial" pitchFamily="34"/>
              <a:buChar char="•"/>
            </a:pPr>
            <a:endParaRPr lang="tr-TR" sz="2000"/>
          </a:p>
          <a:p>
            <a:pPr marL="457200" lvl="0" indent="-457200" algn="l">
              <a:buFont typeface="Arial" pitchFamily="34"/>
              <a:buChar char="•"/>
            </a:pPr>
            <a:endParaRPr lang="tr-TR" sz="2000"/>
          </a:p>
          <a:p>
            <a:pPr marL="457200" lvl="0" indent="-457200" algn="l">
              <a:buFont typeface="Arial" pitchFamily="34"/>
              <a:buChar char="•"/>
            </a:pPr>
            <a:endParaRPr lang="tr-TR" sz="2000"/>
          </a:p>
          <a:p>
            <a:pPr marL="457200" lvl="0" indent="-457200" algn="l">
              <a:lnSpc>
                <a:spcPct val="150000"/>
              </a:lnSpc>
              <a:buFont typeface="Arial" pitchFamily="34"/>
              <a:buChar char="•"/>
            </a:pPr>
            <a:r>
              <a:rPr lang="tr-TR" sz="2000"/>
              <a:t>Osmanlı’da Enderun okuluna alınan öğrenciler için ilk kez zeka testleri kullanılmıştır.</a:t>
            </a:r>
          </a:p>
          <a:p>
            <a:pPr marL="457200" lvl="0" indent="-457200" algn="l">
              <a:lnSpc>
                <a:spcPct val="150000"/>
              </a:lnSpc>
              <a:buFont typeface="Arial" pitchFamily="34"/>
              <a:buChar char="•"/>
            </a:pPr>
            <a:endParaRPr lang="tr-TR" sz="2000"/>
          </a:p>
          <a:p>
            <a:pPr marL="457200" lvl="0" indent="-457200" algn="l">
              <a:lnSpc>
                <a:spcPct val="150000"/>
              </a:lnSpc>
              <a:buFont typeface="Arial" pitchFamily="34"/>
              <a:buChar char="•"/>
            </a:pPr>
            <a:r>
              <a:rPr lang="tr-TR" sz="2000"/>
              <a:t>Bu çalışmalar,ölçme ve değerlendirme uygulamalarının Türk kültüründe eski bir tarihe sahip olduğunu gösteriyor.</a:t>
            </a:r>
          </a:p>
          <a:p>
            <a:pPr lvl="0" algn="l"/>
            <a:r>
              <a:rPr lang="tr-TR"/>
              <a:t> </a:t>
            </a:r>
          </a:p>
        </p:txBody>
      </p:sp>
      <p:pic>
        <p:nvPicPr>
          <p:cNvPr id="3" name="Resim 4">
            <a:extLst>
              <a:ext uri="{FF2B5EF4-FFF2-40B4-BE49-F238E27FC236}">
                <a16:creationId xmlns:a16="http://schemas.microsoft.com/office/drawing/2014/main" xmlns="" id="{A3081B50-071C-45A2-AEC3-2A3D849544EB}"/>
              </a:ext>
            </a:extLst>
          </p:cNvPr>
          <p:cNvPicPr>
            <a:picLocks noChangeAspect="1"/>
          </p:cNvPicPr>
          <p:nvPr/>
        </p:nvPicPr>
        <p:blipFill>
          <a:blip r:embed="rId2"/>
          <a:stretch>
            <a:fillRect/>
          </a:stretch>
        </p:blipFill>
        <p:spPr>
          <a:xfrm>
            <a:off x="4340181" y="4293098"/>
            <a:ext cx="4803818" cy="2564901"/>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45">
    <p:spTree>
      <p:nvGrpSpPr>
        <p:cNvPr id="1" name=""/>
        <p:cNvGrpSpPr/>
        <p:nvPr/>
      </p:nvGrpSpPr>
      <p:grpSpPr>
        <a:xfrm>
          <a:off x="0" y="0"/>
          <a:ext cx="0" cy="0"/>
          <a:chOff x="0" y="0"/>
          <a:chExt cx="0" cy="0"/>
        </a:xfrm>
      </p:grpSpPr>
      <p:sp>
        <p:nvSpPr>
          <p:cNvPr id="2" name="Alt Başlık 2">
            <a:extLst>
              <a:ext uri="{FF2B5EF4-FFF2-40B4-BE49-F238E27FC236}">
                <a16:creationId xmlns:a16="http://schemas.microsoft.com/office/drawing/2014/main" xmlns="" id="{305F29C9-B9C8-43E6-A6B3-E1DACB9F87F1}"/>
              </a:ext>
            </a:extLst>
          </p:cNvPr>
          <p:cNvSpPr txBox="1">
            <a:spLocks noGrp="1"/>
          </p:cNvSpPr>
          <p:nvPr>
            <p:ph type="subTitle" idx="1"/>
          </p:nvPr>
        </p:nvSpPr>
        <p:spPr>
          <a:xfrm>
            <a:off x="0" y="0"/>
            <a:ext cx="9144000" cy="6858000"/>
          </a:xfrm>
        </p:spPr>
        <p:txBody>
          <a:bodyPr anchorCtr="0"/>
          <a:lstStyle/>
          <a:p>
            <a:pPr lvl="0" algn="l"/>
            <a:r>
              <a:rPr lang="tr-TR"/>
              <a:t>	</a:t>
            </a:r>
          </a:p>
          <a:p>
            <a:pPr lvl="0" algn="l"/>
            <a:r>
              <a:rPr lang="tr-TR"/>
              <a:t>	Türkiye’de Psikolojik Testlerin 20.Yüzyıldan 	Günümüze Kadar Olan Gelişimi</a:t>
            </a:r>
          </a:p>
          <a:p>
            <a:pPr marL="457200" lvl="0" indent="-457200" algn="l">
              <a:buFont typeface="Arial" pitchFamily="34"/>
              <a:buChar char="•"/>
            </a:pPr>
            <a:endParaRPr lang="tr-TR"/>
          </a:p>
          <a:p>
            <a:pPr marL="457200" lvl="0" indent="-457200" algn="l">
              <a:buFont typeface="Arial" pitchFamily="34"/>
              <a:buChar char="•"/>
            </a:pPr>
            <a:r>
              <a:rPr lang="tr-TR" sz="2000"/>
              <a:t>Avrupa’da psikolojik testler alanında yaşanan değişimlerden olumsuz etkilenilmiştir.</a:t>
            </a:r>
          </a:p>
          <a:p>
            <a:pPr marL="457200" lvl="0" indent="-457200" algn="l">
              <a:buFont typeface="Arial" pitchFamily="34"/>
              <a:buChar char="•"/>
            </a:pPr>
            <a:r>
              <a:rPr lang="tr-TR" sz="2000"/>
              <a:t>Türkiye’de modern psikolojik testlerin gelişimi 20.yüzyıla rastlamaktadır.</a:t>
            </a:r>
          </a:p>
          <a:p>
            <a:pPr marL="457200" lvl="0" indent="-457200" algn="l">
              <a:buFont typeface="Arial" pitchFamily="34"/>
              <a:buChar char="•"/>
            </a:pPr>
            <a:endParaRPr lang="tr-TR" sz="2000"/>
          </a:p>
          <a:p>
            <a:pPr marL="457200" lvl="0" indent="-457200" algn="l">
              <a:buFont typeface="Arial" pitchFamily="34"/>
              <a:buChar char="•"/>
            </a:pPr>
            <a:r>
              <a:rPr lang="tr-TR" sz="2000"/>
              <a:t>1914’te Zekanın Mukayesesi ve Anket Rehberi adlı kitapların tercümeleri yapılmıştır.</a:t>
            </a:r>
          </a:p>
          <a:p>
            <a:pPr marL="457200" lvl="0" indent="-457200" algn="l">
              <a:buFont typeface="Arial" pitchFamily="34"/>
              <a:buChar char="•"/>
            </a:pPr>
            <a:endParaRPr lang="tr-TR" sz="2000"/>
          </a:p>
          <a:p>
            <a:pPr marL="457200" lvl="0" indent="-457200" algn="l">
              <a:buFont typeface="Arial" pitchFamily="34"/>
              <a:buChar char="•"/>
            </a:pPr>
            <a:r>
              <a:rPr lang="tr-TR" sz="2000"/>
              <a:t>Bu dönemde savaş koşulları nedeniyle Avrupa’da psikolojik testler alanında yaşanan değişimlerden olumsuz etkilenilmiştir.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46">
    <p:spTree>
      <p:nvGrpSpPr>
        <p:cNvPr id="1" name=""/>
        <p:cNvGrpSpPr/>
        <p:nvPr/>
      </p:nvGrpSpPr>
      <p:grpSpPr>
        <a:xfrm>
          <a:off x="0" y="0"/>
          <a:ext cx="0" cy="0"/>
          <a:chOff x="0" y="0"/>
          <a:chExt cx="0" cy="0"/>
        </a:xfrm>
      </p:grpSpPr>
      <p:sp>
        <p:nvSpPr>
          <p:cNvPr id="2" name="Alt Başlık 2">
            <a:extLst>
              <a:ext uri="{FF2B5EF4-FFF2-40B4-BE49-F238E27FC236}">
                <a16:creationId xmlns:a16="http://schemas.microsoft.com/office/drawing/2014/main" xmlns="" id="{3E73B8A2-598C-4522-B1C8-FCC5B579DE19}"/>
              </a:ext>
            </a:extLst>
          </p:cNvPr>
          <p:cNvSpPr txBox="1">
            <a:spLocks noGrp="1"/>
          </p:cNvSpPr>
          <p:nvPr>
            <p:ph type="subTitle" idx="1"/>
          </p:nvPr>
        </p:nvSpPr>
        <p:spPr>
          <a:xfrm>
            <a:off x="0" y="0"/>
            <a:ext cx="9144000" cy="6858000"/>
          </a:xfrm>
        </p:spPr>
        <p:txBody>
          <a:bodyPr anchorCtr="0"/>
          <a:lstStyle/>
          <a:p>
            <a:pPr marL="457200" lvl="0" indent="-457200" algn="l">
              <a:buFont typeface="Arial" pitchFamily="34"/>
              <a:buChar char="•"/>
            </a:pPr>
            <a:endParaRPr lang="tr-TR"/>
          </a:p>
          <a:p>
            <a:pPr marL="457200" lvl="0" indent="-457200" algn="l">
              <a:buFont typeface="Arial" pitchFamily="34"/>
              <a:buChar char="•"/>
            </a:pPr>
            <a:endParaRPr lang="tr-TR" sz="2000"/>
          </a:p>
          <a:p>
            <a:pPr marL="457200" lvl="0" indent="-457200" algn="l">
              <a:lnSpc>
                <a:spcPct val="150000"/>
              </a:lnSpc>
              <a:buFont typeface="Arial" pitchFamily="34"/>
              <a:buChar char="•"/>
            </a:pPr>
            <a:r>
              <a:rPr lang="tr-TR" sz="2000"/>
              <a:t>İbrahim Alaaddin Gövsa’nın 1915 yılında yaptığı Binet zeka testinin 1911 revizyonunun Arap harfleri ile ‘Zeka Mikyası’ adlı çevirisi Türkiye’de psikolojik testlerin gelişiminin başlangıcı sayılır.</a:t>
            </a:r>
          </a:p>
          <a:p>
            <a:pPr marL="457200" lvl="0" indent="-457200" algn="l">
              <a:lnSpc>
                <a:spcPct val="150000"/>
              </a:lnSpc>
              <a:buFont typeface="Arial" pitchFamily="34"/>
              <a:buChar char="•"/>
            </a:pPr>
            <a:endParaRPr lang="tr-TR" sz="2000"/>
          </a:p>
          <a:p>
            <a:pPr marL="457200" lvl="0" indent="-457200" algn="l">
              <a:lnSpc>
                <a:spcPct val="150000"/>
              </a:lnSpc>
              <a:buFont typeface="Arial" pitchFamily="34"/>
              <a:buChar char="•"/>
            </a:pPr>
            <a:endParaRPr lang="tr-TR" sz="2000"/>
          </a:p>
          <a:p>
            <a:pPr marL="457200" lvl="0" indent="-457200" algn="l">
              <a:lnSpc>
                <a:spcPct val="150000"/>
              </a:lnSpc>
              <a:buFont typeface="Arial" pitchFamily="34"/>
              <a:buChar char="•"/>
            </a:pPr>
            <a:r>
              <a:rPr lang="tr-TR" sz="2000"/>
              <a:t>Binet zeka testinin 1931’de Latin alfabesi ile basılmasıyla o güne kadar soyut niteliğiyle tanınan zeka,somut bir şekilde ölçülebilen bir varlık olarak algılama başlanılmıştır.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53">
    <p:spTree>
      <p:nvGrpSpPr>
        <p:cNvPr id="1" name=""/>
        <p:cNvGrpSpPr/>
        <p:nvPr/>
      </p:nvGrpSpPr>
      <p:grpSpPr>
        <a:xfrm>
          <a:off x="0" y="0"/>
          <a:ext cx="0" cy="0"/>
          <a:chOff x="0" y="0"/>
          <a:chExt cx="0" cy="0"/>
        </a:xfrm>
      </p:grpSpPr>
      <p:pic>
        <p:nvPicPr>
          <p:cNvPr id="2" name="Resim 4">
            <a:extLst>
              <a:ext uri="{FF2B5EF4-FFF2-40B4-BE49-F238E27FC236}">
                <a16:creationId xmlns:a16="http://schemas.microsoft.com/office/drawing/2014/main" xmlns="" id="{02436180-9F67-45F1-961D-98C346A30725}"/>
              </a:ext>
            </a:extLst>
          </p:cNvPr>
          <p:cNvPicPr>
            <a:picLocks noChangeAspect="1"/>
          </p:cNvPicPr>
          <p:nvPr/>
        </p:nvPicPr>
        <p:blipFill>
          <a:blip r:embed="rId2"/>
          <a:stretch>
            <a:fillRect/>
          </a:stretch>
        </p:blipFill>
        <p:spPr>
          <a:xfrm>
            <a:off x="1683776" y="1060246"/>
            <a:ext cx="5405557" cy="4063995"/>
          </a:xfrm>
          <a:prstGeom prst="rect">
            <a:avLst/>
          </a:prstGeom>
          <a:noFill/>
          <a:ln>
            <a:noFill/>
          </a:ln>
        </p:spPr>
      </p:pic>
      <p:sp>
        <p:nvSpPr>
          <p:cNvPr id="3" name="Metin kutusu 4">
            <a:extLst>
              <a:ext uri="{FF2B5EF4-FFF2-40B4-BE49-F238E27FC236}">
                <a16:creationId xmlns:a16="http://schemas.microsoft.com/office/drawing/2014/main" xmlns="" id="{D91710B8-7396-443B-8041-6C6C2426A6FA}"/>
              </a:ext>
            </a:extLst>
          </p:cNvPr>
          <p:cNvSpPr txBox="1"/>
          <p:nvPr/>
        </p:nvSpPr>
        <p:spPr>
          <a:xfrm>
            <a:off x="2909803" y="5428427"/>
            <a:ext cx="3324392" cy="369335"/>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tr-TR" sz="1800" b="0" i="0" u="none" strike="noStrike" kern="0" cap="none" spc="0" baseline="0">
                <a:solidFill>
                  <a:srgbClr val="000000"/>
                </a:solidFill>
                <a:uFillTx/>
                <a:latin typeface="Arial"/>
                <a:ea typeface="Arial"/>
              </a:rPr>
              <a:t>İbrahim Alaaddin Gövsa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47">
    <p:spTree>
      <p:nvGrpSpPr>
        <p:cNvPr id="1" name=""/>
        <p:cNvGrpSpPr/>
        <p:nvPr/>
      </p:nvGrpSpPr>
      <p:grpSpPr>
        <a:xfrm>
          <a:off x="0" y="0"/>
          <a:ext cx="0" cy="0"/>
          <a:chOff x="0" y="0"/>
          <a:chExt cx="0" cy="0"/>
        </a:xfrm>
      </p:grpSpPr>
      <p:sp>
        <p:nvSpPr>
          <p:cNvPr id="2" name="Alt Başlık 2">
            <a:extLst>
              <a:ext uri="{FF2B5EF4-FFF2-40B4-BE49-F238E27FC236}">
                <a16:creationId xmlns:a16="http://schemas.microsoft.com/office/drawing/2014/main" xmlns="" id="{2F3664F3-893B-46C1-B943-4535DBE70471}"/>
              </a:ext>
            </a:extLst>
          </p:cNvPr>
          <p:cNvSpPr txBox="1">
            <a:spLocks noGrp="1"/>
          </p:cNvSpPr>
          <p:nvPr>
            <p:ph type="subTitle" idx="1"/>
          </p:nvPr>
        </p:nvSpPr>
        <p:spPr>
          <a:xfrm>
            <a:off x="0" y="0"/>
            <a:ext cx="9144000" cy="6858000"/>
          </a:xfrm>
        </p:spPr>
        <p:txBody>
          <a:bodyPr anchorCtr="0"/>
          <a:lstStyle/>
          <a:p>
            <a:pPr marL="457200" lvl="0" indent="-457200" algn="l">
              <a:buFont typeface="Arial" pitchFamily="34"/>
              <a:buChar char="•"/>
            </a:pPr>
            <a:endParaRPr lang="tr-TR" sz="2000"/>
          </a:p>
          <a:p>
            <a:pPr marL="457200" lvl="0" indent="-457200" algn="l">
              <a:buFont typeface="Arial" pitchFamily="34"/>
              <a:buChar char="•"/>
            </a:pPr>
            <a:endParaRPr lang="tr-TR" sz="2000"/>
          </a:p>
          <a:p>
            <a:pPr marL="457200" lvl="0" indent="-457200" algn="l">
              <a:buFont typeface="Arial" pitchFamily="34"/>
              <a:buChar char="•"/>
            </a:pPr>
            <a:endParaRPr lang="tr-TR" sz="2000"/>
          </a:p>
          <a:p>
            <a:pPr marL="457200" lvl="0" indent="-457200" algn="l">
              <a:lnSpc>
                <a:spcPct val="150000"/>
              </a:lnSpc>
              <a:buFont typeface="Arial" pitchFamily="34"/>
              <a:buChar char="•"/>
            </a:pPr>
            <a:r>
              <a:rPr lang="tr-TR" sz="2000"/>
              <a:t>İbrahim Alaaddin Gövsa 1914 yılında geliştirdiği bir test bataryasını ülkemizde uygulamıştır.Bu ülkemizde uygulanan ilk modern zeka testi olarak kabul edilir .</a:t>
            </a:r>
          </a:p>
          <a:p>
            <a:pPr marL="457200" lvl="0" indent="-457200" algn="l">
              <a:lnSpc>
                <a:spcPct val="150000"/>
              </a:lnSpc>
              <a:buFont typeface="Arial" pitchFamily="34"/>
              <a:buChar char="•"/>
            </a:pPr>
            <a:endParaRPr lang="tr-TR" sz="2000"/>
          </a:p>
          <a:p>
            <a:pPr marL="457200" lvl="0" indent="-457200" algn="l">
              <a:lnSpc>
                <a:spcPct val="150000"/>
              </a:lnSpc>
              <a:buFont typeface="Arial" pitchFamily="34"/>
              <a:buChar char="•"/>
            </a:pPr>
            <a:r>
              <a:rPr lang="tr-TR" sz="2000"/>
              <a:t>S.C.Antel, Binet testinin 1916 revizyonu olan Termen-Binet-Simon Bireysel Zeka Testini 1934 yılında Türkçe’ye  çevirmiştir.</a:t>
            </a:r>
          </a:p>
          <a:p>
            <a:pPr marL="457200" lvl="0" indent="-457200" algn="l">
              <a:lnSpc>
                <a:spcPct val="150000"/>
              </a:lnSpc>
              <a:buFont typeface="Arial" pitchFamily="34"/>
              <a:buChar char="•"/>
            </a:pPr>
            <a:endParaRPr lang="tr-TR" sz="2000"/>
          </a:p>
          <a:p>
            <a:pPr marL="457200" lvl="0" indent="-457200" algn="l">
              <a:lnSpc>
                <a:spcPct val="150000"/>
              </a:lnSpc>
              <a:buFont typeface="Arial" pitchFamily="34"/>
              <a:buChar char="•"/>
            </a:pPr>
            <a:r>
              <a:rPr lang="tr-TR" sz="2000"/>
              <a:t>1946 yılın da Ankara'da erkek öğretmen okulunda  bir Psikoteknik laboratuvarı kurulmuştur.Bu laboratuvar psikolojik testler de kullanılmasının ilk adımı kabul edilmiştir.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48">
    <p:spTree>
      <p:nvGrpSpPr>
        <p:cNvPr id="1" name=""/>
        <p:cNvGrpSpPr/>
        <p:nvPr/>
      </p:nvGrpSpPr>
      <p:grpSpPr>
        <a:xfrm>
          <a:off x="0" y="0"/>
          <a:ext cx="0" cy="0"/>
          <a:chOff x="0" y="0"/>
          <a:chExt cx="0" cy="0"/>
        </a:xfrm>
      </p:grpSpPr>
      <p:sp>
        <p:nvSpPr>
          <p:cNvPr id="2" name="Alt Başlık 2">
            <a:extLst>
              <a:ext uri="{FF2B5EF4-FFF2-40B4-BE49-F238E27FC236}">
                <a16:creationId xmlns:a16="http://schemas.microsoft.com/office/drawing/2014/main" xmlns="" id="{94FC39AB-9641-47C6-9E49-E8E776D67C79}"/>
              </a:ext>
            </a:extLst>
          </p:cNvPr>
          <p:cNvSpPr txBox="1">
            <a:spLocks noGrp="1"/>
          </p:cNvSpPr>
          <p:nvPr>
            <p:ph type="subTitle" idx="1"/>
          </p:nvPr>
        </p:nvSpPr>
        <p:spPr>
          <a:xfrm>
            <a:off x="0" y="0"/>
            <a:ext cx="9144000" cy="6858000"/>
          </a:xfrm>
        </p:spPr>
        <p:txBody>
          <a:bodyPr anchorCtr="0"/>
          <a:lstStyle/>
          <a:p>
            <a:pPr marL="457200" lvl="0" indent="-457200" algn="l">
              <a:buFont typeface="Arial" pitchFamily="34"/>
              <a:buChar char="•"/>
            </a:pPr>
            <a:endParaRPr lang="tr-TR" sz="2000"/>
          </a:p>
          <a:p>
            <a:pPr marL="457200" lvl="0" indent="-457200" algn="l">
              <a:buFont typeface="Arial" pitchFamily="34"/>
              <a:buChar char="•"/>
            </a:pPr>
            <a:endParaRPr lang="tr-TR" sz="2000"/>
          </a:p>
          <a:p>
            <a:pPr marL="457200" lvl="0" indent="-457200" algn="l">
              <a:buFont typeface="Arial" pitchFamily="34"/>
              <a:buChar char="•"/>
            </a:pPr>
            <a:endParaRPr lang="tr-TR" sz="2000"/>
          </a:p>
          <a:p>
            <a:pPr marL="457200" lvl="0" indent="-457200" algn="l">
              <a:buFont typeface="Arial" pitchFamily="34"/>
              <a:buChar char="•"/>
            </a:pPr>
            <a:endParaRPr lang="tr-TR" sz="2000"/>
          </a:p>
          <a:p>
            <a:pPr marL="457200" lvl="0" indent="-457200" algn="l">
              <a:lnSpc>
                <a:spcPct val="150000"/>
              </a:lnSpc>
              <a:buFont typeface="Arial" pitchFamily="34"/>
              <a:buChar char="•"/>
            </a:pPr>
            <a:r>
              <a:rPr lang="tr-TR" sz="2000"/>
              <a:t>Bu laboratuvarda Remzi Öncü tarafından bazı önemli psikolojik testler Türkçe’ye çevrilmiştir.</a:t>
            </a:r>
          </a:p>
          <a:p>
            <a:pPr marL="457200" lvl="0" indent="-457200" algn="l">
              <a:lnSpc>
                <a:spcPct val="150000"/>
              </a:lnSpc>
              <a:buFont typeface="Arial" pitchFamily="34"/>
              <a:buChar char="•"/>
            </a:pPr>
            <a:endParaRPr lang="tr-TR" sz="2000"/>
          </a:p>
          <a:p>
            <a:pPr marL="457200" lvl="0" indent="-457200" algn="l">
              <a:lnSpc>
                <a:spcPct val="150000"/>
              </a:lnSpc>
              <a:buFont typeface="Arial" pitchFamily="34"/>
              <a:buChar char="•"/>
            </a:pPr>
            <a:r>
              <a:rPr lang="tr-TR" sz="2000"/>
              <a:t>1890'lı yıllarda dünyada yetenek testleri ile ilgili çalışmalar hız kazanmışken 1944’lü yıllarda bu testlerinTürkçe’ye uyarlanması bu alandaki çalışmaların ülkemizde çok yavaş ilerlemekte olduğunu göstermektedir.</a:t>
            </a:r>
          </a:p>
          <a:p>
            <a:pPr marL="457200" lvl="0" indent="-457200" algn="l">
              <a:lnSpc>
                <a:spcPct val="150000"/>
              </a:lnSpc>
              <a:buFont typeface="Arial" pitchFamily="34"/>
              <a:buChar char="•"/>
            </a:pPr>
            <a:endParaRPr lang="tr-TR" sz="2000"/>
          </a:p>
          <a:p>
            <a:pPr marL="457200" lvl="0" indent="-457200" algn="l">
              <a:lnSpc>
                <a:spcPct val="150000"/>
              </a:lnSpc>
              <a:buFont typeface="Arial" pitchFamily="34"/>
              <a:buChar char="•"/>
            </a:pPr>
            <a:r>
              <a:rPr lang="tr-TR" sz="2000"/>
              <a:t>1925 yılında İstanbul’da ‘Tecrubi Ruhiyat Laboratuvarı’ kurulmuştur.Bu psikolojik testlerin kullanıldığı bir laboratuvardır.</a:t>
            </a:r>
          </a:p>
          <a:p>
            <a:pPr lvl="0" algn="l">
              <a:lnSpc>
                <a:spcPct val="150000"/>
              </a:lnSpc>
            </a:pPr>
            <a:endParaRPr lang="tr-T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49">
    <p:spTree>
      <p:nvGrpSpPr>
        <p:cNvPr id="1" name=""/>
        <p:cNvGrpSpPr/>
        <p:nvPr/>
      </p:nvGrpSpPr>
      <p:grpSpPr>
        <a:xfrm>
          <a:off x="0" y="0"/>
          <a:ext cx="0" cy="0"/>
          <a:chOff x="0" y="0"/>
          <a:chExt cx="0" cy="0"/>
        </a:xfrm>
      </p:grpSpPr>
      <p:sp>
        <p:nvSpPr>
          <p:cNvPr id="2" name="Alt Başlık 2">
            <a:extLst>
              <a:ext uri="{FF2B5EF4-FFF2-40B4-BE49-F238E27FC236}">
                <a16:creationId xmlns:a16="http://schemas.microsoft.com/office/drawing/2014/main" xmlns="" id="{302DE299-CCF0-4162-B63B-923450BD83A4}"/>
              </a:ext>
            </a:extLst>
          </p:cNvPr>
          <p:cNvSpPr txBox="1">
            <a:spLocks noGrp="1"/>
          </p:cNvSpPr>
          <p:nvPr>
            <p:ph type="subTitle" idx="1"/>
          </p:nvPr>
        </p:nvSpPr>
        <p:spPr>
          <a:xfrm>
            <a:off x="0" y="0"/>
            <a:ext cx="9144000" cy="6858000"/>
          </a:xfrm>
        </p:spPr>
        <p:txBody>
          <a:bodyPr anchorCtr="0"/>
          <a:lstStyle/>
          <a:p>
            <a:pPr marL="514350" lvl="0" indent="-514350" algn="l">
              <a:lnSpc>
                <a:spcPct val="150000"/>
              </a:lnSpc>
              <a:buFont typeface="Arial" pitchFamily="34"/>
              <a:buChar char="•"/>
            </a:pPr>
            <a:endParaRPr lang="tr-TR" sz="2000"/>
          </a:p>
          <a:p>
            <a:pPr marL="514350" lvl="0" indent="-514350" algn="l">
              <a:lnSpc>
                <a:spcPct val="150000"/>
              </a:lnSpc>
              <a:buFont typeface="Arial" pitchFamily="34"/>
              <a:buChar char="•"/>
            </a:pPr>
            <a:endParaRPr lang="tr-TR" sz="2000"/>
          </a:p>
          <a:p>
            <a:pPr marL="514350" lvl="0" indent="-514350" algn="l">
              <a:lnSpc>
                <a:spcPct val="150000"/>
              </a:lnSpc>
              <a:buFont typeface="Arial" pitchFamily="34"/>
              <a:buChar char="•"/>
            </a:pPr>
            <a:r>
              <a:rPr lang="tr-TR" sz="2000"/>
              <a:t>Hüsnü Cırıltı ‘Terbiye ve Öğretimde Metod’ isimli eserini yayımlar.</a:t>
            </a:r>
          </a:p>
          <a:p>
            <a:pPr marL="514350" lvl="0" indent="-514350" algn="l">
              <a:lnSpc>
                <a:spcPct val="150000"/>
              </a:lnSpc>
              <a:buFont typeface="Arial" pitchFamily="34"/>
              <a:buChar char="•"/>
            </a:pPr>
            <a:r>
              <a:rPr lang="tr-TR" sz="2000"/>
              <a:t>Gazi Eğitim Enstitüsünde 1948 yılında ‘Ölçme Tekniği’ dersi açılmıştır.</a:t>
            </a:r>
          </a:p>
          <a:p>
            <a:pPr marL="514350" lvl="0" indent="-514350" algn="l">
              <a:lnSpc>
                <a:spcPct val="150000"/>
              </a:lnSpc>
              <a:buFont typeface="Arial" pitchFamily="34"/>
              <a:buChar char="•"/>
            </a:pPr>
            <a:r>
              <a:rPr lang="tr-TR" sz="2000"/>
              <a:t>1950’li yıllarda askere alınan er ve subayların görevlere yerleştirilmesi için ‘OrduTest Bürosu’ kurulmuştur.</a:t>
            </a:r>
          </a:p>
          <a:p>
            <a:pPr marL="514350" lvl="0" indent="-514350" algn="l">
              <a:lnSpc>
                <a:spcPct val="150000"/>
              </a:lnSpc>
              <a:buFont typeface="Arial" pitchFamily="34"/>
              <a:buChar char="•"/>
            </a:pPr>
            <a:r>
              <a:rPr lang="tr-TR" sz="2000"/>
              <a:t>1954-1955 yıllarında Ankara'da kurulan Rehberlik ve Araştırma Merkezleri,Psikolojik testler uygulandığı ve psikolojik danışma ve rehberlik hizmetlerinin verildiği en önemli merkezlerden biridir.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50">
    <p:spTree>
      <p:nvGrpSpPr>
        <p:cNvPr id="1" name=""/>
        <p:cNvGrpSpPr/>
        <p:nvPr/>
      </p:nvGrpSpPr>
      <p:grpSpPr>
        <a:xfrm>
          <a:off x="0" y="0"/>
          <a:ext cx="0" cy="0"/>
          <a:chOff x="0" y="0"/>
          <a:chExt cx="0" cy="0"/>
        </a:xfrm>
      </p:grpSpPr>
      <p:sp>
        <p:nvSpPr>
          <p:cNvPr id="2" name="Alt Başlık 2">
            <a:extLst>
              <a:ext uri="{FF2B5EF4-FFF2-40B4-BE49-F238E27FC236}">
                <a16:creationId xmlns:a16="http://schemas.microsoft.com/office/drawing/2014/main" xmlns="" id="{3B3FA74A-2156-437F-87D6-59BC3050DE99}"/>
              </a:ext>
            </a:extLst>
          </p:cNvPr>
          <p:cNvSpPr txBox="1">
            <a:spLocks noGrp="1"/>
          </p:cNvSpPr>
          <p:nvPr>
            <p:ph type="subTitle" idx="1"/>
          </p:nvPr>
        </p:nvSpPr>
        <p:spPr>
          <a:xfrm>
            <a:off x="0" y="0"/>
            <a:ext cx="9144000" cy="6858000"/>
          </a:xfrm>
        </p:spPr>
        <p:txBody>
          <a:bodyPr anchorCtr="0"/>
          <a:lstStyle/>
          <a:p>
            <a:pPr marL="457200" lvl="0" indent="-457200" algn="l">
              <a:lnSpc>
                <a:spcPct val="150000"/>
              </a:lnSpc>
              <a:buFont typeface="Arial" pitchFamily="34"/>
              <a:buChar char="•"/>
            </a:pPr>
            <a:endParaRPr lang="tr-TR" sz="2000"/>
          </a:p>
          <a:p>
            <a:pPr marL="457200" lvl="0" indent="-457200" algn="l">
              <a:lnSpc>
                <a:spcPct val="150000"/>
              </a:lnSpc>
              <a:buFont typeface="Arial" pitchFamily="34"/>
              <a:buChar char="•"/>
            </a:pPr>
            <a:endParaRPr lang="tr-TR" sz="2000"/>
          </a:p>
          <a:p>
            <a:pPr marL="457200" lvl="0" indent="-457200" algn="l">
              <a:lnSpc>
                <a:spcPct val="150000"/>
              </a:lnSpc>
              <a:buFont typeface="Arial" pitchFamily="34"/>
              <a:buChar char="•"/>
            </a:pPr>
            <a:r>
              <a:rPr lang="tr-TR" sz="2000"/>
              <a:t>Yurt dışında geliştirilen testlerin uyarlama çalışmalarını yapan,testlerin kullanımıyla ilgili standartlar oluşturan Türk Psikologlar Derneği 1976 yılında Ankara’da kurulmuştur.</a:t>
            </a:r>
          </a:p>
          <a:p>
            <a:pPr marL="457200" lvl="0" indent="-457200" algn="l">
              <a:lnSpc>
                <a:spcPct val="150000"/>
              </a:lnSpc>
              <a:buFont typeface="Arial" pitchFamily="34"/>
              <a:buChar char="•"/>
            </a:pPr>
            <a:endParaRPr lang="tr-TR" sz="2000"/>
          </a:p>
          <a:p>
            <a:pPr marL="457200" lvl="0" indent="-457200" algn="l">
              <a:lnSpc>
                <a:spcPct val="150000"/>
              </a:lnSpc>
              <a:buFont typeface="Arial" pitchFamily="34"/>
              <a:buChar char="•"/>
            </a:pPr>
            <a:r>
              <a:rPr lang="tr-TR" sz="2000"/>
              <a:t>Türkiye’de geliştirilen ve uyarlanan ölçek sayısında büyük bir artış gözlense de henüz istenilen seviyede değil .</a:t>
            </a:r>
          </a:p>
          <a:p>
            <a:pPr marL="457200" lvl="0" indent="-457200" algn="l">
              <a:lnSpc>
                <a:spcPct val="150000"/>
              </a:lnSpc>
              <a:buFont typeface="Arial" pitchFamily="34"/>
              <a:buChar char="•"/>
            </a:pPr>
            <a:endParaRPr lang="tr-TR" sz="2000"/>
          </a:p>
          <a:p>
            <a:pPr marL="457200" lvl="0" indent="-457200" algn="l">
              <a:lnSpc>
                <a:spcPct val="150000"/>
              </a:lnSpc>
              <a:buFont typeface="Arial" pitchFamily="34"/>
              <a:buChar char="•"/>
            </a:pPr>
            <a:r>
              <a:rPr lang="tr-TR" sz="2000"/>
              <a:t>Ölçek uyarlama çalışmalarının büyük çoğunluğunda ölçeğin uygulama yönergesi uyarlanmamıştır.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51">
    <p:spTree>
      <p:nvGrpSpPr>
        <p:cNvPr id="1" name=""/>
        <p:cNvGrpSpPr/>
        <p:nvPr/>
      </p:nvGrpSpPr>
      <p:grpSpPr>
        <a:xfrm>
          <a:off x="0" y="0"/>
          <a:ext cx="0" cy="0"/>
          <a:chOff x="0" y="0"/>
          <a:chExt cx="0" cy="0"/>
        </a:xfrm>
      </p:grpSpPr>
      <p:sp>
        <p:nvSpPr>
          <p:cNvPr id="2" name="Alt Başlık 2">
            <a:extLst>
              <a:ext uri="{FF2B5EF4-FFF2-40B4-BE49-F238E27FC236}">
                <a16:creationId xmlns:a16="http://schemas.microsoft.com/office/drawing/2014/main" xmlns="" id="{5B10B37D-4E38-4473-868A-839780B688C6}"/>
              </a:ext>
            </a:extLst>
          </p:cNvPr>
          <p:cNvSpPr txBox="1">
            <a:spLocks noGrp="1"/>
          </p:cNvSpPr>
          <p:nvPr>
            <p:ph type="subTitle" idx="1"/>
          </p:nvPr>
        </p:nvSpPr>
        <p:spPr>
          <a:xfrm>
            <a:off x="0" y="0"/>
            <a:ext cx="9144000" cy="6858000"/>
          </a:xfrm>
        </p:spPr>
        <p:txBody>
          <a:bodyPr anchorCtr="0"/>
          <a:lstStyle/>
          <a:p>
            <a:pPr marL="457200" lvl="0" indent="-457200" algn="l">
              <a:lnSpc>
                <a:spcPct val="150000"/>
              </a:lnSpc>
              <a:buFont typeface="Arial" pitchFamily="34"/>
              <a:buChar char="•"/>
            </a:pPr>
            <a:endParaRPr lang="tr-TR" sz="2000"/>
          </a:p>
          <a:p>
            <a:pPr marL="457200" lvl="0" indent="-457200" algn="l">
              <a:lnSpc>
                <a:spcPct val="150000"/>
              </a:lnSpc>
              <a:buFont typeface="Arial" pitchFamily="34"/>
              <a:buChar char="•"/>
            </a:pPr>
            <a:endParaRPr lang="tr-TR" sz="2000"/>
          </a:p>
          <a:p>
            <a:pPr marL="457200" lvl="0" indent="-457200" algn="l">
              <a:lnSpc>
                <a:spcPct val="150000"/>
              </a:lnSpc>
              <a:buFont typeface="Arial" pitchFamily="34"/>
              <a:buChar char="•"/>
            </a:pPr>
            <a:r>
              <a:rPr lang="tr-TR" sz="2000"/>
              <a:t>Yapılan incelemelerde ölçek geliştirme ve uyarlama çalışmalarında birlikteliğin olmadığı gözlemlenmiştir.</a:t>
            </a:r>
          </a:p>
          <a:p>
            <a:pPr marL="457200" lvl="0" indent="-457200" algn="l">
              <a:lnSpc>
                <a:spcPct val="150000"/>
              </a:lnSpc>
              <a:buFont typeface="Arial" pitchFamily="34"/>
              <a:buChar char="•"/>
            </a:pPr>
            <a:endParaRPr lang="tr-TR" sz="2000"/>
          </a:p>
          <a:p>
            <a:pPr marL="457200" lvl="0" indent="-457200" algn="l">
              <a:lnSpc>
                <a:spcPct val="150000"/>
              </a:lnSpc>
              <a:buFont typeface="Arial" pitchFamily="34"/>
              <a:buChar char="•"/>
            </a:pPr>
            <a:r>
              <a:rPr lang="tr-TR" sz="2000"/>
              <a:t>Ülkemizde kurumsal ve akademik anlamda psikolojik testlerle ilgili çalışmalar yapılıyor olsa da henüz istenilen düzey yakalanmamıştır</a:t>
            </a:r>
            <a:r>
              <a:rPr lang="tr-TR"/>
              <a:t>. </a:t>
            </a:r>
          </a:p>
        </p:txBody>
      </p:sp>
      <p:pic>
        <p:nvPicPr>
          <p:cNvPr id="3" name="Resim 4">
            <a:extLst>
              <a:ext uri="{FF2B5EF4-FFF2-40B4-BE49-F238E27FC236}">
                <a16:creationId xmlns:a16="http://schemas.microsoft.com/office/drawing/2014/main" xmlns="" id="{3BFB83C5-F12C-4431-84BD-4EABA80C5995}"/>
              </a:ext>
            </a:extLst>
          </p:cNvPr>
          <p:cNvPicPr>
            <a:picLocks noChangeAspect="1"/>
          </p:cNvPicPr>
          <p:nvPr/>
        </p:nvPicPr>
        <p:blipFill>
          <a:blip r:embed="rId2"/>
          <a:stretch>
            <a:fillRect/>
          </a:stretch>
        </p:blipFill>
        <p:spPr>
          <a:xfrm>
            <a:off x="2286000" y="4255215"/>
            <a:ext cx="4349809" cy="2274176"/>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TotalTime>
  <Words>2469</Words>
  <Application>Microsoft Office PowerPoint</Application>
  <PresentationFormat>Ekran Gösterisi (4:3)</PresentationFormat>
  <Paragraphs>227</Paragraphs>
  <Slides>48</Slides>
  <Notes>38</Notes>
  <HiddenSlides>0</HiddenSlides>
  <MMClips>0</MMClips>
  <ScaleCrop>false</ScaleCrop>
  <HeadingPairs>
    <vt:vector size="4" baseType="variant">
      <vt:variant>
        <vt:lpstr>Tema</vt:lpstr>
      </vt:variant>
      <vt:variant>
        <vt:i4>1</vt:i4>
      </vt:variant>
      <vt:variant>
        <vt:lpstr>Slayt Başlıkları</vt:lpstr>
      </vt:variant>
      <vt:variant>
        <vt:i4>48</vt:i4>
      </vt:variant>
    </vt:vector>
  </HeadingPairs>
  <TitlesOfParts>
    <vt:vector size="49" baseType="lpstr">
      <vt:lpstr>Office Theme</vt:lpstr>
      <vt:lpstr>PowerPoint Sunusu</vt:lpstr>
      <vt:lpstr> Psikolojik Testlerin Tarihçesi ve Gelişimi</vt:lpstr>
      <vt:lpstr>DÜNYADA PSİKOLOJİK TESTLERİN TARİHÇESİ VE GELİŞİMİ</vt:lpstr>
      <vt:lpstr>19. Yüzyılın Sonuna Kadar Dünyada Psikolojik Testlerin Gelişimi </vt:lpstr>
      <vt:lpstr>PowerPoint Sunusu</vt:lpstr>
      <vt:lpstr>PowerPoint Sunusu</vt:lpstr>
      <vt:lpstr>PowerPoint Sunusu</vt:lpstr>
      <vt:lpstr>Psikolojik testlerin gelişimi üç önemli gelişme ile başlamıştır. Bu gelişmeler;</vt:lpstr>
      <vt:lpstr>PowerPoint Sunusu</vt:lpstr>
      <vt:lpstr>PowerPoint Sunusu</vt:lpstr>
      <vt:lpstr>PowerPoint Sunusu</vt:lpstr>
      <vt:lpstr>PowerPoint Sunusu</vt:lpstr>
      <vt:lpstr>19.Yüzyılın Sonundan Günümüze Kadar Dünyada Psikolojik Testlerin Gelişimi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Eğitim Alanında Modern Testin Gelişimi</vt:lpstr>
      <vt:lpstr>PowerPoint Sunusu</vt:lpstr>
      <vt:lpstr>PowerPoint Sunusu</vt:lpstr>
      <vt:lpstr>PowerPoint Sunusu</vt:lpstr>
      <vt:lpstr>Modern Psikolojik Testlerin Gelişimi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part-time</dc:creator>
  <cp:lastModifiedBy>Advisor</cp:lastModifiedBy>
  <cp:revision>143</cp:revision>
  <cp:lastPrinted>2009-04-22T19:24:48Z</cp:lastPrinted>
  <dcterms:created xsi:type="dcterms:W3CDTF">2013-05-22T05:54:15Z</dcterms:created>
  <dcterms:modified xsi:type="dcterms:W3CDTF">2020-12-08T17:39:46Z</dcterms:modified>
</cp:coreProperties>
</file>