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6" r:id="rId2"/>
    <p:sldId id="318" r:id="rId3"/>
    <p:sldId id="319" r:id="rId4"/>
    <p:sldId id="321" r:id="rId5"/>
    <p:sldId id="322" r:id="rId6"/>
    <p:sldId id="323" r:id="rId7"/>
    <p:sldId id="324" r:id="rId8"/>
    <p:sldId id="325" r:id="rId9"/>
    <p:sldId id="326" r:id="rId10"/>
    <p:sldId id="340" r:id="rId11"/>
    <p:sldId id="341" r:id="rId12"/>
    <p:sldId id="338" r:id="rId13"/>
    <p:sldId id="317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5DD1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982" autoAdjust="0"/>
    <p:restoredTop sz="94713" autoAdjust="0"/>
  </p:normalViewPr>
  <p:slideViewPr>
    <p:cSldViewPr>
      <p:cViewPr>
        <p:scale>
          <a:sx n="68" d="100"/>
          <a:sy n="68" d="100"/>
        </p:scale>
        <p:origin x="-2026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F72F2-BDFC-4A88-83E5-896A4A95A102}" type="datetimeFigureOut">
              <a:rPr lang="tr-TR" smtClean="0"/>
              <a:pPr/>
              <a:t>11.02.2020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49592-BC7F-4257-B869-0EB6300C311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A16C2-21B5-4ABB-92CE-7577EE047181}" type="datetimeFigureOut">
              <a:rPr lang="tr-TR" smtClean="0"/>
              <a:pPr/>
              <a:t>11.02.2020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BD8FB-75C6-43F8-8E58-8086AC68AD8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D3601-A44B-4199-AFA9-A7E7F3FEEDA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C3FD1-E84D-4BC5-9B2D-6FC4F40C845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158BB-483A-45C3-AC76-378609382268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971E1-D8AD-47F2-8FC6-057FED946D7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8F175-88DA-43B6-96E2-FA7A93F32903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7F68B-37D7-4AF3-8036-B30F8C07484A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42C86-E056-4169-802D-D6E93519282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09A9A-53A8-4E0D-A7F3-6A83458E521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873D7-472D-41C8-B7C5-5EE9503C8A5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4912F-D3CE-409D-BFD8-8C11FE16DAA0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535552-AB3C-4E21-9E99-0C56520C212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BA7DB9BF-BDCA-4D97-A58E-D3A8ECCCD4BF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5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1828800" y="52578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tr-TR" sz="2400" dirty="0" smtClean="0"/>
              <a:t/>
            </a:r>
            <a:br>
              <a:rPr lang="tr-TR" sz="2400" dirty="0" smtClean="0"/>
            </a:br>
            <a:endParaRPr lang="tr-TR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 txBox="1">
            <a:spLocks noChangeArrowheads="1"/>
          </p:cNvSpPr>
          <p:nvPr/>
        </p:nvSpPr>
        <p:spPr>
          <a:xfrm>
            <a:off x="4071934" y="3162300"/>
            <a:ext cx="5072066" cy="533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altLang="tr-T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GAZETECİLİK</a:t>
            </a:r>
            <a:r>
              <a:rPr kumimoji="0" lang="tr-TR" altLang="tr-TR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BÖLÜMÜ</a:t>
            </a:r>
            <a:endParaRPr kumimoji="0" lang="tr-TR" altLang="tr-TR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11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GZT 209 </a:t>
            </a:r>
            <a:r>
              <a:rPr lang="tr-TR" b="1" dirty="0" smtClean="0"/>
              <a:t>BASIN </a:t>
            </a:r>
            <a:r>
              <a:rPr lang="tr-TR" b="1" dirty="0" smtClean="0"/>
              <a:t>FOTOĞRAFÇILIĞI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12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6388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Ömer ÇAKIN</a:t>
            </a:r>
            <a:endParaRPr lang="tr-TR" altLang="tr-T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/>
              <a:t>BASIN FOTOĞRAFÇILIĞI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Gazetelerin İki önemli unsuru vardır: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YAZI VE FOTOĞRAF</a:t>
            </a:r>
          </a:p>
          <a:p>
            <a:pPr algn="just"/>
            <a:endParaRPr lang="tr-TR" sz="2000" b="1" dirty="0" smtClean="0"/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Fotoğraf yazının </a:t>
            </a:r>
            <a:r>
              <a:rPr lang="nn-NO" sz="2000" dirty="0" smtClean="0"/>
              <a:t>reklam</a:t>
            </a:r>
            <a:r>
              <a:rPr lang="tr-TR" sz="2000" dirty="0" smtClean="0"/>
              <a:t>ı</a:t>
            </a:r>
            <a:r>
              <a:rPr lang="nn-NO" sz="2000" dirty="0" smtClean="0"/>
              <a:t>d</a:t>
            </a:r>
            <a:r>
              <a:rPr lang="tr-TR" sz="2000" dirty="0" smtClean="0"/>
              <a:t>ı</a:t>
            </a:r>
            <a:r>
              <a:rPr lang="nn-NO" sz="2000" dirty="0" smtClean="0"/>
              <a:t>r, okumay</a:t>
            </a:r>
            <a:r>
              <a:rPr lang="tr-TR" sz="2000" dirty="0" smtClean="0"/>
              <a:t>ı</a:t>
            </a:r>
            <a:r>
              <a:rPr lang="nn-NO" sz="2000" dirty="0" smtClean="0"/>
              <a:t> istekli k</a:t>
            </a:r>
            <a:r>
              <a:rPr lang="tr-TR" sz="2000" dirty="0" smtClean="0"/>
              <a:t>ı</a:t>
            </a:r>
            <a:r>
              <a:rPr lang="nn-NO" sz="2000" dirty="0" smtClean="0"/>
              <a:t>lar. Bazen tek ba</a:t>
            </a:r>
            <a:r>
              <a:rPr lang="tr-TR" sz="2000" dirty="0" smtClean="0"/>
              <a:t>ş</a:t>
            </a:r>
            <a:r>
              <a:rPr lang="nn-NO" sz="2000" dirty="0" smtClean="0"/>
              <a:t>l</a:t>
            </a:r>
            <a:r>
              <a:rPr lang="tr-TR" sz="2000" dirty="0" smtClean="0"/>
              <a:t>ı</a:t>
            </a:r>
            <a:r>
              <a:rPr lang="nn-NO" sz="2000" dirty="0" smtClean="0"/>
              <a:t>na bir haberdir. Öyleyse foto</a:t>
            </a:r>
            <a:r>
              <a:rPr lang="tr-TR" sz="2000" dirty="0" smtClean="0"/>
              <a:t>ğ</a:t>
            </a:r>
            <a:r>
              <a:rPr lang="nn-NO" sz="2000" dirty="0" smtClean="0"/>
              <a:t>raf,</a:t>
            </a:r>
            <a:r>
              <a:rPr lang="tr-TR" sz="2000" dirty="0" smtClean="0"/>
              <a:t> gazetelerin vazgeçilmez öğesidir.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Fotoğraf bir belgedir.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Fotoğraf haberin inandırıcılığını kuvvetlendirir.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Fotoğraf olayın doğruluğunun kanıtıdır.</a:t>
            </a:r>
          </a:p>
          <a:p>
            <a:pPr algn="just">
              <a:buFont typeface="Arial" pitchFamily="34" charset="0"/>
              <a:buChar char="•"/>
            </a:pPr>
            <a:endParaRPr lang="tr-TR" sz="2000" dirty="0" smtClean="0"/>
          </a:p>
          <a:p>
            <a:pPr algn="just"/>
            <a:r>
              <a:rPr lang="tr-TR" sz="2000" dirty="0" smtClean="0"/>
              <a:t/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‘Haber insanları ilgilendirecek, zamanlı olan bir fikrin, olayın ya da sorunun özetidir’ (</a:t>
            </a:r>
            <a:r>
              <a:rPr lang="tr-TR" sz="2000" dirty="0" err="1" smtClean="0"/>
              <a:t>Hohenberg</a:t>
            </a:r>
            <a:r>
              <a:rPr lang="tr-TR" sz="2000" dirty="0" smtClean="0"/>
              <a:t>, 1978).</a:t>
            </a:r>
          </a:p>
          <a:p>
            <a:pPr algn="just">
              <a:buFont typeface="Arial" pitchFamily="34" charset="0"/>
              <a:buChar char="•"/>
            </a:pPr>
            <a:endParaRPr lang="tr-TR" sz="2000" dirty="0" smtClean="0"/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Haber değerini belirleyen ölçütler şunlardır: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Etki,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Yakınlık,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Zamanındalık,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Şöhret,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err="1" smtClean="0"/>
              <a:t>Sıradışılık</a:t>
            </a:r>
            <a:r>
              <a:rPr lang="tr-TR" sz="2000" dirty="0" smtClean="0"/>
              <a:t>,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Çatışma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/>
              <a:t>Duygu</a:t>
            </a:r>
          </a:p>
          <a:p>
            <a:pPr algn="just"/>
            <a:r>
              <a:rPr lang="tr-TR" sz="2000" dirty="0" smtClean="0"/>
              <a:t/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714348" y="1071546"/>
            <a:ext cx="785818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tr-TR" sz="2000" b="1" dirty="0" smtClean="0"/>
              <a:t>Etki: </a:t>
            </a:r>
            <a:r>
              <a:rPr lang="tr-TR" sz="2000" dirty="0" smtClean="0"/>
              <a:t>Bir olayın ya da düşüncenin kaç kişiyi ve ne ölçüde etkilediği onun haber olarak önemini belirler.</a:t>
            </a:r>
          </a:p>
          <a:p>
            <a:pPr algn="just"/>
            <a:r>
              <a:rPr lang="tr-TR" sz="2000" dirty="0" smtClean="0"/>
              <a:t/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1026" name="Picture 2" descr="C:\Users\RTS\Desktop\basın foto\rus-televizyonu-turkiye-rusya-gerginliginin-8137970_x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6062663" cy="340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endParaRPr lang="tr-TR" sz="2000" dirty="0" smtClean="0"/>
          </a:p>
          <a:p>
            <a:pPr algn="just">
              <a:buFont typeface="Arial" pitchFamily="34" charset="0"/>
              <a:buChar char="•"/>
            </a:pPr>
            <a:r>
              <a:rPr lang="tr-TR" sz="2000" b="1" dirty="0" smtClean="0"/>
              <a:t>Yakınlık: </a:t>
            </a:r>
            <a:r>
              <a:rPr lang="tr-TR" sz="2000" dirty="0" smtClean="0"/>
              <a:t>Olayın size yakın olması ve dünyanın diğer ucunda olması arasında fark vardır. Sizin bölgenizde gerçekleşen haber sizi daha çok ilgilendirir.  Ayrıca çekimlerde konunun öznesine yakın olmakta fotoğrafın gücünü artıracaktır. </a:t>
            </a:r>
          </a:p>
          <a:p>
            <a:pPr algn="just">
              <a:buFont typeface="Arial" pitchFamily="34" charset="0"/>
              <a:buChar char="•"/>
            </a:pPr>
            <a:endParaRPr lang="tr-TR" sz="2000" dirty="0" smtClean="0"/>
          </a:p>
          <a:p>
            <a:pPr algn="just"/>
            <a:r>
              <a:rPr lang="tr-TR" sz="2000" dirty="0" smtClean="0"/>
              <a:t/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2050" name="Picture 2" descr="C:\Users\RTS\Desktop\basın foto\903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71744"/>
            <a:ext cx="6381750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FFFF00"/>
                </a:solidFill>
              </a:rPr>
              <a:t>HABERİN TANIMI, NİTELİKLERİ VE DEĞERİ</a:t>
            </a:r>
            <a:endParaRPr lang="tr-TR" sz="2400" dirty="0">
              <a:solidFill>
                <a:srgbClr val="FFFF00"/>
              </a:solidFill>
            </a:endParaRPr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tr-TR" sz="2000" b="1" dirty="0" smtClean="0">
                <a:solidFill>
                  <a:schemeClr val="bg1"/>
                </a:solidFill>
              </a:rPr>
              <a:t>Zamanındalık: </a:t>
            </a:r>
            <a:r>
              <a:rPr lang="tr-TR" sz="2000" dirty="0" smtClean="0">
                <a:solidFill>
                  <a:schemeClr val="bg1"/>
                </a:solidFill>
              </a:rPr>
              <a:t>Haber zamanlı bir bilgidir. Bugün haberi yarına bayatlar. Haberi kısa süre içerinde vermek önemlidir.  Fotoğrafın doğru zamanda çekilmesi kadar doğru zamanda sunulması da önemlidir. </a:t>
            </a:r>
          </a:p>
          <a:p>
            <a:pPr algn="just">
              <a:buFont typeface="Arial" pitchFamily="34" charset="0"/>
              <a:buChar char="•"/>
            </a:pPr>
            <a:endParaRPr lang="tr-TR" sz="2000" dirty="0" smtClean="0">
              <a:solidFill>
                <a:schemeClr val="bg1"/>
              </a:solidFill>
            </a:endParaRPr>
          </a:p>
          <a:p>
            <a:pPr algn="just"/>
            <a:r>
              <a:rPr lang="tr-TR" sz="2000" dirty="0" smtClean="0">
                <a:solidFill>
                  <a:schemeClr val="bg1"/>
                </a:solidFill>
              </a:rPr>
              <a:t/>
            </a:r>
            <a:br>
              <a:rPr lang="tr-TR" sz="2000" dirty="0" smtClean="0">
                <a:solidFill>
                  <a:schemeClr val="bg1"/>
                </a:solidFill>
              </a:rPr>
            </a:br>
            <a:endParaRPr lang="tr-TR" sz="2000" kern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26" name="Picture 2" descr="C:\Users\RTS\Desktop\3547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14554"/>
            <a:ext cx="6872415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000" b="1" dirty="0" smtClean="0"/>
              <a:t>Şöhret:</a:t>
            </a:r>
            <a:r>
              <a:rPr lang="tr-TR" sz="2000" dirty="0" smtClean="0"/>
              <a:t>Tanınmış kişilerin ya da kurumların karıştığı olaylar daha çok ilgi çeker. </a:t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4098" name="Picture 2" descr="C:\Users\RTS\Desktop\basın foto\einstein-usa-19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214554"/>
            <a:ext cx="4762500" cy="3295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000" b="1" dirty="0" err="1" smtClean="0"/>
              <a:t>Sıradışılık</a:t>
            </a:r>
            <a:r>
              <a:rPr lang="tr-TR" sz="2000" b="1" dirty="0" smtClean="0"/>
              <a:t>:</a:t>
            </a:r>
            <a:r>
              <a:rPr lang="tr-TR" sz="2000" dirty="0" smtClean="0"/>
              <a:t>Sıra dışı olaylar haber olur. Okuyucu gündelik sıradan şeyleri okumak istemez. </a:t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5122" name="Picture 2" descr="C:\Users\RTS\Desktop\basın foto\692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14554"/>
            <a:ext cx="6381750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000" b="1" dirty="0" smtClean="0"/>
              <a:t>Çatışma:</a:t>
            </a:r>
            <a:r>
              <a:rPr lang="tr-TR" sz="2000" dirty="0" smtClean="0"/>
              <a:t>Yaşamdaki çatışma haberleri hep ilgi çeker. Savaş, politika, işlenmiş suçlar vb. </a:t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6146" name="Picture 2" descr="C:\Users\RTS\Desktop\basın foto\istanbulda-olayli-gece-catisma-cikti-fF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00240"/>
            <a:ext cx="685804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/>
              <a:t>HABERİN TANIMI, NİTELİKLERİ VE DEĞERİ</a:t>
            </a:r>
            <a:endParaRPr lang="tr-TR" sz="2400" dirty="0"/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642910" y="785794"/>
            <a:ext cx="785818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000" b="1" dirty="0" smtClean="0"/>
              <a:t>Duygu:</a:t>
            </a:r>
            <a:r>
              <a:rPr lang="tr-TR" sz="2000" dirty="0" smtClean="0"/>
              <a:t>Fotoğraf a yansıyan üzüntü, sevinç, coşku, kin, nefret </a:t>
            </a:r>
            <a:br>
              <a:rPr lang="tr-TR" sz="2000" dirty="0" smtClean="0"/>
            </a:br>
            <a:endParaRPr lang="tr-TR" sz="2000" kern="0" dirty="0">
              <a:latin typeface="+mn-lt"/>
              <a:cs typeface="+mn-cs"/>
            </a:endParaRPr>
          </a:p>
        </p:txBody>
      </p:sp>
      <p:pic>
        <p:nvPicPr>
          <p:cNvPr id="1027" name="Picture 3" descr="C:\Users\RTS\Desktop\44556069_3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3116"/>
            <a:ext cx="6667500" cy="375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FFFF00"/>
                </a:solidFill>
              </a:rPr>
              <a:t>MEKANİK FOTOĞRAFİK KAYIT</a:t>
            </a:r>
            <a:endParaRPr lang="tr-TR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RTS\Desktop\basın foto\IHA_20130314_28264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542349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71472" y="142852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FFFF00"/>
                </a:solidFill>
              </a:rPr>
              <a:t>FOTOĞRAFIN BELGE NİTELİĞİ</a:t>
            </a:r>
            <a:endParaRPr lang="tr-TR" sz="2400" dirty="0">
              <a:solidFill>
                <a:srgbClr val="FFFF00"/>
              </a:solidFill>
            </a:endParaRPr>
          </a:p>
        </p:txBody>
      </p:sp>
      <p:sp>
        <p:nvSpPr>
          <p:cNvPr id="41" name="2 İçerik Yer Tutucusu"/>
          <p:cNvSpPr txBox="1">
            <a:spLocks/>
          </p:cNvSpPr>
          <p:nvPr/>
        </p:nvSpPr>
        <p:spPr bwMode="auto">
          <a:xfrm>
            <a:off x="785786" y="4786298"/>
            <a:ext cx="7929618" cy="157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tr-TR" sz="2000" i="1" dirty="0" smtClean="0">
                <a:solidFill>
                  <a:schemeClr val="bg1"/>
                </a:solidFill>
              </a:rPr>
              <a:t>O, eğer fotoğraf makinesi doğrudan ve dürüstçe kullanılırsa, görünenin altındakini deşeceğine ve dış görünüşün içinde yatan gerçeği ortaya çıkaracağına inanmıştır (</a:t>
            </a:r>
            <a:r>
              <a:rPr lang="tr-TR" sz="2000" i="1" dirty="0" err="1" smtClean="0">
                <a:solidFill>
                  <a:schemeClr val="bg1"/>
                </a:solidFill>
              </a:rPr>
              <a:t>Arnason</a:t>
            </a:r>
            <a:r>
              <a:rPr lang="tr-TR" sz="2000" i="1" dirty="0" smtClean="0">
                <a:solidFill>
                  <a:schemeClr val="bg1"/>
                </a:solidFill>
              </a:rPr>
              <a:t>, 1988: 246).</a:t>
            </a:r>
          </a:p>
          <a:p>
            <a:pPr algn="just"/>
            <a:r>
              <a:rPr lang="tr-TR" sz="2000" dirty="0" smtClean="0">
                <a:solidFill>
                  <a:schemeClr val="bg1"/>
                </a:solidFill>
              </a:rPr>
              <a:t/>
            </a:r>
            <a:br>
              <a:rPr lang="tr-TR" sz="2000" dirty="0" smtClean="0">
                <a:solidFill>
                  <a:schemeClr val="bg1"/>
                </a:solidFill>
              </a:rPr>
            </a:br>
            <a:endParaRPr lang="tr-TR" sz="2000" kern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26" name="Picture 2" descr="C:\Users\RTS\Desktop\basın foto\fot211u-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5429288" cy="3897513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6215074" y="785794"/>
            <a:ext cx="24288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1902 tarihli bu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gazete sayfasında,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çizim yerine, o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dönemler için çok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yeni bir teknik olan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fotoğraf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kullanılmış. Ancak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fotoğrafın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gazetelerde yaygın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kullanımı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1920’lerin sonunda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başlamıştır.</a:t>
            </a:r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erbest Form"/>
          <p:cNvSpPr/>
          <p:nvPr/>
        </p:nvSpPr>
        <p:spPr>
          <a:xfrm>
            <a:off x="3734721" y="992038"/>
            <a:ext cx="1452629" cy="395808"/>
          </a:xfrm>
          <a:custGeom>
            <a:avLst/>
            <a:gdLst>
              <a:gd name="connsiteX0" fmla="*/ 35022 w 1452629"/>
              <a:gd name="connsiteY0" fmla="*/ 146649 h 395808"/>
              <a:gd name="connsiteX1" fmla="*/ 69528 w 1452629"/>
              <a:gd name="connsiteY1" fmla="*/ 138022 h 395808"/>
              <a:gd name="connsiteX2" fmla="*/ 121287 w 1452629"/>
              <a:gd name="connsiteY2" fmla="*/ 94890 h 395808"/>
              <a:gd name="connsiteX3" fmla="*/ 147166 w 1452629"/>
              <a:gd name="connsiteY3" fmla="*/ 86264 h 395808"/>
              <a:gd name="connsiteX4" fmla="*/ 190298 w 1452629"/>
              <a:gd name="connsiteY4" fmla="*/ 60385 h 395808"/>
              <a:gd name="connsiteX5" fmla="*/ 224804 w 1452629"/>
              <a:gd name="connsiteY5" fmla="*/ 43132 h 395808"/>
              <a:gd name="connsiteX6" fmla="*/ 311068 w 1452629"/>
              <a:gd name="connsiteY6" fmla="*/ 34505 h 395808"/>
              <a:gd name="connsiteX7" fmla="*/ 561234 w 1452629"/>
              <a:gd name="connsiteY7" fmla="*/ 25879 h 395808"/>
              <a:gd name="connsiteX8" fmla="*/ 638871 w 1452629"/>
              <a:gd name="connsiteY8" fmla="*/ 17253 h 395808"/>
              <a:gd name="connsiteX9" fmla="*/ 682004 w 1452629"/>
              <a:gd name="connsiteY9" fmla="*/ 8626 h 395808"/>
              <a:gd name="connsiteX10" fmla="*/ 742388 w 1452629"/>
              <a:gd name="connsiteY10" fmla="*/ 0 h 395808"/>
              <a:gd name="connsiteX11" fmla="*/ 1190962 w 1452629"/>
              <a:gd name="connsiteY11" fmla="*/ 8626 h 395808"/>
              <a:gd name="connsiteX12" fmla="*/ 1251347 w 1452629"/>
              <a:gd name="connsiteY12" fmla="*/ 34505 h 395808"/>
              <a:gd name="connsiteX13" fmla="*/ 1285853 w 1452629"/>
              <a:gd name="connsiteY13" fmla="*/ 43132 h 395808"/>
              <a:gd name="connsiteX14" fmla="*/ 1320358 w 1452629"/>
              <a:gd name="connsiteY14" fmla="*/ 60385 h 395808"/>
              <a:gd name="connsiteX15" fmla="*/ 1389370 w 1452629"/>
              <a:gd name="connsiteY15" fmla="*/ 77637 h 395808"/>
              <a:gd name="connsiteX16" fmla="*/ 1415249 w 1452629"/>
              <a:gd name="connsiteY16" fmla="*/ 86264 h 395808"/>
              <a:gd name="connsiteX17" fmla="*/ 1441128 w 1452629"/>
              <a:gd name="connsiteY17" fmla="*/ 103517 h 395808"/>
              <a:gd name="connsiteX18" fmla="*/ 1449754 w 1452629"/>
              <a:gd name="connsiteY18" fmla="*/ 129396 h 395808"/>
              <a:gd name="connsiteX19" fmla="*/ 1415249 w 1452629"/>
              <a:gd name="connsiteY19" fmla="*/ 181154 h 395808"/>
              <a:gd name="connsiteX20" fmla="*/ 1372117 w 1452629"/>
              <a:gd name="connsiteY20" fmla="*/ 224287 h 395808"/>
              <a:gd name="connsiteX21" fmla="*/ 1337611 w 1452629"/>
              <a:gd name="connsiteY21" fmla="*/ 276045 h 395808"/>
              <a:gd name="connsiteX22" fmla="*/ 1320358 w 1452629"/>
              <a:gd name="connsiteY22" fmla="*/ 310551 h 395808"/>
              <a:gd name="connsiteX23" fmla="*/ 1285853 w 1452629"/>
              <a:gd name="connsiteY23" fmla="*/ 362309 h 395808"/>
              <a:gd name="connsiteX24" fmla="*/ 1199588 w 1452629"/>
              <a:gd name="connsiteY24" fmla="*/ 353683 h 395808"/>
              <a:gd name="connsiteX25" fmla="*/ 1147830 w 1452629"/>
              <a:gd name="connsiteY25" fmla="*/ 336430 h 395808"/>
              <a:gd name="connsiteX26" fmla="*/ 1113324 w 1452629"/>
              <a:gd name="connsiteY26" fmla="*/ 327804 h 395808"/>
              <a:gd name="connsiteX27" fmla="*/ 1087445 w 1452629"/>
              <a:gd name="connsiteY27" fmla="*/ 301924 h 395808"/>
              <a:gd name="connsiteX28" fmla="*/ 1001181 w 1452629"/>
              <a:gd name="connsiteY28" fmla="*/ 276045 h 395808"/>
              <a:gd name="connsiteX29" fmla="*/ 949422 w 1452629"/>
              <a:gd name="connsiteY29" fmla="*/ 258792 h 395808"/>
              <a:gd name="connsiteX30" fmla="*/ 733762 w 1452629"/>
              <a:gd name="connsiteY30" fmla="*/ 267419 h 395808"/>
              <a:gd name="connsiteX31" fmla="*/ 690630 w 1452629"/>
              <a:gd name="connsiteY31" fmla="*/ 276045 h 395808"/>
              <a:gd name="connsiteX32" fmla="*/ 621619 w 1452629"/>
              <a:gd name="connsiteY32" fmla="*/ 284671 h 395808"/>
              <a:gd name="connsiteX33" fmla="*/ 380079 w 1452629"/>
              <a:gd name="connsiteY33" fmla="*/ 310551 h 395808"/>
              <a:gd name="connsiteX34" fmla="*/ 336947 w 1452629"/>
              <a:gd name="connsiteY34" fmla="*/ 319177 h 395808"/>
              <a:gd name="connsiteX35" fmla="*/ 285188 w 1452629"/>
              <a:gd name="connsiteY35" fmla="*/ 353683 h 395808"/>
              <a:gd name="connsiteX36" fmla="*/ 259309 w 1452629"/>
              <a:gd name="connsiteY36" fmla="*/ 362309 h 395808"/>
              <a:gd name="connsiteX37" fmla="*/ 190298 w 1452629"/>
              <a:gd name="connsiteY37" fmla="*/ 370936 h 395808"/>
              <a:gd name="connsiteX38" fmla="*/ 155792 w 1452629"/>
              <a:gd name="connsiteY38" fmla="*/ 319177 h 395808"/>
              <a:gd name="connsiteX39" fmla="*/ 112660 w 1452629"/>
              <a:gd name="connsiteY39" fmla="*/ 241539 h 395808"/>
              <a:gd name="connsiteX40" fmla="*/ 95407 w 1452629"/>
              <a:gd name="connsiteY40" fmla="*/ 215660 h 395808"/>
              <a:gd name="connsiteX41" fmla="*/ 60902 w 1452629"/>
              <a:gd name="connsiteY41" fmla="*/ 172528 h 395808"/>
              <a:gd name="connsiteX42" fmla="*/ 35022 w 1452629"/>
              <a:gd name="connsiteY42" fmla="*/ 146649 h 395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452629" h="395808">
                <a:moveTo>
                  <a:pt x="35022" y="146649"/>
                </a:moveTo>
                <a:cubicBezTo>
                  <a:pt x="36460" y="140898"/>
                  <a:pt x="59234" y="143904"/>
                  <a:pt x="69528" y="138022"/>
                </a:cubicBezTo>
                <a:cubicBezTo>
                  <a:pt x="203056" y="61720"/>
                  <a:pt x="0" y="155532"/>
                  <a:pt x="121287" y="94890"/>
                </a:cubicBezTo>
                <a:cubicBezTo>
                  <a:pt x="129420" y="90824"/>
                  <a:pt x="139033" y="90330"/>
                  <a:pt x="147166" y="86264"/>
                </a:cubicBezTo>
                <a:cubicBezTo>
                  <a:pt x="162163" y="78766"/>
                  <a:pt x="175641" y="68528"/>
                  <a:pt x="190298" y="60385"/>
                </a:cubicBezTo>
                <a:cubicBezTo>
                  <a:pt x="201539" y="54140"/>
                  <a:pt x="212230" y="45827"/>
                  <a:pt x="224804" y="43132"/>
                </a:cubicBezTo>
                <a:cubicBezTo>
                  <a:pt x="253061" y="37077"/>
                  <a:pt x="282208" y="35985"/>
                  <a:pt x="311068" y="34505"/>
                </a:cubicBezTo>
                <a:cubicBezTo>
                  <a:pt x="394397" y="30232"/>
                  <a:pt x="477845" y="28754"/>
                  <a:pt x="561234" y="25879"/>
                </a:cubicBezTo>
                <a:cubicBezTo>
                  <a:pt x="587113" y="23004"/>
                  <a:pt x="613094" y="20935"/>
                  <a:pt x="638871" y="17253"/>
                </a:cubicBezTo>
                <a:cubicBezTo>
                  <a:pt x="653386" y="15179"/>
                  <a:pt x="667541" y="11037"/>
                  <a:pt x="682004" y="8626"/>
                </a:cubicBezTo>
                <a:cubicBezTo>
                  <a:pt x="702060" y="5283"/>
                  <a:pt x="722260" y="2875"/>
                  <a:pt x="742388" y="0"/>
                </a:cubicBezTo>
                <a:lnTo>
                  <a:pt x="1190962" y="8626"/>
                </a:lnTo>
                <a:cubicBezTo>
                  <a:pt x="1235988" y="10234"/>
                  <a:pt x="1215199" y="19013"/>
                  <a:pt x="1251347" y="34505"/>
                </a:cubicBezTo>
                <a:cubicBezTo>
                  <a:pt x="1262244" y="39175"/>
                  <a:pt x="1274752" y="38969"/>
                  <a:pt x="1285853" y="43132"/>
                </a:cubicBezTo>
                <a:cubicBezTo>
                  <a:pt x="1297894" y="47647"/>
                  <a:pt x="1308159" y="56319"/>
                  <a:pt x="1320358" y="60385"/>
                </a:cubicBezTo>
                <a:cubicBezTo>
                  <a:pt x="1342853" y="67883"/>
                  <a:pt x="1366875" y="70138"/>
                  <a:pt x="1389370" y="77637"/>
                </a:cubicBezTo>
                <a:cubicBezTo>
                  <a:pt x="1397996" y="80513"/>
                  <a:pt x="1407116" y="82197"/>
                  <a:pt x="1415249" y="86264"/>
                </a:cubicBezTo>
                <a:cubicBezTo>
                  <a:pt x="1424522" y="90901"/>
                  <a:pt x="1432502" y="97766"/>
                  <a:pt x="1441128" y="103517"/>
                </a:cubicBezTo>
                <a:cubicBezTo>
                  <a:pt x="1444003" y="112143"/>
                  <a:pt x="1452629" y="120770"/>
                  <a:pt x="1449754" y="129396"/>
                </a:cubicBezTo>
                <a:cubicBezTo>
                  <a:pt x="1443197" y="149067"/>
                  <a:pt x="1426751" y="163901"/>
                  <a:pt x="1415249" y="181154"/>
                </a:cubicBezTo>
                <a:cubicBezTo>
                  <a:pt x="1392245" y="215661"/>
                  <a:pt x="1406623" y="201283"/>
                  <a:pt x="1372117" y="224287"/>
                </a:cubicBezTo>
                <a:cubicBezTo>
                  <a:pt x="1360615" y="241540"/>
                  <a:pt x="1346884" y="257499"/>
                  <a:pt x="1337611" y="276045"/>
                </a:cubicBezTo>
                <a:cubicBezTo>
                  <a:pt x="1331860" y="287547"/>
                  <a:pt x="1326974" y="299524"/>
                  <a:pt x="1320358" y="310551"/>
                </a:cubicBezTo>
                <a:cubicBezTo>
                  <a:pt x="1309690" y="328331"/>
                  <a:pt x="1285853" y="362309"/>
                  <a:pt x="1285853" y="362309"/>
                </a:cubicBezTo>
                <a:cubicBezTo>
                  <a:pt x="1257098" y="359434"/>
                  <a:pt x="1227991" y="359009"/>
                  <a:pt x="1199588" y="353683"/>
                </a:cubicBezTo>
                <a:cubicBezTo>
                  <a:pt x="1181714" y="350332"/>
                  <a:pt x="1165473" y="340840"/>
                  <a:pt x="1147830" y="336430"/>
                </a:cubicBezTo>
                <a:lnTo>
                  <a:pt x="1113324" y="327804"/>
                </a:lnTo>
                <a:cubicBezTo>
                  <a:pt x="1104698" y="319177"/>
                  <a:pt x="1098109" y="307849"/>
                  <a:pt x="1087445" y="301924"/>
                </a:cubicBezTo>
                <a:cubicBezTo>
                  <a:pt x="1063573" y="288661"/>
                  <a:pt x="1027818" y="284036"/>
                  <a:pt x="1001181" y="276045"/>
                </a:cubicBezTo>
                <a:cubicBezTo>
                  <a:pt x="983762" y="270819"/>
                  <a:pt x="949422" y="258792"/>
                  <a:pt x="949422" y="258792"/>
                </a:cubicBezTo>
                <a:cubicBezTo>
                  <a:pt x="877535" y="261668"/>
                  <a:pt x="805547" y="262633"/>
                  <a:pt x="733762" y="267419"/>
                </a:cubicBezTo>
                <a:cubicBezTo>
                  <a:pt x="719132" y="268394"/>
                  <a:pt x="705122" y="273816"/>
                  <a:pt x="690630" y="276045"/>
                </a:cubicBezTo>
                <a:cubicBezTo>
                  <a:pt x="667717" y="279570"/>
                  <a:pt x="644623" y="281796"/>
                  <a:pt x="621619" y="284671"/>
                </a:cubicBezTo>
                <a:cubicBezTo>
                  <a:pt x="509784" y="321949"/>
                  <a:pt x="588027" y="301098"/>
                  <a:pt x="380079" y="310551"/>
                </a:cubicBezTo>
                <a:cubicBezTo>
                  <a:pt x="365702" y="313426"/>
                  <a:pt x="350295" y="313110"/>
                  <a:pt x="336947" y="319177"/>
                </a:cubicBezTo>
                <a:cubicBezTo>
                  <a:pt x="318070" y="327757"/>
                  <a:pt x="304860" y="347126"/>
                  <a:pt x="285188" y="353683"/>
                </a:cubicBezTo>
                <a:lnTo>
                  <a:pt x="259309" y="362309"/>
                </a:lnTo>
                <a:cubicBezTo>
                  <a:pt x="236306" y="377645"/>
                  <a:pt x="222277" y="395808"/>
                  <a:pt x="190298" y="370936"/>
                </a:cubicBezTo>
                <a:cubicBezTo>
                  <a:pt x="173930" y="358206"/>
                  <a:pt x="155792" y="319177"/>
                  <a:pt x="155792" y="319177"/>
                </a:cubicBezTo>
                <a:cubicBezTo>
                  <a:pt x="140609" y="273627"/>
                  <a:pt x="152210" y="300863"/>
                  <a:pt x="112660" y="241539"/>
                </a:cubicBezTo>
                <a:lnTo>
                  <a:pt x="95407" y="215660"/>
                </a:lnTo>
                <a:cubicBezTo>
                  <a:pt x="78614" y="165280"/>
                  <a:pt x="99920" y="211546"/>
                  <a:pt x="60902" y="172528"/>
                </a:cubicBezTo>
                <a:cubicBezTo>
                  <a:pt x="53571" y="165197"/>
                  <a:pt x="33584" y="152400"/>
                  <a:pt x="35022" y="1466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Serbest Form"/>
          <p:cNvSpPr/>
          <p:nvPr/>
        </p:nvSpPr>
        <p:spPr>
          <a:xfrm>
            <a:off x="3066817" y="1296838"/>
            <a:ext cx="594850" cy="695864"/>
          </a:xfrm>
          <a:custGeom>
            <a:avLst/>
            <a:gdLst>
              <a:gd name="connsiteX0" fmla="*/ 461387 w 594850"/>
              <a:gd name="connsiteY0" fmla="*/ 5751 h 695864"/>
              <a:gd name="connsiteX1" fmla="*/ 487266 w 594850"/>
              <a:gd name="connsiteY1" fmla="*/ 14377 h 695864"/>
              <a:gd name="connsiteX2" fmla="*/ 521772 w 594850"/>
              <a:gd name="connsiteY2" fmla="*/ 135147 h 695864"/>
              <a:gd name="connsiteX3" fmla="*/ 547651 w 594850"/>
              <a:gd name="connsiteY3" fmla="*/ 161026 h 695864"/>
              <a:gd name="connsiteX4" fmla="*/ 582157 w 594850"/>
              <a:gd name="connsiteY4" fmla="*/ 212785 h 695864"/>
              <a:gd name="connsiteX5" fmla="*/ 590783 w 594850"/>
              <a:gd name="connsiteY5" fmla="*/ 238664 h 695864"/>
              <a:gd name="connsiteX6" fmla="*/ 530398 w 594850"/>
              <a:gd name="connsiteY6" fmla="*/ 273170 h 695864"/>
              <a:gd name="connsiteX7" fmla="*/ 478640 w 594850"/>
              <a:gd name="connsiteY7" fmla="*/ 324928 h 695864"/>
              <a:gd name="connsiteX8" fmla="*/ 461387 w 594850"/>
              <a:gd name="connsiteY8" fmla="*/ 350807 h 695864"/>
              <a:gd name="connsiteX9" fmla="*/ 435508 w 594850"/>
              <a:gd name="connsiteY9" fmla="*/ 368060 h 695864"/>
              <a:gd name="connsiteX10" fmla="*/ 409628 w 594850"/>
              <a:gd name="connsiteY10" fmla="*/ 393939 h 695864"/>
              <a:gd name="connsiteX11" fmla="*/ 383749 w 594850"/>
              <a:gd name="connsiteY11" fmla="*/ 445698 h 695864"/>
              <a:gd name="connsiteX12" fmla="*/ 375123 w 594850"/>
              <a:gd name="connsiteY12" fmla="*/ 471577 h 695864"/>
              <a:gd name="connsiteX13" fmla="*/ 357870 w 594850"/>
              <a:gd name="connsiteY13" fmla="*/ 497456 h 695864"/>
              <a:gd name="connsiteX14" fmla="*/ 349243 w 594850"/>
              <a:gd name="connsiteY14" fmla="*/ 523336 h 695864"/>
              <a:gd name="connsiteX15" fmla="*/ 297485 w 594850"/>
              <a:gd name="connsiteY15" fmla="*/ 592347 h 695864"/>
              <a:gd name="connsiteX16" fmla="*/ 254353 w 594850"/>
              <a:gd name="connsiteY16" fmla="*/ 635479 h 695864"/>
              <a:gd name="connsiteX17" fmla="*/ 237100 w 594850"/>
              <a:gd name="connsiteY17" fmla="*/ 661358 h 695864"/>
              <a:gd name="connsiteX18" fmla="*/ 185341 w 594850"/>
              <a:gd name="connsiteY18" fmla="*/ 695864 h 695864"/>
              <a:gd name="connsiteX19" fmla="*/ 159462 w 594850"/>
              <a:gd name="connsiteY19" fmla="*/ 669985 h 695864"/>
              <a:gd name="connsiteX20" fmla="*/ 142209 w 594850"/>
              <a:gd name="connsiteY20" fmla="*/ 644105 h 695864"/>
              <a:gd name="connsiteX21" fmla="*/ 116330 w 594850"/>
              <a:gd name="connsiteY21" fmla="*/ 626853 h 695864"/>
              <a:gd name="connsiteX22" fmla="*/ 81825 w 594850"/>
              <a:gd name="connsiteY22" fmla="*/ 575094 h 695864"/>
              <a:gd name="connsiteX23" fmla="*/ 12813 w 594850"/>
              <a:gd name="connsiteY23" fmla="*/ 497456 h 695864"/>
              <a:gd name="connsiteX24" fmla="*/ 47319 w 594850"/>
              <a:gd name="connsiteY24" fmla="*/ 411192 h 695864"/>
              <a:gd name="connsiteX25" fmla="*/ 64572 w 594850"/>
              <a:gd name="connsiteY25" fmla="*/ 385313 h 695864"/>
              <a:gd name="connsiteX26" fmla="*/ 116330 w 594850"/>
              <a:gd name="connsiteY26" fmla="*/ 350807 h 695864"/>
              <a:gd name="connsiteX27" fmla="*/ 150836 w 594850"/>
              <a:gd name="connsiteY27" fmla="*/ 273170 h 695864"/>
              <a:gd name="connsiteX28" fmla="*/ 176715 w 594850"/>
              <a:gd name="connsiteY28" fmla="*/ 247290 h 695864"/>
              <a:gd name="connsiteX29" fmla="*/ 228474 w 594850"/>
              <a:gd name="connsiteY29" fmla="*/ 212785 h 695864"/>
              <a:gd name="connsiteX30" fmla="*/ 262979 w 594850"/>
              <a:gd name="connsiteY30" fmla="*/ 161026 h 695864"/>
              <a:gd name="connsiteX31" fmla="*/ 288858 w 594850"/>
              <a:gd name="connsiteY31" fmla="*/ 143773 h 695864"/>
              <a:gd name="connsiteX32" fmla="*/ 314738 w 594850"/>
              <a:gd name="connsiteY32" fmla="*/ 117894 h 695864"/>
              <a:gd name="connsiteX33" fmla="*/ 375123 w 594850"/>
              <a:gd name="connsiteY33" fmla="*/ 92015 h 695864"/>
              <a:gd name="connsiteX34" fmla="*/ 426881 w 594850"/>
              <a:gd name="connsiteY34" fmla="*/ 48883 h 695864"/>
              <a:gd name="connsiteX35" fmla="*/ 461387 w 594850"/>
              <a:gd name="connsiteY35" fmla="*/ 5751 h 69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4850" h="695864">
                <a:moveTo>
                  <a:pt x="461387" y="5751"/>
                </a:moveTo>
                <a:cubicBezTo>
                  <a:pt x="471451" y="0"/>
                  <a:pt x="482850" y="6428"/>
                  <a:pt x="487266" y="14377"/>
                </a:cubicBezTo>
                <a:cubicBezTo>
                  <a:pt x="487826" y="15385"/>
                  <a:pt x="513207" y="126582"/>
                  <a:pt x="521772" y="135147"/>
                </a:cubicBezTo>
                <a:cubicBezTo>
                  <a:pt x="530398" y="143773"/>
                  <a:pt x="540161" y="151396"/>
                  <a:pt x="547651" y="161026"/>
                </a:cubicBezTo>
                <a:cubicBezTo>
                  <a:pt x="560381" y="177394"/>
                  <a:pt x="582157" y="212785"/>
                  <a:pt x="582157" y="212785"/>
                </a:cubicBezTo>
                <a:cubicBezTo>
                  <a:pt x="585032" y="221411"/>
                  <a:pt x="594850" y="230531"/>
                  <a:pt x="590783" y="238664"/>
                </a:cubicBezTo>
                <a:cubicBezTo>
                  <a:pt x="580338" y="259553"/>
                  <a:pt x="550098" y="266603"/>
                  <a:pt x="530398" y="273170"/>
                </a:cubicBezTo>
                <a:cubicBezTo>
                  <a:pt x="513145" y="290423"/>
                  <a:pt x="492174" y="304627"/>
                  <a:pt x="478640" y="324928"/>
                </a:cubicBezTo>
                <a:cubicBezTo>
                  <a:pt x="472889" y="333554"/>
                  <a:pt x="468718" y="343476"/>
                  <a:pt x="461387" y="350807"/>
                </a:cubicBezTo>
                <a:cubicBezTo>
                  <a:pt x="454056" y="358138"/>
                  <a:pt x="443473" y="361423"/>
                  <a:pt x="435508" y="368060"/>
                </a:cubicBezTo>
                <a:cubicBezTo>
                  <a:pt x="426136" y="375870"/>
                  <a:pt x="418255" y="385313"/>
                  <a:pt x="409628" y="393939"/>
                </a:cubicBezTo>
                <a:cubicBezTo>
                  <a:pt x="387947" y="458986"/>
                  <a:pt x="417193" y="378811"/>
                  <a:pt x="383749" y="445698"/>
                </a:cubicBezTo>
                <a:cubicBezTo>
                  <a:pt x="379683" y="453831"/>
                  <a:pt x="379189" y="463444"/>
                  <a:pt x="375123" y="471577"/>
                </a:cubicBezTo>
                <a:cubicBezTo>
                  <a:pt x="370486" y="480850"/>
                  <a:pt x="362507" y="488183"/>
                  <a:pt x="357870" y="497456"/>
                </a:cubicBezTo>
                <a:cubicBezTo>
                  <a:pt x="353803" y="505589"/>
                  <a:pt x="353310" y="515203"/>
                  <a:pt x="349243" y="523336"/>
                </a:cubicBezTo>
                <a:cubicBezTo>
                  <a:pt x="339490" y="542842"/>
                  <a:pt x="307012" y="579645"/>
                  <a:pt x="297485" y="592347"/>
                </a:cubicBezTo>
                <a:cubicBezTo>
                  <a:pt x="268730" y="630686"/>
                  <a:pt x="294609" y="608641"/>
                  <a:pt x="254353" y="635479"/>
                </a:cubicBezTo>
                <a:cubicBezTo>
                  <a:pt x="248602" y="644105"/>
                  <a:pt x="244902" y="654531"/>
                  <a:pt x="237100" y="661358"/>
                </a:cubicBezTo>
                <a:cubicBezTo>
                  <a:pt x="221495" y="675012"/>
                  <a:pt x="185341" y="695864"/>
                  <a:pt x="185341" y="695864"/>
                </a:cubicBezTo>
                <a:cubicBezTo>
                  <a:pt x="176715" y="687238"/>
                  <a:pt x="167272" y="679357"/>
                  <a:pt x="159462" y="669985"/>
                </a:cubicBezTo>
                <a:cubicBezTo>
                  <a:pt x="152825" y="662020"/>
                  <a:pt x="149540" y="651436"/>
                  <a:pt x="142209" y="644105"/>
                </a:cubicBezTo>
                <a:cubicBezTo>
                  <a:pt x="134878" y="636774"/>
                  <a:pt x="124956" y="632604"/>
                  <a:pt x="116330" y="626853"/>
                </a:cubicBezTo>
                <a:cubicBezTo>
                  <a:pt x="104828" y="609600"/>
                  <a:pt x="96487" y="589756"/>
                  <a:pt x="81825" y="575094"/>
                </a:cubicBezTo>
                <a:cubicBezTo>
                  <a:pt x="22735" y="516005"/>
                  <a:pt x="43600" y="543637"/>
                  <a:pt x="12813" y="497456"/>
                </a:cubicBezTo>
                <a:cubicBezTo>
                  <a:pt x="27536" y="379683"/>
                  <a:pt x="0" y="458511"/>
                  <a:pt x="47319" y="411192"/>
                </a:cubicBezTo>
                <a:cubicBezTo>
                  <a:pt x="54650" y="403861"/>
                  <a:pt x="56770" y="392140"/>
                  <a:pt x="64572" y="385313"/>
                </a:cubicBezTo>
                <a:cubicBezTo>
                  <a:pt x="80177" y="371659"/>
                  <a:pt x="116330" y="350807"/>
                  <a:pt x="116330" y="350807"/>
                </a:cubicBezTo>
                <a:cubicBezTo>
                  <a:pt x="128869" y="313190"/>
                  <a:pt x="128051" y="300512"/>
                  <a:pt x="150836" y="273170"/>
                </a:cubicBezTo>
                <a:cubicBezTo>
                  <a:pt x="158646" y="263798"/>
                  <a:pt x="167085" y="254780"/>
                  <a:pt x="176715" y="247290"/>
                </a:cubicBezTo>
                <a:cubicBezTo>
                  <a:pt x="193082" y="234560"/>
                  <a:pt x="228474" y="212785"/>
                  <a:pt x="228474" y="212785"/>
                </a:cubicBezTo>
                <a:cubicBezTo>
                  <a:pt x="239976" y="195532"/>
                  <a:pt x="245726" y="172528"/>
                  <a:pt x="262979" y="161026"/>
                </a:cubicBezTo>
                <a:cubicBezTo>
                  <a:pt x="271605" y="155275"/>
                  <a:pt x="280893" y="150410"/>
                  <a:pt x="288858" y="143773"/>
                </a:cubicBezTo>
                <a:cubicBezTo>
                  <a:pt x="298230" y="135963"/>
                  <a:pt x="304811" y="124985"/>
                  <a:pt x="314738" y="117894"/>
                </a:cubicBezTo>
                <a:cubicBezTo>
                  <a:pt x="333396" y="104567"/>
                  <a:pt x="354001" y="99055"/>
                  <a:pt x="375123" y="92015"/>
                </a:cubicBezTo>
                <a:cubicBezTo>
                  <a:pt x="439376" y="49179"/>
                  <a:pt x="360461" y="104233"/>
                  <a:pt x="426881" y="48883"/>
                </a:cubicBezTo>
                <a:cubicBezTo>
                  <a:pt x="485427" y="95"/>
                  <a:pt x="451323" y="11502"/>
                  <a:pt x="461387" y="575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erbest Form"/>
          <p:cNvSpPr/>
          <p:nvPr/>
        </p:nvSpPr>
        <p:spPr>
          <a:xfrm>
            <a:off x="5210848" y="1232184"/>
            <a:ext cx="767258" cy="726013"/>
          </a:xfrm>
          <a:custGeom>
            <a:avLst/>
            <a:gdLst>
              <a:gd name="connsiteX0" fmla="*/ 16760 w 767258"/>
              <a:gd name="connsiteY0" fmla="*/ 173922 h 726013"/>
              <a:gd name="connsiteX1" fmla="*/ 8133 w 767258"/>
              <a:gd name="connsiteY1" fmla="*/ 148042 h 726013"/>
              <a:gd name="connsiteX2" fmla="*/ 59892 w 767258"/>
              <a:gd name="connsiteY2" fmla="*/ 96284 h 726013"/>
              <a:gd name="connsiteX3" fmla="*/ 120277 w 767258"/>
              <a:gd name="connsiteY3" fmla="*/ 61778 h 726013"/>
              <a:gd name="connsiteX4" fmla="*/ 163409 w 767258"/>
              <a:gd name="connsiteY4" fmla="*/ 18646 h 726013"/>
              <a:gd name="connsiteX5" fmla="*/ 215167 w 767258"/>
              <a:gd name="connsiteY5" fmla="*/ 1393 h 726013"/>
              <a:gd name="connsiteX6" fmla="*/ 266926 w 767258"/>
              <a:gd name="connsiteY6" fmla="*/ 35899 h 726013"/>
              <a:gd name="connsiteX7" fmla="*/ 292805 w 767258"/>
              <a:gd name="connsiteY7" fmla="*/ 53152 h 726013"/>
              <a:gd name="connsiteX8" fmla="*/ 318684 w 767258"/>
              <a:gd name="connsiteY8" fmla="*/ 87658 h 726013"/>
              <a:gd name="connsiteX9" fmla="*/ 370443 w 767258"/>
              <a:gd name="connsiteY9" fmla="*/ 130790 h 726013"/>
              <a:gd name="connsiteX10" fmla="*/ 422201 w 767258"/>
              <a:gd name="connsiteY10" fmla="*/ 182548 h 726013"/>
              <a:gd name="connsiteX11" fmla="*/ 448080 w 767258"/>
              <a:gd name="connsiteY11" fmla="*/ 199801 h 726013"/>
              <a:gd name="connsiteX12" fmla="*/ 499839 w 767258"/>
              <a:gd name="connsiteY12" fmla="*/ 217054 h 726013"/>
              <a:gd name="connsiteX13" fmla="*/ 551597 w 767258"/>
              <a:gd name="connsiteY13" fmla="*/ 251559 h 726013"/>
              <a:gd name="connsiteX14" fmla="*/ 577477 w 767258"/>
              <a:gd name="connsiteY14" fmla="*/ 268812 h 726013"/>
              <a:gd name="connsiteX15" fmla="*/ 629235 w 767258"/>
              <a:gd name="connsiteY15" fmla="*/ 320571 h 726013"/>
              <a:gd name="connsiteX16" fmla="*/ 655114 w 767258"/>
              <a:gd name="connsiteY16" fmla="*/ 346450 h 726013"/>
              <a:gd name="connsiteX17" fmla="*/ 698246 w 767258"/>
              <a:gd name="connsiteY17" fmla="*/ 398208 h 726013"/>
              <a:gd name="connsiteX18" fmla="*/ 724126 w 767258"/>
              <a:gd name="connsiteY18" fmla="*/ 449967 h 726013"/>
              <a:gd name="connsiteX19" fmla="*/ 732752 w 767258"/>
              <a:gd name="connsiteY19" fmla="*/ 475846 h 726013"/>
              <a:gd name="connsiteX20" fmla="*/ 750005 w 767258"/>
              <a:gd name="connsiteY20" fmla="*/ 518978 h 726013"/>
              <a:gd name="connsiteX21" fmla="*/ 758631 w 767258"/>
              <a:gd name="connsiteY21" fmla="*/ 553484 h 726013"/>
              <a:gd name="connsiteX22" fmla="*/ 767258 w 767258"/>
              <a:gd name="connsiteY22" fmla="*/ 579363 h 726013"/>
              <a:gd name="connsiteX23" fmla="*/ 698246 w 767258"/>
              <a:gd name="connsiteY23" fmla="*/ 639748 h 726013"/>
              <a:gd name="connsiteX24" fmla="*/ 672367 w 767258"/>
              <a:gd name="connsiteY24" fmla="*/ 657001 h 726013"/>
              <a:gd name="connsiteX25" fmla="*/ 620609 w 767258"/>
              <a:gd name="connsiteY25" fmla="*/ 674254 h 726013"/>
              <a:gd name="connsiteX26" fmla="*/ 568850 w 767258"/>
              <a:gd name="connsiteY26" fmla="*/ 708759 h 726013"/>
              <a:gd name="connsiteX27" fmla="*/ 517092 w 767258"/>
              <a:gd name="connsiteY27" fmla="*/ 726012 h 726013"/>
              <a:gd name="connsiteX28" fmla="*/ 473960 w 767258"/>
              <a:gd name="connsiteY28" fmla="*/ 665627 h 726013"/>
              <a:gd name="connsiteX29" fmla="*/ 456707 w 767258"/>
              <a:gd name="connsiteY29" fmla="*/ 613869 h 726013"/>
              <a:gd name="connsiteX30" fmla="*/ 430827 w 767258"/>
              <a:gd name="connsiteY30" fmla="*/ 562110 h 726013"/>
              <a:gd name="connsiteX31" fmla="*/ 404948 w 767258"/>
              <a:gd name="connsiteY31" fmla="*/ 544858 h 726013"/>
              <a:gd name="connsiteX32" fmla="*/ 396322 w 767258"/>
              <a:gd name="connsiteY32" fmla="*/ 518978 h 726013"/>
              <a:gd name="connsiteX33" fmla="*/ 318684 w 767258"/>
              <a:gd name="connsiteY33" fmla="*/ 449967 h 726013"/>
              <a:gd name="connsiteX34" fmla="*/ 275552 w 767258"/>
              <a:gd name="connsiteY34" fmla="*/ 406835 h 726013"/>
              <a:gd name="connsiteX35" fmla="*/ 258299 w 767258"/>
              <a:gd name="connsiteY35" fmla="*/ 380956 h 726013"/>
              <a:gd name="connsiteX36" fmla="*/ 180661 w 767258"/>
              <a:gd name="connsiteY36" fmla="*/ 311944 h 726013"/>
              <a:gd name="connsiteX37" fmla="*/ 163409 w 767258"/>
              <a:gd name="connsiteY37" fmla="*/ 286065 h 726013"/>
              <a:gd name="connsiteX38" fmla="*/ 103024 w 767258"/>
              <a:gd name="connsiteY38" fmla="*/ 234307 h 726013"/>
              <a:gd name="connsiteX39" fmla="*/ 85771 w 767258"/>
              <a:gd name="connsiteY39" fmla="*/ 208427 h 726013"/>
              <a:gd name="connsiteX40" fmla="*/ 34012 w 767258"/>
              <a:gd name="connsiteY40" fmla="*/ 182548 h 726013"/>
              <a:gd name="connsiteX41" fmla="*/ 8133 w 767258"/>
              <a:gd name="connsiteY41" fmla="*/ 165295 h 726013"/>
              <a:gd name="connsiteX42" fmla="*/ 16760 w 767258"/>
              <a:gd name="connsiteY42" fmla="*/ 173922 h 726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67258" h="726013">
                <a:moveTo>
                  <a:pt x="16760" y="173922"/>
                </a:moveTo>
                <a:cubicBezTo>
                  <a:pt x="16760" y="171047"/>
                  <a:pt x="5635" y="156785"/>
                  <a:pt x="8133" y="148042"/>
                </a:cubicBezTo>
                <a:cubicBezTo>
                  <a:pt x="16163" y="119936"/>
                  <a:pt x="39407" y="110916"/>
                  <a:pt x="59892" y="96284"/>
                </a:cubicBezTo>
                <a:cubicBezTo>
                  <a:pt x="105590" y="63643"/>
                  <a:pt x="78280" y="75778"/>
                  <a:pt x="120277" y="61778"/>
                </a:cubicBezTo>
                <a:cubicBezTo>
                  <a:pt x="136017" y="38168"/>
                  <a:pt x="136166" y="30754"/>
                  <a:pt x="163409" y="18646"/>
                </a:cubicBezTo>
                <a:cubicBezTo>
                  <a:pt x="180028" y="11260"/>
                  <a:pt x="215167" y="1393"/>
                  <a:pt x="215167" y="1393"/>
                </a:cubicBezTo>
                <a:cubicBezTo>
                  <a:pt x="260646" y="16554"/>
                  <a:pt x="223847" y="0"/>
                  <a:pt x="266926" y="35899"/>
                </a:cubicBezTo>
                <a:cubicBezTo>
                  <a:pt x="274891" y="42536"/>
                  <a:pt x="285474" y="45821"/>
                  <a:pt x="292805" y="53152"/>
                </a:cubicBezTo>
                <a:cubicBezTo>
                  <a:pt x="302971" y="63318"/>
                  <a:pt x="309327" y="76742"/>
                  <a:pt x="318684" y="87658"/>
                </a:cubicBezTo>
                <a:cubicBezTo>
                  <a:pt x="365883" y="142724"/>
                  <a:pt x="322524" y="88195"/>
                  <a:pt x="370443" y="130790"/>
                </a:cubicBezTo>
                <a:cubicBezTo>
                  <a:pt x="388679" y="147000"/>
                  <a:pt x="401900" y="169014"/>
                  <a:pt x="422201" y="182548"/>
                </a:cubicBezTo>
                <a:cubicBezTo>
                  <a:pt x="430827" y="188299"/>
                  <a:pt x="438606" y="195590"/>
                  <a:pt x="448080" y="199801"/>
                </a:cubicBezTo>
                <a:cubicBezTo>
                  <a:pt x="464699" y="207187"/>
                  <a:pt x="484707" y="206966"/>
                  <a:pt x="499839" y="217054"/>
                </a:cubicBezTo>
                <a:lnTo>
                  <a:pt x="551597" y="251559"/>
                </a:lnTo>
                <a:cubicBezTo>
                  <a:pt x="560224" y="257310"/>
                  <a:pt x="570146" y="261481"/>
                  <a:pt x="577477" y="268812"/>
                </a:cubicBezTo>
                <a:lnTo>
                  <a:pt x="629235" y="320571"/>
                </a:lnTo>
                <a:cubicBezTo>
                  <a:pt x="637861" y="329197"/>
                  <a:pt x="648347" y="336299"/>
                  <a:pt x="655114" y="346450"/>
                </a:cubicBezTo>
                <a:cubicBezTo>
                  <a:pt x="679134" y="382480"/>
                  <a:pt x="665036" y="364998"/>
                  <a:pt x="698246" y="398208"/>
                </a:cubicBezTo>
                <a:cubicBezTo>
                  <a:pt x="719932" y="463262"/>
                  <a:pt x="690678" y="383072"/>
                  <a:pt x="724126" y="449967"/>
                </a:cubicBezTo>
                <a:cubicBezTo>
                  <a:pt x="728192" y="458100"/>
                  <a:pt x="729559" y="467332"/>
                  <a:pt x="732752" y="475846"/>
                </a:cubicBezTo>
                <a:cubicBezTo>
                  <a:pt x="738189" y="490345"/>
                  <a:pt x="745108" y="504288"/>
                  <a:pt x="750005" y="518978"/>
                </a:cubicBezTo>
                <a:cubicBezTo>
                  <a:pt x="753754" y="530226"/>
                  <a:pt x="755374" y="542084"/>
                  <a:pt x="758631" y="553484"/>
                </a:cubicBezTo>
                <a:cubicBezTo>
                  <a:pt x="761129" y="562227"/>
                  <a:pt x="764382" y="570737"/>
                  <a:pt x="767258" y="579363"/>
                </a:cubicBezTo>
                <a:cubicBezTo>
                  <a:pt x="738503" y="622495"/>
                  <a:pt x="758632" y="599491"/>
                  <a:pt x="698246" y="639748"/>
                </a:cubicBezTo>
                <a:cubicBezTo>
                  <a:pt x="689620" y="645499"/>
                  <a:pt x="682203" y="653722"/>
                  <a:pt x="672367" y="657001"/>
                </a:cubicBezTo>
                <a:cubicBezTo>
                  <a:pt x="655114" y="662752"/>
                  <a:pt x="635741" y="664166"/>
                  <a:pt x="620609" y="674254"/>
                </a:cubicBezTo>
                <a:cubicBezTo>
                  <a:pt x="603356" y="685756"/>
                  <a:pt x="588521" y="702202"/>
                  <a:pt x="568850" y="708759"/>
                </a:cubicBezTo>
                <a:lnTo>
                  <a:pt x="517092" y="726012"/>
                </a:lnTo>
                <a:cubicBezTo>
                  <a:pt x="473958" y="711635"/>
                  <a:pt x="494088" y="726013"/>
                  <a:pt x="473960" y="665627"/>
                </a:cubicBezTo>
                <a:lnTo>
                  <a:pt x="456707" y="613869"/>
                </a:lnTo>
                <a:cubicBezTo>
                  <a:pt x="449691" y="592823"/>
                  <a:pt x="447548" y="578831"/>
                  <a:pt x="430827" y="562110"/>
                </a:cubicBezTo>
                <a:cubicBezTo>
                  <a:pt x="423496" y="554779"/>
                  <a:pt x="413574" y="550609"/>
                  <a:pt x="404948" y="544858"/>
                </a:cubicBezTo>
                <a:cubicBezTo>
                  <a:pt x="402073" y="536231"/>
                  <a:pt x="401905" y="526156"/>
                  <a:pt x="396322" y="518978"/>
                </a:cubicBezTo>
                <a:cubicBezTo>
                  <a:pt x="364507" y="478073"/>
                  <a:pt x="353275" y="473028"/>
                  <a:pt x="318684" y="449967"/>
                </a:cubicBezTo>
                <a:cubicBezTo>
                  <a:pt x="272676" y="380956"/>
                  <a:pt x="333061" y="464344"/>
                  <a:pt x="275552" y="406835"/>
                </a:cubicBezTo>
                <a:cubicBezTo>
                  <a:pt x="268221" y="399504"/>
                  <a:pt x="265187" y="388705"/>
                  <a:pt x="258299" y="380956"/>
                </a:cubicBezTo>
                <a:cubicBezTo>
                  <a:pt x="215323" y="332608"/>
                  <a:pt x="219996" y="338167"/>
                  <a:pt x="180661" y="311944"/>
                </a:cubicBezTo>
                <a:cubicBezTo>
                  <a:pt x="174910" y="303318"/>
                  <a:pt x="170046" y="294029"/>
                  <a:pt x="163409" y="286065"/>
                </a:cubicBezTo>
                <a:cubicBezTo>
                  <a:pt x="143386" y="262038"/>
                  <a:pt x="128405" y="253343"/>
                  <a:pt x="103024" y="234307"/>
                </a:cubicBezTo>
                <a:cubicBezTo>
                  <a:pt x="97273" y="225680"/>
                  <a:pt x="93102" y="215758"/>
                  <a:pt x="85771" y="208427"/>
                </a:cubicBezTo>
                <a:cubicBezTo>
                  <a:pt x="69048" y="191703"/>
                  <a:pt x="55061" y="189564"/>
                  <a:pt x="34012" y="182548"/>
                </a:cubicBezTo>
                <a:cubicBezTo>
                  <a:pt x="25386" y="176797"/>
                  <a:pt x="17406" y="169932"/>
                  <a:pt x="8133" y="165295"/>
                </a:cubicBezTo>
                <a:cubicBezTo>
                  <a:pt x="0" y="161229"/>
                  <a:pt x="16760" y="176797"/>
                  <a:pt x="16760" y="1739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Yuvarlatılmış Dikdörtgen"/>
          <p:cNvSpPr/>
          <p:nvPr/>
        </p:nvSpPr>
        <p:spPr>
          <a:xfrm>
            <a:off x="2571736" y="4357694"/>
            <a:ext cx="4000528" cy="15001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Aşağı Şerit"/>
          <p:cNvSpPr/>
          <p:nvPr/>
        </p:nvSpPr>
        <p:spPr>
          <a:xfrm>
            <a:off x="2071670" y="4786322"/>
            <a:ext cx="5572164" cy="928694"/>
          </a:xfrm>
          <a:prstGeom prst="ribb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bg1"/>
                </a:solidFill>
              </a:rPr>
              <a:t>TEŞEKKÜRLER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3" name="12 Blok Yay"/>
          <p:cNvSpPr/>
          <p:nvPr/>
        </p:nvSpPr>
        <p:spPr>
          <a:xfrm>
            <a:off x="2571736" y="500042"/>
            <a:ext cx="3929090" cy="3429024"/>
          </a:xfrm>
          <a:prstGeom prst="blockArc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7172" name="Picture 4" descr="C:\Users\RTS\Desktop\basın foto\G7Gh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4290"/>
            <a:ext cx="6215106" cy="4517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. DERS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2. DERS</Template>
  <TotalTime>1882</TotalTime>
  <Words>361</Words>
  <Application>Microsoft PowerPoint</Application>
  <PresentationFormat>Ekran Gösterisi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2. DERS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RTS</dc:creator>
  <cp:lastModifiedBy>RTS</cp:lastModifiedBy>
  <cp:revision>143</cp:revision>
  <cp:lastPrinted>1601-01-01T00:00:00Z</cp:lastPrinted>
  <dcterms:created xsi:type="dcterms:W3CDTF">2015-11-13T10:52:20Z</dcterms:created>
  <dcterms:modified xsi:type="dcterms:W3CDTF">2020-02-11T13:06:13Z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