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1" r:id="rId2"/>
    <p:sldId id="257" r:id="rId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493" autoAdjust="0"/>
  </p:normalViewPr>
  <p:slideViewPr>
    <p:cSldViewPr>
      <p:cViewPr varScale="1">
        <p:scale>
          <a:sx n="37" d="100"/>
          <a:sy n="37" d="100"/>
        </p:scale>
        <p:origin x="-13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6481D-78C7-4327-8294-2F05109F6CD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BCA5D-DFA2-4FCF-B92A-09A7C0DE9D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00812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BCA5D-DFA2-4FCF-B92A-09A7C0DE9D4E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601188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b="1" dirty="0" smtClean="0">
                <a:latin typeface="Calibri" pitchFamily="34" charset="0"/>
              </a:rPr>
              <a:t>BİYOMÜHENDİSLİK , BİYOTEKNOLOJİ , BİYOGÜVENLİK KAVRAMLARI VE KAPSAMLARI İLE ETKİLEŞİMLERİ</a:t>
            </a:r>
            <a:br>
              <a:rPr lang="tr-TR" b="1" dirty="0" smtClean="0">
                <a:latin typeface="Calibri" pitchFamily="34" charset="0"/>
              </a:rPr>
            </a:br>
            <a:r>
              <a:rPr lang="tr-TR" b="1" dirty="0" smtClean="0">
                <a:latin typeface="Calibri" pitchFamily="34" charset="0"/>
              </a:rPr>
              <a:t/>
            </a:r>
            <a:br>
              <a:rPr lang="tr-TR" b="1" dirty="0" smtClean="0">
                <a:latin typeface="Calibri" pitchFamily="34" charset="0"/>
              </a:rPr>
            </a:br>
            <a:r>
              <a:rPr lang="tr-TR" b="1" dirty="0" smtClean="0">
                <a:latin typeface="Calibri" pitchFamily="34" charset="0"/>
              </a:rPr>
              <a:t>Prof. Dr. Orhan KURT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85728"/>
            <a:ext cx="5929354" cy="1917719"/>
          </a:xfrm>
        </p:spPr>
        <p:txBody>
          <a:bodyPr/>
          <a:lstStyle/>
          <a:p>
            <a:r>
              <a:rPr lang="tr-TR" dirty="0" smtClean="0"/>
              <a:t>BİYOMÜHENDİSLİK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324559"/>
            <a:ext cx="8229600" cy="3801604"/>
          </a:xfrm>
        </p:spPr>
        <p:txBody>
          <a:bodyPr>
            <a:normAutofit fontScale="92500"/>
          </a:bodyPr>
          <a:lstStyle/>
          <a:p>
            <a:pPr marL="0" algn="just">
              <a:lnSpc>
                <a:spcPct val="160000"/>
              </a:lnSpc>
              <a:spcBef>
                <a:spcPts val="0"/>
              </a:spcBef>
            </a:pPr>
            <a:r>
              <a:rPr lang="tr-TR" sz="2800" dirty="0" smtClean="0">
                <a:latin typeface="Calibri" pitchFamily="34" charset="0"/>
              </a:rPr>
              <a:t>Bitki, hayvan, mikroorganizma gibi canlı organizmaların veya yaşayan sistemlerin, herhangi bir parçası olan biyolojik araçların moleküler temellerini oluşturan öğelerin kullanımı ile; bu hammaddeleri ürün, hizmet veya endüstriyel sistemlere dönüştürebilen bir teknolojidir. </a:t>
            </a:r>
            <a:endParaRPr lang="tr-TR" sz="2800" dirty="0">
              <a:latin typeface="Calibri" pitchFamily="34" charset="0"/>
            </a:endParaRPr>
          </a:p>
        </p:txBody>
      </p:sp>
      <p:pic>
        <p:nvPicPr>
          <p:cNvPr id="1026" name="Picture 2" descr="C:\Users\x\Desktop\bıyoteknolojı\743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28604"/>
            <a:ext cx="2381250" cy="178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49</Words>
  <Application>Microsoft Office PowerPoint</Application>
  <PresentationFormat>Ekran Gösterisi (4:3)</PresentationFormat>
  <Paragraphs>4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Ofis Teması</vt:lpstr>
      <vt:lpstr>BİYOMÜHENDİSLİK , BİYOTEKNOLOJİ , BİYOGÜVENLİK KAVRAMLARI VE KAPSAMLARI İLE ETKİLEŞİMLERİ  Prof. Dr. Orhan KURT </vt:lpstr>
      <vt:lpstr>BİYOMÜHENDİSLİK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BİYOMÜHENDİSLİK , BİYOTEKNOLOJİ , BİYOGÜVENLİK KAVRAMLARI VE KAPSAMLARI İLE ETKİLEŞİMLERİ</dc:title>
  <dc:creator>x</dc:creator>
  <cp:lastModifiedBy>m</cp:lastModifiedBy>
  <cp:revision>81</cp:revision>
  <dcterms:created xsi:type="dcterms:W3CDTF">2016-03-05T20:39:29Z</dcterms:created>
  <dcterms:modified xsi:type="dcterms:W3CDTF">2020-01-15T06:36:12Z</dcterms:modified>
</cp:coreProperties>
</file>