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92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04628-947B-4952-8BEF-B4134249469D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59D8-E7BB-4843-BCA9-79C0B4B0222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4F255-D5C1-403A-9458-C4C08FE18888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2CB4E-97AF-40D9-ABC3-7ABAA139D166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EFA2-6E73-4369-94D0-FEDE61F75D56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576E-6BB5-4C09-AEC3-6360AC586D90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A0471-93D0-47AC-82E1-95BC9A064062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55A-3AC7-453A-B50A-BE83FA0DE5C0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0B87-DB7E-4538-8769-0C4D702FE86A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84BB-00BE-443B-A7C3-5632AD002EAF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6783-428F-4401-97A7-2A528704EF74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779C-6CB4-47EC-BE9C-9DE74802F004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7A3-6E1E-4A33-B008-284D70BAE0FF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3307D5-C453-49E2-BD36-1A514FAA7C98}" type="datetime1">
              <a:rPr lang="tr-TR" smtClean="0"/>
              <a:pPr/>
              <a:t>15.01.2020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43EE22-5942-4643-BA17-F2475587C9EB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971600" y="1772816"/>
            <a:ext cx="75608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tr-TR" sz="60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TÜRLERARASI </a:t>
            </a:r>
          </a:p>
          <a:p>
            <a:pPr lvl="0" algn="ctr">
              <a:spcBef>
                <a:spcPct val="0"/>
              </a:spcBef>
              <a:defRPr/>
            </a:pPr>
            <a:r>
              <a:rPr lang="tr-TR" sz="60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VE </a:t>
            </a:r>
          </a:p>
          <a:p>
            <a:pPr lvl="0" algn="ctr">
              <a:spcBef>
                <a:spcPct val="0"/>
              </a:spcBef>
              <a:defRPr/>
            </a:pPr>
            <a:r>
              <a:rPr lang="tr-TR" sz="60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CİNSLERARASI </a:t>
            </a:r>
          </a:p>
          <a:p>
            <a:pPr lvl="0" algn="ctr">
              <a:spcBef>
                <a:spcPct val="0"/>
              </a:spcBef>
              <a:defRPr/>
            </a:pPr>
            <a:r>
              <a:rPr lang="tr-TR" sz="6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MELEZLEME</a:t>
            </a:r>
            <a:endParaRPr lang="tr-TR" sz="6000" b="1" dirty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357158" y="1274280"/>
            <a:ext cx="84296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tr-TR" sz="2400" b="1" dirty="0" smtClean="0">
                <a:latin typeface="Calibri" pitchFamily="34" charset="0"/>
              </a:rPr>
              <a:t>Döllenme Öncesi Engelle</a:t>
            </a:r>
          </a:p>
          <a:p>
            <a:pPr algn="just">
              <a:buNone/>
            </a:pPr>
            <a:r>
              <a:rPr lang="tr-TR" sz="2400" dirty="0" smtClean="0">
                <a:latin typeface="Calibri" pitchFamily="34" charset="0"/>
              </a:rPr>
              <a:t>Bitki ıslahçıları, doğru kararlar alıp, melezleme programlarının belirli aşamalarında özel teknikler kullanarak, </a:t>
            </a:r>
            <a:r>
              <a:rPr lang="tr-TR" sz="2400" dirty="0" err="1" smtClean="0">
                <a:latin typeface="Calibri" pitchFamily="34" charset="0"/>
              </a:rPr>
              <a:t>türlerarası</a:t>
            </a:r>
            <a:r>
              <a:rPr lang="tr-TR" sz="2400" dirty="0" smtClean="0">
                <a:latin typeface="Calibri" pitchFamily="34" charset="0"/>
              </a:rPr>
              <a:t> melez dölleri elde etme şanslarını artırabilirler. </a:t>
            </a:r>
          </a:p>
          <a:p>
            <a:pPr algn="just">
              <a:buNone/>
            </a:pPr>
            <a:r>
              <a:rPr lang="tr-TR" sz="2400" dirty="0" smtClean="0">
                <a:latin typeface="Calibri" pitchFamily="34" charset="0"/>
              </a:rPr>
              <a:t>Türler arası melez dölleri elde etmek için;</a:t>
            </a:r>
          </a:p>
          <a:p>
            <a:pPr algn="just"/>
            <a:r>
              <a:rPr lang="tr-TR" sz="2400" dirty="0" smtClean="0">
                <a:latin typeface="Calibri" pitchFamily="34" charset="0"/>
              </a:rPr>
              <a:t>1) Ebeveyn popülasyonunun seçimi</a:t>
            </a:r>
          </a:p>
          <a:p>
            <a:pPr algn="just"/>
            <a:r>
              <a:rPr lang="tr-TR" sz="2400" dirty="0" smtClean="0">
                <a:latin typeface="Calibri" pitchFamily="34" charset="0"/>
              </a:rPr>
              <a:t>2) Her ebeveyn popülasyonunda, hatlar hatta bireysel olarak bitkilerin seçimi</a:t>
            </a:r>
          </a:p>
          <a:p>
            <a:pPr algn="just"/>
            <a:r>
              <a:rPr lang="tr-TR" sz="2400" dirty="0" smtClean="0">
                <a:latin typeface="Calibri" pitchFamily="34" charset="0"/>
              </a:rPr>
              <a:t>3) Ebeveyn bitkilerinin melezleme sırasında veya öncesinde işlenmesi veya değişikliğe uğratılması</a:t>
            </a:r>
          </a:p>
          <a:p>
            <a:pPr algn="just"/>
            <a:r>
              <a:rPr lang="tr-TR" sz="2400" dirty="0" smtClean="0">
                <a:latin typeface="Calibri" pitchFamily="34" charset="0"/>
              </a:rPr>
              <a:t>4) </a:t>
            </a:r>
            <a:r>
              <a:rPr lang="tr-TR" sz="2400" dirty="0" err="1" smtClean="0">
                <a:latin typeface="Calibri" pitchFamily="34" charset="0"/>
              </a:rPr>
              <a:t>Tozlama</a:t>
            </a:r>
            <a:r>
              <a:rPr lang="tr-TR" sz="2400" dirty="0" smtClean="0">
                <a:latin typeface="Calibri" pitchFamily="34" charset="0"/>
              </a:rPr>
              <a:t> ve </a:t>
            </a:r>
            <a:r>
              <a:rPr lang="tr-TR" sz="2400" dirty="0" err="1" smtClean="0">
                <a:latin typeface="Calibri" pitchFamily="34" charset="0"/>
              </a:rPr>
              <a:t>emaskülasyon</a:t>
            </a:r>
            <a:r>
              <a:rPr lang="tr-TR" sz="2400" dirty="0" smtClean="0">
                <a:latin typeface="Calibri" pitchFamily="34" charset="0"/>
              </a:rPr>
              <a:t> yöntemlerinin seçimi</a:t>
            </a:r>
            <a:endParaRPr lang="tr-TR" sz="2400" dirty="0">
              <a:latin typeface="Calibri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EE22-5942-4643-BA17-F2475587C9EB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62570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987</TotalTime>
  <Words>76</Words>
  <Application>Microsoft Office PowerPoint</Application>
  <PresentationFormat>Ekran Gösterisi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Slayt 1</vt:lpstr>
      <vt:lpstr>Slayt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Computer</dc:creator>
  <cp:lastModifiedBy>m</cp:lastModifiedBy>
  <cp:revision>107</cp:revision>
  <dcterms:created xsi:type="dcterms:W3CDTF">2012-05-28T07:10:33Z</dcterms:created>
  <dcterms:modified xsi:type="dcterms:W3CDTF">2020-01-15T07:08:24Z</dcterms:modified>
</cp:coreProperties>
</file>