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3"/>
    <p:sldMasterId id="2147483791" r:id="rId4"/>
  </p:sldMasterIdLst>
  <p:notesMasterIdLst>
    <p:notesMasterId r:id="rId51"/>
  </p:notesMasterIdLst>
  <p:handoutMasterIdLst>
    <p:handoutMasterId r:id="rId52"/>
  </p:handoutMasterIdLst>
  <p:sldIdLst>
    <p:sldId id="256" r:id="rId5"/>
    <p:sldId id="354" r:id="rId6"/>
    <p:sldId id="355" r:id="rId7"/>
    <p:sldId id="356" r:id="rId8"/>
    <p:sldId id="285" r:id="rId9"/>
    <p:sldId id="286" r:id="rId10"/>
    <p:sldId id="363" r:id="rId11"/>
    <p:sldId id="396" r:id="rId12"/>
    <p:sldId id="373" r:id="rId13"/>
    <p:sldId id="298" r:id="rId14"/>
    <p:sldId id="374" r:id="rId15"/>
    <p:sldId id="303" r:id="rId16"/>
    <p:sldId id="375" r:id="rId17"/>
    <p:sldId id="376" r:id="rId18"/>
    <p:sldId id="313" r:id="rId19"/>
    <p:sldId id="378" r:id="rId20"/>
    <p:sldId id="379" r:id="rId21"/>
    <p:sldId id="316" r:id="rId22"/>
    <p:sldId id="383" r:id="rId23"/>
    <p:sldId id="318" r:id="rId24"/>
    <p:sldId id="319" r:id="rId25"/>
    <p:sldId id="320" r:id="rId26"/>
    <p:sldId id="322" r:id="rId27"/>
    <p:sldId id="323" r:id="rId28"/>
    <p:sldId id="324" r:id="rId29"/>
    <p:sldId id="326" r:id="rId30"/>
    <p:sldId id="328" r:id="rId31"/>
    <p:sldId id="330" r:id="rId32"/>
    <p:sldId id="331" r:id="rId33"/>
    <p:sldId id="384" r:id="rId34"/>
    <p:sldId id="332" r:id="rId35"/>
    <p:sldId id="385" r:id="rId36"/>
    <p:sldId id="335" r:id="rId37"/>
    <p:sldId id="336" r:id="rId38"/>
    <p:sldId id="387" r:id="rId39"/>
    <p:sldId id="337" r:id="rId40"/>
    <p:sldId id="338" r:id="rId41"/>
    <p:sldId id="339" r:id="rId42"/>
    <p:sldId id="340" r:id="rId43"/>
    <p:sldId id="341" r:id="rId44"/>
    <p:sldId id="343" r:id="rId45"/>
    <p:sldId id="345" r:id="rId46"/>
    <p:sldId id="390" r:id="rId47"/>
    <p:sldId id="346" r:id="rId48"/>
    <p:sldId id="391" r:id="rId49"/>
    <p:sldId id="394" r:id="rId5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EDA7EF"/>
    <a:srgbClr val="FFCC00"/>
    <a:srgbClr val="FFFF66"/>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60" autoAdjust="0"/>
    <p:restoredTop sz="94600" autoAdjust="0"/>
  </p:normalViewPr>
  <p:slideViewPr>
    <p:cSldViewPr>
      <p:cViewPr varScale="1">
        <p:scale>
          <a:sx n="71" d="100"/>
          <a:sy n="71" d="100"/>
        </p:scale>
        <p:origin x="1440" y="66"/>
      </p:cViewPr>
      <p:guideLst>
        <p:guide orient="horz" pos="2160"/>
        <p:guide pos="2880"/>
      </p:guideLst>
    </p:cSldViewPr>
  </p:slideViewPr>
  <p:outlineViewPr>
    <p:cViewPr>
      <p:scale>
        <a:sx n="33" d="100"/>
        <a:sy n="33" d="100"/>
      </p:scale>
      <p:origin x="0" y="2465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colorful1#6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7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6FFF95-17CE-468A-B4C4-61D9D925C662}" type="doc">
      <dgm:prSet loTypeId="urn:microsoft.com/office/officeart/2005/8/layout/vProcess5" loCatId="process" qsTypeId="urn:microsoft.com/office/officeart/2005/8/quickstyle/simple3" qsCatId="simple" csTypeId="urn:microsoft.com/office/officeart/2005/8/colors/colorful1#65" csCatId="colorful" phldr="1"/>
      <dgm:spPr/>
      <dgm:t>
        <a:bodyPr/>
        <a:lstStyle/>
        <a:p>
          <a:endParaRPr lang="tr-TR"/>
        </a:p>
      </dgm:t>
    </dgm:pt>
    <dgm:pt modelId="{2EB913EE-F2C3-43C9-8F8A-EBFBC4A264E8}" type="pres">
      <dgm:prSet presAssocID="{E96FFF95-17CE-468A-B4C4-61D9D925C662}" presName="outerComposite" presStyleCnt="0">
        <dgm:presLayoutVars>
          <dgm:chMax val="5"/>
          <dgm:dir/>
          <dgm:resizeHandles val="exact"/>
        </dgm:presLayoutVars>
      </dgm:prSet>
      <dgm:spPr/>
      <dgm:t>
        <a:bodyPr/>
        <a:lstStyle/>
        <a:p>
          <a:endParaRPr lang="tr-TR"/>
        </a:p>
      </dgm:t>
    </dgm:pt>
    <dgm:pt modelId="{A8DF148F-6B1B-4F80-A848-8A8EE8052D5D}" type="pres">
      <dgm:prSet presAssocID="{E96FFF95-17CE-468A-B4C4-61D9D925C662}" presName="dummyMaxCanvas" presStyleCnt="0">
        <dgm:presLayoutVars/>
      </dgm:prSet>
      <dgm:spPr/>
    </dgm:pt>
  </dgm:ptLst>
  <dgm:cxnLst>
    <dgm:cxn modelId="{A5DAC5FE-070A-4B09-87D6-831BE70B8E6B}" type="presOf" srcId="{E96FFF95-17CE-468A-B4C4-61D9D925C662}" destId="{2EB913EE-F2C3-43C9-8F8A-EBFBC4A264E8}" srcOrd="0" destOrd="0" presId="urn:microsoft.com/office/officeart/2005/8/layout/vProcess5"/>
    <dgm:cxn modelId="{3175C7E2-2E1A-456C-9FAD-21434F9E3D79}" type="presParOf" srcId="{2EB913EE-F2C3-43C9-8F8A-EBFBC4A264E8}" destId="{A8DF148F-6B1B-4F80-A848-8A8EE8052D5D}" srcOrd="0"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C70AC0-D702-44BD-8C9F-0DA4DA5FC8CC}" type="doc">
      <dgm:prSet loTypeId="urn:microsoft.com/office/officeart/2005/8/layout/radial4" loCatId="relationship" qsTypeId="urn:microsoft.com/office/officeart/2005/8/quickstyle/simple3" qsCatId="simple" csTypeId="urn:microsoft.com/office/officeart/2005/8/colors/colorful1#66" csCatId="colorful" phldr="1"/>
      <dgm:spPr/>
      <dgm:t>
        <a:bodyPr/>
        <a:lstStyle/>
        <a:p>
          <a:endParaRPr lang="tr-TR"/>
        </a:p>
      </dgm:t>
    </dgm:pt>
    <dgm:pt modelId="{EB85BFEB-73FD-4FC1-B521-0ECECAEBC2D8}">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tr-TR" sz="1800" dirty="0" smtClean="0">
              <a:latin typeface="Cambria" panose="02040503050406030204" pitchFamily="18" charset="0"/>
            </a:rPr>
            <a:t>Duygu davranış bozukluklarının nedenlerini 3 grupta toparlayabiliriz.</a:t>
          </a:r>
        </a:p>
        <a:p>
          <a:pPr rtl="0"/>
          <a:endParaRPr lang="tr-TR" sz="1800" dirty="0">
            <a:latin typeface="Cambria" panose="02040503050406030204" pitchFamily="18" charset="0"/>
          </a:endParaRPr>
        </a:p>
      </dgm:t>
    </dgm:pt>
    <dgm:pt modelId="{F4A59597-3500-4AEF-AAB5-49CE829BC549}" type="parTrans" cxnId="{95FE91E7-F422-4936-8B0B-FA9D132BE6F5}">
      <dgm:prSet/>
      <dgm:spPr/>
      <dgm:t>
        <a:bodyPr/>
        <a:lstStyle/>
        <a:p>
          <a:endParaRPr lang="tr-TR" sz="1400">
            <a:latin typeface="Cambria" panose="02040503050406030204" pitchFamily="18" charset="0"/>
          </a:endParaRPr>
        </a:p>
      </dgm:t>
    </dgm:pt>
    <dgm:pt modelId="{EB35B1AE-6364-4CE6-B024-0550BAD0E2A1}" type="sibTrans" cxnId="{95FE91E7-F422-4936-8B0B-FA9D132BE6F5}">
      <dgm:prSet/>
      <dgm:spPr/>
      <dgm:t>
        <a:bodyPr/>
        <a:lstStyle/>
        <a:p>
          <a:endParaRPr lang="tr-TR" sz="1400">
            <a:latin typeface="Cambria" panose="02040503050406030204" pitchFamily="18" charset="0"/>
          </a:endParaRPr>
        </a:p>
      </dgm:t>
    </dgm:pt>
    <dgm:pt modelId="{83DDFDF1-B5D6-4792-AA65-395A22E5AF52}">
      <dgm:prSet/>
      <dgm:spPr/>
      <dgm:t>
        <a:bodyPr/>
        <a:lstStyle/>
        <a:p>
          <a:endParaRPr lang="tr-TR" sz="1400">
            <a:latin typeface="Cambria" panose="02040503050406030204" pitchFamily="18" charset="0"/>
          </a:endParaRPr>
        </a:p>
      </dgm:t>
    </dgm:pt>
    <dgm:pt modelId="{71A9C6F7-62AA-4F1C-9272-7C93AF125A93}" type="parTrans" cxnId="{3B5574EA-1D0A-45ED-87A0-A24EAFB4D909}">
      <dgm:prSet/>
      <dgm:spPr/>
      <dgm:t>
        <a:bodyPr/>
        <a:lstStyle/>
        <a:p>
          <a:endParaRPr lang="tr-TR" sz="1400">
            <a:latin typeface="Cambria" panose="02040503050406030204" pitchFamily="18" charset="0"/>
          </a:endParaRPr>
        </a:p>
      </dgm:t>
    </dgm:pt>
    <dgm:pt modelId="{1CD978E5-6DF5-4D40-9709-3DA742C3FDFF}" type="sibTrans" cxnId="{3B5574EA-1D0A-45ED-87A0-A24EAFB4D909}">
      <dgm:prSet/>
      <dgm:spPr/>
      <dgm:t>
        <a:bodyPr/>
        <a:lstStyle/>
        <a:p>
          <a:endParaRPr lang="tr-TR" sz="1400">
            <a:latin typeface="Cambria" panose="02040503050406030204" pitchFamily="18" charset="0"/>
          </a:endParaRPr>
        </a:p>
      </dgm:t>
    </dgm:pt>
    <dgm:pt modelId="{5E5F0CC8-9354-4CBF-87D8-9A4C5017AFE4}">
      <dgm:prSet/>
      <dgm:spPr/>
      <dgm:t>
        <a:bodyPr/>
        <a:lstStyle/>
        <a:p>
          <a:endParaRPr lang="tr-TR" sz="1400">
            <a:latin typeface="Cambria" panose="02040503050406030204" pitchFamily="18" charset="0"/>
          </a:endParaRPr>
        </a:p>
      </dgm:t>
    </dgm:pt>
    <dgm:pt modelId="{D9556C0F-41B4-4600-B6A5-3E1359E14BC9}" type="parTrans" cxnId="{B193993E-C888-49B6-AD1C-E5826864148C}">
      <dgm:prSet/>
      <dgm:spPr/>
      <dgm:t>
        <a:bodyPr/>
        <a:lstStyle/>
        <a:p>
          <a:endParaRPr lang="tr-TR" sz="1400">
            <a:latin typeface="Cambria" panose="02040503050406030204" pitchFamily="18" charset="0"/>
          </a:endParaRPr>
        </a:p>
      </dgm:t>
    </dgm:pt>
    <dgm:pt modelId="{547E9C4E-8170-4D90-B249-483B4EADCB63}" type="sibTrans" cxnId="{B193993E-C888-49B6-AD1C-E5826864148C}">
      <dgm:prSet/>
      <dgm:spPr/>
      <dgm:t>
        <a:bodyPr/>
        <a:lstStyle/>
        <a:p>
          <a:endParaRPr lang="tr-TR" sz="1400">
            <a:latin typeface="Cambria" panose="02040503050406030204" pitchFamily="18" charset="0"/>
          </a:endParaRPr>
        </a:p>
      </dgm:t>
    </dgm:pt>
    <dgm:pt modelId="{5B7B9C30-45B9-4652-93FF-7196D07F07D5}">
      <dgm:prSet/>
      <dgm:spPr/>
      <dgm:t>
        <a:bodyPr/>
        <a:lstStyle/>
        <a:p>
          <a:endParaRPr lang="tr-TR" sz="1400">
            <a:latin typeface="Cambria" panose="02040503050406030204" pitchFamily="18" charset="0"/>
          </a:endParaRPr>
        </a:p>
      </dgm:t>
    </dgm:pt>
    <dgm:pt modelId="{B9AC4EFD-CD83-49F1-9CDF-F387A7269906}" type="parTrans" cxnId="{32E422EF-FEC4-4021-BC3D-ED3A62C9F97B}">
      <dgm:prSet/>
      <dgm:spPr/>
      <dgm:t>
        <a:bodyPr/>
        <a:lstStyle/>
        <a:p>
          <a:endParaRPr lang="tr-TR" sz="1400">
            <a:latin typeface="Cambria" panose="02040503050406030204" pitchFamily="18" charset="0"/>
          </a:endParaRPr>
        </a:p>
      </dgm:t>
    </dgm:pt>
    <dgm:pt modelId="{539B8248-F20E-4EDF-AB1A-E1248BAC73E5}" type="sibTrans" cxnId="{32E422EF-FEC4-4021-BC3D-ED3A62C9F97B}">
      <dgm:prSet/>
      <dgm:spPr/>
      <dgm:t>
        <a:bodyPr/>
        <a:lstStyle/>
        <a:p>
          <a:endParaRPr lang="tr-TR" sz="1400">
            <a:latin typeface="Cambria" panose="02040503050406030204" pitchFamily="18" charset="0"/>
          </a:endParaRPr>
        </a:p>
      </dgm:t>
    </dgm:pt>
    <dgm:pt modelId="{7F12B722-B0E8-45B6-95D7-711D78773DA1}">
      <dgm:prSet/>
      <dgm:spPr/>
      <dgm:t>
        <a:bodyPr/>
        <a:lstStyle/>
        <a:p>
          <a:pPr rtl="0"/>
          <a:endParaRPr lang="tr-TR" sz="1400" i="1" dirty="0">
            <a:latin typeface="Cambria" panose="02040503050406030204" pitchFamily="18" charset="0"/>
          </a:endParaRPr>
        </a:p>
      </dgm:t>
    </dgm:pt>
    <dgm:pt modelId="{71C4D470-6A73-4C79-8CB7-67D5F4431E6A}" type="parTrans" cxnId="{A6B0742A-0C8F-4879-A1DD-FF5846890E33}">
      <dgm:prSet/>
      <dgm:spPr/>
      <dgm:t>
        <a:bodyPr/>
        <a:lstStyle/>
        <a:p>
          <a:endParaRPr lang="tr-TR" sz="1400">
            <a:latin typeface="Cambria" panose="02040503050406030204" pitchFamily="18" charset="0"/>
          </a:endParaRPr>
        </a:p>
      </dgm:t>
    </dgm:pt>
    <dgm:pt modelId="{B97DC4A1-D23D-4031-A938-A7F908DF8256}" type="sibTrans" cxnId="{A6B0742A-0C8F-4879-A1DD-FF5846890E33}">
      <dgm:prSet/>
      <dgm:spPr/>
      <dgm:t>
        <a:bodyPr/>
        <a:lstStyle/>
        <a:p>
          <a:endParaRPr lang="tr-TR" sz="1400">
            <a:latin typeface="Cambria" panose="02040503050406030204" pitchFamily="18" charset="0"/>
          </a:endParaRPr>
        </a:p>
      </dgm:t>
    </dgm:pt>
    <dgm:pt modelId="{64F1F200-1CCB-45C4-8F06-21C8C9A651D8}">
      <dgm:prSet custT="1"/>
      <dgm:spPr/>
      <dgm:t>
        <a:bodyPr/>
        <a:lstStyle/>
        <a:p>
          <a:pPr rtl="0"/>
          <a:r>
            <a:rPr lang="tr-TR" sz="2800" dirty="0" smtClean="0">
              <a:latin typeface="Cambria" panose="02040503050406030204" pitchFamily="18" charset="0"/>
            </a:rPr>
            <a:t>Biyolojik faktörler</a:t>
          </a:r>
          <a:endParaRPr lang="tr-TR" sz="2800" dirty="0">
            <a:latin typeface="Cambria" panose="02040503050406030204" pitchFamily="18" charset="0"/>
          </a:endParaRPr>
        </a:p>
      </dgm:t>
    </dgm:pt>
    <dgm:pt modelId="{72244E93-EDF9-4A4D-9E00-E2DAC05B5908}" type="parTrans" cxnId="{00F72ADA-EE5C-4BDB-A9F2-8DCF123A081C}">
      <dgm:prSet/>
      <dgm:spPr/>
      <dgm:t>
        <a:bodyPr/>
        <a:lstStyle/>
        <a:p>
          <a:endParaRPr lang="tr-TR" sz="1400">
            <a:latin typeface="Cambria" panose="02040503050406030204" pitchFamily="18" charset="0"/>
          </a:endParaRPr>
        </a:p>
      </dgm:t>
    </dgm:pt>
    <dgm:pt modelId="{45A71AC7-E632-404C-AB6C-AB014099D7CF}" type="sibTrans" cxnId="{00F72ADA-EE5C-4BDB-A9F2-8DCF123A081C}">
      <dgm:prSet/>
      <dgm:spPr/>
      <dgm:t>
        <a:bodyPr/>
        <a:lstStyle/>
        <a:p>
          <a:endParaRPr lang="tr-TR" sz="1400">
            <a:latin typeface="Cambria" panose="02040503050406030204" pitchFamily="18" charset="0"/>
          </a:endParaRPr>
        </a:p>
      </dgm:t>
    </dgm:pt>
    <dgm:pt modelId="{6245BD2D-84D0-47BC-8D6A-75FB823FF889}">
      <dgm:prSet custT="1"/>
      <dgm:spPr/>
      <dgm:t>
        <a:bodyPr/>
        <a:lstStyle/>
        <a:p>
          <a:pPr rtl="0"/>
          <a:r>
            <a:rPr lang="tr-TR" sz="2800" dirty="0" smtClean="0">
              <a:latin typeface="Cambria" panose="02040503050406030204" pitchFamily="18" charset="0"/>
            </a:rPr>
            <a:t>Aile ile ilgili faktörler </a:t>
          </a:r>
          <a:endParaRPr lang="tr-TR" sz="2800" dirty="0">
            <a:latin typeface="Cambria" panose="02040503050406030204" pitchFamily="18" charset="0"/>
          </a:endParaRPr>
        </a:p>
      </dgm:t>
    </dgm:pt>
    <dgm:pt modelId="{7CEE7EEA-DFA4-46CC-8323-21A7FE4ED79C}" type="parTrans" cxnId="{7BA14D88-30DE-4AE8-9E0A-DE748DCE451A}">
      <dgm:prSet/>
      <dgm:spPr/>
      <dgm:t>
        <a:bodyPr/>
        <a:lstStyle/>
        <a:p>
          <a:endParaRPr lang="tr-TR" sz="1400">
            <a:latin typeface="Cambria" panose="02040503050406030204" pitchFamily="18" charset="0"/>
          </a:endParaRPr>
        </a:p>
      </dgm:t>
    </dgm:pt>
    <dgm:pt modelId="{8B22512F-3033-4354-B5F0-4F22021D1AF1}" type="sibTrans" cxnId="{7BA14D88-30DE-4AE8-9E0A-DE748DCE451A}">
      <dgm:prSet/>
      <dgm:spPr/>
      <dgm:t>
        <a:bodyPr/>
        <a:lstStyle/>
        <a:p>
          <a:endParaRPr lang="tr-TR" sz="1400">
            <a:latin typeface="Cambria" panose="02040503050406030204" pitchFamily="18" charset="0"/>
          </a:endParaRPr>
        </a:p>
      </dgm:t>
    </dgm:pt>
    <dgm:pt modelId="{478159E8-68A3-4302-86EE-6AF54D1D2B4C}">
      <dgm:prSet custT="1"/>
      <dgm:spPr/>
      <dgm:t>
        <a:bodyPr/>
        <a:lstStyle/>
        <a:p>
          <a:pPr rtl="0"/>
          <a:r>
            <a:rPr lang="tr-TR" sz="2800" dirty="0" smtClean="0">
              <a:latin typeface="Cambria" panose="02040503050406030204" pitchFamily="18" charset="0"/>
            </a:rPr>
            <a:t>Okul ile ilgili faktörler</a:t>
          </a:r>
          <a:endParaRPr lang="tr-TR" sz="2800" dirty="0">
            <a:latin typeface="Cambria" panose="02040503050406030204" pitchFamily="18" charset="0"/>
          </a:endParaRPr>
        </a:p>
      </dgm:t>
    </dgm:pt>
    <dgm:pt modelId="{1322569B-F431-4BAD-8D2C-47382697C147}" type="parTrans" cxnId="{7E67DCB9-0613-4586-9CB9-A40EA11181A5}">
      <dgm:prSet/>
      <dgm:spPr/>
      <dgm:t>
        <a:bodyPr/>
        <a:lstStyle/>
        <a:p>
          <a:endParaRPr lang="tr-TR" sz="1400">
            <a:latin typeface="Cambria" panose="02040503050406030204" pitchFamily="18" charset="0"/>
          </a:endParaRPr>
        </a:p>
      </dgm:t>
    </dgm:pt>
    <dgm:pt modelId="{45E1419C-1D3D-4279-92FF-3F0FC356C57B}" type="sibTrans" cxnId="{7E67DCB9-0613-4586-9CB9-A40EA11181A5}">
      <dgm:prSet/>
      <dgm:spPr/>
      <dgm:t>
        <a:bodyPr/>
        <a:lstStyle/>
        <a:p>
          <a:endParaRPr lang="tr-TR" sz="1400">
            <a:latin typeface="Cambria" panose="02040503050406030204" pitchFamily="18" charset="0"/>
          </a:endParaRPr>
        </a:p>
      </dgm:t>
    </dgm:pt>
    <dgm:pt modelId="{A5F223F2-062F-4018-86E5-BD50F06A2754}" type="pres">
      <dgm:prSet presAssocID="{CDC70AC0-D702-44BD-8C9F-0DA4DA5FC8CC}" presName="cycle" presStyleCnt="0">
        <dgm:presLayoutVars>
          <dgm:chMax val="1"/>
          <dgm:dir/>
          <dgm:animLvl val="ctr"/>
          <dgm:resizeHandles val="exact"/>
        </dgm:presLayoutVars>
      </dgm:prSet>
      <dgm:spPr/>
      <dgm:t>
        <a:bodyPr/>
        <a:lstStyle/>
        <a:p>
          <a:endParaRPr lang="tr-TR"/>
        </a:p>
      </dgm:t>
    </dgm:pt>
    <dgm:pt modelId="{695DE910-6DEF-4EC7-AE84-689090A617BA}" type="pres">
      <dgm:prSet presAssocID="{EB85BFEB-73FD-4FC1-B521-0ECECAEBC2D8}" presName="centerShape" presStyleLbl="node0" presStyleIdx="0" presStyleCnt="1"/>
      <dgm:spPr/>
      <dgm:t>
        <a:bodyPr/>
        <a:lstStyle/>
        <a:p>
          <a:endParaRPr lang="tr-TR"/>
        </a:p>
      </dgm:t>
    </dgm:pt>
    <dgm:pt modelId="{5393410C-5915-48B6-970E-0DFAB24F2A71}" type="pres">
      <dgm:prSet presAssocID="{1322569B-F431-4BAD-8D2C-47382697C147}" presName="parTrans" presStyleLbl="bgSibTrans2D1" presStyleIdx="0" presStyleCnt="3"/>
      <dgm:spPr/>
      <dgm:t>
        <a:bodyPr/>
        <a:lstStyle/>
        <a:p>
          <a:endParaRPr lang="tr-TR"/>
        </a:p>
      </dgm:t>
    </dgm:pt>
    <dgm:pt modelId="{9D7C72CA-26F6-457C-ACFA-9141C06C166E}" type="pres">
      <dgm:prSet presAssocID="{478159E8-68A3-4302-86EE-6AF54D1D2B4C}" presName="node" presStyleLbl="node1" presStyleIdx="0" presStyleCnt="3">
        <dgm:presLayoutVars>
          <dgm:bulletEnabled val="1"/>
        </dgm:presLayoutVars>
      </dgm:prSet>
      <dgm:spPr/>
      <dgm:t>
        <a:bodyPr/>
        <a:lstStyle/>
        <a:p>
          <a:endParaRPr lang="tr-TR"/>
        </a:p>
      </dgm:t>
    </dgm:pt>
    <dgm:pt modelId="{3D471546-2567-40B0-B067-791AF64D7CA3}" type="pres">
      <dgm:prSet presAssocID="{72244E93-EDF9-4A4D-9E00-E2DAC05B5908}" presName="parTrans" presStyleLbl="bgSibTrans2D1" presStyleIdx="1" presStyleCnt="3"/>
      <dgm:spPr/>
      <dgm:t>
        <a:bodyPr/>
        <a:lstStyle/>
        <a:p>
          <a:endParaRPr lang="tr-TR"/>
        </a:p>
      </dgm:t>
    </dgm:pt>
    <dgm:pt modelId="{04F1C537-4ED4-4B14-9EA3-E52F1B235AE7}" type="pres">
      <dgm:prSet presAssocID="{64F1F200-1CCB-45C4-8F06-21C8C9A651D8}" presName="node" presStyleLbl="node1" presStyleIdx="1" presStyleCnt="3">
        <dgm:presLayoutVars>
          <dgm:bulletEnabled val="1"/>
        </dgm:presLayoutVars>
      </dgm:prSet>
      <dgm:spPr/>
      <dgm:t>
        <a:bodyPr/>
        <a:lstStyle/>
        <a:p>
          <a:endParaRPr lang="tr-TR"/>
        </a:p>
      </dgm:t>
    </dgm:pt>
    <dgm:pt modelId="{5349CCE6-5349-4BB8-BEEB-21F11042CA0A}" type="pres">
      <dgm:prSet presAssocID="{7CEE7EEA-DFA4-46CC-8323-21A7FE4ED79C}" presName="parTrans" presStyleLbl="bgSibTrans2D1" presStyleIdx="2" presStyleCnt="3"/>
      <dgm:spPr/>
      <dgm:t>
        <a:bodyPr/>
        <a:lstStyle/>
        <a:p>
          <a:endParaRPr lang="tr-TR"/>
        </a:p>
      </dgm:t>
    </dgm:pt>
    <dgm:pt modelId="{AB71B699-198D-4725-9244-7BB1B1016ED7}" type="pres">
      <dgm:prSet presAssocID="{6245BD2D-84D0-47BC-8D6A-75FB823FF889}" presName="node" presStyleLbl="node1" presStyleIdx="2" presStyleCnt="3">
        <dgm:presLayoutVars>
          <dgm:bulletEnabled val="1"/>
        </dgm:presLayoutVars>
      </dgm:prSet>
      <dgm:spPr/>
      <dgm:t>
        <a:bodyPr/>
        <a:lstStyle/>
        <a:p>
          <a:endParaRPr lang="tr-TR"/>
        </a:p>
      </dgm:t>
    </dgm:pt>
  </dgm:ptLst>
  <dgm:cxnLst>
    <dgm:cxn modelId="{3B5574EA-1D0A-45ED-87A0-A24EAFB4D909}" srcId="{CDC70AC0-D702-44BD-8C9F-0DA4DA5FC8CC}" destId="{83DDFDF1-B5D6-4792-AA65-395A22E5AF52}" srcOrd="1" destOrd="0" parTransId="{71A9C6F7-62AA-4F1C-9272-7C93AF125A93}" sibTransId="{1CD978E5-6DF5-4D40-9709-3DA742C3FDFF}"/>
    <dgm:cxn modelId="{B2713A8B-7347-425C-9D4D-571EA31103E4}" type="presOf" srcId="{7CEE7EEA-DFA4-46CC-8323-21A7FE4ED79C}" destId="{5349CCE6-5349-4BB8-BEEB-21F11042CA0A}" srcOrd="0" destOrd="0" presId="urn:microsoft.com/office/officeart/2005/8/layout/radial4"/>
    <dgm:cxn modelId="{9800F203-26C9-4B49-8E01-128A0A8FB7D2}" type="presOf" srcId="{72244E93-EDF9-4A4D-9E00-E2DAC05B5908}" destId="{3D471546-2567-40B0-B067-791AF64D7CA3}" srcOrd="0" destOrd="0" presId="urn:microsoft.com/office/officeart/2005/8/layout/radial4"/>
    <dgm:cxn modelId="{B193993E-C888-49B6-AD1C-E5826864148C}" srcId="{83DDFDF1-B5D6-4792-AA65-395A22E5AF52}" destId="{5E5F0CC8-9354-4CBF-87D8-9A4C5017AFE4}" srcOrd="0" destOrd="0" parTransId="{D9556C0F-41B4-4600-B6A5-3E1359E14BC9}" sibTransId="{547E9C4E-8170-4D90-B249-483B4EADCB63}"/>
    <dgm:cxn modelId="{7E67DCB9-0613-4586-9CB9-A40EA11181A5}" srcId="{EB85BFEB-73FD-4FC1-B521-0ECECAEBC2D8}" destId="{478159E8-68A3-4302-86EE-6AF54D1D2B4C}" srcOrd="0" destOrd="0" parTransId="{1322569B-F431-4BAD-8D2C-47382697C147}" sibTransId="{45E1419C-1D3D-4279-92FF-3F0FC356C57B}"/>
    <dgm:cxn modelId="{32E422EF-FEC4-4021-BC3D-ED3A62C9F97B}" srcId="{83DDFDF1-B5D6-4792-AA65-395A22E5AF52}" destId="{5B7B9C30-45B9-4652-93FF-7196D07F07D5}" srcOrd="1" destOrd="0" parTransId="{B9AC4EFD-CD83-49F1-9CDF-F387A7269906}" sibTransId="{539B8248-F20E-4EDF-AB1A-E1248BAC73E5}"/>
    <dgm:cxn modelId="{00F72ADA-EE5C-4BDB-A9F2-8DCF123A081C}" srcId="{EB85BFEB-73FD-4FC1-B521-0ECECAEBC2D8}" destId="{64F1F200-1CCB-45C4-8F06-21C8C9A651D8}" srcOrd="1" destOrd="0" parTransId="{72244E93-EDF9-4A4D-9E00-E2DAC05B5908}" sibTransId="{45A71AC7-E632-404C-AB6C-AB014099D7CF}"/>
    <dgm:cxn modelId="{95FE91E7-F422-4936-8B0B-FA9D132BE6F5}" srcId="{CDC70AC0-D702-44BD-8C9F-0DA4DA5FC8CC}" destId="{EB85BFEB-73FD-4FC1-B521-0ECECAEBC2D8}" srcOrd="0" destOrd="0" parTransId="{F4A59597-3500-4AEF-AAB5-49CE829BC549}" sibTransId="{EB35B1AE-6364-4CE6-B024-0550BAD0E2A1}"/>
    <dgm:cxn modelId="{8BA819D0-456C-4F19-9C08-30A16808AD21}" type="presOf" srcId="{64F1F200-1CCB-45C4-8F06-21C8C9A651D8}" destId="{04F1C537-4ED4-4B14-9EA3-E52F1B235AE7}" srcOrd="0" destOrd="0" presId="urn:microsoft.com/office/officeart/2005/8/layout/radial4"/>
    <dgm:cxn modelId="{CD4171A8-BE1C-4113-AC45-DA6A8894FDA5}" type="presOf" srcId="{478159E8-68A3-4302-86EE-6AF54D1D2B4C}" destId="{9D7C72CA-26F6-457C-ACFA-9141C06C166E}" srcOrd="0" destOrd="0" presId="urn:microsoft.com/office/officeart/2005/8/layout/radial4"/>
    <dgm:cxn modelId="{7BA14D88-30DE-4AE8-9E0A-DE748DCE451A}" srcId="{EB85BFEB-73FD-4FC1-B521-0ECECAEBC2D8}" destId="{6245BD2D-84D0-47BC-8D6A-75FB823FF889}" srcOrd="2" destOrd="0" parTransId="{7CEE7EEA-DFA4-46CC-8323-21A7FE4ED79C}" sibTransId="{8B22512F-3033-4354-B5F0-4F22021D1AF1}"/>
    <dgm:cxn modelId="{F3CDE76D-0AF0-4138-8A8F-4ED4C17E5353}" type="presOf" srcId="{CDC70AC0-D702-44BD-8C9F-0DA4DA5FC8CC}" destId="{A5F223F2-062F-4018-86E5-BD50F06A2754}" srcOrd="0" destOrd="0" presId="urn:microsoft.com/office/officeart/2005/8/layout/radial4"/>
    <dgm:cxn modelId="{313AD82A-144A-4D55-AB38-E9AA334099C4}" type="presOf" srcId="{6245BD2D-84D0-47BC-8D6A-75FB823FF889}" destId="{AB71B699-198D-4725-9244-7BB1B1016ED7}" srcOrd="0" destOrd="0" presId="urn:microsoft.com/office/officeart/2005/8/layout/radial4"/>
    <dgm:cxn modelId="{A6B0742A-0C8F-4879-A1DD-FF5846890E33}" srcId="{CDC70AC0-D702-44BD-8C9F-0DA4DA5FC8CC}" destId="{7F12B722-B0E8-45B6-95D7-711D78773DA1}" srcOrd="2" destOrd="0" parTransId="{71C4D470-6A73-4C79-8CB7-67D5F4431E6A}" sibTransId="{B97DC4A1-D23D-4031-A938-A7F908DF8256}"/>
    <dgm:cxn modelId="{A04C856C-E46E-499F-9E10-EE0D568815DB}" type="presOf" srcId="{EB85BFEB-73FD-4FC1-B521-0ECECAEBC2D8}" destId="{695DE910-6DEF-4EC7-AE84-689090A617BA}" srcOrd="0" destOrd="0" presId="urn:microsoft.com/office/officeart/2005/8/layout/radial4"/>
    <dgm:cxn modelId="{56885B7F-444D-4C48-BB23-A094BB50B31E}" type="presOf" srcId="{1322569B-F431-4BAD-8D2C-47382697C147}" destId="{5393410C-5915-48B6-970E-0DFAB24F2A71}" srcOrd="0" destOrd="0" presId="urn:microsoft.com/office/officeart/2005/8/layout/radial4"/>
    <dgm:cxn modelId="{BB854E33-CCD1-4AEF-B78C-F17391DA2F33}" type="presParOf" srcId="{A5F223F2-062F-4018-86E5-BD50F06A2754}" destId="{695DE910-6DEF-4EC7-AE84-689090A617BA}" srcOrd="0" destOrd="0" presId="urn:microsoft.com/office/officeart/2005/8/layout/radial4"/>
    <dgm:cxn modelId="{4802AFBB-C93C-4580-82BE-29BF5B4BD45D}" type="presParOf" srcId="{A5F223F2-062F-4018-86E5-BD50F06A2754}" destId="{5393410C-5915-48B6-970E-0DFAB24F2A71}" srcOrd="1" destOrd="0" presId="urn:microsoft.com/office/officeart/2005/8/layout/radial4"/>
    <dgm:cxn modelId="{87691FDD-5DFE-4704-8361-D22DB2493598}" type="presParOf" srcId="{A5F223F2-062F-4018-86E5-BD50F06A2754}" destId="{9D7C72CA-26F6-457C-ACFA-9141C06C166E}" srcOrd="2" destOrd="0" presId="urn:microsoft.com/office/officeart/2005/8/layout/radial4"/>
    <dgm:cxn modelId="{D4FA87CD-DF4D-426E-BFC2-1C9828F4E743}" type="presParOf" srcId="{A5F223F2-062F-4018-86E5-BD50F06A2754}" destId="{3D471546-2567-40B0-B067-791AF64D7CA3}" srcOrd="3" destOrd="0" presId="urn:microsoft.com/office/officeart/2005/8/layout/radial4"/>
    <dgm:cxn modelId="{B3AA8269-8C5C-4489-9CC3-56E89EB24CE5}" type="presParOf" srcId="{A5F223F2-062F-4018-86E5-BD50F06A2754}" destId="{04F1C537-4ED4-4B14-9EA3-E52F1B235AE7}" srcOrd="4" destOrd="0" presId="urn:microsoft.com/office/officeart/2005/8/layout/radial4"/>
    <dgm:cxn modelId="{0CA7EC5B-86CF-4E56-A304-6559E84EC331}" type="presParOf" srcId="{A5F223F2-062F-4018-86E5-BD50F06A2754}" destId="{5349CCE6-5349-4BB8-BEEB-21F11042CA0A}" srcOrd="5" destOrd="0" presId="urn:microsoft.com/office/officeart/2005/8/layout/radial4"/>
    <dgm:cxn modelId="{D76E7AA1-AAEA-4187-97D8-765A5BC4E50D}" type="presParOf" srcId="{A5F223F2-062F-4018-86E5-BD50F06A2754}" destId="{AB71B699-198D-4725-9244-7BB1B1016ED7}"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45D1D6-BA83-41E8-8414-5FB21DA93140}" type="doc">
      <dgm:prSet loTypeId="urn:microsoft.com/office/officeart/2005/8/layout/vProcess5" loCatId="process" qsTypeId="urn:microsoft.com/office/officeart/2005/8/quickstyle/simple3" qsCatId="simple" csTypeId="urn:microsoft.com/office/officeart/2005/8/colors/colorful2" csCatId="colorful" phldr="1"/>
      <dgm:spPr/>
      <dgm:t>
        <a:bodyPr/>
        <a:lstStyle/>
        <a:p>
          <a:endParaRPr lang="tr-TR"/>
        </a:p>
      </dgm:t>
    </dgm:pt>
    <dgm:pt modelId="{A33ED670-BF49-4E4D-9446-EA32AD9E03F7}">
      <dgm:prSet custT="1"/>
      <dgm:spPr/>
      <dgm:t>
        <a:bodyPr/>
        <a:lstStyle/>
        <a:p>
          <a:pPr rtl="0"/>
          <a:r>
            <a:rPr lang="tr-TR" sz="2000" dirty="0" smtClean="0">
              <a:latin typeface="Cambria" panose="02040503050406030204" pitchFamily="18" charset="0"/>
            </a:rPr>
            <a:t>Duygu davranış bozuklukları olan çocukların eğitim ortamlarında, nasıl değerlendirileceğine dair  görüş birliğine varılmış bir  uygulama  yoktur.</a:t>
          </a:r>
          <a:endParaRPr lang="tr-TR" sz="2000" dirty="0">
            <a:latin typeface="Cambria" panose="02040503050406030204" pitchFamily="18" charset="0"/>
          </a:endParaRPr>
        </a:p>
      </dgm:t>
    </dgm:pt>
    <dgm:pt modelId="{CC74A495-B4CF-4FEA-B3A2-7C74CB4C4B45}" type="parTrans" cxnId="{71AB689F-6951-4383-A17D-E74BB697CD0D}">
      <dgm:prSet/>
      <dgm:spPr/>
      <dgm:t>
        <a:bodyPr/>
        <a:lstStyle/>
        <a:p>
          <a:endParaRPr lang="tr-TR" sz="2000">
            <a:latin typeface="Cambria" panose="02040503050406030204" pitchFamily="18" charset="0"/>
          </a:endParaRPr>
        </a:p>
      </dgm:t>
    </dgm:pt>
    <dgm:pt modelId="{85201E11-5D91-4762-BB3B-6CAC2ACE2353}" type="sibTrans" cxnId="{71AB689F-6951-4383-A17D-E74BB697CD0D}">
      <dgm:prSet custT="1"/>
      <dgm:spPr>
        <a:solidFill>
          <a:srgbClr val="0070C0">
            <a:alpha val="90000"/>
          </a:srgbClr>
        </a:solidFill>
      </dgm:spPr>
      <dgm:t>
        <a:bodyPr/>
        <a:lstStyle/>
        <a:p>
          <a:endParaRPr lang="tr-TR" sz="4000">
            <a:latin typeface="Cambria" panose="02040503050406030204" pitchFamily="18" charset="0"/>
          </a:endParaRPr>
        </a:p>
      </dgm:t>
    </dgm:pt>
    <dgm:pt modelId="{13D8C16A-8230-4963-9F6D-F2E6B31BF740}">
      <dgm:prSet custT="1"/>
      <dgm:spPr/>
      <dgm:t>
        <a:bodyPr/>
        <a:lstStyle/>
        <a:p>
          <a:pPr rtl="0"/>
          <a:r>
            <a:rPr lang="tr-TR" sz="2000" dirty="0" smtClean="0">
              <a:latin typeface="Cambria" panose="02040503050406030204" pitchFamily="18" charset="0"/>
            </a:rPr>
            <a:t>Duygu davranış  problemlerinin kültür ile  olan ilişkisi tanılamayı güçleştirmektedir</a:t>
          </a:r>
          <a:endParaRPr lang="tr-TR" sz="2000" dirty="0">
            <a:latin typeface="Cambria" panose="02040503050406030204" pitchFamily="18" charset="0"/>
          </a:endParaRPr>
        </a:p>
      </dgm:t>
    </dgm:pt>
    <dgm:pt modelId="{69DE75D1-B157-480C-BBBE-F0EC7245CB9D}" type="parTrans" cxnId="{C135A629-C8C4-47F5-A8C4-9D61E6CE4961}">
      <dgm:prSet/>
      <dgm:spPr/>
      <dgm:t>
        <a:bodyPr/>
        <a:lstStyle/>
        <a:p>
          <a:endParaRPr lang="tr-TR" sz="2000">
            <a:latin typeface="Cambria" panose="02040503050406030204" pitchFamily="18" charset="0"/>
          </a:endParaRPr>
        </a:p>
      </dgm:t>
    </dgm:pt>
    <dgm:pt modelId="{66521365-42EC-4C41-B77B-F143615017CC}" type="sibTrans" cxnId="{C135A629-C8C4-47F5-A8C4-9D61E6CE4961}">
      <dgm:prSet custT="1"/>
      <dgm:spPr>
        <a:solidFill>
          <a:srgbClr val="FFFF00">
            <a:alpha val="90000"/>
          </a:srgbClr>
        </a:solidFill>
      </dgm:spPr>
      <dgm:t>
        <a:bodyPr/>
        <a:lstStyle/>
        <a:p>
          <a:endParaRPr lang="tr-TR" sz="4000">
            <a:latin typeface="Cambria" panose="02040503050406030204" pitchFamily="18" charset="0"/>
          </a:endParaRPr>
        </a:p>
      </dgm:t>
    </dgm:pt>
    <dgm:pt modelId="{FB1752EB-83A4-440F-A292-714CA81ED462}">
      <dgm:prSet custT="1"/>
      <dgm:spPr/>
      <dgm:t>
        <a:bodyPr/>
        <a:lstStyle/>
        <a:p>
          <a:r>
            <a:rPr lang="tr-TR" sz="2000" dirty="0" smtClean="0">
              <a:latin typeface="Cambria" panose="02040503050406030204" pitchFamily="18" charset="0"/>
            </a:rPr>
            <a:t>Duygu davranış bozukluklarının değerlendirilmesinde  farklı uzmanların bir araya geldiği  tarafsız  bir  ekip  tarafından  yapılmasının  gerekmektedir.</a:t>
          </a:r>
          <a:endParaRPr lang="tr-TR" sz="2000" dirty="0">
            <a:latin typeface="Cambria" panose="02040503050406030204" pitchFamily="18" charset="0"/>
          </a:endParaRPr>
        </a:p>
      </dgm:t>
    </dgm:pt>
    <dgm:pt modelId="{79B707EA-B4C9-40D7-9CDB-2BE0DC68C994}" type="parTrans" cxnId="{AF75077B-EBA4-4968-9BE6-9279CBA03324}">
      <dgm:prSet/>
      <dgm:spPr/>
      <dgm:t>
        <a:bodyPr/>
        <a:lstStyle/>
        <a:p>
          <a:endParaRPr lang="tr-TR" sz="2000">
            <a:latin typeface="Cambria" panose="02040503050406030204" pitchFamily="18" charset="0"/>
          </a:endParaRPr>
        </a:p>
      </dgm:t>
    </dgm:pt>
    <dgm:pt modelId="{4CB5B447-7E80-4ECD-98D8-36CC718C8B98}" type="sibTrans" cxnId="{AF75077B-EBA4-4968-9BE6-9279CBA03324}">
      <dgm:prSet custT="1"/>
      <dgm:spPr>
        <a:solidFill>
          <a:srgbClr val="FF0000">
            <a:alpha val="90000"/>
          </a:srgbClr>
        </a:solidFill>
      </dgm:spPr>
      <dgm:t>
        <a:bodyPr/>
        <a:lstStyle/>
        <a:p>
          <a:endParaRPr lang="tr-TR" sz="4000">
            <a:latin typeface="Cambria" panose="02040503050406030204" pitchFamily="18" charset="0"/>
          </a:endParaRPr>
        </a:p>
      </dgm:t>
    </dgm:pt>
    <dgm:pt modelId="{D8344945-861D-4362-B85B-043ECE86A455}">
      <dgm:prSet custT="1"/>
      <dgm:spPr/>
      <dgm:t>
        <a:bodyPr/>
        <a:lstStyle/>
        <a:p>
          <a:r>
            <a:rPr lang="tr-TR" sz="2000" smtClean="0">
              <a:latin typeface="Cambria" panose="02040503050406030204" pitchFamily="18" charset="0"/>
            </a:rPr>
            <a:t>Ekibin çocuğu  değerlendirmesi  ise  sadece  duygu  ve  davranış problemleri ile  sınırlı kalmamalı, çocuğun eğitim performansı ve var  olan problemlerinin eğitim  performansına olan  etkisine de  bakılmalıdır.</a:t>
          </a:r>
          <a:endParaRPr lang="tr-TR" sz="2000" dirty="0" smtClean="0">
            <a:latin typeface="Cambria" panose="02040503050406030204" pitchFamily="18" charset="0"/>
          </a:endParaRPr>
        </a:p>
      </dgm:t>
    </dgm:pt>
    <dgm:pt modelId="{586F6EA8-FA78-4269-AF19-2A3124604414}" type="parTrans" cxnId="{F7FE5C33-969F-4582-AB59-C534472F230A}">
      <dgm:prSet/>
      <dgm:spPr/>
      <dgm:t>
        <a:bodyPr/>
        <a:lstStyle/>
        <a:p>
          <a:endParaRPr lang="tr-TR" sz="2000">
            <a:latin typeface="Cambria" panose="02040503050406030204" pitchFamily="18" charset="0"/>
          </a:endParaRPr>
        </a:p>
      </dgm:t>
    </dgm:pt>
    <dgm:pt modelId="{852EC3F1-98BA-4592-B3D3-6A93917DAE54}" type="sibTrans" cxnId="{F7FE5C33-969F-4582-AB59-C534472F230A}">
      <dgm:prSet/>
      <dgm:spPr/>
      <dgm:t>
        <a:bodyPr/>
        <a:lstStyle/>
        <a:p>
          <a:endParaRPr lang="tr-TR" sz="2000">
            <a:latin typeface="Cambria" panose="02040503050406030204" pitchFamily="18" charset="0"/>
          </a:endParaRPr>
        </a:p>
      </dgm:t>
    </dgm:pt>
    <dgm:pt modelId="{FDB03BAC-DA4A-45B4-A659-DB005DFB07B4}" type="pres">
      <dgm:prSet presAssocID="{1145D1D6-BA83-41E8-8414-5FB21DA93140}" presName="outerComposite" presStyleCnt="0">
        <dgm:presLayoutVars>
          <dgm:chMax val="5"/>
          <dgm:dir/>
          <dgm:resizeHandles val="exact"/>
        </dgm:presLayoutVars>
      </dgm:prSet>
      <dgm:spPr/>
      <dgm:t>
        <a:bodyPr/>
        <a:lstStyle/>
        <a:p>
          <a:endParaRPr lang="tr-TR"/>
        </a:p>
      </dgm:t>
    </dgm:pt>
    <dgm:pt modelId="{1686835E-B1B2-45AF-95F8-B6A3B438655C}" type="pres">
      <dgm:prSet presAssocID="{1145D1D6-BA83-41E8-8414-5FB21DA93140}" presName="dummyMaxCanvas" presStyleCnt="0">
        <dgm:presLayoutVars/>
      </dgm:prSet>
      <dgm:spPr/>
    </dgm:pt>
    <dgm:pt modelId="{CDC9E033-DD98-4496-A6AF-40FEC19427F7}" type="pres">
      <dgm:prSet presAssocID="{1145D1D6-BA83-41E8-8414-5FB21DA93140}" presName="FourNodes_1" presStyleLbl="node1" presStyleIdx="0" presStyleCnt="4">
        <dgm:presLayoutVars>
          <dgm:bulletEnabled val="1"/>
        </dgm:presLayoutVars>
      </dgm:prSet>
      <dgm:spPr/>
      <dgm:t>
        <a:bodyPr/>
        <a:lstStyle/>
        <a:p>
          <a:endParaRPr lang="tr-TR"/>
        </a:p>
      </dgm:t>
    </dgm:pt>
    <dgm:pt modelId="{966C462B-3285-4CDB-8C61-8F0D2ACBA0B8}" type="pres">
      <dgm:prSet presAssocID="{1145D1D6-BA83-41E8-8414-5FB21DA93140}" presName="FourNodes_2" presStyleLbl="node1" presStyleIdx="1" presStyleCnt="4">
        <dgm:presLayoutVars>
          <dgm:bulletEnabled val="1"/>
        </dgm:presLayoutVars>
      </dgm:prSet>
      <dgm:spPr/>
      <dgm:t>
        <a:bodyPr/>
        <a:lstStyle/>
        <a:p>
          <a:endParaRPr lang="tr-TR"/>
        </a:p>
      </dgm:t>
    </dgm:pt>
    <dgm:pt modelId="{79E00E7E-0CA9-4E6C-B0D7-23AE914D7AF0}" type="pres">
      <dgm:prSet presAssocID="{1145D1D6-BA83-41E8-8414-5FB21DA93140}" presName="FourNodes_3" presStyleLbl="node1" presStyleIdx="2" presStyleCnt="4">
        <dgm:presLayoutVars>
          <dgm:bulletEnabled val="1"/>
        </dgm:presLayoutVars>
      </dgm:prSet>
      <dgm:spPr/>
      <dgm:t>
        <a:bodyPr/>
        <a:lstStyle/>
        <a:p>
          <a:endParaRPr lang="tr-TR"/>
        </a:p>
      </dgm:t>
    </dgm:pt>
    <dgm:pt modelId="{EBBB8C12-66E1-41B8-AEA8-220038607134}" type="pres">
      <dgm:prSet presAssocID="{1145D1D6-BA83-41E8-8414-5FB21DA93140}" presName="FourNodes_4" presStyleLbl="node1" presStyleIdx="3" presStyleCnt="4">
        <dgm:presLayoutVars>
          <dgm:bulletEnabled val="1"/>
        </dgm:presLayoutVars>
      </dgm:prSet>
      <dgm:spPr/>
      <dgm:t>
        <a:bodyPr/>
        <a:lstStyle/>
        <a:p>
          <a:endParaRPr lang="tr-TR"/>
        </a:p>
      </dgm:t>
    </dgm:pt>
    <dgm:pt modelId="{41BF59B2-F070-41DC-9AEE-47F29A6049C9}" type="pres">
      <dgm:prSet presAssocID="{1145D1D6-BA83-41E8-8414-5FB21DA93140}" presName="FourConn_1-2" presStyleLbl="fgAccFollowNode1" presStyleIdx="0" presStyleCnt="3">
        <dgm:presLayoutVars>
          <dgm:bulletEnabled val="1"/>
        </dgm:presLayoutVars>
      </dgm:prSet>
      <dgm:spPr/>
      <dgm:t>
        <a:bodyPr/>
        <a:lstStyle/>
        <a:p>
          <a:endParaRPr lang="tr-TR"/>
        </a:p>
      </dgm:t>
    </dgm:pt>
    <dgm:pt modelId="{AD31A5D4-6972-4EE0-A91F-F54521B27FE1}" type="pres">
      <dgm:prSet presAssocID="{1145D1D6-BA83-41E8-8414-5FB21DA93140}" presName="FourConn_2-3" presStyleLbl="fgAccFollowNode1" presStyleIdx="1" presStyleCnt="3">
        <dgm:presLayoutVars>
          <dgm:bulletEnabled val="1"/>
        </dgm:presLayoutVars>
      </dgm:prSet>
      <dgm:spPr/>
      <dgm:t>
        <a:bodyPr/>
        <a:lstStyle/>
        <a:p>
          <a:endParaRPr lang="tr-TR"/>
        </a:p>
      </dgm:t>
    </dgm:pt>
    <dgm:pt modelId="{6C102F3E-6859-4069-AF34-B2D5BBE6D1EE}" type="pres">
      <dgm:prSet presAssocID="{1145D1D6-BA83-41E8-8414-5FB21DA93140}" presName="FourConn_3-4" presStyleLbl="fgAccFollowNode1" presStyleIdx="2" presStyleCnt="3">
        <dgm:presLayoutVars>
          <dgm:bulletEnabled val="1"/>
        </dgm:presLayoutVars>
      </dgm:prSet>
      <dgm:spPr/>
      <dgm:t>
        <a:bodyPr/>
        <a:lstStyle/>
        <a:p>
          <a:endParaRPr lang="tr-TR"/>
        </a:p>
      </dgm:t>
    </dgm:pt>
    <dgm:pt modelId="{8194882A-F7BB-4275-9615-19395861DFBB}" type="pres">
      <dgm:prSet presAssocID="{1145D1D6-BA83-41E8-8414-5FB21DA93140}" presName="FourNodes_1_text" presStyleLbl="node1" presStyleIdx="3" presStyleCnt="4">
        <dgm:presLayoutVars>
          <dgm:bulletEnabled val="1"/>
        </dgm:presLayoutVars>
      </dgm:prSet>
      <dgm:spPr/>
      <dgm:t>
        <a:bodyPr/>
        <a:lstStyle/>
        <a:p>
          <a:endParaRPr lang="tr-TR"/>
        </a:p>
      </dgm:t>
    </dgm:pt>
    <dgm:pt modelId="{6B645E4D-A035-4708-B366-015EC7553E81}" type="pres">
      <dgm:prSet presAssocID="{1145D1D6-BA83-41E8-8414-5FB21DA93140}" presName="FourNodes_2_text" presStyleLbl="node1" presStyleIdx="3" presStyleCnt="4">
        <dgm:presLayoutVars>
          <dgm:bulletEnabled val="1"/>
        </dgm:presLayoutVars>
      </dgm:prSet>
      <dgm:spPr/>
      <dgm:t>
        <a:bodyPr/>
        <a:lstStyle/>
        <a:p>
          <a:endParaRPr lang="tr-TR"/>
        </a:p>
      </dgm:t>
    </dgm:pt>
    <dgm:pt modelId="{BF60096B-2080-4E40-8F22-4A382143752C}" type="pres">
      <dgm:prSet presAssocID="{1145D1D6-BA83-41E8-8414-5FB21DA93140}" presName="FourNodes_3_text" presStyleLbl="node1" presStyleIdx="3" presStyleCnt="4">
        <dgm:presLayoutVars>
          <dgm:bulletEnabled val="1"/>
        </dgm:presLayoutVars>
      </dgm:prSet>
      <dgm:spPr/>
      <dgm:t>
        <a:bodyPr/>
        <a:lstStyle/>
        <a:p>
          <a:endParaRPr lang="tr-TR"/>
        </a:p>
      </dgm:t>
    </dgm:pt>
    <dgm:pt modelId="{5755DBC2-4838-494E-85BC-05C3D74B466B}" type="pres">
      <dgm:prSet presAssocID="{1145D1D6-BA83-41E8-8414-5FB21DA93140}" presName="FourNodes_4_text" presStyleLbl="node1" presStyleIdx="3" presStyleCnt="4">
        <dgm:presLayoutVars>
          <dgm:bulletEnabled val="1"/>
        </dgm:presLayoutVars>
      </dgm:prSet>
      <dgm:spPr/>
      <dgm:t>
        <a:bodyPr/>
        <a:lstStyle/>
        <a:p>
          <a:endParaRPr lang="tr-TR"/>
        </a:p>
      </dgm:t>
    </dgm:pt>
  </dgm:ptLst>
  <dgm:cxnLst>
    <dgm:cxn modelId="{CD9BC805-1745-4035-BFB9-809897459405}" type="presOf" srcId="{A33ED670-BF49-4E4D-9446-EA32AD9E03F7}" destId="{CDC9E033-DD98-4496-A6AF-40FEC19427F7}" srcOrd="0" destOrd="0" presId="urn:microsoft.com/office/officeart/2005/8/layout/vProcess5"/>
    <dgm:cxn modelId="{B7A804A1-503D-42CA-9E69-9FA4D5806EE1}" type="presOf" srcId="{13D8C16A-8230-4963-9F6D-F2E6B31BF740}" destId="{966C462B-3285-4CDB-8C61-8F0D2ACBA0B8}" srcOrd="0" destOrd="0" presId="urn:microsoft.com/office/officeart/2005/8/layout/vProcess5"/>
    <dgm:cxn modelId="{ACD04F6C-498E-484F-96D4-AFC74F463669}" type="presOf" srcId="{4CB5B447-7E80-4ECD-98D8-36CC718C8B98}" destId="{6C102F3E-6859-4069-AF34-B2D5BBE6D1EE}" srcOrd="0" destOrd="0" presId="urn:microsoft.com/office/officeart/2005/8/layout/vProcess5"/>
    <dgm:cxn modelId="{C66B0BF2-3135-4FBA-87BB-F399C36353DC}" type="presOf" srcId="{13D8C16A-8230-4963-9F6D-F2E6B31BF740}" destId="{6B645E4D-A035-4708-B366-015EC7553E81}" srcOrd="1" destOrd="0" presId="urn:microsoft.com/office/officeart/2005/8/layout/vProcess5"/>
    <dgm:cxn modelId="{88DFB1D9-F3BB-4134-8D2E-2BB77F3124F4}" type="presOf" srcId="{A33ED670-BF49-4E4D-9446-EA32AD9E03F7}" destId="{8194882A-F7BB-4275-9615-19395861DFBB}" srcOrd="1" destOrd="0" presId="urn:microsoft.com/office/officeart/2005/8/layout/vProcess5"/>
    <dgm:cxn modelId="{C135A629-C8C4-47F5-A8C4-9D61E6CE4961}" srcId="{1145D1D6-BA83-41E8-8414-5FB21DA93140}" destId="{13D8C16A-8230-4963-9F6D-F2E6B31BF740}" srcOrd="1" destOrd="0" parTransId="{69DE75D1-B157-480C-BBBE-F0EC7245CB9D}" sibTransId="{66521365-42EC-4C41-B77B-F143615017CC}"/>
    <dgm:cxn modelId="{F7FE5C33-969F-4582-AB59-C534472F230A}" srcId="{1145D1D6-BA83-41E8-8414-5FB21DA93140}" destId="{D8344945-861D-4362-B85B-043ECE86A455}" srcOrd="3" destOrd="0" parTransId="{586F6EA8-FA78-4269-AF19-2A3124604414}" sibTransId="{852EC3F1-98BA-4592-B3D3-6A93917DAE54}"/>
    <dgm:cxn modelId="{4E773617-A36E-4997-9334-CFF8C786C4E4}" type="presOf" srcId="{66521365-42EC-4C41-B77B-F143615017CC}" destId="{AD31A5D4-6972-4EE0-A91F-F54521B27FE1}" srcOrd="0" destOrd="0" presId="urn:microsoft.com/office/officeart/2005/8/layout/vProcess5"/>
    <dgm:cxn modelId="{9987FDB7-C828-4AD2-8788-6131AA889FAC}" type="presOf" srcId="{D8344945-861D-4362-B85B-043ECE86A455}" destId="{5755DBC2-4838-494E-85BC-05C3D74B466B}" srcOrd="1" destOrd="0" presId="urn:microsoft.com/office/officeart/2005/8/layout/vProcess5"/>
    <dgm:cxn modelId="{CE8F243A-414D-4CC9-A024-F180ED313F9A}" type="presOf" srcId="{FB1752EB-83A4-440F-A292-714CA81ED462}" destId="{79E00E7E-0CA9-4E6C-B0D7-23AE914D7AF0}" srcOrd="0" destOrd="0" presId="urn:microsoft.com/office/officeart/2005/8/layout/vProcess5"/>
    <dgm:cxn modelId="{37437256-2E92-48BF-8EC6-E274B44B6502}" type="presOf" srcId="{85201E11-5D91-4762-BB3B-6CAC2ACE2353}" destId="{41BF59B2-F070-41DC-9AEE-47F29A6049C9}" srcOrd="0" destOrd="0" presId="urn:microsoft.com/office/officeart/2005/8/layout/vProcess5"/>
    <dgm:cxn modelId="{94B87646-A1F4-4BDD-AD71-A0AC23957FF6}" type="presOf" srcId="{FB1752EB-83A4-440F-A292-714CA81ED462}" destId="{BF60096B-2080-4E40-8F22-4A382143752C}" srcOrd="1" destOrd="0" presId="urn:microsoft.com/office/officeart/2005/8/layout/vProcess5"/>
    <dgm:cxn modelId="{71AB689F-6951-4383-A17D-E74BB697CD0D}" srcId="{1145D1D6-BA83-41E8-8414-5FB21DA93140}" destId="{A33ED670-BF49-4E4D-9446-EA32AD9E03F7}" srcOrd="0" destOrd="0" parTransId="{CC74A495-B4CF-4FEA-B3A2-7C74CB4C4B45}" sibTransId="{85201E11-5D91-4762-BB3B-6CAC2ACE2353}"/>
    <dgm:cxn modelId="{00CE3605-D601-435E-B665-AE6E9190E3FB}" type="presOf" srcId="{D8344945-861D-4362-B85B-043ECE86A455}" destId="{EBBB8C12-66E1-41B8-AEA8-220038607134}" srcOrd="0" destOrd="0" presId="urn:microsoft.com/office/officeart/2005/8/layout/vProcess5"/>
    <dgm:cxn modelId="{395529E8-2A41-4196-B920-B4CB22F0508C}" type="presOf" srcId="{1145D1D6-BA83-41E8-8414-5FB21DA93140}" destId="{FDB03BAC-DA4A-45B4-A659-DB005DFB07B4}" srcOrd="0" destOrd="0" presId="urn:microsoft.com/office/officeart/2005/8/layout/vProcess5"/>
    <dgm:cxn modelId="{AF75077B-EBA4-4968-9BE6-9279CBA03324}" srcId="{1145D1D6-BA83-41E8-8414-5FB21DA93140}" destId="{FB1752EB-83A4-440F-A292-714CA81ED462}" srcOrd="2" destOrd="0" parTransId="{79B707EA-B4C9-40D7-9CDB-2BE0DC68C994}" sibTransId="{4CB5B447-7E80-4ECD-98D8-36CC718C8B98}"/>
    <dgm:cxn modelId="{8A9747E1-CBA8-47F4-AD0C-22042D2A6EB5}" type="presParOf" srcId="{FDB03BAC-DA4A-45B4-A659-DB005DFB07B4}" destId="{1686835E-B1B2-45AF-95F8-B6A3B438655C}" srcOrd="0" destOrd="0" presId="urn:microsoft.com/office/officeart/2005/8/layout/vProcess5"/>
    <dgm:cxn modelId="{918FC943-647A-47FC-A65B-A4EDCCB7E463}" type="presParOf" srcId="{FDB03BAC-DA4A-45B4-A659-DB005DFB07B4}" destId="{CDC9E033-DD98-4496-A6AF-40FEC19427F7}" srcOrd="1" destOrd="0" presId="urn:microsoft.com/office/officeart/2005/8/layout/vProcess5"/>
    <dgm:cxn modelId="{1E9A12AF-9BDC-45A7-92EE-398FBF9C2AB8}" type="presParOf" srcId="{FDB03BAC-DA4A-45B4-A659-DB005DFB07B4}" destId="{966C462B-3285-4CDB-8C61-8F0D2ACBA0B8}" srcOrd="2" destOrd="0" presId="urn:microsoft.com/office/officeart/2005/8/layout/vProcess5"/>
    <dgm:cxn modelId="{24A6A28F-D211-4D66-9E96-64298658C2C2}" type="presParOf" srcId="{FDB03BAC-DA4A-45B4-A659-DB005DFB07B4}" destId="{79E00E7E-0CA9-4E6C-B0D7-23AE914D7AF0}" srcOrd="3" destOrd="0" presId="urn:microsoft.com/office/officeart/2005/8/layout/vProcess5"/>
    <dgm:cxn modelId="{9B2533F1-2AF1-4C5E-B7AE-F9CACE88F235}" type="presParOf" srcId="{FDB03BAC-DA4A-45B4-A659-DB005DFB07B4}" destId="{EBBB8C12-66E1-41B8-AEA8-220038607134}" srcOrd="4" destOrd="0" presId="urn:microsoft.com/office/officeart/2005/8/layout/vProcess5"/>
    <dgm:cxn modelId="{4E22F001-12DA-457D-8DAE-A276129C5210}" type="presParOf" srcId="{FDB03BAC-DA4A-45B4-A659-DB005DFB07B4}" destId="{41BF59B2-F070-41DC-9AEE-47F29A6049C9}" srcOrd="5" destOrd="0" presId="urn:microsoft.com/office/officeart/2005/8/layout/vProcess5"/>
    <dgm:cxn modelId="{4C82611F-208B-4DA3-988E-D2D8CC3798B9}" type="presParOf" srcId="{FDB03BAC-DA4A-45B4-A659-DB005DFB07B4}" destId="{AD31A5D4-6972-4EE0-A91F-F54521B27FE1}" srcOrd="6" destOrd="0" presId="urn:microsoft.com/office/officeart/2005/8/layout/vProcess5"/>
    <dgm:cxn modelId="{A3D47828-72A4-4AD6-A0B3-076CE50DA3A5}" type="presParOf" srcId="{FDB03BAC-DA4A-45B4-A659-DB005DFB07B4}" destId="{6C102F3E-6859-4069-AF34-B2D5BBE6D1EE}" srcOrd="7" destOrd="0" presId="urn:microsoft.com/office/officeart/2005/8/layout/vProcess5"/>
    <dgm:cxn modelId="{E38109C2-7C68-4128-9585-A96509A9ACC2}" type="presParOf" srcId="{FDB03BAC-DA4A-45B4-A659-DB005DFB07B4}" destId="{8194882A-F7BB-4275-9615-19395861DFBB}" srcOrd="8" destOrd="0" presId="urn:microsoft.com/office/officeart/2005/8/layout/vProcess5"/>
    <dgm:cxn modelId="{C1988297-9EFC-4ED2-AC51-32A5C7924883}" type="presParOf" srcId="{FDB03BAC-DA4A-45B4-A659-DB005DFB07B4}" destId="{6B645E4D-A035-4708-B366-015EC7553E81}" srcOrd="9" destOrd="0" presId="urn:microsoft.com/office/officeart/2005/8/layout/vProcess5"/>
    <dgm:cxn modelId="{9D6AA1AA-7263-4DCE-AEDF-80DA9F691C15}" type="presParOf" srcId="{FDB03BAC-DA4A-45B4-A659-DB005DFB07B4}" destId="{BF60096B-2080-4E40-8F22-4A382143752C}" srcOrd="10" destOrd="0" presId="urn:microsoft.com/office/officeart/2005/8/layout/vProcess5"/>
    <dgm:cxn modelId="{29CAB393-E464-467F-A259-0B1889C1675D}" type="presParOf" srcId="{FDB03BAC-DA4A-45B4-A659-DB005DFB07B4}" destId="{5755DBC2-4838-494E-85BC-05C3D74B466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202409-BB02-45DD-B9B1-C7F94F893309}" type="doc">
      <dgm:prSet loTypeId="urn:microsoft.com/office/officeart/2005/8/layout/hierarchy2" loCatId="hierarchy" qsTypeId="urn:microsoft.com/office/officeart/2005/8/quickstyle/simple3" qsCatId="simple" csTypeId="urn:microsoft.com/office/officeart/2005/8/colors/colorful4" csCatId="colorful" phldr="1"/>
      <dgm:spPr/>
      <dgm:t>
        <a:bodyPr/>
        <a:lstStyle/>
        <a:p>
          <a:endParaRPr lang="tr-TR"/>
        </a:p>
      </dgm:t>
    </dgm:pt>
    <dgm:pt modelId="{24A056FA-F1AD-4748-8BD1-AA496DEDCBD2}">
      <dgm:prSet custT="1"/>
      <dgm:spPr/>
      <dgm:t>
        <a:bodyPr/>
        <a:lstStyle/>
        <a:p>
          <a:pPr rtl="0"/>
          <a:r>
            <a:rPr lang="tr-TR" sz="2000" b="1" dirty="0" smtClean="0">
              <a:solidFill>
                <a:srgbClr val="00B050"/>
              </a:solidFill>
              <a:latin typeface="Cambria" panose="02040503050406030204" pitchFamily="18" charset="0"/>
            </a:rPr>
            <a:t>Ekolojik Değerlendirme</a:t>
          </a:r>
          <a:endParaRPr lang="tr-TR" sz="2000" dirty="0">
            <a:solidFill>
              <a:srgbClr val="00B050"/>
            </a:solidFill>
            <a:latin typeface="Cambria" panose="02040503050406030204" pitchFamily="18" charset="0"/>
          </a:endParaRPr>
        </a:p>
      </dgm:t>
    </dgm:pt>
    <dgm:pt modelId="{D316BF88-AA09-4B4A-877E-5B5B595A9EE3}" type="parTrans" cxnId="{4369ED57-4617-4068-AB35-D8449D4B0DFA}">
      <dgm:prSet/>
      <dgm:spPr/>
      <dgm:t>
        <a:bodyPr/>
        <a:lstStyle/>
        <a:p>
          <a:endParaRPr lang="tr-TR">
            <a:latin typeface="Cambria" panose="02040503050406030204" pitchFamily="18" charset="0"/>
          </a:endParaRPr>
        </a:p>
      </dgm:t>
    </dgm:pt>
    <dgm:pt modelId="{DA91A8B6-1368-44C6-901A-F18977BA3AF6}" type="sibTrans" cxnId="{4369ED57-4617-4068-AB35-D8449D4B0DFA}">
      <dgm:prSet/>
      <dgm:spPr/>
      <dgm:t>
        <a:bodyPr/>
        <a:lstStyle/>
        <a:p>
          <a:endParaRPr lang="tr-TR">
            <a:latin typeface="Cambria" panose="02040503050406030204" pitchFamily="18" charset="0"/>
          </a:endParaRPr>
        </a:p>
      </dgm:t>
    </dgm:pt>
    <dgm:pt modelId="{75DB8754-34FF-4A00-B621-1C659B0C6F47}">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dirty="0" smtClean="0">
              <a:latin typeface="Cambria" panose="02040503050406030204" pitchFamily="18" charset="0"/>
            </a:rPr>
            <a:t>Çocuğun, problemlerinin daha iyi  anlaşılabilmesi  için  ekolojik bir  değerlendirme tercih edilmelidir</a:t>
          </a:r>
          <a:endParaRPr lang="tr-TR" dirty="0">
            <a:latin typeface="Cambria" panose="02040503050406030204" pitchFamily="18" charset="0"/>
          </a:endParaRPr>
        </a:p>
      </dgm:t>
    </dgm:pt>
    <dgm:pt modelId="{95335FB7-42B9-4642-98F7-D01802090B39}" type="parTrans" cxnId="{ADAE7444-E403-431C-9B0D-76C097AE8B2B}">
      <dgm:prSet/>
      <dgm:spPr/>
      <dgm:t>
        <a:bodyPr/>
        <a:lstStyle/>
        <a:p>
          <a:endParaRPr lang="tr-TR">
            <a:latin typeface="Cambria" panose="02040503050406030204" pitchFamily="18" charset="0"/>
          </a:endParaRPr>
        </a:p>
      </dgm:t>
    </dgm:pt>
    <dgm:pt modelId="{C521D3EC-E01A-4EEB-BAE9-C99AD1AC696D}" type="sibTrans" cxnId="{ADAE7444-E403-431C-9B0D-76C097AE8B2B}">
      <dgm:prSet/>
      <dgm:spPr/>
      <dgm:t>
        <a:bodyPr/>
        <a:lstStyle/>
        <a:p>
          <a:endParaRPr lang="tr-TR">
            <a:latin typeface="Cambria" panose="02040503050406030204" pitchFamily="18" charset="0"/>
          </a:endParaRPr>
        </a:p>
      </dgm:t>
    </dgm:pt>
    <dgm:pt modelId="{3035252E-7C69-4245-A2FB-59527A3D4F61}">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tr-TR" dirty="0" smtClean="0">
              <a:latin typeface="Cambria" panose="02040503050406030204" pitchFamily="18" charset="0"/>
            </a:rPr>
            <a:t>Ekolojik  değerlendirme, çocuğun içerisinde  yaşadığı çevre ile bir bütün olarak görülmesi ve  çocuğun  davranışlarının çocuğun çevresi ile olan ilişkisindeki rolünün  anlaşılması ile gerçekleştirilir.</a:t>
          </a:r>
        </a:p>
        <a:p>
          <a:pPr defTabSz="1600200">
            <a:lnSpc>
              <a:spcPct val="90000"/>
            </a:lnSpc>
            <a:spcBef>
              <a:spcPct val="0"/>
            </a:spcBef>
            <a:spcAft>
              <a:spcPct val="35000"/>
            </a:spcAft>
          </a:pPr>
          <a:endParaRPr lang="tr-TR" dirty="0">
            <a:latin typeface="Cambria" panose="02040503050406030204" pitchFamily="18" charset="0"/>
          </a:endParaRPr>
        </a:p>
      </dgm:t>
    </dgm:pt>
    <dgm:pt modelId="{AAC51BC3-8558-4E47-BEE3-F315CB2C6E79}" type="parTrans" cxnId="{64680D68-4FB1-46E1-A9FF-CC9CF21E7B36}">
      <dgm:prSet/>
      <dgm:spPr/>
      <dgm:t>
        <a:bodyPr/>
        <a:lstStyle/>
        <a:p>
          <a:endParaRPr lang="tr-TR">
            <a:latin typeface="Cambria" panose="02040503050406030204" pitchFamily="18" charset="0"/>
          </a:endParaRPr>
        </a:p>
      </dgm:t>
    </dgm:pt>
    <dgm:pt modelId="{D543535D-8FF2-48D2-9854-FCB82363054D}" type="sibTrans" cxnId="{64680D68-4FB1-46E1-A9FF-CC9CF21E7B36}">
      <dgm:prSet/>
      <dgm:spPr/>
      <dgm:t>
        <a:bodyPr/>
        <a:lstStyle/>
        <a:p>
          <a:endParaRPr lang="tr-TR">
            <a:latin typeface="Cambria" panose="02040503050406030204" pitchFamily="18" charset="0"/>
          </a:endParaRPr>
        </a:p>
      </dgm:t>
    </dgm:pt>
    <dgm:pt modelId="{F5AD374B-04CD-41C0-83F4-6CF71941C0DC}" type="pres">
      <dgm:prSet presAssocID="{10202409-BB02-45DD-B9B1-C7F94F893309}" presName="diagram" presStyleCnt="0">
        <dgm:presLayoutVars>
          <dgm:chPref val="1"/>
          <dgm:dir/>
          <dgm:animOne val="branch"/>
          <dgm:animLvl val="lvl"/>
          <dgm:resizeHandles val="exact"/>
        </dgm:presLayoutVars>
      </dgm:prSet>
      <dgm:spPr/>
      <dgm:t>
        <a:bodyPr/>
        <a:lstStyle/>
        <a:p>
          <a:endParaRPr lang="tr-TR"/>
        </a:p>
      </dgm:t>
    </dgm:pt>
    <dgm:pt modelId="{AECE0867-055D-46D7-BC0E-F9AA9DA8FACA}" type="pres">
      <dgm:prSet presAssocID="{24A056FA-F1AD-4748-8BD1-AA496DEDCBD2}" presName="root1" presStyleCnt="0"/>
      <dgm:spPr/>
    </dgm:pt>
    <dgm:pt modelId="{3D4871C9-F3EF-4134-918A-5CE8D23A33FF}" type="pres">
      <dgm:prSet presAssocID="{24A056FA-F1AD-4748-8BD1-AA496DEDCBD2}" presName="LevelOneTextNode" presStyleLbl="node0" presStyleIdx="0" presStyleCnt="1">
        <dgm:presLayoutVars>
          <dgm:chPref val="3"/>
        </dgm:presLayoutVars>
      </dgm:prSet>
      <dgm:spPr/>
      <dgm:t>
        <a:bodyPr/>
        <a:lstStyle/>
        <a:p>
          <a:endParaRPr lang="tr-TR"/>
        </a:p>
      </dgm:t>
    </dgm:pt>
    <dgm:pt modelId="{AE9D686E-880D-4A12-ADB8-59DCE28D20B3}" type="pres">
      <dgm:prSet presAssocID="{24A056FA-F1AD-4748-8BD1-AA496DEDCBD2}" presName="level2hierChild" presStyleCnt="0"/>
      <dgm:spPr/>
    </dgm:pt>
    <dgm:pt modelId="{020C89FE-66D5-4A2E-98DC-FE4AE685A65D}" type="pres">
      <dgm:prSet presAssocID="{95335FB7-42B9-4642-98F7-D01802090B39}" presName="conn2-1" presStyleLbl="parChTrans1D2" presStyleIdx="0" presStyleCnt="2"/>
      <dgm:spPr/>
      <dgm:t>
        <a:bodyPr/>
        <a:lstStyle/>
        <a:p>
          <a:endParaRPr lang="tr-TR"/>
        </a:p>
      </dgm:t>
    </dgm:pt>
    <dgm:pt modelId="{E98EAAC0-17AB-4ED1-A89B-FB3AA5455159}" type="pres">
      <dgm:prSet presAssocID="{95335FB7-42B9-4642-98F7-D01802090B39}" presName="connTx" presStyleLbl="parChTrans1D2" presStyleIdx="0" presStyleCnt="2"/>
      <dgm:spPr/>
      <dgm:t>
        <a:bodyPr/>
        <a:lstStyle/>
        <a:p>
          <a:endParaRPr lang="tr-TR"/>
        </a:p>
      </dgm:t>
    </dgm:pt>
    <dgm:pt modelId="{E112D896-A1FD-4443-A451-71FB22A69948}" type="pres">
      <dgm:prSet presAssocID="{75DB8754-34FF-4A00-B621-1C659B0C6F47}" presName="root2" presStyleCnt="0"/>
      <dgm:spPr/>
    </dgm:pt>
    <dgm:pt modelId="{2C644FC5-EE71-4014-A1CF-8C8F2CB43C3F}" type="pres">
      <dgm:prSet presAssocID="{75DB8754-34FF-4A00-B621-1C659B0C6F47}" presName="LevelTwoTextNode" presStyleLbl="node2" presStyleIdx="0" presStyleCnt="2" custScaleY="140748">
        <dgm:presLayoutVars>
          <dgm:chPref val="3"/>
        </dgm:presLayoutVars>
      </dgm:prSet>
      <dgm:spPr/>
      <dgm:t>
        <a:bodyPr/>
        <a:lstStyle/>
        <a:p>
          <a:endParaRPr lang="tr-TR"/>
        </a:p>
      </dgm:t>
    </dgm:pt>
    <dgm:pt modelId="{7E86B53E-0B59-4704-A953-7639190B090B}" type="pres">
      <dgm:prSet presAssocID="{75DB8754-34FF-4A00-B621-1C659B0C6F47}" presName="level3hierChild" presStyleCnt="0"/>
      <dgm:spPr/>
    </dgm:pt>
    <dgm:pt modelId="{BEB31CC9-EEB8-415E-906D-FA69481B20DE}" type="pres">
      <dgm:prSet presAssocID="{AAC51BC3-8558-4E47-BEE3-F315CB2C6E79}" presName="conn2-1" presStyleLbl="parChTrans1D2" presStyleIdx="1" presStyleCnt="2"/>
      <dgm:spPr/>
      <dgm:t>
        <a:bodyPr/>
        <a:lstStyle/>
        <a:p>
          <a:endParaRPr lang="tr-TR"/>
        </a:p>
      </dgm:t>
    </dgm:pt>
    <dgm:pt modelId="{FC0713C7-A1E8-46F6-963C-02B417AA6667}" type="pres">
      <dgm:prSet presAssocID="{AAC51BC3-8558-4E47-BEE3-F315CB2C6E79}" presName="connTx" presStyleLbl="parChTrans1D2" presStyleIdx="1" presStyleCnt="2"/>
      <dgm:spPr/>
      <dgm:t>
        <a:bodyPr/>
        <a:lstStyle/>
        <a:p>
          <a:endParaRPr lang="tr-TR"/>
        </a:p>
      </dgm:t>
    </dgm:pt>
    <dgm:pt modelId="{C89F4AAF-0BA1-4275-8FBA-D13FE48A2FF3}" type="pres">
      <dgm:prSet presAssocID="{3035252E-7C69-4245-A2FB-59527A3D4F61}" presName="root2" presStyleCnt="0"/>
      <dgm:spPr/>
    </dgm:pt>
    <dgm:pt modelId="{98E82719-1CC9-4EE0-915C-86D364634EAE}" type="pres">
      <dgm:prSet presAssocID="{3035252E-7C69-4245-A2FB-59527A3D4F61}" presName="LevelTwoTextNode" presStyleLbl="node2" presStyleIdx="1" presStyleCnt="2" custScaleY="175928">
        <dgm:presLayoutVars>
          <dgm:chPref val="3"/>
        </dgm:presLayoutVars>
      </dgm:prSet>
      <dgm:spPr/>
      <dgm:t>
        <a:bodyPr/>
        <a:lstStyle/>
        <a:p>
          <a:endParaRPr lang="tr-TR"/>
        </a:p>
      </dgm:t>
    </dgm:pt>
    <dgm:pt modelId="{6436743E-3D9B-45BA-9BAE-D9DBB303704D}" type="pres">
      <dgm:prSet presAssocID="{3035252E-7C69-4245-A2FB-59527A3D4F61}" presName="level3hierChild" presStyleCnt="0"/>
      <dgm:spPr/>
    </dgm:pt>
  </dgm:ptLst>
  <dgm:cxnLst>
    <dgm:cxn modelId="{7CD04FFF-9B8F-4B46-A6EC-C2AB79266B1F}" type="presOf" srcId="{95335FB7-42B9-4642-98F7-D01802090B39}" destId="{020C89FE-66D5-4A2E-98DC-FE4AE685A65D}" srcOrd="0" destOrd="0" presId="urn:microsoft.com/office/officeart/2005/8/layout/hierarchy2"/>
    <dgm:cxn modelId="{C9BED201-379E-4DBD-A274-F2C798744B35}" type="presOf" srcId="{3035252E-7C69-4245-A2FB-59527A3D4F61}" destId="{98E82719-1CC9-4EE0-915C-86D364634EAE}" srcOrd="0" destOrd="0" presId="urn:microsoft.com/office/officeart/2005/8/layout/hierarchy2"/>
    <dgm:cxn modelId="{E41C9802-7D61-46E3-9BDF-93068B716337}" type="presOf" srcId="{10202409-BB02-45DD-B9B1-C7F94F893309}" destId="{F5AD374B-04CD-41C0-83F4-6CF71941C0DC}" srcOrd="0" destOrd="0" presId="urn:microsoft.com/office/officeart/2005/8/layout/hierarchy2"/>
    <dgm:cxn modelId="{F6E8875E-A849-47C7-A53C-4F82FAFCC124}" type="presOf" srcId="{AAC51BC3-8558-4E47-BEE3-F315CB2C6E79}" destId="{FC0713C7-A1E8-46F6-963C-02B417AA6667}" srcOrd="1" destOrd="0" presId="urn:microsoft.com/office/officeart/2005/8/layout/hierarchy2"/>
    <dgm:cxn modelId="{ADAE7444-E403-431C-9B0D-76C097AE8B2B}" srcId="{24A056FA-F1AD-4748-8BD1-AA496DEDCBD2}" destId="{75DB8754-34FF-4A00-B621-1C659B0C6F47}" srcOrd="0" destOrd="0" parTransId="{95335FB7-42B9-4642-98F7-D01802090B39}" sibTransId="{C521D3EC-E01A-4EEB-BAE9-C99AD1AC696D}"/>
    <dgm:cxn modelId="{9ED0E3F8-E2D3-40B0-80BF-78F3B4A2084F}" type="presOf" srcId="{24A056FA-F1AD-4748-8BD1-AA496DEDCBD2}" destId="{3D4871C9-F3EF-4134-918A-5CE8D23A33FF}" srcOrd="0" destOrd="0" presId="urn:microsoft.com/office/officeart/2005/8/layout/hierarchy2"/>
    <dgm:cxn modelId="{44C017B5-D4CA-448C-BF8D-6C97A71680DB}" type="presOf" srcId="{95335FB7-42B9-4642-98F7-D01802090B39}" destId="{E98EAAC0-17AB-4ED1-A89B-FB3AA5455159}" srcOrd="1" destOrd="0" presId="urn:microsoft.com/office/officeart/2005/8/layout/hierarchy2"/>
    <dgm:cxn modelId="{9B49DF9C-8CB5-4481-9396-45BB8E498C5F}" type="presOf" srcId="{AAC51BC3-8558-4E47-BEE3-F315CB2C6E79}" destId="{BEB31CC9-EEB8-415E-906D-FA69481B20DE}" srcOrd="0" destOrd="0" presId="urn:microsoft.com/office/officeart/2005/8/layout/hierarchy2"/>
    <dgm:cxn modelId="{8D034847-16AF-4803-8030-819127C33CA6}" type="presOf" srcId="{75DB8754-34FF-4A00-B621-1C659B0C6F47}" destId="{2C644FC5-EE71-4014-A1CF-8C8F2CB43C3F}" srcOrd="0" destOrd="0" presId="urn:microsoft.com/office/officeart/2005/8/layout/hierarchy2"/>
    <dgm:cxn modelId="{4369ED57-4617-4068-AB35-D8449D4B0DFA}" srcId="{10202409-BB02-45DD-B9B1-C7F94F893309}" destId="{24A056FA-F1AD-4748-8BD1-AA496DEDCBD2}" srcOrd="0" destOrd="0" parTransId="{D316BF88-AA09-4B4A-877E-5B5B595A9EE3}" sibTransId="{DA91A8B6-1368-44C6-901A-F18977BA3AF6}"/>
    <dgm:cxn modelId="{64680D68-4FB1-46E1-A9FF-CC9CF21E7B36}" srcId="{24A056FA-F1AD-4748-8BD1-AA496DEDCBD2}" destId="{3035252E-7C69-4245-A2FB-59527A3D4F61}" srcOrd="1" destOrd="0" parTransId="{AAC51BC3-8558-4E47-BEE3-F315CB2C6E79}" sibTransId="{D543535D-8FF2-48D2-9854-FCB82363054D}"/>
    <dgm:cxn modelId="{F7833A59-BDD2-4FF4-AE6E-6569C03B442B}" type="presParOf" srcId="{F5AD374B-04CD-41C0-83F4-6CF71941C0DC}" destId="{AECE0867-055D-46D7-BC0E-F9AA9DA8FACA}" srcOrd="0" destOrd="0" presId="urn:microsoft.com/office/officeart/2005/8/layout/hierarchy2"/>
    <dgm:cxn modelId="{779F4DD3-3B5E-43E4-ADD4-D27B95A504B0}" type="presParOf" srcId="{AECE0867-055D-46D7-BC0E-F9AA9DA8FACA}" destId="{3D4871C9-F3EF-4134-918A-5CE8D23A33FF}" srcOrd="0" destOrd="0" presId="urn:microsoft.com/office/officeart/2005/8/layout/hierarchy2"/>
    <dgm:cxn modelId="{D82571C3-1AC0-49B6-956E-DAEA93AD97DD}" type="presParOf" srcId="{AECE0867-055D-46D7-BC0E-F9AA9DA8FACA}" destId="{AE9D686E-880D-4A12-ADB8-59DCE28D20B3}" srcOrd="1" destOrd="0" presId="urn:microsoft.com/office/officeart/2005/8/layout/hierarchy2"/>
    <dgm:cxn modelId="{49E97DB1-EA52-4C2A-BABA-AA8E5703356B}" type="presParOf" srcId="{AE9D686E-880D-4A12-ADB8-59DCE28D20B3}" destId="{020C89FE-66D5-4A2E-98DC-FE4AE685A65D}" srcOrd="0" destOrd="0" presId="urn:microsoft.com/office/officeart/2005/8/layout/hierarchy2"/>
    <dgm:cxn modelId="{DC976713-06E2-44BA-A35B-4CEB2BB8E1FC}" type="presParOf" srcId="{020C89FE-66D5-4A2E-98DC-FE4AE685A65D}" destId="{E98EAAC0-17AB-4ED1-A89B-FB3AA5455159}" srcOrd="0" destOrd="0" presId="urn:microsoft.com/office/officeart/2005/8/layout/hierarchy2"/>
    <dgm:cxn modelId="{E51DB671-5791-4CE0-A594-FA62158FA02F}" type="presParOf" srcId="{AE9D686E-880D-4A12-ADB8-59DCE28D20B3}" destId="{E112D896-A1FD-4443-A451-71FB22A69948}" srcOrd="1" destOrd="0" presId="urn:microsoft.com/office/officeart/2005/8/layout/hierarchy2"/>
    <dgm:cxn modelId="{5A748426-9B99-44D3-A9A1-4E2C425EB98D}" type="presParOf" srcId="{E112D896-A1FD-4443-A451-71FB22A69948}" destId="{2C644FC5-EE71-4014-A1CF-8C8F2CB43C3F}" srcOrd="0" destOrd="0" presId="urn:microsoft.com/office/officeart/2005/8/layout/hierarchy2"/>
    <dgm:cxn modelId="{64B218A2-C11F-4CE1-B524-218B92FB3C1F}" type="presParOf" srcId="{E112D896-A1FD-4443-A451-71FB22A69948}" destId="{7E86B53E-0B59-4704-A953-7639190B090B}" srcOrd="1" destOrd="0" presId="urn:microsoft.com/office/officeart/2005/8/layout/hierarchy2"/>
    <dgm:cxn modelId="{F9C72440-9CBE-4CCA-9D22-288669EA0A0A}" type="presParOf" srcId="{AE9D686E-880D-4A12-ADB8-59DCE28D20B3}" destId="{BEB31CC9-EEB8-415E-906D-FA69481B20DE}" srcOrd="2" destOrd="0" presId="urn:microsoft.com/office/officeart/2005/8/layout/hierarchy2"/>
    <dgm:cxn modelId="{50E1B323-90F7-4818-AFEE-330B256A09CF}" type="presParOf" srcId="{BEB31CC9-EEB8-415E-906D-FA69481B20DE}" destId="{FC0713C7-A1E8-46F6-963C-02B417AA6667}" srcOrd="0" destOrd="0" presId="urn:microsoft.com/office/officeart/2005/8/layout/hierarchy2"/>
    <dgm:cxn modelId="{8CAFE647-C45B-46E0-88D2-A84C2116A12F}" type="presParOf" srcId="{AE9D686E-880D-4A12-ADB8-59DCE28D20B3}" destId="{C89F4AAF-0BA1-4275-8FBA-D13FE48A2FF3}" srcOrd="3" destOrd="0" presId="urn:microsoft.com/office/officeart/2005/8/layout/hierarchy2"/>
    <dgm:cxn modelId="{934FDDB8-AE0F-4D30-B7A2-0DF5F13D321E}" type="presParOf" srcId="{C89F4AAF-0BA1-4275-8FBA-D13FE48A2FF3}" destId="{98E82719-1CC9-4EE0-915C-86D364634EAE}" srcOrd="0" destOrd="0" presId="urn:microsoft.com/office/officeart/2005/8/layout/hierarchy2"/>
    <dgm:cxn modelId="{B43A8FEF-E2E3-49DE-AFBE-10ACEF800DE3}" type="presParOf" srcId="{C89F4AAF-0BA1-4275-8FBA-D13FE48A2FF3}" destId="{6436743E-3D9B-45BA-9BAE-D9DBB303704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5BCAA3-33D0-46D3-8B82-45F0F60F5D58}" type="doc">
      <dgm:prSet loTypeId="urn:microsoft.com/office/officeart/2005/8/layout/orgChart1" loCatId="hierarchy" qsTypeId="urn:microsoft.com/office/officeart/2005/8/quickstyle/simple3" qsCatId="simple" csTypeId="urn:microsoft.com/office/officeart/2005/8/colors/colorful4" csCatId="colorful" phldr="1"/>
      <dgm:spPr/>
      <dgm:t>
        <a:bodyPr/>
        <a:lstStyle/>
        <a:p>
          <a:endParaRPr lang="tr-TR"/>
        </a:p>
      </dgm:t>
    </dgm:pt>
    <dgm:pt modelId="{1B191738-2388-416B-BED6-443D6EBB0E13}">
      <dgm:prSet custT="1"/>
      <dgm:spPr/>
      <dgm:t>
        <a:bodyPr/>
        <a:lstStyle/>
        <a:p>
          <a:pPr algn="ctr" rtl="0"/>
          <a:r>
            <a:rPr lang="tr-TR" sz="2400" dirty="0" smtClean="0">
              <a:latin typeface="Cambria" panose="02040503050406030204" pitchFamily="18" charset="0"/>
            </a:rPr>
            <a:t>Duygu </a:t>
          </a:r>
          <a:r>
            <a:rPr lang="tr-TR" sz="2400" dirty="0" smtClean="0">
              <a:latin typeface="Cambria" panose="02040503050406030204" pitchFamily="18" charset="0"/>
            </a:rPr>
            <a:t>davranış  </a:t>
          </a:r>
          <a:r>
            <a:rPr lang="tr-TR" sz="2400" dirty="0" smtClean="0">
              <a:latin typeface="Cambria" panose="02040503050406030204" pitchFamily="18" charset="0"/>
            </a:rPr>
            <a:t>bozuklukları  olan çocuklar  iki  önemli  gruba  ayrılmaktadırlar:</a:t>
          </a:r>
          <a:endParaRPr lang="tr-TR" sz="2400" dirty="0">
            <a:latin typeface="Cambria" panose="02040503050406030204" pitchFamily="18" charset="0"/>
          </a:endParaRPr>
        </a:p>
      </dgm:t>
    </dgm:pt>
    <dgm:pt modelId="{55B6DE82-1C38-4983-85B6-0E84EB494923}" type="parTrans" cxnId="{9A90C1F2-7F64-4222-9E84-568BEB0D77DB}">
      <dgm:prSet/>
      <dgm:spPr/>
      <dgm:t>
        <a:bodyPr/>
        <a:lstStyle/>
        <a:p>
          <a:pPr algn="ctr"/>
          <a:endParaRPr lang="tr-TR" sz="2000">
            <a:latin typeface="Cambria" panose="02040503050406030204" pitchFamily="18" charset="0"/>
          </a:endParaRPr>
        </a:p>
      </dgm:t>
    </dgm:pt>
    <dgm:pt modelId="{A380A108-9E1A-4AF5-884F-A7B1018E2A89}" type="sibTrans" cxnId="{9A90C1F2-7F64-4222-9E84-568BEB0D77DB}">
      <dgm:prSet/>
      <dgm:spPr/>
      <dgm:t>
        <a:bodyPr/>
        <a:lstStyle/>
        <a:p>
          <a:pPr algn="ctr"/>
          <a:endParaRPr lang="tr-TR" sz="2000">
            <a:latin typeface="Cambria" panose="02040503050406030204" pitchFamily="18" charset="0"/>
          </a:endParaRPr>
        </a:p>
      </dgm:t>
    </dgm:pt>
    <dgm:pt modelId="{3BF987D7-DA38-4FD0-B90E-CC8F8551E38C}">
      <dgm:prSet custT="1"/>
      <dgm:spPr/>
      <dgm:t>
        <a:bodyPr/>
        <a:lstStyle/>
        <a:p>
          <a:pPr algn="ctr" rtl="0"/>
          <a:r>
            <a:rPr lang="tr-TR" sz="2400" dirty="0" smtClean="0">
              <a:latin typeface="Cambria" panose="02040503050406030204" pitchFamily="18" charset="0"/>
            </a:rPr>
            <a:t>Dışa  yönelim bozuklukları</a:t>
          </a:r>
          <a:endParaRPr lang="tr-TR" sz="2400" dirty="0"/>
        </a:p>
      </dgm:t>
    </dgm:pt>
    <dgm:pt modelId="{424831C0-C20A-4CCB-85B6-739082056A3F}" type="parTrans" cxnId="{6C9B7DA6-EF7D-43FB-86BB-028B77B359E1}">
      <dgm:prSet/>
      <dgm:spPr/>
      <dgm:t>
        <a:bodyPr/>
        <a:lstStyle/>
        <a:p>
          <a:pPr algn="ctr"/>
          <a:endParaRPr lang="tr-TR" sz="2000"/>
        </a:p>
      </dgm:t>
    </dgm:pt>
    <dgm:pt modelId="{4366D272-4AB1-42C5-A3BC-32B40440E033}" type="sibTrans" cxnId="{6C9B7DA6-EF7D-43FB-86BB-028B77B359E1}">
      <dgm:prSet/>
      <dgm:spPr/>
      <dgm:t>
        <a:bodyPr/>
        <a:lstStyle/>
        <a:p>
          <a:pPr algn="ctr"/>
          <a:endParaRPr lang="tr-TR" sz="2000"/>
        </a:p>
      </dgm:t>
    </dgm:pt>
    <dgm:pt modelId="{40B2435D-98D3-415B-9F5B-9136A149D72E}">
      <dgm:prSet custT="1"/>
      <dgm:spPr/>
      <dgm:t>
        <a:bodyPr/>
        <a:lstStyle/>
        <a:p>
          <a:pPr algn="ctr" rtl="0"/>
          <a:r>
            <a:rPr lang="tr-TR" sz="2400" dirty="0" smtClean="0">
              <a:latin typeface="Cambria" panose="02040503050406030204" pitchFamily="18" charset="0"/>
            </a:rPr>
            <a:t>İçe  </a:t>
          </a:r>
          <a:r>
            <a:rPr lang="tr-TR" sz="2400" smtClean="0">
              <a:latin typeface="Cambria" panose="02040503050406030204" pitchFamily="18" charset="0"/>
            </a:rPr>
            <a:t>yönelim  bozukluklar</a:t>
          </a:r>
          <a:endParaRPr lang="tr-TR" sz="2400" dirty="0"/>
        </a:p>
      </dgm:t>
    </dgm:pt>
    <dgm:pt modelId="{6AB5BB0C-76A2-428D-8CBA-95F1D3C3A62D}" type="parTrans" cxnId="{30D71C69-CE42-4B96-9100-36C2BCD50BBF}">
      <dgm:prSet/>
      <dgm:spPr/>
      <dgm:t>
        <a:bodyPr/>
        <a:lstStyle/>
        <a:p>
          <a:pPr algn="ctr"/>
          <a:endParaRPr lang="tr-TR" sz="2000"/>
        </a:p>
      </dgm:t>
    </dgm:pt>
    <dgm:pt modelId="{8D403B9B-3C1F-4A41-A759-DC7D327841A5}" type="sibTrans" cxnId="{30D71C69-CE42-4B96-9100-36C2BCD50BBF}">
      <dgm:prSet/>
      <dgm:spPr/>
      <dgm:t>
        <a:bodyPr/>
        <a:lstStyle/>
        <a:p>
          <a:pPr algn="ctr"/>
          <a:endParaRPr lang="tr-TR" sz="2000"/>
        </a:p>
      </dgm:t>
    </dgm:pt>
    <dgm:pt modelId="{26A4EA6E-5DE8-494B-BE05-A25B152A1B8A}" type="pres">
      <dgm:prSet presAssocID="{5F5BCAA3-33D0-46D3-8B82-45F0F60F5D58}" presName="hierChild1" presStyleCnt="0">
        <dgm:presLayoutVars>
          <dgm:orgChart val="1"/>
          <dgm:chPref val="1"/>
          <dgm:dir/>
          <dgm:animOne val="branch"/>
          <dgm:animLvl val="lvl"/>
          <dgm:resizeHandles/>
        </dgm:presLayoutVars>
      </dgm:prSet>
      <dgm:spPr/>
      <dgm:t>
        <a:bodyPr/>
        <a:lstStyle/>
        <a:p>
          <a:endParaRPr lang="tr-TR"/>
        </a:p>
      </dgm:t>
    </dgm:pt>
    <dgm:pt modelId="{96A7AD6A-1858-430C-B2E0-361EECA4B070}" type="pres">
      <dgm:prSet presAssocID="{1B191738-2388-416B-BED6-443D6EBB0E13}" presName="hierRoot1" presStyleCnt="0">
        <dgm:presLayoutVars>
          <dgm:hierBranch val="init"/>
        </dgm:presLayoutVars>
      </dgm:prSet>
      <dgm:spPr/>
    </dgm:pt>
    <dgm:pt modelId="{EE4291A6-68A9-406D-9102-32D894656143}" type="pres">
      <dgm:prSet presAssocID="{1B191738-2388-416B-BED6-443D6EBB0E13}" presName="rootComposite1" presStyleCnt="0"/>
      <dgm:spPr/>
    </dgm:pt>
    <dgm:pt modelId="{D13A3053-3127-4AAA-9711-0E0DC90F320E}" type="pres">
      <dgm:prSet presAssocID="{1B191738-2388-416B-BED6-443D6EBB0E13}" presName="rootText1" presStyleLbl="node0" presStyleIdx="0" presStyleCnt="1">
        <dgm:presLayoutVars>
          <dgm:chPref val="3"/>
        </dgm:presLayoutVars>
      </dgm:prSet>
      <dgm:spPr/>
      <dgm:t>
        <a:bodyPr/>
        <a:lstStyle/>
        <a:p>
          <a:endParaRPr lang="tr-TR"/>
        </a:p>
      </dgm:t>
    </dgm:pt>
    <dgm:pt modelId="{43B101A6-9813-4F2F-83A4-9BAC29CD9BB8}" type="pres">
      <dgm:prSet presAssocID="{1B191738-2388-416B-BED6-443D6EBB0E13}" presName="rootConnector1" presStyleLbl="node1" presStyleIdx="0" presStyleCnt="0"/>
      <dgm:spPr/>
      <dgm:t>
        <a:bodyPr/>
        <a:lstStyle/>
        <a:p>
          <a:endParaRPr lang="tr-TR"/>
        </a:p>
      </dgm:t>
    </dgm:pt>
    <dgm:pt modelId="{E710D505-6782-43C1-AEF8-D2DA5B21AADB}" type="pres">
      <dgm:prSet presAssocID="{1B191738-2388-416B-BED6-443D6EBB0E13}" presName="hierChild2" presStyleCnt="0"/>
      <dgm:spPr/>
    </dgm:pt>
    <dgm:pt modelId="{C0323A84-BA0D-453E-AA3A-B06CF04DF2E7}" type="pres">
      <dgm:prSet presAssocID="{424831C0-C20A-4CCB-85B6-739082056A3F}" presName="Name37" presStyleLbl="parChTrans1D2" presStyleIdx="0" presStyleCnt="2"/>
      <dgm:spPr/>
    </dgm:pt>
    <dgm:pt modelId="{9D0ACBB0-71BA-4AFD-B7B0-F1506F389437}" type="pres">
      <dgm:prSet presAssocID="{3BF987D7-DA38-4FD0-B90E-CC8F8551E38C}" presName="hierRoot2" presStyleCnt="0">
        <dgm:presLayoutVars>
          <dgm:hierBranch val="init"/>
        </dgm:presLayoutVars>
      </dgm:prSet>
      <dgm:spPr/>
    </dgm:pt>
    <dgm:pt modelId="{8DD3DC0C-84FC-4A9A-B718-05835FB278C1}" type="pres">
      <dgm:prSet presAssocID="{3BF987D7-DA38-4FD0-B90E-CC8F8551E38C}" presName="rootComposite" presStyleCnt="0"/>
      <dgm:spPr/>
    </dgm:pt>
    <dgm:pt modelId="{06CBB9E6-9708-4E94-9996-F86D280901F5}" type="pres">
      <dgm:prSet presAssocID="{3BF987D7-DA38-4FD0-B90E-CC8F8551E38C}" presName="rootText" presStyleLbl="node2" presStyleIdx="0" presStyleCnt="2">
        <dgm:presLayoutVars>
          <dgm:chPref val="3"/>
        </dgm:presLayoutVars>
      </dgm:prSet>
      <dgm:spPr/>
      <dgm:t>
        <a:bodyPr/>
        <a:lstStyle/>
        <a:p>
          <a:endParaRPr lang="tr-TR"/>
        </a:p>
      </dgm:t>
    </dgm:pt>
    <dgm:pt modelId="{D91EA41D-9024-4623-B008-3F18C2E4B825}" type="pres">
      <dgm:prSet presAssocID="{3BF987D7-DA38-4FD0-B90E-CC8F8551E38C}" presName="rootConnector" presStyleLbl="node2" presStyleIdx="0" presStyleCnt="2"/>
      <dgm:spPr/>
      <dgm:t>
        <a:bodyPr/>
        <a:lstStyle/>
        <a:p>
          <a:endParaRPr lang="tr-TR"/>
        </a:p>
      </dgm:t>
    </dgm:pt>
    <dgm:pt modelId="{E907A4C9-85AA-46FA-BB97-5D65693B3A14}" type="pres">
      <dgm:prSet presAssocID="{3BF987D7-DA38-4FD0-B90E-CC8F8551E38C}" presName="hierChild4" presStyleCnt="0"/>
      <dgm:spPr/>
    </dgm:pt>
    <dgm:pt modelId="{D2C6AB5B-C159-4A8B-B1C7-9D07F7349646}" type="pres">
      <dgm:prSet presAssocID="{3BF987D7-DA38-4FD0-B90E-CC8F8551E38C}" presName="hierChild5" presStyleCnt="0"/>
      <dgm:spPr/>
    </dgm:pt>
    <dgm:pt modelId="{FA87EEEF-6586-48E6-9CB5-7E58D94B7ED6}" type="pres">
      <dgm:prSet presAssocID="{6AB5BB0C-76A2-428D-8CBA-95F1D3C3A62D}" presName="Name37" presStyleLbl="parChTrans1D2" presStyleIdx="1" presStyleCnt="2"/>
      <dgm:spPr/>
    </dgm:pt>
    <dgm:pt modelId="{33AB2081-C0F3-46A6-9450-6C19A8AF2280}" type="pres">
      <dgm:prSet presAssocID="{40B2435D-98D3-415B-9F5B-9136A149D72E}" presName="hierRoot2" presStyleCnt="0">
        <dgm:presLayoutVars>
          <dgm:hierBranch val="init"/>
        </dgm:presLayoutVars>
      </dgm:prSet>
      <dgm:spPr/>
    </dgm:pt>
    <dgm:pt modelId="{0B2E0B66-894A-4491-8C3D-B7968ADAD7FA}" type="pres">
      <dgm:prSet presAssocID="{40B2435D-98D3-415B-9F5B-9136A149D72E}" presName="rootComposite" presStyleCnt="0"/>
      <dgm:spPr/>
    </dgm:pt>
    <dgm:pt modelId="{8F0CE39C-C1EB-4267-9FCA-5EB332753EBE}" type="pres">
      <dgm:prSet presAssocID="{40B2435D-98D3-415B-9F5B-9136A149D72E}" presName="rootText" presStyleLbl="node2" presStyleIdx="1" presStyleCnt="2">
        <dgm:presLayoutVars>
          <dgm:chPref val="3"/>
        </dgm:presLayoutVars>
      </dgm:prSet>
      <dgm:spPr/>
      <dgm:t>
        <a:bodyPr/>
        <a:lstStyle/>
        <a:p>
          <a:endParaRPr lang="tr-TR"/>
        </a:p>
      </dgm:t>
    </dgm:pt>
    <dgm:pt modelId="{2139B34E-87C7-487C-8002-B4C11D67858F}" type="pres">
      <dgm:prSet presAssocID="{40B2435D-98D3-415B-9F5B-9136A149D72E}" presName="rootConnector" presStyleLbl="node2" presStyleIdx="1" presStyleCnt="2"/>
      <dgm:spPr/>
      <dgm:t>
        <a:bodyPr/>
        <a:lstStyle/>
        <a:p>
          <a:endParaRPr lang="tr-TR"/>
        </a:p>
      </dgm:t>
    </dgm:pt>
    <dgm:pt modelId="{BB7A2222-AB93-4E38-9552-5C3F285E20DB}" type="pres">
      <dgm:prSet presAssocID="{40B2435D-98D3-415B-9F5B-9136A149D72E}" presName="hierChild4" presStyleCnt="0"/>
      <dgm:spPr/>
    </dgm:pt>
    <dgm:pt modelId="{89E2C58E-235C-411E-A869-E971E0984B83}" type="pres">
      <dgm:prSet presAssocID="{40B2435D-98D3-415B-9F5B-9136A149D72E}" presName="hierChild5" presStyleCnt="0"/>
      <dgm:spPr/>
    </dgm:pt>
    <dgm:pt modelId="{6CCE4CBF-2183-48E8-836A-496F3E7D5462}" type="pres">
      <dgm:prSet presAssocID="{1B191738-2388-416B-BED6-443D6EBB0E13}" presName="hierChild3" presStyleCnt="0"/>
      <dgm:spPr/>
    </dgm:pt>
  </dgm:ptLst>
  <dgm:cxnLst>
    <dgm:cxn modelId="{E21E2F6C-98C7-481D-AF68-00C3F128DDF0}" type="presOf" srcId="{40B2435D-98D3-415B-9F5B-9136A149D72E}" destId="{8F0CE39C-C1EB-4267-9FCA-5EB332753EBE}" srcOrd="0" destOrd="0" presId="urn:microsoft.com/office/officeart/2005/8/layout/orgChart1"/>
    <dgm:cxn modelId="{30D71C69-CE42-4B96-9100-36C2BCD50BBF}" srcId="{1B191738-2388-416B-BED6-443D6EBB0E13}" destId="{40B2435D-98D3-415B-9F5B-9136A149D72E}" srcOrd="1" destOrd="0" parTransId="{6AB5BB0C-76A2-428D-8CBA-95F1D3C3A62D}" sibTransId="{8D403B9B-3C1F-4A41-A759-DC7D327841A5}"/>
    <dgm:cxn modelId="{0A74E62C-14E0-4189-89E1-74869BE975E9}" type="presOf" srcId="{3BF987D7-DA38-4FD0-B90E-CC8F8551E38C}" destId="{D91EA41D-9024-4623-B008-3F18C2E4B825}" srcOrd="1" destOrd="0" presId="urn:microsoft.com/office/officeart/2005/8/layout/orgChart1"/>
    <dgm:cxn modelId="{0B6F1A0B-DBEA-4451-9F75-6A3DBA539930}" type="presOf" srcId="{424831C0-C20A-4CCB-85B6-739082056A3F}" destId="{C0323A84-BA0D-453E-AA3A-B06CF04DF2E7}" srcOrd="0" destOrd="0" presId="urn:microsoft.com/office/officeart/2005/8/layout/orgChart1"/>
    <dgm:cxn modelId="{6C9B7DA6-EF7D-43FB-86BB-028B77B359E1}" srcId="{1B191738-2388-416B-BED6-443D6EBB0E13}" destId="{3BF987D7-DA38-4FD0-B90E-CC8F8551E38C}" srcOrd="0" destOrd="0" parTransId="{424831C0-C20A-4CCB-85B6-739082056A3F}" sibTransId="{4366D272-4AB1-42C5-A3BC-32B40440E033}"/>
    <dgm:cxn modelId="{EC0F52CA-90C6-45C2-9F4C-CFF29572F66E}" type="presOf" srcId="{40B2435D-98D3-415B-9F5B-9136A149D72E}" destId="{2139B34E-87C7-487C-8002-B4C11D67858F}" srcOrd="1" destOrd="0" presId="urn:microsoft.com/office/officeart/2005/8/layout/orgChart1"/>
    <dgm:cxn modelId="{9A90C1F2-7F64-4222-9E84-568BEB0D77DB}" srcId="{5F5BCAA3-33D0-46D3-8B82-45F0F60F5D58}" destId="{1B191738-2388-416B-BED6-443D6EBB0E13}" srcOrd="0" destOrd="0" parTransId="{55B6DE82-1C38-4983-85B6-0E84EB494923}" sibTransId="{A380A108-9E1A-4AF5-884F-A7B1018E2A89}"/>
    <dgm:cxn modelId="{663FD8C7-4476-4FB0-A687-FCB47FD5074D}" type="presOf" srcId="{3BF987D7-DA38-4FD0-B90E-CC8F8551E38C}" destId="{06CBB9E6-9708-4E94-9996-F86D280901F5}" srcOrd="0" destOrd="0" presId="urn:microsoft.com/office/officeart/2005/8/layout/orgChart1"/>
    <dgm:cxn modelId="{3D771803-FEA1-4CFA-8322-A352961488B2}" type="presOf" srcId="{1B191738-2388-416B-BED6-443D6EBB0E13}" destId="{43B101A6-9813-4F2F-83A4-9BAC29CD9BB8}" srcOrd="1" destOrd="0" presId="urn:microsoft.com/office/officeart/2005/8/layout/orgChart1"/>
    <dgm:cxn modelId="{AC04D12E-A00F-4D30-9880-E0A0C0293742}" type="presOf" srcId="{1B191738-2388-416B-BED6-443D6EBB0E13}" destId="{D13A3053-3127-4AAA-9711-0E0DC90F320E}" srcOrd="0" destOrd="0" presId="urn:microsoft.com/office/officeart/2005/8/layout/orgChart1"/>
    <dgm:cxn modelId="{B11C28D6-7185-46B5-BB26-732153FB6D92}" type="presOf" srcId="{6AB5BB0C-76A2-428D-8CBA-95F1D3C3A62D}" destId="{FA87EEEF-6586-48E6-9CB5-7E58D94B7ED6}" srcOrd="0" destOrd="0" presId="urn:microsoft.com/office/officeart/2005/8/layout/orgChart1"/>
    <dgm:cxn modelId="{71642D9F-82B8-4709-A287-8936925E34A6}" type="presOf" srcId="{5F5BCAA3-33D0-46D3-8B82-45F0F60F5D58}" destId="{26A4EA6E-5DE8-494B-BE05-A25B152A1B8A}" srcOrd="0" destOrd="0" presId="urn:microsoft.com/office/officeart/2005/8/layout/orgChart1"/>
    <dgm:cxn modelId="{FBA2576B-E3B6-4FC1-B616-E6C4E5F691C1}" type="presParOf" srcId="{26A4EA6E-5DE8-494B-BE05-A25B152A1B8A}" destId="{96A7AD6A-1858-430C-B2E0-361EECA4B070}" srcOrd="0" destOrd="0" presId="urn:microsoft.com/office/officeart/2005/8/layout/orgChart1"/>
    <dgm:cxn modelId="{2C678EED-DEB1-4283-9E86-7FD2711E8E10}" type="presParOf" srcId="{96A7AD6A-1858-430C-B2E0-361EECA4B070}" destId="{EE4291A6-68A9-406D-9102-32D894656143}" srcOrd="0" destOrd="0" presId="urn:microsoft.com/office/officeart/2005/8/layout/orgChart1"/>
    <dgm:cxn modelId="{AEE868D0-E0E3-4C52-BB22-4A12EBEE4CDB}" type="presParOf" srcId="{EE4291A6-68A9-406D-9102-32D894656143}" destId="{D13A3053-3127-4AAA-9711-0E0DC90F320E}" srcOrd="0" destOrd="0" presId="urn:microsoft.com/office/officeart/2005/8/layout/orgChart1"/>
    <dgm:cxn modelId="{441D5C50-ADBC-4F23-BD4E-706F149A9E9D}" type="presParOf" srcId="{EE4291A6-68A9-406D-9102-32D894656143}" destId="{43B101A6-9813-4F2F-83A4-9BAC29CD9BB8}" srcOrd="1" destOrd="0" presId="urn:microsoft.com/office/officeart/2005/8/layout/orgChart1"/>
    <dgm:cxn modelId="{F279EC52-6247-4D77-928D-1E4DFAEF1743}" type="presParOf" srcId="{96A7AD6A-1858-430C-B2E0-361EECA4B070}" destId="{E710D505-6782-43C1-AEF8-D2DA5B21AADB}" srcOrd="1" destOrd="0" presId="urn:microsoft.com/office/officeart/2005/8/layout/orgChart1"/>
    <dgm:cxn modelId="{3B918D74-F197-452B-AB0B-602D6B297047}" type="presParOf" srcId="{E710D505-6782-43C1-AEF8-D2DA5B21AADB}" destId="{C0323A84-BA0D-453E-AA3A-B06CF04DF2E7}" srcOrd="0" destOrd="0" presId="urn:microsoft.com/office/officeart/2005/8/layout/orgChart1"/>
    <dgm:cxn modelId="{7944F282-4207-4564-A96B-ED7674EE9631}" type="presParOf" srcId="{E710D505-6782-43C1-AEF8-D2DA5B21AADB}" destId="{9D0ACBB0-71BA-4AFD-B7B0-F1506F389437}" srcOrd="1" destOrd="0" presId="urn:microsoft.com/office/officeart/2005/8/layout/orgChart1"/>
    <dgm:cxn modelId="{E010508E-23E3-41F6-BC78-83E8677B6AE2}" type="presParOf" srcId="{9D0ACBB0-71BA-4AFD-B7B0-F1506F389437}" destId="{8DD3DC0C-84FC-4A9A-B718-05835FB278C1}" srcOrd="0" destOrd="0" presId="urn:microsoft.com/office/officeart/2005/8/layout/orgChart1"/>
    <dgm:cxn modelId="{C03E1A7E-9E40-4B59-BB26-1A5AAADD27AC}" type="presParOf" srcId="{8DD3DC0C-84FC-4A9A-B718-05835FB278C1}" destId="{06CBB9E6-9708-4E94-9996-F86D280901F5}" srcOrd="0" destOrd="0" presId="urn:microsoft.com/office/officeart/2005/8/layout/orgChart1"/>
    <dgm:cxn modelId="{7333DBC4-2BE5-49E2-8162-5E5FDD011428}" type="presParOf" srcId="{8DD3DC0C-84FC-4A9A-B718-05835FB278C1}" destId="{D91EA41D-9024-4623-B008-3F18C2E4B825}" srcOrd="1" destOrd="0" presId="urn:microsoft.com/office/officeart/2005/8/layout/orgChart1"/>
    <dgm:cxn modelId="{4049A96B-1BB3-46E3-83CB-86F4401239B4}" type="presParOf" srcId="{9D0ACBB0-71BA-4AFD-B7B0-F1506F389437}" destId="{E907A4C9-85AA-46FA-BB97-5D65693B3A14}" srcOrd="1" destOrd="0" presId="urn:microsoft.com/office/officeart/2005/8/layout/orgChart1"/>
    <dgm:cxn modelId="{B3E46975-6245-4ACB-A217-EBED345A2709}" type="presParOf" srcId="{9D0ACBB0-71BA-4AFD-B7B0-F1506F389437}" destId="{D2C6AB5B-C159-4A8B-B1C7-9D07F7349646}" srcOrd="2" destOrd="0" presId="urn:microsoft.com/office/officeart/2005/8/layout/orgChart1"/>
    <dgm:cxn modelId="{A264C1FC-1F47-48B9-BBA5-B44D46A63576}" type="presParOf" srcId="{E710D505-6782-43C1-AEF8-D2DA5B21AADB}" destId="{FA87EEEF-6586-48E6-9CB5-7E58D94B7ED6}" srcOrd="2" destOrd="0" presId="urn:microsoft.com/office/officeart/2005/8/layout/orgChart1"/>
    <dgm:cxn modelId="{810683E6-6957-4C3B-96FC-167477B9EBEA}" type="presParOf" srcId="{E710D505-6782-43C1-AEF8-D2DA5B21AADB}" destId="{33AB2081-C0F3-46A6-9450-6C19A8AF2280}" srcOrd="3" destOrd="0" presId="urn:microsoft.com/office/officeart/2005/8/layout/orgChart1"/>
    <dgm:cxn modelId="{E6BCC631-A79B-43BB-A6C0-53912CD1E9E4}" type="presParOf" srcId="{33AB2081-C0F3-46A6-9450-6C19A8AF2280}" destId="{0B2E0B66-894A-4491-8C3D-B7968ADAD7FA}" srcOrd="0" destOrd="0" presId="urn:microsoft.com/office/officeart/2005/8/layout/orgChart1"/>
    <dgm:cxn modelId="{1799000C-F858-46D4-84F7-79F52939FF4D}" type="presParOf" srcId="{0B2E0B66-894A-4491-8C3D-B7968ADAD7FA}" destId="{8F0CE39C-C1EB-4267-9FCA-5EB332753EBE}" srcOrd="0" destOrd="0" presId="urn:microsoft.com/office/officeart/2005/8/layout/orgChart1"/>
    <dgm:cxn modelId="{335215E1-55DE-4833-8C9E-93FE0F4CA62C}" type="presParOf" srcId="{0B2E0B66-894A-4491-8C3D-B7968ADAD7FA}" destId="{2139B34E-87C7-487C-8002-B4C11D67858F}" srcOrd="1" destOrd="0" presId="urn:microsoft.com/office/officeart/2005/8/layout/orgChart1"/>
    <dgm:cxn modelId="{F36B31D7-D4B7-4B27-91A9-7384856C776A}" type="presParOf" srcId="{33AB2081-C0F3-46A6-9450-6C19A8AF2280}" destId="{BB7A2222-AB93-4E38-9552-5C3F285E20DB}" srcOrd="1" destOrd="0" presId="urn:microsoft.com/office/officeart/2005/8/layout/orgChart1"/>
    <dgm:cxn modelId="{48A8EDE7-D806-4229-9FC0-6E47134C205B}" type="presParOf" srcId="{33AB2081-C0F3-46A6-9450-6C19A8AF2280}" destId="{89E2C58E-235C-411E-A869-E971E0984B83}" srcOrd="2" destOrd="0" presId="urn:microsoft.com/office/officeart/2005/8/layout/orgChart1"/>
    <dgm:cxn modelId="{832270B8-D27B-4239-B25E-AD8146A6486B}" type="presParOf" srcId="{96A7AD6A-1858-430C-B2E0-361EECA4B070}" destId="{6CCE4CBF-2183-48E8-836A-496F3E7D546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AA9500-1081-4731-9EDA-51518E178EE3}" type="doc">
      <dgm:prSet loTypeId="urn:microsoft.com/office/officeart/2005/8/layout/hList6" loCatId="list" qsTypeId="urn:microsoft.com/office/officeart/2005/8/quickstyle/simple3" qsCatId="simple" csTypeId="urn:microsoft.com/office/officeart/2005/8/colors/colorful2" csCatId="colorful" phldr="1"/>
      <dgm:spPr/>
      <dgm:t>
        <a:bodyPr/>
        <a:lstStyle/>
        <a:p>
          <a:endParaRPr lang="tr-TR"/>
        </a:p>
      </dgm:t>
    </dgm:pt>
    <dgm:pt modelId="{9676E33F-4080-4830-9D76-E152879062D7}">
      <dgm:prSet custT="1"/>
      <dgm:spPr/>
      <dgm:t>
        <a:bodyPr/>
        <a:lstStyle/>
        <a:p>
          <a:pPr rtl="0"/>
          <a:r>
            <a:rPr lang="tr-TR" sz="2400" dirty="0" smtClean="0">
              <a:latin typeface="Cambria" panose="02040503050406030204" pitchFamily="18" charset="0"/>
            </a:rPr>
            <a:t>Duygu  davranış  bozuklukları  sergileyen  çocukların %50 den fazlasının öğrenme  güçlüğü  sergilediklerini  göstermiştir.</a:t>
          </a:r>
          <a:endParaRPr lang="tr-TR" sz="2400" dirty="0">
            <a:latin typeface="Cambria" panose="02040503050406030204" pitchFamily="18" charset="0"/>
          </a:endParaRPr>
        </a:p>
      </dgm:t>
    </dgm:pt>
    <dgm:pt modelId="{08205A8B-8DE9-4629-99F4-42546A15C124}" type="parTrans" cxnId="{F6463A6A-4B45-4C20-A210-E80FC7355ACD}">
      <dgm:prSet/>
      <dgm:spPr/>
      <dgm:t>
        <a:bodyPr/>
        <a:lstStyle/>
        <a:p>
          <a:endParaRPr lang="tr-TR" sz="2400">
            <a:latin typeface="Cambria" panose="02040503050406030204" pitchFamily="18" charset="0"/>
          </a:endParaRPr>
        </a:p>
      </dgm:t>
    </dgm:pt>
    <dgm:pt modelId="{64FB6E52-1FF5-4973-9069-0C8B60DF4FE9}" type="sibTrans" cxnId="{F6463A6A-4B45-4C20-A210-E80FC7355ACD}">
      <dgm:prSet/>
      <dgm:spPr/>
      <dgm:t>
        <a:bodyPr/>
        <a:lstStyle/>
        <a:p>
          <a:endParaRPr lang="tr-TR" sz="2400">
            <a:latin typeface="Cambria" panose="02040503050406030204" pitchFamily="18" charset="0"/>
          </a:endParaRPr>
        </a:p>
      </dgm:t>
    </dgm:pt>
    <dgm:pt modelId="{DC89D872-9BA6-4A93-9037-C303752439A7}">
      <dgm:prSet custT="1"/>
      <dgm:spPr/>
      <dgm:t>
        <a:bodyPr/>
        <a:lstStyle/>
        <a:p>
          <a:pPr rtl="0"/>
          <a:r>
            <a:rPr lang="tr-TR" sz="2400" dirty="0" smtClean="0">
              <a:latin typeface="Cambria" panose="02040503050406030204" pitchFamily="18" charset="0"/>
            </a:rPr>
            <a:t>Dışa yönelim bozuklukları plan çocukların akademik problem sergileme olasılığı içe yönelim gösteren çocuklara göre daha fazladır.</a:t>
          </a:r>
          <a:endParaRPr lang="tr-TR" sz="2400" dirty="0">
            <a:latin typeface="Cambria" panose="02040503050406030204" pitchFamily="18" charset="0"/>
          </a:endParaRPr>
        </a:p>
      </dgm:t>
    </dgm:pt>
    <dgm:pt modelId="{0AFBB5B1-4FF6-44DD-B75E-018E85D78B3C}" type="parTrans" cxnId="{B926A544-B5DC-463F-894F-73A3EDECB9CD}">
      <dgm:prSet/>
      <dgm:spPr/>
      <dgm:t>
        <a:bodyPr/>
        <a:lstStyle/>
        <a:p>
          <a:endParaRPr lang="tr-TR" sz="2400">
            <a:latin typeface="Cambria" panose="02040503050406030204" pitchFamily="18" charset="0"/>
          </a:endParaRPr>
        </a:p>
      </dgm:t>
    </dgm:pt>
    <dgm:pt modelId="{70CD0F74-1314-48EE-B1C3-FD14CED9A53F}" type="sibTrans" cxnId="{B926A544-B5DC-463F-894F-73A3EDECB9CD}">
      <dgm:prSet/>
      <dgm:spPr/>
      <dgm:t>
        <a:bodyPr/>
        <a:lstStyle/>
        <a:p>
          <a:endParaRPr lang="tr-TR" sz="2400">
            <a:latin typeface="Cambria" panose="02040503050406030204" pitchFamily="18" charset="0"/>
          </a:endParaRPr>
        </a:p>
      </dgm:t>
    </dgm:pt>
    <dgm:pt modelId="{7B5051CE-20C1-4380-87F4-F0282BB8217A}">
      <dgm:prSet custT="1"/>
      <dgm:spPr/>
      <dgm:t>
        <a:bodyPr/>
        <a:lstStyle/>
        <a:p>
          <a:pPr rtl="0"/>
          <a:r>
            <a:rPr lang="tr-TR" sz="2400" dirty="0" err="1" smtClean="0">
              <a:latin typeface="Cambria" panose="02040503050406030204" pitchFamily="18" charset="0"/>
            </a:rPr>
            <a:t>Antisosyal</a:t>
          </a:r>
          <a:r>
            <a:rPr lang="tr-TR" sz="2400" dirty="0" smtClean="0">
              <a:latin typeface="Cambria" panose="02040503050406030204" pitchFamily="18" charset="0"/>
            </a:rPr>
            <a:t> davranış gösteren çocuklar, diğer çocuklara göre akademik etkinliklerde daha az vakit geçirmektedir.</a:t>
          </a:r>
          <a:endParaRPr lang="tr-TR" sz="2400" dirty="0">
            <a:latin typeface="Cambria" panose="02040503050406030204" pitchFamily="18" charset="0"/>
          </a:endParaRPr>
        </a:p>
      </dgm:t>
    </dgm:pt>
    <dgm:pt modelId="{75464D22-7E30-4826-87FB-B8AA75EB128C}" type="parTrans" cxnId="{AB5CBBD0-8E48-40E9-9BB7-63A3E08183AE}">
      <dgm:prSet/>
      <dgm:spPr/>
      <dgm:t>
        <a:bodyPr/>
        <a:lstStyle/>
        <a:p>
          <a:endParaRPr lang="tr-TR" sz="2400">
            <a:latin typeface="Cambria" panose="02040503050406030204" pitchFamily="18" charset="0"/>
          </a:endParaRPr>
        </a:p>
      </dgm:t>
    </dgm:pt>
    <dgm:pt modelId="{184AC830-53EA-4733-A988-EE52BB8CDF8D}" type="sibTrans" cxnId="{AB5CBBD0-8E48-40E9-9BB7-63A3E08183AE}">
      <dgm:prSet/>
      <dgm:spPr/>
      <dgm:t>
        <a:bodyPr/>
        <a:lstStyle/>
        <a:p>
          <a:endParaRPr lang="tr-TR" sz="2400">
            <a:latin typeface="Cambria" panose="02040503050406030204" pitchFamily="18" charset="0"/>
          </a:endParaRPr>
        </a:p>
      </dgm:t>
    </dgm:pt>
    <dgm:pt modelId="{C95431CA-1B0C-49EF-BECF-31384BDF13E7}" type="pres">
      <dgm:prSet presAssocID="{54AA9500-1081-4731-9EDA-51518E178EE3}" presName="Name0" presStyleCnt="0">
        <dgm:presLayoutVars>
          <dgm:dir/>
          <dgm:resizeHandles val="exact"/>
        </dgm:presLayoutVars>
      </dgm:prSet>
      <dgm:spPr/>
      <dgm:t>
        <a:bodyPr/>
        <a:lstStyle/>
        <a:p>
          <a:endParaRPr lang="tr-TR"/>
        </a:p>
      </dgm:t>
    </dgm:pt>
    <dgm:pt modelId="{B4C3F8EE-6FA9-4B6E-8F2D-2EA883F16352}" type="pres">
      <dgm:prSet presAssocID="{9676E33F-4080-4830-9D76-E152879062D7}" presName="node" presStyleLbl="node1" presStyleIdx="0" presStyleCnt="3">
        <dgm:presLayoutVars>
          <dgm:bulletEnabled val="1"/>
        </dgm:presLayoutVars>
      </dgm:prSet>
      <dgm:spPr/>
      <dgm:t>
        <a:bodyPr/>
        <a:lstStyle/>
        <a:p>
          <a:endParaRPr lang="tr-TR"/>
        </a:p>
      </dgm:t>
    </dgm:pt>
    <dgm:pt modelId="{71AF57B7-E8AB-4755-BEEE-C03B6D02F7B1}" type="pres">
      <dgm:prSet presAssocID="{64FB6E52-1FF5-4973-9069-0C8B60DF4FE9}" presName="sibTrans" presStyleCnt="0"/>
      <dgm:spPr/>
    </dgm:pt>
    <dgm:pt modelId="{1841C3B2-3007-4151-939C-30C45C35BE33}" type="pres">
      <dgm:prSet presAssocID="{DC89D872-9BA6-4A93-9037-C303752439A7}" presName="node" presStyleLbl="node1" presStyleIdx="1" presStyleCnt="3">
        <dgm:presLayoutVars>
          <dgm:bulletEnabled val="1"/>
        </dgm:presLayoutVars>
      </dgm:prSet>
      <dgm:spPr/>
      <dgm:t>
        <a:bodyPr/>
        <a:lstStyle/>
        <a:p>
          <a:endParaRPr lang="tr-TR"/>
        </a:p>
      </dgm:t>
    </dgm:pt>
    <dgm:pt modelId="{21ED2882-63D1-4E6A-886A-BBFF35890393}" type="pres">
      <dgm:prSet presAssocID="{70CD0F74-1314-48EE-B1C3-FD14CED9A53F}" presName="sibTrans" presStyleCnt="0"/>
      <dgm:spPr/>
    </dgm:pt>
    <dgm:pt modelId="{07B53DDE-6042-4D0E-846E-085C1D1CA84C}" type="pres">
      <dgm:prSet presAssocID="{7B5051CE-20C1-4380-87F4-F0282BB8217A}" presName="node" presStyleLbl="node1" presStyleIdx="2" presStyleCnt="3">
        <dgm:presLayoutVars>
          <dgm:bulletEnabled val="1"/>
        </dgm:presLayoutVars>
      </dgm:prSet>
      <dgm:spPr/>
      <dgm:t>
        <a:bodyPr/>
        <a:lstStyle/>
        <a:p>
          <a:endParaRPr lang="tr-TR"/>
        </a:p>
      </dgm:t>
    </dgm:pt>
  </dgm:ptLst>
  <dgm:cxnLst>
    <dgm:cxn modelId="{2332BCF0-6714-4C7D-AAB0-164FFD101F6F}" type="presOf" srcId="{9676E33F-4080-4830-9D76-E152879062D7}" destId="{B4C3F8EE-6FA9-4B6E-8F2D-2EA883F16352}" srcOrd="0" destOrd="0" presId="urn:microsoft.com/office/officeart/2005/8/layout/hList6"/>
    <dgm:cxn modelId="{C41488B3-D034-4058-81D1-4CD555BCE578}" type="presOf" srcId="{54AA9500-1081-4731-9EDA-51518E178EE3}" destId="{C95431CA-1B0C-49EF-BECF-31384BDF13E7}" srcOrd="0" destOrd="0" presId="urn:microsoft.com/office/officeart/2005/8/layout/hList6"/>
    <dgm:cxn modelId="{8FB6B75C-E0DB-4015-B218-F057B7A4CF57}" type="presOf" srcId="{DC89D872-9BA6-4A93-9037-C303752439A7}" destId="{1841C3B2-3007-4151-939C-30C45C35BE33}" srcOrd="0" destOrd="0" presId="urn:microsoft.com/office/officeart/2005/8/layout/hList6"/>
    <dgm:cxn modelId="{AB5CBBD0-8E48-40E9-9BB7-63A3E08183AE}" srcId="{54AA9500-1081-4731-9EDA-51518E178EE3}" destId="{7B5051CE-20C1-4380-87F4-F0282BB8217A}" srcOrd="2" destOrd="0" parTransId="{75464D22-7E30-4826-87FB-B8AA75EB128C}" sibTransId="{184AC830-53EA-4733-A988-EE52BB8CDF8D}"/>
    <dgm:cxn modelId="{B926A544-B5DC-463F-894F-73A3EDECB9CD}" srcId="{54AA9500-1081-4731-9EDA-51518E178EE3}" destId="{DC89D872-9BA6-4A93-9037-C303752439A7}" srcOrd="1" destOrd="0" parTransId="{0AFBB5B1-4FF6-44DD-B75E-018E85D78B3C}" sibTransId="{70CD0F74-1314-48EE-B1C3-FD14CED9A53F}"/>
    <dgm:cxn modelId="{F6463A6A-4B45-4C20-A210-E80FC7355ACD}" srcId="{54AA9500-1081-4731-9EDA-51518E178EE3}" destId="{9676E33F-4080-4830-9D76-E152879062D7}" srcOrd="0" destOrd="0" parTransId="{08205A8B-8DE9-4629-99F4-42546A15C124}" sibTransId="{64FB6E52-1FF5-4973-9069-0C8B60DF4FE9}"/>
    <dgm:cxn modelId="{20C908A8-A1FD-4113-90A9-016A3AC58656}" type="presOf" srcId="{7B5051CE-20C1-4380-87F4-F0282BB8217A}" destId="{07B53DDE-6042-4D0E-846E-085C1D1CA84C}" srcOrd="0" destOrd="0" presId="urn:microsoft.com/office/officeart/2005/8/layout/hList6"/>
    <dgm:cxn modelId="{12F80630-4E6D-4662-8EAE-768154780D61}" type="presParOf" srcId="{C95431CA-1B0C-49EF-BECF-31384BDF13E7}" destId="{B4C3F8EE-6FA9-4B6E-8F2D-2EA883F16352}" srcOrd="0" destOrd="0" presId="urn:microsoft.com/office/officeart/2005/8/layout/hList6"/>
    <dgm:cxn modelId="{2578EED5-45E7-481A-B83A-41D11B447B9A}" type="presParOf" srcId="{C95431CA-1B0C-49EF-BECF-31384BDF13E7}" destId="{71AF57B7-E8AB-4755-BEEE-C03B6D02F7B1}" srcOrd="1" destOrd="0" presId="urn:microsoft.com/office/officeart/2005/8/layout/hList6"/>
    <dgm:cxn modelId="{DD4AE614-35CF-44B9-B970-69466922902F}" type="presParOf" srcId="{C95431CA-1B0C-49EF-BECF-31384BDF13E7}" destId="{1841C3B2-3007-4151-939C-30C45C35BE33}" srcOrd="2" destOrd="0" presId="urn:microsoft.com/office/officeart/2005/8/layout/hList6"/>
    <dgm:cxn modelId="{FEADE23C-FE5A-4863-A406-1584118718C8}" type="presParOf" srcId="{C95431CA-1B0C-49EF-BECF-31384BDF13E7}" destId="{21ED2882-63D1-4E6A-886A-BBFF35890393}" srcOrd="3" destOrd="0" presId="urn:microsoft.com/office/officeart/2005/8/layout/hList6"/>
    <dgm:cxn modelId="{601CC75D-EFDD-4275-9331-54C5FF30AD07}" type="presParOf" srcId="{C95431CA-1B0C-49EF-BECF-31384BDF13E7}" destId="{07B53DDE-6042-4D0E-846E-085C1D1CA84C}"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87185F0-ED26-4704-8371-BB10D72308B3}" type="doc">
      <dgm:prSet loTypeId="urn:microsoft.com/office/officeart/2005/8/layout/hList6" loCatId="list" qsTypeId="urn:microsoft.com/office/officeart/2005/8/quickstyle/simple3" qsCatId="simple" csTypeId="urn:microsoft.com/office/officeart/2005/8/colors/colorful1#74" csCatId="colorful" phldr="1"/>
      <dgm:spPr/>
      <dgm:t>
        <a:bodyPr/>
        <a:lstStyle/>
        <a:p>
          <a:endParaRPr lang="tr-TR"/>
        </a:p>
      </dgm:t>
    </dgm:pt>
    <dgm:pt modelId="{8FCBE1F2-068D-434D-B0E3-D79E2E472FFA}">
      <dgm:prSet/>
      <dgm:spPr/>
      <dgm:t>
        <a:bodyPr/>
        <a:lstStyle/>
        <a:p>
          <a:pPr rtl="0"/>
          <a:r>
            <a:rPr lang="tr-TR" dirty="0" smtClean="0">
              <a:latin typeface="Cambria" panose="02040503050406030204" pitchFamily="18" charset="0"/>
            </a:rPr>
            <a:t>Duygu davranış  bozuklukları  olan  çocuklar   okuma  yazma  ve  matematikte  sınıf  düzeyinin altında başarı  sergilemektedirler.</a:t>
          </a:r>
          <a:endParaRPr lang="tr-TR" dirty="0">
            <a:latin typeface="Cambria" panose="02040503050406030204" pitchFamily="18" charset="0"/>
          </a:endParaRPr>
        </a:p>
      </dgm:t>
    </dgm:pt>
    <dgm:pt modelId="{7BEF19EC-1C6F-42B9-A97C-FF48124A62F2}" type="parTrans" cxnId="{C0433679-9269-49E2-B109-612998666BF3}">
      <dgm:prSet/>
      <dgm:spPr/>
      <dgm:t>
        <a:bodyPr/>
        <a:lstStyle/>
        <a:p>
          <a:endParaRPr lang="tr-TR">
            <a:latin typeface="Cambria" panose="02040503050406030204" pitchFamily="18" charset="0"/>
          </a:endParaRPr>
        </a:p>
      </dgm:t>
    </dgm:pt>
    <dgm:pt modelId="{2BACE39C-D926-4DFC-9106-1359F444C127}" type="sibTrans" cxnId="{C0433679-9269-49E2-B109-612998666BF3}">
      <dgm:prSet/>
      <dgm:spPr/>
      <dgm:t>
        <a:bodyPr/>
        <a:lstStyle/>
        <a:p>
          <a:endParaRPr lang="tr-TR">
            <a:latin typeface="Cambria" panose="02040503050406030204" pitchFamily="18" charset="0"/>
          </a:endParaRPr>
        </a:p>
      </dgm:t>
    </dgm:pt>
    <dgm:pt modelId="{08756FFF-66CF-4A4B-B009-0286A36DCE17}">
      <dgm:prSet/>
      <dgm:spPr/>
      <dgm:t>
        <a:bodyPr/>
        <a:lstStyle/>
        <a:p>
          <a:pPr rtl="0"/>
          <a:r>
            <a:rPr lang="tr-TR" dirty="0" smtClean="0">
              <a:latin typeface="Cambria" panose="02040503050406030204" pitchFamily="18" charset="0"/>
            </a:rPr>
            <a:t>Duygu  davranış  bozuklukları  sergileyen  çocukların  okuldan  atılma  oranları  diğer yetersizlik  gruplarından  daha  yüksektir.</a:t>
          </a:r>
          <a:endParaRPr lang="tr-TR" dirty="0">
            <a:latin typeface="Cambria" panose="02040503050406030204" pitchFamily="18" charset="0"/>
          </a:endParaRPr>
        </a:p>
      </dgm:t>
    </dgm:pt>
    <dgm:pt modelId="{F15029BF-E739-4486-AFF4-D9EE9375E325}" type="parTrans" cxnId="{1C61BFD0-7B82-4E09-9E40-0B7FD34FAD70}">
      <dgm:prSet/>
      <dgm:spPr/>
      <dgm:t>
        <a:bodyPr/>
        <a:lstStyle/>
        <a:p>
          <a:endParaRPr lang="tr-TR">
            <a:latin typeface="Cambria" panose="02040503050406030204" pitchFamily="18" charset="0"/>
          </a:endParaRPr>
        </a:p>
      </dgm:t>
    </dgm:pt>
    <dgm:pt modelId="{C39B3D09-4E59-4114-BBC5-B8FF653C654A}" type="sibTrans" cxnId="{1C61BFD0-7B82-4E09-9E40-0B7FD34FAD70}">
      <dgm:prSet/>
      <dgm:spPr/>
      <dgm:t>
        <a:bodyPr/>
        <a:lstStyle/>
        <a:p>
          <a:endParaRPr lang="tr-TR">
            <a:latin typeface="Cambria" panose="02040503050406030204" pitchFamily="18" charset="0"/>
          </a:endParaRPr>
        </a:p>
      </dgm:t>
    </dgm:pt>
    <dgm:pt modelId="{ADFF5AF5-9BAF-412A-9E41-775879BA34A1}">
      <dgm:prSet/>
      <dgm:spPr/>
      <dgm:t>
        <a:bodyPr/>
        <a:lstStyle/>
        <a:p>
          <a:pPr rtl="0"/>
          <a:r>
            <a:rPr lang="tr-TR" smtClean="0">
              <a:latin typeface="Cambria" panose="02040503050406030204" pitchFamily="18" charset="0"/>
            </a:rPr>
            <a:t>Öğretmenlere göre   anti  sosyal  davranışlar  sergileyen  çocukların  olumlu  sınıf davranışları  sergilemede  daha uyumsuz  olduklarını  ifade etmektedirler.</a:t>
          </a:r>
          <a:endParaRPr lang="tr-TR" dirty="0">
            <a:latin typeface="Cambria" panose="02040503050406030204" pitchFamily="18" charset="0"/>
          </a:endParaRPr>
        </a:p>
      </dgm:t>
    </dgm:pt>
    <dgm:pt modelId="{9BBC7C85-C267-4940-B0E3-FED4C3ADD1F1}" type="parTrans" cxnId="{6C5753BA-233A-442C-ABEC-84DCD7B90C34}">
      <dgm:prSet/>
      <dgm:spPr/>
      <dgm:t>
        <a:bodyPr/>
        <a:lstStyle/>
        <a:p>
          <a:endParaRPr lang="tr-TR">
            <a:latin typeface="Cambria" panose="02040503050406030204" pitchFamily="18" charset="0"/>
          </a:endParaRPr>
        </a:p>
      </dgm:t>
    </dgm:pt>
    <dgm:pt modelId="{A927EA81-C30E-4C34-AFDD-F67A3D25660C}" type="sibTrans" cxnId="{6C5753BA-233A-442C-ABEC-84DCD7B90C34}">
      <dgm:prSet/>
      <dgm:spPr/>
      <dgm:t>
        <a:bodyPr/>
        <a:lstStyle/>
        <a:p>
          <a:endParaRPr lang="tr-TR">
            <a:latin typeface="Cambria" panose="02040503050406030204" pitchFamily="18" charset="0"/>
          </a:endParaRPr>
        </a:p>
      </dgm:t>
    </dgm:pt>
    <dgm:pt modelId="{2FAED6F4-7AC8-4C70-8DC8-229673DA0FDF}" type="pres">
      <dgm:prSet presAssocID="{787185F0-ED26-4704-8371-BB10D72308B3}" presName="Name0" presStyleCnt="0">
        <dgm:presLayoutVars>
          <dgm:dir/>
          <dgm:resizeHandles val="exact"/>
        </dgm:presLayoutVars>
      </dgm:prSet>
      <dgm:spPr/>
      <dgm:t>
        <a:bodyPr/>
        <a:lstStyle/>
        <a:p>
          <a:endParaRPr lang="tr-TR"/>
        </a:p>
      </dgm:t>
    </dgm:pt>
    <dgm:pt modelId="{5E78B530-1E9B-45CA-BFFC-B0EC04D06740}" type="pres">
      <dgm:prSet presAssocID="{ADFF5AF5-9BAF-412A-9E41-775879BA34A1}" presName="node" presStyleLbl="node1" presStyleIdx="0" presStyleCnt="3">
        <dgm:presLayoutVars>
          <dgm:bulletEnabled val="1"/>
        </dgm:presLayoutVars>
      </dgm:prSet>
      <dgm:spPr/>
      <dgm:t>
        <a:bodyPr/>
        <a:lstStyle/>
        <a:p>
          <a:endParaRPr lang="tr-TR"/>
        </a:p>
      </dgm:t>
    </dgm:pt>
    <dgm:pt modelId="{461E26B4-4C11-419A-B619-0A3E28077E57}" type="pres">
      <dgm:prSet presAssocID="{A927EA81-C30E-4C34-AFDD-F67A3D25660C}" presName="sibTrans" presStyleCnt="0"/>
      <dgm:spPr/>
    </dgm:pt>
    <dgm:pt modelId="{BAEA213E-C119-44B7-BA9C-9243A3919285}" type="pres">
      <dgm:prSet presAssocID="{8FCBE1F2-068D-434D-B0E3-D79E2E472FFA}" presName="node" presStyleLbl="node1" presStyleIdx="1" presStyleCnt="3">
        <dgm:presLayoutVars>
          <dgm:bulletEnabled val="1"/>
        </dgm:presLayoutVars>
      </dgm:prSet>
      <dgm:spPr/>
      <dgm:t>
        <a:bodyPr/>
        <a:lstStyle/>
        <a:p>
          <a:endParaRPr lang="tr-TR"/>
        </a:p>
      </dgm:t>
    </dgm:pt>
    <dgm:pt modelId="{4CC8F40C-0B35-46EE-AA0C-7AB256F7BE37}" type="pres">
      <dgm:prSet presAssocID="{2BACE39C-D926-4DFC-9106-1359F444C127}" presName="sibTrans" presStyleCnt="0"/>
      <dgm:spPr/>
    </dgm:pt>
    <dgm:pt modelId="{F432740A-D680-40D1-8459-7A99DFBB87D5}" type="pres">
      <dgm:prSet presAssocID="{08756FFF-66CF-4A4B-B009-0286A36DCE17}" presName="node" presStyleLbl="node1" presStyleIdx="2" presStyleCnt="3">
        <dgm:presLayoutVars>
          <dgm:bulletEnabled val="1"/>
        </dgm:presLayoutVars>
      </dgm:prSet>
      <dgm:spPr/>
      <dgm:t>
        <a:bodyPr/>
        <a:lstStyle/>
        <a:p>
          <a:endParaRPr lang="tr-TR"/>
        </a:p>
      </dgm:t>
    </dgm:pt>
  </dgm:ptLst>
  <dgm:cxnLst>
    <dgm:cxn modelId="{C0433679-9269-49E2-B109-612998666BF3}" srcId="{787185F0-ED26-4704-8371-BB10D72308B3}" destId="{8FCBE1F2-068D-434D-B0E3-D79E2E472FFA}" srcOrd="1" destOrd="0" parTransId="{7BEF19EC-1C6F-42B9-A97C-FF48124A62F2}" sibTransId="{2BACE39C-D926-4DFC-9106-1359F444C127}"/>
    <dgm:cxn modelId="{1C61BFD0-7B82-4E09-9E40-0B7FD34FAD70}" srcId="{787185F0-ED26-4704-8371-BB10D72308B3}" destId="{08756FFF-66CF-4A4B-B009-0286A36DCE17}" srcOrd="2" destOrd="0" parTransId="{F15029BF-E739-4486-AFF4-D9EE9375E325}" sibTransId="{C39B3D09-4E59-4114-BBC5-B8FF653C654A}"/>
    <dgm:cxn modelId="{6C5753BA-233A-442C-ABEC-84DCD7B90C34}" srcId="{787185F0-ED26-4704-8371-BB10D72308B3}" destId="{ADFF5AF5-9BAF-412A-9E41-775879BA34A1}" srcOrd="0" destOrd="0" parTransId="{9BBC7C85-C267-4940-B0E3-FED4C3ADD1F1}" sibTransId="{A927EA81-C30E-4C34-AFDD-F67A3D25660C}"/>
    <dgm:cxn modelId="{D5E81272-5245-4117-B7AE-1C4C22012F8E}" type="presOf" srcId="{08756FFF-66CF-4A4B-B009-0286A36DCE17}" destId="{F432740A-D680-40D1-8459-7A99DFBB87D5}" srcOrd="0" destOrd="0" presId="urn:microsoft.com/office/officeart/2005/8/layout/hList6"/>
    <dgm:cxn modelId="{589C0EE9-D5CA-4020-8FB0-EC7313CAEF25}" type="presOf" srcId="{ADFF5AF5-9BAF-412A-9E41-775879BA34A1}" destId="{5E78B530-1E9B-45CA-BFFC-B0EC04D06740}" srcOrd="0" destOrd="0" presId="urn:microsoft.com/office/officeart/2005/8/layout/hList6"/>
    <dgm:cxn modelId="{7F82FA98-ECB7-4EA2-A41B-0B07E8E07950}" type="presOf" srcId="{8FCBE1F2-068D-434D-B0E3-D79E2E472FFA}" destId="{BAEA213E-C119-44B7-BA9C-9243A3919285}" srcOrd="0" destOrd="0" presId="urn:microsoft.com/office/officeart/2005/8/layout/hList6"/>
    <dgm:cxn modelId="{3378BD36-09FC-45C5-BC36-8E69F92C194C}" type="presOf" srcId="{787185F0-ED26-4704-8371-BB10D72308B3}" destId="{2FAED6F4-7AC8-4C70-8DC8-229673DA0FDF}" srcOrd="0" destOrd="0" presId="urn:microsoft.com/office/officeart/2005/8/layout/hList6"/>
    <dgm:cxn modelId="{E9CD208A-40F4-4CD1-A015-D2F2D4767A39}" type="presParOf" srcId="{2FAED6F4-7AC8-4C70-8DC8-229673DA0FDF}" destId="{5E78B530-1E9B-45CA-BFFC-B0EC04D06740}" srcOrd="0" destOrd="0" presId="urn:microsoft.com/office/officeart/2005/8/layout/hList6"/>
    <dgm:cxn modelId="{4CDCCD18-D487-4AC0-8961-BA090A6BBF61}" type="presParOf" srcId="{2FAED6F4-7AC8-4C70-8DC8-229673DA0FDF}" destId="{461E26B4-4C11-419A-B619-0A3E28077E57}" srcOrd="1" destOrd="0" presId="urn:microsoft.com/office/officeart/2005/8/layout/hList6"/>
    <dgm:cxn modelId="{37632A5C-FBB7-434D-A23F-E79E8BF4EF51}" type="presParOf" srcId="{2FAED6F4-7AC8-4C70-8DC8-229673DA0FDF}" destId="{BAEA213E-C119-44B7-BA9C-9243A3919285}" srcOrd="2" destOrd="0" presId="urn:microsoft.com/office/officeart/2005/8/layout/hList6"/>
    <dgm:cxn modelId="{9E3400DF-A048-49FF-A8FA-0780AB2F28B9}" type="presParOf" srcId="{2FAED6F4-7AC8-4C70-8DC8-229673DA0FDF}" destId="{4CC8F40C-0B35-46EE-AA0C-7AB256F7BE37}" srcOrd="3" destOrd="0" presId="urn:microsoft.com/office/officeart/2005/8/layout/hList6"/>
    <dgm:cxn modelId="{663F3104-53AF-4B54-B5DF-2BB81CF6CA80}" type="presParOf" srcId="{2FAED6F4-7AC8-4C70-8DC8-229673DA0FDF}" destId="{F432740A-D680-40D1-8459-7A99DFBB87D5}"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FE2A44-99E3-44C3-9BAD-F7E56C3282FB}" type="doc">
      <dgm:prSet loTypeId="urn:microsoft.com/office/officeart/2005/8/layout/vProcess5" loCatId="process" qsTypeId="urn:microsoft.com/office/officeart/2005/8/quickstyle/simple3" qsCatId="simple" csTypeId="urn:microsoft.com/office/officeart/2005/8/colors/colorful2" csCatId="colorful" phldr="1"/>
      <dgm:spPr/>
      <dgm:t>
        <a:bodyPr/>
        <a:lstStyle/>
        <a:p>
          <a:endParaRPr lang="tr-TR"/>
        </a:p>
      </dgm:t>
    </dgm:pt>
    <dgm:pt modelId="{F798D39C-1A26-4643-9685-58F4021DF7E6}">
      <dgm:prSet/>
      <dgm:spPr/>
      <dgm:t>
        <a:bodyPr/>
        <a:lstStyle/>
        <a:p>
          <a:pPr rtl="0"/>
          <a:r>
            <a:rPr lang="tr-TR" dirty="0" smtClean="0">
              <a:latin typeface="Cambria" panose="02040503050406030204" pitchFamily="18" charset="0"/>
            </a:rPr>
            <a:t>Duygu  davranış  bozukluklarının  son derece  kalıcı  ve  değişmeye  dirençli  bir  doğasının  olduğundan, bozukluğun belirtilerinin  oluştuğu  en  erken  yaşlarda  çocuğun  problemlerine   müdahale  etmek gerekir.</a:t>
          </a:r>
          <a:endParaRPr lang="tr-TR" dirty="0">
            <a:latin typeface="Cambria" panose="02040503050406030204" pitchFamily="18" charset="0"/>
          </a:endParaRPr>
        </a:p>
      </dgm:t>
    </dgm:pt>
    <dgm:pt modelId="{42813F0A-EDC6-4CD0-B3CE-C6073E19DC4E}" type="parTrans" cxnId="{E80CBA37-D1F5-4310-8D78-A63CFE8F71F6}">
      <dgm:prSet/>
      <dgm:spPr/>
      <dgm:t>
        <a:bodyPr/>
        <a:lstStyle/>
        <a:p>
          <a:endParaRPr lang="tr-TR">
            <a:latin typeface="Cambria" panose="02040503050406030204" pitchFamily="18" charset="0"/>
          </a:endParaRPr>
        </a:p>
      </dgm:t>
    </dgm:pt>
    <dgm:pt modelId="{CBF16F93-CF56-443E-A8CD-F423E3C5655C}" type="sibTrans" cxnId="{E80CBA37-D1F5-4310-8D78-A63CFE8F71F6}">
      <dgm:prSet/>
      <dgm:spPr>
        <a:gradFill rotWithShape="0">
          <a:gsLst>
            <a:gs pos="0">
              <a:srgbClr val="000000"/>
            </a:gs>
            <a:gs pos="20000">
              <a:srgbClr val="000040"/>
            </a:gs>
            <a:gs pos="50000">
              <a:srgbClr val="400040"/>
            </a:gs>
            <a:gs pos="75000">
              <a:srgbClr val="8F0040"/>
            </a:gs>
            <a:gs pos="89999">
              <a:srgbClr val="F27300"/>
            </a:gs>
            <a:gs pos="100000">
              <a:srgbClr val="FFBF00"/>
            </a:gs>
          </a:gsLst>
          <a:lin ang="16200000" scaled="0"/>
        </a:gradFill>
      </dgm:spPr>
      <dgm:t>
        <a:bodyPr/>
        <a:lstStyle/>
        <a:p>
          <a:endParaRPr lang="tr-TR">
            <a:latin typeface="Cambria" panose="02040503050406030204" pitchFamily="18" charset="0"/>
          </a:endParaRPr>
        </a:p>
      </dgm:t>
    </dgm:pt>
    <dgm:pt modelId="{62FAA651-1DA2-432D-90C8-759A3EC0BC00}">
      <dgm:prSet/>
      <dgm:spPr/>
      <dgm:t>
        <a:bodyPr/>
        <a:lstStyle/>
        <a:p>
          <a:pPr rtl="0"/>
          <a:r>
            <a:rPr lang="tr-TR" dirty="0" smtClean="0">
              <a:latin typeface="Cambria" panose="02040503050406030204" pitchFamily="18" charset="0"/>
            </a:rPr>
            <a:t>Duygu  davranış  bozukluklarının  kompleks  doğasından  dolayı  etkili  erken  müdahale  programların  çocuğun  yaşamında  anlamlı  yeri olan  farklı  ortamlardaki  farklı  kişiler  tarafından  uygulanmalı  ve farklı  risk  faktörlerini  hedef  almalıdır.</a:t>
          </a:r>
          <a:endParaRPr lang="tr-TR" dirty="0">
            <a:latin typeface="Cambria" panose="02040503050406030204" pitchFamily="18" charset="0"/>
          </a:endParaRPr>
        </a:p>
      </dgm:t>
    </dgm:pt>
    <dgm:pt modelId="{BFAA1B24-2A12-4529-A21A-B9D68EA223AB}" type="parTrans" cxnId="{DE42873B-06E3-42C2-8C88-E91E4410574C}">
      <dgm:prSet/>
      <dgm:spPr/>
      <dgm:t>
        <a:bodyPr/>
        <a:lstStyle/>
        <a:p>
          <a:endParaRPr lang="tr-TR">
            <a:latin typeface="Cambria" panose="02040503050406030204" pitchFamily="18" charset="0"/>
          </a:endParaRPr>
        </a:p>
      </dgm:t>
    </dgm:pt>
    <dgm:pt modelId="{BFED3B86-7826-430C-95E5-6BBAFC5939BA}" type="sibTrans" cxnId="{DE42873B-06E3-42C2-8C88-E91E4410574C}">
      <dgm:prSet/>
      <dgm:spPr/>
      <dgm:t>
        <a:bodyPr/>
        <a:lstStyle/>
        <a:p>
          <a:endParaRPr lang="tr-TR">
            <a:latin typeface="Cambria" panose="02040503050406030204" pitchFamily="18" charset="0"/>
          </a:endParaRPr>
        </a:p>
      </dgm:t>
    </dgm:pt>
    <dgm:pt modelId="{FD4B9D5D-CD76-44C3-B4C4-69F97A08ACFF}" type="pres">
      <dgm:prSet presAssocID="{7CFE2A44-99E3-44C3-9BAD-F7E56C3282FB}" presName="outerComposite" presStyleCnt="0">
        <dgm:presLayoutVars>
          <dgm:chMax val="5"/>
          <dgm:dir/>
          <dgm:resizeHandles val="exact"/>
        </dgm:presLayoutVars>
      </dgm:prSet>
      <dgm:spPr/>
      <dgm:t>
        <a:bodyPr/>
        <a:lstStyle/>
        <a:p>
          <a:endParaRPr lang="tr-TR"/>
        </a:p>
      </dgm:t>
    </dgm:pt>
    <dgm:pt modelId="{FC83914A-AF36-47DD-A506-AF0F7F49A3BB}" type="pres">
      <dgm:prSet presAssocID="{7CFE2A44-99E3-44C3-9BAD-F7E56C3282FB}" presName="dummyMaxCanvas" presStyleCnt="0">
        <dgm:presLayoutVars/>
      </dgm:prSet>
      <dgm:spPr/>
    </dgm:pt>
    <dgm:pt modelId="{EF8A4C48-B4FF-440F-9A55-1108F1AC3874}" type="pres">
      <dgm:prSet presAssocID="{7CFE2A44-99E3-44C3-9BAD-F7E56C3282FB}" presName="TwoNodes_1" presStyleLbl="node1" presStyleIdx="0" presStyleCnt="2">
        <dgm:presLayoutVars>
          <dgm:bulletEnabled val="1"/>
        </dgm:presLayoutVars>
      </dgm:prSet>
      <dgm:spPr/>
      <dgm:t>
        <a:bodyPr/>
        <a:lstStyle/>
        <a:p>
          <a:endParaRPr lang="tr-TR"/>
        </a:p>
      </dgm:t>
    </dgm:pt>
    <dgm:pt modelId="{79459ABE-6132-4326-898D-38B31972C108}" type="pres">
      <dgm:prSet presAssocID="{7CFE2A44-99E3-44C3-9BAD-F7E56C3282FB}" presName="TwoNodes_2" presStyleLbl="node1" presStyleIdx="1" presStyleCnt="2">
        <dgm:presLayoutVars>
          <dgm:bulletEnabled val="1"/>
        </dgm:presLayoutVars>
      </dgm:prSet>
      <dgm:spPr/>
      <dgm:t>
        <a:bodyPr/>
        <a:lstStyle/>
        <a:p>
          <a:endParaRPr lang="tr-TR"/>
        </a:p>
      </dgm:t>
    </dgm:pt>
    <dgm:pt modelId="{F2D2C46F-6156-405D-9C53-199EFA552F9F}" type="pres">
      <dgm:prSet presAssocID="{7CFE2A44-99E3-44C3-9BAD-F7E56C3282FB}" presName="TwoConn_1-2" presStyleLbl="fgAccFollowNode1" presStyleIdx="0" presStyleCnt="1">
        <dgm:presLayoutVars>
          <dgm:bulletEnabled val="1"/>
        </dgm:presLayoutVars>
      </dgm:prSet>
      <dgm:spPr/>
      <dgm:t>
        <a:bodyPr/>
        <a:lstStyle/>
        <a:p>
          <a:endParaRPr lang="tr-TR"/>
        </a:p>
      </dgm:t>
    </dgm:pt>
    <dgm:pt modelId="{39FEC507-07CE-497C-85EA-7B486A4933AC}" type="pres">
      <dgm:prSet presAssocID="{7CFE2A44-99E3-44C3-9BAD-F7E56C3282FB}" presName="TwoNodes_1_text" presStyleLbl="node1" presStyleIdx="1" presStyleCnt="2">
        <dgm:presLayoutVars>
          <dgm:bulletEnabled val="1"/>
        </dgm:presLayoutVars>
      </dgm:prSet>
      <dgm:spPr/>
      <dgm:t>
        <a:bodyPr/>
        <a:lstStyle/>
        <a:p>
          <a:endParaRPr lang="tr-TR"/>
        </a:p>
      </dgm:t>
    </dgm:pt>
    <dgm:pt modelId="{2AEA8073-8A70-42A0-AEA6-D941201B8BD6}" type="pres">
      <dgm:prSet presAssocID="{7CFE2A44-99E3-44C3-9BAD-F7E56C3282FB}" presName="TwoNodes_2_text" presStyleLbl="node1" presStyleIdx="1" presStyleCnt="2">
        <dgm:presLayoutVars>
          <dgm:bulletEnabled val="1"/>
        </dgm:presLayoutVars>
      </dgm:prSet>
      <dgm:spPr/>
      <dgm:t>
        <a:bodyPr/>
        <a:lstStyle/>
        <a:p>
          <a:endParaRPr lang="tr-TR"/>
        </a:p>
      </dgm:t>
    </dgm:pt>
  </dgm:ptLst>
  <dgm:cxnLst>
    <dgm:cxn modelId="{E80CBA37-D1F5-4310-8D78-A63CFE8F71F6}" srcId="{7CFE2A44-99E3-44C3-9BAD-F7E56C3282FB}" destId="{F798D39C-1A26-4643-9685-58F4021DF7E6}" srcOrd="0" destOrd="0" parTransId="{42813F0A-EDC6-4CD0-B3CE-C6073E19DC4E}" sibTransId="{CBF16F93-CF56-443E-A8CD-F423E3C5655C}"/>
    <dgm:cxn modelId="{71A9CBE4-81F7-4D99-8DBD-D741303DCDAF}" type="presOf" srcId="{62FAA651-1DA2-432D-90C8-759A3EC0BC00}" destId="{2AEA8073-8A70-42A0-AEA6-D941201B8BD6}" srcOrd="1" destOrd="0" presId="urn:microsoft.com/office/officeart/2005/8/layout/vProcess5"/>
    <dgm:cxn modelId="{834FE40D-C311-489B-8CE4-0C04005EE53E}" type="presOf" srcId="{F798D39C-1A26-4643-9685-58F4021DF7E6}" destId="{EF8A4C48-B4FF-440F-9A55-1108F1AC3874}" srcOrd="0" destOrd="0" presId="urn:microsoft.com/office/officeart/2005/8/layout/vProcess5"/>
    <dgm:cxn modelId="{DA201E8C-F343-4B99-88EE-6B752FAC7B19}" type="presOf" srcId="{62FAA651-1DA2-432D-90C8-759A3EC0BC00}" destId="{79459ABE-6132-4326-898D-38B31972C108}" srcOrd="0" destOrd="0" presId="urn:microsoft.com/office/officeart/2005/8/layout/vProcess5"/>
    <dgm:cxn modelId="{DE42873B-06E3-42C2-8C88-E91E4410574C}" srcId="{7CFE2A44-99E3-44C3-9BAD-F7E56C3282FB}" destId="{62FAA651-1DA2-432D-90C8-759A3EC0BC00}" srcOrd="1" destOrd="0" parTransId="{BFAA1B24-2A12-4529-A21A-B9D68EA223AB}" sibTransId="{BFED3B86-7826-430C-95E5-6BBAFC5939BA}"/>
    <dgm:cxn modelId="{B7F3F2E5-C756-445F-8851-837837697A05}" type="presOf" srcId="{7CFE2A44-99E3-44C3-9BAD-F7E56C3282FB}" destId="{FD4B9D5D-CD76-44C3-B4C4-69F97A08ACFF}" srcOrd="0" destOrd="0" presId="urn:microsoft.com/office/officeart/2005/8/layout/vProcess5"/>
    <dgm:cxn modelId="{65D3D79D-B86B-4AAE-9723-C3BD1B608DEE}" type="presOf" srcId="{F798D39C-1A26-4643-9685-58F4021DF7E6}" destId="{39FEC507-07CE-497C-85EA-7B486A4933AC}" srcOrd="1" destOrd="0" presId="urn:microsoft.com/office/officeart/2005/8/layout/vProcess5"/>
    <dgm:cxn modelId="{6F84679C-D0E5-4C74-9D0A-3AAD3FB87F72}" type="presOf" srcId="{CBF16F93-CF56-443E-A8CD-F423E3C5655C}" destId="{F2D2C46F-6156-405D-9C53-199EFA552F9F}" srcOrd="0" destOrd="0" presId="urn:microsoft.com/office/officeart/2005/8/layout/vProcess5"/>
    <dgm:cxn modelId="{032FD2C0-DB0E-4255-B094-96CD221921C0}" type="presParOf" srcId="{FD4B9D5D-CD76-44C3-B4C4-69F97A08ACFF}" destId="{FC83914A-AF36-47DD-A506-AF0F7F49A3BB}" srcOrd="0" destOrd="0" presId="urn:microsoft.com/office/officeart/2005/8/layout/vProcess5"/>
    <dgm:cxn modelId="{8C1FE5FC-1670-4385-BB45-717E4DBC2B1C}" type="presParOf" srcId="{FD4B9D5D-CD76-44C3-B4C4-69F97A08ACFF}" destId="{EF8A4C48-B4FF-440F-9A55-1108F1AC3874}" srcOrd="1" destOrd="0" presId="urn:microsoft.com/office/officeart/2005/8/layout/vProcess5"/>
    <dgm:cxn modelId="{86706678-879D-4832-9278-B6C7BA40EB63}" type="presParOf" srcId="{FD4B9D5D-CD76-44C3-B4C4-69F97A08ACFF}" destId="{79459ABE-6132-4326-898D-38B31972C108}" srcOrd="2" destOrd="0" presId="urn:microsoft.com/office/officeart/2005/8/layout/vProcess5"/>
    <dgm:cxn modelId="{8AC12BEE-4724-41BA-A9E7-80B51A6C5735}" type="presParOf" srcId="{FD4B9D5D-CD76-44C3-B4C4-69F97A08ACFF}" destId="{F2D2C46F-6156-405D-9C53-199EFA552F9F}" srcOrd="3" destOrd="0" presId="urn:microsoft.com/office/officeart/2005/8/layout/vProcess5"/>
    <dgm:cxn modelId="{D0D26002-E565-4F30-98F0-5733EED6F208}" type="presParOf" srcId="{FD4B9D5D-CD76-44C3-B4C4-69F97A08ACFF}" destId="{39FEC507-07CE-497C-85EA-7B486A4933AC}" srcOrd="4" destOrd="0" presId="urn:microsoft.com/office/officeart/2005/8/layout/vProcess5"/>
    <dgm:cxn modelId="{FC244C6F-143A-4D81-8FD5-ECD5CEF1E435}" type="presParOf" srcId="{FD4B9D5D-CD76-44C3-B4C4-69F97A08ACFF}" destId="{2AEA8073-8A70-42A0-AEA6-D941201B8BD6}"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3E5303F-61C0-4987-B3DB-A84832EFC464}" type="doc">
      <dgm:prSet loTypeId="urn:microsoft.com/office/officeart/2005/8/layout/radial4" loCatId="relationship" qsTypeId="urn:microsoft.com/office/officeart/2005/8/quickstyle/simple3" qsCatId="simple" csTypeId="urn:microsoft.com/office/officeart/2005/8/colors/colorful2" csCatId="colorful" phldr="1"/>
      <dgm:spPr/>
      <dgm:t>
        <a:bodyPr/>
        <a:lstStyle/>
        <a:p>
          <a:endParaRPr lang="tr-TR"/>
        </a:p>
      </dgm:t>
    </dgm:pt>
    <dgm:pt modelId="{885EAC4A-C855-4009-AFAB-E2587EF2B654}">
      <dgm:prSet/>
      <dgm:spPr/>
      <dgm:t>
        <a:bodyPr/>
        <a:lstStyle/>
        <a:p>
          <a:endParaRPr lang="tr-TR" sz="2400">
            <a:latin typeface="Cambria" panose="02040503050406030204" pitchFamily="18" charset="0"/>
          </a:endParaRPr>
        </a:p>
      </dgm:t>
    </dgm:pt>
    <dgm:pt modelId="{C6C8A21B-008D-4A7A-9870-494F47036973}" type="parTrans" cxnId="{DD083126-9F4F-421E-B5D0-F895AB9B6119}">
      <dgm:prSet/>
      <dgm:spPr/>
      <dgm:t>
        <a:bodyPr/>
        <a:lstStyle/>
        <a:p>
          <a:endParaRPr lang="tr-TR" sz="2400">
            <a:latin typeface="Cambria" panose="02040503050406030204" pitchFamily="18" charset="0"/>
          </a:endParaRPr>
        </a:p>
      </dgm:t>
    </dgm:pt>
    <dgm:pt modelId="{F795D59B-4760-4EFF-A66D-85EFF56B3968}" type="sibTrans" cxnId="{DD083126-9F4F-421E-B5D0-F895AB9B6119}">
      <dgm:prSet/>
      <dgm:spPr/>
      <dgm:t>
        <a:bodyPr/>
        <a:lstStyle/>
        <a:p>
          <a:endParaRPr lang="tr-TR" sz="2400">
            <a:latin typeface="Cambria" panose="02040503050406030204" pitchFamily="18" charset="0"/>
          </a:endParaRPr>
        </a:p>
      </dgm:t>
    </dgm:pt>
    <dgm:pt modelId="{89D0B673-5EE1-4737-B86F-BA4D03279CFD}">
      <dgm:prSet/>
      <dgm:spPr/>
      <dgm:t>
        <a:bodyPr/>
        <a:lstStyle/>
        <a:p>
          <a:endParaRPr lang="tr-TR" sz="2400">
            <a:latin typeface="Cambria" panose="02040503050406030204" pitchFamily="18" charset="0"/>
          </a:endParaRPr>
        </a:p>
      </dgm:t>
    </dgm:pt>
    <dgm:pt modelId="{57A97630-06CF-4C8C-9B2A-7B5C8A687197}" type="parTrans" cxnId="{12D4DD0C-9145-4F3C-910A-10C0FC131A67}">
      <dgm:prSet/>
      <dgm:spPr/>
      <dgm:t>
        <a:bodyPr/>
        <a:lstStyle/>
        <a:p>
          <a:endParaRPr lang="tr-TR" sz="2400">
            <a:latin typeface="Cambria" panose="02040503050406030204" pitchFamily="18" charset="0"/>
          </a:endParaRPr>
        </a:p>
      </dgm:t>
    </dgm:pt>
    <dgm:pt modelId="{80A7EBAB-05AF-4BE4-B5D5-C9B566947E31}" type="sibTrans" cxnId="{12D4DD0C-9145-4F3C-910A-10C0FC131A67}">
      <dgm:prSet/>
      <dgm:spPr/>
      <dgm:t>
        <a:bodyPr/>
        <a:lstStyle/>
        <a:p>
          <a:endParaRPr lang="tr-TR" sz="2400">
            <a:latin typeface="Cambria" panose="02040503050406030204" pitchFamily="18" charset="0"/>
          </a:endParaRPr>
        </a:p>
      </dgm:t>
    </dgm:pt>
    <dgm:pt modelId="{C4585574-D0B6-4E2E-9BAB-3E47E4F07CAE}">
      <dgm:prSet/>
      <dgm:spPr/>
      <dgm:t>
        <a:bodyPr/>
        <a:lstStyle/>
        <a:p>
          <a:endParaRPr lang="tr-TR" sz="2400">
            <a:latin typeface="Cambria" panose="02040503050406030204" pitchFamily="18" charset="0"/>
          </a:endParaRPr>
        </a:p>
      </dgm:t>
    </dgm:pt>
    <dgm:pt modelId="{C6C6803F-3C53-4B39-B1B9-C28477CB5196}" type="sibTrans" cxnId="{1F1E424F-C3EA-4BE6-A311-A5D4BFD896FC}">
      <dgm:prSet/>
      <dgm:spPr/>
      <dgm:t>
        <a:bodyPr/>
        <a:lstStyle/>
        <a:p>
          <a:endParaRPr lang="tr-TR" sz="2400">
            <a:latin typeface="Cambria" panose="02040503050406030204" pitchFamily="18" charset="0"/>
          </a:endParaRPr>
        </a:p>
      </dgm:t>
    </dgm:pt>
    <dgm:pt modelId="{A5ACACF7-7E7E-4F53-B6A0-0BBE0237B12D}" type="parTrans" cxnId="{1F1E424F-C3EA-4BE6-A311-A5D4BFD896FC}">
      <dgm:prSet/>
      <dgm:spPr/>
      <dgm:t>
        <a:bodyPr/>
        <a:lstStyle/>
        <a:p>
          <a:endParaRPr lang="tr-TR" sz="2400">
            <a:latin typeface="Cambria" panose="02040503050406030204" pitchFamily="18" charset="0"/>
          </a:endParaRPr>
        </a:p>
      </dgm:t>
    </dgm:pt>
    <dgm:pt modelId="{7932960A-9E92-474B-AF0B-67CB4A9189E5}">
      <dgm:prSet/>
      <dgm:spPr/>
      <dgm:t>
        <a:bodyPr/>
        <a:lstStyle/>
        <a:p>
          <a:pPr rtl="0"/>
          <a:endParaRPr lang="tr-TR" sz="2400" dirty="0">
            <a:latin typeface="Cambria" panose="02040503050406030204" pitchFamily="18" charset="0"/>
          </a:endParaRPr>
        </a:p>
      </dgm:t>
    </dgm:pt>
    <dgm:pt modelId="{CE3A5D34-2229-41EC-B343-CF6A5943F60B}" type="sibTrans" cxnId="{10873036-07F8-407F-9629-5E2154421D4A}">
      <dgm:prSet/>
      <dgm:spPr/>
      <dgm:t>
        <a:bodyPr/>
        <a:lstStyle/>
        <a:p>
          <a:endParaRPr lang="tr-TR" sz="2400">
            <a:latin typeface="Cambria" panose="02040503050406030204" pitchFamily="18" charset="0"/>
          </a:endParaRPr>
        </a:p>
      </dgm:t>
    </dgm:pt>
    <dgm:pt modelId="{222C4251-CF27-4E0B-B591-9EE0A831A970}" type="parTrans" cxnId="{10873036-07F8-407F-9629-5E2154421D4A}">
      <dgm:prSet/>
      <dgm:spPr/>
      <dgm:t>
        <a:bodyPr/>
        <a:lstStyle/>
        <a:p>
          <a:endParaRPr lang="tr-TR" sz="2400">
            <a:latin typeface="Cambria" panose="02040503050406030204" pitchFamily="18" charset="0"/>
          </a:endParaRPr>
        </a:p>
      </dgm:t>
    </dgm:pt>
    <dgm:pt modelId="{14F93B9E-3873-47BA-B839-0ED778969D93}">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endParaRPr lang="tr-TR" sz="2400" dirty="0" smtClean="0">
            <a:latin typeface="Cambria" panose="02040503050406030204" pitchFamily="18" charset="0"/>
          </a:endParaRPr>
        </a:p>
        <a:p>
          <a:pPr marL="0" marR="0" indent="0" defTabSz="914400" rtl="0" eaLnBrk="1" fontAlgn="auto" latinLnBrk="0" hangingPunct="1">
            <a:lnSpc>
              <a:spcPct val="100000"/>
            </a:lnSpc>
            <a:spcBef>
              <a:spcPts val="0"/>
            </a:spcBef>
            <a:spcAft>
              <a:spcPts val="0"/>
            </a:spcAft>
            <a:buClrTx/>
            <a:buSzTx/>
            <a:buFontTx/>
            <a:buNone/>
            <a:tabLst/>
            <a:defRPr/>
          </a:pPr>
          <a:endParaRPr lang="tr-TR" sz="2400" dirty="0" smtClean="0">
            <a:latin typeface="Cambria" panose="02040503050406030204" pitchFamily="18" charset="0"/>
          </a:endParaRPr>
        </a:p>
        <a:p>
          <a:pPr marL="0" marR="0" indent="0" defTabSz="914400" rtl="0" eaLnBrk="1" fontAlgn="auto" latinLnBrk="0" hangingPunct="1">
            <a:lnSpc>
              <a:spcPct val="100000"/>
            </a:lnSpc>
            <a:spcBef>
              <a:spcPts val="0"/>
            </a:spcBef>
            <a:spcAft>
              <a:spcPts val="0"/>
            </a:spcAft>
            <a:buClrTx/>
            <a:buSzTx/>
            <a:buFontTx/>
            <a:buNone/>
            <a:tabLst/>
            <a:defRPr/>
          </a:pPr>
          <a:endParaRPr lang="tr-TR" sz="2400" dirty="0" smtClean="0">
            <a:latin typeface="Cambria" panose="02040503050406030204" pitchFamily="18" charset="0"/>
          </a:endParaRPr>
        </a:p>
        <a:p>
          <a:pPr marL="0" marR="0" indent="0" defTabSz="914400" rtl="0" eaLnBrk="1" fontAlgn="auto" latinLnBrk="0" hangingPunct="1">
            <a:lnSpc>
              <a:spcPct val="100000"/>
            </a:lnSpc>
            <a:spcBef>
              <a:spcPts val="0"/>
            </a:spcBef>
            <a:spcAft>
              <a:spcPts val="0"/>
            </a:spcAft>
            <a:buClrTx/>
            <a:buSzTx/>
            <a:buFontTx/>
            <a:buNone/>
            <a:tabLst/>
            <a:defRPr/>
          </a:pPr>
          <a:endParaRPr lang="tr-TR" sz="2400" dirty="0" smtClean="0">
            <a:latin typeface="Cambria" panose="02040503050406030204" pitchFamily="18" charset="0"/>
          </a:endParaRPr>
        </a:p>
        <a:p>
          <a:pPr marL="0" marR="0" indent="0" defTabSz="914400" rtl="0" eaLnBrk="1" fontAlgn="auto" latinLnBrk="0" hangingPunct="1">
            <a:lnSpc>
              <a:spcPct val="100000"/>
            </a:lnSpc>
            <a:spcBef>
              <a:spcPts val="0"/>
            </a:spcBef>
            <a:spcAft>
              <a:spcPts val="0"/>
            </a:spcAft>
            <a:buClrTx/>
            <a:buSzTx/>
            <a:buFontTx/>
            <a:buNone/>
            <a:tabLst/>
            <a:defRPr/>
          </a:pPr>
          <a:r>
            <a:rPr lang="tr-TR" sz="2400" dirty="0" smtClean="0">
              <a:latin typeface="Cambria" panose="02040503050406030204" pitchFamily="18" charset="0"/>
            </a:rPr>
            <a:t>Müdahale  programları  temelde  üç ayrı  düzeyde  yapılandırılmaktadır</a:t>
          </a:r>
        </a:p>
        <a:p>
          <a:pPr defTabSz="2889250">
            <a:lnSpc>
              <a:spcPct val="90000"/>
            </a:lnSpc>
            <a:spcBef>
              <a:spcPct val="0"/>
            </a:spcBef>
            <a:spcAft>
              <a:spcPct val="35000"/>
            </a:spcAft>
          </a:pPr>
          <a:endParaRPr lang="tr-TR" sz="2400" dirty="0" smtClean="0">
            <a:latin typeface="Cambria" panose="02040503050406030204" pitchFamily="18" charset="0"/>
          </a:endParaRPr>
        </a:p>
        <a:p>
          <a:endParaRPr lang="tr-TR" sz="2400" dirty="0" smtClean="0">
            <a:latin typeface="Cambria" panose="02040503050406030204" pitchFamily="18" charset="0"/>
          </a:endParaRPr>
        </a:p>
        <a:p>
          <a:pPr defTabSz="2889250">
            <a:lnSpc>
              <a:spcPct val="90000"/>
            </a:lnSpc>
            <a:spcBef>
              <a:spcPct val="0"/>
            </a:spcBef>
            <a:spcAft>
              <a:spcPct val="35000"/>
            </a:spcAft>
          </a:pPr>
          <a:endParaRPr lang="tr-TR" sz="2400" dirty="0">
            <a:latin typeface="Cambria" panose="02040503050406030204" pitchFamily="18" charset="0"/>
          </a:endParaRPr>
        </a:p>
      </dgm:t>
    </dgm:pt>
    <dgm:pt modelId="{6828E570-9984-46D1-9CA3-90554532D6FB}" type="parTrans" cxnId="{13630288-DBE7-4CBF-8A74-1A58EC393A7B}">
      <dgm:prSet/>
      <dgm:spPr/>
      <dgm:t>
        <a:bodyPr/>
        <a:lstStyle/>
        <a:p>
          <a:endParaRPr lang="tr-TR" sz="2400">
            <a:latin typeface="Cambria" panose="02040503050406030204" pitchFamily="18" charset="0"/>
          </a:endParaRPr>
        </a:p>
      </dgm:t>
    </dgm:pt>
    <dgm:pt modelId="{FE659485-39A2-4EFC-BAEA-8F6EA728EB7A}" type="sibTrans" cxnId="{13630288-DBE7-4CBF-8A74-1A58EC393A7B}">
      <dgm:prSet/>
      <dgm:spPr/>
      <dgm:t>
        <a:bodyPr/>
        <a:lstStyle/>
        <a:p>
          <a:endParaRPr lang="tr-TR" sz="2400">
            <a:latin typeface="Cambria" panose="02040503050406030204" pitchFamily="18" charset="0"/>
          </a:endParaRPr>
        </a:p>
      </dgm:t>
    </dgm:pt>
    <dgm:pt modelId="{83725394-8A82-4B41-93CC-0703BFF34E02}">
      <dgm:prSet custT="1"/>
      <dgm:spPr/>
      <dgm:t>
        <a:bodyPr/>
        <a:lstStyle/>
        <a:p>
          <a:pPr rtl="0"/>
          <a:r>
            <a:rPr lang="tr-TR" sz="2400" dirty="0" smtClean="0">
              <a:latin typeface="Cambria" panose="02040503050406030204" pitchFamily="18" charset="0"/>
            </a:rPr>
            <a:t>Birincil</a:t>
          </a:r>
          <a:endParaRPr lang="tr-TR" sz="2400" dirty="0">
            <a:latin typeface="Cambria" panose="02040503050406030204" pitchFamily="18" charset="0"/>
          </a:endParaRPr>
        </a:p>
      </dgm:t>
    </dgm:pt>
    <dgm:pt modelId="{7AE09534-CE6F-44F5-B923-2595335C9682}" type="parTrans" cxnId="{7D93F937-2CA9-47A6-831A-4E97DFDAFFFA}">
      <dgm:prSet/>
      <dgm:spPr/>
      <dgm:t>
        <a:bodyPr/>
        <a:lstStyle/>
        <a:p>
          <a:endParaRPr lang="tr-TR" sz="2400">
            <a:latin typeface="Cambria" panose="02040503050406030204" pitchFamily="18" charset="0"/>
          </a:endParaRPr>
        </a:p>
      </dgm:t>
    </dgm:pt>
    <dgm:pt modelId="{9463B597-A24A-4B79-A11F-2492BE6F9C47}" type="sibTrans" cxnId="{7D93F937-2CA9-47A6-831A-4E97DFDAFFFA}">
      <dgm:prSet/>
      <dgm:spPr/>
      <dgm:t>
        <a:bodyPr/>
        <a:lstStyle/>
        <a:p>
          <a:endParaRPr lang="tr-TR" sz="2400">
            <a:latin typeface="Cambria" panose="02040503050406030204" pitchFamily="18" charset="0"/>
          </a:endParaRPr>
        </a:p>
      </dgm:t>
    </dgm:pt>
    <dgm:pt modelId="{1DA67E76-4F53-4685-8427-06E88F10FDFE}">
      <dgm:prSet custT="1"/>
      <dgm:spPr/>
      <dgm:t>
        <a:bodyPr/>
        <a:lstStyle/>
        <a:p>
          <a:pPr rtl="0"/>
          <a:r>
            <a:rPr lang="tr-TR" sz="2400" dirty="0" smtClean="0">
              <a:latin typeface="Cambria" panose="02040503050406030204" pitchFamily="18" charset="0"/>
            </a:rPr>
            <a:t>İkincil</a:t>
          </a:r>
          <a:endParaRPr lang="tr-TR" sz="2400" dirty="0">
            <a:latin typeface="Cambria" panose="02040503050406030204" pitchFamily="18" charset="0"/>
          </a:endParaRPr>
        </a:p>
      </dgm:t>
    </dgm:pt>
    <dgm:pt modelId="{87AE1F6E-28D6-49E1-941F-ADCC43808144}" type="parTrans" cxnId="{EB51C635-BEFD-4F1A-A317-06B3AB1F7661}">
      <dgm:prSet/>
      <dgm:spPr/>
      <dgm:t>
        <a:bodyPr/>
        <a:lstStyle/>
        <a:p>
          <a:endParaRPr lang="tr-TR" sz="2400">
            <a:latin typeface="Cambria" panose="02040503050406030204" pitchFamily="18" charset="0"/>
          </a:endParaRPr>
        </a:p>
      </dgm:t>
    </dgm:pt>
    <dgm:pt modelId="{890E6D9D-2332-42D2-A223-4D0E7872255C}" type="sibTrans" cxnId="{EB51C635-BEFD-4F1A-A317-06B3AB1F7661}">
      <dgm:prSet/>
      <dgm:spPr/>
      <dgm:t>
        <a:bodyPr/>
        <a:lstStyle/>
        <a:p>
          <a:endParaRPr lang="tr-TR" sz="2400">
            <a:latin typeface="Cambria" panose="02040503050406030204" pitchFamily="18" charset="0"/>
          </a:endParaRPr>
        </a:p>
      </dgm:t>
    </dgm:pt>
    <dgm:pt modelId="{451F4C54-A128-4C5B-B746-F593B6B6811F}">
      <dgm:prSet custT="1"/>
      <dgm:spPr/>
      <dgm:t>
        <a:bodyPr/>
        <a:lstStyle/>
        <a:p>
          <a:pPr rtl="0"/>
          <a:r>
            <a:rPr lang="tr-TR" sz="2400" dirty="0" smtClean="0">
              <a:latin typeface="Cambria" panose="02040503050406030204" pitchFamily="18" charset="0"/>
            </a:rPr>
            <a:t>Üçüncül</a:t>
          </a:r>
          <a:endParaRPr lang="tr-TR" sz="2400" dirty="0">
            <a:latin typeface="Cambria" panose="02040503050406030204" pitchFamily="18" charset="0"/>
          </a:endParaRPr>
        </a:p>
      </dgm:t>
    </dgm:pt>
    <dgm:pt modelId="{EC672F23-B10D-435B-94ED-32A61BFB36C2}" type="parTrans" cxnId="{6DCAD2E5-E831-4F8B-A1CA-8C3472DD5CC4}">
      <dgm:prSet/>
      <dgm:spPr/>
      <dgm:t>
        <a:bodyPr/>
        <a:lstStyle/>
        <a:p>
          <a:endParaRPr lang="tr-TR" sz="2400">
            <a:latin typeface="Cambria" panose="02040503050406030204" pitchFamily="18" charset="0"/>
          </a:endParaRPr>
        </a:p>
      </dgm:t>
    </dgm:pt>
    <dgm:pt modelId="{BA2A6F3B-EE5E-4BCA-8876-423A8D15A9B1}" type="sibTrans" cxnId="{6DCAD2E5-E831-4F8B-A1CA-8C3472DD5CC4}">
      <dgm:prSet/>
      <dgm:spPr/>
      <dgm:t>
        <a:bodyPr/>
        <a:lstStyle/>
        <a:p>
          <a:endParaRPr lang="tr-TR" sz="2400">
            <a:latin typeface="Cambria" panose="02040503050406030204" pitchFamily="18" charset="0"/>
          </a:endParaRPr>
        </a:p>
      </dgm:t>
    </dgm:pt>
    <dgm:pt modelId="{2B3DD63D-7CAD-42F2-AFC3-E28CE5BD7A0D}" type="pres">
      <dgm:prSet presAssocID="{83E5303F-61C0-4987-B3DB-A84832EFC464}" presName="cycle" presStyleCnt="0">
        <dgm:presLayoutVars>
          <dgm:chMax val="1"/>
          <dgm:dir/>
          <dgm:animLvl val="ctr"/>
          <dgm:resizeHandles val="exact"/>
        </dgm:presLayoutVars>
      </dgm:prSet>
      <dgm:spPr/>
      <dgm:t>
        <a:bodyPr/>
        <a:lstStyle/>
        <a:p>
          <a:endParaRPr lang="tr-TR"/>
        </a:p>
      </dgm:t>
    </dgm:pt>
    <dgm:pt modelId="{01074BFF-770A-4612-90B9-0BCC5AC8430D}" type="pres">
      <dgm:prSet presAssocID="{14F93B9E-3873-47BA-B839-0ED778969D93}" presName="centerShape" presStyleLbl="node0" presStyleIdx="0" presStyleCnt="1" custScaleX="167930" custScaleY="80840" custLinFactNeighborX="268" custLinFactNeighborY="4282"/>
      <dgm:spPr>
        <a:prstGeom prst="roundRect">
          <a:avLst/>
        </a:prstGeom>
      </dgm:spPr>
      <dgm:t>
        <a:bodyPr/>
        <a:lstStyle/>
        <a:p>
          <a:endParaRPr lang="tr-TR"/>
        </a:p>
      </dgm:t>
    </dgm:pt>
    <dgm:pt modelId="{FAF319AF-3A2A-4323-8176-A67C1FD8AF34}" type="pres">
      <dgm:prSet presAssocID="{7AE09534-CE6F-44F5-B923-2595335C9682}" presName="parTrans" presStyleLbl="bgSibTrans2D1" presStyleIdx="0" presStyleCnt="3"/>
      <dgm:spPr/>
      <dgm:t>
        <a:bodyPr/>
        <a:lstStyle/>
        <a:p>
          <a:endParaRPr lang="tr-TR"/>
        </a:p>
      </dgm:t>
    </dgm:pt>
    <dgm:pt modelId="{AEBC2ADE-E3E4-42A1-B042-0817CF013EA0}" type="pres">
      <dgm:prSet presAssocID="{83725394-8A82-4B41-93CC-0703BFF34E02}" presName="node" presStyleLbl="node1" presStyleIdx="0" presStyleCnt="3" custRadScaleRad="131372" custRadScaleInc="-2286">
        <dgm:presLayoutVars>
          <dgm:bulletEnabled val="1"/>
        </dgm:presLayoutVars>
      </dgm:prSet>
      <dgm:spPr/>
      <dgm:t>
        <a:bodyPr/>
        <a:lstStyle/>
        <a:p>
          <a:endParaRPr lang="tr-TR"/>
        </a:p>
      </dgm:t>
    </dgm:pt>
    <dgm:pt modelId="{567259C4-267D-44A8-A791-119EE3E87EBA}" type="pres">
      <dgm:prSet presAssocID="{87AE1F6E-28D6-49E1-941F-ADCC43808144}" presName="parTrans" presStyleLbl="bgSibTrans2D1" presStyleIdx="1" presStyleCnt="3"/>
      <dgm:spPr/>
      <dgm:t>
        <a:bodyPr/>
        <a:lstStyle/>
        <a:p>
          <a:endParaRPr lang="tr-TR"/>
        </a:p>
      </dgm:t>
    </dgm:pt>
    <dgm:pt modelId="{B74EAD09-4FA7-44E1-9D09-34F883E87245}" type="pres">
      <dgm:prSet presAssocID="{1DA67E76-4F53-4685-8427-06E88F10FDFE}" presName="node" presStyleLbl="node1" presStyleIdx="1" presStyleCnt="3">
        <dgm:presLayoutVars>
          <dgm:bulletEnabled val="1"/>
        </dgm:presLayoutVars>
      </dgm:prSet>
      <dgm:spPr/>
      <dgm:t>
        <a:bodyPr/>
        <a:lstStyle/>
        <a:p>
          <a:endParaRPr lang="tr-TR"/>
        </a:p>
      </dgm:t>
    </dgm:pt>
    <dgm:pt modelId="{D18213E1-B4EF-475F-98D5-2A8DE93D0173}" type="pres">
      <dgm:prSet presAssocID="{EC672F23-B10D-435B-94ED-32A61BFB36C2}" presName="parTrans" presStyleLbl="bgSibTrans2D1" presStyleIdx="2" presStyleCnt="3"/>
      <dgm:spPr/>
      <dgm:t>
        <a:bodyPr/>
        <a:lstStyle/>
        <a:p>
          <a:endParaRPr lang="tr-TR"/>
        </a:p>
      </dgm:t>
    </dgm:pt>
    <dgm:pt modelId="{03BE8F30-345E-40B0-A12C-EB0E1ACC4204}" type="pres">
      <dgm:prSet presAssocID="{451F4C54-A128-4C5B-B746-F593B6B6811F}" presName="node" presStyleLbl="node1" presStyleIdx="2" presStyleCnt="3" custRadScaleRad="133443" custRadScaleInc="-1122">
        <dgm:presLayoutVars>
          <dgm:bulletEnabled val="1"/>
        </dgm:presLayoutVars>
      </dgm:prSet>
      <dgm:spPr/>
      <dgm:t>
        <a:bodyPr/>
        <a:lstStyle/>
        <a:p>
          <a:endParaRPr lang="tr-TR"/>
        </a:p>
      </dgm:t>
    </dgm:pt>
  </dgm:ptLst>
  <dgm:cxnLst>
    <dgm:cxn modelId="{6DCAD2E5-E831-4F8B-A1CA-8C3472DD5CC4}" srcId="{14F93B9E-3873-47BA-B839-0ED778969D93}" destId="{451F4C54-A128-4C5B-B746-F593B6B6811F}" srcOrd="2" destOrd="0" parTransId="{EC672F23-B10D-435B-94ED-32A61BFB36C2}" sibTransId="{BA2A6F3B-EE5E-4BCA-8876-423A8D15A9B1}"/>
    <dgm:cxn modelId="{7D93F937-2CA9-47A6-831A-4E97DFDAFFFA}" srcId="{14F93B9E-3873-47BA-B839-0ED778969D93}" destId="{83725394-8A82-4B41-93CC-0703BFF34E02}" srcOrd="0" destOrd="0" parTransId="{7AE09534-CE6F-44F5-B923-2595335C9682}" sibTransId="{9463B597-A24A-4B79-A11F-2492BE6F9C47}"/>
    <dgm:cxn modelId="{B5A2F305-35C8-445E-B3C8-CC446F9A466B}" type="presOf" srcId="{7AE09534-CE6F-44F5-B923-2595335C9682}" destId="{FAF319AF-3A2A-4323-8176-A67C1FD8AF34}" srcOrd="0" destOrd="0" presId="urn:microsoft.com/office/officeart/2005/8/layout/radial4"/>
    <dgm:cxn modelId="{DD083126-9F4F-421E-B5D0-F895AB9B6119}" srcId="{83E5303F-61C0-4987-B3DB-A84832EFC464}" destId="{885EAC4A-C855-4009-AFAB-E2587EF2B654}" srcOrd="2" destOrd="0" parTransId="{C6C8A21B-008D-4A7A-9870-494F47036973}" sibTransId="{F795D59B-4760-4EFF-A66D-85EFF56B3968}"/>
    <dgm:cxn modelId="{9DC86D28-B374-4EEC-9841-661C61D58E14}" type="presOf" srcId="{EC672F23-B10D-435B-94ED-32A61BFB36C2}" destId="{D18213E1-B4EF-475F-98D5-2A8DE93D0173}" srcOrd="0" destOrd="0" presId="urn:microsoft.com/office/officeart/2005/8/layout/radial4"/>
    <dgm:cxn modelId="{9270ECAF-A147-4E1C-9823-E8989EEA2CA0}" type="presOf" srcId="{451F4C54-A128-4C5B-B746-F593B6B6811F}" destId="{03BE8F30-345E-40B0-A12C-EB0E1ACC4204}" srcOrd="0" destOrd="0" presId="urn:microsoft.com/office/officeart/2005/8/layout/radial4"/>
    <dgm:cxn modelId="{12D4DD0C-9145-4F3C-910A-10C0FC131A67}" srcId="{83E5303F-61C0-4987-B3DB-A84832EFC464}" destId="{89D0B673-5EE1-4737-B86F-BA4D03279CFD}" srcOrd="3" destOrd="0" parTransId="{57A97630-06CF-4C8C-9B2A-7B5C8A687197}" sibTransId="{80A7EBAB-05AF-4BE4-B5D5-C9B566947E31}"/>
    <dgm:cxn modelId="{8D4663A1-0799-43AC-B7D5-E39E65A35B55}" type="presOf" srcId="{83725394-8A82-4B41-93CC-0703BFF34E02}" destId="{AEBC2ADE-E3E4-42A1-B042-0817CF013EA0}" srcOrd="0" destOrd="0" presId="urn:microsoft.com/office/officeart/2005/8/layout/radial4"/>
    <dgm:cxn modelId="{0FB30FB7-EC54-4ABF-8141-318EE3C87FB1}" type="presOf" srcId="{14F93B9E-3873-47BA-B839-0ED778969D93}" destId="{01074BFF-770A-4612-90B9-0BCC5AC8430D}" srcOrd="0" destOrd="0" presId="urn:microsoft.com/office/officeart/2005/8/layout/radial4"/>
    <dgm:cxn modelId="{D59DBD37-5399-4CA7-9166-D60211A520A7}" type="presOf" srcId="{83E5303F-61C0-4987-B3DB-A84832EFC464}" destId="{2B3DD63D-7CAD-42F2-AFC3-E28CE5BD7A0D}" srcOrd="0" destOrd="0" presId="urn:microsoft.com/office/officeart/2005/8/layout/radial4"/>
    <dgm:cxn modelId="{10873036-07F8-407F-9629-5E2154421D4A}" srcId="{83E5303F-61C0-4987-B3DB-A84832EFC464}" destId="{7932960A-9E92-474B-AF0B-67CB4A9189E5}" srcOrd="4" destOrd="0" parTransId="{222C4251-CF27-4E0B-B591-9EE0A831A970}" sibTransId="{CE3A5D34-2229-41EC-B343-CF6A5943F60B}"/>
    <dgm:cxn modelId="{24CB5ECE-BAA5-44ED-9D88-0481D0DD9BFA}" type="presOf" srcId="{87AE1F6E-28D6-49E1-941F-ADCC43808144}" destId="{567259C4-267D-44A8-A791-119EE3E87EBA}" srcOrd="0" destOrd="0" presId="urn:microsoft.com/office/officeart/2005/8/layout/radial4"/>
    <dgm:cxn modelId="{13630288-DBE7-4CBF-8A74-1A58EC393A7B}" srcId="{83E5303F-61C0-4987-B3DB-A84832EFC464}" destId="{14F93B9E-3873-47BA-B839-0ED778969D93}" srcOrd="0" destOrd="0" parTransId="{6828E570-9984-46D1-9CA3-90554532D6FB}" sibTransId="{FE659485-39A2-4EFC-BAEA-8F6EA728EB7A}"/>
    <dgm:cxn modelId="{1F1E424F-C3EA-4BE6-A311-A5D4BFD896FC}" srcId="{83E5303F-61C0-4987-B3DB-A84832EFC464}" destId="{C4585574-D0B6-4E2E-9BAB-3E47E4F07CAE}" srcOrd="1" destOrd="0" parTransId="{A5ACACF7-7E7E-4F53-B6A0-0BBE0237B12D}" sibTransId="{C6C6803F-3C53-4B39-B1B9-C28477CB5196}"/>
    <dgm:cxn modelId="{6403F166-665B-40DC-B497-5C80CD34D5F4}" type="presOf" srcId="{1DA67E76-4F53-4685-8427-06E88F10FDFE}" destId="{B74EAD09-4FA7-44E1-9D09-34F883E87245}" srcOrd="0" destOrd="0" presId="urn:microsoft.com/office/officeart/2005/8/layout/radial4"/>
    <dgm:cxn modelId="{EB51C635-BEFD-4F1A-A317-06B3AB1F7661}" srcId="{14F93B9E-3873-47BA-B839-0ED778969D93}" destId="{1DA67E76-4F53-4685-8427-06E88F10FDFE}" srcOrd="1" destOrd="0" parTransId="{87AE1F6E-28D6-49E1-941F-ADCC43808144}" sibTransId="{890E6D9D-2332-42D2-A223-4D0E7872255C}"/>
    <dgm:cxn modelId="{B858B633-6002-49AE-ADC8-CC43C7DCB803}" type="presParOf" srcId="{2B3DD63D-7CAD-42F2-AFC3-E28CE5BD7A0D}" destId="{01074BFF-770A-4612-90B9-0BCC5AC8430D}" srcOrd="0" destOrd="0" presId="urn:microsoft.com/office/officeart/2005/8/layout/radial4"/>
    <dgm:cxn modelId="{8E5009A8-FD15-492A-8ED7-F9AEE8A5D273}" type="presParOf" srcId="{2B3DD63D-7CAD-42F2-AFC3-E28CE5BD7A0D}" destId="{FAF319AF-3A2A-4323-8176-A67C1FD8AF34}" srcOrd="1" destOrd="0" presId="urn:microsoft.com/office/officeart/2005/8/layout/radial4"/>
    <dgm:cxn modelId="{F598A1A8-B307-4EDD-9D0F-2938323B8CF3}" type="presParOf" srcId="{2B3DD63D-7CAD-42F2-AFC3-E28CE5BD7A0D}" destId="{AEBC2ADE-E3E4-42A1-B042-0817CF013EA0}" srcOrd="2" destOrd="0" presId="urn:microsoft.com/office/officeart/2005/8/layout/radial4"/>
    <dgm:cxn modelId="{C17C7DD9-3D30-48CD-BECA-DE69EEB6CF90}" type="presParOf" srcId="{2B3DD63D-7CAD-42F2-AFC3-E28CE5BD7A0D}" destId="{567259C4-267D-44A8-A791-119EE3E87EBA}" srcOrd="3" destOrd="0" presId="urn:microsoft.com/office/officeart/2005/8/layout/radial4"/>
    <dgm:cxn modelId="{6538E266-EFA0-46B7-81F4-0A991F593386}" type="presParOf" srcId="{2B3DD63D-7CAD-42F2-AFC3-E28CE5BD7A0D}" destId="{B74EAD09-4FA7-44E1-9D09-34F883E87245}" srcOrd="4" destOrd="0" presId="urn:microsoft.com/office/officeart/2005/8/layout/radial4"/>
    <dgm:cxn modelId="{02BA73C6-5621-4B37-8317-73B6392B4064}" type="presParOf" srcId="{2B3DD63D-7CAD-42F2-AFC3-E28CE5BD7A0D}" destId="{D18213E1-B4EF-475F-98D5-2A8DE93D0173}" srcOrd="5" destOrd="0" presId="urn:microsoft.com/office/officeart/2005/8/layout/radial4"/>
    <dgm:cxn modelId="{4116AA2E-920B-4567-B9F7-20DF5738774F}" type="presParOf" srcId="{2B3DD63D-7CAD-42F2-AFC3-E28CE5BD7A0D}" destId="{03BE8F30-345E-40B0-A12C-EB0E1ACC4204}"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D662EAA-E70A-4ACD-8778-64839A32E0A2}"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tr-TR"/>
        </a:p>
      </dgm:t>
    </dgm:pt>
    <dgm:pt modelId="{445BF2A1-EF88-4B00-9645-AD50DA0CD95C}">
      <dgm:prSet custT="1"/>
      <dgm:spPr/>
      <dgm:t>
        <a:bodyPr/>
        <a:lstStyle/>
        <a:p>
          <a:pPr rtl="0"/>
          <a:r>
            <a:rPr lang="tr-TR" sz="2000" b="1" dirty="0" smtClean="0">
              <a:latin typeface="Cambria" panose="02040503050406030204" pitchFamily="18" charset="0"/>
            </a:rPr>
            <a:t>Birincil önleme  yaklaşımı</a:t>
          </a:r>
          <a:endParaRPr lang="tr-TR" sz="2000" b="1" dirty="0">
            <a:latin typeface="Cambria" panose="02040503050406030204" pitchFamily="18" charset="0"/>
          </a:endParaRPr>
        </a:p>
      </dgm:t>
    </dgm:pt>
    <dgm:pt modelId="{7B4EDBDF-79DB-46DC-A262-C3535B414554}" type="parTrans" cxnId="{1B608A9E-1774-422F-B360-DFCE14B39DE0}">
      <dgm:prSet/>
      <dgm:spPr/>
      <dgm:t>
        <a:bodyPr/>
        <a:lstStyle/>
        <a:p>
          <a:endParaRPr lang="tr-TR" sz="2000">
            <a:latin typeface="Cambria" panose="02040503050406030204" pitchFamily="18" charset="0"/>
          </a:endParaRPr>
        </a:p>
      </dgm:t>
    </dgm:pt>
    <dgm:pt modelId="{96C7DD74-C43D-45D5-B55B-44D68A54AF28}" type="sibTrans" cxnId="{1B608A9E-1774-422F-B360-DFCE14B39DE0}">
      <dgm:prSet/>
      <dgm:spPr/>
      <dgm:t>
        <a:bodyPr/>
        <a:lstStyle/>
        <a:p>
          <a:endParaRPr lang="tr-TR" sz="2000">
            <a:latin typeface="Cambria" panose="02040503050406030204" pitchFamily="18" charset="0"/>
          </a:endParaRPr>
        </a:p>
      </dgm:t>
    </dgm:pt>
    <dgm:pt modelId="{F1F05732-5EB1-48F0-8C1A-00EE90347F26}">
      <dgm:prSet custT="1"/>
      <dgm:spPr/>
      <dgm:t>
        <a:bodyPr/>
        <a:lstStyle/>
        <a:p>
          <a:pPr rtl="0"/>
          <a:r>
            <a:rPr lang="tr-TR" sz="2000" b="1" dirty="0" smtClean="0">
              <a:latin typeface="Cambria" panose="02040503050406030204" pitchFamily="18" charset="0"/>
            </a:rPr>
            <a:t>İkincil önleme yaklaşımı </a:t>
          </a:r>
          <a:endParaRPr lang="tr-TR" sz="2000" b="1" dirty="0">
            <a:latin typeface="Cambria" panose="02040503050406030204" pitchFamily="18" charset="0"/>
          </a:endParaRPr>
        </a:p>
      </dgm:t>
    </dgm:pt>
    <dgm:pt modelId="{DCDC1FEC-16D8-4B16-A17F-3EF9E5073EBB}" type="parTrans" cxnId="{F948F02A-4B3A-41B0-924A-5E229D9A24D9}">
      <dgm:prSet/>
      <dgm:spPr/>
      <dgm:t>
        <a:bodyPr/>
        <a:lstStyle/>
        <a:p>
          <a:endParaRPr lang="tr-TR" sz="2000">
            <a:latin typeface="Cambria" panose="02040503050406030204" pitchFamily="18" charset="0"/>
          </a:endParaRPr>
        </a:p>
      </dgm:t>
    </dgm:pt>
    <dgm:pt modelId="{3601E0E3-CB73-479E-8C19-FA50F1F35303}" type="sibTrans" cxnId="{F948F02A-4B3A-41B0-924A-5E229D9A24D9}">
      <dgm:prSet/>
      <dgm:spPr/>
      <dgm:t>
        <a:bodyPr/>
        <a:lstStyle/>
        <a:p>
          <a:endParaRPr lang="tr-TR" sz="2000">
            <a:latin typeface="Cambria" panose="02040503050406030204" pitchFamily="18" charset="0"/>
          </a:endParaRPr>
        </a:p>
      </dgm:t>
    </dgm:pt>
    <dgm:pt modelId="{F6B054E1-12FB-4889-AC70-649AD4ED7E11}">
      <dgm:prSet custT="1"/>
      <dgm:spPr/>
      <dgm:t>
        <a:bodyPr/>
        <a:lstStyle/>
        <a:p>
          <a:pPr rtl="0"/>
          <a:r>
            <a:rPr lang="tr-TR" sz="2000" b="1" dirty="0" smtClean="0">
              <a:latin typeface="Cambria" panose="02040503050406030204" pitchFamily="18" charset="0"/>
            </a:rPr>
            <a:t>Üçüncül önleme   yaklaşımı</a:t>
          </a:r>
          <a:endParaRPr lang="tr-TR" sz="2000" b="1" dirty="0">
            <a:latin typeface="Cambria" panose="02040503050406030204" pitchFamily="18" charset="0"/>
          </a:endParaRPr>
        </a:p>
      </dgm:t>
    </dgm:pt>
    <dgm:pt modelId="{C2593452-F461-433F-9C32-FC819B0A78EC}" type="parTrans" cxnId="{16FDEE1E-5B41-4F19-A9ED-49FE43603B34}">
      <dgm:prSet/>
      <dgm:spPr/>
      <dgm:t>
        <a:bodyPr/>
        <a:lstStyle/>
        <a:p>
          <a:endParaRPr lang="tr-TR" sz="2000">
            <a:latin typeface="Cambria" panose="02040503050406030204" pitchFamily="18" charset="0"/>
          </a:endParaRPr>
        </a:p>
      </dgm:t>
    </dgm:pt>
    <dgm:pt modelId="{58359027-4742-43E8-8CB1-80CCC86D93AF}" type="sibTrans" cxnId="{16FDEE1E-5B41-4F19-A9ED-49FE43603B34}">
      <dgm:prSet/>
      <dgm:spPr/>
      <dgm:t>
        <a:bodyPr/>
        <a:lstStyle/>
        <a:p>
          <a:endParaRPr lang="tr-TR" sz="2000">
            <a:latin typeface="Cambria" panose="02040503050406030204" pitchFamily="18" charset="0"/>
          </a:endParaRPr>
        </a:p>
      </dgm:t>
    </dgm:pt>
    <dgm:pt modelId="{606F97F3-CE5E-4A69-A5EF-2A9318A12565}">
      <dgm:prSet custT="1"/>
      <dgm:spPr/>
      <dgm:t>
        <a:bodyPr/>
        <a:lstStyle/>
        <a:p>
          <a:r>
            <a:rPr lang="tr-TR" sz="2000" dirty="0" smtClean="0">
              <a:latin typeface="Cambria" panose="02040503050406030204" pitchFamily="18" charset="0"/>
            </a:rPr>
            <a:t>Duygu  davranış  bozukluklarına, ilk  belirtilerin  görüldüğü  en  erken  yaşlarda  müdahale  ederek  bozukluğun  oluşmasının  tamamen  önüne  geçmektir.</a:t>
          </a:r>
          <a:endParaRPr lang="tr-TR" sz="2000" dirty="0">
            <a:latin typeface="Cambria" panose="02040503050406030204" pitchFamily="18" charset="0"/>
          </a:endParaRPr>
        </a:p>
      </dgm:t>
    </dgm:pt>
    <dgm:pt modelId="{C983EE7A-3FC1-4D85-9547-F94782D4FC3B}" type="parTrans" cxnId="{AFFC7113-396D-4B93-B11E-74C6D355B97B}">
      <dgm:prSet/>
      <dgm:spPr/>
      <dgm:t>
        <a:bodyPr/>
        <a:lstStyle/>
        <a:p>
          <a:endParaRPr lang="tr-TR" sz="2000">
            <a:latin typeface="Cambria" panose="02040503050406030204" pitchFamily="18" charset="0"/>
          </a:endParaRPr>
        </a:p>
      </dgm:t>
    </dgm:pt>
    <dgm:pt modelId="{FD1B8CBE-1E42-4384-A273-E2E31EB2FAA5}" type="sibTrans" cxnId="{AFFC7113-396D-4B93-B11E-74C6D355B97B}">
      <dgm:prSet/>
      <dgm:spPr/>
      <dgm:t>
        <a:bodyPr/>
        <a:lstStyle/>
        <a:p>
          <a:endParaRPr lang="tr-TR" sz="2000">
            <a:latin typeface="Cambria" panose="02040503050406030204" pitchFamily="18" charset="0"/>
          </a:endParaRPr>
        </a:p>
      </dgm:t>
    </dgm:pt>
    <dgm:pt modelId="{297167A7-0DDC-44F7-AE70-CEFFE93F6933}">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tr-TR" sz="2000" dirty="0" smtClean="0">
              <a:latin typeface="Cambria" panose="02040503050406030204" pitchFamily="18" charset="0"/>
            </a:rPr>
            <a:t>Hali  hazırda  oluşmuş  duygu  davranış  bozuklukları  olan  çocuklarda  bozukluğun  ağırlaşmasını  engellemek  hedef  alınmakta  ve  eğer  mümkün  olursa  problemi  tersine  çevirip  tamamen  ortadan  kaldırmak  hedeflenmektedir</a:t>
          </a:r>
          <a:r>
            <a:rPr lang="tr-TR" sz="2000" dirty="0" smtClean="0">
              <a:latin typeface="Cambria" panose="02040503050406030204" pitchFamily="18" charset="0"/>
            </a:rPr>
            <a:t>.</a:t>
          </a:r>
          <a:endParaRPr lang="tr-TR" sz="2000" dirty="0">
            <a:latin typeface="Cambria" panose="02040503050406030204" pitchFamily="18" charset="0"/>
          </a:endParaRPr>
        </a:p>
      </dgm:t>
    </dgm:pt>
    <dgm:pt modelId="{AA4007D9-A0D3-42E4-A288-48D7B28B4BFB}" type="parTrans" cxnId="{73F5BD16-5B5A-49FA-9056-DFCDDC4C6D93}">
      <dgm:prSet/>
      <dgm:spPr/>
      <dgm:t>
        <a:bodyPr/>
        <a:lstStyle/>
        <a:p>
          <a:endParaRPr lang="tr-TR" sz="2000">
            <a:latin typeface="Cambria" panose="02040503050406030204" pitchFamily="18" charset="0"/>
          </a:endParaRPr>
        </a:p>
      </dgm:t>
    </dgm:pt>
    <dgm:pt modelId="{DFB97B2A-337E-4634-8BAB-74DB7813B65E}" type="sibTrans" cxnId="{73F5BD16-5B5A-49FA-9056-DFCDDC4C6D93}">
      <dgm:prSet/>
      <dgm:spPr/>
      <dgm:t>
        <a:bodyPr/>
        <a:lstStyle/>
        <a:p>
          <a:endParaRPr lang="tr-TR" sz="2000">
            <a:latin typeface="Cambria" panose="02040503050406030204" pitchFamily="18" charset="0"/>
          </a:endParaRPr>
        </a:p>
      </dgm:t>
    </dgm:pt>
    <dgm:pt modelId="{35E8DD53-2727-4AB2-B643-E9C816D70C17}">
      <dgm:prSet custT="1"/>
      <dgm:spPr/>
      <dgm:t>
        <a:bodyPr/>
        <a:lstStyle/>
        <a:p>
          <a:pPr marL="0" indent="0">
            <a:tabLst/>
          </a:pPr>
          <a:r>
            <a:rPr lang="tr-TR" sz="2000" dirty="0" smtClean="0">
              <a:latin typeface="Cambria" panose="02040503050406030204" pitchFamily="18" charset="0"/>
            </a:rPr>
            <a:t>Artık  yerleşmiş  duygu  davranış  bozuklukları olan  çocuk  ya da  gençlerde  bozukluğun  belirtilerinin  kontrol  altına  alınması  üzerinde  çalışmakta  ve  belirtileri  azaltmak  amaçlanmaktadır.</a:t>
          </a:r>
          <a:endParaRPr lang="tr-TR" sz="2000" dirty="0">
            <a:latin typeface="Cambria" panose="02040503050406030204" pitchFamily="18" charset="0"/>
          </a:endParaRPr>
        </a:p>
      </dgm:t>
    </dgm:pt>
    <dgm:pt modelId="{8AF4BD26-44ED-42EA-8FDD-352CF3A0EB4D}" type="parTrans" cxnId="{36646E42-36C7-47AB-AE5B-2BDD62C2AEC7}">
      <dgm:prSet/>
      <dgm:spPr/>
      <dgm:t>
        <a:bodyPr/>
        <a:lstStyle/>
        <a:p>
          <a:endParaRPr lang="tr-TR" sz="2000">
            <a:latin typeface="Cambria" panose="02040503050406030204" pitchFamily="18" charset="0"/>
          </a:endParaRPr>
        </a:p>
      </dgm:t>
    </dgm:pt>
    <dgm:pt modelId="{33768341-CB2E-4C98-824A-5E25770FE778}" type="sibTrans" cxnId="{36646E42-36C7-47AB-AE5B-2BDD62C2AEC7}">
      <dgm:prSet/>
      <dgm:spPr/>
      <dgm:t>
        <a:bodyPr/>
        <a:lstStyle/>
        <a:p>
          <a:endParaRPr lang="tr-TR" sz="2000">
            <a:latin typeface="Cambria" panose="02040503050406030204" pitchFamily="18" charset="0"/>
          </a:endParaRPr>
        </a:p>
      </dgm:t>
    </dgm:pt>
    <dgm:pt modelId="{BEE010E8-0DBE-4D17-B6A1-EF3C613F3929}" type="pres">
      <dgm:prSet presAssocID="{4D662EAA-E70A-4ACD-8778-64839A32E0A2}" presName="Name0" presStyleCnt="0">
        <dgm:presLayoutVars>
          <dgm:dir/>
          <dgm:animLvl val="lvl"/>
          <dgm:resizeHandles val="exact"/>
        </dgm:presLayoutVars>
      </dgm:prSet>
      <dgm:spPr/>
      <dgm:t>
        <a:bodyPr/>
        <a:lstStyle/>
        <a:p>
          <a:endParaRPr lang="tr-TR"/>
        </a:p>
      </dgm:t>
    </dgm:pt>
    <dgm:pt modelId="{BC51299C-4A9F-4078-BFAC-530BD5EA110D}" type="pres">
      <dgm:prSet presAssocID="{445BF2A1-EF88-4B00-9645-AD50DA0CD95C}" presName="linNode" presStyleCnt="0"/>
      <dgm:spPr/>
    </dgm:pt>
    <dgm:pt modelId="{D19007CB-07B7-4B0E-B970-B049F5969476}" type="pres">
      <dgm:prSet presAssocID="{445BF2A1-EF88-4B00-9645-AD50DA0CD95C}" presName="parentText" presStyleLbl="node1" presStyleIdx="0" presStyleCnt="3" custScaleX="73042">
        <dgm:presLayoutVars>
          <dgm:chMax val="1"/>
          <dgm:bulletEnabled val="1"/>
        </dgm:presLayoutVars>
      </dgm:prSet>
      <dgm:spPr/>
      <dgm:t>
        <a:bodyPr/>
        <a:lstStyle/>
        <a:p>
          <a:endParaRPr lang="tr-TR"/>
        </a:p>
      </dgm:t>
    </dgm:pt>
    <dgm:pt modelId="{9B733F90-4A5D-4BBD-8A67-CA61EBC0B6ED}" type="pres">
      <dgm:prSet presAssocID="{445BF2A1-EF88-4B00-9645-AD50DA0CD95C}" presName="descendantText" presStyleLbl="alignAccFollowNode1" presStyleIdx="0" presStyleCnt="3" custScaleX="125574">
        <dgm:presLayoutVars>
          <dgm:bulletEnabled val="1"/>
        </dgm:presLayoutVars>
      </dgm:prSet>
      <dgm:spPr/>
      <dgm:t>
        <a:bodyPr/>
        <a:lstStyle/>
        <a:p>
          <a:endParaRPr lang="tr-TR"/>
        </a:p>
      </dgm:t>
    </dgm:pt>
    <dgm:pt modelId="{E4EB0562-A75E-4E5F-8A4F-3981B002959A}" type="pres">
      <dgm:prSet presAssocID="{96C7DD74-C43D-45D5-B55B-44D68A54AF28}" presName="sp" presStyleCnt="0"/>
      <dgm:spPr/>
    </dgm:pt>
    <dgm:pt modelId="{309C8D98-8B08-4077-9ABF-AE0114C5DF7E}" type="pres">
      <dgm:prSet presAssocID="{F1F05732-5EB1-48F0-8C1A-00EE90347F26}" presName="linNode" presStyleCnt="0"/>
      <dgm:spPr/>
    </dgm:pt>
    <dgm:pt modelId="{32FA3C52-1B1B-4B27-A948-D20B5B3F799D}" type="pres">
      <dgm:prSet presAssocID="{F1F05732-5EB1-48F0-8C1A-00EE90347F26}" presName="parentText" presStyleLbl="node1" presStyleIdx="1" presStyleCnt="3" custScaleX="72678">
        <dgm:presLayoutVars>
          <dgm:chMax val="1"/>
          <dgm:bulletEnabled val="1"/>
        </dgm:presLayoutVars>
      </dgm:prSet>
      <dgm:spPr/>
      <dgm:t>
        <a:bodyPr/>
        <a:lstStyle/>
        <a:p>
          <a:endParaRPr lang="tr-TR"/>
        </a:p>
      </dgm:t>
    </dgm:pt>
    <dgm:pt modelId="{725F45E3-6CBA-410F-BAB0-B2C27FA35361}" type="pres">
      <dgm:prSet presAssocID="{F1F05732-5EB1-48F0-8C1A-00EE90347F26}" presName="descendantText" presStyleLbl="alignAccFollowNode1" presStyleIdx="1" presStyleCnt="3" custScaleX="125923">
        <dgm:presLayoutVars>
          <dgm:bulletEnabled val="1"/>
        </dgm:presLayoutVars>
      </dgm:prSet>
      <dgm:spPr/>
      <dgm:t>
        <a:bodyPr/>
        <a:lstStyle/>
        <a:p>
          <a:endParaRPr lang="tr-TR"/>
        </a:p>
      </dgm:t>
    </dgm:pt>
    <dgm:pt modelId="{CF5B6C52-0E35-4625-A9CC-2F1947C0A1AE}" type="pres">
      <dgm:prSet presAssocID="{3601E0E3-CB73-479E-8C19-FA50F1F35303}" presName="sp" presStyleCnt="0"/>
      <dgm:spPr/>
    </dgm:pt>
    <dgm:pt modelId="{AF204DFE-CF20-40DD-9CA6-024FDF13F3B0}" type="pres">
      <dgm:prSet presAssocID="{F6B054E1-12FB-4889-AC70-649AD4ED7E11}" presName="linNode" presStyleCnt="0"/>
      <dgm:spPr/>
    </dgm:pt>
    <dgm:pt modelId="{05B53023-6AA0-461B-9AA1-0B4F91FED23E}" type="pres">
      <dgm:prSet presAssocID="{F6B054E1-12FB-4889-AC70-649AD4ED7E11}" presName="parentText" presStyleLbl="node1" presStyleIdx="2" presStyleCnt="3" custScaleX="77596" custLinFactNeighborX="-3" custLinFactNeighborY="411">
        <dgm:presLayoutVars>
          <dgm:chMax val="1"/>
          <dgm:bulletEnabled val="1"/>
        </dgm:presLayoutVars>
      </dgm:prSet>
      <dgm:spPr/>
      <dgm:t>
        <a:bodyPr/>
        <a:lstStyle/>
        <a:p>
          <a:endParaRPr lang="tr-TR"/>
        </a:p>
      </dgm:t>
    </dgm:pt>
    <dgm:pt modelId="{133E1532-D88D-4748-B1DA-94A9A3350F3F}" type="pres">
      <dgm:prSet presAssocID="{F6B054E1-12FB-4889-AC70-649AD4ED7E11}" presName="descendantText" presStyleLbl="alignAccFollowNode1" presStyleIdx="2" presStyleCnt="3" custScaleX="113360">
        <dgm:presLayoutVars>
          <dgm:bulletEnabled val="1"/>
        </dgm:presLayoutVars>
      </dgm:prSet>
      <dgm:spPr/>
      <dgm:t>
        <a:bodyPr/>
        <a:lstStyle/>
        <a:p>
          <a:endParaRPr lang="tr-TR"/>
        </a:p>
      </dgm:t>
    </dgm:pt>
  </dgm:ptLst>
  <dgm:cxnLst>
    <dgm:cxn modelId="{DEC5B1E1-F898-4F3E-8610-C6AA7A7B3C7A}" type="presOf" srcId="{4D662EAA-E70A-4ACD-8778-64839A32E0A2}" destId="{BEE010E8-0DBE-4D17-B6A1-EF3C613F3929}" srcOrd="0" destOrd="0" presId="urn:microsoft.com/office/officeart/2005/8/layout/vList5"/>
    <dgm:cxn modelId="{AFFC7113-396D-4B93-B11E-74C6D355B97B}" srcId="{445BF2A1-EF88-4B00-9645-AD50DA0CD95C}" destId="{606F97F3-CE5E-4A69-A5EF-2A9318A12565}" srcOrd="0" destOrd="0" parTransId="{C983EE7A-3FC1-4D85-9547-F94782D4FC3B}" sibTransId="{FD1B8CBE-1E42-4384-A273-E2E31EB2FAA5}"/>
    <dgm:cxn modelId="{16FDEE1E-5B41-4F19-A9ED-49FE43603B34}" srcId="{4D662EAA-E70A-4ACD-8778-64839A32E0A2}" destId="{F6B054E1-12FB-4889-AC70-649AD4ED7E11}" srcOrd="2" destOrd="0" parTransId="{C2593452-F461-433F-9C32-FC819B0A78EC}" sibTransId="{58359027-4742-43E8-8CB1-80CCC86D93AF}"/>
    <dgm:cxn modelId="{73F5BD16-5B5A-49FA-9056-DFCDDC4C6D93}" srcId="{F1F05732-5EB1-48F0-8C1A-00EE90347F26}" destId="{297167A7-0DDC-44F7-AE70-CEFFE93F6933}" srcOrd="0" destOrd="0" parTransId="{AA4007D9-A0D3-42E4-A288-48D7B28B4BFB}" sibTransId="{DFB97B2A-337E-4634-8BAB-74DB7813B65E}"/>
    <dgm:cxn modelId="{1B608A9E-1774-422F-B360-DFCE14B39DE0}" srcId="{4D662EAA-E70A-4ACD-8778-64839A32E0A2}" destId="{445BF2A1-EF88-4B00-9645-AD50DA0CD95C}" srcOrd="0" destOrd="0" parTransId="{7B4EDBDF-79DB-46DC-A262-C3535B414554}" sibTransId="{96C7DD74-C43D-45D5-B55B-44D68A54AF28}"/>
    <dgm:cxn modelId="{F948F02A-4B3A-41B0-924A-5E229D9A24D9}" srcId="{4D662EAA-E70A-4ACD-8778-64839A32E0A2}" destId="{F1F05732-5EB1-48F0-8C1A-00EE90347F26}" srcOrd="1" destOrd="0" parTransId="{DCDC1FEC-16D8-4B16-A17F-3EF9E5073EBB}" sibTransId="{3601E0E3-CB73-479E-8C19-FA50F1F35303}"/>
    <dgm:cxn modelId="{25850454-5338-4BD3-B5D6-30342C223003}" type="presOf" srcId="{606F97F3-CE5E-4A69-A5EF-2A9318A12565}" destId="{9B733F90-4A5D-4BBD-8A67-CA61EBC0B6ED}" srcOrd="0" destOrd="0" presId="urn:microsoft.com/office/officeart/2005/8/layout/vList5"/>
    <dgm:cxn modelId="{3FEEEE01-4C64-4B23-AC90-E64A46781627}" type="presOf" srcId="{F1F05732-5EB1-48F0-8C1A-00EE90347F26}" destId="{32FA3C52-1B1B-4B27-A948-D20B5B3F799D}" srcOrd="0" destOrd="0" presId="urn:microsoft.com/office/officeart/2005/8/layout/vList5"/>
    <dgm:cxn modelId="{2CA3B8D7-3680-4091-A56B-FAF666F7F689}" type="presOf" srcId="{297167A7-0DDC-44F7-AE70-CEFFE93F6933}" destId="{725F45E3-6CBA-410F-BAB0-B2C27FA35361}" srcOrd="0" destOrd="0" presId="urn:microsoft.com/office/officeart/2005/8/layout/vList5"/>
    <dgm:cxn modelId="{BA12F87F-573C-4F93-839F-D262BE61EB0B}" type="presOf" srcId="{35E8DD53-2727-4AB2-B643-E9C816D70C17}" destId="{133E1532-D88D-4748-B1DA-94A9A3350F3F}" srcOrd="0" destOrd="0" presId="urn:microsoft.com/office/officeart/2005/8/layout/vList5"/>
    <dgm:cxn modelId="{08FC83F8-CBD4-499D-BAD0-2BFB57E7168C}" type="presOf" srcId="{445BF2A1-EF88-4B00-9645-AD50DA0CD95C}" destId="{D19007CB-07B7-4B0E-B970-B049F5969476}" srcOrd="0" destOrd="0" presId="urn:microsoft.com/office/officeart/2005/8/layout/vList5"/>
    <dgm:cxn modelId="{36646E42-36C7-47AB-AE5B-2BDD62C2AEC7}" srcId="{F6B054E1-12FB-4889-AC70-649AD4ED7E11}" destId="{35E8DD53-2727-4AB2-B643-E9C816D70C17}" srcOrd="0" destOrd="0" parTransId="{8AF4BD26-44ED-42EA-8FDD-352CF3A0EB4D}" sibTransId="{33768341-CB2E-4C98-824A-5E25770FE778}"/>
    <dgm:cxn modelId="{D888F4A2-AB64-4238-BF19-7E2C643E3EC0}" type="presOf" srcId="{F6B054E1-12FB-4889-AC70-649AD4ED7E11}" destId="{05B53023-6AA0-461B-9AA1-0B4F91FED23E}" srcOrd="0" destOrd="0" presId="urn:microsoft.com/office/officeart/2005/8/layout/vList5"/>
    <dgm:cxn modelId="{408F23DB-5BA7-4507-944E-2DC95235E11C}" type="presParOf" srcId="{BEE010E8-0DBE-4D17-B6A1-EF3C613F3929}" destId="{BC51299C-4A9F-4078-BFAC-530BD5EA110D}" srcOrd="0" destOrd="0" presId="urn:microsoft.com/office/officeart/2005/8/layout/vList5"/>
    <dgm:cxn modelId="{467C28C8-5A72-4323-94FF-75D948548DA5}" type="presParOf" srcId="{BC51299C-4A9F-4078-BFAC-530BD5EA110D}" destId="{D19007CB-07B7-4B0E-B970-B049F5969476}" srcOrd="0" destOrd="0" presId="urn:microsoft.com/office/officeart/2005/8/layout/vList5"/>
    <dgm:cxn modelId="{F39BFBC8-D745-45C4-A1C7-1A785A466D84}" type="presParOf" srcId="{BC51299C-4A9F-4078-BFAC-530BD5EA110D}" destId="{9B733F90-4A5D-4BBD-8A67-CA61EBC0B6ED}" srcOrd="1" destOrd="0" presId="urn:microsoft.com/office/officeart/2005/8/layout/vList5"/>
    <dgm:cxn modelId="{50C8B78E-77DB-4CCC-8719-E7D9009A193E}" type="presParOf" srcId="{BEE010E8-0DBE-4D17-B6A1-EF3C613F3929}" destId="{E4EB0562-A75E-4E5F-8A4F-3981B002959A}" srcOrd="1" destOrd="0" presId="urn:microsoft.com/office/officeart/2005/8/layout/vList5"/>
    <dgm:cxn modelId="{8F28D6BA-BCE4-46BB-8D92-B77B964977BE}" type="presParOf" srcId="{BEE010E8-0DBE-4D17-B6A1-EF3C613F3929}" destId="{309C8D98-8B08-4077-9ABF-AE0114C5DF7E}" srcOrd="2" destOrd="0" presId="urn:microsoft.com/office/officeart/2005/8/layout/vList5"/>
    <dgm:cxn modelId="{CB45DA52-2B9B-47CC-91CA-348CC5D89657}" type="presParOf" srcId="{309C8D98-8B08-4077-9ABF-AE0114C5DF7E}" destId="{32FA3C52-1B1B-4B27-A948-D20B5B3F799D}" srcOrd="0" destOrd="0" presId="urn:microsoft.com/office/officeart/2005/8/layout/vList5"/>
    <dgm:cxn modelId="{8874DA8C-7CF2-4A39-B1EF-7E3E87E46391}" type="presParOf" srcId="{309C8D98-8B08-4077-9ABF-AE0114C5DF7E}" destId="{725F45E3-6CBA-410F-BAB0-B2C27FA35361}" srcOrd="1" destOrd="0" presId="urn:microsoft.com/office/officeart/2005/8/layout/vList5"/>
    <dgm:cxn modelId="{468F6553-88A7-40E4-A79C-04FDB77EA57C}" type="presParOf" srcId="{BEE010E8-0DBE-4D17-B6A1-EF3C613F3929}" destId="{CF5B6C52-0E35-4625-A9CC-2F1947C0A1AE}" srcOrd="3" destOrd="0" presId="urn:microsoft.com/office/officeart/2005/8/layout/vList5"/>
    <dgm:cxn modelId="{600C0E94-CEB4-40B7-9F28-32AEAD8E320E}" type="presParOf" srcId="{BEE010E8-0DBE-4D17-B6A1-EF3C613F3929}" destId="{AF204DFE-CF20-40DD-9CA6-024FDF13F3B0}" srcOrd="4" destOrd="0" presId="urn:microsoft.com/office/officeart/2005/8/layout/vList5"/>
    <dgm:cxn modelId="{825E3572-2AA9-4D0A-9984-894B314D41C1}" type="presParOf" srcId="{AF204DFE-CF20-40DD-9CA6-024FDF13F3B0}" destId="{05B53023-6AA0-461B-9AA1-0B4F91FED23E}" srcOrd="0" destOrd="0" presId="urn:microsoft.com/office/officeart/2005/8/layout/vList5"/>
    <dgm:cxn modelId="{DD148F54-0AB6-4CCF-AA6C-90498687213C}" type="presParOf" srcId="{AF204DFE-CF20-40DD-9CA6-024FDF13F3B0}" destId="{133E1532-D88D-4748-B1DA-94A9A3350F3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CB25955-BDF0-4149-A7E0-A2E707B9A754}" type="doc">
      <dgm:prSet loTypeId="urn:microsoft.com/office/officeart/2005/8/layout/vProcess5" loCatId="process" qsTypeId="urn:microsoft.com/office/officeart/2005/8/quickstyle/simple3" qsCatId="simple" csTypeId="urn:microsoft.com/office/officeart/2005/8/colors/accent3_2" csCatId="accent3" phldr="1"/>
      <dgm:spPr/>
      <dgm:t>
        <a:bodyPr/>
        <a:lstStyle/>
        <a:p>
          <a:endParaRPr lang="tr-TR"/>
        </a:p>
      </dgm:t>
    </dgm:pt>
    <dgm:pt modelId="{41B87C90-792A-49DC-B4FC-7857F04065A1}">
      <dgm:prSet custT="1"/>
      <dgm:spPr/>
      <dgm:t>
        <a:bodyPr/>
        <a:lstStyle/>
        <a:p>
          <a:pPr rtl="0"/>
          <a:r>
            <a:rPr lang="tr-TR" sz="2400" b="0" dirty="0" smtClean="0">
              <a:latin typeface="Cambria" panose="02040503050406030204" pitchFamily="18" charset="0"/>
            </a:rPr>
            <a:t>Olumlu  sınıf  ortamı oluşturma</a:t>
          </a:r>
          <a:endParaRPr lang="tr-TR" sz="2400" b="0" dirty="0">
            <a:latin typeface="Cambria" panose="02040503050406030204" pitchFamily="18" charset="0"/>
          </a:endParaRPr>
        </a:p>
      </dgm:t>
    </dgm:pt>
    <dgm:pt modelId="{1DE2A446-839F-4309-A21C-F3CAC3DF7F0E}" type="parTrans" cxnId="{6A89C118-E4EA-410B-8788-EE84ADBBA8F7}">
      <dgm:prSet/>
      <dgm:spPr/>
      <dgm:t>
        <a:bodyPr/>
        <a:lstStyle/>
        <a:p>
          <a:endParaRPr lang="tr-TR" sz="2400" b="0">
            <a:latin typeface="Cambria" panose="02040503050406030204" pitchFamily="18" charset="0"/>
          </a:endParaRPr>
        </a:p>
      </dgm:t>
    </dgm:pt>
    <dgm:pt modelId="{AA4C7685-DC4A-44FC-BFBB-985F1191AB3A}" type="sibTrans" cxnId="{6A89C118-E4EA-410B-8788-EE84ADBBA8F7}">
      <dgm:prSet custT="1"/>
      <dgm:spPr/>
      <dgm:t>
        <a:bodyPr/>
        <a:lstStyle/>
        <a:p>
          <a:endParaRPr lang="tr-TR" sz="2400" b="0">
            <a:latin typeface="Cambria" panose="02040503050406030204" pitchFamily="18" charset="0"/>
          </a:endParaRPr>
        </a:p>
      </dgm:t>
    </dgm:pt>
    <dgm:pt modelId="{6870B5D7-FC2D-4CEC-A544-2C3CE064DD09}">
      <dgm:prSet custT="1"/>
      <dgm:spPr/>
      <dgm:t>
        <a:bodyPr/>
        <a:lstStyle/>
        <a:p>
          <a:pPr rtl="0"/>
          <a:r>
            <a:rPr lang="tr-TR" sz="2400" b="0" dirty="0" smtClean="0">
              <a:latin typeface="Cambria" panose="02040503050406030204" pitchFamily="18" charset="0"/>
            </a:rPr>
            <a:t>Sosyal yeterliliği destekleme</a:t>
          </a:r>
          <a:endParaRPr lang="tr-TR" sz="2400" b="0" dirty="0">
            <a:latin typeface="Cambria" panose="02040503050406030204" pitchFamily="18" charset="0"/>
          </a:endParaRPr>
        </a:p>
      </dgm:t>
    </dgm:pt>
    <dgm:pt modelId="{AAB8952E-1485-42E8-A4A1-DF2124A721A4}" type="parTrans" cxnId="{79CCD389-B286-4046-B0B3-CE040703EA8C}">
      <dgm:prSet/>
      <dgm:spPr/>
      <dgm:t>
        <a:bodyPr/>
        <a:lstStyle/>
        <a:p>
          <a:endParaRPr lang="tr-TR" sz="2400" b="0">
            <a:latin typeface="Cambria" panose="02040503050406030204" pitchFamily="18" charset="0"/>
          </a:endParaRPr>
        </a:p>
      </dgm:t>
    </dgm:pt>
    <dgm:pt modelId="{DFB6EB6A-9D5A-42C3-965D-5E677AC3718F}" type="sibTrans" cxnId="{79CCD389-B286-4046-B0B3-CE040703EA8C}">
      <dgm:prSet custT="1"/>
      <dgm:spPr/>
      <dgm:t>
        <a:bodyPr/>
        <a:lstStyle/>
        <a:p>
          <a:endParaRPr lang="tr-TR" sz="2400" b="0">
            <a:latin typeface="Cambria" panose="02040503050406030204" pitchFamily="18" charset="0"/>
          </a:endParaRPr>
        </a:p>
      </dgm:t>
    </dgm:pt>
    <dgm:pt modelId="{3694F0F0-D30B-42F5-AB8A-A1229B182DCB}">
      <dgm:prSet custT="1"/>
      <dgm:spPr/>
      <dgm:t>
        <a:bodyPr/>
        <a:lstStyle/>
        <a:p>
          <a:pPr rtl="0"/>
          <a:r>
            <a:rPr lang="tr-TR" sz="2400" b="0" dirty="0" smtClean="0">
              <a:latin typeface="Cambria" panose="02040503050406030204" pitchFamily="18" charset="0"/>
            </a:rPr>
            <a:t>Olumlu  davranış için  </a:t>
          </a:r>
          <a:r>
            <a:rPr lang="tr-TR" sz="2400" b="0" dirty="0" smtClean="0">
              <a:latin typeface="Cambria" panose="02040503050406030204" pitchFamily="18" charset="0"/>
            </a:rPr>
            <a:t>somut </a:t>
          </a:r>
          <a:r>
            <a:rPr lang="tr-TR" sz="2400" b="0" dirty="0" smtClean="0">
              <a:latin typeface="Cambria" panose="02040503050406030204" pitchFamily="18" charset="0"/>
            </a:rPr>
            <a:t>pekiştireç  kullanımı</a:t>
          </a:r>
          <a:endParaRPr lang="tr-TR" sz="2400" b="0" dirty="0">
            <a:latin typeface="Cambria" panose="02040503050406030204" pitchFamily="18" charset="0"/>
          </a:endParaRPr>
        </a:p>
      </dgm:t>
    </dgm:pt>
    <dgm:pt modelId="{10ADFB95-CF41-4004-8CE8-A5CE39F0E5FF}" type="parTrans" cxnId="{4E731046-5C4A-49AF-AFBD-616A0F09468E}">
      <dgm:prSet/>
      <dgm:spPr/>
      <dgm:t>
        <a:bodyPr/>
        <a:lstStyle/>
        <a:p>
          <a:endParaRPr lang="tr-TR" sz="2400" b="0">
            <a:latin typeface="Cambria" panose="02040503050406030204" pitchFamily="18" charset="0"/>
          </a:endParaRPr>
        </a:p>
      </dgm:t>
    </dgm:pt>
    <dgm:pt modelId="{7091953F-349F-4596-A3DE-A962ED4629E4}" type="sibTrans" cxnId="{4E731046-5C4A-49AF-AFBD-616A0F09468E}">
      <dgm:prSet custT="1"/>
      <dgm:spPr/>
      <dgm:t>
        <a:bodyPr/>
        <a:lstStyle/>
        <a:p>
          <a:endParaRPr lang="tr-TR" sz="2400" b="0">
            <a:latin typeface="Cambria" panose="02040503050406030204" pitchFamily="18" charset="0"/>
          </a:endParaRPr>
        </a:p>
      </dgm:t>
    </dgm:pt>
    <dgm:pt modelId="{0CCC513F-DCE9-4CA2-938C-7943E74B0E11}">
      <dgm:prSet custT="1"/>
      <dgm:spPr/>
      <dgm:t>
        <a:bodyPr/>
        <a:lstStyle/>
        <a:p>
          <a:pPr rtl="0"/>
          <a:r>
            <a:rPr lang="tr-TR" sz="2400" b="0" dirty="0" smtClean="0">
              <a:latin typeface="Cambria" panose="02040503050406030204" pitchFamily="18" charset="0"/>
            </a:rPr>
            <a:t>Görmezden  gelme  ve  yönlendirme</a:t>
          </a:r>
          <a:endParaRPr lang="tr-TR" sz="2400" b="0" dirty="0">
            <a:latin typeface="Cambria" panose="02040503050406030204" pitchFamily="18" charset="0"/>
          </a:endParaRPr>
        </a:p>
      </dgm:t>
    </dgm:pt>
    <dgm:pt modelId="{EFF7F690-DCF0-4903-8138-8121C82FF44A}" type="parTrans" cxnId="{79A7A6E3-C525-4EF8-8D5E-BDF1FEEA668A}">
      <dgm:prSet/>
      <dgm:spPr/>
      <dgm:t>
        <a:bodyPr/>
        <a:lstStyle/>
        <a:p>
          <a:endParaRPr lang="tr-TR" sz="2400" b="0">
            <a:latin typeface="Cambria" panose="02040503050406030204" pitchFamily="18" charset="0"/>
          </a:endParaRPr>
        </a:p>
      </dgm:t>
    </dgm:pt>
    <dgm:pt modelId="{37F34352-88FD-452E-9304-6ED8FB6FA266}" type="sibTrans" cxnId="{79A7A6E3-C525-4EF8-8D5E-BDF1FEEA668A}">
      <dgm:prSet custT="1"/>
      <dgm:spPr/>
      <dgm:t>
        <a:bodyPr/>
        <a:lstStyle/>
        <a:p>
          <a:endParaRPr lang="tr-TR" sz="2400" b="0">
            <a:latin typeface="Cambria" panose="02040503050406030204" pitchFamily="18" charset="0"/>
          </a:endParaRPr>
        </a:p>
      </dgm:t>
    </dgm:pt>
    <dgm:pt modelId="{659F3963-AFDB-4557-B2C7-4A06B0A02097}">
      <dgm:prSet custT="1"/>
      <dgm:spPr/>
      <dgm:t>
        <a:bodyPr/>
        <a:lstStyle/>
        <a:p>
          <a:pPr rtl="0"/>
          <a:endParaRPr lang="tr-TR" sz="2400" b="0" dirty="0" smtClean="0">
            <a:latin typeface="Cambria" panose="02040503050406030204" pitchFamily="18" charset="0"/>
          </a:endParaRPr>
        </a:p>
        <a:p>
          <a:pPr rtl="0"/>
          <a:r>
            <a:rPr lang="tr-TR" sz="2400" b="0" dirty="0" smtClean="0">
              <a:latin typeface="Cambria" panose="02040503050406030204" pitchFamily="18" charset="0"/>
            </a:rPr>
            <a:t>Problem davranışla  başa  çıkma</a:t>
          </a:r>
          <a:endParaRPr lang="tr-TR" sz="2400" b="0" dirty="0">
            <a:latin typeface="Cambria" panose="02040503050406030204" pitchFamily="18" charset="0"/>
          </a:endParaRPr>
        </a:p>
      </dgm:t>
    </dgm:pt>
    <dgm:pt modelId="{8814EC5F-DDC2-4C74-A273-A2ED525FDC3B}" type="parTrans" cxnId="{32370E42-61FB-4E35-BF7A-A6CFEDB9F915}">
      <dgm:prSet/>
      <dgm:spPr/>
      <dgm:t>
        <a:bodyPr/>
        <a:lstStyle/>
        <a:p>
          <a:endParaRPr lang="tr-TR" sz="2400" b="0">
            <a:latin typeface="Cambria" panose="02040503050406030204" pitchFamily="18" charset="0"/>
          </a:endParaRPr>
        </a:p>
      </dgm:t>
    </dgm:pt>
    <dgm:pt modelId="{C5D3DCB4-7347-4FED-9890-57DD8F39EA68}" type="sibTrans" cxnId="{32370E42-61FB-4E35-BF7A-A6CFEDB9F915}">
      <dgm:prSet/>
      <dgm:spPr/>
      <dgm:t>
        <a:bodyPr/>
        <a:lstStyle/>
        <a:p>
          <a:endParaRPr lang="tr-TR" sz="2400" b="0">
            <a:latin typeface="Cambria" panose="02040503050406030204" pitchFamily="18" charset="0"/>
          </a:endParaRPr>
        </a:p>
      </dgm:t>
    </dgm:pt>
    <dgm:pt modelId="{5EEFB6A3-2B86-41F5-8E3C-2AAA5E2232FF}">
      <dgm:prSet custT="1"/>
      <dgm:spPr/>
      <dgm:t>
        <a:bodyPr/>
        <a:lstStyle/>
        <a:p>
          <a:pPr rtl="0"/>
          <a:endParaRPr lang="tr-TR" sz="2400" b="0" dirty="0">
            <a:latin typeface="Cambria" panose="02040503050406030204" pitchFamily="18" charset="0"/>
          </a:endParaRPr>
        </a:p>
      </dgm:t>
    </dgm:pt>
    <dgm:pt modelId="{8EBE28BC-3246-481B-9E29-197D73B5CEE8}" type="parTrans" cxnId="{619EE54C-3A80-4A76-9164-1D9E48835093}">
      <dgm:prSet/>
      <dgm:spPr/>
      <dgm:t>
        <a:bodyPr/>
        <a:lstStyle/>
        <a:p>
          <a:endParaRPr lang="tr-TR" sz="2400" b="0">
            <a:latin typeface="Cambria" panose="02040503050406030204" pitchFamily="18" charset="0"/>
          </a:endParaRPr>
        </a:p>
      </dgm:t>
    </dgm:pt>
    <dgm:pt modelId="{AC0FED25-7771-4C01-A273-E383190A9D69}" type="sibTrans" cxnId="{619EE54C-3A80-4A76-9164-1D9E48835093}">
      <dgm:prSet/>
      <dgm:spPr/>
      <dgm:t>
        <a:bodyPr/>
        <a:lstStyle/>
        <a:p>
          <a:endParaRPr lang="tr-TR" sz="2400" b="0">
            <a:latin typeface="Cambria" panose="02040503050406030204" pitchFamily="18" charset="0"/>
          </a:endParaRPr>
        </a:p>
      </dgm:t>
    </dgm:pt>
    <dgm:pt modelId="{F2FB81D0-8CED-4EA5-93C7-AA9BB4C11A81}" type="pres">
      <dgm:prSet presAssocID="{CCB25955-BDF0-4149-A7E0-A2E707B9A754}" presName="outerComposite" presStyleCnt="0">
        <dgm:presLayoutVars>
          <dgm:chMax val="5"/>
          <dgm:dir/>
          <dgm:resizeHandles val="exact"/>
        </dgm:presLayoutVars>
      </dgm:prSet>
      <dgm:spPr/>
      <dgm:t>
        <a:bodyPr/>
        <a:lstStyle/>
        <a:p>
          <a:endParaRPr lang="tr-TR"/>
        </a:p>
      </dgm:t>
    </dgm:pt>
    <dgm:pt modelId="{F2CCDB4A-9A87-49C2-9000-B2EF7B21C1C3}" type="pres">
      <dgm:prSet presAssocID="{CCB25955-BDF0-4149-A7E0-A2E707B9A754}" presName="dummyMaxCanvas" presStyleCnt="0">
        <dgm:presLayoutVars/>
      </dgm:prSet>
      <dgm:spPr/>
    </dgm:pt>
    <dgm:pt modelId="{0B49124F-83B2-496F-94F6-558E8EBA42CC}" type="pres">
      <dgm:prSet presAssocID="{CCB25955-BDF0-4149-A7E0-A2E707B9A754}" presName="FiveNodes_1" presStyleLbl="node1" presStyleIdx="0" presStyleCnt="5" custLinFactNeighborX="-1101">
        <dgm:presLayoutVars>
          <dgm:bulletEnabled val="1"/>
        </dgm:presLayoutVars>
      </dgm:prSet>
      <dgm:spPr/>
      <dgm:t>
        <a:bodyPr/>
        <a:lstStyle/>
        <a:p>
          <a:endParaRPr lang="tr-TR"/>
        </a:p>
      </dgm:t>
    </dgm:pt>
    <dgm:pt modelId="{9BB424B6-EDC0-4DD3-BB48-03F4BF2AD0DA}" type="pres">
      <dgm:prSet presAssocID="{CCB25955-BDF0-4149-A7E0-A2E707B9A754}" presName="FiveNodes_2" presStyleLbl="node1" presStyleIdx="1" presStyleCnt="5">
        <dgm:presLayoutVars>
          <dgm:bulletEnabled val="1"/>
        </dgm:presLayoutVars>
      </dgm:prSet>
      <dgm:spPr/>
      <dgm:t>
        <a:bodyPr/>
        <a:lstStyle/>
        <a:p>
          <a:endParaRPr lang="tr-TR"/>
        </a:p>
      </dgm:t>
    </dgm:pt>
    <dgm:pt modelId="{ECA10BD2-2B54-4FBD-8DD1-6D82D046EE5D}" type="pres">
      <dgm:prSet presAssocID="{CCB25955-BDF0-4149-A7E0-A2E707B9A754}" presName="FiveNodes_3" presStyleLbl="node1" presStyleIdx="2" presStyleCnt="5">
        <dgm:presLayoutVars>
          <dgm:bulletEnabled val="1"/>
        </dgm:presLayoutVars>
      </dgm:prSet>
      <dgm:spPr/>
      <dgm:t>
        <a:bodyPr/>
        <a:lstStyle/>
        <a:p>
          <a:endParaRPr lang="tr-TR"/>
        </a:p>
      </dgm:t>
    </dgm:pt>
    <dgm:pt modelId="{9C3DEB7A-9CC0-4253-9951-2562BEE96768}" type="pres">
      <dgm:prSet presAssocID="{CCB25955-BDF0-4149-A7E0-A2E707B9A754}" presName="FiveNodes_4" presStyleLbl="node1" presStyleIdx="3" presStyleCnt="5">
        <dgm:presLayoutVars>
          <dgm:bulletEnabled val="1"/>
        </dgm:presLayoutVars>
      </dgm:prSet>
      <dgm:spPr/>
      <dgm:t>
        <a:bodyPr/>
        <a:lstStyle/>
        <a:p>
          <a:endParaRPr lang="tr-TR"/>
        </a:p>
      </dgm:t>
    </dgm:pt>
    <dgm:pt modelId="{97490A89-07DF-4940-ACB0-B99715DC88E0}" type="pres">
      <dgm:prSet presAssocID="{CCB25955-BDF0-4149-A7E0-A2E707B9A754}" presName="FiveNodes_5" presStyleLbl="node1" presStyleIdx="4" presStyleCnt="5">
        <dgm:presLayoutVars>
          <dgm:bulletEnabled val="1"/>
        </dgm:presLayoutVars>
      </dgm:prSet>
      <dgm:spPr/>
      <dgm:t>
        <a:bodyPr/>
        <a:lstStyle/>
        <a:p>
          <a:endParaRPr lang="tr-TR"/>
        </a:p>
      </dgm:t>
    </dgm:pt>
    <dgm:pt modelId="{2F174F0D-009B-49C7-B924-D6DF34E0AEA7}" type="pres">
      <dgm:prSet presAssocID="{CCB25955-BDF0-4149-A7E0-A2E707B9A754}" presName="FiveConn_1-2" presStyleLbl="fgAccFollowNode1" presStyleIdx="0" presStyleCnt="4">
        <dgm:presLayoutVars>
          <dgm:bulletEnabled val="1"/>
        </dgm:presLayoutVars>
      </dgm:prSet>
      <dgm:spPr/>
      <dgm:t>
        <a:bodyPr/>
        <a:lstStyle/>
        <a:p>
          <a:endParaRPr lang="tr-TR"/>
        </a:p>
      </dgm:t>
    </dgm:pt>
    <dgm:pt modelId="{454EB895-31A1-47C3-87CA-C1129FBD7B15}" type="pres">
      <dgm:prSet presAssocID="{CCB25955-BDF0-4149-A7E0-A2E707B9A754}" presName="FiveConn_2-3" presStyleLbl="fgAccFollowNode1" presStyleIdx="1" presStyleCnt="4">
        <dgm:presLayoutVars>
          <dgm:bulletEnabled val="1"/>
        </dgm:presLayoutVars>
      </dgm:prSet>
      <dgm:spPr/>
      <dgm:t>
        <a:bodyPr/>
        <a:lstStyle/>
        <a:p>
          <a:endParaRPr lang="tr-TR"/>
        </a:p>
      </dgm:t>
    </dgm:pt>
    <dgm:pt modelId="{93174E8B-EE9E-4EC7-AF92-D53F04B8AED3}" type="pres">
      <dgm:prSet presAssocID="{CCB25955-BDF0-4149-A7E0-A2E707B9A754}" presName="FiveConn_3-4" presStyleLbl="fgAccFollowNode1" presStyleIdx="2" presStyleCnt="4">
        <dgm:presLayoutVars>
          <dgm:bulletEnabled val="1"/>
        </dgm:presLayoutVars>
      </dgm:prSet>
      <dgm:spPr/>
      <dgm:t>
        <a:bodyPr/>
        <a:lstStyle/>
        <a:p>
          <a:endParaRPr lang="tr-TR"/>
        </a:p>
      </dgm:t>
    </dgm:pt>
    <dgm:pt modelId="{73225AA4-A4E6-4345-A47E-B3EFD9F9369C}" type="pres">
      <dgm:prSet presAssocID="{CCB25955-BDF0-4149-A7E0-A2E707B9A754}" presName="FiveConn_4-5" presStyleLbl="fgAccFollowNode1" presStyleIdx="3" presStyleCnt="4">
        <dgm:presLayoutVars>
          <dgm:bulletEnabled val="1"/>
        </dgm:presLayoutVars>
      </dgm:prSet>
      <dgm:spPr/>
      <dgm:t>
        <a:bodyPr/>
        <a:lstStyle/>
        <a:p>
          <a:endParaRPr lang="tr-TR"/>
        </a:p>
      </dgm:t>
    </dgm:pt>
    <dgm:pt modelId="{ED34B816-E58D-4C88-9BD7-061D55E53B5C}" type="pres">
      <dgm:prSet presAssocID="{CCB25955-BDF0-4149-A7E0-A2E707B9A754}" presName="FiveNodes_1_text" presStyleLbl="node1" presStyleIdx="4" presStyleCnt="5">
        <dgm:presLayoutVars>
          <dgm:bulletEnabled val="1"/>
        </dgm:presLayoutVars>
      </dgm:prSet>
      <dgm:spPr/>
      <dgm:t>
        <a:bodyPr/>
        <a:lstStyle/>
        <a:p>
          <a:endParaRPr lang="tr-TR"/>
        </a:p>
      </dgm:t>
    </dgm:pt>
    <dgm:pt modelId="{352FD93D-0CBB-4FCA-A072-026E875E22C1}" type="pres">
      <dgm:prSet presAssocID="{CCB25955-BDF0-4149-A7E0-A2E707B9A754}" presName="FiveNodes_2_text" presStyleLbl="node1" presStyleIdx="4" presStyleCnt="5">
        <dgm:presLayoutVars>
          <dgm:bulletEnabled val="1"/>
        </dgm:presLayoutVars>
      </dgm:prSet>
      <dgm:spPr/>
      <dgm:t>
        <a:bodyPr/>
        <a:lstStyle/>
        <a:p>
          <a:endParaRPr lang="tr-TR"/>
        </a:p>
      </dgm:t>
    </dgm:pt>
    <dgm:pt modelId="{F2F3FD1D-43BC-42C5-A9D5-33525323FD39}" type="pres">
      <dgm:prSet presAssocID="{CCB25955-BDF0-4149-A7E0-A2E707B9A754}" presName="FiveNodes_3_text" presStyleLbl="node1" presStyleIdx="4" presStyleCnt="5">
        <dgm:presLayoutVars>
          <dgm:bulletEnabled val="1"/>
        </dgm:presLayoutVars>
      </dgm:prSet>
      <dgm:spPr/>
      <dgm:t>
        <a:bodyPr/>
        <a:lstStyle/>
        <a:p>
          <a:endParaRPr lang="tr-TR"/>
        </a:p>
      </dgm:t>
    </dgm:pt>
    <dgm:pt modelId="{4EAAF4E7-C1B8-4623-B0C8-A37F30750458}" type="pres">
      <dgm:prSet presAssocID="{CCB25955-BDF0-4149-A7E0-A2E707B9A754}" presName="FiveNodes_4_text" presStyleLbl="node1" presStyleIdx="4" presStyleCnt="5">
        <dgm:presLayoutVars>
          <dgm:bulletEnabled val="1"/>
        </dgm:presLayoutVars>
      </dgm:prSet>
      <dgm:spPr/>
      <dgm:t>
        <a:bodyPr/>
        <a:lstStyle/>
        <a:p>
          <a:endParaRPr lang="tr-TR"/>
        </a:p>
      </dgm:t>
    </dgm:pt>
    <dgm:pt modelId="{4EA36823-8F24-4DFC-8E76-C95B0F412BCC}" type="pres">
      <dgm:prSet presAssocID="{CCB25955-BDF0-4149-A7E0-A2E707B9A754}" presName="FiveNodes_5_text" presStyleLbl="node1" presStyleIdx="4" presStyleCnt="5">
        <dgm:presLayoutVars>
          <dgm:bulletEnabled val="1"/>
        </dgm:presLayoutVars>
      </dgm:prSet>
      <dgm:spPr/>
      <dgm:t>
        <a:bodyPr/>
        <a:lstStyle/>
        <a:p>
          <a:endParaRPr lang="tr-TR"/>
        </a:p>
      </dgm:t>
    </dgm:pt>
  </dgm:ptLst>
  <dgm:cxnLst>
    <dgm:cxn modelId="{FC90E5CD-D9A1-4B13-9092-D6B517F89B0D}" type="presOf" srcId="{0CCC513F-DCE9-4CA2-938C-7943E74B0E11}" destId="{4EAAF4E7-C1B8-4623-B0C8-A37F30750458}" srcOrd="1" destOrd="0" presId="urn:microsoft.com/office/officeart/2005/8/layout/vProcess5"/>
    <dgm:cxn modelId="{053775C9-F5DD-4D48-BE30-89B3FB76539C}" type="presOf" srcId="{5EEFB6A3-2B86-41F5-8E3C-2AAA5E2232FF}" destId="{4EA36823-8F24-4DFC-8E76-C95B0F412BCC}" srcOrd="1" destOrd="1" presId="urn:microsoft.com/office/officeart/2005/8/layout/vProcess5"/>
    <dgm:cxn modelId="{B3815CB6-E905-4C8C-AE40-58D67D7343A9}" type="presOf" srcId="{659F3963-AFDB-4557-B2C7-4A06B0A02097}" destId="{4EA36823-8F24-4DFC-8E76-C95B0F412BCC}" srcOrd="1" destOrd="0" presId="urn:microsoft.com/office/officeart/2005/8/layout/vProcess5"/>
    <dgm:cxn modelId="{CA8421E2-014D-4414-981D-ACD113A88418}" type="presOf" srcId="{6870B5D7-FC2D-4CEC-A544-2C3CE064DD09}" destId="{352FD93D-0CBB-4FCA-A072-026E875E22C1}" srcOrd="1" destOrd="0" presId="urn:microsoft.com/office/officeart/2005/8/layout/vProcess5"/>
    <dgm:cxn modelId="{79CCD389-B286-4046-B0B3-CE040703EA8C}" srcId="{CCB25955-BDF0-4149-A7E0-A2E707B9A754}" destId="{6870B5D7-FC2D-4CEC-A544-2C3CE064DD09}" srcOrd="1" destOrd="0" parTransId="{AAB8952E-1485-42E8-A4A1-DF2124A721A4}" sibTransId="{DFB6EB6A-9D5A-42C3-965D-5E677AC3718F}"/>
    <dgm:cxn modelId="{F9AF60CF-65B5-482F-9587-AFB28AD1A02A}" type="presOf" srcId="{3694F0F0-D30B-42F5-AB8A-A1229B182DCB}" destId="{ECA10BD2-2B54-4FBD-8DD1-6D82D046EE5D}" srcOrd="0" destOrd="0" presId="urn:microsoft.com/office/officeart/2005/8/layout/vProcess5"/>
    <dgm:cxn modelId="{038A6AD5-1FC3-4A85-BE8E-589299F065A2}" type="presOf" srcId="{DFB6EB6A-9D5A-42C3-965D-5E677AC3718F}" destId="{454EB895-31A1-47C3-87CA-C1129FBD7B15}" srcOrd="0" destOrd="0" presId="urn:microsoft.com/office/officeart/2005/8/layout/vProcess5"/>
    <dgm:cxn modelId="{14837C70-FF48-4267-9238-7FA0CA276E23}" type="presOf" srcId="{0CCC513F-DCE9-4CA2-938C-7943E74B0E11}" destId="{9C3DEB7A-9CC0-4253-9951-2562BEE96768}" srcOrd="0" destOrd="0" presId="urn:microsoft.com/office/officeart/2005/8/layout/vProcess5"/>
    <dgm:cxn modelId="{B92E2D5C-B407-44A2-8448-0072F788255D}" type="presOf" srcId="{41B87C90-792A-49DC-B4FC-7857F04065A1}" destId="{ED34B816-E58D-4C88-9BD7-061D55E53B5C}" srcOrd="1" destOrd="0" presId="urn:microsoft.com/office/officeart/2005/8/layout/vProcess5"/>
    <dgm:cxn modelId="{4E731046-5C4A-49AF-AFBD-616A0F09468E}" srcId="{CCB25955-BDF0-4149-A7E0-A2E707B9A754}" destId="{3694F0F0-D30B-42F5-AB8A-A1229B182DCB}" srcOrd="2" destOrd="0" parTransId="{10ADFB95-CF41-4004-8CE8-A5CE39F0E5FF}" sibTransId="{7091953F-349F-4596-A3DE-A962ED4629E4}"/>
    <dgm:cxn modelId="{D8AAE8A7-183A-402B-8537-F94C84C7DE9C}" type="presOf" srcId="{41B87C90-792A-49DC-B4FC-7857F04065A1}" destId="{0B49124F-83B2-496F-94F6-558E8EBA42CC}" srcOrd="0" destOrd="0" presId="urn:microsoft.com/office/officeart/2005/8/layout/vProcess5"/>
    <dgm:cxn modelId="{79A7A6E3-C525-4EF8-8D5E-BDF1FEEA668A}" srcId="{CCB25955-BDF0-4149-A7E0-A2E707B9A754}" destId="{0CCC513F-DCE9-4CA2-938C-7943E74B0E11}" srcOrd="3" destOrd="0" parTransId="{EFF7F690-DCF0-4903-8138-8121C82FF44A}" sibTransId="{37F34352-88FD-452E-9304-6ED8FB6FA266}"/>
    <dgm:cxn modelId="{133EC4C2-C633-41B2-8907-E4725088F283}" type="presOf" srcId="{3694F0F0-D30B-42F5-AB8A-A1229B182DCB}" destId="{F2F3FD1D-43BC-42C5-A9D5-33525323FD39}" srcOrd="1" destOrd="0" presId="urn:microsoft.com/office/officeart/2005/8/layout/vProcess5"/>
    <dgm:cxn modelId="{76BE5544-0F1C-4374-844F-945C9EDD0E53}" type="presOf" srcId="{7091953F-349F-4596-A3DE-A962ED4629E4}" destId="{93174E8B-EE9E-4EC7-AF92-D53F04B8AED3}" srcOrd="0" destOrd="0" presId="urn:microsoft.com/office/officeart/2005/8/layout/vProcess5"/>
    <dgm:cxn modelId="{32370E42-61FB-4E35-BF7A-A6CFEDB9F915}" srcId="{CCB25955-BDF0-4149-A7E0-A2E707B9A754}" destId="{659F3963-AFDB-4557-B2C7-4A06B0A02097}" srcOrd="4" destOrd="0" parTransId="{8814EC5F-DDC2-4C74-A273-A2ED525FDC3B}" sibTransId="{C5D3DCB4-7347-4FED-9890-57DD8F39EA68}"/>
    <dgm:cxn modelId="{B77F5794-9400-4A0F-8FA6-33A1E418D57C}" type="presOf" srcId="{37F34352-88FD-452E-9304-6ED8FB6FA266}" destId="{73225AA4-A4E6-4345-A47E-B3EFD9F9369C}" srcOrd="0" destOrd="0" presId="urn:microsoft.com/office/officeart/2005/8/layout/vProcess5"/>
    <dgm:cxn modelId="{D5635A72-297F-450B-A28D-9E5CD19EFE9A}" type="presOf" srcId="{5EEFB6A3-2B86-41F5-8E3C-2AAA5E2232FF}" destId="{97490A89-07DF-4940-ACB0-B99715DC88E0}" srcOrd="0" destOrd="1" presId="urn:microsoft.com/office/officeart/2005/8/layout/vProcess5"/>
    <dgm:cxn modelId="{079524C3-302D-4882-B691-E3DFB3897B0B}" type="presOf" srcId="{659F3963-AFDB-4557-B2C7-4A06B0A02097}" destId="{97490A89-07DF-4940-ACB0-B99715DC88E0}" srcOrd="0" destOrd="0" presId="urn:microsoft.com/office/officeart/2005/8/layout/vProcess5"/>
    <dgm:cxn modelId="{FBD49222-7251-4E8E-A130-C505245617B8}" type="presOf" srcId="{CCB25955-BDF0-4149-A7E0-A2E707B9A754}" destId="{F2FB81D0-8CED-4EA5-93C7-AA9BB4C11A81}" srcOrd="0" destOrd="0" presId="urn:microsoft.com/office/officeart/2005/8/layout/vProcess5"/>
    <dgm:cxn modelId="{619EE54C-3A80-4A76-9164-1D9E48835093}" srcId="{659F3963-AFDB-4557-B2C7-4A06B0A02097}" destId="{5EEFB6A3-2B86-41F5-8E3C-2AAA5E2232FF}" srcOrd="0" destOrd="0" parTransId="{8EBE28BC-3246-481B-9E29-197D73B5CEE8}" sibTransId="{AC0FED25-7771-4C01-A273-E383190A9D69}"/>
    <dgm:cxn modelId="{34692208-9EB1-4495-B89B-5AE3E30B3E1C}" type="presOf" srcId="{6870B5D7-FC2D-4CEC-A544-2C3CE064DD09}" destId="{9BB424B6-EDC0-4DD3-BB48-03F4BF2AD0DA}" srcOrd="0" destOrd="0" presId="urn:microsoft.com/office/officeart/2005/8/layout/vProcess5"/>
    <dgm:cxn modelId="{A9969935-73A5-4D2C-A301-C27910522154}" type="presOf" srcId="{AA4C7685-DC4A-44FC-BFBB-985F1191AB3A}" destId="{2F174F0D-009B-49C7-B924-D6DF34E0AEA7}" srcOrd="0" destOrd="0" presId="urn:microsoft.com/office/officeart/2005/8/layout/vProcess5"/>
    <dgm:cxn modelId="{6A89C118-E4EA-410B-8788-EE84ADBBA8F7}" srcId="{CCB25955-BDF0-4149-A7E0-A2E707B9A754}" destId="{41B87C90-792A-49DC-B4FC-7857F04065A1}" srcOrd="0" destOrd="0" parTransId="{1DE2A446-839F-4309-A21C-F3CAC3DF7F0E}" sibTransId="{AA4C7685-DC4A-44FC-BFBB-985F1191AB3A}"/>
    <dgm:cxn modelId="{7F5651B1-59C8-4A70-910B-8C4AFEC1C8D3}" type="presParOf" srcId="{F2FB81D0-8CED-4EA5-93C7-AA9BB4C11A81}" destId="{F2CCDB4A-9A87-49C2-9000-B2EF7B21C1C3}" srcOrd="0" destOrd="0" presId="urn:microsoft.com/office/officeart/2005/8/layout/vProcess5"/>
    <dgm:cxn modelId="{10102C77-85AA-4EBD-9C52-476D17AD364E}" type="presParOf" srcId="{F2FB81D0-8CED-4EA5-93C7-AA9BB4C11A81}" destId="{0B49124F-83B2-496F-94F6-558E8EBA42CC}" srcOrd="1" destOrd="0" presId="urn:microsoft.com/office/officeart/2005/8/layout/vProcess5"/>
    <dgm:cxn modelId="{6843D984-A4C5-4D1A-A8EA-778D91E70CEB}" type="presParOf" srcId="{F2FB81D0-8CED-4EA5-93C7-AA9BB4C11A81}" destId="{9BB424B6-EDC0-4DD3-BB48-03F4BF2AD0DA}" srcOrd="2" destOrd="0" presId="urn:microsoft.com/office/officeart/2005/8/layout/vProcess5"/>
    <dgm:cxn modelId="{6FCC81AF-8DEF-4362-9024-B602B47F814E}" type="presParOf" srcId="{F2FB81D0-8CED-4EA5-93C7-AA9BB4C11A81}" destId="{ECA10BD2-2B54-4FBD-8DD1-6D82D046EE5D}" srcOrd="3" destOrd="0" presId="urn:microsoft.com/office/officeart/2005/8/layout/vProcess5"/>
    <dgm:cxn modelId="{B0E81E62-2956-4097-8D40-AE71A1C3CC5F}" type="presParOf" srcId="{F2FB81D0-8CED-4EA5-93C7-AA9BB4C11A81}" destId="{9C3DEB7A-9CC0-4253-9951-2562BEE96768}" srcOrd="4" destOrd="0" presId="urn:microsoft.com/office/officeart/2005/8/layout/vProcess5"/>
    <dgm:cxn modelId="{0EEF92D5-A7B1-4A29-B79B-66D55B992460}" type="presParOf" srcId="{F2FB81D0-8CED-4EA5-93C7-AA9BB4C11A81}" destId="{97490A89-07DF-4940-ACB0-B99715DC88E0}" srcOrd="5" destOrd="0" presId="urn:microsoft.com/office/officeart/2005/8/layout/vProcess5"/>
    <dgm:cxn modelId="{055221D5-17A1-43A2-8A56-FCABE70E20B0}" type="presParOf" srcId="{F2FB81D0-8CED-4EA5-93C7-AA9BB4C11A81}" destId="{2F174F0D-009B-49C7-B924-D6DF34E0AEA7}" srcOrd="6" destOrd="0" presId="urn:microsoft.com/office/officeart/2005/8/layout/vProcess5"/>
    <dgm:cxn modelId="{7FC84710-5DAE-4D21-B2DA-823225BE955E}" type="presParOf" srcId="{F2FB81D0-8CED-4EA5-93C7-AA9BB4C11A81}" destId="{454EB895-31A1-47C3-87CA-C1129FBD7B15}" srcOrd="7" destOrd="0" presId="urn:microsoft.com/office/officeart/2005/8/layout/vProcess5"/>
    <dgm:cxn modelId="{30B2CD2D-D47D-4F7D-A0E1-09EAFD30E63A}" type="presParOf" srcId="{F2FB81D0-8CED-4EA5-93C7-AA9BB4C11A81}" destId="{93174E8B-EE9E-4EC7-AF92-D53F04B8AED3}" srcOrd="8" destOrd="0" presId="urn:microsoft.com/office/officeart/2005/8/layout/vProcess5"/>
    <dgm:cxn modelId="{4F233A5A-A3C6-47ED-A1CE-7D796B68FD63}" type="presParOf" srcId="{F2FB81D0-8CED-4EA5-93C7-AA9BB4C11A81}" destId="{73225AA4-A4E6-4345-A47E-B3EFD9F9369C}" srcOrd="9" destOrd="0" presId="urn:microsoft.com/office/officeart/2005/8/layout/vProcess5"/>
    <dgm:cxn modelId="{0506EFFE-E282-424F-A77F-B83A28E19791}" type="presParOf" srcId="{F2FB81D0-8CED-4EA5-93C7-AA9BB4C11A81}" destId="{ED34B816-E58D-4C88-9BD7-061D55E53B5C}" srcOrd="10" destOrd="0" presId="urn:microsoft.com/office/officeart/2005/8/layout/vProcess5"/>
    <dgm:cxn modelId="{DCB91475-1FDE-416E-9367-F8EB64C348B0}" type="presParOf" srcId="{F2FB81D0-8CED-4EA5-93C7-AA9BB4C11A81}" destId="{352FD93D-0CBB-4FCA-A072-026E875E22C1}" srcOrd="11" destOrd="0" presId="urn:microsoft.com/office/officeart/2005/8/layout/vProcess5"/>
    <dgm:cxn modelId="{90B66375-D093-4A8A-BC67-90FBD69D3983}" type="presParOf" srcId="{F2FB81D0-8CED-4EA5-93C7-AA9BB4C11A81}" destId="{F2F3FD1D-43BC-42C5-A9D5-33525323FD39}" srcOrd="12" destOrd="0" presId="urn:microsoft.com/office/officeart/2005/8/layout/vProcess5"/>
    <dgm:cxn modelId="{58F82484-74D5-4251-BF5D-C6E3125A19A7}" type="presParOf" srcId="{F2FB81D0-8CED-4EA5-93C7-AA9BB4C11A81}" destId="{4EAAF4E7-C1B8-4623-B0C8-A37F30750458}" srcOrd="13" destOrd="0" presId="urn:microsoft.com/office/officeart/2005/8/layout/vProcess5"/>
    <dgm:cxn modelId="{C4010F70-CCF8-4FB3-8067-FF23B5959A2C}" type="presParOf" srcId="{F2FB81D0-8CED-4EA5-93C7-AA9BB4C11A81}" destId="{4EA36823-8F24-4DFC-8E76-C95B0F412BCC}"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DE910-6DEF-4EC7-AE84-689090A617BA}">
      <dsp:nvSpPr>
        <dsp:cNvPr id="0" name=""/>
        <dsp:cNvSpPr/>
      </dsp:nvSpPr>
      <dsp:spPr>
        <a:xfrm>
          <a:off x="3233261" y="3368395"/>
          <a:ext cx="2677477" cy="2677477"/>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1800" kern="1200" dirty="0" smtClean="0">
              <a:latin typeface="Cambria" panose="02040503050406030204" pitchFamily="18" charset="0"/>
            </a:rPr>
            <a:t>Duygu davranış bozukluklarının nedenlerini 3 grupta toparlayabiliriz.</a:t>
          </a:r>
        </a:p>
        <a:p>
          <a:pPr lvl="0" algn="ctr" rtl="0">
            <a:spcBef>
              <a:spcPct val="0"/>
            </a:spcBef>
          </a:pPr>
          <a:endParaRPr lang="tr-TR" sz="1800" kern="1200" dirty="0">
            <a:latin typeface="Cambria" panose="02040503050406030204" pitchFamily="18" charset="0"/>
          </a:endParaRPr>
        </a:p>
      </dsp:txBody>
      <dsp:txXfrm>
        <a:off x="3625368" y="3760502"/>
        <a:ext cx="1893263" cy="1893263"/>
      </dsp:txXfrm>
    </dsp:sp>
    <dsp:sp modelId="{5393410C-5915-48B6-970E-0DFAB24F2A71}">
      <dsp:nvSpPr>
        <dsp:cNvPr id="0" name=""/>
        <dsp:cNvSpPr/>
      </dsp:nvSpPr>
      <dsp:spPr>
        <a:xfrm rot="12900000">
          <a:off x="1351222" y="2847263"/>
          <a:ext cx="2219006" cy="763081"/>
        </a:xfrm>
        <a:prstGeom prst="leftArrow">
          <a:avLst>
            <a:gd name="adj1" fmla="val 60000"/>
            <a:gd name="adj2" fmla="val 5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sp>
    <dsp:sp modelId="{9D7C72CA-26F6-457C-ACFA-9141C06C166E}">
      <dsp:nvSpPr>
        <dsp:cNvPr id="0" name=""/>
        <dsp:cNvSpPr/>
      </dsp:nvSpPr>
      <dsp:spPr>
        <a:xfrm>
          <a:off x="280071" y="1574977"/>
          <a:ext cx="2543603" cy="2034882"/>
        </a:xfrm>
        <a:prstGeom prst="roundRect">
          <a:avLst>
            <a:gd name="adj" fmla="val 1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1244600" rtl="0">
            <a:lnSpc>
              <a:spcPct val="90000"/>
            </a:lnSpc>
            <a:spcBef>
              <a:spcPct val="0"/>
            </a:spcBef>
            <a:spcAft>
              <a:spcPct val="35000"/>
            </a:spcAft>
          </a:pPr>
          <a:r>
            <a:rPr lang="tr-TR" sz="2800" kern="1200" dirty="0" smtClean="0">
              <a:latin typeface="Cambria" panose="02040503050406030204" pitchFamily="18" charset="0"/>
            </a:rPr>
            <a:t>Okul ile ilgili faktörler</a:t>
          </a:r>
          <a:endParaRPr lang="tr-TR" sz="2800" kern="1200" dirty="0">
            <a:latin typeface="Cambria" panose="02040503050406030204" pitchFamily="18" charset="0"/>
          </a:endParaRPr>
        </a:p>
      </dsp:txBody>
      <dsp:txXfrm>
        <a:off x="339671" y="1634577"/>
        <a:ext cx="2424403" cy="1915682"/>
      </dsp:txXfrm>
    </dsp:sp>
    <dsp:sp modelId="{3D471546-2567-40B0-B067-791AF64D7CA3}">
      <dsp:nvSpPr>
        <dsp:cNvPr id="0" name=""/>
        <dsp:cNvSpPr/>
      </dsp:nvSpPr>
      <dsp:spPr>
        <a:xfrm rot="16200000">
          <a:off x="3462496" y="1748203"/>
          <a:ext cx="2219006" cy="763081"/>
        </a:xfrm>
        <a:prstGeom prst="leftArrow">
          <a:avLst>
            <a:gd name="adj1" fmla="val 60000"/>
            <a:gd name="adj2" fmla="val 5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sp>
    <dsp:sp modelId="{04F1C537-4ED4-4B14-9EA3-E52F1B235AE7}">
      <dsp:nvSpPr>
        <dsp:cNvPr id="0" name=""/>
        <dsp:cNvSpPr/>
      </dsp:nvSpPr>
      <dsp:spPr>
        <a:xfrm>
          <a:off x="3300198" y="2799"/>
          <a:ext cx="2543603" cy="2034882"/>
        </a:xfrm>
        <a:prstGeom prst="roundRect">
          <a:avLst>
            <a:gd name="adj" fmla="val 1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1244600" rtl="0">
            <a:lnSpc>
              <a:spcPct val="90000"/>
            </a:lnSpc>
            <a:spcBef>
              <a:spcPct val="0"/>
            </a:spcBef>
            <a:spcAft>
              <a:spcPct val="35000"/>
            </a:spcAft>
          </a:pPr>
          <a:r>
            <a:rPr lang="tr-TR" sz="2800" kern="1200" dirty="0" smtClean="0">
              <a:latin typeface="Cambria" panose="02040503050406030204" pitchFamily="18" charset="0"/>
            </a:rPr>
            <a:t>Biyolojik faktörler</a:t>
          </a:r>
          <a:endParaRPr lang="tr-TR" sz="2800" kern="1200" dirty="0">
            <a:latin typeface="Cambria" panose="02040503050406030204" pitchFamily="18" charset="0"/>
          </a:endParaRPr>
        </a:p>
      </dsp:txBody>
      <dsp:txXfrm>
        <a:off x="3359798" y="62399"/>
        <a:ext cx="2424403" cy="1915682"/>
      </dsp:txXfrm>
    </dsp:sp>
    <dsp:sp modelId="{5349CCE6-5349-4BB8-BEEB-21F11042CA0A}">
      <dsp:nvSpPr>
        <dsp:cNvPr id="0" name=""/>
        <dsp:cNvSpPr/>
      </dsp:nvSpPr>
      <dsp:spPr>
        <a:xfrm rot="19500000">
          <a:off x="5573771" y="2847263"/>
          <a:ext cx="2219006" cy="763081"/>
        </a:xfrm>
        <a:prstGeom prst="leftArrow">
          <a:avLst>
            <a:gd name="adj1" fmla="val 60000"/>
            <a:gd name="adj2" fmla="val 50000"/>
          </a:avLst>
        </a:prstGeom>
        <a:gradFill rotWithShape="0">
          <a:gsLst>
            <a:gs pos="0">
              <a:schemeClr val="accent4">
                <a:hueOff val="0"/>
                <a:satOff val="0"/>
                <a:lumOff val="0"/>
                <a:alphaOff val="0"/>
                <a:tint val="62000"/>
                <a:satMod val="180000"/>
              </a:schemeClr>
            </a:gs>
            <a:gs pos="65000">
              <a:schemeClr val="accent4">
                <a:hueOff val="0"/>
                <a:satOff val="0"/>
                <a:lumOff val="0"/>
                <a:alphaOff val="0"/>
                <a:tint val="32000"/>
                <a:satMod val="250000"/>
              </a:schemeClr>
            </a:gs>
            <a:gs pos="100000">
              <a:schemeClr val="accent4">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sp>
    <dsp:sp modelId="{AB71B699-198D-4725-9244-7BB1B1016ED7}">
      <dsp:nvSpPr>
        <dsp:cNvPr id="0" name=""/>
        <dsp:cNvSpPr/>
      </dsp:nvSpPr>
      <dsp:spPr>
        <a:xfrm>
          <a:off x="6320324" y="1574977"/>
          <a:ext cx="2543603" cy="2034882"/>
        </a:xfrm>
        <a:prstGeom prst="roundRect">
          <a:avLst>
            <a:gd name="adj" fmla="val 10000"/>
          </a:avLst>
        </a:prstGeom>
        <a:gradFill rotWithShape="0">
          <a:gsLst>
            <a:gs pos="0">
              <a:schemeClr val="accent4">
                <a:hueOff val="0"/>
                <a:satOff val="0"/>
                <a:lumOff val="0"/>
                <a:alphaOff val="0"/>
                <a:tint val="62000"/>
                <a:satMod val="180000"/>
              </a:schemeClr>
            </a:gs>
            <a:gs pos="65000">
              <a:schemeClr val="accent4">
                <a:hueOff val="0"/>
                <a:satOff val="0"/>
                <a:lumOff val="0"/>
                <a:alphaOff val="0"/>
                <a:tint val="32000"/>
                <a:satMod val="250000"/>
              </a:schemeClr>
            </a:gs>
            <a:gs pos="100000">
              <a:schemeClr val="accent4">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1244600" rtl="0">
            <a:lnSpc>
              <a:spcPct val="90000"/>
            </a:lnSpc>
            <a:spcBef>
              <a:spcPct val="0"/>
            </a:spcBef>
            <a:spcAft>
              <a:spcPct val="35000"/>
            </a:spcAft>
          </a:pPr>
          <a:r>
            <a:rPr lang="tr-TR" sz="2800" kern="1200" dirty="0" smtClean="0">
              <a:latin typeface="Cambria" panose="02040503050406030204" pitchFamily="18" charset="0"/>
            </a:rPr>
            <a:t>Aile ile ilgili faktörler </a:t>
          </a:r>
          <a:endParaRPr lang="tr-TR" sz="2800" kern="1200" dirty="0">
            <a:latin typeface="Cambria" panose="02040503050406030204" pitchFamily="18" charset="0"/>
          </a:endParaRPr>
        </a:p>
      </dsp:txBody>
      <dsp:txXfrm>
        <a:off x="6379924" y="1634577"/>
        <a:ext cx="2424403" cy="19156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9E033-DD98-4496-A6AF-40FEC19427F7}">
      <dsp:nvSpPr>
        <dsp:cNvPr id="0" name=""/>
        <dsp:cNvSpPr/>
      </dsp:nvSpPr>
      <dsp:spPr>
        <a:xfrm>
          <a:off x="0" y="0"/>
          <a:ext cx="7027980" cy="1378233"/>
        </a:xfrm>
        <a:prstGeom prst="roundRect">
          <a:avLst>
            <a:gd name="adj" fmla="val 1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Cambria" panose="02040503050406030204" pitchFamily="18" charset="0"/>
            </a:rPr>
            <a:t>Duygu davranış bozuklukları olan çocukların eğitim ortamlarında, nasıl değerlendirileceğine dair  görüş birliğine varılmış bir  uygulama  yoktur.</a:t>
          </a:r>
          <a:endParaRPr lang="tr-TR" sz="2000" kern="1200" dirty="0">
            <a:latin typeface="Cambria" panose="02040503050406030204" pitchFamily="18" charset="0"/>
          </a:endParaRPr>
        </a:p>
      </dsp:txBody>
      <dsp:txXfrm>
        <a:off x="40367" y="40367"/>
        <a:ext cx="5424299" cy="1297499"/>
      </dsp:txXfrm>
    </dsp:sp>
    <dsp:sp modelId="{966C462B-3285-4CDB-8C61-8F0D2ACBA0B8}">
      <dsp:nvSpPr>
        <dsp:cNvPr id="0" name=""/>
        <dsp:cNvSpPr/>
      </dsp:nvSpPr>
      <dsp:spPr>
        <a:xfrm>
          <a:off x="588593" y="1628820"/>
          <a:ext cx="7027980" cy="1378233"/>
        </a:xfrm>
        <a:prstGeom prst="roundRect">
          <a:avLst>
            <a:gd name="adj" fmla="val 10000"/>
          </a:avLst>
        </a:prstGeom>
        <a:gradFill rotWithShape="0">
          <a:gsLst>
            <a:gs pos="0">
              <a:schemeClr val="accent2">
                <a:hueOff val="-2847830"/>
                <a:satOff val="8321"/>
                <a:lumOff val="-1569"/>
                <a:alphaOff val="0"/>
                <a:tint val="62000"/>
                <a:satMod val="180000"/>
              </a:schemeClr>
            </a:gs>
            <a:gs pos="65000">
              <a:schemeClr val="accent2">
                <a:hueOff val="-2847830"/>
                <a:satOff val="8321"/>
                <a:lumOff val="-1569"/>
                <a:alphaOff val="0"/>
                <a:tint val="32000"/>
                <a:satMod val="250000"/>
              </a:schemeClr>
            </a:gs>
            <a:gs pos="100000">
              <a:schemeClr val="accent2">
                <a:hueOff val="-2847830"/>
                <a:satOff val="8321"/>
                <a:lumOff val="-1569"/>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Cambria" panose="02040503050406030204" pitchFamily="18" charset="0"/>
            </a:rPr>
            <a:t>Duygu davranış  problemlerinin kültür ile  olan ilişkisi tanılamayı güçleştirmektedir</a:t>
          </a:r>
          <a:endParaRPr lang="tr-TR" sz="2000" kern="1200" dirty="0">
            <a:latin typeface="Cambria" panose="02040503050406030204" pitchFamily="18" charset="0"/>
          </a:endParaRPr>
        </a:p>
      </dsp:txBody>
      <dsp:txXfrm>
        <a:off x="628960" y="1669187"/>
        <a:ext cx="5462801" cy="1297499"/>
      </dsp:txXfrm>
    </dsp:sp>
    <dsp:sp modelId="{79E00E7E-0CA9-4E6C-B0D7-23AE914D7AF0}">
      <dsp:nvSpPr>
        <dsp:cNvPr id="0" name=""/>
        <dsp:cNvSpPr/>
      </dsp:nvSpPr>
      <dsp:spPr>
        <a:xfrm>
          <a:off x="1168401" y="3257641"/>
          <a:ext cx="7027980" cy="1378233"/>
        </a:xfrm>
        <a:prstGeom prst="roundRect">
          <a:avLst>
            <a:gd name="adj" fmla="val 10000"/>
          </a:avLst>
        </a:prstGeom>
        <a:gradFill rotWithShape="0">
          <a:gsLst>
            <a:gs pos="0">
              <a:schemeClr val="accent2">
                <a:hueOff val="-5695660"/>
                <a:satOff val="16641"/>
                <a:lumOff val="-3137"/>
                <a:alphaOff val="0"/>
                <a:tint val="62000"/>
                <a:satMod val="180000"/>
              </a:schemeClr>
            </a:gs>
            <a:gs pos="65000">
              <a:schemeClr val="accent2">
                <a:hueOff val="-5695660"/>
                <a:satOff val="16641"/>
                <a:lumOff val="-3137"/>
                <a:alphaOff val="0"/>
                <a:tint val="32000"/>
                <a:satMod val="250000"/>
              </a:schemeClr>
            </a:gs>
            <a:gs pos="100000">
              <a:schemeClr val="accent2">
                <a:hueOff val="-5695660"/>
                <a:satOff val="16641"/>
                <a:lumOff val="-3137"/>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dirty="0" smtClean="0">
              <a:latin typeface="Cambria" panose="02040503050406030204" pitchFamily="18" charset="0"/>
            </a:rPr>
            <a:t>Duygu davranış bozukluklarının değerlendirilmesinde  farklı uzmanların bir araya geldiği  tarafsız  bir  ekip  tarafından  yapılmasının  gerekmektedir.</a:t>
          </a:r>
          <a:endParaRPr lang="tr-TR" sz="2000" kern="1200" dirty="0">
            <a:latin typeface="Cambria" panose="02040503050406030204" pitchFamily="18" charset="0"/>
          </a:endParaRPr>
        </a:p>
      </dsp:txBody>
      <dsp:txXfrm>
        <a:off x="1208768" y="3298008"/>
        <a:ext cx="5471586" cy="1297499"/>
      </dsp:txXfrm>
    </dsp:sp>
    <dsp:sp modelId="{EBBB8C12-66E1-41B8-AEA8-220038607134}">
      <dsp:nvSpPr>
        <dsp:cNvPr id="0" name=""/>
        <dsp:cNvSpPr/>
      </dsp:nvSpPr>
      <dsp:spPr>
        <a:xfrm>
          <a:off x="1756995" y="4886462"/>
          <a:ext cx="7027980" cy="1378233"/>
        </a:xfrm>
        <a:prstGeom prst="roundRect">
          <a:avLst>
            <a:gd name="adj" fmla="val 10000"/>
          </a:avLst>
        </a:prstGeom>
        <a:gradFill rotWithShape="0">
          <a:gsLst>
            <a:gs pos="0">
              <a:schemeClr val="accent2">
                <a:hueOff val="-8543491"/>
                <a:satOff val="24962"/>
                <a:lumOff val="-4706"/>
                <a:alphaOff val="0"/>
                <a:tint val="62000"/>
                <a:satMod val="180000"/>
              </a:schemeClr>
            </a:gs>
            <a:gs pos="65000">
              <a:schemeClr val="accent2">
                <a:hueOff val="-8543491"/>
                <a:satOff val="24962"/>
                <a:lumOff val="-4706"/>
                <a:alphaOff val="0"/>
                <a:tint val="32000"/>
                <a:satMod val="250000"/>
              </a:schemeClr>
            </a:gs>
            <a:gs pos="100000">
              <a:schemeClr val="accent2">
                <a:hueOff val="-8543491"/>
                <a:satOff val="24962"/>
                <a:lumOff val="-4706"/>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smtClean="0">
              <a:latin typeface="Cambria" panose="02040503050406030204" pitchFamily="18" charset="0"/>
            </a:rPr>
            <a:t>Ekibin çocuğu  değerlendirmesi  ise  sadece  duygu  ve  davranış problemleri ile  sınırlı kalmamalı, çocuğun eğitim performansı ve var  olan problemlerinin eğitim  performansına olan  etkisine de  bakılmalıdır.</a:t>
          </a:r>
          <a:endParaRPr lang="tr-TR" sz="2000" kern="1200" dirty="0" smtClean="0">
            <a:latin typeface="Cambria" panose="02040503050406030204" pitchFamily="18" charset="0"/>
          </a:endParaRPr>
        </a:p>
      </dsp:txBody>
      <dsp:txXfrm>
        <a:off x="1797362" y="4926829"/>
        <a:ext cx="5462801" cy="1297499"/>
      </dsp:txXfrm>
    </dsp:sp>
    <dsp:sp modelId="{41BF59B2-F070-41DC-9AEE-47F29A6049C9}">
      <dsp:nvSpPr>
        <dsp:cNvPr id="0" name=""/>
        <dsp:cNvSpPr/>
      </dsp:nvSpPr>
      <dsp:spPr>
        <a:xfrm>
          <a:off x="6132129" y="1055601"/>
          <a:ext cx="895851" cy="895851"/>
        </a:xfrm>
        <a:prstGeom prst="downArrow">
          <a:avLst>
            <a:gd name="adj1" fmla="val 55000"/>
            <a:gd name="adj2" fmla="val 45000"/>
          </a:avLst>
        </a:prstGeom>
        <a:solidFill>
          <a:srgbClr val="0070C0">
            <a:alpha val="90000"/>
          </a:srgb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tr-TR" sz="4000" kern="1200">
            <a:latin typeface="Cambria" panose="02040503050406030204" pitchFamily="18" charset="0"/>
          </a:endParaRPr>
        </a:p>
      </dsp:txBody>
      <dsp:txXfrm>
        <a:off x="6333695" y="1055601"/>
        <a:ext cx="492719" cy="674128"/>
      </dsp:txXfrm>
    </dsp:sp>
    <dsp:sp modelId="{AD31A5D4-6972-4EE0-A91F-F54521B27FE1}">
      <dsp:nvSpPr>
        <dsp:cNvPr id="0" name=""/>
        <dsp:cNvSpPr/>
      </dsp:nvSpPr>
      <dsp:spPr>
        <a:xfrm>
          <a:off x="6720722" y="2684422"/>
          <a:ext cx="895851" cy="895851"/>
        </a:xfrm>
        <a:prstGeom prst="downArrow">
          <a:avLst>
            <a:gd name="adj1" fmla="val 55000"/>
            <a:gd name="adj2" fmla="val 45000"/>
          </a:avLst>
        </a:prstGeom>
        <a:solidFill>
          <a:srgbClr val="FFFF00">
            <a:alpha val="90000"/>
          </a:srgbClr>
        </a:solidFill>
        <a:ln w="9525" cap="flat" cmpd="sng" algn="ctr">
          <a:solidFill>
            <a:schemeClr val="accent2">
              <a:tint val="40000"/>
              <a:alpha val="90000"/>
              <a:hueOff val="-4289216"/>
              <a:satOff val="10818"/>
              <a:lumOff val="-38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tr-TR" sz="4000" kern="1200">
            <a:latin typeface="Cambria" panose="02040503050406030204" pitchFamily="18" charset="0"/>
          </a:endParaRPr>
        </a:p>
      </dsp:txBody>
      <dsp:txXfrm>
        <a:off x="6922288" y="2684422"/>
        <a:ext cx="492719" cy="674128"/>
      </dsp:txXfrm>
    </dsp:sp>
    <dsp:sp modelId="{6C102F3E-6859-4069-AF34-B2D5BBE6D1EE}">
      <dsp:nvSpPr>
        <dsp:cNvPr id="0" name=""/>
        <dsp:cNvSpPr/>
      </dsp:nvSpPr>
      <dsp:spPr>
        <a:xfrm>
          <a:off x="7300531" y="4313243"/>
          <a:ext cx="895851" cy="895851"/>
        </a:xfrm>
        <a:prstGeom prst="downArrow">
          <a:avLst>
            <a:gd name="adj1" fmla="val 55000"/>
            <a:gd name="adj2" fmla="val 45000"/>
          </a:avLst>
        </a:prstGeom>
        <a:solidFill>
          <a:srgbClr val="FF0000">
            <a:alpha val="90000"/>
          </a:srgbClr>
        </a:solidFill>
        <a:ln w="9525" cap="flat" cmpd="sng" algn="ctr">
          <a:solidFill>
            <a:schemeClr val="accent2">
              <a:tint val="40000"/>
              <a:alpha val="90000"/>
              <a:hueOff val="-8578433"/>
              <a:satOff val="21636"/>
              <a:lumOff val="-76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tr-TR" sz="4000" kern="1200">
            <a:latin typeface="Cambria" panose="02040503050406030204" pitchFamily="18" charset="0"/>
          </a:endParaRPr>
        </a:p>
      </dsp:txBody>
      <dsp:txXfrm>
        <a:off x="7502097" y="4313243"/>
        <a:ext cx="492719" cy="6741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4871C9-F3EF-4134-918A-5CE8D23A33FF}">
      <dsp:nvSpPr>
        <dsp:cNvPr id="0" name=""/>
        <dsp:cNvSpPr/>
      </dsp:nvSpPr>
      <dsp:spPr>
        <a:xfrm>
          <a:off x="1858" y="2599985"/>
          <a:ext cx="3658857" cy="1829428"/>
        </a:xfrm>
        <a:prstGeom prst="roundRect">
          <a:avLst>
            <a:gd name="adj" fmla="val 1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tr-TR" sz="2000" b="1" kern="1200" dirty="0" smtClean="0">
              <a:solidFill>
                <a:srgbClr val="00B050"/>
              </a:solidFill>
              <a:latin typeface="Cambria" panose="02040503050406030204" pitchFamily="18" charset="0"/>
            </a:rPr>
            <a:t>Ekolojik Değerlendirme</a:t>
          </a:r>
          <a:endParaRPr lang="tr-TR" sz="2000" kern="1200" dirty="0">
            <a:solidFill>
              <a:srgbClr val="00B050"/>
            </a:solidFill>
            <a:latin typeface="Cambria" panose="02040503050406030204" pitchFamily="18" charset="0"/>
          </a:endParaRPr>
        </a:p>
      </dsp:txBody>
      <dsp:txXfrm>
        <a:off x="55440" y="2653567"/>
        <a:ext cx="3551693" cy="1722264"/>
      </dsp:txXfrm>
    </dsp:sp>
    <dsp:sp modelId="{020C89FE-66D5-4A2E-98DC-FE4AE685A65D}">
      <dsp:nvSpPr>
        <dsp:cNvPr id="0" name=""/>
        <dsp:cNvSpPr/>
      </dsp:nvSpPr>
      <dsp:spPr>
        <a:xfrm rot="18597805">
          <a:off x="3253186" y="2618054"/>
          <a:ext cx="2278602" cy="46845"/>
        </a:xfrm>
        <a:custGeom>
          <a:avLst/>
          <a:gdLst/>
          <a:ahLst/>
          <a:cxnLst/>
          <a:rect l="0" t="0" r="0" b="0"/>
          <a:pathLst>
            <a:path>
              <a:moveTo>
                <a:pt x="0" y="23422"/>
              </a:moveTo>
              <a:lnTo>
                <a:pt x="2278602" y="23422"/>
              </a:lnTo>
            </a:path>
          </a:pathLst>
        </a:custGeom>
        <a:noFill/>
        <a:ln w="55000" cap="flat" cmpd="thickThin"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tr-TR" sz="800" kern="1200">
            <a:latin typeface="Cambria" panose="02040503050406030204" pitchFamily="18" charset="0"/>
          </a:endParaRPr>
        </a:p>
      </dsp:txBody>
      <dsp:txXfrm>
        <a:off x="4335522" y="2584511"/>
        <a:ext cx="113930" cy="113930"/>
      </dsp:txXfrm>
    </dsp:sp>
    <dsp:sp modelId="{2C644FC5-EE71-4014-A1CF-8C8F2CB43C3F}">
      <dsp:nvSpPr>
        <dsp:cNvPr id="0" name=""/>
        <dsp:cNvSpPr/>
      </dsp:nvSpPr>
      <dsp:spPr>
        <a:xfrm>
          <a:off x="5124259" y="480811"/>
          <a:ext cx="3658857" cy="2574884"/>
        </a:xfrm>
        <a:prstGeom prst="roundRect">
          <a:avLst>
            <a:gd name="adj" fmla="val 10000"/>
          </a:avLst>
        </a:prstGeom>
        <a:gradFill rotWithShape="0">
          <a:gsLst>
            <a:gs pos="0">
              <a:schemeClr val="accent5">
                <a:hueOff val="0"/>
                <a:satOff val="0"/>
                <a:lumOff val="0"/>
                <a:alphaOff val="0"/>
                <a:tint val="62000"/>
                <a:satMod val="180000"/>
              </a:schemeClr>
            </a:gs>
            <a:gs pos="65000">
              <a:schemeClr val="accent5">
                <a:hueOff val="0"/>
                <a:satOff val="0"/>
                <a:lumOff val="0"/>
                <a:alphaOff val="0"/>
                <a:tint val="32000"/>
                <a:satMod val="250000"/>
              </a:schemeClr>
            </a:gs>
            <a:gs pos="100000">
              <a:schemeClr val="accent5">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2100" kern="1200" dirty="0" smtClean="0">
              <a:latin typeface="Cambria" panose="02040503050406030204" pitchFamily="18" charset="0"/>
            </a:rPr>
            <a:t>Çocuğun, problemlerinin daha iyi  anlaşılabilmesi  için  ekolojik bir  değerlendirme tercih edilmelidir</a:t>
          </a:r>
          <a:endParaRPr lang="tr-TR" sz="2100" kern="1200" dirty="0">
            <a:latin typeface="Cambria" panose="02040503050406030204" pitchFamily="18" charset="0"/>
          </a:endParaRPr>
        </a:p>
      </dsp:txBody>
      <dsp:txXfrm>
        <a:off x="5199675" y="556227"/>
        <a:ext cx="3508025" cy="2424052"/>
      </dsp:txXfrm>
    </dsp:sp>
    <dsp:sp modelId="{BEB31CC9-EEB8-415E-906D-FA69481B20DE}">
      <dsp:nvSpPr>
        <dsp:cNvPr id="0" name=""/>
        <dsp:cNvSpPr/>
      </dsp:nvSpPr>
      <dsp:spPr>
        <a:xfrm rot="2653709">
          <a:off x="3371265" y="4203601"/>
          <a:ext cx="2042445" cy="46845"/>
        </a:xfrm>
        <a:custGeom>
          <a:avLst/>
          <a:gdLst/>
          <a:ahLst/>
          <a:cxnLst/>
          <a:rect l="0" t="0" r="0" b="0"/>
          <a:pathLst>
            <a:path>
              <a:moveTo>
                <a:pt x="0" y="23422"/>
              </a:moveTo>
              <a:lnTo>
                <a:pt x="2042445" y="23422"/>
              </a:lnTo>
            </a:path>
          </a:pathLst>
        </a:custGeom>
        <a:noFill/>
        <a:ln w="55000" cap="flat" cmpd="thickThin"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tr-TR" sz="700" kern="1200">
            <a:latin typeface="Cambria" panose="02040503050406030204" pitchFamily="18" charset="0"/>
          </a:endParaRPr>
        </a:p>
      </dsp:txBody>
      <dsp:txXfrm>
        <a:off x="4341426" y="4175963"/>
        <a:ext cx="102122" cy="102122"/>
      </dsp:txXfrm>
    </dsp:sp>
    <dsp:sp modelId="{98E82719-1CC9-4EE0-915C-86D364634EAE}">
      <dsp:nvSpPr>
        <dsp:cNvPr id="0" name=""/>
        <dsp:cNvSpPr/>
      </dsp:nvSpPr>
      <dsp:spPr>
        <a:xfrm>
          <a:off x="5124259" y="3330110"/>
          <a:ext cx="3658857" cy="3218477"/>
        </a:xfrm>
        <a:prstGeom prst="roundRect">
          <a:avLst>
            <a:gd name="adj" fmla="val 10000"/>
          </a:avLst>
        </a:prstGeom>
        <a:gradFill rotWithShape="0">
          <a:gsLst>
            <a:gs pos="0">
              <a:schemeClr val="accent5">
                <a:hueOff val="0"/>
                <a:satOff val="0"/>
                <a:lumOff val="0"/>
                <a:alphaOff val="0"/>
                <a:tint val="62000"/>
                <a:satMod val="180000"/>
              </a:schemeClr>
            </a:gs>
            <a:gs pos="65000">
              <a:schemeClr val="accent5">
                <a:hueOff val="0"/>
                <a:satOff val="0"/>
                <a:lumOff val="0"/>
                <a:alphaOff val="0"/>
                <a:tint val="32000"/>
                <a:satMod val="250000"/>
              </a:schemeClr>
            </a:gs>
            <a:gs pos="100000">
              <a:schemeClr val="accent5">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100" kern="1200" dirty="0" smtClean="0">
              <a:latin typeface="Cambria" panose="02040503050406030204" pitchFamily="18" charset="0"/>
            </a:rPr>
            <a:t>Ekolojik  değerlendirme, çocuğun içerisinde  yaşadığı çevre ile bir bütün olarak görülmesi ve  çocuğun  davranışlarının çocuğun çevresi ile olan ilişkisindeki rolünün  anlaşılması ile gerçekleştirilir.</a:t>
          </a:r>
        </a:p>
        <a:p>
          <a:pPr lvl="0" algn="ctr" defTabSz="1600200">
            <a:lnSpc>
              <a:spcPct val="90000"/>
            </a:lnSpc>
            <a:spcBef>
              <a:spcPct val="0"/>
            </a:spcBef>
            <a:spcAft>
              <a:spcPct val="35000"/>
            </a:spcAft>
          </a:pPr>
          <a:endParaRPr lang="tr-TR" sz="2100" kern="1200" dirty="0">
            <a:latin typeface="Cambria" panose="02040503050406030204" pitchFamily="18" charset="0"/>
          </a:endParaRPr>
        </a:p>
      </dsp:txBody>
      <dsp:txXfrm>
        <a:off x="5218525" y="3424376"/>
        <a:ext cx="3470325" cy="30299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7EEEF-6586-48E6-9CB5-7E58D94B7ED6}">
      <dsp:nvSpPr>
        <dsp:cNvPr id="0" name=""/>
        <dsp:cNvSpPr/>
      </dsp:nvSpPr>
      <dsp:spPr>
        <a:xfrm>
          <a:off x="4003689" y="1960002"/>
          <a:ext cx="2191008" cy="760515"/>
        </a:xfrm>
        <a:custGeom>
          <a:avLst/>
          <a:gdLst/>
          <a:ahLst/>
          <a:cxnLst/>
          <a:rect l="0" t="0" r="0" b="0"/>
          <a:pathLst>
            <a:path>
              <a:moveTo>
                <a:pt x="0" y="0"/>
              </a:moveTo>
              <a:lnTo>
                <a:pt x="0" y="380257"/>
              </a:lnTo>
              <a:lnTo>
                <a:pt x="2191008" y="380257"/>
              </a:lnTo>
              <a:lnTo>
                <a:pt x="2191008" y="760515"/>
              </a:lnTo>
            </a:path>
          </a:pathLst>
        </a:custGeom>
        <a:noFill/>
        <a:ln w="55000" cap="flat" cmpd="thickThin"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323A84-BA0D-453E-AA3A-B06CF04DF2E7}">
      <dsp:nvSpPr>
        <dsp:cNvPr id="0" name=""/>
        <dsp:cNvSpPr/>
      </dsp:nvSpPr>
      <dsp:spPr>
        <a:xfrm>
          <a:off x="1812681" y="1960002"/>
          <a:ext cx="2191008" cy="760515"/>
        </a:xfrm>
        <a:custGeom>
          <a:avLst/>
          <a:gdLst/>
          <a:ahLst/>
          <a:cxnLst/>
          <a:rect l="0" t="0" r="0" b="0"/>
          <a:pathLst>
            <a:path>
              <a:moveTo>
                <a:pt x="2191008" y="0"/>
              </a:moveTo>
              <a:lnTo>
                <a:pt x="2191008" y="380257"/>
              </a:lnTo>
              <a:lnTo>
                <a:pt x="0" y="380257"/>
              </a:lnTo>
              <a:lnTo>
                <a:pt x="0" y="760515"/>
              </a:lnTo>
            </a:path>
          </a:pathLst>
        </a:custGeom>
        <a:noFill/>
        <a:ln w="55000" cap="flat" cmpd="thickThin"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3A3053-3127-4AAA-9711-0E0DC90F320E}">
      <dsp:nvSpPr>
        <dsp:cNvPr id="0" name=""/>
        <dsp:cNvSpPr/>
      </dsp:nvSpPr>
      <dsp:spPr>
        <a:xfrm>
          <a:off x="2192938" y="149251"/>
          <a:ext cx="3621501" cy="1810750"/>
        </a:xfrm>
        <a:prstGeom prst="rect">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Duygu </a:t>
          </a:r>
          <a:r>
            <a:rPr lang="tr-TR" sz="2400" kern="1200" dirty="0" smtClean="0">
              <a:latin typeface="Cambria" panose="02040503050406030204" pitchFamily="18" charset="0"/>
            </a:rPr>
            <a:t>davranış  </a:t>
          </a:r>
          <a:r>
            <a:rPr lang="tr-TR" sz="2400" kern="1200" dirty="0" smtClean="0">
              <a:latin typeface="Cambria" panose="02040503050406030204" pitchFamily="18" charset="0"/>
            </a:rPr>
            <a:t>bozuklukları  olan çocuklar  iki  önemli  gruba  ayrılmaktadırlar:</a:t>
          </a:r>
          <a:endParaRPr lang="tr-TR" sz="2400" kern="1200" dirty="0">
            <a:latin typeface="Cambria" panose="02040503050406030204" pitchFamily="18" charset="0"/>
          </a:endParaRPr>
        </a:p>
      </dsp:txBody>
      <dsp:txXfrm>
        <a:off x="2192938" y="149251"/>
        <a:ext cx="3621501" cy="1810750"/>
      </dsp:txXfrm>
    </dsp:sp>
    <dsp:sp modelId="{06CBB9E6-9708-4E94-9996-F86D280901F5}">
      <dsp:nvSpPr>
        <dsp:cNvPr id="0" name=""/>
        <dsp:cNvSpPr/>
      </dsp:nvSpPr>
      <dsp:spPr>
        <a:xfrm>
          <a:off x="1930" y="2720517"/>
          <a:ext cx="3621501" cy="1810750"/>
        </a:xfrm>
        <a:prstGeom prst="rect">
          <a:avLst/>
        </a:prstGeom>
        <a:gradFill rotWithShape="0">
          <a:gsLst>
            <a:gs pos="0">
              <a:schemeClr val="accent5">
                <a:hueOff val="0"/>
                <a:satOff val="0"/>
                <a:lumOff val="0"/>
                <a:alphaOff val="0"/>
                <a:tint val="62000"/>
                <a:satMod val="180000"/>
              </a:schemeClr>
            </a:gs>
            <a:gs pos="65000">
              <a:schemeClr val="accent5">
                <a:hueOff val="0"/>
                <a:satOff val="0"/>
                <a:lumOff val="0"/>
                <a:alphaOff val="0"/>
                <a:tint val="32000"/>
                <a:satMod val="250000"/>
              </a:schemeClr>
            </a:gs>
            <a:gs pos="100000">
              <a:schemeClr val="accent5">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Dışa  yönelim bozuklukları</a:t>
          </a:r>
          <a:endParaRPr lang="tr-TR" sz="2400" kern="1200" dirty="0"/>
        </a:p>
      </dsp:txBody>
      <dsp:txXfrm>
        <a:off x="1930" y="2720517"/>
        <a:ext cx="3621501" cy="1810750"/>
      </dsp:txXfrm>
    </dsp:sp>
    <dsp:sp modelId="{8F0CE39C-C1EB-4267-9FCA-5EB332753EBE}">
      <dsp:nvSpPr>
        <dsp:cNvPr id="0" name=""/>
        <dsp:cNvSpPr/>
      </dsp:nvSpPr>
      <dsp:spPr>
        <a:xfrm>
          <a:off x="4383947" y="2720517"/>
          <a:ext cx="3621501" cy="1810750"/>
        </a:xfrm>
        <a:prstGeom prst="rect">
          <a:avLst/>
        </a:prstGeom>
        <a:gradFill rotWithShape="0">
          <a:gsLst>
            <a:gs pos="0">
              <a:schemeClr val="accent5">
                <a:hueOff val="0"/>
                <a:satOff val="0"/>
                <a:lumOff val="0"/>
                <a:alphaOff val="0"/>
                <a:tint val="62000"/>
                <a:satMod val="180000"/>
              </a:schemeClr>
            </a:gs>
            <a:gs pos="65000">
              <a:schemeClr val="accent5">
                <a:hueOff val="0"/>
                <a:satOff val="0"/>
                <a:lumOff val="0"/>
                <a:alphaOff val="0"/>
                <a:tint val="32000"/>
                <a:satMod val="250000"/>
              </a:schemeClr>
            </a:gs>
            <a:gs pos="100000">
              <a:schemeClr val="accent5">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İçe  </a:t>
          </a:r>
          <a:r>
            <a:rPr lang="tr-TR" sz="2400" kern="1200" smtClean="0">
              <a:latin typeface="Cambria" panose="02040503050406030204" pitchFamily="18" charset="0"/>
            </a:rPr>
            <a:t>yönelim  bozukluklar</a:t>
          </a:r>
          <a:endParaRPr lang="tr-TR" sz="2400" kern="1200" dirty="0"/>
        </a:p>
      </dsp:txBody>
      <dsp:txXfrm>
        <a:off x="4383947" y="2720517"/>
        <a:ext cx="3621501" cy="18107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3F8EE-6FA9-4B6E-8F2D-2EA883F16352}">
      <dsp:nvSpPr>
        <dsp:cNvPr id="0" name=""/>
        <dsp:cNvSpPr/>
      </dsp:nvSpPr>
      <dsp:spPr>
        <a:xfrm rot="16200000">
          <a:off x="-1485146" y="1486219"/>
          <a:ext cx="5760639" cy="2788200"/>
        </a:xfrm>
        <a:prstGeom prst="flowChartManualOperation">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0" rIns="152400" bIns="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Duygu  davranış  bozuklukları  sergileyen  çocukların %50 den fazlasının öğrenme  güçlüğü  sergilediklerini  göstermiştir.</a:t>
          </a:r>
          <a:endParaRPr lang="tr-TR" sz="2400" kern="1200" dirty="0">
            <a:latin typeface="Cambria" panose="02040503050406030204" pitchFamily="18" charset="0"/>
          </a:endParaRPr>
        </a:p>
      </dsp:txBody>
      <dsp:txXfrm rot="5400000">
        <a:off x="1073" y="1152128"/>
        <a:ext cx="2788200" cy="3456383"/>
      </dsp:txXfrm>
    </dsp:sp>
    <dsp:sp modelId="{1841C3B2-3007-4151-939C-30C45C35BE33}">
      <dsp:nvSpPr>
        <dsp:cNvPr id="0" name=""/>
        <dsp:cNvSpPr/>
      </dsp:nvSpPr>
      <dsp:spPr>
        <a:xfrm rot="16200000">
          <a:off x="1512168" y="1486219"/>
          <a:ext cx="5760639" cy="2788200"/>
        </a:xfrm>
        <a:prstGeom prst="flowChartManualOperation">
          <a:avLst/>
        </a:prstGeom>
        <a:gradFill rotWithShape="0">
          <a:gsLst>
            <a:gs pos="0">
              <a:schemeClr val="accent2">
                <a:hueOff val="-4271745"/>
                <a:satOff val="12481"/>
                <a:lumOff val="-2353"/>
                <a:alphaOff val="0"/>
                <a:tint val="62000"/>
                <a:satMod val="180000"/>
              </a:schemeClr>
            </a:gs>
            <a:gs pos="65000">
              <a:schemeClr val="accent2">
                <a:hueOff val="-4271745"/>
                <a:satOff val="12481"/>
                <a:lumOff val="-2353"/>
                <a:alphaOff val="0"/>
                <a:tint val="32000"/>
                <a:satMod val="250000"/>
              </a:schemeClr>
            </a:gs>
            <a:gs pos="100000">
              <a:schemeClr val="accent2">
                <a:hueOff val="-4271745"/>
                <a:satOff val="12481"/>
                <a:lumOff val="-2353"/>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0" rIns="152400" bIns="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Dışa yönelim bozuklukları plan çocukların akademik problem sergileme olasılığı içe yönelim gösteren çocuklara göre daha fazladır.</a:t>
          </a:r>
          <a:endParaRPr lang="tr-TR" sz="2400" kern="1200" dirty="0">
            <a:latin typeface="Cambria" panose="02040503050406030204" pitchFamily="18" charset="0"/>
          </a:endParaRPr>
        </a:p>
      </dsp:txBody>
      <dsp:txXfrm rot="5400000">
        <a:off x="2998387" y="1152128"/>
        <a:ext cx="2788200" cy="3456383"/>
      </dsp:txXfrm>
    </dsp:sp>
    <dsp:sp modelId="{07B53DDE-6042-4D0E-846E-085C1D1CA84C}">
      <dsp:nvSpPr>
        <dsp:cNvPr id="0" name=""/>
        <dsp:cNvSpPr/>
      </dsp:nvSpPr>
      <dsp:spPr>
        <a:xfrm rot="16200000">
          <a:off x="4509483" y="1486219"/>
          <a:ext cx="5760639" cy="2788200"/>
        </a:xfrm>
        <a:prstGeom prst="flowChartManualOperation">
          <a:avLst/>
        </a:prstGeom>
        <a:gradFill rotWithShape="0">
          <a:gsLst>
            <a:gs pos="0">
              <a:schemeClr val="accent2">
                <a:hueOff val="-8543491"/>
                <a:satOff val="24962"/>
                <a:lumOff val="-4706"/>
                <a:alphaOff val="0"/>
                <a:tint val="62000"/>
                <a:satMod val="180000"/>
              </a:schemeClr>
            </a:gs>
            <a:gs pos="65000">
              <a:schemeClr val="accent2">
                <a:hueOff val="-8543491"/>
                <a:satOff val="24962"/>
                <a:lumOff val="-4706"/>
                <a:alphaOff val="0"/>
                <a:tint val="32000"/>
                <a:satMod val="250000"/>
              </a:schemeClr>
            </a:gs>
            <a:gs pos="100000">
              <a:schemeClr val="accent2">
                <a:hueOff val="-8543491"/>
                <a:satOff val="24962"/>
                <a:lumOff val="-4706"/>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0" rIns="152400" bIns="0" numCol="1" spcCol="1270" anchor="ctr" anchorCtr="0">
          <a:noAutofit/>
        </a:bodyPr>
        <a:lstStyle/>
        <a:p>
          <a:pPr lvl="0" algn="ctr" defTabSz="1066800" rtl="0">
            <a:lnSpc>
              <a:spcPct val="90000"/>
            </a:lnSpc>
            <a:spcBef>
              <a:spcPct val="0"/>
            </a:spcBef>
            <a:spcAft>
              <a:spcPct val="35000"/>
            </a:spcAft>
          </a:pPr>
          <a:r>
            <a:rPr lang="tr-TR" sz="2400" kern="1200" dirty="0" err="1" smtClean="0">
              <a:latin typeface="Cambria" panose="02040503050406030204" pitchFamily="18" charset="0"/>
            </a:rPr>
            <a:t>Antisosyal</a:t>
          </a:r>
          <a:r>
            <a:rPr lang="tr-TR" sz="2400" kern="1200" dirty="0" smtClean="0">
              <a:latin typeface="Cambria" panose="02040503050406030204" pitchFamily="18" charset="0"/>
            </a:rPr>
            <a:t> davranış gösteren çocuklar, diğer çocuklara göre akademik etkinliklerde daha az vakit geçirmektedir.</a:t>
          </a:r>
          <a:endParaRPr lang="tr-TR" sz="2400" kern="1200" dirty="0">
            <a:latin typeface="Cambria" panose="02040503050406030204" pitchFamily="18" charset="0"/>
          </a:endParaRPr>
        </a:p>
      </dsp:txBody>
      <dsp:txXfrm rot="5400000">
        <a:off x="5995702" y="1152128"/>
        <a:ext cx="2788200" cy="34563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8B530-1E9B-45CA-BFFC-B0EC04D06740}">
      <dsp:nvSpPr>
        <dsp:cNvPr id="0" name=""/>
        <dsp:cNvSpPr/>
      </dsp:nvSpPr>
      <dsp:spPr>
        <a:xfrm rot="16200000">
          <a:off x="-1604595" y="1605658"/>
          <a:ext cx="5976664" cy="2765346"/>
        </a:xfrm>
        <a:prstGeom prst="flowChartManualOperation">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0" rIns="152859" bIns="0" numCol="1" spcCol="1270" anchor="ctr" anchorCtr="0">
          <a:noAutofit/>
        </a:bodyPr>
        <a:lstStyle/>
        <a:p>
          <a:pPr lvl="0" algn="ctr" defTabSz="1066800" rtl="0">
            <a:lnSpc>
              <a:spcPct val="90000"/>
            </a:lnSpc>
            <a:spcBef>
              <a:spcPct val="0"/>
            </a:spcBef>
            <a:spcAft>
              <a:spcPct val="35000"/>
            </a:spcAft>
          </a:pPr>
          <a:r>
            <a:rPr lang="tr-TR" sz="2400" kern="1200" smtClean="0">
              <a:latin typeface="Cambria" panose="02040503050406030204" pitchFamily="18" charset="0"/>
            </a:rPr>
            <a:t>Öğretmenlere göre   anti  sosyal  davranışlar  sergileyen  çocukların  olumlu  sınıf davranışları  sergilemede  daha uyumsuz  olduklarını  ifade etmektedirler.</a:t>
          </a:r>
          <a:endParaRPr lang="tr-TR" sz="2400" kern="1200" dirty="0">
            <a:latin typeface="Cambria" panose="02040503050406030204" pitchFamily="18" charset="0"/>
          </a:endParaRPr>
        </a:p>
      </dsp:txBody>
      <dsp:txXfrm rot="5400000">
        <a:off x="1064" y="1195332"/>
        <a:ext cx="2765346" cy="3585998"/>
      </dsp:txXfrm>
    </dsp:sp>
    <dsp:sp modelId="{BAEA213E-C119-44B7-BA9C-9243A3919285}">
      <dsp:nvSpPr>
        <dsp:cNvPr id="0" name=""/>
        <dsp:cNvSpPr/>
      </dsp:nvSpPr>
      <dsp:spPr>
        <a:xfrm rot="16200000">
          <a:off x="1368152" y="1605658"/>
          <a:ext cx="5976664" cy="2765346"/>
        </a:xfrm>
        <a:prstGeom prst="flowChartManualOperation">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0" rIns="152859" bIns="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Duygu davranış  bozuklukları  olan  çocuklar   okuma  yazma  ve  matematikte  sınıf  düzeyinin altında başarı  sergilemektedirler.</a:t>
          </a:r>
          <a:endParaRPr lang="tr-TR" sz="2400" kern="1200" dirty="0">
            <a:latin typeface="Cambria" panose="02040503050406030204" pitchFamily="18" charset="0"/>
          </a:endParaRPr>
        </a:p>
      </dsp:txBody>
      <dsp:txXfrm rot="5400000">
        <a:off x="2973811" y="1195332"/>
        <a:ext cx="2765346" cy="3585998"/>
      </dsp:txXfrm>
    </dsp:sp>
    <dsp:sp modelId="{F432740A-D680-40D1-8459-7A99DFBB87D5}">
      <dsp:nvSpPr>
        <dsp:cNvPr id="0" name=""/>
        <dsp:cNvSpPr/>
      </dsp:nvSpPr>
      <dsp:spPr>
        <a:xfrm rot="16200000">
          <a:off x="4340899" y="1605658"/>
          <a:ext cx="5976664" cy="2765346"/>
        </a:xfrm>
        <a:prstGeom prst="flowChartManualOperation">
          <a:avLst/>
        </a:prstGeom>
        <a:gradFill rotWithShape="0">
          <a:gsLst>
            <a:gs pos="0">
              <a:schemeClr val="accent4">
                <a:hueOff val="0"/>
                <a:satOff val="0"/>
                <a:lumOff val="0"/>
                <a:alphaOff val="0"/>
                <a:tint val="62000"/>
                <a:satMod val="180000"/>
              </a:schemeClr>
            </a:gs>
            <a:gs pos="65000">
              <a:schemeClr val="accent4">
                <a:hueOff val="0"/>
                <a:satOff val="0"/>
                <a:lumOff val="0"/>
                <a:alphaOff val="0"/>
                <a:tint val="32000"/>
                <a:satMod val="250000"/>
              </a:schemeClr>
            </a:gs>
            <a:gs pos="100000">
              <a:schemeClr val="accent4">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0" rIns="152859" bIns="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Duygu  davranış  bozuklukları  sergileyen  çocukların  okuldan  atılma  oranları  diğer yetersizlik  gruplarından  daha  yüksektir.</a:t>
          </a:r>
          <a:endParaRPr lang="tr-TR" sz="2400" kern="1200" dirty="0">
            <a:latin typeface="Cambria" panose="02040503050406030204" pitchFamily="18" charset="0"/>
          </a:endParaRPr>
        </a:p>
      </dsp:txBody>
      <dsp:txXfrm rot="5400000">
        <a:off x="5946558" y="1195332"/>
        <a:ext cx="2765346" cy="35859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8A4C48-B4FF-440F-9A55-1108F1AC3874}">
      <dsp:nvSpPr>
        <dsp:cNvPr id="0" name=""/>
        <dsp:cNvSpPr/>
      </dsp:nvSpPr>
      <dsp:spPr>
        <a:xfrm>
          <a:off x="0" y="0"/>
          <a:ext cx="7467229" cy="2689498"/>
        </a:xfrm>
        <a:prstGeom prst="roundRect">
          <a:avLst>
            <a:gd name="adj" fmla="val 1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dirty="0" smtClean="0">
              <a:latin typeface="Cambria" panose="02040503050406030204" pitchFamily="18" charset="0"/>
            </a:rPr>
            <a:t>Duygu  davranış  bozukluklarının  son derece  kalıcı  ve  değişmeye  dirençli  bir  doğasının  olduğundan, bozukluğun belirtilerinin  oluştuğu  en  erken  yaşlarda  çocuğun  problemlerine   müdahale  etmek gerekir.</a:t>
          </a:r>
          <a:endParaRPr lang="tr-TR" sz="2200" kern="1200" dirty="0">
            <a:latin typeface="Cambria" panose="02040503050406030204" pitchFamily="18" charset="0"/>
          </a:endParaRPr>
        </a:p>
      </dsp:txBody>
      <dsp:txXfrm>
        <a:off x="78773" y="78773"/>
        <a:ext cx="4687422" cy="2531952"/>
      </dsp:txXfrm>
    </dsp:sp>
    <dsp:sp modelId="{79459ABE-6132-4326-898D-38B31972C108}">
      <dsp:nvSpPr>
        <dsp:cNvPr id="0" name=""/>
        <dsp:cNvSpPr/>
      </dsp:nvSpPr>
      <dsp:spPr>
        <a:xfrm>
          <a:off x="1317746" y="3287165"/>
          <a:ext cx="7467229" cy="2689498"/>
        </a:xfrm>
        <a:prstGeom prst="roundRect">
          <a:avLst>
            <a:gd name="adj" fmla="val 10000"/>
          </a:avLst>
        </a:prstGeom>
        <a:gradFill rotWithShape="0">
          <a:gsLst>
            <a:gs pos="0">
              <a:schemeClr val="accent2">
                <a:hueOff val="-8543491"/>
                <a:satOff val="24962"/>
                <a:lumOff val="-4706"/>
                <a:alphaOff val="0"/>
                <a:tint val="62000"/>
                <a:satMod val="180000"/>
              </a:schemeClr>
            </a:gs>
            <a:gs pos="65000">
              <a:schemeClr val="accent2">
                <a:hueOff val="-8543491"/>
                <a:satOff val="24962"/>
                <a:lumOff val="-4706"/>
                <a:alphaOff val="0"/>
                <a:tint val="32000"/>
                <a:satMod val="250000"/>
              </a:schemeClr>
            </a:gs>
            <a:gs pos="100000">
              <a:schemeClr val="accent2">
                <a:hueOff val="-8543491"/>
                <a:satOff val="24962"/>
                <a:lumOff val="-4706"/>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dirty="0" smtClean="0">
              <a:latin typeface="Cambria" panose="02040503050406030204" pitchFamily="18" charset="0"/>
            </a:rPr>
            <a:t>Duygu  davranış  bozukluklarının  kompleks  doğasından  dolayı  etkili  erken  müdahale  programların  çocuğun  yaşamında  anlamlı  yeri olan  farklı  ortamlardaki  farklı  kişiler  tarafından  uygulanmalı  ve farklı  risk  faktörlerini  hedef  almalıdır.</a:t>
          </a:r>
          <a:endParaRPr lang="tr-TR" sz="2200" kern="1200" dirty="0">
            <a:latin typeface="Cambria" panose="02040503050406030204" pitchFamily="18" charset="0"/>
          </a:endParaRPr>
        </a:p>
      </dsp:txBody>
      <dsp:txXfrm>
        <a:off x="1396519" y="3365938"/>
        <a:ext cx="4243762" cy="2531952"/>
      </dsp:txXfrm>
    </dsp:sp>
    <dsp:sp modelId="{F2D2C46F-6156-405D-9C53-199EFA552F9F}">
      <dsp:nvSpPr>
        <dsp:cNvPr id="0" name=""/>
        <dsp:cNvSpPr/>
      </dsp:nvSpPr>
      <dsp:spPr>
        <a:xfrm>
          <a:off x="5719055" y="2114244"/>
          <a:ext cx="1748174" cy="1748174"/>
        </a:xfrm>
        <a:prstGeom prst="downArrow">
          <a:avLst>
            <a:gd name="adj1" fmla="val 55000"/>
            <a:gd name="adj2" fmla="val 45000"/>
          </a:avLst>
        </a:prstGeom>
        <a:gradFill rotWithShape="0">
          <a:gsLst>
            <a:gs pos="0">
              <a:srgbClr val="000000"/>
            </a:gs>
            <a:gs pos="20000">
              <a:srgbClr val="000040"/>
            </a:gs>
            <a:gs pos="50000">
              <a:srgbClr val="400040"/>
            </a:gs>
            <a:gs pos="75000">
              <a:srgbClr val="8F0040"/>
            </a:gs>
            <a:gs pos="89999">
              <a:srgbClr val="F27300"/>
            </a:gs>
            <a:gs pos="100000">
              <a:srgbClr val="FFBF00"/>
            </a:gs>
          </a:gsLst>
          <a:lin ang="16200000" scaled="0"/>
        </a:gra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latin typeface="Cambria" panose="02040503050406030204" pitchFamily="18" charset="0"/>
          </a:endParaRPr>
        </a:p>
      </dsp:txBody>
      <dsp:txXfrm>
        <a:off x="6112394" y="2114244"/>
        <a:ext cx="961496" cy="13155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74BFF-770A-4612-90B9-0BCC5AC8430D}">
      <dsp:nvSpPr>
        <dsp:cNvPr id="0" name=""/>
        <dsp:cNvSpPr/>
      </dsp:nvSpPr>
      <dsp:spPr>
        <a:xfrm>
          <a:off x="2550765" y="2999341"/>
          <a:ext cx="3641918" cy="1753186"/>
        </a:xfrm>
        <a:prstGeom prst="roundRect">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tr-TR" sz="2400" kern="1200" dirty="0" smtClean="0">
            <a:latin typeface="Cambria" panose="02040503050406030204"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tr-TR" sz="2400" kern="1200" dirty="0" smtClean="0">
            <a:latin typeface="Cambria" panose="02040503050406030204"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tr-TR" sz="2400" kern="1200" dirty="0" smtClean="0">
            <a:latin typeface="Cambria" panose="02040503050406030204"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tr-TR" sz="2400" kern="1200" dirty="0" smtClean="0">
            <a:latin typeface="Cambria" panose="02040503050406030204"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kern="1200" dirty="0" smtClean="0">
              <a:latin typeface="Cambria" panose="02040503050406030204" pitchFamily="18" charset="0"/>
            </a:rPr>
            <a:t>Müdahale  programları  temelde  üç ayrı  düzeyde  yapılandırılmaktadır</a:t>
          </a:r>
        </a:p>
        <a:p>
          <a:pPr lvl="0" algn="ctr" defTabSz="2889250">
            <a:lnSpc>
              <a:spcPct val="90000"/>
            </a:lnSpc>
            <a:spcBef>
              <a:spcPct val="0"/>
            </a:spcBef>
            <a:spcAft>
              <a:spcPct val="35000"/>
            </a:spcAft>
          </a:pPr>
          <a:endParaRPr lang="tr-TR" sz="2400" kern="1200" dirty="0" smtClean="0">
            <a:latin typeface="Cambria" panose="02040503050406030204" pitchFamily="18" charset="0"/>
          </a:endParaRPr>
        </a:p>
        <a:p>
          <a:pPr lvl="0" algn="ctr">
            <a:spcBef>
              <a:spcPct val="0"/>
            </a:spcBef>
          </a:pPr>
          <a:endParaRPr lang="tr-TR" sz="2400" kern="1200" dirty="0" smtClean="0">
            <a:latin typeface="Cambria" panose="02040503050406030204" pitchFamily="18" charset="0"/>
          </a:endParaRPr>
        </a:p>
        <a:p>
          <a:pPr lvl="0" algn="ctr" defTabSz="2889250">
            <a:lnSpc>
              <a:spcPct val="90000"/>
            </a:lnSpc>
            <a:spcBef>
              <a:spcPct val="0"/>
            </a:spcBef>
            <a:spcAft>
              <a:spcPct val="35000"/>
            </a:spcAft>
          </a:pPr>
          <a:endParaRPr lang="tr-TR" sz="2400" kern="1200" dirty="0">
            <a:latin typeface="Cambria" panose="02040503050406030204" pitchFamily="18" charset="0"/>
          </a:endParaRPr>
        </a:p>
      </dsp:txBody>
      <dsp:txXfrm>
        <a:off x="2636348" y="3084924"/>
        <a:ext cx="3470752" cy="1582020"/>
      </dsp:txXfrm>
    </dsp:sp>
    <dsp:sp modelId="{FAF319AF-3A2A-4323-8176-A67C1FD8AF34}">
      <dsp:nvSpPr>
        <dsp:cNvPr id="0" name=""/>
        <dsp:cNvSpPr/>
      </dsp:nvSpPr>
      <dsp:spPr>
        <a:xfrm rot="12888437">
          <a:off x="1031070" y="2080156"/>
          <a:ext cx="2404202" cy="618082"/>
        </a:xfrm>
        <a:prstGeom prst="leftArrow">
          <a:avLst>
            <a:gd name="adj1" fmla="val 60000"/>
            <a:gd name="adj2" fmla="val 5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sp>
    <dsp:sp modelId="{AEBC2ADE-E3E4-42A1-B042-0817CF013EA0}">
      <dsp:nvSpPr>
        <dsp:cNvPr id="0" name=""/>
        <dsp:cNvSpPr/>
      </dsp:nvSpPr>
      <dsp:spPr>
        <a:xfrm>
          <a:off x="216016" y="878906"/>
          <a:ext cx="2060276" cy="1648221"/>
        </a:xfrm>
        <a:prstGeom prst="roundRect">
          <a:avLst>
            <a:gd name="adj" fmla="val 10000"/>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Birincil</a:t>
          </a:r>
          <a:endParaRPr lang="tr-TR" sz="2400" kern="1200" dirty="0">
            <a:latin typeface="Cambria" panose="02040503050406030204" pitchFamily="18" charset="0"/>
          </a:endParaRPr>
        </a:p>
      </dsp:txBody>
      <dsp:txXfrm>
        <a:off x="264291" y="927181"/>
        <a:ext cx="1963726" cy="1551671"/>
      </dsp:txXfrm>
    </dsp:sp>
    <dsp:sp modelId="{567259C4-267D-44A8-A791-119EE3E87EBA}">
      <dsp:nvSpPr>
        <dsp:cNvPr id="0" name=""/>
        <dsp:cNvSpPr/>
      </dsp:nvSpPr>
      <dsp:spPr>
        <a:xfrm rot="16182225">
          <a:off x="3382965" y="1597830"/>
          <a:ext cx="1957156" cy="618082"/>
        </a:xfrm>
        <a:prstGeom prst="leftArrow">
          <a:avLst>
            <a:gd name="adj1" fmla="val 60000"/>
            <a:gd name="adj2" fmla="val 50000"/>
          </a:avLst>
        </a:prstGeom>
        <a:gradFill rotWithShape="0">
          <a:gsLst>
            <a:gs pos="0">
              <a:schemeClr val="accent2">
                <a:hueOff val="-4271745"/>
                <a:satOff val="12481"/>
                <a:lumOff val="-2353"/>
                <a:alphaOff val="0"/>
                <a:tint val="62000"/>
                <a:satMod val="180000"/>
              </a:schemeClr>
            </a:gs>
            <a:gs pos="65000">
              <a:schemeClr val="accent2">
                <a:hueOff val="-4271745"/>
                <a:satOff val="12481"/>
                <a:lumOff val="-2353"/>
                <a:alphaOff val="0"/>
                <a:tint val="32000"/>
                <a:satMod val="250000"/>
              </a:schemeClr>
            </a:gs>
            <a:gs pos="100000">
              <a:schemeClr val="accent2">
                <a:hueOff val="-4271745"/>
                <a:satOff val="12481"/>
                <a:lumOff val="-2353"/>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sp>
    <dsp:sp modelId="{B74EAD09-4FA7-44E1-9D09-34F883E87245}">
      <dsp:nvSpPr>
        <dsp:cNvPr id="0" name=""/>
        <dsp:cNvSpPr/>
      </dsp:nvSpPr>
      <dsp:spPr>
        <a:xfrm>
          <a:off x="3326345" y="104196"/>
          <a:ext cx="2060276" cy="1648221"/>
        </a:xfrm>
        <a:prstGeom prst="roundRect">
          <a:avLst>
            <a:gd name="adj" fmla="val 10000"/>
          </a:avLst>
        </a:prstGeom>
        <a:gradFill rotWithShape="0">
          <a:gsLst>
            <a:gs pos="0">
              <a:schemeClr val="accent2">
                <a:hueOff val="-4271745"/>
                <a:satOff val="12481"/>
                <a:lumOff val="-2353"/>
                <a:alphaOff val="0"/>
                <a:tint val="62000"/>
                <a:satMod val="180000"/>
              </a:schemeClr>
            </a:gs>
            <a:gs pos="65000">
              <a:schemeClr val="accent2">
                <a:hueOff val="-4271745"/>
                <a:satOff val="12481"/>
                <a:lumOff val="-2353"/>
                <a:alphaOff val="0"/>
                <a:tint val="32000"/>
                <a:satMod val="250000"/>
              </a:schemeClr>
            </a:gs>
            <a:gs pos="100000">
              <a:schemeClr val="accent2">
                <a:hueOff val="-4271745"/>
                <a:satOff val="12481"/>
                <a:lumOff val="-2353"/>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İkincil</a:t>
          </a:r>
          <a:endParaRPr lang="tr-TR" sz="2400" kern="1200" dirty="0">
            <a:latin typeface="Cambria" panose="02040503050406030204" pitchFamily="18" charset="0"/>
          </a:endParaRPr>
        </a:p>
      </dsp:txBody>
      <dsp:txXfrm>
        <a:off x="3374620" y="152471"/>
        <a:ext cx="1963726" cy="1551671"/>
      </dsp:txXfrm>
    </dsp:sp>
    <dsp:sp modelId="{D18213E1-B4EF-475F-98D5-2A8DE93D0173}">
      <dsp:nvSpPr>
        <dsp:cNvPr id="0" name=""/>
        <dsp:cNvSpPr/>
      </dsp:nvSpPr>
      <dsp:spPr>
        <a:xfrm rot="19375950">
          <a:off x="5215292" y="1995423"/>
          <a:ext cx="2473476" cy="618082"/>
        </a:xfrm>
        <a:prstGeom prst="leftArrow">
          <a:avLst>
            <a:gd name="adj1" fmla="val 60000"/>
            <a:gd name="adj2" fmla="val 50000"/>
          </a:avLst>
        </a:prstGeom>
        <a:gradFill rotWithShape="0">
          <a:gsLst>
            <a:gs pos="0">
              <a:schemeClr val="accent2">
                <a:hueOff val="-8543491"/>
                <a:satOff val="24962"/>
                <a:lumOff val="-4706"/>
                <a:alphaOff val="0"/>
                <a:tint val="62000"/>
                <a:satMod val="180000"/>
              </a:schemeClr>
            </a:gs>
            <a:gs pos="65000">
              <a:schemeClr val="accent2">
                <a:hueOff val="-8543491"/>
                <a:satOff val="24962"/>
                <a:lumOff val="-4706"/>
                <a:alphaOff val="0"/>
                <a:tint val="32000"/>
                <a:satMod val="250000"/>
              </a:schemeClr>
            </a:gs>
            <a:gs pos="100000">
              <a:schemeClr val="accent2">
                <a:hueOff val="-8543491"/>
                <a:satOff val="24962"/>
                <a:lumOff val="-4706"/>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sp>
    <dsp:sp modelId="{03BE8F30-345E-40B0-A12C-EB0E1ACC4204}">
      <dsp:nvSpPr>
        <dsp:cNvPr id="0" name=""/>
        <dsp:cNvSpPr/>
      </dsp:nvSpPr>
      <dsp:spPr>
        <a:xfrm>
          <a:off x="6408718" y="734903"/>
          <a:ext cx="2060276" cy="1648221"/>
        </a:xfrm>
        <a:prstGeom prst="roundRect">
          <a:avLst>
            <a:gd name="adj" fmla="val 10000"/>
          </a:avLst>
        </a:prstGeom>
        <a:gradFill rotWithShape="0">
          <a:gsLst>
            <a:gs pos="0">
              <a:schemeClr val="accent2">
                <a:hueOff val="-8543491"/>
                <a:satOff val="24962"/>
                <a:lumOff val="-4706"/>
                <a:alphaOff val="0"/>
                <a:tint val="62000"/>
                <a:satMod val="180000"/>
              </a:schemeClr>
            </a:gs>
            <a:gs pos="65000">
              <a:schemeClr val="accent2">
                <a:hueOff val="-8543491"/>
                <a:satOff val="24962"/>
                <a:lumOff val="-4706"/>
                <a:alphaOff val="0"/>
                <a:tint val="32000"/>
                <a:satMod val="250000"/>
              </a:schemeClr>
            </a:gs>
            <a:gs pos="100000">
              <a:schemeClr val="accent2">
                <a:hueOff val="-8543491"/>
                <a:satOff val="24962"/>
                <a:lumOff val="-4706"/>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tr-TR" sz="2400" kern="1200" dirty="0" smtClean="0">
              <a:latin typeface="Cambria" panose="02040503050406030204" pitchFamily="18" charset="0"/>
            </a:rPr>
            <a:t>Üçüncül</a:t>
          </a:r>
          <a:endParaRPr lang="tr-TR" sz="2400" kern="1200" dirty="0">
            <a:latin typeface="Cambria" panose="02040503050406030204" pitchFamily="18" charset="0"/>
          </a:endParaRPr>
        </a:p>
      </dsp:txBody>
      <dsp:txXfrm>
        <a:off x="6456993" y="783178"/>
        <a:ext cx="1963726" cy="155167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33F90-4A5D-4BBD-8A67-CA61EBC0B6ED}">
      <dsp:nvSpPr>
        <dsp:cNvPr id="0" name=""/>
        <dsp:cNvSpPr/>
      </dsp:nvSpPr>
      <dsp:spPr>
        <a:xfrm rot="5400000">
          <a:off x="4658469" y="-2285348"/>
          <a:ext cx="1633681" cy="6618987"/>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kern="1200" dirty="0" smtClean="0">
              <a:latin typeface="Cambria" panose="02040503050406030204" pitchFamily="18" charset="0"/>
            </a:rPr>
            <a:t>Duygu  davranış  bozukluklarına, ilk  belirtilerin  görüldüğü  en  erken  yaşlarda  müdahale  ederek  bozukluğun  oluşmasının  tamamen  önüne  geçmektir.</a:t>
          </a:r>
          <a:endParaRPr lang="tr-TR" sz="2000" kern="1200" dirty="0">
            <a:latin typeface="Cambria" panose="02040503050406030204" pitchFamily="18" charset="0"/>
          </a:endParaRPr>
        </a:p>
      </dsp:txBody>
      <dsp:txXfrm rot="-5400000">
        <a:off x="2165816" y="287055"/>
        <a:ext cx="6539237" cy="1474181"/>
      </dsp:txXfrm>
    </dsp:sp>
    <dsp:sp modelId="{D19007CB-07B7-4B0E-B970-B049F5969476}">
      <dsp:nvSpPr>
        <dsp:cNvPr id="0" name=""/>
        <dsp:cNvSpPr/>
      </dsp:nvSpPr>
      <dsp:spPr>
        <a:xfrm>
          <a:off x="172" y="3094"/>
          <a:ext cx="2165643" cy="2042101"/>
        </a:xfrm>
        <a:prstGeom prst="roundRect">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latin typeface="Cambria" panose="02040503050406030204" pitchFamily="18" charset="0"/>
            </a:rPr>
            <a:t>Birincil önleme  yaklaşımı</a:t>
          </a:r>
          <a:endParaRPr lang="tr-TR" sz="2000" b="1" kern="1200" dirty="0">
            <a:latin typeface="Cambria" panose="02040503050406030204" pitchFamily="18" charset="0"/>
          </a:endParaRPr>
        </a:p>
      </dsp:txBody>
      <dsp:txXfrm>
        <a:off x="99859" y="102781"/>
        <a:ext cx="1966269" cy="1842727"/>
      </dsp:txXfrm>
    </dsp:sp>
    <dsp:sp modelId="{725F45E3-6CBA-410F-BAB0-B2C27FA35361}">
      <dsp:nvSpPr>
        <dsp:cNvPr id="0" name=""/>
        <dsp:cNvSpPr/>
      </dsp:nvSpPr>
      <dsp:spPr>
        <a:xfrm rot="5400000">
          <a:off x="4651173" y="-146882"/>
          <a:ext cx="1633681" cy="6630469"/>
        </a:xfrm>
        <a:prstGeom prst="round2SameRect">
          <a:avLst/>
        </a:prstGeom>
        <a:solidFill>
          <a:schemeClr val="accent3">
            <a:tint val="40000"/>
            <a:alpha val="90000"/>
            <a:hueOff val="-749077"/>
            <a:satOff val="20977"/>
            <a:lumOff val="1168"/>
            <a:alphaOff val="0"/>
          </a:schemeClr>
        </a:solidFill>
        <a:ln w="9525" cap="flat" cmpd="sng" algn="ctr">
          <a:solidFill>
            <a:schemeClr val="accent3">
              <a:tint val="40000"/>
              <a:alpha val="90000"/>
              <a:hueOff val="-749077"/>
              <a:satOff val="20977"/>
              <a:lumOff val="116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l" defTabSz="914400" rtl="0" eaLnBrk="1" fontAlgn="auto" latinLnBrk="0" hangingPunct="1">
            <a:lnSpc>
              <a:spcPct val="100000"/>
            </a:lnSpc>
            <a:spcBef>
              <a:spcPct val="0"/>
            </a:spcBef>
            <a:spcAft>
              <a:spcPts val="0"/>
            </a:spcAft>
            <a:buClrTx/>
            <a:buSzTx/>
            <a:buFontTx/>
            <a:buChar char="••"/>
            <a:tabLst/>
            <a:defRPr/>
          </a:pPr>
          <a:r>
            <a:rPr lang="tr-TR" sz="2000" kern="1200" dirty="0" smtClean="0">
              <a:latin typeface="Cambria" panose="02040503050406030204" pitchFamily="18" charset="0"/>
            </a:rPr>
            <a:t>Hali  hazırda  oluşmuş  duygu  davranış  bozuklukları  olan  çocuklarda  bozukluğun  ağırlaşmasını  engellemek  hedef  alınmakta  ve  eğer  mümkün  olursa  problemi  tersine  çevirip  tamamen  ortadan  kaldırmak  hedeflenmektedir</a:t>
          </a:r>
          <a:r>
            <a:rPr lang="tr-TR" sz="2000" kern="1200" dirty="0" smtClean="0">
              <a:latin typeface="Cambria" panose="02040503050406030204" pitchFamily="18" charset="0"/>
            </a:rPr>
            <a:t>.</a:t>
          </a:r>
          <a:endParaRPr lang="tr-TR" sz="2000" kern="1200" dirty="0">
            <a:latin typeface="Cambria" panose="02040503050406030204" pitchFamily="18" charset="0"/>
          </a:endParaRPr>
        </a:p>
      </dsp:txBody>
      <dsp:txXfrm rot="-5400000">
        <a:off x="2152779" y="2431262"/>
        <a:ext cx="6550719" cy="1474181"/>
      </dsp:txXfrm>
    </dsp:sp>
    <dsp:sp modelId="{32FA3C52-1B1B-4B27-A948-D20B5B3F799D}">
      <dsp:nvSpPr>
        <dsp:cNvPr id="0" name=""/>
        <dsp:cNvSpPr/>
      </dsp:nvSpPr>
      <dsp:spPr>
        <a:xfrm>
          <a:off x="172" y="2147301"/>
          <a:ext cx="2152606" cy="2042101"/>
        </a:xfrm>
        <a:prstGeom prst="roundRect">
          <a:avLst/>
        </a:prstGeom>
        <a:gradFill rotWithShape="0">
          <a:gsLst>
            <a:gs pos="0">
              <a:schemeClr val="accent3">
                <a:hueOff val="-599997"/>
                <a:satOff val="18141"/>
                <a:lumOff val="3137"/>
                <a:alphaOff val="0"/>
                <a:tint val="62000"/>
                <a:satMod val="180000"/>
              </a:schemeClr>
            </a:gs>
            <a:gs pos="65000">
              <a:schemeClr val="accent3">
                <a:hueOff val="-599997"/>
                <a:satOff val="18141"/>
                <a:lumOff val="3137"/>
                <a:alphaOff val="0"/>
                <a:tint val="32000"/>
                <a:satMod val="250000"/>
              </a:schemeClr>
            </a:gs>
            <a:gs pos="100000">
              <a:schemeClr val="accent3">
                <a:hueOff val="-599997"/>
                <a:satOff val="18141"/>
                <a:lumOff val="3137"/>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latin typeface="Cambria" panose="02040503050406030204" pitchFamily="18" charset="0"/>
            </a:rPr>
            <a:t>İkincil önleme yaklaşımı </a:t>
          </a:r>
          <a:endParaRPr lang="tr-TR" sz="2000" b="1" kern="1200" dirty="0">
            <a:latin typeface="Cambria" panose="02040503050406030204" pitchFamily="18" charset="0"/>
          </a:endParaRPr>
        </a:p>
      </dsp:txBody>
      <dsp:txXfrm>
        <a:off x="99859" y="2246988"/>
        <a:ext cx="1953232" cy="1842727"/>
      </dsp:txXfrm>
    </dsp:sp>
    <dsp:sp modelId="{133E1532-D88D-4748-B1DA-94A9A3350F3F}">
      <dsp:nvSpPr>
        <dsp:cNvPr id="0" name=""/>
        <dsp:cNvSpPr/>
      </dsp:nvSpPr>
      <dsp:spPr>
        <a:xfrm rot="5400000">
          <a:off x="4796600" y="2141351"/>
          <a:ext cx="1633681" cy="6342414"/>
        </a:xfrm>
        <a:prstGeom prst="round2SameRect">
          <a:avLst/>
        </a:prstGeom>
        <a:solidFill>
          <a:schemeClr val="accent3">
            <a:tint val="40000"/>
            <a:alpha val="90000"/>
            <a:hueOff val="-1498154"/>
            <a:satOff val="41955"/>
            <a:lumOff val="2337"/>
            <a:alphaOff val="0"/>
          </a:schemeClr>
        </a:solidFill>
        <a:ln w="9525" cap="flat" cmpd="sng" algn="ctr">
          <a:solidFill>
            <a:schemeClr val="accent3">
              <a:tint val="40000"/>
              <a:alpha val="90000"/>
              <a:hueOff val="-1498154"/>
              <a:satOff val="41955"/>
              <a:lumOff val="233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Char char="••"/>
            <a:tabLst/>
          </a:pPr>
          <a:r>
            <a:rPr lang="tr-TR" sz="2000" kern="1200" dirty="0" smtClean="0">
              <a:latin typeface="Cambria" panose="02040503050406030204" pitchFamily="18" charset="0"/>
            </a:rPr>
            <a:t>Artık  yerleşmiş  duygu  davranış  bozuklukları olan  çocuk  ya da  gençlerde  bozukluğun  belirtilerinin  kontrol  altına  alınması  üzerinde  çalışmakta  ve  belirtileri  azaltmak  amaçlanmaktadır.</a:t>
          </a:r>
          <a:endParaRPr lang="tr-TR" sz="2000" kern="1200" dirty="0">
            <a:latin typeface="Cambria" panose="02040503050406030204" pitchFamily="18" charset="0"/>
          </a:endParaRPr>
        </a:p>
      </dsp:txBody>
      <dsp:txXfrm rot="-5400000">
        <a:off x="2442234" y="4575467"/>
        <a:ext cx="6262664" cy="1474181"/>
      </dsp:txXfrm>
    </dsp:sp>
    <dsp:sp modelId="{05B53023-6AA0-461B-9AA1-0B4F91FED23E}">
      <dsp:nvSpPr>
        <dsp:cNvPr id="0" name=""/>
        <dsp:cNvSpPr/>
      </dsp:nvSpPr>
      <dsp:spPr>
        <a:xfrm>
          <a:off x="4" y="4294602"/>
          <a:ext cx="2442061" cy="2042101"/>
        </a:xfrm>
        <a:prstGeom prst="roundRect">
          <a:avLst/>
        </a:prstGeom>
        <a:gradFill rotWithShape="0">
          <a:gsLst>
            <a:gs pos="0">
              <a:schemeClr val="accent3">
                <a:hueOff val="-1199995"/>
                <a:satOff val="36283"/>
                <a:lumOff val="6274"/>
                <a:alphaOff val="0"/>
                <a:tint val="62000"/>
                <a:satMod val="180000"/>
              </a:schemeClr>
            </a:gs>
            <a:gs pos="65000">
              <a:schemeClr val="accent3">
                <a:hueOff val="-1199995"/>
                <a:satOff val="36283"/>
                <a:lumOff val="6274"/>
                <a:alphaOff val="0"/>
                <a:tint val="32000"/>
                <a:satMod val="250000"/>
              </a:schemeClr>
            </a:gs>
            <a:gs pos="100000">
              <a:schemeClr val="accent3">
                <a:hueOff val="-1199995"/>
                <a:satOff val="36283"/>
                <a:lumOff val="6274"/>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latin typeface="Cambria" panose="02040503050406030204" pitchFamily="18" charset="0"/>
            </a:rPr>
            <a:t>Üçüncül önleme   yaklaşımı</a:t>
          </a:r>
          <a:endParaRPr lang="tr-TR" sz="2000" b="1" kern="1200" dirty="0">
            <a:latin typeface="Cambria" panose="02040503050406030204" pitchFamily="18" charset="0"/>
          </a:endParaRPr>
        </a:p>
      </dsp:txBody>
      <dsp:txXfrm>
        <a:off x="99691" y="4394289"/>
        <a:ext cx="2242687" cy="184272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9124F-83B2-496F-94F6-558E8EBA42CC}">
      <dsp:nvSpPr>
        <dsp:cNvPr id="0" name=""/>
        <dsp:cNvSpPr/>
      </dsp:nvSpPr>
      <dsp:spPr>
        <a:xfrm>
          <a:off x="0" y="0"/>
          <a:ext cx="6764431" cy="894339"/>
        </a:xfrm>
        <a:prstGeom prst="roundRect">
          <a:avLst>
            <a:gd name="adj" fmla="val 1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0" kern="1200" dirty="0" smtClean="0">
              <a:latin typeface="Cambria" panose="02040503050406030204" pitchFamily="18" charset="0"/>
            </a:rPr>
            <a:t>Olumlu  sınıf  ortamı oluşturma</a:t>
          </a:r>
          <a:endParaRPr lang="tr-TR" sz="2400" b="0" kern="1200" dirty="0">
            <a:latin typeface="Cambria" panose="02040503050406030204" pitchFamily="18" charset="0"/>
          </a:endParaRPr>
        </a:p>
      </dsp:txBody>
      <dsp:txXfrm>
        <a:off x="26194" y="26194"/>
        <a:ext cx="5694732" cy="841951"/>
      </dsp:txXfrm>
    </dsp:sp>
    <dsp:sp modelId="{9BB424B6-EDC0-4DD3-BB48-03F4BF2AD0DA}">
      <dsp:nvSpPr>
        <dsp:cNvPr id="0" name=""/>
        <dsp:cNvSpPr/>
      </dsp:nvSpPr>
      <dsp:spPr>
        <a:xfrm>
          <a:off x="505136" y="1018553"/>
          <a:ext cx="6764431" cy="894339"/>
        </a:xfrm>
        <a:prstGeom prst="roundRect">
          <a:avLst>
            <a:gd name="adj" fmla="val 1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0" kern="1200" dirty="0" smtClean="0">
              <a:latin typeface="Cambria" panose="02040503050406030204" pitchFamily="18" charset="0"/>
            </a:rPr>
            <a:t>Sosyal yeterliliği destekleme</a:t>
          </a:r>
          <a:endParaRPr lang="tr-TR" sz="2400" b="0" kern="1200" dirty="0">
            <a:latin typeface="Cambria" panose="02040503050406030204" pitchFamily="18" charset="0"/>
          </a:endParaRPr>
        </a:p>
      </dsp:txBody>
      <dsp:txXfrm>
        <a:off x="531330" y="1044747"/>
        <a:ext cx="5625586" cy="841951"/>
      </dsp:txXfrm>
    </dsp:sp>
    <dsp:sp modelId="{ECA10BD2-2B54-4FBD-8DD1-6D82D046EE5D}">
      <dsp:nvSpPr>
        <dsp:cNvPr id="0" name=""/>
        <dsp:cNvSpPr/>
      </dsp:nvSpPr>
      <dsp:spPr>
        <a:xfrm>
          <a:off x="1010272" y="2037106"/>
          <a:ext cx="6764431" cy="894339"/>
        </a:xfrm>
        <a:prstGeom prst="roundRect">
          <a:avLst>
            <a:gd name="adj" fmla="val 1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0" kern="1200" dirty="0" smtClean="0">
              <a:latin typeface="Cambria" panose="02040503050406030204" pitchFamily="18" charset="0"/>
            </a:rPr>
            <a:t>Olumlu  davranış için  </a:t>
          </a:r>
          <a:r>
            <a:rPr lang="tr-TR" sz="2400" b="0" kern="1200" dirty="0" smtClean="0">
              <a:latin typeface="Cambria" panose="02040503050406030204" pitchFamily="18" charset="0"/>
            </a:rPr>
            <a:t>somut </a:t>
          </a:r>
          <a:r>
            <a:rPr lang="tr-TR" sz="2400" b="0" kern="1200" dirty="0" smtClean="0">
              <a:latin typeface="Cambria" panose="02040503050406030204" pitchFamily="18" charset="0"/>
            </a:rPr>
            <a:t>pekiştireç  kullanımı</a:t>
          </a:r>
          <a:endParaRPr lang="tr-TR" sz="2400" b="0" kern="1200" dirty="0">
            <a:latin typeface="Cambria" panose="02040503050406030204" pitchFamily="18" charset="0"/>
          </a:endParaRPr>
        </a:p>
      </dsp:txBody>
      <dsp:txXfrm>
        <a:off x="1036466" y="2063300"/>
        <a:ext cx="5625586" cy="841951"/>
      </dsp:txXfrm>
    </dsp:sp>
    <dsp:sp modelId="{9C3DEB7A-9CC0-4253-9951-2562BEE96768}">
      <dsp:nvSpPr>
        <dsp:cNvPr id="0" name=""/>
        <dsp:cNvSpPr/>
      </dsp:nvSpPr>
      <dsp:spPr>
        <a:xfrm>
          <a:off x="1515408" y="3055659"/>
          <a:ext cx="6764431" cy="894339"/>
        </a:xfrm>
        <a:prstGeom prst="roundRect">
          <a:avLst>
            <a:gd name="adj" fmla="val 1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0" kern="1200" dirty="0" smtClean="0">
              <a:latin typeface="Cambria" panose="02040503050406030204" pitchFamily="18" charset="0"/>
            </a:rPr>
            <a:t>Görmezden  gelme  ve  yönlendirme</a:t>
          </a:r>
          <a:endParaRPr lang="tr-TR" sz="2400" b="0" kern="1200" dirty="0">
            <a:latin typeface="Cambria" panose="02040503050406030204" pitchFamily="18" charset="0"/>
          </a:endParaRPr>
        </a:p>
      </dsp:txBody>
      <dsp:txXfrm>
        <a:off x="1541602" y="3081853"/>
        <a:ext cx="5625586" cy="841951"/>
      </dsp:txXfrm>
    </dsp:sp>
    <dsp:sp modelId="{97490A89-07DF-4940-ACB0-B99715DC88E0}">
      <dsp:nvSpPr>
        <dsp:cNvPr id="0" name=""/>
        <dsp:cNvSpPr/>
      </dsp:nvSpPr>
      <dsp:spPr>
        <a:xfrm>
          <a:off x="2020544" y="4074212"/>
          <a:ext cx="6764431" cy="894339"/>
        </a:xfrm>
        <a:prstGeom prst="roundRect">
          <a:avLst>
            <a:gd name="adj" fmla="val 10000"/>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endParaRPr lang="tr-TR" sz="2400" b="0" kern="1200" dirty="0" smtClean="0">
            <a:latin typeface="Cambria" panose="02040503050406030204" pitchFamily="18" charset="0"/>
          </a:endParaRPr>
        </a:p>
        <a:p>
          <a:pPr lvl="0" algn="l" defTabSz="1066800" rtl="0">
            <a:lnSpc>
              <a:spcPct val="90000"/>
            </a:lnSpc>
            <a:spcBef>
              <a:spcPct val="0"/>
            </a:spcBef>
            <a:spcAft>
              <a:spcPct val="35000"/>
            </a:spcAft>
          </a:pPr>
          <a:r>
            <a:rPr lang="tr-TR" sz="2400" b="0" kern="1200" dirty="0" smtClean="0">
              <a:latin typeface="Cambria" panose="02040503050406030204" pitchFamily="18" charset="0"/>
            </a:rPr>
            <a:t>Problem davranışla  başa  çıkma</a:t>
          </a:r>
          <a:endParaRPr lang="tr-TR" sz="2400" b="0" kern="1200" dirty="0">
            <a:latin typeface="Cambria" panose="02040503050406030204" pitchFamily="18" charset="0"/>
          </a:endParaRPr>
        </a:p>
        <a:p>
          <a:pPr marL="228600" lvl="1" indent="-228600" algn="l" defTabSz="1066800" rtl="0">
            <a:lnSpc>
              <a:spcPct val="90000"/>
            </a:lnSpc>
            <a:spcBef>
              <a:spcPct val="0"/>
            </a:spcBef>
            <a:spcAft>
              <a:spcPct val="15000"/>
            </a:spcAft>
            <a:buChar char="••"/>
          </a:pPr>
          <a:endParaRPr lang="tr-TR" sz="2400" b="0" kern="1200" dirty="0">
            <a:latin typeface="Cambria" panose="02040503050406030204" pitchFamily="18" charset="0"/>
          </a:endParaRPr>
        </a:p>
      </dsp:txBody>
      <dsp:txXfrm>
        <a:off x="2046738" y="4100406"/>
        <a:ext cx="5625586" cy="841951"/>
      </dsp:txXfrm>
    </dsp:sp>
    <dsp:sp modelId="{2F174F0D-009B-49C7-B924-D6DF34E0AEA7}">
      <dsp:nvSpPr>
        <dsp:cNvPr id="0" name=""/>
        <dsp:cNvSpPr/>
      </dsp:nvSpPr>
      <dsp:spPr>
        <a:xfrm>
          <a:off x="6183110" y="653364"/>
          <a:ext cx="581320" cy="581320"/>
        </a:xfrm>
        <a:prstGeom prst="downArrow">
          <a:avLst>
            <a:gd name="adj1" fmla="val 55000"/>
            <a:gd name="adj2" fmla="val 45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tr-TR" sz="2400" b="0" kern="1200">
            <a:latin typeface="Cambria" panose="02040503050406030204" pitchFamily="18" charset="0"/>
          </a:endParaRPr>
        </a:p>
      </dsp:txBody>
      <dsp:txXfrm>
        <a:off x="6313907" y="653364"/>
        <a:ext cx="319726" cy="437443"/>
      </dsp:txXfrm>
    </dsp:sp>
    <dsp:sp modelId="{454EB895-31A1-47C3-87CA-C1129FBD7B15}">
      <dsp:nvSpPr>
        <dsp:cNvPr id="0" name=""/>
        <dsp:cNvSpPr/>
      </dsp:nvSpPr>
      <dsp:spPr>
        <a:xfrm>
          <a:off x="6688247" y="1671917"/>
          <a:ext cx="581320" cy="581320"/>
        </a:xfrm>
        <a:prstGeom prst="downArrow">
          <a:avLst>
            <a:gd name="adj1" fmla="val 55000"/>
            <a:gd name="adj2" fmla="val 45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tr-TR" sz="2400" b="0" kern="1200">
            <a:latin typeface="Cambria" panose="02040503050406030204" pitchFamily="18" charset="0"/>
          </a:endParaRPr>
        </a:p>
      </dsp:txBody>
      <dsp:txXfrm>
        <a:off x="6819044" y="1671917"/>
        <a:ext cx="319726" cy="437443"/>
      </dsp:txXfrm>
    </dsp:sp>
    <dsp:sp modelId="{93174E8B-EE9E-4EC7-AF92-D53F04B8AED3}">
      <dsp:nvSpPr>
        <dsp:cNvPr id="0" name=""/>
        <dsp:cNvSpPr/>
      </dsp:nvSpPr>
      <dsp:spPr>
        <a:xfrm>
          <a:off x="7193383" y="2675565"/>
          <a:ext cx="581320" cy="581320"/>
        </a:xfrm>
        <a:prstGeom prst="downArrow">
          <a:avLst>
            <a:gd name="adj1" fmla="val 55000"/>
            <a:gd name="adj2" fmla="val 45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tr-TR" sz="2400" b="0" kern="1200">
            <a:latin typeface="Cambria" panose="02040503050406030204" pitchFamily="18" charset="0"/>
          </a:endParaRPr>
        </a:p>
      </dsp:txBody>
      <dsp:txXfrm>
        <a:off x="7324180" y="2675565"/>
        <a:ext cx="319726" cy="437443"/>
      </dsp:txXfrm>
    </dsp:sp>
    <dsp:sp modelId="{73225AA4-A4E6-4345-A47E-B3EFD9F9369C}">
      <dsp:nvSpPr>
        <dsp:cNvPr id="0" name=""/>
        <dsp:cNvSpPr/>
      </dsp:nvSpPr>
      <dsp:spPr>
        <a:xfrm>
          <a:off x="7698519" y="3704055"/>
          <a:ext cx="581320" cy="581320"/>
        </a:xfrm>
        <a:prstGeom prst="downArrow">
          <a:avLst>
            <a:gd name="adj1" fmla="val 55000"/>
            <a:gd name="adj2" fmla="val 45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tr-TR" sz="2400" b="0" kern="1200">
            <a:latin typeface="Cambria" panose="02040503050406030204" pitchFamily="18" charset="0"/>
          </a:endParaRPr>
        </a:p>
      </dsp:txBody>
      <dsp:txXfrm>
        <a:off x="7829316" y="3704055"/>
        <a:ext cx="319726" cy="43744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tr-TR"/>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tr-TR"/>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tr-T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2CC56876-2BC5-419B-8C88-3445DD4491FB}" type="slidenum">
              <a:rPr lang="tr-TR"/>
              <a:pPr/>
              <a:t>‹#›</a:t>
            </a:fld>
            <a:endParaRPr lang="tr-TR"/>
          </a:p>
        </p:txBody>
      </p:sp>
    </p:spTree>
    <p:extLst>
      <p:ext uri="{BB962C8B-B14F-4D97-AF65-F5344CB8AC3E}">
        <p14:creationId xmlns:p14="http://schemas.microsoft.com/office/powerpoint/2010/main" val="651634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tr-TR"/>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tr-TR"/>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tr-TR"/>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21163F0F-F15F-40A8-A413-5A2E0E0EC54B}" type="slidenum">
              <a:rPr lang="tr-TR"/>
              <a:pPr/>
              <a:t>‹#›</a:t>
            </a:fld>
            <a:endParaRPr lang="tr-TR"/>
          </a:p>
        </p:txBody>
      </p:sp>
    </p:spTree>
    <p:extLst>
      <p:ext uri="{BB962C8B-B14F-4D97-AF65-F5344CB8AC3E}">
        <p14:creationId xmlns:p14="http://schemas.microsoft.com/office/powerpoint/2010/main" val="17325254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tr-TR" smtClean="0"/>
              <a:t>Asıl metin stillerini düzenlemek için tıklatın</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dk1" tx1="lt1" bg2="dk2" tx2="lt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6"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683568" y="548680"/>
            <a:ext cx="7848600" cy="2016224"/>
          </a:xfrm>
        </p:spPr>
        <p:txBody>
          <a:bodyPr>
            <a:noAutofit/>
          </a:bodyPr>
          <a:lstStyle/>
          <a:p>
            <a:pPr algn="ctr"/>
            <a:r>
              <a:rPr lang="tr-TR" sz="2800" b="1" dirty="0" smtClean="0">
                <a:solidFill>
                  <a:schemeClr val="tx1"/>
                </a:solidFill>
                <a:effectLst>
                  <a:outerShdw blurRad="38100" dist="38100" dir="2700000" algn="tl">
                    <a:srgbClr val="000000">
                      <a:alpha val="43137"/>
                    </a:srgbClr>
                  </a:outerShdw>
                </a:effectLst>
                <a:latin typeface="Cambria" pitchFamily="18" charset="0"/>
              </a:rPr>
              <a:t>Özel Eğitime Gereksinimi Olan Öğrenciler ve </a:t>
            </a:r>
            <a:br>
              <a:rPr lang="tr-TR" sz="2800" b="1" dirty="0" smtClean="0">
                <a:solidFill>
                  <a:schemeClr val="tx1"/>
                </a:solidFill>
                <a:effectLst>
                  <a:outerShdw blurRad="38100" dist="38100" dir="2700000" algn="tl">
                    <a:srgbClr val="000000">
                      <a:alpha val="43137"/>
                    </a:srgbClr>
                  </a:outerShdw>
                </a:effectLst>
                <a:latin typeface="Cambria" pitchFamily="18" charset="0"/>
              </a:rPr>
            </a:br>
            <a:r>
              <a:rPr lang="tr-TR" sz="3200" b="1" dirty="0" smtClean="0">
                <a:solidFill>
                  <a:schemeClr val="tx1"/>
                </a:solidFill>
                <a:effectLst>
                  <a:outerShdw blurRad="38100" dist="38100" dir="2700000" algn="tl">
                    <a:srgbClr val="000000">
                      <a:alpha val="43137"/>
                    </a:srgbClr>
                  </a:outerShdw>
                </a:effectLst>
                <a:latin typeface="Cambria" pitchFamily="18" charset="0"/>
              </a:rPr>
              <a:t>ÖZEL EĞİTİM</a:t>
            </a:r>
            <a:endParaRPr lang="tr-TR" sz="3200" b="1" dirty="0">
              <a:solidFill>
                <a:schemeClr val="tx1"/>
              </a:solidFill>
              <a:effectLst>
                <a:outerShdw blurRad="38100" dist="38100" dir="2700000" algn="tl">
                  <a:srgbClr val="000000">
                    <a:alpha val="43137"/>
                  </a:srgbClr>
                </a:outerShdw>
              </a:effectLst>
              <a:latin typeface="Cambria" pitchFamily="18" charset="0"/>
            </a:endParaRPr>
          </a:p>
        </p:txBody>
      </p:sp>
      <p:sp>
        <p:nvSpPr>
          <p:cNvPr id="4101" name="Rectangle 5"/>
          <p:cNvSpPr>
            <a:spLocks noGrp="1" noChangeArrowheads="1"/>
          </p:cNvSpPr>
          <p:nvPr>
            <p:ph type="subTitle" idx="1"/>
          </p:nvPr>
        </p:nvSpPr>
        <p:spPr>
          <a:xfrm>
            <a:off x="251520" y="1988840"/>
            <a:ext cx="8568952" cy="3456384"/>
          </a:xfrm>
        </p:spPr>
        <p:txBody>
          <a:bodyPr/>
          <a:lstStyle/>
          <a:p>
            <a:pPr algn="ctr"/>
            <a:endParaRPr lang="tr-TR" sz="4400" b="1" dirty="0" smtClean="0">
              <a:solidFill>
                <a:srgbClr val="FFFF00"/>
              </a:solidFill>
              <a:effectLst>
                <a:outerShdw blurRad="38100" dist="38100" dir="2700000" algn="tl">
                  <a:srgbClr val="000000">
                    <a:alpha val="43137"/>
                  </a:srgbClr>
                </a:outerShdw>
              </a:effectLst>
              <a:latin typeface="Cambria" pitchFamily="18" charset="0"/>
            </a:endParaRPr>
          </a:p>
          <a:p>
            <a:pPr algn="ctr"/>
            <a:endParaRPr lang="tr-TR" sz="4400" b="1" dirty="0" smtClean="0">
              <a:solidFill>
                <a:srgbClr val="FFFF00"/>
              </a:solidFill>
              <a:effectLst>
                <a:outerShdw blurRad="38100" dist="38100" dir="2700000" algn="tl">
                  <a:srgbClr val="000000">
                    <a:alpha val="43137"/>
                  </a:srgbClr>
                </a:outerShdw>
              </a:effectLst>
              <a:latin typeface="Cambria" pitchFamily="18" charset="0"/>
            </a:endParaRPr>
          </a:p>
          <a:p>
            <a:pPr algn="ctr"/>
            <a:r>
              <a:rPr lang="tr-TR" sz="4400" b="1" i="1" dirty="0" smtClean="0">
                <a:solidFill>
                  <a:srgbClr val="FFFF00"/>
                </a:solidFill>
                <a:effectLst>
                  <a:outerShdw blurRad="38100" dist="38100" dir="2700000" algn="tl">
                    <a:srgbClr val="000000">
                      <a:alpha val="43137"/>
                    </a:srgbClr>
                  </a:outerShdw>
                </a:effectLst>
                <a:latin typeface="Cambria" pitchFamily="18" charset="0"/>
              </a:rPr>
              <a:t>DUYGU DAVRANIŞ BOZUKLUĞU OLAN ÖĞRENCİLER</a:t>
            </a:r>
          </a:p>
          <a:p>
            <a:pPr algn="ctr"/>
            <a:endParaRPr lang="tr-TR" sz="4400" b="1" dirty="0" smtClean="0">
              <a:solidFill>
                <a:srgbClr val="FFFF00"/>
              </a:solidFill>
              <a:effectLst>
                <a:outerShdw blurRad="38100" dist="38100" dir="2700000" algn="tl">
                  <a:srgbClr val="000000">
                    <a:alpha val="43137"/>
                  </a:srgbClr>
                </a:outerShdw>
              </a:effectLst>
              <a:latin typeface="Cambria" pitchFamily="18" charset="0"/>
            </a:endParaRPr>
          </a:p>
          <a:p>
            <a:pPr algn="ctr"/>
            <a:endParaRPr lang="tr-TR" sz="4400" b="1" dirty="0" smtClean="0">
              <a:solidFill>
                <a:srgbClr val="FFFF00"/>
              </a:solidFill>
              <a:effectLst>
                <a:outerShdw blurRad="38100" dist="38100" dir="2700000" algn="tl">
                  <a:srgbClr val="000000">
                    <a:alpha val="43137"/>
                  </a:srgbClr>
                </a:outerShdw>
              </a:effectLst>
              <a:latin typeface="Cambria" pitchFamily="18" charset="0"/>
            </a:endParaRPr>
          </a:p>
          <a:p>
            <a:pPr algn="r"/>
            <a:endParaRPr lang="tr-TR" sz="4800" b="1" dirty="0">
              <a:solidFill>
                <a:srgbClr val="FFFF00"/>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yagram"/>
          <p:cNvGraphicFramePr/>
          <p:nvPr>
            <p:extLst>
              <p:ext uri="{D42A27DB-BD31-4B8C-83A1-F6EECF244321}">
                <p14:modId xmlns:p14="http://schemas.microsoft.com/office/powerpoint/2010/main" val="3917302568"/>
              </p:ext>
            </p:extLst>
          </p:nvPr>
        </p:nvGraphicFramePr>
        <p:xfrm>
          <a:off x="0" y="3501008"/>
          <a:ext cx="9144000"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Dikdörtgen"/>
          <p:cNvSpPr/>
          <p:nvPr/>
        </p:nvSpPr>
        <p:spPr>
          <a:xfrm>
            <a:off x="0" y="0"/>
            <a:ext cx="9144000" cy="46166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tr-TR" sz="2400" b="1" dirty="0" smtClean="0">
                <a:solidFill>
                  <a:srgbClr val="FF0000"/>
                </a:solidFill>
                <a:latin typeface="Cambria" panose="02040503050406030204" pitchFamily="18" charset="0"/>
              </a:rPr>
              <a:t>TANIM</a:t>
            </a:r>
          </a:p>
        </p:txBody>
      </p:sp>
      <p:sp>
        <p:nvSpPr>
          <p:cNvPr id="3" name="Dikdörtgen 2"/>
          <p:cNvSpPr/>
          <p:nvPr/>
        </p:nvSpPr>
        <p:spPr>
          <a:xfrm>
            <a:off x="278414" y="589865"/>
            <a:ext cx="8892480" cy="6124754"/>
          </a:xfrm>
          <a:prstGeom prst="rect">
            <a:avLst/>
          </a:prstGeom>
        </p:spPr>
        <p:txBody>
          <a:bodyPr wrap="square">
            <a:spAutoFit/>
          </a:bodyPr>
          <a:lstStyle/>
          <a:p>
            <a:pPr lvl="0">
              <a:tabLst>
                <a:tab pos="92075" algn="l"/>
              </a:tabLst>
            </a:pPr>
            <a:r>
              <a:rPr lang="tr-TR" sz="2200" b="1" dirty="0">
                <a:effectLst>
                  <a:outerShdw blurRad="38100" dist="38100" dir="2700000" algn="tl">
                    <a:srgbClr val="000000">
                      <a:alpha val="43137"/>
                    </a:srgbClr>
                  </a:outerShdw>
                </a:effectLst>
                <a:latin typeface="Cambria" panose="02040503050406030204" pitchFamily="18" charset="0"/>
                <a:ea typeface="Times New Roman" pitchFamily="18" charset="0"/>
                <a:cs typeface="Calibri" pitchFamily="34" charset="0"/>
              </a:rPr>
              <a:t>Duygusal davranışsal </a:t>
            </a:r>
            <a:r>
              <a:rPr lang="tr-TR" sz="2200" b="1" dirty="0" smtClean="0">
                <a:effectLst>
                  <a:outerShdw blurRad="38100" dist="38100" dir="2700000" algn="tl">
                    <a:srgbClr val="000000">
                      <a:alpha val="43137"/>
                    </a:srgbClr>
                  </a:outerShdw>
                </a:effectLst>
                <a:latin typeface="Cambria" panose="02040503050406030204" pitchFamily="18" charset="0"/>
                <a:ea typeface="Times New Roman" pitchFamily="18" charset="0"/>
                <a:cs typeface="Calibri" pitchFamily="34" charset="0"/>
              </a:rPr>
              <a:t>bozukluğun tanımında 2 terim;</a:t>
            </a:r>
          </a:p>
          <a:p>
            <a:pPr lvl="0">
              <a:tabLst>
                <a:tab pos="92075" algn="l"/>
              </a:tabLst>
            </a:pPr>
            <a:endParaRPr lang="tr-TR" sz="2400" b="1" dirty="0">
              <a:solidFill>
                <a:srgbClr val="FFFF00"/>
              </a:solidFill>
              <a:effectLst>
                <a:outerShdw blurRad="38100" dist="38100" dir="2700000" algn="tl">
                  <a:srgbClr val="000000">
                    <a:alpha val="43137"/>
                  </a:srgbClr>
                </a:outerShdw>
              </a:effectLst>
              <a:latin typeface="Cambria" panose="02040503050406030204" pitchFamily="18" charset="0"/>
              <a:ea typeface="Times New Roman" pitchFamily="18" charset="0"/>
              <a:cs typeface="Calibri" pitchFamily="34" charset="0"/>
            </a:endParaRPr>
          </a:p>
          <a:p>
            <a:pPr lvl="0"/>
            <a:r>
              <a:rPr lang="tr-TR" sz="2200" b="1" dirty="0" smtClean="0">
                <a:solidFill>
                  <a:srgbClr val="FFFF00"/>
                </a:solidFill>
                <a:effectLst>
                  <a:outerShdw blurRad="38100" dist="38100" dir="2700000" algn="tl">
                    <a:srgbClr val="000000">
                      <a:alpha val="43137"/>
                    </a:srgbClr>
                  </a:outerShdw>
                </a:effectLst>
                <a:latin typeface="Cambria" panose="02040503050406030204" pitchFamily="18" charset="0"/>
              </a:rPr>
              <a:t>I</a:t>
            </a:r>
            <a:r>
              <a:rPr lang="tr-TR" sz="2200" b="1" dirty="0">
                <a:solidFill>
                  <a:srgbClr val="FFFF00"/>
                </a:solidFill>
                <a:effectLst>
                  <a:outerShdw blurRad="38100" dist="38100" dir="2700000" algn="tl">
                    <a:srgbClr val="000000">
                      <a:alpha val="43137"/>
                    </a:srgbClr>
                  </a:outerShdw>
                </a:effectLst>
                <a:latin typeface="Cambria" panose="02040503050406030204" pitchFamily="18" charset="0"/>
              </a:rPr>
              <a:t>. Terim; </a:t>
            </a:r>
            <a:r>
              <a:rPr lang="tr-TR" sz="2200" dirty="0">
                <a:effectLst>
                  <a:outerShdw blurRad="38100" dist="38100" dir="2700000" algn="tl">
                    <a:srgbClr val="000000">
                      <a:alpha val="43137"/>
                    </a:srgbClr>
                  </a:outerShdw>
                </a:effectLst>
                <a:latin typeface="Cambria" panose="02040503050406030204" pitchFamily="18" charset="0"/>
              </a:rPr>
              <a:t>Aşağıdaki özelliklerden bir ya da birkaçını </a:t>
            </a:r>
            <a:r>
              <a:rPr lang="tr-TR" sz="2200" dirty="0">
                <a:solidFill>
                  <a:srgbClr val="FFFF00"/>
                </a:solidFill>
                <a:effectLst>
                  <a:outerShdw blurRad="38100" dist="38100" dir="2700000" algn="tl">
                    <a:srgbClr val="000000">
                      <a:alpha val="43137"/>
                    </a:srgbClr>
                  </a:outerShdw>
                </a:effectLst>
                <a:latin typeface="Cambria" panose="02040503050406030204" pitchFamily="18" charset="0"/>
              </a:rPr>
              <a:t>uzun bir süre boyunca</a:t>
            </a:r>
            <a:r>
              <a:rPr lang="tr-TR" sz="2200" dirty="0">
                <a:effectLst>
                  <a:outerShdw blurRad="38100" dist="38100" dir="2700000" algn="tl">
                    <a:srgbClr val="000000">
                      <a:alpha val="43137"/>
                    </a:srgbClr>
                  </a:outerShdw>
                </a:effectLst>
                <a:latin typeface="Cambria" panose="02040503050406030204" pitchFamily="18" charset="0"/>
              </a:rPr>
              <a:t> ve </a:t>
            </a:r>
            <a:r>
              <a:rPr lang="tr-TR" sz="2200" dirty="0">
                <a:solidFill>
                  <a:srgbClr val="FFFF00"/>
                </a:solidFill>
                <a:effectLst>
                  <a:outerShdw blurRad="38100" dist="38100" dir="2700000" algn="tl">
                    <a:srgbClr val="000000">
                      <a:alpha val="43137"/>
                    </a:srgbClr>
                  </a:outerShdw>
                </a:effectLst>
                <a:latin typeface="Cambria" panose="02040503050406030204" pitchFamily="18" charset="0"/>
              </a:rPr>
              <a:t>eğitim </a:t>
            </a:r>
            <a:r>
              <a:rPr lang="tr-TR" sz="2200" dirty="0" err="1">
                <a:solidFill>
                  <a:srgbClr val="FFFF00"/>
                </a:solidFill>
                <a:effectLst>
                  <a:outerShdw blurRad="38100" dist="38100" dir="2700000" algn="tl">
                    <a:srgbClr val="000000">
                      <a:alpha val="43137"/>
                    </a:srgbClr>
                  </a:outerShdw>
                </a:effectLst>
                <a:latin typeface="Cambria" panose="02040503050406030204" pitchFamily="18" charset="0"/>
              </a:rPr>
              <a:t>performasını</a:t>
            </a:r>
            <a:r>
              <a:rPr lang="tr-TR" sz="2200" dirty="0">
                <a:solidFill>
                  <a:srgbClr val="FFFF00"/>
                </a:solidFill>
                <a:effectLst>
                  <a:outerShdw blurRad="38100" dist="38100" dir="2700000" algn="tl">
                    <a:srgbClr val="000000">
                      <a:alpha val="43137"/>
                    </a:srgbClr>
                  </a:outerShdw>
                </a:effectLst>
                <a:latin typeface="Cambria" panose="02040503050406030204" pitchFamily="18" charset="0"/>
              </a:rPr>
              <a:t> olumsuz </a:t>
            </a:r>
            <a:r>
              <a:rPr lang="tr-TR" sz="2200" dirty="0">
                <a:effectLst>
                  <a:outerShdw blurRad="38100" dist="38100" dir="2700000" algn="tl">
                    <a:srgbClr val="000000">
                      <a:alpha val="43137"/>
                    </a:srgbClr>
                  </a:outerShdw>
                </a:effectLst>
                <a:latin typeface="Cambria" panose="02040503050406030204" pitchFamily="18" charset="0"/>
              </a:rPr>
              <a:t>etkileyecek ölçüde belirgin düzeyde sergileyen durumu ifade eder</a:t>
            </a:r>
            <a:r>
              <a:rPr lang="tr-TR" sz="2200" dirty="0" smtClean="0">
                <a:effectLst>
                  <a:outerShdw blurRad="38100" dist="38100" dir="2700000" algn="tl">
                    <a:srgbClr val="000000">
                      <a:alpha val="43137"/>
                    </a:srgbClr>
                  </a:outerShdw>
                </a:effectLst>
                <a:latin typeface="Cambria" panose="02040503050406030204" pitchFamily="18" charset="0"/>
              </a:rPr>
              <a:t>;</a:t>
            </a:r>
          </a:p>
          <a:p>
            <a:pPr lvl="0"/>
            <a:endParaRPr lang="tr-TR" sz="2200"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Wingdings" panose="05000000000000000000" pitchFamily="2" charset="2"/>
              <a:buChar char="v"/>
            </a:pPr>
            <a:r>
              <a:rPr lang="tr-TR" sz="2200" dirty="0" smtClean="0">
                <a:effectLst>
                  <a:outerShdw blurRad="38100" dist="38100" dir="2700000" algn="tl">
                    <a:srgbClr val="000000">
                      <a:alpha val="43137"/>
                    </a:srgbClr>
                  </a:outerShdw>
                </a:effectLst>
                <a:latin typeface="Cambria" panose="02040503050406030204" pitchFamily="18" charset="0"/>
              </a:rPr>
              <a:t>Zihinsel, duygusal ve </a:t>
            </a:r>
            <a:r>
              <a:rPr lang="tr-TR" sz="2200" dirty="0">
                <a:effectLst>
                  <a:outerShdw blurRad="38100" dist="38100" dir="2700000" algn="tl">
                    <a:srgbClr val="000000">
                      <a:alpha val="43137"/>
                    </a:srgbClr>
                  </a:outerShdw>
                </a:effectLst>
                <a:latin typeface="Cambria" panose="02040503050406030204" pitchFamily="18" charset="0"/>
              </a:rPr>
              <a:t>sağlık ile ilgili faktörlerle açıklanamayan öğrenme </a:t>
            </a:r>
            <a:r>
              <a:rPr lang="tr-TR" sz="2200" dirty="0" smtClean="0">
                <a:effectLst>
                  <a:outerShdw blurRad="38100" dist="38100" dir="2700000" algn="tl">
                    <a:srgbClr val="000000">
                      <a:alpha val="43137"/>
                    </a:srgbClr>
                  </a:outerShdw>
                </a:effectLst>
                <a:latin typeface="Cambria" panose="02040503050406030204" pitchFamily="18" charset="0"/>
              </a:rPr>
              <a:t>yetersizliği</a:t>
            </a:r>
          </a:p>
          <a:p>
            <a:pPr marL="342900" lvl="0" indent="-342900">
              <a:buClr>
                <a:srgbClr val="FFFF00"/>
              </a:buClr>
              <a:buFont typeface="Wingdings" panose="05000000000000000000" pitchFamily="2" charset="2"/>
              <a:buChar char="v"/>
            </a:pPr>
            <a:r>
              <a:rPr lang="tr-TR" sz="2200" dirty="0" smtClean="0">
                <a:effectLst>
                  <a:outerShdw blurRad="38100" dist="38100" dir="2700000" algn="tl">
                    <a:srgbClr val="000000">
                      <a:alpha val="43137"/>
                    </a:srgbClr>
                  </a:outerShdw>
                </a:effectLst>
                <a:latin typeface="Cambria" panose="02040503050406030204" pitchFamily="18" charset="0"/>
              </a:rPr>
              <a:t>Akranlarla </a:t>
            </a:r>
            <a:r>
              <a:rPr lang="tr-TR" sz="2200" dirty="0">
                <a:effectLst>
                  <a:outerShdw blurRad="38100" dist="38100" dir="2700000" algn="tl">
                    <a:srgbClr val="000000">
                      <a:alpha val="43137"/>
                    </a:srgbClr>
                  </a:outerShdw>
                </a:effectLst>
                <a:latin typeface="Cambria" panose="02040503050406030204" pitchFamily="18" charset="0"/>
              </a:rPr>
              <a:t>ve öğretmenlerle tahmin edici ilişkiler kuramama ve sürdürememe</a:t>
            </a:r>
          </a:p>
          <a:p>
            <a:pPr marL="342900" lvl="0" indent="-342900">
              <a:buClr>
                <a:srgbClr val="FFFF00"/>
              </a:buClr>
              <a:buFont typeface="Wingdings" panose="05000000000000000000" pitchFamily="2" charset="2"/>
              <a:buChar char="v"/>
            </a:pPr>
            <a:r>
              <a:rPr lang="tr-TR" sz="2200" dirty="0">
                <a:effectLst>
                  <a:outerShdw blurRad="38100" dist="38100" dir="2700000" algn="tl">
                    <a:srgbClr val="000000">
                      <a:alpha val="43137"/>
                    </a:srgbClr>
                  </a:outerShdw>
                </a:effectLst>
                <a:latin typeface="Cambria" panose="02040503050406030204" pitchFamily="18" charset="0"/>
              </a:rPr>
              <a:t>Normal koşullar altındaki uygunsuz davranış ve duygular</a:t>
            </a:r>
          </a:p>
          <a:p>
            <a:pPr marL="342900" lvl="0" indent="-342900">
              <a:buClr>
                <a:srgbClr val="FFFF00"/>
              </a:buClr>
              <a:buFont typeface="Wingdings" panose="05000000000000000000" pitchFamily="2" charset="2"/>
              <a:buChar char="v"/>
            </a:pPr>
            <a:r>
              <a:rPr lang="tr-TR" sz="2200" dirty="0">
                <a:effectLst>
                  <a:outerShdw blurRad="38100" dist="38100" dir="2700000" algn="tl">
                    <a:srgbClr val="000000">
                      <a:alpha val="43137"/>
                    </a:srgbClr>
                  </a:outerShdw>
                </a:effectLst>
                <a:latin typeface="Cambria" panose="02040503050406030204" pitchFamily="18" charset="0"/>
              </a:rPr>
              <a:t>Genel kalıcı mutsuzluk ve depresif ruh hali ya da</a:t>
            </a:r>
          </a:p>
          <a:p>
            <a:pPr marL="342900" lvl="0" indent="-342900">
              <a:buClr>
                <a:srgbClr val="FFFF00"/>
              </a:buClr>
              <a:buFont typeface="Wingdings" panose="05000000000000000000" pitchFamily="2" charset="2"/>
              <a:buChar char="v"/>
            </a:pPr>
            <a:r>
              <a:rPr lang="tr-TR" sz="2200" dirty="0">
                <a:effectLst>
                  <a:outerShdw blurRad="38100" dist="38100" dir="2700000" algn="tl">
                    <a:srgbClr val="000000">
                      <a:alpha val="43137"/>
                    </a:srgbClr>
                  </a:outerShdw>
                </a:effectLst>
                <a:latin typeface="Cambria" panose="02040503050406030204" pitchFamily="18" charset="0"/>
              </a:rPr>
              <a:t>Okul ve kişisel problemlerle ilişkili fiziksel belirtiler ve korkular geliştirme </a:t>
            </a:r>
            <a:r>
              <a:rPr lang="tr-TR" sz="2200" dirty="0" smtClean="0">
                <a:effectLst>
                  <a:outerShdw blurRad="38100" dist="38100" dir="2700000" algn="tl">
                    <a:srgbClr val="000000">
                      <a:alpha val="43137"/>
                    </a:srgbClr>
                  </a:outerShdw>
                </a:effectLst>
                <a:latin typeface="Cambria" panose="02040503050406030204" pitchFamily="18" charset="0"/>
              </a:rPr>
              <a:t>eğilimi</a:t>
            </a:r>
          </a:p>
          <a:p>
            <a:pPr lvl="0"/>
            <a:endParaRPr lang="tr-TR" sz="1600" dirty="0">
              <a:solidFill>
                <a:srgbClr val="FFFF00"/>
              </a:solidFill>
              <a:effectLst>
                <a:outerShdw blurRad="38100" dist="38100" dir="2700000" algn="tl">
                  <a:srgbClr val="000000">
                    <a:alpha val="43137"/>
                  </a:srgbClr>
                </a:outerShdw>
              </a:effectLst>
              <a:latin typeface="Cambria" panose="02040503050406030204" pitchFamily="18" charset="0"/>
            </a:endParaRPr>
          </a:p>
          <a:p>
            <a:r>
              <a:rPr lang="tr-TR" sz="2200" dirty="0">
                <a:solidFill>
                  <a:srgbClr val="FFFF00"/>
                </a:solidFill>
                <a:effectLst>
                  <a:outerShdw blurRad="38100" dist="38100" dir="2700000" algn="tl">
                    <a:srgbClr val="000000">
                      <a:alpha val="43137"/>
                    </a:srgbClr>
                  </a:outerShdw>
                </a:effectLst>
                <a:latin typeface="Cambria" panose="02040503050406030204" pitchFamily="18" charset="0"/>
              </a:rPr>
              <a:t>II.TERİM: </a:t>
            </a:r>
            <a:r>
              <a:rPr lang="tr-TR" sz="2200" dirty="0">
                <a:effectLst>
                  <a:outerShdw blurRad="38100" dist="38100" dir="2700000" algn="tl">
                    <a:srgbClr val="000000">
                      <a:alpha val="43137"/>
                    </a:srgbClr>
                  </a:outerShdw>
                </a:effectLst>
                <a:latin typeface="Cambria" panose="02040503050406030204" pitchFamily="18" charset="0"/>
              </a:rPr>
              <a:t>Şizofreniyi içerir. Terim duygusal bozuklukları olduğu belirlenmeyen yalnızca sosyal uyumsuzlukları olan çocuklarla kullanılmaz</a:t>
            </a:r>
            <a:r>
              <a:rPr lang="tr-TR" sz="2200" dirty="0" smtClean="0">
                <a:effectLst>
                  <a:outerShdw blurRad="38100" dist="38100" dir="2700000" algn="tl">
                    <a:srgbClr val="000000">
                      <a:alpha val="43137"/>
                    </a:srgbClr>
                  </a:outerShdw>
                </a:effectLst>
                <a:latin typeface="Cambria" panose="02040503050406030204" pitchFamily="18" charset="0"/>
              </a:rPr>
              <a:t>.</a:t>
            </a:r>
            <a:endParaRPr lang="tr-TR" sz="22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16632"/>
            <a:ext cx="8640960" cy="6863417"/>
          </a:xfrm>
          <a:prstGeom prst="rect">
            <a:avLst/>
          </a:prstGeom>
        </p:spPr>
        <p:txBody>
          <a:bodyPr wrap="square">
            <a:spAutoFit/>
          </a:bodyPr>
          <a:lstStyle/>
          <a:p>
            <a:pPr lvl="0" fontAlgn="auto">
              <a:spcBef>
                <a:spcPts val="0"/>
              </a:spcBef>
              <a:spcAft>
                <a:spcPts val="0"/>
              </a:spcAft>
              <a:defRPr/>
            </a:pPr>
            <a:r>
              <a:rPr lang="tr-TR" sz="2200" b="1" i="1" dirty="0">
                <a:solidFill>
                  <a:srgbClr val="FFFF00"/>
                </a:solidFill>
                <a:effectLst>
                  <a:outerShdw blurRad="38100" dist="38100" dir="2700000" algn="tl">
                    <a:srgbClr val="000000">
                      <a:alpha val="43137"/>
                    </a:srgbClr>
                  </a:outerShdw>
                </a:effectLst>
                <a:latin typeface="Cambria" panose="02040503050406030204" pitchFamily="18" charset="0"/>
              </a:rPr>
              <a:t>Amerika Ulusal Akıl Sağlığı ve Özel Eğitim  Koalisyonu tarafından yapılan tanım</a:t>
            </a:r>
            <a:r>
              <a:rPr lang="tr-TR" sz="2200" b="1" i="1" dirty="0" smtClean="0">
                <a:solidFill>
                  <a:srgbClr val="FFFF00"/>
                </a:solidFill>
                <a:effectLst>
                  <a:outerShdw blurRad="38100" dist="38100" dir="2700000" algn="tl">
                    <a:srgbClr val="000000">
                      <a:alpha val="43137"/>
                    </a:srgbClr>
                  </a:outerShdw>
                </a:effectLst>
                <a:latin typeface="Cambria" panose="02040503050406030204" pitchFamily="18" charset="0"/>
              </a:rPr>
              <a:t>;</a:t>
            </a:r>
          </a:p>
          <a:p>
            <a:pPr lvl="0" fontAlgn="auto">
              <a:spcBef>
                <a:spcPts val="0"/>
              </a:spcBef>
              <a:spcAft>
                <a:spcPts val="0"/>
              </a:spcAft>
              <a:defRPr/>
            </a:pPr>
            <a:endParaRPr lang="tr-TR" sz="1600" dirty="0">
              <a:effectLst>
                <a:outerShdw blurRad="38100" dist="38100" dir="2700000" algn="tl">
                  <a:srgbClr val="000000">
                    <a:alpha val="43137"/>
                  </a:srgbClr>
                </a:outerShdw>
              </a:effectLst>
              <a:latin typeface="Cambria" panose="02040503050406030204" pitchFamily="18" charset="0"/>
            </a:endParaRPr>
          </a:p>
          <a:p>
            <a:pPr lvl="0" fontAlgn="auto">
              <a:spcBef>
                <a:spcPts val="0"/>
              </a:spcBef>
              <a:spcAft>
                <a:spcPts val="0"/>
              </a:spcAft>
              <a:defRPr/>
            </a:pPr>
            <a:r>
              <a:rPr lang="tr-TR" sz="2200" dirty="0">
                <a:effectLst>
                  <a:outerShdw blurRad="38100" dist="38100" dir="2700000" algn="tl">
                    <a:srgbClr val="000000">
                      <a:alpha val="43137"/>
                    </a:srgbClr>
                  </a:outerShdw>
                </a:effectLst>
                <a:latin typeface="Cambria" panose="02040503050406030204" pitchFamily="18" charset="0"/>
              </a:rPr>
              <a:t>1-Duygu ve davranış bozuklukları tanımı</a:t>
            </a:r>
            <a:r>
              <a:rPr lang="tr-TR" sz="2200" dirty="0" smtClean="0">
                <a:effectLst>
                  <a:outerShdw blurRad="38100" dist="38100" dir="2700000" algn="tl">
                    <a:srgbClr val="000000">
                      <a:alpha val="43137"/>
                    </a:srgbClr>
                  </a:outerShdw>
                </a:effectLst>
                <a:latin typeface="Cambria" panose="02040503050406030204" pitchFamily="18" charset="0"/>
              </a:rPr>
              <a:t>, yaş </a:t>
            </a:r>
            <a:r>
              <a:rPr lang="tr-TR" sz="2200" dirty="0">
                <a:effectLst>
                  <a:outerShdw blurRad="38100" dist="38100" dir="2700000" algn="tl">
                    <a:srgbClr val="000000">
                      <a:alpha val="43137"/>
                    </a:srgbClr>
                  </a:outerShdw>
                </a:effectLst>
                <a:latin typeface="Cambria" panose="02040503050406030204" pitchFamily="18" charset="0"/>
              </a:rPr>
              <a:t>kültür ve etnik normlardan farklılık gösteren</a:t>
            </a:r>
            <a:r>
              <a:rPr lang="tr-TR" sz="2200" dirty="0" smtClean="0">
                <a:effectLst>
                  <a:outerShdw blurRad="38100" dist="38100" dir="2700000" algn="tl">
                    <a:srgbClr val="000000">
                      <a:alpha val="43137"/>
                    </a:srgbClr>
                  </a:outerShdw>
                </a:effectLst>
                <a:latin typeface="Cambria" panose="02040503050406030204" pitchFamily="18" charset="0"/>
              </a:rPr>
              <a:t>, okul </a:t>
            </a:r>
            <a:r>
              <a:rPr lang="tr-TR" sz="2200" dirty="0">
                <a:effectLst>
                  <a:outerShdw blurRad="38100" dist="38100" dir="2700000" algn="tl">
                    <a:srgbClr val="000000">
                      <a:alpha val="43137"/>
                    </a:srgbClr>
                  </a:outerShdw>
                </a:effectLst>
                <a:latin typeface="Cambria" panose="02040503050406030204" pitchFamily="18" charset="0"/>
              </a:rPr>
              <a:t>programlarında akademik</a:t>
            </a:r>
            <a:r>
              <a:rPr lang="tr-TR" sz="2200" dirty="0" smtClean="0">
                <a:effectLst>
                  <a:outerShdw blurRad="38100" dist="38100" dir="2700000" algn="tl">
                    <a:srgbClr val="000000">
                      <a:alpha val="43137"/>
                    </a:srgbClr>
                  </a:outerShdw>
                </a:effectLst>
                <a:latin typeface="Cambria" panose="02040503050406030204" pitchFamily="18" charset="0"/>
              </a:rPr>
              <a:t>, sosyal, mesleki </a:t>
            </a:r>
            <a:r>
              <a:rPr lang="tr-TR" sz="2200" dirty="0">
                <a:effectLst>
                  <a:outerShdw blurRad="38100" dist="38100" dir="2700000" algn="tl">
                    <a:srgbClr val="000000">
                      <a:alpha val="43137"/>
                    </a:srgbClr>
                  </a:outerShdw>
                </a:effectLst>
                <a:latin typeface="Cambria" panose="02040503050406030204" pitchFamily="18" charset="0"/>
              </a:rPr>
              <a:t>ve kişisel becerileri kapsayan akademik performansı olumsuz etkileyen duygusal ve davranışsal tepkiler ile karakterize edilen bir yetersizliktir</a:t>
            </a:r>
            <a:r>
              <a:rPr lang="tr-TR" sz="2200" dirty="0" smtClean="0">
                <a:effectLst>
                  <a:outerShdw blurRad="38100" dist="38100" dir="2700000" algn="tl">
                    <a:srgbClr val="000000">
                      <a:alpha val="43137"/>
                    </a:srgbClr>
                  </a:outerShdw>
                </a:effectLst>
                <a:latin typeface="Cambria" panose="02040503050406030204" pitchFamily="18" charset="0"/>
              </a:rPr>
              <a:t>:</a:t>
            </a:r>
          </a:p>
          <a:p>
            <a:pPr lvl="0" fontAlgn="auto">
              <a:spcBef>
                <a:spcPts val="0"/>
              </a:spcBef>
              <a:spcAft>
                <a:spcPts val="0"/>
              </a:spcAft>
              <a:defRPr/>
            </a:pPr>
            <a:endParaRPr lang="tr-TR" sz="2200" dirty="0">
              <a:effectLst>
                <a:outerShdw blurRad="38100" dist="38100" dir="2700000" algn="tl">
                  <a:srgbClr val="000000">
                    <a:alpha val="43137"/>
                  </a:srgbClr>
                </a:outerShdw>
              </a:effectLst>
              <a:latin typeface="Cambria" panose="02040503050406030204" pitchFamily="18" charset="0"/>
            </a:endParaRPr>
          </a:p>
          <a:p>
            <a:pPr lvl="0" fontAlgn="auto">
              <a:spcBef>
                <a:spcPts val="0"/>
              </a:spcBef>
              <a:spcAft>
                <a:spcPts val="0"/>
              </a:spcAft>
              <a:defRPr/>
            </a:pPr>
            <a:r>
              <a:rPr lang="tr-TR" sz="2200" i="1" dirty="0">
                <a:solidFill>
                  <a:srgbClr val="FFFF00"/>
                </a:solidFill>
                <a:effectLst>
                  <a:outerShdw blurRad="38100" dist="38100" dir="2700000" algn="tl">
                    <a:srgbClr val="000000">
                      <a:alpha val="43137"/>
                    </a:srgbClr>
                  </a:outerShdw>
                </a:effectLst>
                <a:latin typeface="Cambria" panose="02040503050406030204" pitchFamily="18" charset="0"/>
              </a:rPr>
              <a:t>(</a:t>
            </a:r>
            <a:r>
              <a:rPr lang="tr-TR" sz="2200" dirty="0">
                <a:solidFill>
                  <a:srgbClr val="FFFF00"/>
                </a:solidFill>
                <a:effectLst>
                  <a:outerShdw blurRad="38100" dist="38100" dir="2700000" algn="tl">
                    <a:srgbClr val="000000">
                      <a:alpha val="43137"/>
                    </a:srgbClr>
                  </a:outerShdw>
                </a:effectLst>
                <a:latin typeface="Cambria" panose="02040503050406030204" pitchFamily="18" charset="0"/>
              </a:rPr>
              <a:t>a) </a:t>
            </a:r>
            <a:r>
              <a:rPr lang="tr-TR" sz="2200" dirty="0">
                <a:effectLst>
                  <a:outerShdw blurRad="38100" dist="38100" dir="2700000" algn="tl">
                    <a:srgbClr val="000000">
                      <a:alpha val="43137"/>
                    </a:srgbClr>
                  </a:outerShdw>
                </a:effectLst>
                <a:latin typeface="Cambria" panose="02040503050406030204" pitchFamily="18" charset="0"/>
              </a:rPr>
              <a:t>Çevredeki stresli olaylara geçici, beklenen bir tepkiden daha fazla olan</a:t>
            </a:r>
          </a:p>
          <a:p>
            <a:pPr lvl="0" fontAlgn="auto">
              <a:spcBef>
                <a:spcPts val="0"/>
              </a:spcBef>
              <a:spcAft>
                <a:spcPts val="0"/>
              </a:spcAft>
              <a:defRPr/>
            </a:pPr>
            <a:r>
              <a:rPr lang="tr-TR" sz="2200" dirty="0">
                <a:solidFill>
                  <a:srgbClr val="FFFF00"/>
                </a:solidFill>
                <a:effectLst>
                  <a:outerShdw blurRad="38100" dist="38100" dir="2700000" algn="tl">
                    <a:srgbClr val="000000">
                      <a:alpha val="43137"/>
                    </a:srgbClr>
                  </a:outerShdw>
                </a:effectLst>
                <a:latin typeface="Cambria" panose="02040503050406030204" pitchFamily="18" charset="0"/>
              </a:rPr>
              <a:t>(b) </a:t>
            </a:r>
            <a:r>
              <a:rPr lang="tr-TR" sz="2200" dirty="0">
                <a:effectLst>
                  <a:outerShdw blurRad="38100" dist="38100" dir="2700000" algn="tl">
                    <a:srgbClr val="000000">
                      <a:alpha val="43137"/>
                    </a:srgbClr>
                  </a:outerShdw>
                </a:effectLst>
                <a:latin typeface="Cambria" panose="02040503050406030204" pitchFamily="18" charset="0"/>
              </a:rPr>
              <a:t>Tutarlı olarak en az birisi okul ile ilgili olan iki farklı ortamda sergilenen</a:t>
            </a:r>
          </a:p>
          <a:p>
            <a:pPr lvl="0" fontAlgn="auto">
              <a:spcBef>
                <a:spcPts val="0"/>
              </a:spcBef>
              <a:spcAft>
                <a:spcPts val="0"/>
              </a:spcAft>
              <a:defRPr/>
            </a:pPr>
            <a:r>
              <a:rPr lang="tr-TR" sz="2200" dirty="0">
                <a:solidFill>
                  <a:srgbClr val="FFFF00"/>
                </a:solidFill>
                <a:effectLst>
                  <a:outerShdw blurRad="38100" dist="38100" dir="2700000" algn="tl">
                    <a:srgbClr val="000000">
                      <a:alpha val="43137"/>
                    </a:srgbClr>
                  </a:outerShdw>
                </a:effectLst>
                <a:latin typeface="Cambria" panose="02040503050406030204" pitchFamily="18" charset="0"/>
              </a:rPr>
              <a:t>(c) </a:t>
            </a:r>
            <a:r>
              <a:rPr lang="tr-TR" sz="2200" dirty="0">
                <a:effectLst>
                  <a:outerShdw blurRad="38100" dist="38100" dir="2700000" algn="tl">
                    <a:srgbClr val="000000">
                      <a:alpha val="43137"/>
                    </a:srgbClr>
                  </a:outerShdw>
                </a:effectLst>
                <a:latin typeface="Cambria" panose="02040503050406030204" pitchFamily="18" charset="0"/>
              </a:rPr>
              <a:t>Çocuklarla beraber çalışan kişilerin kararı çocuk ya da gencin geçmişi uygulanan sağaltımların etkili olamayacağını </a:t>
            </a:r>
            <a:r>
              <a:rPr lang="tr-TR" sz="2200" dirty="0" err="1">
                <a:effectLst>
                  <a:outerShdw blurRad="38100" dist="38100" dir="2700000" algn="tl">
                    <a:srgbClr val="000000">
                      <a:alpha val="43137"/>
                    </a:srgbClr>
                  </a:outerShdw>
                </a:effectLst>
                <a:latin typeface="Cambria" panose="02040503050406030204" pitchFamily="18" charset="0"/>
              </a:rPr>
              <a:t>göstermedikçe,eğitim</a:t>
            </a:r>
            <a:r>
              <a:rPr lang="tr-TR" sz="2200" dirty="0">
                <a:effectLst>
                  <a:outerShdw blurRad="38100" dist="38100" dir="2700000" algn="tl">
                    <a:srgbClr val="000000">
                      <a:alpha val="43137"/>
                    </a:srgbClr>
                  </a:outerShdw>
                </a:effectLst>
                <a:latin typeface="Cambria" panose="02040503050406030204" pitchFamily="18" charset="0"/>
              </a:rPr>
              <a:t> programındaki kişisel sağaltıma  rağmen devam eden</a:t>
            </a:r>
            <a:r>
              <a:rPr lang="tr-TR" sz="2200" dirty="0" smtClean="0">
                <a:effectLst>
                  <a:outerShdw blurRad="38100" dist="38100" dir="2700000" algn="tl">
                    <a:srgbClr val="000000">
                      <a:alpha val="43137"/>
                    </a:srgbClr>
                  </a:outerShdw>
                </a:effectLst>
                <a:latin typeface="Cambria" panose="02040503050406030204" pitchFamily="18" charset="0"/>
              </a:rPr>
              <a:t>,</a:t>
            </a:r>
          </a:p>
          <a:p>
            <a:pPr lvl="0" fontAlgn="auto">
              <a:spcBef>
                <a:spcPts val="0"/>
              </a:spcBef>
              <a:spcAft>
                <a:spcPts val="0"/>
              </a:spcAft>
              <a:defRPr/>
            </a:pPr>
            <a:endParaRPr lang="tr-TR" sz="1600" dirty="0">
              <a:effectLst>
                <a:outerShdw blurRad="38100" dist="38100" dir="2700000" algn="tl">
                  <a:srgbClr val="000000">
                    <a:alpha val="43137"/>
                  </a:srgbClr>
                </a:outerShdw>
              </a:effectLst>
              <a:latin typeface="Cambria" panose="02040503050406030204" pitchFamily="18" charset="0"/>
            </a:endParaRPr>
          </a:p>
          <a:p>
            <a:pPr fontAlgn="auto">
              <a:spcBef>
                <a:spcPts val="0"/>
              </a:spcBef>
              <a:spcAft>
                <a:spcPts val="0"/>
              </a:spcAft>
              <a:defRPr/>
            </a:pPr>
            <a:r>
              <a:rPr lang="tr-TR" sz="2200" dirty="0">
                <a:effectLst>
                  <a:outerShdw blurRad="38100" dist="38100" dir="2700000" algn="tl">
                    <a:srgbClr val="000000">
                      <a:alpha val="43137"/>
                    </a:srgbClr>
                  </a:outerShdw>
                </a:effectLst>
                <a:latin typeface="Cambria" panose="02040503050406030204" pitchFamily="18" charset="0"/>
              </a:rPr>
              <a:t>2.Duygu ve davranış bozuklukları diğer bozukluklar ile beraber görülebilir</a:t>
            </a:r>
            <a:r>
              <a:rPr lang="tr-TR" sz="2200" dirty="0" smtClean="0">
                <a:effectLst>
                  <a:outerShdw blurRad="38100" dist="38100" dir="2700000" algn="tl">
                    <a:srgbClr val="000000">
                      <a:alpha val="43137"/>
                    </a:srgbClr>
                  </a:outerShdw>
                </a:effectLst>
                <a:latin typeface="Cambria" panose="02040503050406030204" pitchFamily="18" charset="0"/>
              </a:rPr>
              <a:t>.</a:t>
            </a:r>
            <a:endParaRPr lang="tr-TR" sz="22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116632"/>
            <a:ext cx="9144000" cy="46166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tr-TR" sz="2400" dirty="0" smtClean="0">
                <a:latin typeface="Cambria" panose="02040503050406030204" pitchFamily="18" charset="0"/>
              </a:rPr>
              <a:t>Duygu davranış bozukluklarının tanımlarının ortak noktaları</a:t>
            </a:r>
            <a:endParaRPr lang="tr-TR" sz="2400" dirty="0">
              <a:latin typeface="Cambria" panose="02040503050406030204" pitchFamily="18" charset="0"/>
            </a:endParaRPr>
          </a:p>
        </p:txBody>
      </p:sp>
      <p:sp>
        <p:nvSpPr>
          <p:cNvPr id="2" name="Dikdörtgen 1"/>
          <p:cNvSpPr/>
          <p:nvPr/>
        </p:nvSpPr>
        <p:spPr>
          <a:xfrm>
            <a:off x="215516" y="692696"/>
            <a:ext cx="8712968" cy="5847755"/>
          </a:xfrm>
          <a:prstGeom prst="rect">
            <a:avLst/>
          </a:prstGeom>
        </p:spPr>
        <p:txBody>
          <a:bodyPr wrap="square">
            <a:spAutoFit/>
          </a:bodyPr>
          <a:lstStyle/>
          <a:p>
            <a:pPr lvl="0"/>
            <a:r>
              <a:rPr lang="tr-TR" sz="2200" dirty="0">
                <a:effectLst>
                  <a:outerShdw blurRad="38100" dist="38100" dir="2700000" algn="tl">
                    <a:srgbClr val="000000">
                      <a:alpha val="43137"/>
                    </a:srgbClr>
                  </a:outerShdw>
                </a:effectLst>
                <a:latin typeface="Cambria" panose="02040503050406030204" pitchFamily="18" charset="0"/>
              </a:rPr>
              <a:t>1-Okulda sergilenen duygusal ve davranışsal </a:t>
            </a:r>
            <a:r>
              <a:rPr lang="tr-TR" sz="2200" dirty="0" smtClean="0">
                <a:effectLst>
                  <a:outerShdw blurRad="38100" dist="38100" dir="2700000" algn="tl">
                    <a:srgbClr val="000000">
                      <a:alpha val="43137"/>
                    </a:srgbClr>
                  </a:outerShdw>
                </a:effectLst>
                <a:latin typeface="Cambria" panose="02040503050406030204" pitchFamily="18" charset="0"/>
              </a:rPr>
              <a:t>tepkiler</a:t>
            </a:r>
          </a:p>
          <a:p>
            <a:pPr lvl="0"/>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2-Problemlerin </a:t>
            </a:r>
            <a:r>
              <a:rPr lang="tr-TR" sz="2200" dirty="0" err="1">
                <a:effectLst>
                  <a:outerShdw blurRad="38100" dist="38100" dir="2700000" algn="tl">
                    <a:srgbClr val="000000">
                      <a:alpha val="43137"/>
                    </a:srgbClr>
                  </a:outerShdw>
                </a:effectLst>
                <a:latin typeface="Cambria" panose="02040503050406030204" pitchFamily="18" charset="0"/>
              </a:rPr>
              <a:t>yaş,kültür</a:t>
            </a:r>
            <a:r>
              <a:rPr lang="tr-TR" sz="2200" dirty="0">
                <a:effectLst>
                  <a:outerShdw blurRad="38100" dist="38100" dir="2700000" algn="tl">
                    <a:srgbClr val="000000">
                      <a:alpha val="43137"/>
                    </a:srgbClr>
                  </a:outerShdw>
                </a:effectLst>
                <a:latin typeface="Cambria" panose="02040503050406030204" pitchFamily="18" charset="0"/>
              </a:rPr>
              <a:t> ve etnik normlardan farlılık göstermesi,</a:t>
            </a:r>
          </a:p>
          <a:p>
            <a:pPr lvl="0"/>
            <a:endParaRPr lang="tr-TR" sz="2200" dirty="0" smtClean="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3-Problemlerin eğitim performansı üzerinde olumsuz etkisinin olması</a:t>
            </a:r>
            <a:r>
              <a:rPr lang="tr-TR" sz="2200" dirty="0" smtClean="0">
                <a:effectLst>
                  <a:outerShdw blurRad="38100" dist="38100" dir="2700000" algn="tl">
                    <a:srgbClr val="000000">
                      <a:alpha val="43137"/>
                    </a:srgbClr>
                  </a:outerShdw>
                </a:effectLst>
                <a:latin typeface="Cambria" panose="02040503050406030204" pitchFamily="18" charset="0"/>
              </a:rPr>
              <a:t>,</a:t>
            </a:r>
          </a:p>
          <a:p>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4-Problemlerin strese yönelik beklenen ya da geçici bir tepkiden daha fazlası olması</a:t>
            </a:r>
            <a:r>
              <a:rPr lang="tr-TR" sz="2200" dirty="0" smtClean="0">
                <a:effectLst>
                  <a:outerShdw blurRad="38100" dist="38100" dir="2700000" algn="tl">
                    <a:srgbClr val="000000">
                      <a:alpha val="43137"/>
                    </a:srgbClr>
                  </a:outerShdw>
                </a:effectLst>
                <a:latin typeface="Cambria" panose="02040503050406030204" pitchFamily="18" charset="0"/>
              </a:rPr>
              <a:t>,</a:t>
            </a:r>
          </a:p>
          <a:p>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5-Problemlerin oklunda dahil olduğu en az iki farklı ortamda süreklilik göstermesi</a:t>
            </a:r>
            <a:r>
              <a:rPr lang="tr-TR" sz="2200" dirty="0" smtClean="0">
                <a:effectLst>
                  <a:outerShdw blurRad="38100" dist="38100" dir="2700000" algn="tl">
                    <a:srgbClr val="000000">
                      <a:alpha val="43137"/>
                    </a:srgbClr>
                  </a:outerShdw>
                </a:effectLst>
                <a:latin typeface="Cambria" panose="02040503050406030204" pitchFamily="18" charset="0"/>
              </a:rPr>
              <a:t>,</a:t>
            </a:r>
          </a:p>
          <a:p>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6-Bozukluğun bireysel sağaltıma rağmen devam etmesi </a:t>
            </a:r>
            <a:endParaRPr lang="tr-TR" sz="2200" dirty="0" smtClean="0">
              <a:effectLst>
                <a:outerShdw blurRad="38100" dist="38100" dir="2700000" algn="tl">
                  <a:srgbClr val="000000">
                    <a:alpha val="43137"/>
                  </a:srgbClr>
                </a:outerShdw>
              </a:effectLst>
              <a:latin typeface="Cambria" panose="02040503050406030204" pitchFamily="18" charset="0"/>
            </a:endParaRPr>
          </a:p>
          <a:p>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7-Bozukluğun diğer yetersizliklerle beraber görülme olasılığı</a:t>
            </a:r>
            <a:r>
              <a:rPr lang="tr-TR" sz="2200" dirty="0" smtClean="0">
                <a:effectLst>
                  <a:outerShdw blurRad="38100" dist="38100" dir="2700000" algn="tl">
                    <a:srgbClr val="000000">
                      <a:alpha val="43137"/>
                    </a:srgbClr>
                  </a:outerShdw>
                </a:effectLst>
                <a:latin typeface="Cambria" panose="02040503050406030204" pitchFamily="18" charset="0"/>
              </a:rPr>
              <a:t>,</a:t>
            </a:r>
          </a:p>
          <a:p>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8-Tüm duygu ve davranış bozukluklarını içermesi</a:t>
            </a:r>
            <a:r>
              <a:rPr lang="tr-TR" sz="2200" dirty="0" smtClean="0">
                <a:effectLst>
                  <a:outerShdw blurRad="38100" dist="38100" dir="2700000" algn="tl">
                    <a:srgbClr val="000000">
                      <a:alpha val="43137"/>
                    </a:srgbClr>
                  </a:outerShdw>
                </a:effectLst>
                <a:latin typeface="Cambria" panose="02040503050406030204" pitchFamily="18" charset="0"/>
              </a:rPr>
              <a:t>.</a:t>
            </a:r>
            <a:endParaRPr lang="tr-TR" sz="22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extLst>
              <p:ext uri="{D42A27DB-BD31-4B8C-83A1-F6EECF244321}">
                <p14:modId xmlns:p14="http://schemas.microsoft.com/office/powerpoint/2010/main" val="2510627338"/>
              </p:ext>
            </p:extLst>
          </p:nvPr>
        </p:nvGraphicFramePr>
        <p:xfrm>
          <a:off x="0" y="548680"/>
          <a:ext cx="91440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Dikdörtgen"/>
          <p:cNvSpPr/>
          <p:nvPr/>
        </p:nvSpPr>
        <p:spPr>
          <a:xfrm>
            <a:off x="0" y="0"/>
            <a:ext cx="9144000" cy="4001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tr-TR" sz="2000" b="1" dirty="0" smtClean="0">
                <a:solidFill>
                  <a:srgbClr val="C00000"/>
                </a:solidFill>
              </a:rPr>
              <a:t>NEDENLER</a:t>
            </a:r>
            <a:endParaRPr lang="tr-TR" sz="2000" b="1" dirty="0"/>
          </a:p>
        </p:txBody>
      </p:sp>
      <p:sp>
        <p:nvSpPr>
          <p:cNvPr id="6" name="5 Dikdörtgen"/>
          <p:cNvSpPr/>
          <p:nvPr/>
        </p:nvSpPr>
        <p:spPr>
          <a:xfrm>
            <a:off x="0" y="0"/>
            <a:ext cx="91440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tr-TR" sz="2400" b="1" dirty="0" smtClean="0">
                <a:solidFill>
                  <a:srgbClr val="C00000"/>
                </a:solidFill>
                <a:latin typeface="Cambria" panose="02040503050406030204" pitchFamily="18" charset="0"/>
              </a:rPr>
              <a:t>NEDENLER</a:t>
            </a:r>
            <a:endParaRPr lang="tr-TR" sz="2400" b="1" dirty="0">
              <a:latin typeface="Cambria" panose="02040503050406030204" pitchFamily="18" charset="0"/>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88640"/>
            <a:ext cx="8640960" cy="6186309"/>
          </a:xfrm>
          <a:prstGeom prst="rect">
            <a:avLst/>
          </a:prstGeom>
        </p:spPr>
        <p:txBody>
          <a:bodyPr wrap="square">
            <a:spAutoFit/>
          </a:bodyPr>
          <a:lstStyle/>
          <a:p>
            <a:pPr lvl="0"/>
            <a:r>
              <a:rPr lang="tr-TR" sz="2200" b="1" dirty="0">
                <a:solidFill>
                  <a:srgbClr val="FFFF00"/>
                </a:solidFill>
                <a:effectLst>
                  <a:outerShdw blurRad="38100" dist="38100" dir="2700000" algn="tl">
                    <a:srgbClr val="000000">
                      <a:alpha val="43137"/>
                    </a:srgbClr>
                  </a:outerShdw>
                </a:effectLst>
                <a:latin typeface="Cambria" panose="02040503050406030204" pitchFamily="18" charset="0"/>
              </a:rPr>
              <a:t>BİYOLOJİK </a:t>
            </a:r>
            <a:r>
              <a:rPr lang="tr-TR" sz="2200" b="1" dirty="0" smtClean="0">
                <a:solidFill>
                  <a:srgbClr val="FFFF00"/>
                </a:solidFill>
                <a:effectLst>
                  <a:outerShdw blurRad="38100" dist="38100" dir="2700000" algn="tl">
                    <a:srgbClr val="000000">
                      <a:alpha val="43137"/>
                    </a:srgbClr>
                  </a:outerShdw>
                </a:effectLst>
                <a:latin typeface="Cambria" panose="02040503050406030204" pitchFamily="18" charset="0"/>
              </a:rPr>
              <a:t>FAKTÖRLER</a:t>
            </a:r>
          </a:p>
          <a:p>
            <a:pPr lvl="0"/>
            <a:endParaRPr lang="tr-TR" sz="2200" b="1" dirty="0">
              <a:solidFill>
                <a:srgbClr val="FF0000"/>
              </a:solidFill>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Kaygı bozuklukları, şizofreni, depresyon, karşı gelme bozukluğu ve yıkıcı davranış bozukluğu gibi ağır duygu davranış bozukluklarında  görülen pek çok belirtinin uygun ilaç tedavisi ile kontrol altına alınabilmesi de ağır duygu davranış bozukluklarında biyolojik  faktörlerin rolünü desteklemektedir</a:t>
            </a:r>
            <a:r>
              <a:rPr lang="tr-TR" sz="2200" dirty="0" smtClean="0">
                <a:effectLst>
                  <a:outerShdw blurRad="38100" dist="38100" dir="2700000" algn="tl">
                    <a:srgbClr val="000000">
                      <a:alpha val="43137"/>
                    </a:srgbClr>
                  </a:outerShdw>
                </a:effectLst>
                <a:latin typeface="Cambria" panose="02040503050406030204" pitchFamily="18" charset="0"/>
              </a:rPr>
              <a:t>.</a:t>
            </a:r>
          </a:p>
          <a:p>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Benzer bulgular dikkat eksikliği ve </a:t>
            </a:r>
            <a:r>
              <a:rPr lang="tr-TR" sz="2200" dirty="0" err="1">
                <a:effectLst>
                  <a:outerShdw blurRad="38100" dist="38100" dir="2700000" algn="tl">
                    <a:srgbClr val="000000">
                      <a:alpha val="43137"/>
                    </a:srgbClr>
                  </a:outerShdw>
                </a:effectLst>
                <a:latin typeface="Cambria" panose="02040503050406030204" pitchFamily="18" charset="0"/>
              </a:rPr>
              <a:t>hiperaktivite</a:t>
            </a:r>
            <a:r>
              <a:rPr lang="tr-TR" sz="2200" dirty="0">
                <a:effectLst>
                  <a:outerShdw blurRad="38100" dist="38100" dir="2700000" algn="tl">
                    <a:srgbClr val="000000">
                      <a:alpha val="43137"/>
                    </a:srgbClr>
                  </a:outerShdw>
                </a:effectLst>
                <a:latin typeface="Cambria" panose="02040503050406030204" pitchFamily="18" charset="0"/>
              </a:rPr>
              <a:t> ve </a:t>
            </a:r>
            <a:r>
              <a:rPr lang="tr-TR" sz="2200" dirty="0" err="1">
                <a:effectLst>
                  <a:outerShdw blurRad="38100" dist="38100" dir="2700000" algn="tl">
                    <a:srgbClr val="000000">
                      <a:alpha val="43137"/>
                    </a:srgbClr>
                  </a:outerShdw>
                </a:effectLst>
                <a:latin typeface="Cambria" panose="02040503050406030204" pitchFamily="18" charset="0"/>
              </a:rPr>
              <a:t>bozuklukluğu</a:t>
            </a:r>
            <a:r>
              <a:rPr lang="tr-TR" sz="2200" dirty="0">
                <a:effectLst>
                  <a:outerShdw blurRad="38100" dist="38100" dir="2700000" algn="tl">
                    <a:srgbClr val="000000">
                      <a:alpha val="43137"/>
                    </a:srgbClr>
                  </a:outerShdw>
                </a:effectLst>
                <a:latin typeface="Cambria" panose="02040503050406030204" pitchFamily="18" charset="0"/>
              </a:rPr>
              <a:t> ile tik bozukluğu için de </a:t>
            </a:r>
            <a:r>
              <a:rPr lang="tr-TR" sz="2200" dirty="0" smtClean="0">
                <a:effectLst>
                  <a:outerShdw blurRad="38100" dist="38100" dir="2700000" algn="tl">
                    <a:srgbClr val="000000">
                      <a:alpha val="43137"/>
                    </a:srgbClr>
                  </a:outerShdw>
                </a:effectLst>
                <a:latin typeface="Cambria" panose="02040503050406030204" pitchFamily="18" charset="0"/>
              </a:rPr>
              <a:t>geçerlidir.</a:t>
            </a:r>
          </a:p>
          <a:p>
            <a:endParaRPr lang="tr-TR" sz="2200" dirty="0">
              <a:effectLst>
                <a:outerShdw blurRad="38100" dist="38100" dir="2700000" algn="tl">
                  <a:srgbClr val="000000">
                    <a:alpha val="43137"/>
                  </a:srgbClr>
                </a:outerShdw>
              </a:effectLst>
              <a:latin typeface="Cambria" panose="02040503050406030204" pitchFamily="18" charset="0"/>
            </a:endParaRPr>
          </a:p>
          <a:p>
            <a:pPr lvl="0"/>
            <a:r>
              <a:rPr lang="tr-TR" sz="2200" dirty="0">
                <a:effectLst>
                  <a:outerShdw blurRad="38100" dist="38100" dir="2700000" algn="tl">
                    <a:srgbClr val="000000">
                      <a:alpha val="43137"/>
                    </a:srgbClr>
                  </a:outerShdw>
                </a:effectLst>
                <a:latin typeface="Cambria" panose="02040503050406030204" pitchFamily="18" charset="0"/>
              </a:rPr>
              <a:t>Gebelik sırasında anne karnında alkol alınıma maruz kalan çocukların duygu davranış bozuklukları sergileme olasılığı yüksektir.</a:t>
            </a:r>
          </a:p>
          <a:p>
            <a:pPr lvl="0"/>
            <a:endParaRPr lang="tr-TR" sz="2200" dirty="0">
              <a:effectLst>
                <a:outerShdw blurRad="38100" dist="38100" dir="2700000" algn="tl">
                  <a:srgbClr val="000000">
                    <a:alpha val="43137"/>
                  </a:srgbClr>
                </a:outerShdw>
              </a:effectLst>
              <a:latin typeface="Cambria" panose="02040503050406030204" pitchFamily="18" charset="0"/>
            </a:endParaRPr>
          </a:p>
          <a:p>
            <a:r>
              <a:rPr lang="tr-TR" sz="2200" dirty="0">
                <a:effectLst>
                  <a:outerShdw blurRad="38100" dist="38100" dir="2700000" algn="tl">
                    <a:srgbClr val="000000">
                      <a:alpha val="43137"/>
                    </a:srgbClr>
                  </a:outerShdw>
                </a:effectLst>
                <a:latin typeface="Cambria" panose="02040503050406030204" pitchFamily="18" charset="0"/>
              </a:rPr>
              <a:t>Hamilelik sırasında tehlikeli olduğunu bilmesine rağmen alkol tüketimi yapan annelerin hamilelik sonrasında da çocuklarının fiziksel ve duygusal ihtiyaçlarına sağlıklı cevap verememe olasılığı yüksek </a:t>
            </a:r>
            <a:r>
              <a:rPr lang="tr-TR" sz="2200" dirty="0" smtClean="0">
                <a:effectLst>
                  <a:outerShdw blurRad="38100" dist="38100" dir="2700000" algn="tl">
                    <a:srgbClr val="000000">
                      <a:alpha val="43137"/>
                    </a:srgbClr>
                  </a:outerShdw>
                </a:effectLst>
                <a:latin typeface="Cambria" panose="02040503050406030204" pitchFamily="18" charset="0"/>
              </a:rPr>
              <a:t>görünmektedir</a:t>
            </a:r>
            <a:endParaRPr lang="tr-TR" sz="22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260648"/>
            <a:ext cx="8712968" cy="4524315"/>
          </a:xfrm>
          <a:prstGeom prst="rect">
            <a:avLst/>
          </a:prstGeom>
        </p:spPr>
        <p:txBody>
          <a:bodyPr wrap="square">
            <a:spAutoFit/>
          </a:bodyPr>
          <a:lstStyle/>
          <a:p>
            <a:pPr fontAlgn="auto">
              <a:spcBef>
                <a:spcPts val="0"/>
              </a:spcBef>
              <a:spcAft>
                <a:spcPts val="0"/>
              </a:spcAft>
              <a:defRPr/>
            </a:pPr>
            <a:r>
              <a:rPr lang="tr-TR" sz="2400" b="1" dirty="0">
                <a:solidFill>
                  <a:srgbClr val="FFFF00"/>
                </a:solidFill>
                <a:effectLst>
                  <a:outerShdw blurRad="38100" dist="38100" dir="2700000" algn="tl">
                    <a:srgbClr val="000000">
                      <a:alpha val="43137"/>
                    </a:srgbClr>
                  </a:outerShdw>
                </a:effectLst>
                <a:latin typeface="Cambria" panose="02040503050406030204" pitchFamily="18" charset="0"/>
              </a:rPr>
              <a:t>AİLE İLE İLGİLİ FAKTÖRLER</a:t>
            </a:r>
            <a:endParaRPr lang="tr-TR" sz="2400" dirty="0">
              <a:solidFill>
                <a:srgbClr val="FFFF00"/>
              </a:solidFill>
              <a:effectLst>
                <a:outerShdw blurRad="38100" dist="38100" dir="2700000" algn="tl">
                  <a:srgbClr val="000000">
                    <a:alpha val="43137"/>
                  </a:srgbClr>
                </a:outerShdw>
              </a:effectLst>
              <a:latin typeface="Cambria" panose="02040503050406030204" pitchFamily="18" charset="0"/>
            </a:endParaRPr>
          </a:p>
          <a:p>
            <a:pPr lvl="0" fontAlgn="auto">
              <a:spcBef>
                <a:spcPts val="0"/>
              </a:spcBef>
              <a:spcAft>
                <a:spcPts val="0"/>
              </a:spcAft>
              <a:defRPr/>
            </a:pPr>
            <a:endParaRPr lang="tr-TR" sz="2400" b="1" dirty="0" smtClean="0">
              <a:solidFill>
                <a:srgbClr val="FFFF00"/>
              </a:solidFill>
              <a:effectLst>
                <a:outerShdw blurRad="38100" dist="38100" dir="2700000" algn="tl">
                  <a:srgbClr val="000000">
                    <a:alpha val="43137"/>
                  </a:srgbClr>
                </a:outerShdw>
              </a:effectLst>
              <a:latin typeface="Cambria" panose="02040503050406030204" pitchFamily="18" charset="0"/>
            </a:endParaRPr>
          </a:p>
          <a:p>
            <a:pPr lvl="0" fontAlgn="auto">
              <a:spcBef>
                <a:spcPts val="0"/>
              </a:spcBef>
              <a:spcAft>
                <a:spcPts val="0"/>
              </a:spcAft>
              <a:defRPr/>
            </a:pPr>
            <a:r>
              <a:rPr lang="tr-TR" sz="2400" b="1" dirty="0" smtClean="0">
                <a:effectLst>
                  <a:outerShdw blurRad="38100" dist="38100" dir="2700000" algn="tl">
                    <a:srgbClr val="000000">
                      <a:alpha val="43137"/>
                    </a:srgbClr>
                  </a:outerShdw>
                </a:effectLst>
                <a:latin typeface="Cambria" panose="02040503050406030204" pitchFamily="18" charset="0"/>
              </a:rPr>
              <a:t>Yapılan </a:t>
            </a:r>
            <a:r>
              <a:rPr lang="tr-TR" sz="2400" b="1" dirty="0">
                <a:effectLst>
                  <a:outerShdw blurRad="38100" dist="38100" dir="2700000" algn="tl">
                    <a:srgbClr val="000000">
                      <a:alpha val="43137"/>
                    </a:srgbClr>
                  </a:outerShdw>
                </a:effectLst>
                <a:latin typeface="Cambria" panose="02040503050406030204" pitchFamily="18" charset="0"/>
              </a:rPr>
              <a:t>araştırmalar anti sosyal davranışların gelişmesinde aile ile ilgili risk faktörlerini;  </a:t>
            </a:r>
          </a:p>
          <a:p>
            <a:pPr lvl="0" fontAlgn="auto">
              <a:spcBef>
                <a:spcPts val="0"/>
              </a:spcBef>
              <a:spcAft>
                <a:spcPts val="0"/>
              </a:spcAft>
              <a:defRPr/>
            </a:pPr>
            <a:endParaRPr lang="tr-TR" sz="2400" b="1" dirty="0">
              <a:effectLst>
                <a:outerShdw blurRad="38100" dist="38100" dir="2700000" algn="tl">
                  <a:srgbClr val="000000">
                    <a:alpha val="43137"/>
                  </a:srgbClr>
                </a:outerShdw>
              </a:effectLst>
              <a:latin typeface="Cambria" panose="02040503050406030204" pitchFamily="18" charset="0"/>
            </a:endParaRPr>
          </a:p>
          <a:p>
            <a:pPr lvl="0" fontAlgn="auto">
              <a:spcBef>
                <a:spcPts val="0"/>
              </a:spcBef>
              <a:spcAft>
                <a:spcPts val="0"/>
              </a:spcAft>
              <a:defRPr/>
            </a:pPr>
            <a:r>
              <a:rPr lang="tr-TR" sz="2400" dirty="0">
                <a:effectLst>
                  <a:outerShdw blurRad="38100" dist="38100" dir="2700000" algn="tl">
                    <a:srgbClr val="000000">
                      <a:alpha val="43137"/>
                    </a:srgbClr>
                  </a:outerShdw>
                </a:effectLst>
                <a:latin typeface="Cambria" panose="02040503050406030204" pitchFamily="18" charset="0"/>
              </a:rPr>
              <a:t>* Ailenin çocuğun yaşamını yeterince denetlememesi,</a:t>
            </a:r>
          </a:p>
          <a:p>
            <a:pPr lvl="0" fontAlgn="auto">
              <a:spcBef>
                <a:spcPts val="0"/>
              </a:spcBef>
              <a:spcAft>
                <a:spcPts val="0"/>
              </a:spcAft>
              <a:defRPr/>
            </a:pPr>
            <a:r>
              <a:rPr lang="tr-TR" sz="2400" dirty="0">
                <a:effectLst>
                  <a:outerShdw blurRad="38100" dist="38100" dir="2700000" algn="tl">
                    <a:srgbClr val="000000">
                      <a:alpha val="43137"/>
                    </a:srgbClr>
                  </a:outerShdw>
                </a:effectLst>
                <a:latin typeface="Cambria" panose="02040503050406030204" pitchFamily="18" charset="0"/>
              </a:rPr>
              <a:t>* Disiplin eksikliği yada ağır cezalandırıcı disiplin anlayışı,</a:t>
            </a:r>
          </a:p>
          <a:p>
            <a:pPr lvl="0" fontAlgn="auto">
              <a:spcBef>
                <a:spcPts val="0"/>
              </a:spcBef>
              <a:spcAft>
                <a:spcPts val="0"/>
              </a:spcAft>
              <a:defRPr/>
            </a:pPr>
            <a:r>
              <a:rPr lang="tr-TR" sz="2400" dirty="0">
                <a:effectLst>
                  <a:outerShdw blurRad="38100" dist="38100" dir="2700000" algn="tl">
                    <a:srgbClr val="000000">
                      <a:alpha val="43137"/>
                    </a:srgbClr>
                  </a:outerShdw>
                </a:effectLst>
                <a:latin typeface="Cambria" panose="02040503050406030204" pitchFamily="18" charset="0"/>
              </a:rPr>
              <a:t>* Çocuğun yaşamına ilgisizlik, işsizlik, </a:t>
            </a:r>
          </a:p>
          <a:p>
            <a:pPr lvl="0" fontAlgn="auto">
              <a:spcBef>
                <a:spcPts val="0"/>
              </a:spcBef>
              <a:spcAft>
                <a:spcPts val="0"/>
              </a:spcAft>
              <a:defRPr/>
            </a:pPr>
            <a:r>
              <a:rPr lang="tr-TR" sz="2400" dirty="0">
                <a:effectLst>
                  <a:outerShdw blurRad="38100" dist="38100" dir="2700000" algn="tl">
                    <a:srgbClr val="000000">
                      <a:alpha val="43137"/>
                    </a:srgbClr>
                  </a:outerShdw>
                </a:effectLst>
                <a:latin typeface="Cambria" panose="02040503050406030204" pitchFamily="18" charset="0"/>
              </a:rPr>
              <a:t>* Alkol yada madde bağımlılığı,</a:t>
            </a:r>
          </a:p>
          <a:p>
            <a:pPr marL="285750" lvl="0" indent="-285750" fontAlgn="auto">
              <a:spcBef>
                <a:spcPts val="0"/>
              </a:spcBef>
              <a:spcAft>
                <a:spcPts val="0"/>
              </a:spcAft>
              <a:buFont typeface="Arial" panose="020B0604020202020204" pitchFamily="34" charset="0"/>
              <a:buChar char="•"/>
              <a:defRPr/>
            </a:pPr>
            <a:r>
              <a:rPr lang="tr-TR" sz="2400" dirty="0" smtClean="0">
                <a:effectLst>
                  <a:outerShdw blurRad="38100" dist="38100" dir="2700000" algn="tl">
                    <a:srgbClr val="000000">
                      <a:alpha val="43137"/>
                    </a:srgbClr>
                  </a:outerShdw>
                </a:effectLst>
                <a:latin typeface="Cambria" panose="02040503050406030204" pitchFamily="18" charset="0"/>
              </a:rPr>
              <a:t>Aile </a:t>
            </a:r>
            <a:r>
              <a:rPr lang="tr-TR" sz="2400" dirty="0">
                <a:effectLst>
                  <a:outerShdw blurRad="38100" dist="38100" dir="2700000" algn="tl">
                    <a:srgbClr val="000000">
                      <a:alpha val="43137"/>
                    </a:srgbClr>
                  </a:outerShdw>
                </a:effectLst>
                <a:latin typeface="Cambria" panose="02040503050406030204" pitchFamily="18" charset="0"/>
              </a:rPr>
              <a:t>içi şiddet çocuk </a:t>
            </a:r>
            <a:r>
              <a:rPr lang="tr-TR" sz="2400" dirty="0" err="1">
                <a:effectLst>
                  <a:outerShdw blurRad="38100" dist="38100" dir="2700000" algn="tl">
                    <a:srgbClr val="000000">
                      <a:alpha val="43137"/>
                    </a:srgbClr>
                  </a:outerShdw>
                </a:effectLst>
                <a:latin typeface="Cambria" panose="02040503050406030204" pitchFamily="18" charset="0"/>
              </a:rPr>
              <a:t>suistimali</a:t>
            </a:r>
            <a:r>
              <a:rPr lang="tr-TR" sz="2400" dirty="0">
                <a:effectLst>
                  <a:outerShdw blurRad="38100" dist="38100" dir="2700000" algn="tl">
                    <a:srgbClr val="000000">
                      <a:alpha val="43137"/>
                    </a:srgbClr>
                  </a:outerShdw>
                </a:effectLst>
                <a:latin typeface="Cambria" panose="02040503050406030204" pitchFamily="18" charset="0"/>
              </a:rPr>
              <a:t> olarak belirlenmiştir</a:t>
            </a:r>
            <a:r>
              <a:rPr lang="tr-TR" sz="2400" dirty="0" smtClean="0">
                <a:effectLst>
                  <a:outerShdw blurRad="38100" dist="38100" dir="2700000" algn="tl">
                    <a:srgbClr val="000000">
                      <a:alpha val="43137"/>
                    </a:srgbClr>
                  </a:outerShdw>
                </a:effectLst>
                <a:latin typeface="Cambria" panose="02040503050406030204" pitchFamily="18" charset="0"/>
              </a:rPr>
              <a:t>.</a:t>
            </a:r>
          </a:p>
          <a:p>
            <a:pPr marL="285750" lvl="0" indent="-285750" fontAlgn="auto">
              <a:spcBef>
                <a:spcPts val="0"/>
              </a:spcBef>
              <a:spcAft>
                <a:spcPts val="0"/>
              </a:spcAft>
              <a:buFont typeface="Arial" panose="020B0604020202020204" pitchFamily="34" charset="0"/>
              <a:buChar char="•"/>
              <a:defRPr/>
            </a:pPr>
            <a:endParaRPr lang="tr-TR" sz="2400" dirty="0">
              <a:effectLst>
                <a:outerShdw blurRad="38100" dist="38100" dir="2700000" algn="tl">
                  <a:srgbClr val="000000">
                    <a:alpha val="43137"/>
                  </a:srgbClr>
                </a:outerShdw>
              </a:effectLst>
              <a:latin typeface="Cambria" panose="02040503050406030204" pitchFamily="18" charset="0"/>
            </a:endParaRPr>
          </a:p>
          <a:p>
            <a:pPr lvl="0" fontAlgn="auto">
              <a:spcBef>
                <a:spcPts val="0"/>
              </a:spcBef>
              <a:spcAft>
                <a:spcPts val="0"/>
              </a:spcAft>
              <a:defRPr/>
            </a:pP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404664"/>
            <a:ext cx="8712968" cy="6586418"/>
          </a:xfrm>
          <a:prstGeom prst="rect">
            <a:avLst/>
          </a:prstGeom>
        </p:spPr>
        <p:txBody>
          <a:bodyPr wrap="square">
            <a:spAutoFit/>
          </a:bodyPr>
          <a:lstStyle/>
          <a:p>
            <a:pPr lvl="0"/>
            <a:r>
              <a:rPr lang="tr-TR" sz="2400" b="1" dirty="0" err="1" smtClean="0">
                <a:solidFill>
                  <a:srgbClr val="FFFF00"/>
                </a:solidFill>
                <a:effectLst>
                  <a:outerShdw blurRad="38100" dist="38100" dir="2700000" algn="tl">
                    <a:srgbClr val="000000">
                      <a:alpha val="43137"/>
                    </a:srgbClr>
                  </a:outerShdw>
                </a:effectLst>
                <a:latin typeface="Cambria" panose="02040503050406030204" pitchFamily="18" charset="0"/>
              </a:rPr>
              <a:t>Kazdin</a:t>
            </a:r>
            <a:r>
              <a:rPr lang="tr-TR" sz="2400" b="1" dirty="0" smtClean="0">
                <a:solidFill>
                  <a:srgbClr val="FFFF00"/>
                </a:solidFill>
                <a:effectLst>
                  <a:outerShdw blurRad="38100" dist="38100" dir="2700000" algn="tl">
                    <a:srgbClr val="000000">
                      <a:alpha val="43137"/>
                    </a:srgbClr>
                  </a:outerShdw>
                </a:effectLst>
                <a:latin typeface="Cambria" panose="02040503050406030204" pitchFamily="18" charset="0"/>
              </a:rPr>
              <a:t>(1998) ise </a:t>
            </a:r>
            <a:r>
              <a:rPr lang="tr-TR" sz="2400" b="1" dirty="0">
                <a:solidFill>
                  <a:srgbClr val="FFFF00"/>
                </a:solidFill>
                <a:effectLst>
                  <a:outerShdw blurRad="38100" dist="38100" dir="2700000" algn="tl">
                    <a:srgbClr val="000000">
                      <a:alpha val="43137"/>
                    </a:srgbClr>
                  </a:outerShdw>
                </a:effectLst>
                <a:latin typeface="Cambria" panose="02040503050406030204" pitchFamily="18" charset="0"/>
              </a:rPr>
              <a:t>aile ile ilgili risk faktörlerini; </a:t>
            </a:r>
          </a:p>
          <a:p>
            <a:pPr lvl="0"/>
            <a:endParaRPr lang="tr-TR" sz="1400" b="1" dirty="0">
              <a:solidFill>
                <a:srgbClr val="FF0000"/>
              </a:solidFill>
              <a:effectLst>
                <a:outerShdw blurRad="38100" dist="38100" dir="2700000" algn="tl">
                  <a:srgbClr val="000000">
                    <a:alpha val="43137"/>
                  </a:srgbClr>
                </a:outerShdw>
              </a:effectLst>
              <a:latin typeface="Cambria" panose="02040503050406030204" pitchFamily="18" charset="0"/>
            </a:endParaRPr>
          </a:p>
          <a:p>
            <a:pPr lvl="0"/>
            <a:r>
              <a:rPr lang="tr-TR" sz="2400" dirty="0">
                <a:effectLst>
                  <a:outerShdw blurRad="38100" dist="38100" dir="2700000" algn="tl">
                    <a:srgbClr val="000000">
                      <a:alpha val="43137"/>
                    </a:srgbClr>
                  </a:outerShdw>
                </a:effectLst>
                <a:latin typeface="Cambria" panose="02040503050406030204" pitchFamily="18" charset="0"/>
              </a:rPr>
              <a:t>* Ebeveynlerindeki psikopatoloji ve suç davranışları, </a:t>
            </a:r>
          </a:p>
          <a:p>
            <a:pPr lvl="0"/>
            <a:r>
              <a:rPr lang="tr-TR" sz="2400" dirty="0">
                <a:effectLst>
                  <a:outerShdw blurRad="38100" dist="38100" dir="2700000" algn="tl">
                    <a:srgbClr val="000000">
                      <a:alpha val="43137"/>
                    </a:srgbClr>
                  </a:outerShdw>
                </a:effectLst>
                <a:latin typeface="Cambria" panose="02040503050406030204" pitchFamily="18" charset="0"/>
              </a:rPr>
              <a:t>* Ebeveyn-çocuk etkileşimi,</a:t>
            </a:r>
          </a:p>
          <a:p>
            <a:pPr lvl="0"/>
            <a:r>
              <a:rPr lang="tr-TR" sz="2400" dirty="0">
                <a:effectLst>
                  <a:outerShdw blurRad="38100" dist="38100" dir="2700000" algn="tl">
                    <a:srgbClr val="000000">
                      <a:alpha val="43137"/>
                    </a:srgbClr>
                  </a:outerShdw>
                </a:effectLst>
                <a:latin typeface="Cambria" panose="02040503050406030204" pitchFamily="18" charset="0"/>
              </a:rPr>
              <a:t>* Dağılmış aileler ve evlilik problemleri,</a:t>
            </a:r>
          </a:p>
          <a:p>
            <a:pPr lvl="0"/>
            <a:r>
              <a:rPr lang="tr-TR" sz="2400" dirty="0">
                <a:effectLst>
                  <a:outerShdw blurRad="38100" dist="38100" dir="2700000" algn="tl">
                    <a:srgbClr val="000000">
                      <a:alpha val="43137"/>
                    </a:srgbClr>
                  </a:outerShdw>
                </a:effectLst>
                <a:latin typeface="Cambria" panose="02040503050406030204" pitchFamily="18" charset="0"/>
              </a:rPr>
              <a:t>* Ailenin büyüklüğü </a:t>
            </a:r>
          </a:p>
          <a:p>
            <a:pPr lvl="0"/>
            <a:r>
              <a:rPr lang="tr-TR" sz="2400" dirty="0">
                <a:effectLst>
                  <a:outerShdw blurRad="38100" dist="38100" dir="2700000" algn="tl">
                    <a:srgbClr val="000000">
                      <a:alpha val="43137"/>
                    </a:srgbClr>
                  </a:outerShdw>
                </a:effectLst>
                <a:latin typeface="Cambria" panose="02040503050406030204" pitchFamily="18" charset="0"/>
              </a:rPr>
              <a:t>* Çocuğun doğum sırası </a:t>
            </a:r>
          </a:p>
          <a:p>
            <a:pPr marL="342900" lvl="0" indent="-342900">
              <a:buFont typeface="Arial" panose="020B0604020202020204" pitchFamily="34" charset="0"/>
              <a:buChar char="•"/>
            </a:pPr>
            <a:r>
              <a:rPr lang="tr-TR" sz="2400" dirty="0" smtClean="0">
                <a:effectLst>
                  <a:outerShdw blurRad="38100" dist="38100" dir="2700000" algn="tl">
                    <a:srgbClr val="000000">
                      <a:alpha val="43137"/>
                    </a:srgbClr>
                  </a:outerShdw>
                </a:effectLst>
                <a:latin typeface="Cambria" panose="02040503050406030204" pitchFamily="18" charset="0"/>
              </a:rPr>
              <a:t>Ailenin </a:t>
            </a:r>
            <a:r>
              <a:rPr lang="tr-TR" sz="2400" dirty="0">
                <a:effectLst>
                  <a:outerShdw blurRad="38100" dist="38100" dir="2700000" algn="tl">
                    <a:srgbClr val="000000">
                      <a:alpha val="43137"/>
                    </a:srgbClr>
                  </a:outerShdw>
                </a:effectLst>
                <a:latin typeface="Cambria" panose="02040503050406030204" pitchFamily="18" charset="0"/>
              </a:rPr>
              <a:t>sosyal sınıfı olarak özetlemiştir</a:t>
            </a:r>
            <a:r>
              <a:rPr lang="tr-TR" sz="2400" dirty="0" smtClean="0">
                <a:effectLst>
                  <a:outerShdw blurRad="38100" dist="38100" dir="2700000" algn="tl">
                    <a:srgbClr val="000000">
                      <a:alpha val="43137"/>
                    </a:srgbClr>
                  </a:outerShdw>
                </a:effectLst>
                <a:latin typeface="Cambria" panose="02040503050406030204" pitchFamily="18" charset="0"/>
              </a:rPr>
              <a:t>.</a:t>
            </a:r>
          </a:p>
          <a:p>
            <a:pPr marL="342900" lvl="0" indent="-342900">
              <a:buFont typeface="Arial" panose="020B0604020202020204" pitchFamily="34" charset="0"/>
              <a:buChar char="•"/>
            </a:pPr>
            <a:endParaRPr lang="tr-TR" sz="2400" dirty="0">
              <a:effectLst>
                <a:outerShdw blurRad="38100" dist="38100" dir="2700000" algn="tl">
                  <a:srgbClr val="000000">
                    <a:alpha val="43137"/>
                  </a:srgbClr>
                </a:outerShdw>
              </a:effectLst>
              <a:latin typeface="Cambria" panose="02040503050406030204" pitchFamily="18" charset="0"/>
            </a:endParaRPr>
          </a:p>
          <a:p>
            <a:pPr marL="342900" lvl="0" indent="-342900">
              <a:buFont typeface="Arial" panose="020B0604020202020204" pitchFamily="34" charset="0"/>
              <a:buChar char="•"/>
            </a:pPr>
            <a:endParaRPr lang="tr-TR" sz="2400" dirty="0" smtClean="0">
              <a:effectLst>
                <a:outerShdw blurRad="38100" dist="38100" dir="2700000" algn="tl">
                  <a:srgbClr val="000000">
                    <a:alpha val="43137"/>
                  </a:srgbClr>
                </a:outerShdw>
              </a:effectLst>
              <a:latin typeface="Cambria" panose="02040503050406030204" pitchFamily="18" charset="0"/>
            </a:endParaRPr>
          </a:p>
          <a:p>
            <a:pPr lvl="0"/>
            <a:r>
              <a:rPr lang="tr-TR" sz="2400" dirty="0">
                <a:effectLst>
                  <a:outerShdw blurRad="38100" dist="38100" dir="2700000" algn="tl">
                    <a:srgbClr val="000000">
                      <a:alpha val="43137"/>
                    </a:srgbClr>
                  </a:outerShdw>
                </a:effectLst>
                <a:latin typeface="Cambria" panose="02040503050406030204" pitchFamily="18" charset="0"/>
              </a:rPr>
              <a:t>Duygu davranış bozuklarını sadece anane babalarında çocuk yetiştirme usullerine bağlanmaz</a:t>
            </a:r>
          </a:p>
          <a:p>
            <a:pPr lvl="0"/>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Anne-babaların çocuk yetiştirme usullerinin çocuklarda duygu davranış bozukluklarını geçmesine etkisi olduğu kadar çocukların  da davranışlarının anne babaların çocuk yetiştirme usulleri üzerine  etkisi </a:t>
            </a:r>
            <a:r>
              <a:rPr lang="tr-TR" sz="2400" dirty="0" smtClean="0">
                <a:effectLst>
                  <a:outerShdw blurRad="38100" dist="38100" dir="2700000" algn="tl">
                    <a:srgbClr val="000000">
                      <a:alpha val="43137"/>
                    </a:srgbClr>
                  </a:outerShdw>
                </a:effectLst>
                <a:latin typeface="Cambria" panose="02040503050406030204" pitchFamily="18" charset="0"/>
              </a:rPr>
              <a:t>vardır</a:t>
            </a:r>
            <a:endParaRPr lang="tr-TR" sz="2400" dirty="0">
              <a:effectLst>
                <a:outerShdw blurRad="38100" dist="38100" dir="2700000" algn="tl">
                  <a:srgbClr val="000000">
                    <a:alpha val="43137"/>
                  </a:srgbClr>
                </a:outerShdw>
              </a:effectLst>
              <a:latin typeface="Cambria" panose="02040503050406030204" pitchFamily="18" charset="0"/>
            </a:endParaRPr>
          </a:p>
          <a:p>
            <a:pPr marL="342900" lvl="0" indent="-342900">
              <a:buFont typeface="Arial" panose="020B0604020202020204" pitchFamily="34" charset="0"/>
              <a:buChar char="•"/>
            </a:pPr>
            <a:endParaRPr lang="tr-TR" sz="2400" dirty="0">
              <a:effectLst>
                <a:outerShdw blurRad="38100" dist="38100" dir="2700000" algn="tl">
                  <a:srgbClr val="000000">
                    <a:alpha val="43137"/>
                  </a:srgbClr>
                </a:outerShdw>
              </a:effectLst>
              <a:latin typeface="Cambria" panose="02040503050406030204" pitchFamily="18" charset="0"/>
            </a:endParaRPr>
          </a:p>
        </p:txBody>
      </p:sp>
    </p:spTree>
    <p:extLst>
      <p:ext uri="{BB962C8B-B14F-4D97-AF65-F5344CB8AC3E}">
        <p14:creationId xmlns:p14="http://schemas.microsoft.com/office/powerpoint/2010/main" val="102763765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3791" y="260648"/>
            <a:ext cx="8568952" cy="5632311"/>
          </a:xfrm>
          <a:prstGeom prst="rect">
            <a:avLst/>
          </a:prstGeom>
        </p:spPr>
        <p:txBody>
          <a:bodyPr wrap="square">
            <a:spAutoFit/>
          </a:bodyPr>
          <a:lstStyle/>
          <a:p>
            <a:pPr lvl="0"/>
            <a:r>
              <a:rPr lang="tr-TR" sz="2400" b="1" dirty="0">
                <a:solidFill>
                  <a:srgbClr val="FFFF00"/>
                </a:solidFill>
                <a:effectLst>
                  <a:outerShdw blurRad="38100" dist="38100" dir="2700000" algn="tl">
                    <a:srgbClr val="000000">
                      <a:alpha val="43137"/>
                    </a:srgbClr>
                  </a:outerShdw>
                </a:effectLst>
                <a:latin typeface="Cambria" panose="02040503050406030204" pitchFamily="18" charset="0"/>
              </a:rPr>
              <a:t>OKUL İLE İLGİLİ </a:t>
            </a:r>
            <a:r>
              <a:rPr lang="tr-TR" sz="2400" b="1" dirty="0" smtClean="0">
                <a:solidFill>
                  <a:srgbClr val="FFFF00"/>
                </a:solidFill>
                <a:effectLst>
                  <a:outerShdw blurRad="38100" dist="38100" dir="2700000" algn="tl">
                    <a:srgbClr val="000000">
                      <a:alpha val="43137"/>
                    </a:srgbClr>
                  </a:outerShdw>
                </a:effectLst>
                <a:latin typeface="Cambria" panose="02040503050406030204" pitchFamily="18" charset="0"/>
              </a:rPr>
              <a:t>FAKTÖRLER</a:t>
            </a:r>
          </a:p>
          <a:p>
            <a:pPr lvl="0"/>
            <a:endParaRPr lang="tr-TR" sz="2400" b="1" dirty="0">
              <a:solidFill>
                <a:srgbClr val="FFFF00"/>
              </a:solidFill>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Okul, çocukların vakitlerinin büyük bir kısmını geçirdikleri, akranları ve öğretmenleri ile olan sosyal ilişkilerin çocukların kişilik gelişimini belirgin ölçüde şekillendirdiği yerdir </a:t>
            </a:r>
            <a:r>
              <a:rPr lang="tr-TR" sz="2400" dirty="0" smtClean="0">
                <a:effectLst>
                  <a:outerShdw blurRad="38100" dist="38100" dir="2700000" algn="tl">
                    <a:srgbClr val="000000">
                      <a:alpha val="43137"/>
                    </a:srgbClr>
                  </a:outerShdw>
                </a:effectLst>
                <a:latin typeface="Cambria" panose="02040503050406030204" pitchFamily="18" charset="0"/>
              </a:rPr>
              <a:t>.</a:t>
            </a: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Okul , duygu davranış bozukluklarının ortaya çıkışı ve devamında etkili olabilmektedir</a:t>
            </a:r>
            <a:r>
              <a:rPr lang="tr-TR" sz="2400" dirty="0" smtClean="0">
                <a:effectLst>
                  <a:outerShdw blurRad="38100" dist="38100" dir="2700000" algn="tl">
                    <a:srgbClr val="000000">
                      <a:alpha val="43137"/>
                    </a:srgbClr>
                  </a:outerShdw>
                </a:effectLst>
                <a:latin typeface="Cambria" panose="02040503050406030204" pitchFamily="18" charset="0"/>
              </a:rPr>
              <a:t>.</a:t>
            </a: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Duygu davranış bozukluklarının tanılanması genel olarak çocuk okula  başladıktan sonra gerçekleşir</a:t>
            </a:r>
            <a:r>
              <a:rPr lang="tr-TR" sz="2400" dirty="0" smtClean="0">
                <a:effectLst>
                  <a:outerShdw blurRad="38100" dist="38100" dir="2700000" algn="tl">
                    <a:srgbClr val="000000">
                      <a:alpha val="43137"/>
                    </a:srgbClr>
                  </a:outerShdw>
                </a:effectLst>
                <a:latin typeface="Cambria" panose="02040503050406030204" pitchFamily="18" charset="0"/>
              </a:rPr>
              <a:t>.</a:t>
            </a: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Okuldaki hangi faktörlerin çocukta var olan problemlerin devamına ya da artmasına yol açtığının belirlenmesi çocuğun problemlerini iyileştirici önlemlerin  alınmasına katkı sağlar</a:t>
            </a:r>
            <a:r>
              <a:rPr lang="tr-TR" sz="2400" dirty="0" smtClean="0">
                <a:effectLst>
                  <a:outerShdw blurRad="38100" dist="38100" dir="2700000" algn="tl">
                    <a:srgbClr val="000000">
                      <a:alpha val="43137"/>
                    </a:srgbClr>
                  </a:outerShdw>
                </a:effectLst>
                <a:latin typeface="Cambria" panose="02040503050406030204" pitchFamily="18" charset="0"/>
              </a:rPr>
              <a:t>.</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5 Dikdörtgen"/>
          <p:cNvSpPr/>
          <p:nvPr/>
        </p:nvSpPr>
        <p:spPr>
          <a:xfrm>
            <a:off x="0" y="0"/>
            <a:ext cx="9144000" cy="4001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tr-TR" sz="2000" dirty="0" smtClean="0">
                <a:solidFill>
                  <a:schemeClr val="bg1"/>
                </a:solidFill>
                <a:latin typeface="Cambria" panose="02040503050406030204" pitchFamily="18" charset="0"/>
              </a:rPr>
              <a:t>Gözlenen duygu ve davranış bozukluklarının okulda görülmesinin nedenleri</a:t>
            </a:r>
            <a:endParaRPr lang="tr-TR" sz="2000" dirty="0">
              <a:solidFill>
                <a:schemeClr val="bg1"/>
              </a:solidFill>
              <a:latin typeface="Cambria" panose="02040503050406030204" pitchFamily="18" charset="0"/>
            </a:endParaRPr>
          </a:p>
        </p:txBody>
      </p:sp>
      <p:sp>
        <p:nvSpPr>
          <p:cNvPr id="2" name="Dikdörtgen 1"/>
          <p:cNvSpPr/>
          <p:nvPr/>
        </p:nvSpPr>
        <p:spPr>
          <a:xfrm>
            <a:off x="179512" y="764704"/>
            <a:ext cx="8496944" cy="6370975"/>
          </a:xfrm>
          <a:prstGeom prst="rect">
            <a:avLst/>
          </a:prstGeom>
        </p:spPr>
        <p:txBody>
          <a:bodyPr wrap="square">
            <a:spAutoFit/>
          </a:bodyPr>
          <a:lstStyle/>
          <a:p>
            <a:pPr marL="285750" lvl="0" indent="-285750">
              <a:buFont typeface="Arial" panose="020B0604020202020204" pitchFamily="34" charset="0"/>
              <a:buChar char="•"/>
            </a:pPr>
            <a:r>
              <a:rPr lang="tr-TR" sz="2400" dirty="0" smtClean="0">
                <a:latin typeface="Cambria" panose="02040503050406030204" pitchFamily="18" charset="0"/>
              </a:rPr>
              <a:t>Çocuğu </a:t>
            </a:r>
            <a:r>
              <a:rPr lang="tr-TR" sz="2400" dirty="0">
                <a:latin typeface="Cambria" panose="02040503050406030204" pitchFamily="18" charset="0"/>
              </a:rPr>
              <a:t>akademik başarısızlığa götüren etkisiz öğretim </a:t>
            </a:r>
            <a:r>
              <a:rPr lang="tr-TR" sz="2400" dirty="0" smtClean="0">
                <a:latin typeface="Cambria" panose="02040503050406030204" pitchFamily="18" charset="0"/>
              </a:rPr>
              <a:t>yöntemleri</a:t>
            </a:r>
          </a:p>
          <a:p>
            <a:pPr marL="285750" lvl="0" indent="-285750">
              <a:buFont typeface="Arial" panose="020B0604020202020204" pitchFamily="34" charset="0"/>
              <a:buChar char="•"/>
            </a:pPr>
            <a:endParaRPr lang="tr-TR" sz="2400" dirty="0">
              <a:latin typeface="Cambria" panose="02040503050406030204" pitchFamily="18" charset="0"/>
            </a:endParaRPr>
          </a:p>
          <a:p>
            <a:pPr marL="285750" indent="-285750">
              <a:buFont typeface="Arial" panose="020B0604020202020204" pitchFamily="34" charset="0"/>
              <a:buChar char="•"/>
            </a:pPr>
            <a:r>
              <a:rPr lang="tr-TR" sz="2400" dirty="0">
                <a:latin typeface="Cambria" panose="02040503050406030204" pitchFamily="18" charset="0"/>
              </a:rPr>
              <a:t>Açık bir biçimde ifade edilmeyen okul kuralları </a:t>
            </a:r>
            <a:endParaRPr lang="tr-TR" sz="2400" dirty="0" smtClean="0">
              <a:latin typeface="Cambria" panose="02040503050406030204" pitchFamily="18" charset="0"/>
            </a:endParaRPr>
          </a:p>
          <a:p>
            <a:pPr marL="285750" indent="-285750">
              <a:buFont typeface="Arial" panose="020B0604020202020204" pitchFamily="34" charset="0"/>
              <a:buChar char="•"/>
            </a:pPr>
            <a:endParaRPr lang="tr-TR" sz="2400" dirty="0">
              <a:latin typeface="Cambria" panose="02040503050406030204" pitchFamily="18" charset="0"/>
            </a:endParaRPr>
          </a:p>
          <a:p>
            <a:pPr marL="285750" indent="-285750">
              <a:buFont typeface="Arial" panose="020B0604020202020204" pitchFamily="34" charset="0"/>
              <a:buChar char="•"/>
            </a:pPr>
            <a:r>
              <a:rPr lang="tr-TR" sz="2400" dirty="0">
                <a:latin typeface="Cambria" panose="02040503050406030204" pitchFamily="18" charset="0"/>
              </a:rPr>
              <a:t>Uygunsuz davranışa yönelik tutarsız bir biçimde uygulanan cezalandırıcı disiplin </a:t>
            </a:r>
            <a:r>
              <a:rPr lang="tr-TR" sz="2400" dirty="0" smtClean="0">
                <a:latin typeface="Cambria" panose="02040503050406030204" pitchFamily="18" charset="0"/>
              </a:rPr>
              <a:t>teknikleri</a:t>
            </a:r>
          </a:p>
          <a:p>
            <a:pPr marL="285750" indent="-285750">
              <a:buFont typeface="Arial" panose="020B0604020202020204" pitchFamily="34" charset="0"/>
              <a:buChar char="•"/>
            </a:pPr>
            <a:endParaRPr lang="tr-TR" sz="2400" dirty="0">
              <a:latin typeface="Cambria" panose="02040503050406030204" pitchFamily="18" charset="0"/>
            </a:endParaRPr>
          </a:p>
          <a:p>
            <a:pPr marL="285750" indent="-285750">
              <a:buFont typeface="Arial" panose="020B0604020202020204" pitchFamily="34" charset="0"/>
              <a:buChar char="•"/>
            </a:pPr>
            <a:r>
              <a:rPr lang="tr-TR" sz="2400" dirty="0">
                <a:latin typeface="Cambria" panose="02040503050406030204" pitchFamily="18" charset="0"/>
              </a:rPr>
              <a:t>Öğretmenin uygun sosyal ve akademik davranışı yeterince pekiştirmemesi </a:t>
            </a:r>
          </a:p>
          <a:p>
            <a:pPr marL="285750" indent="-285750">
              <a:buFont typeface="Arial" panose="020B0604020202020204" pitchFamily="34" charset="0"/>
              <a:buChar char="•"/>
            </a:pPr>
            <a:endParaRPr lang="tr-TR" sz="2400" dirty="0">
              <a:latin typeface="Cambria" panose="02040503050406030204" pitchFamily="18" charset="0"/>
            </a:endParaRPr>
          </a:p>
          <a:p>
            <a:pPr marL="285750" indent="-285750">
              <a:buFont typeface="Arial" panose="020B0604020202020204" pitchFamily="34" charset="0"/>
              <a:buChar char="•"/>
            </a:pPr>
            <a:r>
              <a:rPr lang="tr-TR" sz="2400" dirty="0">
                <a:latin typeface="Cambria" panose="02040503050406030204" pitchFamily="18" charset="0"/>
              </a:rPr>
              <a:t>Farklı </a:t>
            </a:r>
            <a:r>
              <a:rPr lang="tr-TR" sz="2400" dirty="0" err="1">
                <a:latin typeface="Cambria" panose="02040503050406030204" pitchFamily="18" charset="0"/>
              </a:rPr>
              <a:t>öğretimsel</a:t>
            </a:r>
            <a:r>
              <a:rPr lang="tr-TR" sz="2400" dirty="0">
                <a:latin typeface="Cambria" panose="02040503050406030204" pitchFamily="18" charset="0"/>
              </a:rPr>
              <a:t> ihtiyaçları olan çocukların ihtiyaçlarına büyük grup öğretiminin cevap vermemesi </a:t>
            </a:r>
          </a:p>
          <a:p>
            <a:pPr marL="285750" indent="-285750">
              <a:buFont typeface="Arial" panose="020B0604020202020204" pitchFamily="34" charset="0"/>
              <a:buChar char="•"/>
            </a:pPr>
            <a:endParaRPr lang="tr-TR" sz="2400" dirty="0">
              <a:latin typeface="Cambria" panose="02040503050406030204" pitchFamily="18" charset="0"/>
            </a:endParaRPr>
          </a:p>
          <a:p>
            <a:pPr marL="285750" lvl="0" indent="-285750">
              <a:buFont typeface="Arial" panose="020B0604020202020204" pitchFamily="34" charset="0"/>
              <a:buChar char="•"/>
            </a:pPr>
            <a:endParaRPr lang="tr-TR" sz="2400" dirty="0" smtClean="0">
              <a:latin typeface="Cambria" panose="02040503050406030204" pitchFamily="18" charset="0"/>
            </a:endParaRPr>
          </a:p>
          <a:p>
            <a:pPr marL="285750" lvl="0" indent="-285750">
              <a:buFont typeface="Arial" panose="020B0604020202020204" pitchFamily="34" charset="0"/>
              <a:buChar char="•"/>
            </a:pPr>
            <a:endParaRPr lang="tr-TR" sz="2400" dirty="0">
              <a:latin typeface="Cambria" panose="02040503050406030204" pitchFamily="18" charset="0"/>
            </a:endParaRPr>
          </a:p>
          <a:p>
            <a:pPr marL="285750" lvl="0" indent="-285750">
              <a:buFont typeface="Arial" panose="020B0604020202020204" pitchFamily="34" charset="0"/>
              <a:buChar char="•"/>
            </a:pPr>
            <a:endParaRPr lang="tr-TR" sz="2400" dirty="0">
              <a:latin typeface="Cambria" panose="02040503050406030204" pitchFamily="18"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352928" cy="6740307"/>
          </a:xfrm>
          <a:prstGeom prst="rect">
            <a:avLst/>
          </a:prstGeom>
        </p:spPr>
        <p:txBody>
          <a:bodyPr wrap="square">
            <a:spAutoFit/>
          </a:bodyPr>
          <a:lstStyle/>
          <a:p>
            <a:pPr lvl="0" fontAlgn="auto">
              <a:spcAft>
                <a:spcPts val="0"/>
              </a:spcAft>
              <a:defRPr/>
            </a:pPr>
            <a:r>
              <a:rPr lang="tr-TR" sz="2400" dirty="0">
                <a:latin typeface="Cambria" panose="02040503050406030204" pitchFamily="18" charset="0"/>
              </a:rPr>
              <a:t>Öğretmenlerin özellikle sınıf yönetimi konusunda bilgili olmaları duygu davranış problemlerinin okul ortamında çözümlenmesinde önemlidir</a:t>
            </a:r>
            <a:r>
              <a:rPr lang="tr-TR" sz="2400" dirty="0" smtClean="0">
                <a:latin typeface="Cambria" panose="02040503050406030204" pitchFamily="18" charset="0"/>
              </a:rPr>
              <a:t>.</a:t>
            </a:r>
          </a:p>
          <a:p>
            <a:pPr lvl="0" fontAlgn="auto">
              <a:spcAft>
                <a:spcPts val="0"/>
              </a:spcAft>
              <a:defRPr/>
            </a:pPr>
            <a:endParaRPr lang="tr-TR" sz="2400" dirty="0">
              <a:latin typeface="Cambria" panose="02040503050406030204" pitchFamily="18" charset="0"/>
            </a:endParaRPr>
          </a:p>
          <a:p>
            <a:pPr fontAlgn="auto">
              <a:spcAft>
                <a:spcPts val="0"/>
              </a:spcAft>
              <a:defRPr/>
            </a:pPr>
            <a:r>
              <a:rPr lang="tr-TR" sz="2400" dirty="0">
                <a:latin typeface="Cambria" panose="02040503050406030204" pitchFamily="18" charset="0"/>
              </a:rPr>
              <a:t>Öğretmenler farklı akademik alanlardaki </a:t>
            </a:r>
            <a:r>
              <a:rPr lang="tr-TR" sz="2400" dirty="0" err="1">
                <a:latin typeface="Cambria" panose="02040503050406030204" pitchFamily="18" charset="0"/>
              </a:rPr>
              <a:t>öğretimsel</a:t>
            </a:r>
            <a:r>
              <a:rPr lang="tr-TR" sz="2400" dirty="0">
                <a:latin typeface="Cambria" panose="02040503050406030204" pitchFamily="18" charset="0"/>
              </a:rPr>
              <a:t> yöntemler ve </a:t>
            </a:r>
            <a:r>
              <a:rPr lang="tr-TR" sz="2400" dirty="0" smtClean="0">
                <a:latin typeface="Cambria" panose="02040503050406030204" pitchFamily="18" charset="0"/>
              </a:rPr>
              <a:t> </a:t>
            </a:r>
            <a:r>
              <a:rPr lang="tr-TR" sz="2400" dirty="0">
                <a:latin typeface="Cambria" panose="02040503050406030204" pitchFamily="18" charset="0"/>
              </a:rPr>
              <a:t>konusunda da donanımlı olmaları </a:t>
            </a:r>
            <a:r>
              <a:rPr lang="tr-TR" sz="2400" dirty="0" smtClean="0">
                <a:latin typeface="Cambria" panose="02040503050406030204" pitchFamily="18" charset="0"/>
              </a:rPr>
              <a:t>gerekir</a:t>
            </a:r>
          </a:p>
          <a:p>
            <a:pPr fontAlgn="auto">
              <a:spcAft>
                <a:spcPts val="0"/>
              </a:spcAft>
              <a:defRPr/>
            </a:pPr>
            <a:endParaRPr lang="tr-TR" sz="2400" dirty="0">
              <a:latin typeface="Cambria" panose="02040503050406030204" pitchFamily="18" charset="0"/>
            </a:endParaRPr>
          </a:p>
          <a:p>
            <a:pPr fontAlgn="auto">
              <a:spcAft>
                <a:spcPts val="0"/>
              </a:spcAft>
              <a:defRPr/>
            </a:pPr>
            <a:r>
              <a:rPr lang="tr-TR" sz="2400" dirty="0">
                <a:latin typeface="Cambria" panose="02040503050406030204" pitchFamily="18" charset="0"/>
              </a:rPr>
              <a:t>Duygu davranış problemleri olan öğrenciler ile çalışan öğretmenlerin sınıf içi davranış kontrolünde daha sert ve cezalandırıcı yöntemler kullanmaktadırlar</a:t>
            </a:r>
            <a:r>
              <a:rPr lang="tr-TR" sz="2400" dirty="0" smtClean="0">
                <a:latin typeface="Cambria" panose="02040503050406030204" pitchFamily="18" charset="0"/>
              </a:rPr>
              <a:t>.</a:t>
            </a:r>
          </a:p>
          <a:p>
            <a:pPr fontAlgn="auto">
              <a:spcAft>
                <a:spcPts val="0"/>
              </a:spcAft>
              <a:defRPr/>
            </a:pPr>
            <a:endParaRPr lang="tr-TR" sz="2400" dirty="0">
              <a:latin typeface="Cambria" panose="02040503050406030204" pitchFamily="18" charset="0"/>
            </a:endParaRPr>
          </a:p>
          <a:p>
            <a:pPr fontAlgn="auto">
              <a:spcAft>
                <a:spcPts val="0"/>
              </a:spcAft>
              <a:defRPr/>
            </a:pPr>
            <a:r>
              <a:rPr lang="tr-TR" sz="2400" dirty="0">
                <a:latin typeface="Cambria" panose="02040503050406030204" pitchFamily="18" charset="0"/>
              </a:rPr>
              <a:t>Etkili öğretim yöntemleri ile beraber kullanılan başarılı sınıf yöntemi  teknikleri duygu davranış bozuklukları olan çocukların topluma uyumlu bireyler olarak yetiştirilip kazandırılmasında anahtar noktalardır.</a:t>
            </a:r>
          </a:p>
          <a:p>
            <a:pPr fontAlgn="auto">
              <a:spcAft>
                <a:spcPts val="0"/>
              </a:spcAft>
              <a:defRPr/>
            </a:pPr>
            <a:endParaRPr lang="tr-TR" sz="2400" dirty="0">
              <a:latin typeface="Cambria" panose="02040503050406030204" pitchFamily="18" charset="0"/>
            </a:endParaRPr>
          </a:p>
          <a:p>
            <a:pPr fontAlgn="auto">
              <a:spcAft>
                <a:spcPts val="0"/>
              </a:spcAft>
              <a:defRPr/>
            </a:pPr>
            <a:endParaRPr lang="tr-TR" sz="2400" dirty="0">
              <a:latin typeface="Cambria" panose="02040503050406030204" pitchFamily="18" charset="0"/>
            </a:endParaRPr>
          </a:p>
          <a:p>
            <a:pPr lvl="0" fontAlgn="auto">
              <a:spcAft>
                <a:spcPts val="0"/>
              </a:spcAft>
              <a:defRPr/>
            </a:pPr>
            <a:endParaRPr lang="tr-TR" sz="2400" dirty="0">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384"/>
            <a:ext cx="9144000" cy="332399"/>
          </a:xfrm>
        </p:spPr>
        <p:style>
          <a:lnRef idx="1">
            <a:schemeClr val="accent5"/>
          </a:lnRef>
          <a:fillRef idx="2">
            <a:schemeClr val="accent5"/>
          </a:fillRef>
          <a:effectRef idx="1">
            <a:schemeClr val="accent5"/>
          </a:effectRef>
          <a:fontRef idx="minor">
            <a:schemeClr val="dk1"/>
          </a:fontRef>
        </p:style>
        <p:txBody>
          <a:bodyPr/>
          <a:lstStyle/>
          <a:p>
            <a:pPr algn="ctr"/>
            <a:r>
              <a:rPr lang="tr-TR" sz="2400" b="1" dirty="0" smtClean="0">
                <a:solidFill>
                  <a:srgbClr val="C00000"/>
                </a:solidFill>
                <a:effectLst/>
                <a:latin typeface="Cambria" panose="02040503050406030204" pitchFamily="18" charset="0"/>
              </a:rPr>
              <a:t>DEĞERLENDİRME / TANILAMA</a:t>
            </a:r>
            <a:endParaRPr lang="tr-TR" sz="4400" b="1" dirty="0">
              <a:solidFill>
                <a:srgbClr val="C00000"/>
              </a:solidFill>
              <a:effectLst/>
              <a:latin typeface="Cambria" panose="02040503050406030204" pitchFamily="18"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867314812"/>
              </p:ext>
            </p:extLst>
          </p:nvPr>
        </p:nvGraphicFramePr>
        <p:xfrm>
          <a:off x="179512" y="491163"/>
          <a:ext cx="8784976"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extLst>
              <p:ext uri="{D42A27DB-BD31-4B8C-83A1-F6EECF244321}">
                <p14:modId xmlns:p14="http://schemas.microsoft.com/office/powerpoint/2010/main" val="1371636187"/>
              </p:ext>
            </p:extLst>
          </p:nvPr>
        </p:nvGraphicFramePr>
        <p:xfrm>
          <a:off x="179512" y="-171400"/>
          <a:ext cx="8784976" cy="70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7779" y="764704"/>
            <a:ext cx="8496944" cy="5632311"/>
          </a:xfrm>
          <a:prstGeom prst="rect">
            <a:avLst/>
          </a:prstGeom>
        </p:spPr>
        <p:txBody>
          <a:bodyPr wrap="square">
            <a:spAutoFit/>
          </a:bodyPr>
          <a:lstStyle/>
          <a:p>
            <a:pPr marL="342900" lvl="0" indent="-342900">
              <a:buClr>
                <a:srgbClr val="FFFF00"/>
              </a:buClr>
              <a:buFont typeface="Wingdings" panose="05000000000000000000" pitchFamily="2" charset="2"/>
              <a:buChar char="v"/>
            </a:pPr>
            <a:r>
              <a:rPr lang="tr-TR" sz="2400" dirty="0">
                <a:effectLst>
                  <a:outerShdw blurRad="38100" dist="38100" dir="2700000" algn="tl">
                    <a:srgbClr val="000000">
                      <a:alpha val="43137"/>
                    </a:srgbClr>
                  </a:outerShdw>
                </a:effectLst>
                <a:latin typeface="Cambria" panose="02040503050406030204" pitchFamily="18" charset="0"/>
              </a:rPr>
              <a:t>Duygu  davranış  bozukluklarının  yaygınlığı  üzerine  yapılan  araştırmalardan   elde edilen  bulgular   A.B.D.’ de  genellikle  %3  ila %7  arasında  değişmektedir</a:t>
            </a:r>
            <a:r>
              <a:rPr lang="tr-TR" sz="2400" dirty="0" smtClean="0">
                <a:effectLst>
                  <a:outerShdw blurRad="38100" dist="38100" dir="2700000" algn="tl">
                    <a:srgbClr val="000000">
                      <a:alpha val="43137"/>
                    </a:srgbClr>
                  </a:outerShdw>
                </a:effectLst>
                <a:latin typeface="Cambria" panose="02040503050406030204" pitchFamily="18" charset="0"/>
              </a:rPr>
              <a:t>.</a:t>
            </a:r>
          </a:p>
          <a:p>
            <a:pPr marL="342900" lvl="0" indent="-342900">
              <a:buClr>
                <a:srgbClr val="FFFF00"/>
              </a:buClr>
              <a:buFont typeface="Wingdings" panose="05000000000000000000" pitchFamily="2" charset="2"/>
              <a:buChar char="v"/>
            </a:pPr>
            <a:endParaRPr lang="tr-TR" sz="2400"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Wingdings" panose="05000000000000000000" pitchFamily="2" charset="2"/>
              <a:buChar char="v"/>
            </a:pPr>
            <a:r>
              <a:rPr lang="tr-TR" sz="2400" dirty="0">
                <a:effectLst>
                  <a:outerShdw blurRad="38100" dist="38100" dir="2700000" algn="tl">
                    <a:srgbClr val="000000">
                      <a:alpha val="43137"/>
                    </a:srgbClr>
                  </a:outerShdw>
                </a:effectLst>
                <a:latin typeface="Cambria" panose="02040503050406030204" pitchFamily="18" charset="0"/>
              </a:rPr>
              <a:t>Araştırma  sonuçları  yıkıcı  davranış  bozukluğu  ve  karşı gelme  bozukluğu  sergileyen  çocuklara  dayandırıldığında  yaygınlık rakamları  %2 ila %10  arasında  çıkmaktadır</a:t>
            </a:r>
            <a:r>
              <a:rPr lang="tr-TR" sz="2400" dirty="0" smtClean="0">
                <a:effectLst>
                  <a:outerShdw blurRad="38100" dist="38100" dir="2700000" algn="tl">
                    <a:srgbClr val="000000">
                      <a:alpha val="43137"/>
                    </a:srgbClr>
                  </a:outerShdw>
                </a:effectLst>
                <a:latin typeface="Cambria" panose="02040503050406030204" pitchFamily="18" charset="0"/>
              </a:rPr>
              <a:t>.</a:t>
            </a:r>
          </a:p>
          <a:p>
            <a:pPr marL="342900" indent="-342900">
              <a:buClr>
                <a:srgbClr val="FFFF00"/>
              </a:buClr>
              <a:buFont typeface="Wingdings" panose="05000000000000000000" pitchFamily="2" charset="2"/>
              <a:buChar char="v"/>
            </a:pPr>
            <a:endParaRPr lang="tr-TR" sz="2400"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Wingdings" panose="05000000000000000000" pitchFamily="2" charset="2"/>
              <a:buChar char="v"/>
            </a:pPr>
            <a:r>
              <a:rPr lang="tr-TR" sz="2400" dirty="0">
                <a:effectLst>
                  <a:outerShdw blurRad="38100" dist="38100" dir="2700000" algn="tl">
                    <a:srgbClr val="000000">
                      <a:alpha val="43137"/>
                    </a:srgbClr>
                  </a:outerShdw>
                </a:effectLst>
                <a:latin typeface="Cambria" panose="02040503050406030204" pitchFamily="18" charset="0"/>
              </a:rPr>
              <a:t>Yıkıcı  davranış  bozukluklarının  erkek  çocuklarda  görülme  oranı  kız  çocuklara oranla  3’te  1  oranında  daha  </a:t>
            </a:r>
            <a:r>
              <a:rPr lang="tr-TR" sz="2400" dirty="0" smtClean="0">
                <a:effectLst>
                  <a:outerShdw blurRad="38100" dist="38100" dir="2700000" algn="tl">
                    <a:srgbClr val="000000">
                      <a:alpha val="43137"/>
                    </a:srgbClr>
                  </a:outerShdw>
                </a:effectLst>
                <a:latin typeface="Cambria" panose="02040503050406030204" pitchFamily="18" charset="0"/>
              </a:rPr>
              <a:t>fazladır</a:t>
            </a:r>
          </a:p>
          <a:p>
            <a:pPr marL="342900" indent="-342900">
              <a:buClr>
                <a:srgbClr val="FFFF00"/>
              </a:buClr>
              <a:buFont typeface="Wingdings" panose="05000000000000000000" pitchFamily="2" charset="2"/>
              <a:buChar char="v"/>
            </a:pPr>
            <a:endParaRPr lang="tr-TR" sz="2400"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Wingdings" panose="05000000000000000000" pitchFamily="2" charset="2"/>
              <a:buChar char="v"/>
            </a:pPr>
            <a:r>
              <a:rPr lang="tr-TR" sz="2400" dirty="0">
                <a:effectLst>
                  <a:outerShdw blurRad="38100" dist="38100" dir="2700000" algn="tl">
                    <a:srgbClr val="000000">
                      <a:alpha val="43137"/>
                    </a:srgbClr>
                  </a:outerShdw>
                </a:effectLst>
                <a:latin typeface="Cambria" panose="02040503050406030204" pitchFamily="18" charset="0"/>
              </a:rPr>
              <a:t>Erkek  çocuklar  kavga etme, çalma, eşyalara  zarar verme ve  diğer açık  agresif  davranışları  sergilerken,  kız  çocuklar  ise  yalan söyleme, okuldan kaçma, evden kaçma, madde  kullanımı  gibi daha az  açık agresif  davranışlar  sergilerler</a:t>
            </a:r>
            <a:r>
              <a:rPr lang="tr-TR" sz="2400" dirty="0" smtClean="0">
                <a:effectLst>
                  <a:outerShdw blurRad="38100" dist="38100" dir="2700000" algn="tl">
                    <a:srgbClr val="000000">
                      <a:alpha val="43137"/>
                    </a:srgbClr>
                  </a:outerShdw>
                </a:effectLst>
                <a:latin typeface="Cambria" panose="02040503050406030204" pitchFamily="18" charset="0"/>
              </a:rPr>
              <a:t>.</a:t>
            </a:r>
            <a:endParaRPr lang="tr-TR" sz="2400" dirty="0">
              <a:effectLst>
                <a:outerShdw blurRad="38100" dist="38100" dir="2700000" algn="tl">
                  <a:srgbClr val="000000">
                    <a:alpha val="43137"/>
                  </a:srgbClr>
                </a:outerShdw>
              </a:effectLst>
              <a:latin typeface="Cambria" panose="02040503050406030204" pitchFamily="18" charset="0"/>
            </a:endParaRPr>
          </a:p>
        </p:txBody>
      </p:sp>
      <p:sp>
        <p:nvSpPr>
          <p:cNvPr id="4" name="Dikdörtgen 3"/>
          <p:cNvSpPr/>
          <p:nvPr/>
        </p:nvSpPr>
        <p:spPr>
          <a:xfrm>
            <a:off x="-396552" y="116632"/>
            <a:ext cx="9144000" cy="523220"/>
          </a:xfrm>
          <a:prstGeom prst="rect">
            <a:avLst/>
          </a:prstGeom>
        </p:spPr>
        <p:txBody>
          <a:bodyPr wrap="square">
            <a:spAutoFit/>
          </a:bodyPr>
          <a:lstStyle/>
          <a:p>
            <a:pPr algn="ctr"/>
            <a:r>
              <a:rPr lang="tr-TR" sz="2800" b="1" kern="100" dirty="0">
                <a:solidFill>
                  <a:srgbClr val="FFFF00"/>
                </a:solidFill>
                <a:latin typeface="Cambria" panose="02040503050406030204" pitchFamily="18" charset="0"/>
              </a:rPr>
              <a:t>YAYGINLIK</a:t>
            </a:r>
            <a:endParaRPr lang="tr-TR" sz="2800" dirty="0">
              <a:solidFill>
                <a:srgbClr val="FFFF00"/>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extLst>
              <p:ext uri="{D42A27DB-BD31-4B8C-83A1-F6EECF244321}">
                <p14:modId xmlns:p14="http://schemas.microsoft.com/office/powerpoint/2010/main" val="1626771979"/>
              </p:ext>
            </p:extLst>
          </p:nvPr>
        </p:nvGraphicFramePr>
        <p:xfrm>
          <a:off x="561759" y="1124744"/>
          <a:ext cx="8007379"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kdörtgen 1"/>
          <p:cNvSpPr/>
          <p:nvPr/>
        </p:nvSpPr>
        <p:spPr>
          <a:xfrm>
            <a:off x="-6551" y="116632"/>
            <a:ext cx="9144000" cy="523220"/>
          </a:xfrm>
          <a:prstGeom prst="rect">
            <a:avLst/>
          </a:prstGeom>
        </p:spPr>
        <p:txBody>
          <a:bodyPr wrap="square">
            <a:spAutoFit/>
          </a:bodyPr>
          <a:lstStyle/>
          <a:p>
            <a:pPr algn="ctr"/>
            <a:r>
              <a:rPr lang="tr-TR" sz="2800" b="1" kern="100" dirty="0">
                <a:solidFill>
                  <a:srgbClr val="FFFF00"/>
                </a:solidFill>
                <a:effectLst>
                  <a:outerShdw blurRad="38100" dist="38100" dir="2700000" algn="tl">
                    <a:srgbClr val="000000">
                      <a:alpha val="43137"/>
                    </a:srgbClr>
                  </a:outerShdw>
                </a:effectLst>
                <a:latin typeface="Cambria" panose="02040503050406030204" pitchFamily="18" charset="0"/>
              </a:rPr>
              <a:t>ÖZELLİKLERİ</a:t>
            </a:r>
            <a:endParaRPr lang="tr-TR" sz="2800" dirty="0">
              <a:solidFill>
                <a:srgbClr val="FFFF00"/>
              </a:solidFill>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260648"/>
            <a:ext cx="8424936" cy="6186309"/>
          </a:xfrm>
          <a:prstGeom prst="rect">
            <a:avLst/>
          </a:prstGeom>
        </p:spPr>
        <p:txBody>
          <a:bodyPr wrap="square">
            <a:spAutoFit/>
          </a:bodyPr>
          <a:lstStyle/>
          <a:p>
            <a:pPr lvl="0" algn="ctr"/>
            <a:r>
              <a:rPr lang="tr-TR" sz="2200" b="1" dirty="0" smtClean="0">
                <a:solidFill>
                  <a:srgbClr val="FFFF00"/>
                </a:solidFill>
                <a:effectLst>
                  <a:outerShdw blurRad="38100" dist="38100" dir="2700000" algn="tl">
                    <a:srgbClr val="000000">
                      <a:alpha val="43137"/>
                    </a:srgbClr>
                  </a:outerShdw>
                </a:effectLst>
                <a:latin typeface="Cambria" panose="02040503050406030204" pitchFamily="18" charset="0"/>
              </a:rPr>
              <a:t>Dışa </a:t>
            </a:r>
            <a:r>
              <a:rPr lang="tr-TR" sz="2200" b="1" dirty="0">
                <a:solidFill>
                  <a:srgbClr val="FFFF00"/>
                </a:solidFill>
                <a:effectLst>
                  <a:outerShdw blurRad="38100" dist="38100" dir="2700000" algn="tl">
                    <a:srgbClr val="000000">
                      <a:alpha val="43137"/>
                    </a:srgbClr>
                  </a:outerShdw>
                </a:effectLst>
                <a:latin typeface="Cambria" panose="02040503050406030204" pitchFamily="18" charset="0"/>
              </a:rPr>
              <a:t>Yönelim </a:t>
            </a:r>
            <a:r>
              <a:rPr lang="tr-TR" sz="2200" b="1" dirty="0" smtClean="0">
                <a:solidFill>
                  <a:srgbClr val="FFFF00"/>
                </a:solidFill>
                <a:effectLst>
                  <a:outerShdw blurRad="38100" dist="38100" dir="2700000" algn="tl">
                    <a:srgbClr val="000000">
                      <a:alpha val="43137"/>
                    </a:srgbClr>
                  </a:outerShdw>
                </a:effectLst>
                <a:latin typeface="Cambria" panose="02040503050406030204" pitchFamily="18" charset="0"/>
              </a:rPr>
              <a:t>Bozuklukları</a:t>
            </a:r>
          </a:p>
          <a:p>
            <a:pPr lvl="0" algn="ctr"/>
            <a:endParaRPr lang="tr-TR" sz="2200" b="1"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Courier New" panose="02070309020205020404" pitchFamily="49" charset="0"/>
              <a:buChar char="o"/>
            </a:pPr>
            <a:r>
              <a:rPr lang="tr-TR" sz="2200" dirty="0" smtClean="0">
                <a:effectLst>
                  <a:outerShdw blurRad="38100" dist="38100" dir="2700000" algn="tl">
                    <a:srgbClr val="000000">
                      <a:alpha val="43137"/>
                    </a:srgbClr>
                  </a:outerShdw>
                </a:effectLst>
                <a:latin typeface="Cambria" panose="02040503050406030204" pitchFamily="18" charset="0"/>
              </a:rPr>
              <a:t>Dışa yönelim bozuklukları </a:t>
            </a:r>
            <a:r>
              <a:rPr lang="tr-TR" sz="2200" dirty="0">
                <a:effectLst>
                  <a:outerShdw blurRad="38100" dist="38100" dir="2700000" algn="tl">
                    <a:srgbClr val="000000">
                      <a:alpha val="43137"/>
                    </a:srgbClr>
                  </a:outerShdw>
                </a:effectLst>
                <a:latin typeface="Cambria" panose="02040503050406030204" pitchFamily="18" charset="0"/>
              </a:rPr>
              <a:t>sergileyen </a:t>
            </a:r>
            <a:r>
              <a:rPr lang="tr-TR" sz="2200" dirty="0" smtClean="0">
                <a:effectLst>
                  <a:outerShdw blurRad="38100" dist="38100" dir="2700000" algn="tl">
                    <a:srgbClr val="000000">
                      <a:alpha val="43137"/>
                    </a:srgbClr>
                  </a:outerShdw>
                </a:effectLst>
                <a:latin typeface="Cambria" panose="02040503050406030204" pitchFamily="18" charset="0"/>
              </a:rPr>
              <a:t>çocuklar saldırgan</a:t>
            </a:r>
            <a:r>
              <a:rPr lang="tr-TR" sz="2200" dirty="0">
                <a:effectLst>
                  <a:outerShdw blurRad="38100" dist="38100" dir="2700000" algn="tl">
                    <a:srgbClr val="000000">
                      <a:alpha val="43137"/>
                    </a:srgbClr>
                  </a:outerShdw>
                </a:effectLst>
                <a:latin typeface="Cambria" panose="02040503050406030204" pitchFamily="18" charset="0"/>
              </a:rPr>
              <a:t>, </a:t>
            </a:r>
            <a:r>
              <a:rPr lang="tr-TR" sz="2200" dirty="0" smtClean="0">
                <a:effectLst>
                  <a:outerShdw blurRad="38100" dist="38100" dir="2700000" algn="tl">
                    <a:srgbClr val="000000">
                      <a:alpha val="43137"/>
                    </a:srgbClr>
                  </a:outerShdw>
                </a:effectLst>
                <a:latin typeface="Cambria" panose="02040503050406030204" pitchFamily="18" charset="0"/>
              </a:rPr>
              <a:t>başkalarını </a:t>
            </a:r>
            <a:r>
              <a:rPr lang="tr-TR" sz="2200" dirty="0">
                <a:effectLst>
                  <a:outerShdw blurRad="38100" dist="38100" dir="2700000" algn="tl">
                    <a:srgbClr val="000000">
                      <a:alpha val="43137"/>
                    </a:srgbClr>
                  </a:outerShdw>
                </a:effectLst>
                <a:latin typeface="Cambria" panose="02040503050406030204" pitchFamily="18" charset="0"/>
              </a:rPr>
              <a:t>rahatsız </a:t>
            </a:r>
            <a:r>
              <a:rPr lang="tr-TR" sz="2200" dirty="0" smtClean="0">
                <a:effectLst>
                  <a:outerShdw blurRad="38100" dist="38100" dir="2700000" algn="tl">
                    <a:srgbClr val="000000">
                      <a:alpha val="43137"/>
                    </a:srgbClr>
                  </a:outerShdw>
                </a:effectLst>
                <a:latin typeface="Cambria" panose="02040503050406030204" pitchFamily="18" charset="0"/>
              </a:rPr>
              <a:t>edici</a:t>
            </a:r>
            <a:r>
              <a:rPr lang="tr-TR" sz="2200" dirty="0">
                <a:effectLst>
                  <a:outerShdw blurRad="38100" dist="38100" dir="2700000" algn="tl">
                    <a:srgbClr val="000000">
                      <a:alpha val="43137"/>
                    </a:srgbClr>
                  </a:outerShdw>
                </a:effectLst>
                <a:latin typeface="Cambria" panose="02040503050406030204" pitchFamily="18" charset="0"/>
              </a:rPr>
              <a:t>, </a:t>
            </a:r>
            <a:r>
              <a:rPr lang="tr-TR" sz="2200" dirty="0" smtClean="0">
                <a:effectLst>
                  <a:outerShdw blurRad="38100" dist="38100" dir="2700000" algn="tl">
                    <a:srgbClr val="000000">
                      <a:alpha val="43137"/>
                    </a:srgbClr>
                  </a:outerShdw>
                </a:effectLst>
                <a:latin typeface="Cambria" panose="02040503050406030204" pitchFamily="18" charset="0"/>
              </a:rPr>
              <a:t>karşı gelme davranışlarını </a:t>
            </a:r>
            <a:r>
              <a:rPr lang="tr-TR" sz="2200" dirty="0">
                <a:effectLst>
                  <a:outerShdw blurRad="38100" dist="38100" dir="2700000" algn="tl">
                    <a:srgbClr val="000000">
                      <a:alpha val="43137"/>
                    </a:srgbClr>
                  </a:outerShdw>
                </a:effectLst>
                <a:latin typeface="Cambria" panose="02040503050406030204" pitchFamily="18" charset="0"/>
              </a:rPr>
              <a:t>sıklıkla  sergileyen </a:t>
            </a:r>
            <a:r>
              <a:rPr lang="tr-TR" sz="2200" dirty="0" smtClean="0">
                <a:effectLst>
                  <a:outerShdw blurRad="38100" dist="38100" dir="2700000" algn="tl">
                    <a:srgbClr val="000000">
                      <a:alpha val="43137"/>
                    </a:srgbClr>
                  </a:outerShdw>
                </a:effectLst>
                <a:latin typeface="Cambria" panose="02040503050406030204" pitchFamily="18" charset="0"/>
              </a:rPr>
              <a:t>çocuklardır.</a:t>
            </a:r>
          </a:p>
          <a:p>
            <a:pPr marL="342900" indent="-342900">
              <a:buClr>
                <a:srgbClr val="FFFF00"/>
              </a:buClr>
              <a:buFont typeface="Courier New" panose="02070309020205020404" pitchFamily="49" charset="0"/>
              <a:buChar char="o"/>
            </a:pPr>
            <a:endParaRPr lang="tr-TR" sz="2200"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Courier New" panose="02070309020205020404" pitchFamily="49" charset="0"/>
              <a:buChar char="o"/>
            </a:pPr>
            <a:r>
              <a:rPr lang="tr-TR" sz="2200" dirty="0" smtClean="0">
                <a:effectLst>
                  <a:outerShdw blurRad="38100" dist="38100" dir="2700000" algn="tl">
                    <a:srgbClr val="000000">
                      <a:alpha val="43137"/>
                    </a:srgbClr>
                  </a:outerShdw>
                </a:effectLst>
                <a:latin typeface="Cambria" panose="02040503050406030204" pitchFamily="18" charset="0"/>
              </a:rPr>
              <a:t>Anti sosyal davranış genellikle </a:t>
            </a:r>
            <a:r>
              <a:rPr lang="tr-TR" sz="2200" dirty="0">
                <a:effectLst>
                  <a:outerShdw blurRad="38100" dist="38100" dir="2700000" algn="tl">
                    <a:srgbClr val="000000">
                      <a:alpha val="43137"/>
                    </a:srgbClr>
                  </a:outerShdw>
                </a:effectLst>
                <a:latin typeface="Cambria" panose="02040503050406030204" pitchFamily="18" charset="0"/>
              </a:rPr>
              <a:t>başkalarına </a:t>
            </a:r>
            <a:r>
              <a:rPr lang="tr-TR" sz="2200" dirty="0" smtClean="0">
                <a:effectLst>
                  <a:outerShdw blurRad="38100" dist="38100" dir="2700000" algn="tl">
                    <a:srgbClr val="000000">
                      <a:alpha val="43137"/>
                    </a:srgbClr>
                  </a:outerShdw>
                </a:effectLst>
                <a:latin typeface="Cambria" panose="02040503050406030204" pitchFamily="18" charset="0"/>
              </a:rPr>
              <a:t>düşmanca davranma</a:t>
            </a:r>
            <a:r>
              <a:rPr lang="tr-TR" sz="2200" dirty="0">
                <a:effectLst>
                  <a:outerShdw blurRad="38100" dist="38100" dir="2700000" algn="tl">
                    <a:srgbClr val="000000">
                      <a:alpha val="43137"/>
                    </a:srgbClr>
                  </a:outerShdw>
                </a:effectLst>
                <a:latin typeface="Cambria" panose="02040503050406030204" pitchFamily="18" charset="0"/>
              </a:rPr>
              <a:t>, saldırganlık, kural </a:t>
            </a:r>
            <a:r>
              <a:rPr lang="tr-TR" sz="2200" dirty="0" smtClean="0">
                <a:effectLst>
                  <a:outerShdw blurRad="38100" dist="38100" dir="2700000" algn="tl">
                    <a:srgbClr val="000000">
                      <a:alpha val="43137"/>
                    </a:srgbClr>
                  </a:outerShdw>
                </a:effectLst>
                <a:latin typeface="Cambria" panose="02040503050406030204" pitchFamily="18" charset="0"/>
              </a:rPr>
              <a:t>tanımayan gruplara katılmaya isteklilik</a:t>
            </a:r>
            <a:r>
              <a:rPr lang="tr-TR" sz="2200" dirty="0">
                <a:effectLst>
                  <a:outerShdw blurRad="38100" dist="38100" dir="2700000" algn="tl">
                    <a:srgbClr val="000000">
                      <a:alpha val="43137"/>
                    </a:srgbClr>
                  </a:outerShdw>
                </a:effectLst>
                <a:latin typeface="Cambria" panose="02040503050406030204" pitchFamily="18" charset="0"/>
              </a:rPr>
              <a:t>,  yetişkin </a:t>
            </a:r>
            <a:r>
              <a:rPr lang="tr-TR" sz="2200" dirty="0" smtClean="0">
                <a:effectLst>
                  <a:outerShdw blurRad="38100" dist="38100" dir="2700000" algn="tl">
                    <a:srgbClr val="000000">
                      <a:alpha val="43137"/>
                    </a:srgbClr>
                  </a:outerShdw>
                </a:effectLst>
                <a:latin typeface="Cambria" panose="02040503050406030204" pitchFamily="18" charset="0"/>
              </a:rPr>
              <a:t>otoritesine </a:t>
            </a:r>
            <a:r>
              <a:rPr lang="tr-TR" sz="2200" dirty="0">
                <a:effectLst>
                  <a:outerShdw blurRad="38100" dist="38100" dir="2700000" algn="tl">
                    <a:srgbClr val="000000">
                      <a:alpha val="43137"/>
                    </a:srgbClr>
                  </a:outerShdw>
                </a:effectLst>
                <a:latin typeface="Cambria" panose="02040503050406030204" pitchFamily="18" charset="0"/>
              </a:rPr>
              <a:t>karşı </a:t>
            </a:r>
            <a:r>
              <a:rPr lang="tr-TR" sz="2200" dirty="0" smtClean="0">
                <a:effectLst>
                  <a:outerShdw blurRad="38100" dist="38100" dir="2700000" algn="tl">
                    <a:srgbClr val="000000">
                      <a:alpha val="43137"/>
                    </a:srgbClr>
                  </a:outerShdw>
                </a:effectLst>
                <a:latin typeface="Cambria" panose="02040503050406030204" pitchFamily="18" charset="0"/>
              </a:rPr>
              <a:t>gelme</a:t>
            </a:r>
            <a:r>
              <a:rPr lang="tr-TR" sz="2200" dirty="0">
                <a:effectLst>
                  <a:outerShdw blurRad="38100" dist="38100" dir="2700000" algn="tl">
                    <a:srgbClr val="000000">
                      <a:alpha val="43137"/>
                    </a:srgbClr>
                  </a:outerShdw>
                </a:effectLst>
                <a:latin typeface="Cambria" panose="02040503050406030204" pitchFamily="18" charset="0"/>
              </a:rPr>
              <a:t>, toplumdaki </a:t>
            </a:r>
            <a:r>
              <a:rPr lang="tr-TR" sz="2200" dirty="0" smtClean="0">
                <a:effectLst>
                  <a:outerShdw blurRad="38100" dist="38100" dir="2700000" algn="tl">
                    <a:srgbClr val="000000">
                      <a:alpha val="43137"/>
                    </a:srgbClr>
                  </a:outerShdw>
                </a:effectLst>
                <a:latin typeface="Cambria" panose="02040503050406030204" pitchFamily="18" charset="0"/>
              </a:rPr>
              <a:t>sosyal normların  </a:t>
            </a:r>
            <a:r>
              <a:rPr lang="tr-TR" sz="2200" dirty="0">
                <a:effectLst>
                  <a:outerShdw blurRad="38100" dist="38100" dir="2700000" algn="tl">
                    <a:srgbClr val="000000">
                      <a:alpha val="43137"/>
                    </a:srgbClr>
                  </a:outerShdw>
                </a:effectLst>
                <a:latin typeface="Cambria" panose="02040503050406030204" pitchFamily="18" charset="0"/>
              </a:rPr>
              <a:t>ihlal </a:t>
            </a:r>
            <a:r>
              <a:rPr lang="tr-TR" sz="2200" dirty="0" smtClean="0">
                <a:effectLst>
                  <a:outerShdw blurRad="38100" dist="38100" dir="2700000" algn="tl">
                    <a:srgbClr val="000000">
                      <a:alpha val="43137"/>
                    </a:srgbClr>
                  </a:outerShdw>
                </a:effectLst>
                <a:latin typeface="Cambria" panose="02040503050406030204" pitchFamily="18" charset="0"/>
              </a:rPr>
              <a:t>edilmesini </a:t>
            </a:r>
            <a:r>
              <a:rPr lang="tr-TR" sz="2200" dirty="0">
                <a:effectLst>
                  <a:outerShdw blurRad="38100" dist="38100" dir="2700000" algn="tl">
                    <a:srgbClr val="000000">
                      <a:alpha val="43137"/>
                    </a:srgbClr>
                  </a:outerShdw>
                </a:effectLst>
                <a:latin typeface="Cambria" panose="02040503050406030204" pitchFamily="18" charset="0"/>
              </a:rPr>
              <a:t>içeren bir </a:t>
            </a:r>
            <a:r>
              <a:rPr lang="tr-TR" sz="2200" dirty="0" smtClean="0">
                <a:effectLst>
                  <a:outerShdw blurRad="38100" dist="38100" dir="2700000" algn="tl">
                    <a:srgbClr val="000000">
                      <a:alpha val="43137"/>
                    </a:srgbClr>
                  </a:outerShdw>
                </a:effectLst>
                <a:latin typeface="Cambria" panose="02040503050406030204" pitchFamily="18" charset="0"/>
              </a:rPr>
              <a:t>davranış örüntüsü olarak  </a:t>
            </a:r>
            <a:r>
              <a:rPr lang="tr-TR" sz="2200" dirty="0">
                <a:effectLst>
                  <a:outerShdw blurRad="38100" dist="38100" dir="2700000" algn="tl">
                    <a:srgbClr val="000000">
                      <a:alpha val="43137"/>
                    </a:srgbClr>
                  </a:outerShdw>
                </a:effectLst>
                <a:latin typeface="Cambria" panose="02040503050406030204" pitchFamily="18" charset="0"/>
              </a:rPr>
              <a:t>tanımlanabilir</a:t>
            </a:r>
            <a:r>
              <a:rPr lang="tr-TR" sz="2200" dirty="0" smtClean="0">
                <a:effectLst>
                  <a:outerShdw blurRad="38100" dist="38100" dir="2700000" algn="tl">
                    <a:srgbClr val="000000">
                      <a:alpha val="43137"/>
                    </a:srgbClr>
                  </a:outerShdw>
                </a:effectLst>
                <a:latin typeface="Cambria" panose="02040503050406030204" pitchFamily="18" charset="0"/>
              </a:rPr>
              <a:t>.</a:t>
            </a:r>
          </a:p>
          <a:p>
            <a:pPr marL="342900" indent="-342900">
              <a:buClr>
                <a:srgbClr val="FFFF00"/>
              </a:buClr>
              <a:buFont typeface="Courier New" panose="02070309020205020404" pitchFamily="49" charset="0"/>
              <a:buChar char="o"/>
            </a:pPr>
            <a:endParaRPr lang="tr-TR" sz="2200"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Courier New" panose="02070309020205020404" pitchFamily="49" charset="0"/>
              <a:buChar char="o"/>
            </a:pPr>
            <a:r>
              <a:rPr lang="tr-TR" sz="2200" dirty="0">
                <a:effectLst>
                  <a:outerShdw blurRad="38100" dist="38100" dir="2700000" algn="tl">
                    <a:srgbClr val="000000">
                      <a:alpha val="43137"/>
                    </a:srgbClr>
                  </a:outerShdw>
                </a:effectLst>
                <a:latin typeface="Cambria" panose="02040503050406030204" pitchFamily="18" charset="0"/>
              </a:rPr>
              <a:t>Devamlılık </a:t>
            </a:r>
            <a:r>
              <a:rPr lang="tr-TR" sz="2200" dirty="0" smtClean="0">
                <a:effectLst>
                  <a:outerShdw blurRad="38100" dist="38100" dir="2700000" algn="tl">
                    <a:srgbClr val="000000">
                      <a:alpha val="43137"/>
                    </a:srgbClr>
                  </a:outerShdw>
                </a:effectLst>
                <a:latin typeface="Cambria" panose="02040503050406030204" pitchFamily="18" charset="0"/>
              </a:rPr>
              <a:t>gösteren </a:t>
            </a:r>
            <a:r>
              <a:rPr lang="tr-TR" sz="2200" dirty="0">
                <a:effectLst>
                  <a:outerShdw blurRad="38100" dist="38100" dir="2700000" algn="tl">
                    <a:srgbClr val="000000">
                      <a:alpha val="43137"/>
                    </a:srgbClr>
                  </a:outerShdw>
                </a:effectLst>
                <a:latin typeface="Cambria" panose="02040503050406030204" pitchFamily="18" charset="0"/>
              </a:rPr>
              <a:t>anti sosyal davranışlar ise saldırgan </a:t>
            </a:r>
            <a:r>
              <a:rPr lang="tr-TR" sz="2200" dirty="0" smtClean="0">
                <a:effectLst>
                  <a:outerShdw blurRad="38100" dist="38100" dir="2700000" algn="tl">
                    <a:srgbClr val="000000">
                      <a:alpha val="43137"/>
                    </a:srgbClr>
                  </a:outerShdw>
                </a:effectLst>
                <a:latin typeface="Cambria" panose="02040503050406030204" pitchFamily="18" charset="0"/>
              </a:rPr>
              <a:t>ve zarar  </a:t>
            </a:r>
            <a:r>
              <a:rPr lang="tr-TR" sz="2200" dirty="0">
                <a:effectLst>
                  <a:outerShdw blurRad="38100" dist="38100" dir="2700000" algn="tl">
                    <a:srgbClr val="000000">
                      <a:alpha val="43137"/>
                    </a:srgbClr>
                  </a:outerShdw>
                </a:effectLst>
                <a:latin typeface="Cambria" panose="02040503050406030204" pitchFamily="18" charset="0"/>
              </a:rPr>
              <a:t>verme amaçlı yıkıcı davranışların temelini oluşturur</a:t>
            </a:r>
            <a:r>
              <a:rPr lang="tr-TR" sz="2200" dirty="0" smtClean="0">
                <a:effectLst>
                  <a:outerShdw blurRad="38100" dist="38100" dir="2700000" algn="tl">
                    <a:srgbClr val="000000">
                      <a:alpha val="43137"/>
                    </a:srgbClr>
                  </a:outerShdw>
                </a:effectLst>
                <a:latin typeface="Cambria" panose="02040503050406030204" pitchFamily="18" charset="0"/>
              </a:rPr>
              <a:t>.</a:t>
            </a:r>
          </a:p>
          <a:p>
            <a:pPr marL="342900" indent="-342900">
              <a:buClr>
                <a:srgbClr val="FFFF00"/>
              </a:buClr>
              <a:buFont typeface="Courier New" panose="02070309020205020404" pitchFamily="49" charset="0"/>
              <a:buChar char="o"/>
            </a:pPr>
            <a:endParaRPr lang="tr-TR" sz="2200" dirty="0">
              <a:effectLst>
                <a:outerShdw blurRad="38100" dist="38100" dir="2700000" algn="tl">
                  <a:srgbClr val="000000">
                    <a:alpha val="43137"/>
                  </a:srgbClr>
                </a:outerShdw>
              </a:effectLst>
              <a:latin typeface="Cambria" panose="02040503050406030204" pitchFamily="18" charset="0"/>
            </a:endParaRPr>
          </a:p>
          <a:p>
            <a:pPr marL="342900" indent="-342900">
              <a:buClr>
                <a:srgbClr val="FFFF00"/>
              </a:buClr>
              <a:buFont typeface="Courier New" panose="02070309020205020404" pitchFamily="49" charset="0"/>
              <a:buChar char="o"/>
            </a:pPr>
            <a:r>
              <a:rPr lang="tr-TR" sz="2200" dirty="0">
                <a:effectLst>
                  <a:outerShdw blurRad="38100" dist="38100" dir="2700000" algn="tl">
                    <a:srgbClr val="000000">
                      <a:alpha val="43137"/>
                    </a:srgbClr>
                  </a:outerShdw>
                </a:effectLst>
                <a:latin typeface="Cambria" panose="02040503050406030204" pitchFamily="18" charset="0"/>
              </a:rPr>
              <a:t>Bu </a:t>
            </a:r>
            <a:r>
              <a:rPr lang="tr-TR" sz="2200" dirty="0" smtClean="0">
                <a:effectLst>
                  <a:outerShdw blurRad="38100" dist="38100" dir="2700000" algn="tl">
                    <a:srgbClr val="000000">
                      <a:alpha val="43137"/>
                    </a:srgbClr>
                  </a:outerShdw>
                </a:effectLst>
                <a:latin typeface="Cambria" panose="02040503050406030204" pitchFamily="18" charset="0"/>
              </a:rPr>
              <a:t>davranışların </a:t>
            </a:r>
            <a:r>
              <a:rPr lang="tr-TR" sz="2200" dirty="0">
                <a:effectLst>
                  <a:outerShdw blurRad="38100" dist="38100" dir="2700000" algn="tl">
                    <a:srgbClr val="000000">
                      <a:alpha val="43137"/>
                    </a:srgbClr>
                  </a:outerShdw>
                </a:effectLst>
                <a:latin typeface="Cambria" panose="02040503050406030204" pitchFamily="18" charset="0"/>
              </a:rPr>
              <a:t>bazı örnekleri </a:t>
            </a:r>
            <a:r>
              <a:rPr lang="tr-TR" sz="2200" dirty="0" smtClean="0">
                <a:effectLst>
                  <a:outerShdw blurRad="38100" dist="38100" dir="2700000" algn="tl">
                    <a:srgbClr val="000000">
                      <a:alpha val="43137"/>
                    </a:srgbClr>
                  </a:outerShdw>
                </a:effectLst>
                <a:latin typeface="Cambria" panose="02040503050406030204" pitchFamily="18" charset="0"/>
              </a:rPr>
              <a:t>okuldan </a:t>
            </a:r>
            <a:r>
              <a:rPr lang="tr-TR" sz="2200" dirty="0">
                <a:effectLst>
                  <a:outerShdw blurRad="38100" dist="38100" dir="2700000" algn="tl">
                    <a:srgbClr val="000000">
                      <a:alpha val="43137"/>
                    </a:srgbClr>
                  </a:outerShdw>
                </a:effectLst>
                <a:latin typeface="Cambria" panose="02040503050406030204" pitchFamily="18" charset="0"/>
              </a:rPr>
              <a:t>kaçma, kavga etme başkalarına acımasızca davranma, </a:t>
            </a:r>
            <a:r>
              <a:rPr lang="tr-TR" sz="2200" dirty="0" smtClean="0">
                <a:effectLst>
                  <a:outerShdw blurRad="38100" dist="38100" dir="2700000" algn="tl">
                    <a:srgbClr val="000000">
                      <a:alpha val="43137"/>
                    </a:srgbClr>
                  </a:outerShdw>
                </a:effectLst>
                <a:latin typeface="Cambria" panose="02040503050406030204" pitchFamily="18" charset="0"/>
              </a:rPr>
              <a:t>yalan söyleme hile </a:t>
            </a:r>
            <a:r>
              <a:rPr lang="tr-TR" sz="2200" dirty="0">
                <a:effectLst>
                  <a:outerShdw blurRad="38100" dist="38100" dir="2700000" algn="tl">
                    <a:srgbClr val="000000">
                      <a:alpha val="43137"/>
                    </a:srgbClr>
                  </a:outerShdw>
                </a:effectLst>
                <a:latin typeface="Cambria" panose="02040503050406030204" pitchFamily="18" charset="0"/>
              </a:rPr>
              <a:t>yapma </a:t>
            </a:r>
            <a:r>
              <a:rPr lang="tr-TR" sz="2200" dirty="0" smtClean="0">
                <a:effectLst>
                  <a:outerShdw blurRad="38100" dist="38100" dir="2700000" algn="tl">
                    <a:srgbClr val="000000">
                      <a:alpha val="43137"/>
                    </a:srgbClr>
                  </a:outerShdw>
                </a:effectLst>
                <a:latin typeface="Cambria" panose="02040503050406030204" pitchFamily="18" charset="0"/>
              </a:rPr>
              <a:t>ve  </a:t>
            </a:r>
            <a:r>
              <a:rPr lang="tr-TR" sz="2200" dirty="0">
                <a:effectLst>
                  <a:outerShdw blurRad="38100" dist="38100" dir="2700000" algn="tl">
                    <a:srgbClr val="000000">
                      <a:alpha val="43137"/>
                    </a:srgbClr>
                  </a:outerShdw>
                </a:effectLst>
                <a:latin typeface="Cambria" panose="02040503050406030204" pitchFamily="18" charset="0"/>
              </a:rPr>
              <a:t>başkalarının </a:t>
            </a:r>
            <a:r>
              <a:rPr lang="tr-TR" sz="2200" dirty="0" smtClean="0">
                <a:effectLst>
                  <a:outerShdw blurRad="38100" dist="38100" dir="2700000" algn="tl">
                    <a:srgbClr val="000000">
                      <a:alpha val="43137"/>
                    </a:srgbClr>
                  </a:outerShdw>
                </a:effectLst>
                <a:latin typeface="Cambria" panose="02040503050406030204" pitchFamily="18" charset="0"/>
              </a:rPr>
              <a:t>mallarına ve </a:t>
            </a:r>
            <a:r>
              <a:rPr lang="tr-TR" sz="2200" dirty="0">
                <a:effectLst>
                  <a:outerShdw blurRad="38100" dist="38100" dir="2700000" algn="tl">
                    <a:srgbClr val="000000">
                      <a:alpha val="43137"/>
                    </a:srgbClr>
                  </a:outerShdw>
                </a:effectLst>
                <a:latin typeface="Cambria" panose="02040503050406030204" pitchFamily="18" charset="0"/>
              </a:rPr>
              <a:t>eşyalarına zarar vermedir</a:t>
            </a:r>
            <a:r>
              <a:rPr lang="tr-TR" sz="2200" dirty="0" smtClean="0">
                <a:effectLst>
                  <a:outerShdw blurRad="38100" dist="38100" dir="2700000" algn="tl">
                    <a:srgbClr val="000000">
                      <a:alpha val="43137"/>
                    </a:srgbClr>
                  </a:outerShdw>
                </a:effectLst>
                <a:latin typeface="Cambria" panose="02040503050406030204" pitchFamily="18" charset="0"/>
              </a:rPr>
              <a:t>.</a:t>
            </a:r>
            <a:endParaRPr lang="tr-TR" sz="22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23528" y="548680"/>
            <a:ext cx="8424936" cy="2677656"/>
          </a:xfrm>
          <a:prstGeom prst="rect">
            <a:avLst/>
          </a:prstGeom>
        </p:spPr>
        <p:txBody>
          <a:bodyPr wrap="square">
            <a:spAutoFit/>
          </a:bodyPr>
          <a:lstStyle/>
          <a:p>
            <a:pPr marL="342900" lvl="0" indent="-342900">
              <a:buClr>
                <a:srgbClr val="FFFF00"/>
              </a:buClr>
              <a:buFont typeface="Courier New" panose="02070309020205020404" pitchFamily="49" charset="0"/>
              <a:buChar char="o"/>
            </a:pPr>
            <a:r>
              <a:rPr lang="tr-TR" sz="2400" dirty="0">
                <a:effectLst>
                  <a:outerShdw blurRad="38100" dist="38100" dir="2700000" algn="tl">
                    <a:srgbClr val="000000">
                      <a:alpha val="43137"/>
                    </a:srgbClr>
                  </a:outerShdw>
                </a:effectLst>
                <a:latin typeface="Cambria" panose="02040503050406030204" pitchFamily="18" charset="0"/>
              </a:rPr>
              <a:t>Dışa  yönelim  bozuklukları olan  çocukların  çoğu  zaman  </a:t>
            </a:r>
            <a:r>
              <a:rPr lang="tr-TR" sz="2400" dirty="0" smtClean="0">
                <a:effectLst>
                  <a:outerShdw blurRad="38100" dist="38100" dir="2700000" algn="tl">
                    <a:srgbClr val="000000">
                      <a:alpha val="43137"/>
                    </a:srgbClr>
                  </a:outerShdw>
                </a:effectLst>
                <a:latin typeface="Cambria" panose="02040503050406030204" pitchFamily="18" charset="0"/>
              </a:rPr>
              <a:t>ortada somut </a:t>
            </a:r>
            <a:r>
              <a:rPr lang="tr-TR" sz="2400" dirty="0">
                <a:effectLst>
                  <a:outerShdw blurRad="38100" dist="38100" dir="2700000" algn="tl">
                    <a:srgbClr val="000000">
                      <a:alpha val="43137"/>
                    </a:srgbClr>
                  </a:outerShdw>
                </a:effectLst>
                <a:latin typeface="Cambria" panose="02040503050406030204" pitchFamily="18" charset="0"/>
              </a:rPr>
              <a:t>bir </a:t>
            </a:r>
            <a:r>
              <a:rPr lang="tr-TR" sz="2400" dirty="0" smtClean="0">
                <a:effectLst>
                  <a:outerShdw blurRad="38100" dist="38100" dir="2700000" algn="tl">
                    <a:srgbClr val="000000">
                      <a:alpha val="43137"/>
                    </a:srgbClr>
                  </a:outerShdw>
                </a:effectLst>
                <a:latin typeface="Cambria" panose="02040503050406030204" pitchFamily="18" charset="0"/>
              </a:rPr>
              <a:t>sorun  yada </a:t>
            </a:r>
            <a:r>
              <a:rPr lang="tr-TR" sz="2400" dirty="0">
                <a:effectLst>
                  <a:outerShdw blurRad="38100" dist="38100" dir="2700000" algn="tl">
                    <a:srgbClr val="000000">
                      <a:alpha val="43137"/>
                    </a:srgbClr>
                  </a:outerShdw>
                </a:effectLst>
                <a:latin typeface="Cambria" panose="02040503050406030204" pitchFamily="18" charset="0"/>
              </a:rPr>
              <a:t>tahrik </a:t>
            </a:r>
            <a:r>
              <a:rPr lang="tr-TR" sz="2400" dirty="0" smtClean="0">
                <a:effectLst>
                  <a:outerShdw blurRad="38100" dist="38100" dir="2700000" algn="tl">
                    <a:srgbClr val="000000">
                      <a:alpha val="43137"/>
                    </a:srgbClr>
                  </a:outerShdw>
                </a:effectLst>
                <a:latin typeface="Cambria" panose="02040503050406030204" pitchFamily="18" charset="0"/>
              </a:rPr>
              <a:t>edici bir durum yokken  </a:t>
            </a:r>
            <a:r>
              <a:rPr lang="tr-TR" sz="2400" dirty="0">
                <a:effectLst>
                  <a:outerShdw blurRad="38100" dist="38100" dir="2700000" algn="tl">
                    <a:srgbClr val="000000">
                      <a:alpha val="43137"/>
                    </a:srgbClr>
                  </a:outerShdw>
                </a:effectLst>
                <a:latin typeface="Cambria" panose="02040503050406030204" pitchFamily="18" charset="0"/>
              </a:rPr>
              <a:t>fiziksel </a:t>
            </a:r>
            <a:r>
              <a:rPr lang="tr-TR" sz="2400" dirty="0" smtClean="0">
                <a:effectLst>
                  <a:outerShdw blurRad="38100" dist="38100" dir="2700000" algn="tl">
                    <a:srgbClr val="000000">
                      <a:alpha val="43137"/>
                    </a:srgbClr>
                  </a:outerShdw>
                </a:effectLst>
                <a:latin typeface="Cambria" panose="02040503050406030204" pitchFamily="18" charset="0"/>
              </a:rPr>
              <a:t>saldırıdan sözel saldırıya kadar değişen formlarda  </a:t>
            </a:r>
            <a:r>
              <a:rPr lang="tr-TR" sz="2400" dirty="0">
                <a:effectLst>
                  <a:outerShdw blurRad="38100" dist="38100" dir="2700000" algn="tl">
                    <a:srgbClr val="000000">
                      <a:alpha val="43137"/>
                    </a:srgbClr>
                  </a:outerShdw>
                </a:effectLst>
                <a:latin typeface="Cambria" panose="02040503050406030204" pitchFamily="18" charset="0"/>
              </a:rPr>
              <a:t>agresif </a:t>
            </a:r>
            <a:r>
              <a:rPr lang="tr-TR" sz="2400" dirty="0" smtClean="0">
                <a:effectLst>
                  <a:outerShdw blurRad="38100" dist="38100" dir="2700000" algn="tl">
                    <a:srgbClr val="000000">
                      <a:alpha val="43137"/>
                    </a:srgbClr>
                  </a:outerShdw>
                </a:effectLst>
                <a:latin typeface="Cambria" panose="02040503050406030204" pitchFamily="18" charset="0"/>
              </a:rPr>
              <a:t>davranışlar </a:t>
            </a:r>
            <a:r>
              <a:rPr lang="tr-TR" sz="2400" dirty="0">
                <a:effectLst>
                  <a:outerShdw blurRad="38100" dist="38100" dir="2700000" algn="tl">
                    <a:srgbClr val="000000">
                      <a:alpha val="43137"/>
                    </a:srgbClr>
                  </a:outerShdw>
                </a:effectLst>
                <a:latin typeface="Cambria" panose="02040503050406030204" pitchFamily="18" charset="0"/>
              </a:rPr>
              <a:t>sergilediklerini, çevreleri ile </a:t>
            </a:r>
            <a:r>
              <a:rPr lang="tr-TR" sz="2400" dirty="0" smtClean="0">
                <a:effectLst>
                  <a:outerShdw blurRad="38100" dist="38100" dir="2700000" algn="tl">
                    <a:srgbClr val="000000">
                      <a:alpha val="43137"/>
                    </a:srgbClr>
                  </a:outerShdw>
                </a:effectLst>
                <a:latin typeface="Cambria" panose="02040503050406030204" pitchFamily="18" charset="0"/>
              </a:rPr>
              <a:t>sürekli  </a:t>
            </a:r>
            <a:r>
              <a:rPr lang="tr-TR" sz="2400" dirty="0">
                <a:effectLst>
                  <a:outerShdw blurRad="38100" dist="38100" dir="2700000" algn="tl">
                    <a:srgbClr val="000000">
                      <a:alpha val="43137"/>
                    </a:srgbClr>
                  </a:outerShdw>
                </a:effectLst>
                <a:latin typeface="Cambria" panose="02040503050406030204" pitchFamily="18" charset="0"/>
              </a:rPr>
              <a:t>çatışma </a:t>
            </a:r>
            <a:r>
              <a:rPr lang="tr-TR" sz="2400" dirty="0" smtClean="0">
                <a:effectLst>
                  <a:outerShdw blurRad="38100" dist="38100" dir="2700000" algn="tl">
                    <a:srgbClr val="000000">
                      <a:alpha val="43137"/>
                    </a:srgbClr>
                  </a:outerShdw>
                </a:effectLst>
                <a:latin typeface="Cambria" panose="02040503050406030204" pitchFamily="18" charset="0"/>
              </a:rPr>
              <a:t>halinde olduklarını ve kendi agresif </a:t>
            </a:r>
            <a:r>
              <a:rPr lang="tr-TR" sz="2400" dirty="0">
                <a:effectLst>
                  <a:outerShdw blurRad="38100" dist="38100" dir="2700000" algn="tl">
                    <a:srgbClr val="000000">
                      <a:alpha val="43137"/>
                    </a:srgbClr>
                  </a:outerShdw>
                </a:effectLst>
                <a:latin typeface="Cambria" panose="02040503050406030204" pitchFamily="18" charset="0"/>
              </a:rPr>
              <a:t>patlamalarının  da  başkalarının </a:t>
            </a:r>
            <a:r>
              <a:rPr lang="tr-TR" sz="2400" dirty="0" smtClean="0">
                <a:effectLst>
                  <a:outerShdw blurRad="38100" dist="38100" dir="2700000" algn="tl">
                    <a:srgbClr val="000000">
                      <a:alpha val="43137"/>
                    </a:srgbClr>
                  </a:outerShdw>
                </a:effectLst>
                <a:latin typeface="Cambria" panose="02040503050406030204" pitchFamily="18" charset="0"/>
              </a:rPr>
              <a:t>onlara </a:t>
            </a:r>
            <a:r>
              <a:rPr lang="tr-TR" sz="2400" dirty="0">
                <a:effectLst>
                  <a:outerShdw blurRad="38100" dist="38100" dir="2700000" algn="tl">
                    <a:srgbClr val="000000">
                      <a:alpha val="43137"/>
                    </a:srgbClr>
                  </a:outerShdw>
                </a:effectLst>
                <a:latin typeface="Cambria" panose="02040503050406030204" pitchFamily="18" charset="0"/>
              </a:rPr>
              <a:t>ceza  vermek </a:t>
            </a:r>
            <a:r>
              <a:rPr lang="tr-TR" sz="2400" dirty="0" smtClean="0">
                <a:effectLst>
                  <a:outerShdw blurRad="38100" dist="38100" dir="2700000" algn="tl">
                    <a:srgbClr val="000000">
                      <a:alpha val="43137"/>
                    </a:srgbClr>
                  </a:outerShdw>
                </a:effectLst>
                <a:latin typeface="Cambria" panose="02040503050406030204" pitchFamily="18" charset="0"/>
              </a:rPr>
              <a:t>için agresif  davranışta </a:t>
            </a:r>
            <a:r>
              <a:rPr lang="tr-TR" sz="2400" dirty="0">
                <a:effectLst>
                  <a:outerShdw blurRad="38100" dist="38100" dir="2700000" algn="tl">
                    <a:srgbClr val="000000">
                      <a:alpha val="43137"/>
                    </a:srgbClr>
                  </a:outerShdw>
                </a:effectLst>
                <a:latin typeface="Cambria" panose="02040503050406030204" pitchFamily="18" charset="0"/>
              </a:rPr>
              <a:t>bulunmalarına yol açmaktadır.</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23528" y="260648"/>
            <a:ext cx="8424936" cy="6001643"/>
          </a:xfrm>
          <a:prstGeom prst="rect">
            <a:avLst/>
          </a:prstGeom>
        </p:spPr>
        <p:txBody>
          <a:bodyPr wrap="square">
            <a:spAutoFit/>
          </a:bodyPr>
          <a:lstStyle/>
          <a:p>
            <a:pPr lvl="0" algn="ctr"/>
            <a:r>
              <a:rPr lang="tr-TR" sz="2400" b="1" dirty="0">
                <a:solidFill>
                  <a:srgbClr val="FFFF00"/>
                </a:solidFill>
                <a:effectLst>
                  <a:outerShdw blurRad="38100" dist="38100" dir="2700000" algn="tl">
                    <a:srgbClr val="000000">
                      <a:alpha val="43137"/>
                    </a:srgbClr>
                  </a:outerShdw>
                </a:effectLst>
                <a:latin typeface="Cambria" panose="02040503050406030204" pitchFamily="18" charset="0"/>
              </a:rPr>
              <a:t>İçe yönelim </a:t>
            </a:r>
            <a:r>
              <a:rPr lang="tr-TR" sz="2400" b="1" dirty="0" smtClean="0">
                <a:solidFill>
                  <a:srgbClr val="FFFF00"/>
                </a:solidFill>
                <a:effectLst>
                  <a:outerShdw blurRad="38100" dist="38100" dir="2700000" algn="tl">
                    <a:srgbClr val="000000">
                      <a:alpha val="43137"/>
                    </a:srgbClr>
                  </a:outerShdw>
                </a:effectLst>
                <a:latin typeface="Cambria" panose="02040503050406030204" pitchFamily="18" charset="0"/>
              </a:rPr>
              <a:t>bozuklukları</a:t>
            </a:r>
          </a:p>
          <a:p>
            <a:pPr lvl="0"/>
            <a:endParaRPr lang="tr-TR" sz="2400" b="1"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İçe yönelim bozuklukları sergileyen </a:t>
            </a:r>
            <a:r>
              <a:rPr lang="tr-TR" sz="2400" dirty="0" smtClean="0">
                <a:effectLst>
                  <a:outerShdw blurRad="38100" dist="38100" dir="2700000" algn="tl">
                    <a:srgbClr val="000000">
                      <a:alpha val="43137"/>
                    </a:srgbClr>
                  </a:outerShdw>
                </a:effectLst>
                <a:latin typeface="Cambria" panose="02040503050406030204" pitchFamily="18" charset="0"/>
              </a:rPr>
              <a:t>çocuklar </a:t>
            </a:r>
            <a:r>
              <a:rPr lang="tr-TR" sz="2400" dirty="0">
                <a:effectLst>
                  <a:outerShdw blurRad="38100" dist="38100" dir="2700000" algn="tl">
                    <a:srgbClr val="000000">
                      <a:alpha val="43137"/>
                    </a:srgbClr>
                  </a:outerShdw>
                </a:effectLst>
                <a:latin typeface="Cambria" panose="02040503050406030204" pitchFamily="18" charset="0"/>
              </a:rPr>
              <a:t>içe kapanma depresyon  kaygı </a:t>
            </a:r>
            <a:r>
              <a:rPr lang="tr-TR" sz="2400" dirty="0" smtClean="0">
                <a:effectLst>
                  <a:outerShdw blurRad="38100" dist="38100" dir="2700000" algn="tl">
                    <a:srgbClr val="000000">
                      <a:alpha val="43137"/>
                    </a:srgbClr>
                  </a:outerShdw>
                </a:effectLst>
                <a:latin typeface="Cambria" panose="02040503050406030204" pitchFamily="18" charset="0"/>
              </a:rPr>
              <a:t>ve takıntılı  </a:t>
            </a:r>
            <a:r>
              <a:rPr lang="tr-TR" sz="2400" dirty="0">
                <a:effectLst>
                  <a:outerShdw blurRad="38100" dist="38100" dir="2700000" algn="tl">
                    <a:srgbClr val="000000">
                      <a:alpha val="43137"/>
                    </a:srgbClr>
                  </a:outerShdw>
                </a:effectLst>
                <a:latin typeface="Cambria" panose="02040503050406030204" pitchFamily="18" charset="0"/>
              </a:rPr>
              <a:t>düşünce </a:t>
            </a:r>
            <a:r>
              <a:rPr lang="tr-TR" sz="2400" dirty="0" smtClean="0">
                <a:effectLst>
                  <a:outerShdw blurRad="38100" dist="38100" dir="2700000" algn="tl">
                    <a:srgbClr val="000000">
                      <a:alpha val="43137"/>
                    </a:srgbClr>
                  </a:outerShdw>
                </a:effectLst>
                <a:latin typeface="Cambria" panose="02040503050406030204" pitchFamily="18" charset="0"/>
              </a:rPr>
              <a:t>ya  </a:t>
            </a:r>
            <a:r>
              <a:rPr lang="tr-TR" sz="2400" dirty="0">
                <a:effectLst>
                  <a:outerShdw blurRad="38100" dist="38100" dir="2700000" algn="tl">
                    <a:srgbClr val="000000">
                      <a:alpha val="43137"/>
                    </a:srgbClr>
                  </a:outerShdw>
                </a:effectLst>
                <a:latin typeface="Cambria" panose="02040503050406030204" pitchFamily="18" charset="0"/>
              </a:rPr>
              <a:t>da </a:t>
            </a:r>
            <a:r>
              <a:rPr lang="tr-TR" sz="2400" dirty="0" smtClean="0">
                <a:effectLst>
                  <a:outerShdw blurRad="38100" dist="38100" dir="2700000" algn="tl">
                    <a:srgbClr val="000000">
                      <a:alpha val="43137"/>
                    </a:srgbClr>
                  </a:outerShdw>
                </a:effectLst>
                <a:latin typeface="Cambria" panose="02040503050406030204" pitchFamily="18" charset="0"/>
              </a:rPr>
              <a:t>davranışlar  </a:t>
            </a:r>
            <a:r>
              <a:rPr lang="tr-TR" sz="2400" dirty="0">
                <a:effectLst>
                  <a:outerShdw blurRad="38100" dist="38100" dir="2700000" algn="tl">
                    <a:srgbClr val="000000">
                      <a:alpha val="43137"/>
                    </a:srgbClr>
                  </a:outerShdw>
                </a:effectLst>
                <a:latin typeface="Cambria" panose="02040503050406030204" pitchFamily="18" charset="0"/>
              </a:rPr>
              <a:t>gibi  problemleri ile  ön  plana  çıkan  çocuklardır</a:t>
            </a:r>
            <a:r>
              <a:rPr lang="tr-TR" sz="2400" dirty="0" smtClean="0">
                <a:effectLst>
                  <a:outerShdw blurRad="38100" dist="38100" dir="2700000" algn="tl">
                    <a:srgbClr val="000000">
                      <a:alpha val="43137"/>
                    </a:srgbClr>
                  </a:outerShdw>
                </a:effectLst>
                <a:latin typeface="Cambria" panose="02040503050406030204" pitchFamily="18" charset="0"/>
              </a:rPr>
              <a:t>.</a:t>
            </a: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Genelde kendi başlarına </a:t>
            </a:r>
            <a:r>
              <a:rPr lang="tr-TR" sz="2400" dirty="0" smtClean="0">
                <a:effectLst>
                  <a:outerShdw blurRad="38100" dist="38100" dir="2700000" algn="tl">
                    <a:srgbClr val="000000">
                      <a:alpha val="43137"/>
                    </a:srgbClr>
                  </a:outerShdw>
                </a:effectLst>
                <a:latin typeface="Cambria" panose="02040503050406030204" pitchFamily="18" charset="0"/>
              </a:rPr>
              <a:t>yalnız vakit </a:t>
            </a:r>
            <a:r>
              <a:rPr lang="tr-TR" sz="2400" dirty="0">
                <a:effectLst>
                  <a:outerShdw blurRad="38100" dist="38100" dir="2700000" algn="tl">
                    <a:srgbClr val="000000">
                      <a:alpha val="43137"/>
                    </a:srgbClr>
                  </a:outerShdw>
                </a:effectLst>
                <a:latin typeface="Cambria" panose="02040503050406030204" pitchFamily="18" charset="0"/>
              </a:rPr>
              <a:t>geçirirler</a:t>
            </a:r>
            <a:r>
              <a:rPr lang="tr-TR" sz="2400" dirty="0" smtClean="0">
                <a:effectLst>
                  <a:outerShdw blurRad="38100" dist="38100" dir="2700000" algn="tl">
                    <a:srgbClr val="000000">
                      <a:alpha val="43137"/>
                    </a:srgbClr>
                  </a:outerShdw>
                </a:effectLst>
                <a:latin typeface="Cambria" panose="02040503050406030204" pitchFamily="18" charset="0"/>
              </a:rPr>
              <a:t>, yaşıtı çocuklarla  </a:t>
            </a:r>
            <a:r>
              <a:rPr lang="tr-TR" sz="2400" dirty="0">
                <a:effectLst>
                  <a:outerShdw blurRad="38100" dist="38100" dir="2700000" algn="tl">
                    <a:srgbClr val="000000">
                      <a:alpha val="43137"/>
                    </a:srgbClr>
                  </a:outerShdw>
                </a:effectLst>
                <a:latin typeface="Cambria" panose="02040503050406030204" pitchFamily="18" charset="0"/>
              </a:rPr>
              <a:t>oynamayı  tercih  etmezler, sık sık hayallere  ya da yoğun kaygı  ve  depresif  duygulara  dalarlar,  nedensiz  korkuları  olabilir</a:t>
            </a:r>
            <a:r>
              <a:rPr lang="tr-TR" sz="2400" dirty="0" smtClean="0">
                <a:effectLst>
                  <a:outerShdw blurRad="38100" dist="38100" dir="2700000" algn="tl">
                    <a:srgbClr val="000000">
                      <a:alpha val="43137"/>
                    </a:srgbClr>
                  </a:outerShdw>
                </a:effectLst>
                <a:latin typeface="Cambria" panose="02040503050406030204" pitchFamily="18" charset="0"/>
              </a:rPr>
              <a:t>.</a:t>
            </a: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Bu  çocuklar  dışa  yönelim  bozukluklarında  olduğu  gibi  başkaları  ve  bir  tehdit unsuru  olmadıkları  için  öğretmenlerinin  çok  dikkatlerini  çekmeyebilirler. </a:t>
            </a:r>
            <a:endParaRPr lang="tr-TR" sz="2400" dirty="0" smtClean="0">
              <a:effectLst>
                <a:outerShdw blurRad="38100" dist="38100" dir="2700000" algn="tl">
                  <a:srgbClr val="000000">
                    <a:alpha val="43137"/>
                  </a:srgbClr>
                </a:outerShdw>
              </a:effectLst>
              <a:latin typeface="Cambria" panose="02040503050406030204" pitchFamily="18" charset="0"/>
            </a:endParaRP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smtClean="0">
                <a:effectLst>
                  <a:outerShdw blurRad="38100" dist="38100" dir="2700000" algn="tl">
                    <a:srgbClr val="000000">
                      <a:alpha val="43137"/>
                    </a:srgbClr>
                  </a:outerShdw>
                </a:effectLst>
                <a:latin typeface="Cambria" panose="02040503050406030204" pitchFamily="18" charset="0"/>
              </a:rPr>
              <a:t>Sosyal </a:t>
            </a:r>
            <a:r>
              <a:rPr lang="tr-TR" sz="2400" dirty="0">
                <a:effectLst>
                  <a:outerShdw blurRad="38100" dist="38100" dir="2700000" algn="tl">
                    <a:srgbClr val="000000">
                      <a:alpha val="43137"/>
                    </a:srgbClr>
                  </a:outerShdw>
                </a:effectLst>
                <a:latin typeface="Cambria" panose="02040503050406030204" pitchFamily="18" charset="0"/>
              </a:rPr>
              <a:t>ilişkilerden </a:t>
            </a:r>
            <a:r>
              <a:rPr lang="tr-TR" sz="2400" dirty="0" smtClean="0">
                <a:effectLst>
                  <a:outerShdw blurRad="38100" dist="38100" dir="2700000" algn="tl">
                    <a:srgbClr val="000000">
                      <a:alpha val="43137"/>
                    </a:srgbClr>
                  </a:outerShdw>
                </a:effectLst>
                <a:latin typeface="Cambria" panose="02040503050406030204" pitchFamily="18" charset="0"/>
              </a:rPr>
              <a:t>devamlı </a:t>
            </a:r>
            <a:r>
              <a:rPr lang="tr-TR" sz="2400" dirty="0">
                <a:effectLst>
                  <a:outerShdw blurRad="38100" dist="38100" dir="2700000" algn="tl">
                    <a:srgbClr val="000000">
                      <a:alpha val="43137"/>
                    </a:srgbClr>
                  </a:outerShdw>
                </a:effectLst>
                <a:latin typeface="Cambria" panose="02040503050406030204" pitchFamily="18" charset="0"/>
              </a:rPr>
              <a:t>kaçınmaları </a:t>
            </a:r>
            <a:r>
              <a:rPr lang="tr-TR" sz="2400" dirty="0" smtClean="0">
                <a:effectLst>
                  <a:outerShdw blurRad="38100" dist="38100" dir="2700000" algn="tl">
                    <a:srgbClr val="000000">
                      <a:alpha val="43137"/>
                    </a:srgbClr>
                  </a:outerShdw>
                </a:effectLst>
                <a:latin typeface="Cambria" panose="02040503050406030204" pitchFamily="18" charset="0"/>
              </a:rPr>
              <a:t>nedeniyle sosyal  </a:t>
            </a:r>
            <a:r>
              <a:rPr lang="tr-TR" sz="2400" dirty="0">
                <a:effectLst>
                  <a:outerShdw blurRad="38100" dist="38100" dir="2700000" algn="tl">
                    <a:srgbClr val="000000">
                      <a:alpha val="43137"/>
                    </a:srgbClr>
                  </a:outerShdw>
                </a:effectLst>
                <a:latin typeface="Cambria" panose="02040503050406030204" pitchFamily="18" charset="0"/>
              </a:rPr>
              <a:t>beceri </a:t>
            </a:r>
            <a:r>
              <a:rPr lang="tr-TR" sz="2400" dirty="0" smtClean="0">
                <a:effectLst>
                  <a:outerShdw blurRad="38100" dist="38100" dir="2700000" algn="tl">
                    <a:srgbClr val="000000">
                      <a:alpha val="43137"/>
                    </a:srgbClr>
                  </a:outerShdw>
                </a:effectLst>
                <a:latin typeface="Cambria" panose="02040503050406030204" pitchFamily="18" charset="0"/>
              </a:rPr>
              <a:t>yetersizliği sergiledikleri sıklıkla </a:t>
            </a:r>
            <a:r>
              <a:rPr lang="tr-TR" sz="2400" dirty="0">
                <a:effectLst>
                  <a:outerShdw blurRad="38100" dist="38100" dir="2700000" algn="tl">
                    <a:srgbClr val="000000">
                      <a:alpha val="43137"/>
                    </a:srgbClr>
                  </a:outerShdw>
                </a:effectLst>
                <a:latin typeface="Cambria" panose="02040503050406030204" pitchFamily="18" charset="0"/>
              </a:rPr>
              <a:t>görülür</a:t>
            </a:r>
            <a:r>
              <a:rPr lang="tr-TR" sz="2400" dirty="0" smtClean="0">
                <a:effectLst>
                  <a:outerShdw blurRad="38100" dist="38100" dir="2700000" algn="tl">
                    <a:srgbClr val="000000">
                      <a:alpha val="43137"/>
                    </a:srgbClr>
                  </a:outerShdw>
                </a:effectLst>
                <a:latin typeface="Cambria" panose="02040503050406030204" pitchFamily="18" charset="0"/>
              </a:rPr>
              <a:t>.</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7-Noktalı Yıldız"/>
          <p:cNvSpPr/>
          <p:nvPr/>
        </p:nvSpPr>
        <p:spPr bwMode="auto">
          <a:xfrm>
            <a:off x="611560" y="1495146"/>
            <a:ext cx="432048" cy="351384"/>
          </a:xfrm>
          <a:prstGeom prst="star7">
            <a:avLst/>
          </a:prstGeom>
          <a:solidFill>
            <a:srgbClr val="FFFF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tr-TR"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3" name="Dikdörtgen 2"/>
          <p:cNvSpPr/>
          <p:nvPr/>
        </p:nvSpPr>
        <p:spPr>
          <a:xfrm>
            <a:off x="1244860" y="1493440"/>
            <a:ext cx="7416824" cy="2308324"/>
          </a:xfrm>
          <a:prstGeom prst="rect">
            <a:avLst/>
          </a:prstGeom>
        </p:spPr>
        <p:txBody>
          <a:bodyPr wrap="square">
            <a:spAutoFit/>
          </a:bodyPr>
          <a:lstStyle/>
          <a:p>
            <a:pPr lvl="0"/>
            <a:r>
              <a:rPr lang="tr-TR" sz="2400" dirty="0" smtClean="0">
                <a:effectLst>
                  <a:outerShdw blurRad="38100" dist="38100" dir="2700000" algn="tl">
                    <a:srgbClr val="000000">
                      <a:alpha val="43137"/>
                    </a:srgbClr>
                  </a:outerShdw>
                </a:effectLst>
                <a:latin typeface="Cambria" panose="02040503050406030204" pitchFamily="18" charset="0"/>
              </a:rPr>
              <a:t>Her </a:t>
            </a:r>
            <a:r>
              <a:rPr lang="tr-TR" sz="2400" dirty="0">
                <a:effectLst>
                  <a:outerShdw blurRad="38100" dist="38100" dir="2700000" algn="tl">
                    <a:srgbClr val="000000">
                      <a:alpha val="43137"/>
                    </a:srgbClr>
                  </a:outerShdw>
                </a:effectLst>
                <a:latin typeface="Cambria" panose="02040503050406030204" pitchFamily="18" charset="0"/>
              </a:rPr>
              <a:t>iki bozukluk alt tipleri arasında  </a:t>
            </a:r>
            <a:r>
              <a:rPr lang="tr-TR" sz="2400" dirty="0" err="1">
                <a:effectLst>
                  <a:outerShdw blurRad="38100" dist="38100" dir="2700000" algn="tl">
                    <a:srgbClr val="000000">
                      <a:alpha val="43137"/>
                    </a:srgbClr>
                  </a:outerShdw>
                </a:effectLst>
                <a:latin typeface="Cambria" panose="02040503050406030204" pitchFamily="18" charset="0"/>
              </a:rPr>
              <a:t>geçişlilik</a:t>
            </a:r>
            <a:r>
              <a:rPr lang="tr-TR" sz="2400" dirty="0">
                <a:effectLst>
                  <a:outerShdw blurRad="38100" dist="38100" dir="2700000" algn="tl">
                    <a:srgbClr val="000000">
                      <a:alpha val="43137"/>
                    </a:srgbClr>
                  </a:outerShdw>
                </a:effectLst>
                <a:latin typeface="Cambria" panose="02040503050406030204" pitchFamily="18" charset="0"/>
              </a:rPr>
              <a:t>  olabilir. </a:t>
            </a:r>
          </a:p>
          <a:p>
            <a:pPr lvl="0"/>
            <a:endParaRPr lang="tr-TR" sz="2400" dirty="0" smtClean="0">
              <a:effectLst>
                <a:outerShdw blurRad="38100" dist="38100" dir="2700000" algn="tl">
                  <a:srgbClr val="000000">
                    <a:alpha val="43137"/>
                  </a:srgbClr>
                </a:outerShdw>
              </a:effectLst>
              <a:latin typeface="Cambria" panose="02040503050406030204" pitchFamily="18" charset="0"/>
            </a:endParaRPr>
          </a:p>
          <a:p>
            <a:pPr lvl="0"/>
            <a:endParaRPr lang="tr-TR" sz="2400" dirty="0">
              <a:effectLst>
                <a:outerShdw blurRad="38100" dist="38100" dir="2700000" algn="tl">
                  <a:srgbClr val="000000">
                    <a:alpha val="43137"/>
                  </a:srgbClr>
                </a:outerShdw>
              </a:effectLst>
              <a:latin typeface="Cambria" panose="02040503050406030204" pitchFamily="18" charset="0"/>
            </a:endParaRPr>
          </a:p>
          <a:p>
            <a:pPr lvl="0"/>
            <a:r>
              <a:rPr lang="tr-TR" sz="2400" dirty="0" smtClean="0">
                <a:effectLst>
                  <a:outerShdw blurRad="38100" dist="38100" dir="2700000" algn="tl">
                    <a:srgbClr val="000000">
                      <a:alpha val="43137"/>
                    </a:srgbClr>
                  </a:outerShdw>
                </a:effectLst>
                <a:latin typeface="Cambria" panose="02040503050406030204" pitchFamily="18" charset="0"/>
              </a:rPr>
              <a:t>İçe  </a:t>
            </a:r>
            <a:r>
              <a:rPr lang="tr-TR" sz="2400" dirty="0">
                <a:effectLst>
                  <a:outerShdw blurRad="38100" dist="38100" dir="2700000" algn="tl">
                    <a:srgbClr val="000000">
                      <a:alpha val="43137"/>
                    </a:srgbClr>
                  </a:outerShdw>
                </a:effectLst>
                <a:latin typeface="Cambria" panose="02040503050406030204" pitchFamily="18" charset="0"/>
              </a:rPr>
              <a:t>yönelim  bozuklukları  sergileyen çocukların  problemleri zamanla  dışa yönelim problemlerine doğru  yönelebilmektedir.</a:t>
            </a:r>
            <a:endParaRPr lang="tr-TR" sz="2400" dirty="0">
              <a:effectLst>
                <a:outerShdw blurRad="38100" dist="38100" dir="2700000" algn="tl">
                  <a:srgbClr val="000000">
                    <a:alpha val="43137"/>
                  </a:srgbClr>
                </a:outerShdw>
              </a:effectLst>
            </a:endParaRPr>
          </a:p>
        </p:txBody>
      </p:sp>
      <p:sp>
        <p:nvSpPr>
          <p:cNvPr id="9" name="5 7-Noktalı Yıldız"/>
          <p:cNvSpPr/>
          <p:nvPr/>
        </p:nvSpPr>
        <p:spPr bwMode="auto">
          <a:xfrm>
            <a:off x="611560" y="2624991"/>
            <a:ext cx="432048" cy="351384"/>
          </a:xfrm>
          <a:prstGeom prst="star7">
            <a:avLst/>
          </a:prstGeom>
          <a:solidFill>
            <a:srgbClr val="FFFF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tr-TR" sz="2300" dirty="0" smtClean="0">
              <a:solidFill>
                <a:srgbClr val="FFFFFF"/>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İçerik Yer Tutucusu"/>
          <p:cNvGraphicFramePr>
            <a:graphicFrameLocks noGrp="1"/>
          </p:cNvGraphicFramePr>
          <p:nvPr>
            <p:ph idx="1"/>
            <p:extLst>
              <p:ext uri="{D42A27DB-BD31-4B8C-83A1-F6EECF244321}">
                <p14:modId xmlns:p14="http://schemas.microsoft.com/office/powerpoint/2010/main" val="1957652653"/>
              </p:ext>
            </p:extLst>
          </p:nvPr>
        </p:nvGraphicFramePr>
        <p:xfrm>
          <a:off x="179512" y="764704"/>
          <a:ext cx="8784976" cy="5760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Dikdörtgen"/>
          <p:cNvSpPr/>
          <p:nvPr/>
        </p:nvSpPr>
        <p:spPr>
          <a:xfrm>
            <a:off x="0" y="1568"/>
            <a:ext cx="914400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tr-TR" sz="2400" b="1" dirty="0" smtClean="0">
                <a:solidFill>
                  <a:srgbClr val="C00000"/>
                </a:solidFill>
                <a:latin typeface="Cambria" panose="02040503050406030204" pitchFamily="18" charset="0"/>
              </a:rPr>
              <a:t> BİLİŞSEL VE AKADEMİK  ÖZELLİKLERİ</a:t>
            </a:r>
            <a:endParaRPr lang="tr-TR" sz="2400" b="1" dirty="0">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extLst>
              <p:ext uri="{D42A27DB-BD31-4B8C-83A1-F6EECF244321}">
                <p14:modId xmlns:p14="http://schemas.microsoft.com/office/powerpoint/2010/main" val="1020780340"/>
              </p:ext>
            </p:extLst>
          </p:nvPr>
        </p:nvGraphicFramePr>
        <p:xfrm>
          <a:off x="179512" y="692696"/>
          <a:ext cx="8712968"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Dikdörtgen"/>
          <p:cNvSpPr/>
          <p:nvPr/>
        </p:nvSpPr>
        <p:spPr>
          <a:xfrm>
            <a:off x="0" y="1568"/>
            <a:ext cx="914400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tr-TR" sz="2400" b="1" dirty="0" smtClean="0">
                <a:solidFill>
                  <a:srgbClr val="C00000"/>
                </a:solidFill>
                <a:latin typeface="Cambria" panose="02040503050406030204" pitchFamily="18" charset="0"/>
              </a:rPr>
              <a:t> BİLİŞSEL VE AKADEMİK  ÖZELLİKLERİ</a:t>
            </a:r>
            <a:endParaRPr lang="tr-TR" sz="2400" b="1" dirty="0">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İçerik Yer Tutucusu"/>
          <p:cNvGraphicFramePr>
            <a:graphicFrameLocks noGrp="1"/>
          </p:cNvGraphicFramePr>
          <p:nvPr>
            <p:ph idx="1"/>
            <p:extLst>
              <p:ext uri="{D42A27DB-BD31-4B8C-83A1-F6EECF244321}">
                <p14:modId xmlns:p14="http://schemas.microsoft.com/office/powerpoint/2010/main" val="1760104201"/>
              </p:ext>
            </p:extLst>
          </p:nvPr>
        </p:nvGraphicFramePr>
        <p:xfrm>
          <a:off x="179512" y="620688"/>
          <a:ext cx="8784976"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Dikdörtgen"/>
          <p:cNvSpPr/>
          <p:nvPr/>
        </p:nvSpPr>
        <p:spPr>
          <a:xfrm>
            <a:off x="0" y="0"/>
            <a:ext cx="91440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tr-TR" sz="2400" b="1" dirty="0" smtClean="0">
                <a:solidFill>
                  <a:srgbClr val="C00000"/>
                </a:solidFill>
                <a:latin typeface="Cambria" panose="02040503050406030204" pitchFamily="18" charset="0"/>
              </a:rPr>
              <a:t>BİLİMSEL DAYANIKLI MÜDAHALE YÖNTEMLERİ</a:t>
            </a:r>
            <a:endParaRPr lang="tr-TR" sz="2400" b="1" dirty="0">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İçerik Yer Tutucusu"/>
          <p:cNvGraphicFramePr>
            <a:graphicFrameLocks noGrp="1"/>
          </p:cNvGraphicFramePr>
          <p:nvPr>
            <p:ph idx="1"/>
            <p:extLst>
              <p:ext uri="{D42A27DB-BD31-4B8C-83A1-F6EECF244321}">
                <p14:modId xmlns:p14="http://schemas.microsoft.com/office/powerpoint/2010/main" val="2027134184"/>
              </p:ext>
            </p:extLst>
          </p:nvPr>
        </p:nvGraphicFramePr>
        <p:xfrm>
          <a:off x="144840" y="188640"/>
          <a:ext cx="8712968"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Dikdörtgen"/>
          <p:cNvSpPr/>
          <p:nvPr/>
        </p:nvSpPr>
        <p:spPr>
          <a:xfrm>
            <a:off x="144840" y="5517232"/>
            <a:ext cx="8892480" cy="83099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indent="0">
              <a:buNone/>
            </a:pPr>
            <a:r>
              <a:rPr lang="tr-TR" sz="2400" dirty="0" smtClean="0">
                <a:latin typeface="Cambria" panose="02040503050406030204" pitchFamily="18" charset="0"/>
              </a:rPr>
              <a:t>Bu üç  önleyici  yaklaşımın  birbirlerinden  faklılaşma  noktaları  ise  hedef  popülasyonları,  amaçları  ve program  desenleridir.</a:t>
            </a:r>
            <a:endParaRPr lang="tr-TR" sz="2400" dirty="0">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extLst>
              <p:ext uri="{D42A27DB-BD31-4B8C-83A1-F6EECF244321}">
                <p14:modId xmlns:p14="http://schemas.microsoft.com/office/powerpoint/2010/main" val="4032174865"/>
              </p:ext>
            </p:extLst>
          </p:nvPr>
        </p:nvGraphicFramePr>
        <p:xfrm>
          <a:off x="179512" y="260648"/>
          <a:ext cx="8784976"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İçerik Yer Tutucusu"/>
          <p:cNvGraphicFramePr>
            <a:graphicFrameLocks noGrp="1"/>
          </p:cNvGraphicFramePr>
          <p:nvPr>
            <p:ph idx="1"/>
            <p:extLst>
              <p:ext uri="{D42A27DB-BD31-4B8C-83A1-F6EECF244321}">
                <p14:modId xmlns:p14="http://schemas.microsoft.com/office/powerpoint/2010/main" val="3811410035"/>
              </p:ext>
            </p:extLst>
          </p:nvPr>
        </p:nvGraphicFramePr>
        <p:xfrm>
          <a:off x="179512" y="1628800"/>
          <a:ext cx="8784976"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Dikdörtgen"/>
          <p:cNvSpPr/>
          <p:nvPr/>
        </p:nvSpPr>
        <p:spPr>
          <a:xfrm>
            <a:off x="0" y="0"/>
            <a:ext cx="91440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tr-TR" sz="2400" b="1" dirty="0" smtClean="0">
                <a:solidFill>
                  <a:srgbClr val="C00000"/>
                </a:solidFill>
                <a:latin typeface="Cambria" panose="02040503050406030204" pitchFamily="18" charset="0"/>
              </a:rPr>
              <a:t>BİLİMSEL DAYANIKLI MÜDAHALE YÖNTEMLERİ</a:t>
            </a:r>
            <a:endParaRPr lang="tr-TR" sz="2400" b="1" dirty="0">
              <a:latin typeface="Cambria" panose="02040503050406030204" pitchFamily="18" charset="0"/>
            </a:endParaRPr>
          </a:p>
        </p:txBody>
      </p:sp>
      <p:sp>
        <p:nvSpPr>
          <p:cNvPr id="7" name="6 Dikdörtgen"/>
          <p:cNvSpPr/>
          <p:nvPr/>
        </p:nvSpPr>
        <p:spPr>
          <a:xfrm>
            <a:off x="0" y="620688"/>
            <a:ext cx="91440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r>
              <a:rPr lang="tr-TR" sz="2400" dirty="0" smtClean="0">
                <a:latin typeface="Cambria" panose="02040503050406030204" pitchFamily="18" charset="0"/>
              </a:rPr>
              <a:t>Olumlu  sınıf  ortamı  oluşturmada  uygulanabilecek  bazı temel uygulamalar;</a:t>
            </a:r>
            <a:endParaRPr lang="tr-TR" sz="2400" dirty="0">
              <a:latin typeface="Cambria" panose="02040503050406030204" pitchFamily="18" charset="0"/>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0" y="-9480"/>
            <a:ext cx="9144000" cy="46166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tr-TR" sz="2400" b="1" dirty="0" smtClean="0">
                <a:solidFill>
                  <a:srgbClr val="C00000"/>
                </a:solidFill>
                <a:latin typeface="Cambria" panose="02040503050406030204" pitchFamily="18" charset="0"/>
              </a:rPr>
              <a:t>ÖĞRETMENLERE  ÖNERİLER</a:t>
            </a:r>
            <a:r>
              <a:rPr lang="tr-TR" sz="2400" b="1" dirty="0" smtClean="0">
                <a:latin typeface="Cambria" panose="02040503050406030204" pitchFamily="18" charset="0"/>
              </a:rPr>
              <a:t> </a:t>
            </a:r>
            <a:endParaRPr lang="tr-TR" sz="2400" b="1" dirty="0">
              <a:latin typeface="Cambria" panose="02040503050406030204" pitchFamily="18" charset="0"/>
            </a:endParaRPr>
          </a:p>
        </p:txBody>
      </p:sp>
      <p:sp>
        <p:nvSpPr>
          <p:cNvPr id="7" name="6 Dikdörtgen"/>
          <p:cNvSpPr/>
          <p:nvPr/>
        </p:nvSpPr>
        <p:spPr>
          <a:xfrm>
            <a:off x="0" y="476672"/>
            <a:ext cx="9144000"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ctr"/>
            <a:r>
              <a:rPr lang="tr-TR" sz="2000" b="1" dirty="0" smtClean="0"/>
              <a:t>Olumlu  Sınıf   Ortamı  Oluşturma</a:t>
            </a:r>
            <a:endParaRPr lang="tr-TR" sz="2000" b="1" dirty="0"/>
          </a:p>
        </p:txBody>
      </p:sp>
      <p:sp>
        <p:nvSpPr>
          <p:cNvPr id="2" name="Dikdörtgen 1"/>
          <p:cNvSpPr/>
          <p:nvPr/>
        </p:nvSpPr>
        <p:spPr>
          <a:xfrm>
            <a:off x="179512" y="1268760"/>
            <a:ext cx="8496944" cy="3785652"/>
          </a:xfrm>
          <a:prstGeom prst="rect">
            <a:avLst/>
          </a:prstGeom>
        </p:spPr>
        <p:txBody>
          <a:bodyPr wrap="square">
            <a:spAutoFit/>
          </a:bodyPr>
          <a:lstStyle/>
          <a:p>
            <a:pPr lvl="0"/>
            <a:r>
              <a:rPr lang="tr-TR" sz="2400" dirty="0">
                <a:effectLst>
                  <a:outerShdw blurRad="38100" dist="38100" dir="2700000" algn="tl">
                    <a:srgbClr val="000000">
                      <a:alpha val="43137"/>
                    </a:srgbClr>
                  </a:outerShdw>
                </a:effectLst>
                <a:latin typeface="Cambria" panose="02040503050406030204" pitchFamily="18" charset="0"/>
              </a:rPr>
              <a:t>Öğretmenler,  öğrencilerin  problem  davranışlarında, öğrenciye  olumsuz gelebilecek  ve düşünülmeden  verilen  sabırsız  tepkileri  nedeniyle  verebilecekleri  en akılcı   ve   etkili  tepkiyi  uygulamada sorun yaşamaktadırlar</a:t>
            </a:r>
            <a:r>
              <a:rPr lang="tr-TR" sz="2400" dirty="0" smtClean="0">
                <a:effectLst>
                  <a:outerShdw blurRad="38100" dist="38100" dir="2700000" algn="tl">
                    <a:srgbClr val="000000">
                      <a:alpha val="43137"/>
                    </a:srgbClr>
                  </a:outerShdw>
                </a:effectLst>
                <a:latin typeface="Cambria" panose="02040503050406030204" pitchFamily="18" charset="0"/>
              </a:rPr>
              <a:t>.</a:t>
            </a:r>
          </a:p>
          <a:p>
            <a:pPr lvl="0"/>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Aslında öğretmenler  daha  stratejik  bir  yaklaşımla  hangi  sınıf  koşullarını   öğrencilerin  problem  davranış  sergilemesi için  zemin  hazırladığını  değerlendirerek, olası  problemler   ortaya  çıkmadan  gerekli  önlemleri  alabilirler.  </a:t>
            </a:r>
          </a:p>
          <a:p>
            <a:pPr lvl="0"/>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5516" y="692696"/>
            <a:ext cx="8712968" cy="5416868"/>
          </a:xfrm>
        </p:spPr>
        <p:txBody>
          <a:bodyPr/>
          <a:lstStyle/>
          <a:p>
            <a:pPr marL="0" indent="0">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a:t>
            </a:r>
            <a:r>
              <a:rPr lang="tr-TR" sz="2200" dirty="0" smtClean="0">
                <a:effectLst>
                  <a:outerShdw blurRad="38100" dist="38100" dir="2700000" algn="tl">
                    <a:srgbClr val="000000">
                      <a:alpha val="43137"/>
                    </a:srgbClr>
                  </a:outerShdw>
                </a:effectLst>
                <a:latin typeface="Cambria" panose="02040503050406030204" pitchFamily="18" charset="0"/>
              </a:rPr>
              <a:t>Sene  başında  sistematik  bir   biçimde   öğrencilerinizden  beklentilerinizin  neler  olduğunu   olumlu  sınıf  kuralları  şeklinde  öğrencilerinize  öğretin.</a:t>
            </a:r>
          </a:p>
          <a:p>
            <a:pPr marL="0" indent="0">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Uygun davranışlar için kolay anlaşılır kurallar koyun ve öğrencilerinizden beklentilerinizi onlara olumlu ifadelerle açıklayın.</a:t>
            </a:r>
          </a:p>
          <a:p>
            <a:pPr marL="0" indent="0">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Öğrencilerinize  uygun  sınıf  davranışlarını   “ Bu  doğru  söz  isteme  şekli”  “Bu  ise  yanlış  söz  isteme  şekli”  gibi  rol  yaparak   gösterin.</a:t>
            </a:r>
          </a:p>
          <a:p>
            <a:pPr marL="0" indent="0">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Rol  yaparak  davranışı   öğrencilerinize  gösterdikten sonra   öğrencilerinizi  hakem  ilan  edip,  hem  olumlu  hem  de   olumsuz   davranış  örnekleri  sergileyin.</a:t>
            </a:r>
          </a:p>
          <a:p>
            <a:pPr marL="0" indent="0">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Öğrencilerinizden   sergilediğiniz  hangi   davranışları   olumlu   hangilerini  ise  olumsuz   olduğunu   bulmalarını  isteyin</a:t>
            </a:r>
            <a:r>
              <a:rPr lang="tr-TR" sz="2200" dirty="0" smtClean="0">
                <a:effectLst>
                  <a:outerShdw blurRad="38100" dist="38100" dir="2700000" algn="tl">
                    <a:srgbClr val="000000">
                      <a:alpha val="43137"/>
                    </a:srgbClr>
                  </a:outerShdw>
                </a:effectLst>
                <a:latin typeface="Cambria" panose="02040503050406030204" pitchFamily="18" charset="0"/>
              </a:rPr>
              <a:t>.</a:t>
            </a:r>
            <a:endParaRPr lang="tr-TR" sz="2000" dirty="0">
              <a:effectLst>
                <a:outerShdw blurRad="38100" dist="38100" dir="2700000" algn="tl">
                  <a:srgbClr val="000000">
                    <a:alpha val="43137"/>
                  </a:srgbClr>
                </a:outerShdw>
              </a:effectLst>
              <a:latin typeface="Cambria" panose="02040503050406030204" pitchFamily="18" charset="0"/>
            </a:endParaRPr>
          </a:p>
        </p:txBody>
      </p:sp>
      <p:sp>
        <p:nvSpPr>
          <p:cNvPr id="5" name="4 Dikdörtgen"/>
          <p:cNvSpPr/>
          <p:nvPr/>
        </p:nvSpPr>
        <p:spPr>
          <a:xfrm>
            <a:off x="0" y="19472"/>
            <a:ext cx="9144000"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ctr"/>
            <a:r>
              <a:rPr lang="tr-TR" sz="2000" b="1" dirty="0" smtClean="0"/>
              <a:t>Olumlu  sınıf   ortamı  oluşturmada dikkat edilecek temel noktalar</a:t>
            </a:r>
            <a:endParaRPr lang="tr-TR" sz="2000" b="1" dirty="0"/>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260648"/>
            <a:ext cx="8640960" cy="5688632"/>
          </a:xfrm>
        </p:spPr>
        <p:txBody>
          <a:bodyPr>
            <a:noAutofit/>
          </a:bodyPr>
          <a:lstStyle/>
          <a:p>
            <a:pPr marL="0" indent="0">
              <a:lnSpc>
                <a:spcPct val="100000"/>
              </a:lnSpc>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a:t>
            </a:r>
            <a:r>
              <a:rPr lang="tr-TR" sz="2200" dirty="0" smtClean="0">
                <a:effectLst>
                  <a:outerShdw blurRad="38100" dist="38100" dir="2700000" algn="tl">
                    <a:srgbClr val="000000">
                      <a:alpha val="43137"/>
                    </a:srgbClr>
                  </a:outerShdw>
                </a:effectLst>
                <a:latin typeface="Cambria" panose="02040503050406030204" pitchFamily="18" charset="0"/>
              </a:rPr>
              <a:t>Fırsatınız </a:t>
            </a:r>
            <a:r>
              <a:rPr lang="tr-TR" sz="2200" dirty="0" smtClean="0">
                <a:effectLst>
                  <a:outerShdw blurRad="38100" dist="38100" dir="2700000" algn="tl">
                    <a:srgbClr val="000000">
                      <a:alpha val="43137"/>
                    </a:srgbClr>
                  </a:outerShdw>
                </a:effectLst>
                <a:latin typeface="Cambria" panose="02040503050406030204" pitchFamily="18" charset="0"/>
              </a:rPr>
              <a:t>olursa öğrettiğiniz  her  </a:t>
            </a:r>
            <a:r>
              <a:rPr lang="tr-TR" sz="2200" dirty="0" smtClean="0">
                <a:effectLst>
                  <a:outerShdw blurRad="38100" dist="38100" dir="2700000" algn="tl">
                    <a:srgbClr val="000000">
                      <a:alpha val="43137"/>
                    </a:srgbClr>
                  </a:outerShdw>
                </a:effectLst>
                <a:latin typeface="Cambria" panose="02040503050406030204" pitchFamily="18" charset="0"/>
              </a:rPr>
              <a:t>bir   olumlu  davranışı   bir  öğrenciniz   uygularken  kameraya   çekip   davranışı   öğrencilerinize   öğretirken   ek  olarak  videodan da  seyrettirin.</a:t>
            </a:r>
          </a:p>
          <a:p>
            <a:pPr marL="0" indent="0">
              <a:lnSpc>
                <a:spcPct val="100000"/>
              </a:lnSpc>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a:t>
            </a:r>
            <a:r>
              <a:rPr lang="tr-TR" sz="2200" dirty="0" smtClean="0">
                <a:effectLst>
                  <a:outerShdw blurRad="38100" dist="38100" dir="2700000" algn="tl">
                    <a:srgbClr val="000000">
                      <a:alpha val="43137"/>
                    </a:srgbClr>
                  </a:outerShdw>
                </a:effectLst>
                <a:latin typeface="Cambria" panose="02040503050406030204" pitchFamily="18" charset="0"/>
              </a:rPr>
              <a:t>Sınıfınızın   kurallarını  10  maddelik  olumlu  davranışlar  listesi  şeklinde   sınıfınızın  en iyi  görünen  yerine   asın  ve  kuralları  öğrencinizle   beraber   sık   sık  tekrar  edin.</a:t>
            </a:r>
          </a:p>
          <a:p>
            <a:pPr marL="0" indent="0">
              <a:lnSpc>
                <a:spcPct val="100000"/>
              </a:lnSpc>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Öğrettiğiniz   olumlu  davranışları   öğrencileriniz  akıcılık  kazanıncaya  kadar  pekiştirin.</a:t>
            </a:r>
          </a:p>
          <a:p>
            <a:pPr marL="0" indent="0">
              <a:lnSpc>
                <a:spcPct val="100000"/>
              </a:lnSpc>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Koyduğunuz kuralların mantıksal nedenlerini  öğrencilere açıklayın.</a:t>
            </a:r>
          </a:p>
          <a:p>
            <a:pPr marL="0" indent="0">
              <a:lnSpc>
                <a:spcPct val="100000"/>
              </a:lnSpc>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Öğrencileri beklenmedik zamanlarda ödüllendirin.</a:t>
            </a:r>
          </a:p>
          <a:p>
            <a:pPr marL="0" indent="0">
              <a:lnSpc>
                <a:spcPct val="100000"/>
              </a:lnSpc>
              <a:buSzPct val="150000"/>
              <a:buBlip>
                <a:blip r:embed="rId2"/>
              </a:buBlip>
            </a:pPr>
            <a:endParaRPr lang="tr-TR" sz="22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200" dirty="0" smtClean="0">
                <a:effectLst>
                  <a:outerShdw blurRad="38100" dist="38100" dir="2700000" algn="tl">
                    <a:srgbClr val="000000">
                      <a:alpha val="43137"/>
                    </a:srgbClr>
                  </a:outerShdw>
                </a:effectLst>
                <a:latin typeface="Cambria" panose="02040503050406030204" pitchFamily="18" charset="0"/>
              </a:rPr>
              <a:t>   Dersi öğrencilerinizin  dikkatlerinin  en  yoğun olduğu zamanlarda  yapın</a:t>
            </a:r>
            <a:endParaRPr lang="tr-TR" sz="22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260648"/>
            <a:ext cx="8640960" cy="5318379"/>
          </a:xfrm>
        </p:spPr>
        <p:txBody>
          <a:bodyPr/>
          <a:lstStyle/>
          <a:p>
            <a:pPr marL="0" indent="0">
              <a:buSzPct val="150000"/>
              <a:buNone/>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Ders  sırasında  öğrencilerinizi  Aktif   olarak   derse   katılmalarını  sağlayın.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Dersi hangi etkinliklerin hangi rutinde yapılacağını dersin başında açıklayın.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Öğretime   geçmeden öğrencilerin  dikkatini  öğretilecek  konu  üzerinde   toplayın.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Dikkati   kolay  dağılan  çocukları  sınıfın  ön  sıralarına  öğretmene   yakın  yerlere  yerleştirin.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Yönergeleri  olumlu  kolay  anlaşılır  ifadelerle  verin.</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260648"/>
            <a:ext cx="8640960" cy="5281446"/>
          </a:xfrm>
        </p:spPr>
        <p:txBody>
          <a:bodyPr/>
          <a:lstStyle/>
          <a:p>
            <a:pPr marL="0" indent="0">
              <a:buSzPct val="150000"/>
              <a:buNone/>
            </a:pPr>
            <a:r>
              <a:rPr lang="tr-TR" sz="2400" dirty="0" smtClean="0">
                <a:effectLst>
                  <a:outerShdw blurRad="38100" dist="38100" dir="2700000" algn="tl">
                    <a:srgbClr val="000000">
                      <a:alpha val="43137"/>
                    </a:srgbClr>
                  </a:outerShdw>
                </a:effectLst>
                <a:latin typeface="Cambria" panose="02040503050406030204" pitchFamily="18" charset="0"/>
              </a:rPr>
              <a:t> </a:t>
            </a: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Ders  dışı etkinlikle uğraşan bir öğrencinin ilgisini yanına yaklaşıp fiziksel yakınlığı kullanarak, etkinliği değiştirerek yada çocuğa özel bir görev vererek der üzerinde toplamaya çalışın.</a:t>
            </a:r>
          </a:p>
          <a:p>
            <a:pPr marL="0" indent="0">
              <a:lnSpc>
                <a:spcPct val="100000"/>
              </a:lnSpc>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Ders  dışı etkinlikle uğraşan öğrencilere, o anda ne yapmaları gerektiğini olumlu bir ifade ile hatırlatılarak ve olumlu davranışa teşvik edilerek yönlendirme yapın. </a:t>
            </a:r>
          </a:p>
          <a:p>
            <a:pPr marL="0" indent="0">
              <a:lnSpc>
                <a:spcPct val="100000"/>
              </a:lnSpc>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İlginiz olumlu davranışlara yönelterek, bu davranışları pekiştirerek, öğrencileri cesaretlendirin</a:t>
            </a:r>
          </a:p>
          <a:p>
            <a:pPr marL="0" indent="0">
              <a:lnSpc>
                <a:spcPct val="100000"/>
              </a:lnSpc>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lnSpc>
                <a:spcPct val="100000"/>
              </a:lnSpc>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Öğrencileri pekiştirmede kullandığınız ödülleri çeşitlendirin.</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62000" y="3429000"/>
            <a:ext cx="8382000" cy="664797"/>
          </a:xfrm>
        </p:spPr>
        <p:txBody>
          <a:bodyPr>
            <a:normAutofit/>
          </a:bodyPr>
          <a:lstStyle/>
          <a:p>
            <a:r>
              <a:rPr lang="tr-TR" dirty="0" smtClean="0">
                <a:solidFill>
                  <a:srgbClr val="C00000"/>
                </a:solidFill>
              </a:rPr>
              <a:t>  </a:t>
            </a:r>
            <a:endParaRPr lang="tr-TR" dirty="0">
              <a:solidFill>
                <a:srgbClr val="C00000"/>
              </a:solidFill>
            </a:endParaRPr>
          </a:p>
        </p:txBody>
      </p:sp>
      <p:sp>
        <p:nvSpPr>
          <p:cNvPr id="4" name="3 Dikdörtgen"/>
          <p:cNvSpPr/>
          <p:nvPr/>
        </p:nvSpPr>
        <p:spPr>
          <a:xfrm>
            <a:off x="0" y="-9480"/>
            <a:ext cx="9144000" cy="46166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tr-TR" sz="2400" b="1" dirty="0" smtClean="0">
                <a:solidFill>
                  <a:srgbClr val="C00000"/>
                </a:solidFill>
                <a:latin typeface="Cambria" panose="02040503050406030204" pitchFamily="18" charset="0"/>
              </a:rPr>
              <a:t>ÖĞRETMENLERE  ÖNERİLER</a:t>
            </a:r>
            <a:r>
              <a:rPr lang="tr-TR" sz="2400" b="1" dirty="0" smtClean="0">
                <a:latin typeface="Cambria" panose="02040503050406030204" pitchFamily="18" charset="0"/>
              </a:rPr>
              <a:t> </a:t>
            </a:r>
            <a:endParaRPr lang="tr-TR" sz="2400" b="1" dirty="0">
              <a:latin typeface="Cambria" panose="02040503050406030204" pitchFamily="18" charset="0"/>
            </a:endParaRPr>
          </a:p>
        </p:txBody>
      </p:sp>
      <p:sp>
        <p:nvSpPr>
          <p:cNvPr id="5" name="4 Dikdörtgen"/>
          <p:cNvSpPr/>
          <p:nvPr/>
        </p:nvSpPr>
        <p:spPr>
          <a:xfrm>
            <a:off x="0" y="476672"/>
            <a:ext cx="9144000"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tr-TR" sz="2000" b="1" dirty="0" smtClean="0">
                <a:solidFill>
                  <a:schemeClr val="bg1"/>
                </a:solidFill>
                <a:latin typeface="Cambria" panose="02040503050406030204" pitchFamily="18" charset="0"/>
              </a:rPr>
              <a:t>SOSYAL ve AKADEMİK YETERLİLİĞİ DESTEKLEME</a:t>
            </a:r>
            <a:endParaRPr lang="tr-TR" sz="2000" b="1" dirty="0">
              <a:solidFill>
                <a:schemeClr val="bg1"/>
              </a:solidFill>
              <a:latin typeface="Cambria" panose="02040503050406030204" pitchFamily="18" charset="0"/>
            </a:endParaRPr>
          </a:p>
        </p:txBody>
      </p:sp>
      <p:sp>
        <p:nvSpPr>
          <p:cNvPr id="3" name="Dikdörtgen 2"/>
          <p:cNvSpPr/>
          <p:nvPr/>
        </p:nvSpPr>
        <p:spPr>
          <a:xfrm>
            <a:off x="316260" y="1340768"/>
            <a:ext cx="8511480" cy="3785652"/>
          </a:xfrm>
          <a:prstGeom prst="rect">
            <a:avLst/>
          </a:prstGeom>
        </p:spPr>
        <p:txBody>
          <a:bodyPr wrap="square">
            <a:spAutoFit/>
          </a:bodyPr>
          <a:lstStyle/>
          <a:p>
            <a:pPr lvl="0"/>
            <a:r>
              <a:rPr lang="tr-TR" sz="2400" dirty="0">
                <a:effectLst>
                  <a:outerShdw blurRad="38100" dist="38100" dir="2700000" algn="tl">
                    <a:srgbClr val="000000">
                      <a:alpha val="43137"/>
                    </a:srgbClr>
                  </a:outerShdw>
                </a:effectLst>
                <a:latin typeface="Cambria" panose="02040503050406030204" pitchFamily="18" charset="0"/>
              </a:rPr>
              <a:t>Tutarlı  ve  anlamlı  bir  biçimde  verilen  olumlu  pekiştireçler  çocukların  akademik  ve  sosyal  becerilerinin  gelişimini  desteklerken  çocuklarda   kendine  güven  duygusunun  gelişmesi  için  de  zemin  hazırlar</a:t>
            </a:r>
            <a:r>
              <a:rPr lang="tr-TR" sz="2400" dirty="0" smtClean="0">
                <a:effectLst>
                  <a:outerShdw blurRad="38100" dist="38100" dir="2700000" algn="tl">
                    <a:srgbClr val="000000">
                      <a:alpha val="43137"/>
                    </a:srgbClr>
                  </a:outerShdw>
                </a:effectLst>
                <a:latin typeface="Cambria" panose="02040503050406030204" pitchFamily="18" charset="0"/>
              </a:rPr>
              <a:t>.</a:t>
            </a:r>
          </a:p>
          <a:p>
            <a:pPr lvl="0"/>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Öğretmenler  olumsuz davranışı görmezden gelip, olumlu davranışlarla ilgilenirlerse , hem davranış bozukluğu olan çocukların hedef davranışları hem de sınıftaki diğer öğrencilerin olumlu davranışları artmaktadır</a:t>
            </a:r>
          </a:p>
          <a:p>
            <a:pPr lvl="0"/>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76672"/>
            <a:ext cx="8208912" cy="4893647"/>
          </a:xfrm>
          <a:prstGeom prst="rect">
            <a:avLst/>
          </a:prstGeom>
        </p:spPr>
        <p:txBody>
          <a:bodyPr wrap="square">
            <a:spAutoFit/>
          </a:bodyPr>
          <a:lstStyle/>
          <a:p>
            <a:pPr lvl="0"/>
            <a:r>
              <a:rPr lang="tr-TR" sz="2400" dirty="0">
                <a:latin typeface="Cambria" panose="02040503050406030204" pitchFamily="18" charset="0"/>
              </a:rPr>
              <a:t>Öğretmenin  çocuğun  müfredatın  gerisinde  olduğunu  düşündüğü  alanlarda  çocuğa  akademik  destek  sağlaması  da  çok  önemlidir</a:t>
            </a:r>
            <a:r>
              <a:rPr lang="tr-TR" sz="2400" dirty="0" smtClean="0">
                <a:latin typeface="Cambria" panose="02040503050406030204" pitchFamily="18" charset="0"/>
              </a:rPr>
              <a:t>.</a:t>
            </a:r>
          </a:p>
          <a:p>
            <a:pPr lvl="0"/>
            <a:endParaRPr lang="tr-TR" sz="2400" dirty="0">
              <a:latin typeface="Cambria" panose="02040503050406030204" pitchFamily="18" charset="0"/>
            </a:endParaRPr>
          </a:p>
          <a:p>
            <a:r>
              <a:rPr lang="tr-TR" sz="2400" dirty="0">
                <a:latin typeface="Cambria" panose="02040503050406030204" pitchFamily="18" charset="0"/>
              </a:rPr>
              <a:t>Akademik  destek  için  öğretmenler  akran  eğitiminden  etkili  bir  biçimde  yararlanabilirler</a:t>
            </a:r>
            <a:r>
              <a:rPr lang="tr-TR" sz="2400" dirty="0" smtClean="0">
                <a:latin typeface="Cambria" panose="02040503050406030204" pitchFamily="18" charset="0"/>
              </a:rPr>
              <a:t>.</a:t>
            </a:r>
          </a:p>
          <a:p>
            <a:endParaRPr lang="tr-TR" sz="2400" dirty="0">
              <a:latin typeface="Cambria" panose="02040503050406030204" pitchFamily="18" charset="0"/>
            </a:endParaRPr>
          </a:p>
          <a:p>
            <a:pPr>
              <a:buNone/>
            </a:pPr>
            <a:r>
              <a:rPr lang="tr-TR" sz="2400" dirty="0">
                <a:effectLst>
                  <a:outerShdw blurRad="38100" dist="38100" dir="2700000" algn="tl">
                    <a:srgbClr val="000000">
                      <a:alpha val="43137"/>
                    </a:srgbClr>
                  </a:outerShdw>
                </a:effectLst>
                <a:latin typeface="Cambria" panose="02040503050406030204" pitchFamily="18" charset="0"/>
              </a:rPr>
              <a:t>Akran  eğitiminden  farklı  akademik  alanlarda  başarılı  olan  öğrenciler  başarısı  daha  düşük  öğrenciler  ile  eşleştirilerek  beraber  çalışmaları  sağlanır.</a:t>
            </a:r>
          </a:p>
          <a:p>
            <a:pPr>
              <a:buNone/>
            </a:pPr>
            <a:r>
              <a:rPr lang="tr-TR" sz="2400" dirty="0">
                <a:effectLst>
                  <a:outerShdw blurRad="38100" dist="38100" dir="2700000" algn="tl">
                    <a:srgbClr val="000000">
                      <a:alpha val="43137"/>
                    </a:srgbClr>
                  </a:outerShdw>
                </a:effectLst>
                <a:latin typeface="Cambria" panose="02040503050406030204" pitchFamily="18" charset="0"/>
              </a:rPr>
              <a:t>  </a:t>
            </a:r>
          </a:p>
          <a:p>
            <a:pPr>
              <a:buNone/>
            </a:pPr>
            <a:r>
              <a:rPr lang="tr-TR" sz="2400" dirty="0">
                <a:effectLst>
                  <a:outerShdw blurRad="38100" dist="38100" dir="2700000" algn="tl">
                    <a:srgbClr val="000000">
                      <a:alpha val="43137"/>
                    </a:srgbClr>
                  </a:outerShdw>
                </a:effectLst>
                <a:latin typeface="Cambria" panose="02040503050406030204" pitchFamily="18" charset="0"/>
              </a:rPr>
              <a:t>  </a:t>
            </a:r>
            <a:r>
              <a:rPr lang="tr-TR" sz="2400" dirty="0" smtClean="0">
                <a:effectLst>
                  <a:outerShdw blurRad="38100" dist="38100" dir="2700000" algn="tl">
                    <a:srgbClr val="000000">
                      <a:alpha val="43137"/>
                    </a:srgbClr>
                  </a:outerShdw>
                </a:effectLst>
                <a:latin typeface="Cambria" panose="02040503050406030204" pitchFamily="18" charset="0"/>
              </a:rPr>
              <a:t>Öğretmenler  </a:t>
            </a:r>
            <a:r>
              <a:rPr lang="tr-TR" sz="2400" dirty="0">
                <a:effectLst>
                  <a:outerShdw blurRad="38100" dist="38100" dir="2700000" algn="tl">
                    <a:srgbClr val="000000">
                      <a:alpha val="43137"/>
                    </a:srgbClr>
                  </a:outerShdw>
                </a:effectLst>
                <a:latin typeface="Cambria" panose="02040503050406030204" pitchFamily="18" charset="0"/>
              </a:rPr>
              <a:t>sıklıkla  çocuk  önce  sınıfta  uygun  davranmayı  öğrenmelidir  yanılgısına  düşmektedirler</a:t>
            </a:r>
            <a:r>
              <a:rPr lang="tr-TR" sz="2400" dirty="0" smtClean="0">
                <a:effectLst>
                  <a:outerShdw blurRad="38100" dist="38100" dir="2700000" algn="tl">
                    <a:srgbClr val="000000">
                      <a:alpha val="43137"/>
                    </a:srgbClr>
                  </a:outerShdw>
                </a:effectLst>
                <a:latin typeface="Cambria" panose="02040503050406030204" pitchFamily="18" charset="0"/>
              </a:rPr>
              <a:t>.</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89511"/>
            <a:ext cx="8640960" cy="6801862"/>
          </a:xfrm>
          <a:prstGeom prst="rect">
            <a:avLst/>
          </a:prstGeom>
        </p:spPr>
        <p:txBody>
          <a:bodyPr wrap="square">
            <a:spAutoFit/>
          </a:bodyPr>
          <a:lstStyle/>
          <a:p>
            <a:pPr marL="0" indent="0">
              <a:buNone/>
            </a:pPr>
            <a:r>
              <a:rPr lang="tr-TR" sz="2000" b="1" dirty="0">
                <a:solidFill>
                  <a:srgbClr val="FFFF00"/>
                </a:solidFill>
                <a:effectLst>
                  <a:outerShdw blurRad="38100" dist="38100" dir="2700000" algn="tl">
                    <a:srgbClr val="000000">
                      <a:alpha val="43137"/>
                    </a:srgbClr>
                  </a:outerShdw>
                </a:effectLst>
                <a:latin typeface="Cambria" panose="02040503050406030204" pitchFamily="18" charset="0"/>
              </a:rPr>
              <a:t>Sosyal ve akademik başarıyı destekleme için öğretmenlerin yapabilecekleri; </a:t>
            </a:r>
          </a:p>
          <a:p>
            <a:pPr>
              <a:buFont typeface="Wingdings" pitchFamily="2" charset="2"/>
              <a:buChar char="§"/>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a:effectLst>
                  <a:outerShdw blurRad="38100" dist="38100" dir="2700000" algn="tl">
                    <a:srgbClr val="000000">
                      <a:alpha val="43137"/>
                    </a:srgbClr>
                  </a:outerShdw>
                </a:effectLst>
                <a:latin typeface="Cambria" panose="02040503050406030204" pitchFamily="18" charset="0"/>
              </a:rPr>
              <a:t>Genel  değil,  davranışı  betimleyici  pekiştireçler  kullanın. </a:t>
            </a:r>
          </a:p>
          <a:p>
            <a:pPr marL="0" indent="0">
              <a:buSzPct val="150000"/>
              <a:buNone/>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a:effectLst>
                  <a:outerShdw blurRad="38100" dist="38100" dir="2700000" algn="tl">
                    <a:srgbClr val="000000">
                      <a:alpha val="43137"/>
                    </a:srgbClr>
                  </a:outerShdw>
                </a:effectLst>
                <a:latin typeface="Cambria" panose="02040503050406030204" pitchFamily="18" charset="0"/>
              </a:rPr>
              <a:t>Çocuğun  akademik  başarısını,  gösterdiği  çabayı  ve  ilerlemeyi  pekiştirin. </a:t>
            </a:r>
          </a:p>
          <a:p>
            <a:pPr marL="0" indent="0">
              <a:buSzPct val="150000"/>
              <a:buNone/>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a:effectLst>
                  <a:outerShdw blurRad="38100" dist="38100" dir="2700000" algn="tl">
                    <a:srgbClr val="000000">
                      <a:alpha val="43137"/>
                    </a:srgbClr>
                  </a:outerShdw>
                </a:effectLst>
                <a:latin typeface="Cambria" panose="02040503050406030204" pitchFamily="18" charset="0"/>
              </a:rPr>
              <a:t>  Çocuklar  doğru  cevabı  bildiklerinde  kendi  kendilerini  pekiştirmelerini  sağlayın. “</a:t>
            </a:r>
          </a:p>
          <a:p>
            <a:pPr>
              <a:buSzPct val="150000"/>
              <a:buBlip>
                <a:blip r:embed="rId2"/>
              </a:buBlip>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err="1">
                <a:effectLst>
                  <a:outerShdw blurRad="38100" dist="38100" dir="2700000" algn="tl">
                    <a:srgbClr val="000000">
                      <a:alpha val="43137"/>
                    </a:srgbClr>
                  </a:outerShdw>
                </a:effectLst>
                <a:latin typeface="Cambria" panose="02040503050406030204" pitchFamily="18" charset="0"/>
              </a:rPr>
              <a:t>Pekiştireci</a:t>
            </a:r>
            <a:r>
              <a:rPr lang="tr-TR" sz="2000" dirty="0">
                <a:effectLst>
                  <a:outerShdw blurRad="38100" dist="38100" dir="2700000" algn="tl">
                    <a:srgbClr val="000000">
                      <a:alpha val="43137"/>
                    </a:srgbClr>
                  </a:outerShdw>
                </a:effectLst>
                <a:latin typeface="Cambria" panose="02040503050406030204" pitchFamily="18" charset="0"/>
              </a:rPr>
              <a:t> asla çocuğu eleştirerek kullanmayın. </a:t>
            </a:r>
          </a:p>
          <a:p>
            <a:pPr>
              <a:buSzPct val="150000"/>
              <a:buBlip>
                <a:blip r:embed="rId2"/>
              </a:buBlip>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a:effectLst>
                  <a:outerShdw blurRad="38100" dist="38100" dir="2700000" algn="tl">
                    <a:srgbClr val="000000">
                      <a:alpha val="43137"/>
                    </a:srgbClr>
                  </a:outerShdw>
                </a:effectLst>
                <a:latin typeface="Cambria" panose="02040503050406030204" pitchFamily="18" charset="0"/>
              </a:rPr>
              <a:t>Tüm sınıf pekiştirin.</a:t>
            </a:r>
          </a:p>
          <a:p>
            <a:pPr>
              <a:buSzPct val="150000"/>
              <a:buBlip>
                <a:blip r:embed="rId2"/>
              </a:buBlip>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a:effectLst>
                  <a:outerShdw blurRad="38100" dist="38100" dir="2700000" algn="tl">
                    <a:srgbClr val="000000">
                      <a:alpha val="43137"/>
                    </a:srgbClr>
                  </a:outerShdw>
                </a:effectLst>
                <a:latin typeface="Cambria" panose="02040503050406030204" pitchFamily="18" charset="0"/>
              </a:rPr>
              <a:t>Tüm öğrencilerinize yönelik beklentilerinizin olumlu olduğunu sınıfınıza ifade edin.</a:t>
            </a:r>
          </a:p>
          <a:p>
            <a:pPr>
              <a:buSzPct val="150000"/>
              <a:buBlip>
                <a:blip r:embed="rId2"/>
              </a:buBlip>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a:effectLst>
                  <a:outerShdw blurRad="38100" dist="38100" dir="2700000" algn="tl">
                    <a:srgbClr val="000000">
                      <a:alpha val="43137"/>
                    </a:srgbClr>
                  </a:outerShdw>
                </a:effectLst>
                <a:latin typeface="Cambria" panose="02040503050406030204" pitchFamily="18" charset="0"/>
              </a:rPr>
              <a:t>  Herhangi bir nedene bağlı olmayan pekiştireçler kullanın. “Bu sınıfın öğretmeni olmaktan mutluyum.”</a:t>
            </a:r>
          </a:p>
          <a:p>
            <a:pPr>
              <a:buSzPct val="150000"/>
              <a:buBlip>
                <a:blip r:embed="rId2"/>
              </a:buBlip>
            </a:pPr>
            <a:endParaRPr lang="tr-TR" sz="2000" dirty="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000" dirty="0">
                <a:effectLst>
                  <a:outerShdw blurRad="38100" dist="38100" dir="2700000" algn="tl">
                    <a:srgbClr val="000000">
                      <a:alpha val="43137"/>
                    </a:srgbClr>
                  </a:outerShdw>
                </a:effectLst>
                <a:latin typeface="Cambria" panose="02040503050406030204" pitchFamily="18" charset="0"/>
              </a:rPr>
              <a:t>Yeni bir şey öğrenirken gösterdikleri çabayı teşvik edin.</a:t>
            </a:r>
            <a:endParaRPr lang="tr-TR" sz="20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6858" y="19472"/>
            <a:ext cx="9144000"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ctr"/>
            <a:r>
              <a:rPr lang="tr-TR" sz="2000" b="1" dirty="0" smtClean="0">
                <a:solidFill>
                  <a:schemeClr val="bg1"/>
                </a:solidFill>
                <a:latin typeface="Cambria" panose="02040503050406030204" pitchFamily="18" charset="0"/>
              </a:rPr>
              <a:t>OLUMLU DAVRANIŞ İÇİN SOMUT PEKİŞTİREÇ KULLANIMI </a:t>
            </a:r>
            <a:endParaRPr lang="tr-TR" sz="2000" b="1" dirty="0">
              <a:solidFill>
                <a:schemeClr val="bg1"/>
              </a:solidFill>
              <a:latin typeface="Cambria" panose="02040503050406030204" pitchFamily="18" charset="0"/>
            </a:endParaRPr>
          </a:p>
        </p:txBody>
      </p:sp>
      <p:sp>
        <p:nvSpPr>
          <p:cNvPr id="2" name="Dikdörtgen 1"/>
          <p:cNvSpPr/>
          <p:nvPr/>
        </p:nvSpPr>
        <p:spPr>
          <a:xfrm>
            <a:off x="467544" y="836712"/>
            <a:ext cx="8568952" cy="3046988"/>
          </a:xfrm>
          <a:prstGeom prst="rect">
            <a:avLst/>
          </a:prstGeom>
        </p:spPr>
        <p:txBody>
          <a:bodyPr wrap="square">
            <a:spAutoFit/>
          </a:bodyPr>
          <a:lstStyle/>
          <a:p>
            <a:pPr lvl="0"/>
            <a:r>
              <a:rPr lang="tr-TR" sz="2400" dirty="0">
                <a:effectLst>
                  <a:outerShdw blurRad="38100" dist="38100" dir="2700000" algn="tl">
                    <a:srgbClr val="000000">
                      <a:alpha val="43137"/>
                    </a:srgbClr>
                  </a:outerShdw>
                </a:effectLst>
                <a:latin typeface="Cambria" panose="02040503050406030204" pitchFamily="18" charset="0"/>
              </a:rPr>
              <a:t>Bazı davranışların ödüllendirilmesinde kullanılan soyut pekiştireçler öğrencinin güdülenmesinde yeterli olmayabilir. </a:t>
            </a:r>
            <a:endParaRPr lang="tr-TR" sz="2400" dirty="0" smtClean="0">
              <a:effectLst>
                <a:outerShdw blurRad="38100" dist="38100" dir="2700000" algn="tl">
                  <a:srgbClr val="000000">
                    <a:alpha val="43137"/>
                  </a:srgbClr>
                </a:outerShdw>
              </a:effectLst>
              <a:latin typeface="Cambria" panose="02040503050406030204" pitchFamily="18" charset="0"/>
            </a:endParaRPr>
          </a:p>
          <a:p>
            <a:pPr lvl="0"/>
            <a:endParaRPr lang="tr-TR" sz="2400" dirty="0" smtClean="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Bu durumlarda somut pekiştireç kullanımı tercih edilmesi gerekebilir</a:t>
            </a:r>
            <a:r>
              <a:rPr lang="tr-TR" sz="2400" dirty="0" smtClean="0">
                <a:effectLst>
                  <a:outerShdw blurRad="38100" dist="38100" dir="2700000" algn="tl">
                    <a:srgbClr val="000000">
                      <a:alpha val="43137"/>
                    </a:srgbClr>
                  </a:outerShdw>
                </a:effectLst>
                <a:latin typeface="Cambria" panose="02040503050406030204" pitchFamily="18" charset="0"/>
              </a:rPr>
              <a:t>.</a:t>
            </a: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Öğrencinin yaşına, ilgisine göre özel ödüller, yiyecek ödülleri, sembol ödüller </a:t>
            </a:r>
            <a:r>
              <a:rPr lang="tr-TR" sz="2400" dirty="0" err="1">
                <a:effectLst>
                  <a:outerShdw blurRad="38100" dist="38100" dir="2700000" algn="tl">
                    <a:srgbClr val="000000">
                      <a:alpha val="43137"/>
                    </a:srgbClr>
                  </a:outerShdw>
                </a:effectLst>
                <a:latin typeface="Cambria" panose="02040503050406030204" pitchFamily="18" charset="0"/>
              </a:rPr>
              <a:t>kullanılabilinir</a:t>
            </a:r>
            <a:r>
              <a:rPr lang="tr-TR" sz="2400" dirty="0" smtClean="0">
                <a:effectLst>
                  <a:outerShdw blurRad="38100" dist="38100" dir="2700000" algn="tl">
                    <a:srgbClr val="000000">
                      <a:alpha val="43137"/>
                    </a:srgbClr>
                  </a:outerShdw>
                </a:effectLst>
                <a:latin typeface="Cambria" panose="02040503050406030204" pitchFamily="18" charset="0"/>
              </a:rPr>
              <a:t>.</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İçerik Yer Tutucusu"/>
          <p:cNvSpPr txBox="1">
            <a:spLocks/>
          </p:cNvSpPr>
          <p:nvPr/>
        </p:nvSpPr>
        <p:spPr>
          <a:xfrm>
            <a:off x="251520" y="981463"/>
            <a:ext cx="8382000" cy="2210862"/>
          </a:xfrm>
          <a:prstGeom prst="rect">
            <a:avLst/>
          </a:prstGeom>
        </p:spPr>
        <p:txBody>
          <a:bodyPr vert="horz" lIns="0" tIns="0" rIns="0" bIns="0" rtlCol="0">
            <a:normAutofit/>
          </a:bodyPr>
          <a:lstStyle/>
          <a:p>
            <a:pPr marL="396875" marR="0" lvl="0" indent="-396875" algn="l" defTabSz="914363" rtl="0" eaLnBrk="1" fontAlgn="auto" latinLnBrk="0" hangingPunct="1">
              <a:lnSpc>
                <a:spcPct val="90000"/>
              </a:lnSpc>
              <a:spcBef>
                <a:spcPct val="20000"/>
              </a:spcBef>
              <a:spcAft>
                <a:spcPts val="0"/>
              </a:spcAft>
              <a:buClrTx/>
              <a:buSzTx/>
              <a:buFontTx/>
              <a:buNone/>
              <a:tabLst/>
              <a:defRPr/>
            </a:pPr>
            <a:r>
              <a:rPr kumimoji="0" lang="tr-TR" sz="3200" b="0" i="0" u="none" strike="noStrike" kern="1200" cap="none" spc="0" normalizeH="0" baseline="0" noProof="0" dirty="0" smtClean="0">
                <a:ln>
                  <a:noFill/>
                </a:ln>
                <a:solidFill>
                  <a:schemeClr val="tx1"/>
                </a:solidFill>
                <a:effectLst/>
                <a:uLnTx/>
                <a:uFillTx/>
                <a:latin typeface="+mn-lt"/>
                <a:ea typeface="+mn-ea"/>
                <a:cs typeface="+mn-cs"/>
              </a:rPr>
              <a:t>   </a:t>
            </a:r>
            <a:endParaRPr lang="tr-TR" sz="3200" dirty="0" smtClean="0">
              <a:latin typeface="+mn-lt"/>
            </a:endParaRPr>
          </a:p>
          <a:p>
            <a:pPr marL="396875" marR="0" lvl="0" indent="-396875" algn="l" defTabSz="914363" rtl="0" eaLnBrk="1" fontAlgn="auto" latinLnBrk="0" hangingPunct="1">
              <a:lnSpc>
                <a:spcPct val="90000"/>
              </a:lnSpc>
              <a:spcBef>
                <a:spcPct val="20000"/>
              </a:spcBef>
              <a:spcAft>
                <a:spcPts val="0"/>
              </a:spcAft>
              <a:buClrTx/>
              <a:buSzTx/>
              <a:buFontTx/>
              <a:buNone/>
              <a:tabLst/>
              <a:defRPr/>
            </a:pP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396875" marR="0" lvl="0" indent="-396875" algn="l" defTabSz="914363" rtl="0" eaLnBrk="1" fontAlgn="auto" latinLnBrk="0" hangingPunct="1">
              <a:lnSpc>
                <a:spcPct val="90000"/>
              </a:lnSpc>
              <a:spcBef>
                <a:spcPct val="20000"/>
              </a:spcBef>
              <a:spcAft>
                <a:spcPts val="0"/>
              </a:spcAft>
              <a:buClrTx/>
              <a:buSzTx/>
              <a:buFontTx/>
              <a:buNone/>
              <a:tabLst/>
              <a:defRPr/>
            </a:pPr>
            <a:endParaRPr lang="tr-TR" sz="3200" dirty="0" smtClean="0">
              <a:latin typeface="+mn-lt"/>
            </a:endParaRPr>
          </a:p>
          <a:p>
            <a:pPr marL="396875" marR="0" lvl="0" indent="-396875" algn="l" defTabSz="914363" rtl="0" eaLnBrk="1" fontAlgn="auto" latinLnBrk="0" hangingPunct="1">
              <a:lnSpc>
                <a:spcPct val="90000"/>
              </a:lnSpc>
              <a:spcBef>
                <a:spcPct val="20000"/>
              </a:spcBef>
              <a:spcAft>
                <a:spcPts val="0"/>
              </a:spcAft>
              <a:buClrTx/>
              <a:buSzTx/>
              <a:buFontTx/>
              <a:buNone/>
              <a:tabLst/>
              <a:defRPr/>
            </a:pP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5 Dikdörtgen"/>
          <p:cNvSpPr/>
          <p:nvPr/>
        </p:nvSpPr>
        <p:spPr>
          <a:xfrm>
            <a:off x="251520" y="191503"/>
            <a:ext cx="8424936" cy="6001643"/>
          </a:xfrm>
          <a:prstGeom prst="rect">
            <a:avLst/>
          </a:prstGeom>
        </p:spPr>
        <p:txBody>
          <a:bodyPr wrap="square">
            <a:spAutoFit/>
          </a:bodyPr>
          <a:lstStyle/>
          <a:p>
            <a:pPr>
              <a:buNone/>
            </a:pPr>
            <a:r>
              <a:rPr lang="tr-TR" sz="2400" b="1" dirty="0" smtClean="0">
                <a:solidFill>
                  <a:srgbClr val="FFFF00"/>
                </a:solidFill>
                <a:effectLst>
                  <a:outerShdw blurRad="38100" dist="38100" dir="2700000" algn="tl">
                    <a:srgbClr val="000000">
                      <a:alpha val="43137"/>
                    </a:srgbClr>
                  </a:outerShdw>
                </a:effectLst>
                <a:latin typeface="Cambria" panose="02040503050406030204" pitchFamily="18" charset="0"/>
              </a:rPr>
              <a:t>Somut  </a:t>
            </a:r>
            <a:r>
              <a:rPr lang="tr-TR" sz="2400" b="1" dirty="0" err="1" smtClean="0">
                <a:solidFill>
                  <a:srgbClr val="FFFF00"/>
                </a:solidFill>
                <a:effectLst>
                  <a:outerShdw blurRad="38100" dist="38100" dir="2700000" algn="tl">
                    <a:srgbClr val="000000">
                      <a:alpha val="43137"/>
                    </a:srgbClr>
                  </a:outerShdw>
                </a:effectLst>
                <a:latin typeface="Cambria" panose="02040503050406030204" pitchFamily="18" charset="0"/>
              </a:rPr>
              <a:t>pekiştireç</a:t>
            </a:r>
            <a:r>
              <a:rPr lang="tr-TR" sz="2400" b="1" dirty="0" smtClean="0">
                <a:solidFill>
                  <a:srgbClr val="FFFF00"/>
                </a:solidFill>
                <a:effectLst>
                  <a:outerShdw blurRad="38100" dist="38100" dir="2700000" algn="tl">
                    <a:srgbClr val="000000">
                      <a:alpha val="43137"/>
                    </a:srgbClr>
                  </a:outerShdw>
                </a:effectLst>
                <a:latin typeface="Cambria" panose="02040503050406030204" pitchFamily="18" charset="0"/>
              </a:rPr>
              <a:t> kullanımında dikkat edilmesi gereken noktalar; </a:t>
            </a:r>
          </a:p>
          <a:p>
            <a:pPr>
              <a:buNone/>
            </a:pPr>
            <a:endParaRPr lang="tr-TR" sz="2400" dirty="0" smtClean="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300" dirty="0" smtClean="0">
                <a:effectLst>
                  <a:outerShdw blurRad="38100" dist="38100" dir="2700000" algn="tl">
                    <a:srgbClr val="000000">
                      <a:alpha val="43137"/>
                    </a:srgbClr>
                  </a:outerShdw>
                </a:effectLst>
                <a:latin typeface="Cambria" panose="02040503050406030204" pitchFamily="18" charset="0"/>
              </a:rPr>
              <a:t>  Somut   </a:t>
            </a:r>
            <a:r>
              <a:rPr lang="tr-TR" sz="2300" dirty="0" err="1" smtClean="0">
                <a:effectLst>
                  <a:outerShdw blurRad="38100" dist="38100" dir="2700000" algn="tl">
                    <a:srgbClr val="000000">
                      <a:alpha val="43137"/>
                    </a:srgbClr>
                  </a:outerShdw>
                </a:effectLst>
                <a:latin typeface="Cambria" panose="02040503050406030204" pitchFamily="18" charset="0"/>
              </a:rPr>
              <a:t>pekiştireçleri</a:t>
            </a:r>
            <a:r>
              <a:rPr lang="tr-TR" sz="2300" dirty="0" smtClean="0">
                <a:effectLst>
                  <a:outerShdw blurRad="38100" dist="38100" dir="2700000" algn="tl">
                    <a:srgbClr val="000000">
                      <a:alpha val="43137"/>
                    </a:srgbClr>
                  </a:outerShdw>
                </a:effectLst>
                <a:latin typeface="Cambria" panose="02040503050406030204" pitchFamily="18" charset="0"/>
              </a:rPr>
              <a:t>  genel  davranışlar  için  değil  özel  olarak  hedeflenen  bir  amaç  başarıldığı  için  kullanın.</a:t>
            </a:r>
          </a:p>
          <a:p>
            <a:pPr>
              <a:buSzPct val="150000"/>
              <a:buBlip>
                <a:blip r:embed="rId2"/>
              </a:buBlip>
            </a:pPr>
            <a:endParaRPr lang="tr-TR" sz="2300" dirty="0" smtClean="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300" dirty="0" smtClean="0">
                <a:effectLst>
                  <a:outerShdw blurRad="38100" dist="38100" dir="2700000" algn="tl">
                    <a:srgbClr val="000000">
                      <a:alpha val="43137"/>
                    </a:srgbClr>
                  </a:outerShdw>
                </a:effectLst>
                <a:latin typeface="Cambria" panose="02040503050406030204" pitchFamily="18" charset="0"/>
              </a:rPr>
              <a:t>   Öğrencilere  başarıya  ulaşmayı  hedefleyecekleri  sosyal  ve  akademik  davranışlar  için  açıkça  ifade  edilmiş  hedefler  belirleyin.</a:t>
            </a:r>
          </a:p>
          <a:p>
            <a:pPr>
              <a:buSzPct val="150000"/>
              <a:buBlip>
                <a:blip r:embed="rId2"/>
              </a:buBlip>
            </a:pPr>
            <a:endParaRPr lang="tr-TR" sz="2300" dirty="0" smtClean="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300" dirty="0" smtClean="0">
                <a:effectLst>
                  <a:outerShdw blurRad="38100" dist="38100" dir="2700000" algn="tl">
                    <a:srgbClr val="000000">
                      <a:alpha val="43137"/>
                    </a:srgbClr>
                  </a:outerShdw>
                </a:effectLst>
                <a:latin typeface="Cambria" panose="02040503050406030204" pitchFamily="18" charset="0"/>
              </a:rPr>
              <a:t>Çocukların hedeflenen amaca ulaşmalarını kolaylaştırmak için küçük basamaklar oluşturun. Amacı çocuklar için ulaşılmaz bir hale getirmeyin. </a:t>
            </a:r>
          </a:p>
          <a:p>
            <a:pPr>
              <a:buSzPct val="150000"/>
              <a:buBlip>
                <a:blip r:embed="rId2"/>
              </a:buBlip>
            </a:pPr>
            <a:endParaRPr lang="tr-TR" sz="2300" dirty="0" smtClean="0">
              <a:effectLst>
                <a:outerShdw blurRad="38100" dist="38100" dir="2700000" algn="tl">
                  <a:srgbClr val="000000">
                    <a:alpha val="43137"/>
                  </a:srgbClr>
                </a:outerShdw>
              </a:effectLst>
              <a:latin typeface="Cambria" panose="02040503050406030204" pitchFamily="18" charset="0"/>
            </a:endParaRPr>
          </a:p>
          <a:p>
            <a:pPr>
              <a:buSzPct val="150000"/>
              <a:buBlip>
                <a:blip r:embed="rId2"/>
              </a:buBlip>
            </a:pPr>
            <a:r>
              <a:rPr lang="tr-TR" sz="2300" dirty="0" smtClean="0">
                <a:effectLst>
                  <a:outerShdw blurRad="38100" dist="38100" dir="2700000" algn="tl">
                    <a:srgbClr val="000000">
                      <a:alpha val="43137"/>
                    </a:srgbClr>
                  </a:outerShdw>
                </a:effectLst>
                <a:latin typeface="Cambria" panose="02040503050406030204" pitchFamily="18" charset="0"/>
              </a:rPr>
              <a:t>   Ödül  kazanmayı  gittikçe  zorlaştırın.Ödülün  elde  edilmesi  çocuk  için  çok  kolay  olmasın.</a:t>
            </a:r>
            <a:endParaRPr lang="tr-TR" sz="23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76672"/>
            <a:ext cx="8496944" cy="5318379"/>
          </a:xfrm>
        </p:spPr>
        <p:txBody>
          <a:bodyPr/>
          <a:lstStyle/>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İlk olarak sadece  bir veya iki hedef davranış belirleyin. Çocuklar için kafa karıştırıcı beklentiler ifade etmeyin.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Pahalı  olmayan  ve  doyurucu  niteliği  olmayan  ödüller  kullanın.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Çocuklara kendi ödüllerini seçme hakkı tanıyın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Günlük  olarak  kazanılabilecek  ödüller  koyun.Ödülü  alma  süresi  çocuk  için   çok  uzun  bir  süre  olmasın.</a:t>
            </a:r>
          </a:p>
          <a:p>
            <a:pPr marL="0" indent="0">
              <a:buSzPct val="150000"/>
              <a:buBlip>
                <a:blip r:embed="rId2"/>
              </a:buBlip>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smtClean="0">
                <a:effectLst>
                  <a:outerShdw blurRad="38100" dist="38100" dir="2700000" algn="tl">
                    <a:srgbClr val="000000">
                      <a:alpha val="43137"/>
                    </a:srgbClr>
                  </a:outerShdw>
                </a:effectLst>
                <a:latin typeface="Cambria" panose="02040503050406030204" pitchFamily="18" charset="0"/>
              </a:rPr>
              <a:t>    Özellikle  yaşı  küçük  çocuklarda  ödülün  hedef  davranıştan  hemen  sonra  verin.</a:t>
            </a:r>
          </a:p>
          <a:p>
            <a:pPr>
              <a:buNone/>
            </a:pPr>
            <a:endParaRPr lang="tr-TR" sz="2400" dirty="0" smtClean="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0" y="0"/>
            <a:ext cx="9144000"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ctr"/>
            <a:r>
              <a:rPr lang="tr-TR" sz="2000" b="1" dirty="0" smtClean="0">
                <a:solidFill>
                  <a:schemeClr val="bg1"/>
                </a:solidFill>
              </a:rPr>
              <a:t>GÖRMEZDEN GELME ve YÖNLENDİRME</a:t>
            </a:r>
            <a:endParaRPr lang="tr-TR" sz="2000" b="1" dirty="0">
              <a:solidFill>
                <a:schemeClr val="bg1"/>
              </a:solidFill>
            </a:endParaRPr>
          </a:p>
        </p:txBody>
      </p:sp>
      <p:sp>
        <p:nvSpPr>
          <p:cNvPr id="2" name="Dikdörtgen 1"/>
          <p:cNvSpPr/>
          <p:nvPr/>
        </p:nvSpPr>
        <p:spPr>
          <a:xfrm>
            <a:off x="359532" y="1052736"/>
            <a:ext cx="8424936" cy="3785652"/>
          </a:xfrm>
          <a:prstGeom prst="rect">
            <a:avLst/>
          </a:prstGeom>
        </p:spPr>
        <p:txBody>
          <a:bodyPr wrap="square">
            <a:spAutoFit/>
          </a:bodyPr>
          <a:lstStyle/>
          <a:p>
            <a:pPr lvl="0"/>
            <a:r>
              <a:rPr lang="tr-TR" sz="2400" dirty="0">
                <a:effectLst>
                  <a:outerShdw blurRad="38100" dist="38100" dir="2700000" algn="tl">
                    <a:srgbClr val="000000">
                      <a:alpha val="43137"/>
                    </a:srgbClr>
                  </a:outerShdw>
                </a:effectLst>
                <a:latin typeface="Cambria" panose="02040503050406030204" pitchFamily="18" charset="0"/>
              </a:rPr>
              <a:t>Görmezden gelmenin başarılı bir şekilde sonuçlanması, çocuğun başka olumlu davranışlara yönlendirilmesi ile mümkündür</a:t>
            </a:r>
            <a:r>
              <a:rPr lang="tr-TR" sz="2400" dirty="0" smtClean="0">
                <a:effectLst>
                  <a:outerShdw blurRad="38100" dist="38100" dir="2700000" algn="tl">
                    <a:srgbClr val="000000">
                      <a:alpha val="43137"/>
                    </a:srgbClr>
                  </a:outerShdw>
                </a:effectLst>
                <a:latin typeface="Cambria" panose="02040503050406030204" pitchFamily="18" charset="0"/>
              </a:rPr>
              <a:t>.</a:t>
            </a:r>
          </a:p>
          <a:p>
            <a:pPr lvl="0"/>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Bir davranışı  görmezden  gelmeye  çalışırken  davranışın  giderek  arttığını  ve  öğrenciyi  uyarmak  gereğini  hissederseniz  kısa  ve  sakin  bir  ifadeyle  “Sınıfın  içerisinde  ayakta  gezinmen  uygun  değil. Şimdi  sırana  dön  ve  okuma  parçasını  takip  etmeye  başla  lütfen.” gibi  bir uyarı  yapılabilir.</a:t>
            </a:r>
          </a:p>
          <a:p>
            <a:pPr lvl="0"/>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73093"/>
            <a:ext cx="8712968" cy="6684907"/>
          </a:xfrm>
        </p:spPr>
        <p:txBody>
          <a:bodyPr/>
          <a:lstStyle/>
          <a:p>
            <a:pPr marL="0" indent="0">
              <a:buNone/>
            </a:pPr>
            <a:r>
              <a:rPr lang="tr-TR" sz="2400" b="1" dirty="0" smtClean="0">
                <a:solidFill>
                  <a:srgbClr val="FFFF00"/>
                </a:solidFill>
                <a:latin typeface="Cambria" panose="02040503050406030204" pitchFamily="18" charset="0"/>
              </a:rPr>
              <a:t>Görmezden  gelme  ile ilgili  bazı  önemli  noktalar; </a:t>
            </a:r>
          </a:p>
          <a:p>
            <a:pPr marL="0" indent="0">
              <a:buNone/>
            </a:pPr>
            <a:endParaRPr lang="tr-TR" sz="1400" b="1" dirty="0" smtClean="0">
              <a:solidFill>
                <a:srgbClr val="FFFF00"/>
              </a:solidFill>
              <a:latin typeface="Cambria" panose="02040503050406030204" pitchFamily="18" charset="0"/>
            </a:endParaRPr>
          </a:p>
          <a:p>
            <a:pPr marL="0" indent="0">
              <a:buSzPct val="150000"/>
              <a:buBlip>
                <a:blip r:embed="rId2"/>
              </a:buBlip>
            </a:pPr>
            <a:r>
              <a:rPr lang="tr-TR" sz="2100" dirty="0" smtClean="0">
                <a:latin typeface="Cambria" panose="02040503050406030204" pitchFamily="18" charset="0"/>
              </a:rPr>
              <a:t>Görmezden  gelme  düşük  düzeyde  rahatsız  edici  davranışlarda  etkilidir.</a:t>
            </a:r>
          </a:p>
          <a:p>
            <a:pPr marL="0" indent="0">
              <a:buSzPct val="150000"/>
              <a:buBlip>
                <a:blip r:embed="rId2"/>
              </a:buBlip>
            </a:pPr>
            <a:endParaRPr lang="tr-TR" sz="2100" dirty="0" smtClean="0">
              <a:latin typeface="Cambria" panose="02040503050406030204" pitchFamily="18" charset="0"/>
            </a:endParaRPr>
          </a:p>
          <a:p>
            <a:pPr marL="0" indent="0">
              <a:buSzPct val="150000"/>
              <a:buBlip>
                <a:blip r:embed="rId2"/>
              </a:buBlip>
            </a:pPr>
            <a:r>
              <a:rPr lang="tr-TR" sz="2100" dirty="0" smtClean="0">
                <a:latin typeface="Cambria" panose="02040503050406030204" pitchFamily="18" charset="0"/>
              </a:rPr>
              <a:t>Çocuk  dikkat  çekmeye  yönelik  davranışını  sonlandırır  sonlandırmaz  hemen  ilginizi  çocuğa  yönlendirin  ve  olumlu  davranışı  için  onu  pekiştirin.</a:t>
            </a:r>
          </a:p>
          <a:p>
            <a:pPr marL="0" indent="0">
              <a:buSzPct val="150000"/>
              <a:buBlip>
                <a:blip r:embed="rId2"/>
              </a:buBlip>
            </a:pPr>
            <a:endParaRPr lang="tr-TR" sz="2100" dirty="0" smtClean="0">
              <a:latin typeface="Cambria" panose="02040503050406030204" pitchFamily="18" charset="0"/>
            </a:endParaRPr>
          </a:p>
          <a:p>
            <a:pPr marL="0" indent="0">
              <a:buSzPct val="150000"/>
              <a:buBlip>
                <a:blip r:embed="rId2"/>
              </a:buBlip>
            </a:pPr>
            <a:r>
              <a:rPr lang="tr-TR" sz="2100" dirty="0" smtClean="0">
                <a:latin typeface="Cambria" panose="02040503050406030204" pitchFamily="18" charset="0"/>
              </a:rPr>
              <a:t>Sistematik  olarak  görmezden  geldiğiniz  davranışlar  sınırlı  sayıda  olsun.</a:t>
            </a:r>
          </a:p>
          <a:p>
            <a:pPr marL="0" indent="0">
              <a:buSzPct val="150000"/>
              <a:buBlip>
                <a:blip r:embed="rId2"/>
              </a:buBlip>
            </a:pPr>
            <a:endParaRPr lang="tr-TR" sz="2100" dirty="0" smtClean="0">
              <a:latin typeface="Cambria" panose="02040503050406030204" pitchFamily="18" charset="0"/>
            </a:endParaRPr>
          </a:p>
          <a:p>
            <a:pPr marL="0" indent="0">
              <a:buSzPct val="150000"/>
              <a:buBlip>
                <a:blip r:embed="rId2"/>
              </a:buBlip>
            </a:pPr>
            <a:r>
              <a:rPr lang="tr-TR" sz="2100" dirty="0" smtClean="0">
                <a:latin typeface="Cambria" panose="02040503050406030204" pitchFamily="18" charset="0"/>
              </a:rPr>
              <a:t>Yalnızca öğretmen değil,  sınıftaki tüm öğrencilerin görmezden gelmeyi öğrenmeleri gerekmektedir. </a:t>
            </a:r>
          </a:p>
          <a:p>
            <a:pPr marL="0" indent="0">
              <a:buSzPct val="150000"/>
              <a:buBlip>
                <a:blip r:embed="rId2"/>
              </a:buBlip>
            </a:pPr>
            <a:endParaRPr lang="tr-TR" sz="2100" dirty="0" smtClean="0">
              <a:latin typeface="Cambria" panose="02040503050406030204" pitchFamily="18" charset="0"/>
            </a:endParaRPr>
          </a:p>
          <a:p>
            <a:pPr marL="0" indent="0">
              <a:buSzPct val="150000"/>
              <a:buBlip>
                <a:blip r:embed="rId2"/>
              </a:buBlip>
            </a:pPr>
            <a:r>
              <a:rPr lang="tr-TR" sz="2100" dirty="0" smtClean="0">
                <a:latin typeface="Cambria" panose="02040503050406030204" pitchFamily="18" charset="0"/>
              </a:rPr>
              <a:t>Çocukta içe kapanma gibi duygusal problemlere işaret eden davranışları asla görmezden gelmeyin.</a:t>
            </a:r>
          </a:p>
          <a:p>
            <a:pPr marL="0" indent="0">
              <a:buSzPct val="150000"/>
              <a:buBlip>
                <a:blip r:embed="rId2"/>
              </a:buBlip>
            </a:pPr>
            <a:endParaRPr lang="tr-TR" sz="2100" dirty="0" smtClean="0">
              <a:latin typeface="Cambria" panose="02040503050406030204" pitchFamily="18" charset="0"/>
            </a:endParaRPr>
          </a:p>
          <a:p>
            <a:pPr marL="0" indent="0">
              <a:buSzPct val="150000"/>
              <a:buBlip>
                <a:blip r:embed="rId2"/>
              </a:buBlip>
            </a:pPr>
            <a:r>
              <a:rPr lang="tr-TR" sz="2100" dirty="0" smtClean="0">
                <a:latin typeface="Cambria" panose="02040503050406030204" pitchFamily="18" charset="0"/>
              </a:rPr>
              <a:t>Yönlendirme için kırmız-yeşil kart kullanımı gibi sözel olmayan görsel ipuçları da kullanabilirsiniz.</a:t>
            </a: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0"/>
            <a:ext cx="9144000" cy="40011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tr-TR" sz="2000" b="1" dirty="0" smtClean="0">
                <a:solidFill>
                  <a:schemeClr val="bg1"/>
                </a:solidFill>
                <a:latin typeface="Cambria" panose="02040503050406030204" pitchFamily="18" charset="0"/>
              </a:rPr>
              <a:t>PROBLEM DAVRANIŞLA BAŞA ÇIKMA</a:t>
            </a:r>
            <a:endParaRPr lang="tr-TR" sz="2000" b="1" dirty="0">
              <a:solidFill>
                <a:schemeClr val="bg1"/>
              </a:solidFill>
              <a:latin typeface="Cambria" panose="02040503050406030204" pitchFamily="18" charset="0"/>
            </a:endParaRPr>
          </a:p>
        </p:txBody>
      </p:sp>
      <p:sp>
        <p:nvSpPr>
          <p:cNvPr id="2" name="Dikdörtgen 1"/>
          <p:cNvSpPr/>
          <p:nvPr/>
        </p:nvSpPr>
        <p:spPr>
          <a:xfrm>
            <a:off x="251520" y="908720"/>
            <a:ext cx="8496944" cy="4893647"/>
          </a:xfrm>
          <a:prstGeom prst="rect">
            <a:avLst/>
          </a:prstGeom>
        </p:spPr>
        <p:txBody>
          <a:bodyPr wrap="square">
            <a:spAutoFit/>
          </a:bodyPr>
          <a:lstStyle/>
          <a:p>
            <a:pPr marL="0" indent="0">
              <a:buNone/>
            </a:pPr>
            <a:r>
              <a:rPr lang="tr-TR" sz="2400" dirty="0">
                <a:effectLst>
                  <a:outerShdw blurRad="38100" dist="38100" dir="2700000" algn="tl">
                    <a:srgbClr val="000000">
                      <a:alpha val="43137"/>
                    </a:srgbClr>
                  </a:outerShdw>
                </a:effectLst>
                <a:latin typeface="Cambria" panose="02040503050406030204" pitchFamily="18" charset="0"/>
              </a:rPr>
              <a:t>Bir çocuk, bir  arkadaşına  vurma, acı  verecek  biçimde  arkadaşını  itme,  eşyaları  yere  atma  gibi  ağır  agresif  davranışlar gösterdiğinde;</a:t>
            </a:r>
          </a:p>
          <a:p>
            <a:pPr marL="0" indent="0">
              <a:buNone/>
            </a:pPr>
            <a:endParaRPr lang="tr-TR" sz="2400" dirty="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a:effectLst>
                  <a:outerShdw blurRad="38100" dist="38100" dir="2700000" algn="tl">
                    <a:srgbClr val="000000">
                      <a:alpha val="43137"/>
                    </a:srgbClr>
                  </a:outerShdw>
                </a:effectLst>
                <a:latin typeface="Cambria" panose="02040503050406030204" pitchFamily="18" charset="0"/>
              </a:rPr>
              <a:t> Agresif davranışların asla </a:t>
            </a:r>
            <a:r>
              <a:rPr lang="tr-TR" sz="2400" dirty="0" err="1">
                <a:effectLst>
                  <a:outerShdw blurRad="38100" dist="38100" dir="2700000" algn="tl">
                    <a:srgbClr val="000000">
                      <a:alpha val="43137"/>
                    </a:srgbClr>
                  </a:outerShdw>
                </a:effectLst>
                <a:latin typeface="Cambria" panose="02040503050406030204" pitchFamily="18" charset="0"/>
              </a:rPr>
              <a:t>tolere</a:t>
            </a:r>
            <a:r>
              <a:rPr lang="tr-TR" sz="2400" dirty="0">
                <a:effectLst>
                  <a:outerShdw blurRad="38100" dist="38100" dir="2700000" algn="tl">
                    <a:srgbClr val="000000">
                      <a:alpha val="43137"/>
                    </a:srgbClr>
                  </a:outerShdw>
                </a:effectLst>
                <a:latin typeface="Cambria" panose="02040503050406030204" pitchFamily="18" charset="0"/>
              </a:rPr>
              <a:t> edilmeyeceğini mesajını açık biçimde verilmelidir.</a:t>
            </a:r>
          </a:p>
          <a:p>
            <a:pPr marL="0" indent="0">
              <a:buSzPct val="150000"/>
              <a:buBlip>
                <a:blip r:embed="rId2"/>
              </a:buBlip>
            </a:pPr>
            <a:endParaRPr lang="tr-TR" sz="2400" dirty="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a:effectLst>
                  <a:outerShdw blurRad="38100" dist="38100" dir="2700000" algn="tl">
                    <a:srgbClr val="000000">
                      <a:alpha val="43137"/>
                    </a:srgbClr>
                  </a:outerShdw>
                </a:effectLst>
                <a:latin typeface="Cambria" panose="02040503050406030204" pitchFamily="18" charset="0"/>
              </a:rPr>
              <a:t> Uygulanacak ceza, problemin hemen ardından uygulanmalı</a:t>
            </a:r>
          </a:p>
          <a:p>
            <a:pPr marL="0" indent="0">
              <a:buSzPct val="150000"/>
              <a:buBlip>
                <a:blip r:embed="rId2"/>
              </a:buBlip>
            </a:pPr>
            <a:endParaRPr lang="tr-TR" sz="2400" dirty="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a:effectLst>
                  <a:outerShdw blurRad="38100" dist="38100" dir="2700000" algn="tl">
                    <a:srgbClr val="000000">
                      <a:alpha val="43137"/>
                    </a:srgbClr>
                  </a:outerShdw>
                </a:effectLst>
                <a:latin typeface="Cambria" panose="02040503050406030204" pitchFamily="18" charset="0"/>
              </a:rPr>
              <a:t> Asla fiziksel şiddet içermemeli</a:t>
            </a:r>
          </a:p>
          <a:p>
            <a:pPr marL="0" indent="0">
              <a:buSzPct val="150000"/>
              <a:buBlip>
                <a:blip r:embed="rId2"/>
              </a:buBlip>
            </a:pPr>
            <a:endParaRPr lang="tr-TR" sz="2400" dirty="0">
              <a:effectLst>
                <a:outerShdw blurRad="38100" dist="38100" dir="2700000" algn="tl">
                  <a:srgbClr val="000000">
                    <a:alpha val="43137"/>
                  </a:srgbClr>
                </a:outerShdw>
              </a:effectLst>
              <a:latin typeface="Cambria" panose="02040503050406030204" pitchFamily="18" charset="0"/>
            </a:endParaRPr>
          </a:p>
          <a:p>
            <a:pPr marL="0" indent="0">
              <a:buSzPct val="150000"/>
              <a:buBlip>
                <a:blip r:embed="rId2"/>
              </a:buBlip>
            </a:pPr>
            <a:r>
              <a:rPr lang="tr-TR" sz="2400" dirty="0">
                <a:effectLst>
                  <a:outerShdw blurRad="38100" dist="38100" dir="2700000" algn="tl">
                    <a:srgbClr val="000000">
                      <a:alpha val="43137"/>
                    </a:srgbClr>
                  </a:outerShdw>
                </a:effectLst>
                <a:latin typeface="Cambria" panose="02040503050406030204" pitchFamily="18" charset="0"/>
              </a:rPr>
              <a:t> Çocuğa yaptığı davranışın neden yanlış olduğu kısaca anlatılmalı.</a:t>
            </a: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76672"/>
            <a:ext cx="8280920" cy="5262979"/>
          </a:xfrm>
          <a:prstGeom prst="rect">
            <a:avLst/>
          </a:prstGeom>
        </p:spPr>
        <p:txBody>
          <a:bodyPr wrap="square">
            <a:spAutoFit/>
          </a:bodyPr>
          <a:lstStyle/>
          <a:p>
            <a:pPr lvl="0"/>
            <a:r>
              <a:rPr lang="tr-TR" sz="2400" dirty="0" smtClean="0">
                <a:effectLst>
                  <a:outerShdw blurRad="38100" dist="38100" dir="2700000" algn="tl">
                    <a:srgbClr val="000000">
                      <a:alpha val="43137"/>
                    </a:srgbClr>
                  </a:outerShdw>
                </a:effectLst>
                <a:latin typeface="Cambria" panose="02040503050406030204" pitchFamily="18" charset="0"/>
              </a:rPr>
              <a:t>Ağır bir problem davranışla başa çıkma konusunda  </a:t>
            </a:r>
            <a:r>
              <a:rPr lang="tr-TR" sz="2400" dirty="0">
                <a:effectLst>
                  <a:outerShdw blurRad="38100" dist="38100" dir="2700000" algn="tl">
                    <a:srgbClr val="000000">
                      <a:alpha val="43137"/>
                    </a:srgbClr>
                  </a:outerShdw>
                </a:effectLst>
                <a:latin typeface="Cambria" panose="02040503050406030204" pitchFamily="18" charset="0"/>
              </a:rPr>
              <a:t>öğretmenlerin </a:t>
            </a:r>
            <a:r>
              <a:rPr lang="tr-TR" sz="2400" dirty="0" smtClean="0">
                <a:effectLst>
                  <a:outerShdw blurRad="38100" dist="38100" dir="2700000" algn="tl">
                    <a:srgbClr val="000000">
                      <a:alpha val="43137"/>
                    </a:srgbClr>
                  </a:outerShdw>
                </a:effectLst>
                <a:latin typeface="Cambria" panose="02040503050406030204" pitchFamily="18" charset="0"/>
              </a:rPr>
              <a:t>göz </a:t>
            </a:r>
            <a:r>
              <a:rPr lang="tr-TR" sz="2400" dirty="0">
                <a:effectLst>
                  <a:outerShdw blurRad="38100" dist="38100" dir="2700000" algn="tl">
                    <a:srgbClr val="000000">
                      <a:alpha val="43137"/>
                    </a:srgbClr>
                  </a:outerShdw>
                </a:effectLst>
                <a:latin typeface="Cambria" panose="02040503050406030204" pitchFamily="18" charset="0"/>
              </a:rPr>
              <a:t>önüne </a:t>
            </a:r>
            <a:r>
              <a:rPr lang="tr-TR" sz="2400" dirty="0" smtClean="0">
                <a:effectLst>
                  <a:outerShdw blurRad="38100" dist="38100" dir="2700000" algn="tl">
                    <a:srgbClr val="000000">
                      <a:alpha val="43137"/>
                    </a:srgbClr>
                  </a:outerShdw>
                </a:effectLst>
                <a:latin typeface="Cambria" panose="02040503050406030204" pitchFamily="18" charset="0"/>
              </a:rPr>
              <a:t>alması gereken önemli noktalardan  </a:t>
            </a:r>
            <a:r>
              <a:rPr lang="tr-TR" sz="2400" dirty="0">
                <a:effectLst>
                  <a:outerShdw blurRad="38100" dist="38100" dir="2700000" algn="tl">
                    <a:srgbClr val="000000">
                      <a:alpha val="43137"/>
                    </a:srgbClr>
                  </a:outerShdw>
                </a:effectLst>
                <a:latin typeface="Cambria" panose="02040503050406030204" pitchFamily="18" charset="0"/>
              </a:rPr>
              <a:t>birisi </a:t>
            </a:r>
            <a:r>
              <a:rPr lang="tr-TR" sz="2400" dirty="0" smtClean="0">
                <a:effectLst>
                  <a:outerShdw blurRad="38100" dist="38100" dir="2700000" algn="tl">
                    <a:srgbClr val="000000">
                      <a:alpha val="43137"/>
                    </a:srgbClr>
                  </a:outerShdw>
                </a:effectLst>
                <a:latin typeface="Cambria" panose="02040503050406030204" pitchFamily="18" charset="0"/>
              </a:rPr>
              <a:t>ceza bittikten sonra çocuk ile problem hakkında  ayrıntılı </a:t>
            </a:r>
            <a:r>
              <a:rPr lang="tr-TR" sz="2400" dirty="0">
                <a:effectLst>
                  <a:outerShdw blurRad="38100" dist="38100" dir="2700000" algn="tl">
                    <a:srgbClr val="000000">
                      <a:alpha val="43137"/>
                    </a:srgbClr>
                  </a:outerShdw>
                </a:effectLst>
                <a:latin typeface="Cambria" panose="02040503050406030204" pitchFamily="18" charset="0"/>
              </a:rPr>
              <a:t>olarak </a:t>
            </a:r>
            <a:r>
              <a:rPr lang="tr-TR" sz="2400" dirty="0" smtClean="0">
                <a:effectLst>
                  <a:outerShdw blurRad="38100" dist="38100" dir="2700000" algn="tl">
                    <a:srgbClr val="000000">
                      <a:alpha val="43137"/>
                    </a:srgbClr>
                  </a:outerShdw>
                </a:effectLst>
                <a:latin typeface="Cambria" panose="02040503050406030204" pitchFamily="18" charset="0"/>
              </a:rPr>
              <a:t>konuşmak ve tekrar olumlu öğretmen-öğrenci </a:t>
            </a:r>
            <a:r>
              <a:rPr lang="tr-TR" sz="2400" dirty="0">
                <a:effectLst>
                  <a:outerShdw blurRad="38100" dist="38100" dir="2700000" algn="tl">
                    <a:srgbClr val="000000">
                      <a:alpha val="43137"/>
                    </a:srgbClr>
                  </a:outerShdw>
                </a:effectLst>
                <a:latin typeface="Cambria" panose="02040503050406030204" pitchFamily="18" charset="0"/>
              </a:rPr>
              <a:t>ilişkisine </a:t>
            </a:r>
            <a:r>
              <a:rPr lang="tr-TR" sz="2400" dirty="0" smtClean="0">
                <a:effectLst>
                  <a:outerShdw blurRad="38100" dist="38100" dir="2700000" algn="tl">
                    <a:srgbClr val="000000">
                      <a:alpha val="43137"/>
                    </a:srgbClr>
                  </a:outerShdw>
                </a:effectLst>
                <a:latin typeface="Cambria" panose="02040503050406030204" pitchFamily="18" charset="0"/>
              </a:rPr>
              <a:t>geri dönebilmektir</a:t>
            </a:r>
            <a:r>
              <a:rPr lang="tr-TR" sz="2400" dirty="0">
                <a:effectLst>
                  <a:outerShdw blurRad="38100" dist="38100" dir="2700000" algn="tl">
                    <a:srgbClr val="000000">
                      <a:alpha val="43137"/>
                    </a:srgbClr>
                  </a:outerShdw>
                </a:effectLst>
                <a:latin typeface="Cambria" panose="02040503050406030204" pitchFamily="18" charset="0"/>
              </a:rPr>
              <a:t>. </a:t>
            </a:r>
          </a:p>
          <a:p>
            <a:pPr lvl="0"/>
            <a:endParaRPr lang="tr-TR" sz="2400" dirty="0">
              <a:effectLst>
                <a:outerShdw blurRad="38100" dist="38100" dir="2700000" algn="tl">
                  <a:srgbClr val="000000">
                    <a:alpha val="43137"/>
                  </a:srgbClr>
                </a:outerShdw>
              </a:effectLst>
              <a:latin typeface="Cambria" panose="02040503050406030204" pitchFamily="18" charset="0"/>
            </a:endParaRPr>
          </a:p>
          <a:p>
            <a:pPr lvl="0"/>
            <a:r>
              <a:rPr lang="tr-TR" sz="2400" b="1" dirty="0">
                <a:effectLst>
                  <a:outerShdw blurRad="38100" dist="38100" dir="2700000" algn="tl">
                    <a:srgbClr val="000000">
                      <a:alpha val="43137"/>
                    </a:srgbClr>
                  </a:outerShdw>
                </a:effectLst>
                <a:latin typeface="Cambria" panose="02040503050406030204" pitchFamily="18" charset="0"/>
              </a:rPr>
              <a:t>Bunun için yapılabilecek  bazı öğretmen tutumları; </a:t>
            </a:r>
          </a:p>
          <a:p>
            <a:pPr marL="342900" lvl="0" indent="-342900">
              <a:buClr>
                <a:srgbClr val="FFFF00"/>
              </a:buClr>
              <a:buFont typeface="Wingdings" panose="05000000000000000000" pitchFamily="2" charset="2"/>
              <a:buChar char="q"/>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342900" lvl="0" indent="-342900">
              <a:buClr>
                <a:srgbClr val="FFFF00"/>
              </a:buClr>
              <a:buFont typeface="Wingdings" panose="05000000000000000000" pitchFamily="2" charset="2"/>
              <a:buChar char="q"/>
            </a:pPr>
            <a:r>
              <a:rPr lang="tr-TR" sz="2400" dirty="0" smtClean="0">
                <a:effectLst>
                  <a:outerShdw blurRad="38100" dist="38100" dir="2700000" algn="tl">
                    <a:srgbClr val="000000">
                      <a:alpha val="43137"/>
                    </a:srgbClr>
                  </a:outerShdw>
                </a:effectLst>
                <a:latin typeface="Cambria" panose="02040503050406030204" pitchFamily="18" charset="0"/>
              </a:rPr>
              <a:t>Çocukla </a:t>
            </a:r>
            <a:r>
              <a:rPr lang="tr-TR" sz="2400" dirty="0">
                <a:effectLst>
                  <a:outerShdw blurRad="38100" dist="38100" dir="2700000" algn="tl">
                    <a:srgbClr val="000000">
                      <a:alpha val="43137"/>
                    </a:srgbClr>
                  </a:outerShdw>
                </a:effectLst>
                <a:latin typeface="Cambria" panose="02040503050406030204" pitchFamily="18" charset="0"/>
              </a:rPr>
              <a:t>cezadan sonra olay hakkında yapıcı bir şekilde konuşmak.</a:t>
            </a:r>
          </a:p>
          <a:p>
            <a:pPr marL="342900" lvl="0" indent="-342900">
              <a:buClr>
                <a:srgbClr val="FFFF00"/>
              </a:buClr>
              <a:buFont typeface="Wingdings" panose="05000000000000000000" pitchFamily="2" charset="2"/>
              <a:buChar char="q"/>
            </a:pPr>
            <a:endParaRPr lang="tr-TR" sz="2400" dirty="0">
              <a:effectLst>
                <a:outerShdw blurRad="38100" dist="38100" dir="2700000" algn="tl">
                  <a:srgbClr val="000000">
                    <a:alpha val="43137"/>
                  </a:srgbClr>
                </a:outerShdw>
              </a:effectLst>
              <a:latin typeface="Cambria" panose="02040503050406030204" pitchFamily="18" charset="0"/>
            </a:endParaRPr>
          </a:p>
          <a:p>
            <a:pPr marL="342900" lvl="0" indent="-342900">
              <a:buClr>
                <a:srgbClr val="FFFF00"/>
              </a:buClr>
              <a:buFont typeface="Wingdings" panose="05000000000000000000" pitchFamily="2" charset="2"/>
              <a:buChar char="q"/>
            </a:pPr>
            <a:r>
              <a:rPr lang="tr-TR" sz="2400" dirty="0" smtClean="0">
                <a:effectLst>
                  <a:outerShdw blurRad="38100" dist="38100" dir="2700000" algn="tl">
                    <a:srgbClr val="000000">
                      <a:alpha val="43137"/>
                    </a:srgbClr>
                  </a:outerShdw>
                </a:effectLst>
                <a:latin typeface="Cambria" panose="02040503050406030204" pitchFamily="18" charset="0"/>
              </a:rPr>
              <a:t>Çocukla</a:t>
            </a:r>
            <a:r>
              <a:rPr lang="tr-TR" sz="2400" dirty="0">
                <a:effectLst>
                  <a:outerShdw blurRad="38100" dist="38100" dir="2700000" algn="tl">
                    <a:srgbClr val="000000">
                      <a:alpha val="43137"/>
                    </a:srgbClr>
                  </a:outerShdw>
                </a:effectLst>
                <a:latin typeface="Cambria" panose="02040503050406030204" pitchFamily="18" charset="0"/>
              </a:rPr>
              <a:t>, problemi çözecek </a:t>
            </a:r>
            <a:r>
              <a:rPr lang="tr-TR" sz="2400" dirty="0" err="1">
                <a:effectLst>
                  <a:outerShdw blurRad="38100" dist="38100" dir="2700000" algn="tl">
                    <a:srgbClr val="000000">
                      <a:alpha val="43137"/>
                    </a:srgbClr>
                  </a:outerShdw>
                </a:effectLst>
                <a:latin typeface="Cambria" panose="02040503050406030204" pitchFamily="18" charset="0"/>
              </a:rPr>
              <a:t>altenatif</a:t>
            </a:r>
            <a:r>
              <a:rPr lang="tr-TR" sz="2400" dirty="0">
                <a:effectLst>
                  <a:outerShdw blurRad="38100" dist="38100" dir="2700000" algn="tl">
                    <a:srgbClr val="000000">
                      <a:alpha val="43137"/>
                    </a:srgbClr>
                  </a:outerShdw>
                </a:effectLst>
                <a:latin typeface="Cambria" panose="02040503050406030204" pitchFamily="18" charset="0"/>
              </a:rPr>
              <a:t> yolları tartışmak,</a:t>
            </a:r>
          </a:p>
          <a:p>
            <a:pPr marL="342900" lvl="0" indent="-342900">
              <a:buClr>
                <a:srgbClr val="FFFF00"/>
              </a:buClr>
              <a:buFont typeface="Wingdings" panose="05000000000000000000" pitchFamily="2" charset="2"/>
              <a:buChar char="q"/>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342900" lvl="0" indent="-342900">
              <a:buClr>
                <a:srgbClr val="FFFF00"/>
              </a:buClr>
              <a:buFont typeface="Wingdings" panose="05000000000000000000" pitchFamily="2" charset="2"/>
              <a:buChar char="q"/>
            </a:pPr>
            <a:r>
              <a:rPr lang="tr-TR" sz="2400" dirty="0" smtClean="0">
                <a:effectLst>
                  <a:outerShdw blurRad="38100" dist="38100" dir="2700000" algn="tl">
                    <a:srgbClr val="000000">
                      <a:alpha val="43137"/>
                    </a:srgbClr>
                  </a:outerShdw>
                </a:effectLst>
                <a:latin typeface="Cambria" panose="02040503050406030204" pitchFamily="18" charset="0"/>
              </a:rPr>
              <a:t>Çocuğa </a:t>
            </a:r>
            <a:r>
              <a:rPr lang="tr-TR" sz="2400" dirty="0">
                <a:effectLst>
                  <a:outerShdw blurRad="38100" dist="38100" dir="2700000" algn="tl">
                    <a:srgbClr val="000000">
                      <a:alpha val="43137"/>
                    </a:srgbClr>
                  </a:outerShdw>
                </a:effectLst>
                <a:latin typeface="Cambria" panose="02040503050406030204" pitchFamily="18" charset="0"/>
              </a:rPr>
              <a:t>olumlu beklentilerinizi açıklamak  vb.</a:t>
            </a: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0"/>
            <a:ext cx="9144000" cy="40011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tr-TR" sz="2000" b="1" dirty="0" smtClean="0">
                <a:solidFill>
                  <a:schemeClr val="bg1"/>
                </a:solidFill>
              </a:rPr>
              <a:t>SOSYAL BECERİ ÖĞRETİMİ</a:t>
            </a:r>
            <a:endParaRPr lang="tr-TR" sz="2000" b="1" dirty="0">
              <a:solidFill>
                <a:schemeClr val="bg1"/>
              </a:solidFill>
            </a:endParaRPr>
          </a:p>
        </p:txBody>
      </p:sp>
      <p:sp>
        <p:nvSpPr>
          <p:cNvPr id="2" name="Dikdörtgen 1"/>
          <p:cNvSpPr/>
          <p:nvPr/>
        </p:nvSpPr>
        <p:spPr>
          <a:xfrm>
            <a:off x="251520" y="764704"/>
            <a:ext cx="8208912" cy="5632311"/>
          </a:xfrm>
          <a:prstGeom prst="rect">
            <a:avLst/>
          </a:prstGeom>
        </p:spPr>
        <p:txBody>
          <a:bodyPr wrap="square">
            <a:spAutoFit/>
          </a:bodyPr>
          <a:lstStyle/>
          <a:p>
            <a:pPr lvl="0"/>
            <a:r>
              <a:rPr lang="tr-TR" sz="2400" dirty="0">
                <a:effectLst>
                  <a:outerShdw blurRad="38100" dist="38100" dir="2700000" algn="tl">
                    <a:srgbClr val="000000">
                      <a:alpha val="43137"/>
                    </a:srgbClr>
                  </a:outerShdw>
                </a:effectLst>
                <a:latin typeface="Cambria" panose="02040503050406030204" pitchFamily="18" charset="0"/>
              </a:rPr>
              <a:t>Duygu  davranış  bozuklukları   olan  çocuklar  duygularını  açıklama,  grup  etkinliklerine  katılma,  başarısızlığı  yenilgiyi  ya da  eleştiriyi  yapıcı  bir  biçimde  kabul  etme  gibi  pek  çok  problemler  </a:t>
            </a:r>
            <a:r>
              <a:rPr lang="tr-TR" sz="2400" dirty="0" smtClean="0">
                <a:effectLst>
                  <a:outerShdw blurRad="38100" dist="38100" dir="2700000" algn="tl">
                    <a:srgbClr val="000000">
                      <a:alpha val="43137"/>
                    </a:srgbClr>
                  </a:outerShdw>
                </a:effectLst>
                <a:latin typeface="Cambria" panose="02040503050406030204" pitchFamily="18" charset="0"/>
              </a:rPr>
              <a:t>sergilerler</a:t>
            </a:r>
          </a:p>
          <a:p>
            <a:pPr lvl="0"/>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Bu  çocuklar  olumlu  sosyal  becerilerinin  eksikliği  ve  saldırgan  problem  çözme  stratejilerine aşırı  bağımlılık  nedeniyle de  sıklıkla  akran  reddine  maruz  kalırlar</a:t>
            </a:r>
            <a:r>
              <a:rPr lang="tr-TR" sz="2400" dirty="0" smtClean="0">
                <a:effectLst>
                  <a:outerShdw blurRad="38100" dist="38100" dir="2700000" algn="tl">
                    <a:srgbClr val="000000">
                      <a:alpha val="43137"/>
                    </a:srgbClr>
                  </a:outerShdw>
                </a:effectLst>
                <a:latin typeface="Cambria" panose="02040503050406030204" pitchFamily="18" charset="0"/>
              </a:rPr>
              <a:t>.</a:t>
            </a:r>
          </a:p>
          <a:p>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Sosyal beceri eğitiminde amaç, çocuğa özür dileme, işbirliğinde bulunma, duygularını açıklama gibi kendi yaş grubu içinde anlamlı sosyal  becerileri de çocuğa öğreterek çocuğun olumsuz ve saldırgan davranışlarını en aza indirgemeye çalışmak olmalıdır.</a:t>
            </a:r>
          </a:p>
          <a:p>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16632"/>
            <a:ext cx="8640960" cy="6426375"/>
          </a:xfrm>
        </p:spPr>
        <p:txBody>
          <a:bodyPr/>
          <a:lstStyle/>
          <a:p>
            <a:pPr marL="0" indent="0">
              <a:buNone/>
            </a:pPr>
            <a:r>
              <a:rPr lang="tr-TR" sz="2400" b="1" dirty="0" smtClean="0">
                <a:solidFill>
                  <a:srgbClr val="FFFF00"/>
                </a:solidFill>
                <a:effectLst>
                  <a:outerShdw blurRad="38100" dist="38100" dir="2700000" algn="tl">
                    <a:srgbClr val="000000">
                      <a:alpha val="43137"/>
                    </a:srgbClr>
                  </a:outerShdw>
                </a:effectLst>
                <a:latin typeface="Cambria" panose="02040503050406030204" pitchFamily="18" charset="0"/>
              </a:rPr>
              <a:t>Etkili bir sosyal beceri öğretimi için dikkat edilmesi gereken noktalar;  </a:t>
            </a:r>
          </a:p>
          <a:p>
            <a:pPr marL="0" indent="0">
              <a:buNone/>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r>
              <a:rPr lang="tr-TR" sz="2400" dirty="0" smtClean="0">
                <a:effectLst>
                  <a:outerShdw blurRad="38100" dist="38100" dir="2700000" algn="tl">
                    <a:srgbClr val="000000">
                      <a:alpha val="43137"/>
                    </a:srgbClr>
                  </a:outerShdw>
                </a:effectLst>
                <a:latin typeface="Cambria" panose="02040503050406030204" pitchFamily="18" charset="0"/>
              </a:rPr>
              <a:t>Sosyal beceri eğitimi verilen grup sadece olumsuz sosyal davranışlar sergileyen ve sosyal beceri eğitimine ihtiyaç duyan çocuklardan değil, olumlu sosyal becerileri olan çocuklardan da oluşturulmalıdır.</a:t>
            </a:r>
          </a:p>
          <a:p>
            <a:pPr marL="0" indent="0"/>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r>
              <a:rPr lang="tr-TR" sz="2400" dirty="0" smtClean="0">
                <a:effectLst>
                  <a:outerShdw blurRad="38100" dist="38100" dir="2700000" algn="tl">
                    <a:srgbClr val="000000">
                      <a:alpha val="43137"/>
                    </a:srgbClr>
                  </a:outerShdw>
                </a:effectLst>
                <a:latin typeface="Cambria" panose="02040503050406030204" pitchFamily="18" charset="0"/>
              </a:rPr>
              <a:t>Sosyal beceri öğretiminde  öğretilen  sosyal  beceri  hakkında  sınıf  öğretmeni  sık  sık  bilgilendirilerek  sınıf  öğretmeninin de SBE ‘de  üzerinde  çalışan  sosyal  beceri  için  çocuğu  cesaretlendirip  seçici  bir  biçimde  aynı  becerileri  sınıfta  fark edip  pekiştirilmesi  sağlanmalıdır.</a:t>
            </a:r>
          </a:p>
          <a:p>
            <a:pPr marL="0" indent="0">
              <a:buNone/>
            </a:pPr>
            <a:endParaRPr lang="tr-TR" sz="2400" dirty="0" smtClean="0">
              <a:effectLst>
                <a:outerShdw blurRad="38100" dist="38100" dir="2700000" algn="tl">
                  <a:srgbClr val="000000">
                    <a:alpha val="43137"/>
                  </a:srgbClr>
                </a:outerShdw>
              </a:effectLst>
              <a:latin typeface="Cambria" panose="02040503050406030204" pitchFamily="18" charset="0"/>
            </a:endParaRPr>
          </a:p>
          <a:p>
            <a:pPr marL="0" indent="0"/>
            <a:r>
              <a:rPr lang="tr-TR" sz="2400" dirty="0" smtClean="0">
                <a:effectLst>
                  <a:outerShdw blurRad="38100" dist="38100" dir="2700000" algn="tl">
                    <a:srgbClr val="000000">
                      <a:alpha val="43137"/>
                    </a:srgbClr>
                  </a:outerShdw>
                </a:effectLst>
                <a:latin typeface="Cambria" panose="02040503050406030204" pitchFamily="18" charset="0"/>
              </a:rPr>
              <a:t> Sınıf  öğretmeni  tarafından  sınıftaki  diğer  çocuklarında  SBE ‘ye  katılan  arkadaşlarının  sergilediği  olumlu  sosyal  becerilere  dikkat  edip  arkadaşlarındaki  sosyal  beceri  gelişimine  olumlu  tepki  vermeleri  sağlanmalıdır. </a:t>
            </a: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404664"/>
            <a:ext cx="8640960" cy="1938992"/>
          </a:xfrm>
        </p:spPr>
        <p:txBody>
          <a:bodyPr/>
          <a:lstStyle/>
          <a:p>
            <a:r>
              <a:rPr lang="tr-TR" sz="2800" dirty="0" smtClean="0">
                <a:effectLst>
                  <a:outerShdw blurRad="38100" dist="38100" dir="2700000" algn="tl">
                    <a:srgbClr val="000000">
                      <a:alpha val="43137"/>
                    </a:srgbClr>
                  </a:outerShdw>
                </a:effectLst>
                <a:latin typeface="Cambria" panose="02040503050406030204" pitchFamily="18" charset="0"/>
              </a:rPr>
              <a:t>SBE</a:t>
            </a:r>
            <a:r>
              <a:rPr lang="tr-TR" sz="2800" dirty="0" smtClean="0">
                <a:effectLst>
                  <a:outerShdw blurRad="38100" dist="38100" dir="2700000" algn="tl">
                    <a:srgbClr val="000000">
                      <a:alpha val="43137"/>
                    </a:srgbClr>
                  </a:outerShdw>
                </a:effectLst>
                <a:latin typeface="Cambria" panose="02040503050406030204" pitchFamily="18" charset="0"/>
              </a:rPr>
              <a:t>’ ye katılan çocuğun ailesi de düzenli aralıklarla çocuğun öğrendiği sosyal beceriler hakkında bilgilendirilmeli, ailelerden çocukla çalışılan sosyal becerilerin evde ve okul dışındaki farklı oyun ortamlarında da pekiştirilmesi istenmelidir</a:t>
            </a:r>
            <a:r>
              <a:rPr lang="tr-TR" sz="2800" dirty="0" smtClean="0">
                <a:effectLst>
                  <a:outerShdw blurRad="38100" dist="38100" dir="2700000" algn="tl">
                    <a:srgbClr val="000000">
                      <a:alpha val="43137"/>
                    </a:srgbClr>
                  </a:outerShdw>
                </a:effectLst>
                <a:latin typeface="Cambria" panose="02040503050406030204" pitchFamily="18" charset="0"/>
              </a:rPr>
              <a:t>.</a:t>
            </a:r>
            <a:endParaRPr lang="tr-TR" sz="2800" dirty="0" smtClean="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0"/>
            <a:ext cx="914400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tr-TR" sz="2000" b="1" dirty="0" smtClean="0">
                <a:solidFill>
                  <a:schemeClr val="bg1"/>
                </a:solidFill>
                <a:latin typeface="Cambria" panose="02040503050406030204" pitchFamily="18" charset="0"/>
              </a:rPr>
              <a:t>İŞLEVSEL DAVRANIŞ DEĞERLENDİRİLMESİ</a:t>
            </a:r>
            <a:endParaRPr lang="tr-TR" sz="2000" b="1" dirty="0">
              <a:solidFill>
                <a:schemeClr val="bg1"/>
              </a:solidFill>
              <a:latin typeface="Cambria" panose="02040503050406030204" pitchFamily="18" charset="0"/>
            </a:endParaRPr>
          </a:p>
        </p:txBody>
      </p:sp>
      <p:sp>
        <p:nvSpPr>
          <p:cNvPr id="2" name="Dikdörtgen 1"/>
          <p:cNvSpPr/>
          <p:nvPr/>
        </p:nvSpPr>
        <p:spPr>
          <a:xfrm>
            <a:off x="179512" y="764704"/>
            <a:ext cx="8640960" cy="3693319"/>
          </a:xfrm>
          <a:prstGeom prst="rect">
            <a:avLst/>
          </a:prstGeom>
        </p:spPr>
        <p:txBody>
          <a:bodyPr wrap="square">
            <a:spAutoFit/>
          </a:bodyPr>
          <a:lstStyle/>
          <a:p>
            <a:pPr lvl="0"/>
            <a:r>
              <a:rPr lang="tr-TR" sz="2400" dirty="0">
                <a:effectLst>
                  <a:outerShdw blurRad="38100" dist="38100" dir="2700000" algn="tl">
                    <a:srgbClr val="000000">
                      <a:alpha val="43137"/>
                    </a:srgbClr>
                  </a:outerShdw>
                </a:effectLst>
                <a:latin typeface="Cambria" panose="02040503050406030204" pitchFamily="18" charset="0"/>
              </a:rPr>
              <a:t>İşlevsel  davranış  değerlendirmesi  bir  öğrencinin  sergilediği  problem  davranışların  öğrencinin  yaşamındaki  işlemini  diğer  bir  deyimle  davranışın  neden  ortaya  çıktığını  anlamak  için  yürütülen  sistematik  bilgi  toplama  sürecidir</a:t>
            </a:r>
            <a:r>
              <a:rPr lang="tr-TR" sz="2400" dirty="0" smtClean="0">
                <a:effectLst>
                  <a:outerShdw blurRad="38100" dist="38100" dir="2700000" algn="tl">
                    <a:srgbClr val="000000">
                      <a:alpha val="43137"/>
                    </a:srgbClr>
                  </a:outerShdw>
                </a:effectLst>
                <a:latin typeface="Cambria" panose="02040503050406030204" pitchFamily="18" charset="0"/>
              </a:rPr>
              <a:t>.</a:t>
            </a:r>
          </a:p>
          <a:p>
            <a:pPr lvl="0"/>
            <a:endParaRPr lang="tr-TR" sz="2400" dirty="0">
              <a:effectLst>
                <a:outerShdw blurRad="38100" dist="38100" dir="2700000" algn="tl">
                  <a:srgbClr val="000000">
                    <a:alpha val="43137"/>
                  </a:srgbClr>
                </a:outerShdw>
              </a:effectLst>
              <a:latin typeface="Cambria" panose="02040503050406030204" pitchFamily="18" charset="0"/>
            </a:endParaRPr>
          </a:p>
          <a:p>
            <a:r>
              <a:rPr lang="tr-TR" sz="2400" dirty="0">
                <a:effectLst>
                  <a:outerShdw blurRad="38100" dist="38100" dir="2700000" algn="tl">
                    <a:srgbClr val="000000">
                      <a:alpha val="43137"/>
                    </a:srgbClr>
                  </a:outerShdw>
                </a:effectLst>
                <a:latin typeface="Cambria" panose="02040503050406030204" pitchFamily="18" charset="0"/>
              </a:rPr>
              <a:t>İşlevsel davranış değerlendirilmesi ile problem davranışın daha sonra tekrar ortaya çıkmasına zemin hazırlayan davranış sonrasında oluşan davranışı pekiştirici etkisi olan faktörler gözlem ve görüşme teknikleri ile belirlenir</a:t>
            </a:r>
            <a:r>
              <a:rPr lang="tr-TR" sz="2400" dirty="0" smtClean="0">
                <a:effectLst>
                  <a:outerShdw blurRad="38100" dist="38100" dir="2700000" algn="tl">
                    <a:srgbClr val="000000">
                      <a:alpha val="43137"/>
                    </a:srgbClr>
                  </a:outerShdw>
                </a:effectLst>
                <a:latin typeface="Cambria" panose="02040503050406030204" pitchFamily="18" charset="0"/>
              </a:rPr>
              <a:t>.</a:t>
            </a:r>
          </a:p>
          <a:p>
            <a:pPr lvl="0"/>
            <a:endParaRPr lang="tr-TR"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92696"/>
            <a:ext cx="8394594" cy="4893647"/>
          </a:xfrm>
          <a:prstGeom prst="rect">
            <a:avLst/>
          </a:prstGeom>
        </p:spPr>
        <p:txBody>
          <a:bodyPr wrap="square">
            <a:spAutoFit/>
          </a:bodyPr>
          <a:lstStyle/>
          <a:p>
            <a:pPr lvl="0"/>
            <a:r>
              <a:rPr lang="tr-TR" sz="2400" dirty="0">
                <a:effectLst>
                  <a:outerShdw blurRad="38100" dist="38100" dir="2700000" algn="tl">
                    <a:srgbClr val="000000">
                      <a:alpha val="43137"/>
                    </a:srgbClr>
                  </a:outerShdw>
                </a:effectLst>
                <a:latin typeface="Cambria" panose="02040503050406030204" pitchFamily="18" charset="0"/>
              </a:rPr>
              <a:t>Bu bilgileri toplamaktaki ana amaç davranışın çocuğun yaşamındaki işlevi hakkında hipotezler oluşturup, problem davranış ile aynı işleve sahip uygun bir sosyal davranış ile aynı işleve sahip uygun bir sosyal davranışı çocuğa </a:t>
            </a:r>
            <a:r>
              <a:rPr lang="tr-TR" sz="2400" dirty="0" err="1">
                <a:effectLst>
                  <a:outerShdw blurRad="38100" dist="38100" dir="2700000" algn="tl">
                    <a:srgbClr val="000000">
                      <a:alpha val="43137"/>
                    </a:srgbClr>
                  </a:outerShdw>
                </a:effectLst>
                <a:latin typeface="Cambria" panose="02040503050406030204" pitchFamily="18" charset="0"/>
              </a:rPr>
              <a:t>çocuğa</a:t>
            </a:r>
            <a:r>
              <a:rPr lang="tr-TR" sz="2400" dirty="0">
                <a:effectLst>
                  <a:outerShdw blurRad="38100" dist="38100" dir="2700000" algn="tl">
                    <a:srgbClr val="000000">
                      <a:alpha val="43137"/>
                    </a:srgbClr>
                  </a:outerShdw>
                </a:effectLst>
                <a:latin typeface="Cambria" panose="02040503050406030204" pitchFamily="18" charset="0"/>
              </a:rPr>
              <a:t> öğretmektir</a:t>
            </a:r>
            <a:r>
              <a:rPr lang="tr-TR" sz="2400" dirty="0" smtClean="0">
                <a:effectLst>
                  <a:outerShdw blurRad="38100" dist="38100" dir="2700000" algn="tl">
                    <a:srgbClr val="000000">
                      <a:alpha val="43137"/>
                    </a:srgbClr>
                  </a:outerShdw>
                </a:effectLst>
                <a:latin typeface="Cambria" panose="02040503050406030204" pitchFamily="18" charset="0"/>
              </a:rPr>
              <a:t>.</a:t>
            </a:r>
          </a:p>
          <a:p>
            <a:pPr lvl="0"/>
            <a:endParaRPr lang="tr-TR" sz="2400" dirty="0">
              <a:effectLst>
                <a:outerShdw blurRad="38100" dist="38100" dir="2700000" algn="tl">
                  <a:srgbClr val="000000">
                    <a:alpha val="43137"/>
                  </a:srgbClr>
                </a:outerShdw>
              </a:effectLst>
              <a:latin typeface="Cambria" panose="02040503050406030204" pitchFamily="18" charset="0"/>
            </a:endParaRPr>
          </a:p>
          <a:p>
            <a:pPr lvl="0"/>
            <a:r>
              <a:rPr lang="tr-TR" sz="2400" dirty="0">
                <a:effectLst>
                  <a:outerShdw blurRad="38100" dist="38100" dir="2700000" algn="tl">
                    <a:srgbClr val="000000">
                      <a:alpha val="43137"/>
                    </a:srgbClr>
                  </a:outerShdw>
                </a:effectLst>
                <a:latin typeface="Cambria" panose="02040503050406030204" pitchFamily="18" charset="0"/>
              </a:rPr>
              <a:t>Genel anlamda problem davranışların en temel iki işlevlerinden </a:t>
            </a:r>
          </a:p>
          <a:p>
            <a:pPr lvl="0"/>
            <a:endParaRPr lang="tr-TR" sz="2400" dirty="0">
              <a:effectLst>
                <a:outerShdw blurRad="38100" dist="38100" dir="2700000" algn="tl">
                  <a:srgbClr val="000000">
                    <a:alpha val="43137"/>
                  </a:srgbClr>
                </a:outerShdw>
              </a:effectLst>
              <a:latin typeface="Cambria" panose="02040503050406030204" pitchFamily="18" charset="0"/>
            </a:endParaRPr>
          </a:p>
          <a:p>
            <a:pPr marL="342900" lvl="0" indent="-342900">
              <a:buClr>
                <a:srgbClr val="FFFF00"/>
              </a:buClr>
              <a:buFont typeface="Wingdings" panose="05000000000000000000" pitchFamily="2" charset="2"/>
              <a:buChar char="v"/>
            </a:pPr>
            <a:r>
              <a:rPr lang="tr-TR" sz="2400" dirty="0">
                <a:effectLst>
                  <a:outerShdw blurRad="38100" dist="38100" dir="2700000" algn="tl">
                    <a:srgbClr val="000000">
                      <a:alpha val="43137"/>
                    </a:srgbClr>
                  </a:outerShdw>
                </a:effectLst>
                <a:latin typeface="Cambria" panose="02040503050406030204" pitchFamily="18" charset="0"/>
              </a:rPr>
              <a:t> İlki çocuğun davranış ile istediği bir şeyi elde etmesi, </a:t>
            </a:r>
          </a:p>
          <a:p>
            <a:pPr marL="342900" lvl="0" indent="-342900">
              <a:buClr>
                <a:srgbClr val="FFFF00"/>
              </a:buClr>
              <a:buFont typeface="Wingdings" panose="05000000000000000000" pitchFamily="2" charset="2"/>
              <a:buChar char="v"/>
            </a:pPr>
            <a:endParaRPr lang="tr-TR" sz="2400" dirty="0">
              <a:effectLst>
                <a:outerShdw blurRad="38100" dist="38100" dir="2700000" algn="tl">
                  <a:srgbClr val="000000">
                    <a:alpha val="43137"/>
                  </a:srgbClr>
                </a:outerShdw>
              </a:effectLst>
              <a:latin typeface="Cambria" panose="02040503050406030204" pitchFamily="18" charset="0"/>
            </a:endParaRPr>
          </a:p>
          <a:p>
            <a:pPr marL="342900" lvl="0" indent="-342900">
              <a:buClr>
                <a:srgbClr val="FFFF00"/>
              </a:buClr>
              <a:buFont typeface="Wingdings" panose="05000000000000000000" pitchFamily="2" charset="2"/>
              <a:buChar char="v"/>
            </a:pPr>
            <a:r>
              <a:rPr lang="tr-TR" sz="2400" dirty="0">
                <a:effectLst>
                  <a:outerShdw blurRad="38100" dist="38100" dir="2700000" algn="tl">
                    <a:srgbClr val="000000">
                      <a:alpha val="43137"/>
                    </a:srgbClr>
                  </a:outerShdw>
                </a:effectLst>
                <a:latin typeface="Cambria" panose="02040503050406030204" pitchFamily="18" charset="0"/>
              </a:rPr>
              <a:t> İkinci ise yapmak istemediği bir işi yapmaktan kaçınmasıdır</a:t>
            </a:r>
            <a:r>
              <a:rPr lang="tr-TR" sz="2400" dirty="0" smtClean="0">
                <a:effectLst>
                  <a:outerShdw blurRad="38100" dist="38100" dir="2700000" algn="tl">
                    <a:srgbClr val="000000">
                      <a:alpha val="43137"/>
                    </a:srgbClr>
                  </a:outerShdw>
                </a:effectLst>
                <a:latin typeface="Cambria" panose="02040503050406030204" pitchFamily="18" charset="0"/>
              </a:rPr>
              <a:t>.</a:t>
            </a:r>
            <a:endParaRPr lang="tr-TR" sz="2400" dirty="0">
              <a:effectLst>
                <a:outerShdw blurRad="38100" dist="38100" dir="2700000" algn="tl">
                  <a:srgbClr val="000000">
                    <a:alpha val="43137"/>
                  </a:srgbClr>
                </a:outerShdw>
              </a:effectLst>
              <a:latin typeface="Cambria" panose="02040503050406030204" pitchFamily="18" charset="0"/>
            </a:endParaRP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395536" y="764704"/>
            <a:ext cx="8382000" cy="2210862"/>
          </a:xfrm>
        </p:spPr>
        <p:txBody>
          <a:bodyPr>
            <a:normAutofit/>
          </a:bodyPr>
          <a:lstStyle/>
          <a:p>
            <a:pPr marL="0" indent="0">
              <a:buNone/>
            </a:pPr>
            <a:r>
              <a:rPr lang="tr-TR" sz="2000" b="1" dirty="0" smtClean="0">
                <a:solidFill>
                  <a:srgbClr val="0070C0"/>
                </a:solidFill>
                <a:latin typeface="Arial" panose="020B0604020202020204" pitchFamily="34" charset="0"/>
                <a:cs typeface="Arial" panose="020B0604020202020204" pitchFamily="34" charset="0"/>
              </a:rPr>
              <a:t>Kaynakça</a:t>
            </a:r>
          </a:p>
          <a:p>
            <a:pPr marL="0" indent="0">
              <a:buNone/>
            </a:pPr>
            <a:endParaRPr lang="tr-TR" sz="2000" b="1" dirty="0" smtClean="0">
              <a:solidFill>
                <a:srgbClr val="0070C0"/>
              </a:solidFill>
              <a:latin typeface="Arial" panose="020B0604020202020204" pitchFamily="34" charset="0"/>
              <a:cs typeface="Arial" panose="020B0604020202020204" pitchFamily="34" charset="0"/>
            </a:endParaRPr>
          </a:p>
          <a:p>
            <a:pPr marL="0" indent="0">
              <a:buNone/>
            </a:pPr>
            <a:r>
              <a:rPr lang="tr-TR" sz="2000" b="0" dirty="0" smtClean="0">
                <a:latin typeface="Arial" panose="020B0604020202020204" pitchFamily="34" charset="0"/>
                <a:cs typeface="Arial" panose="020B0604020202020204" pitchFamily="34" charset="0"/>
              </a:rPr>
              <a:t>ÖZDEMİR, </a:t>
            </a:r>
            <a:r>
              <a:rPr lang="tr-TR" sz="2000" dirty="0" smtClean="0">
                <a:latin typeface="Arial" panose="020B0604020202020204" pitchFamily="34" charset="0"/>
                <a:cs typeface="Arial" panose="020B0604020202020204" pitchFamily="34" charset="0"/>
              </a:rPr>
              <a:t>S</a:t>
            </a:r>
            <a:r>
              <a:rPr lang="tr-TR" sz="2000" b="0" dirty="0" smtClean="0">
                <a:latin typeface="Arial" panose="020B0604020202020204" pitchFamily="34" charset="0"/>
                <a:cs typeface="Arial" panose="020B0604020202020204" pitchFamily="34" charset="0"/>
              </a:rPr>
              <a:t>., (2018)</a:t>
            </a:r>
            <a:r>
              <a:rPr lang="tr-TR" sz="2000" dirty="0" smtClean="0">
                <a:latin typeface="Arial" panose="020B0604020202020204" pitchFamily="34" charset="0"/>
                <a:cs typeface="Arial" panose="020B0604020202020204" pitchFamily="34" charset="0"/>
              </a:rPr>
              <a:t> </a:t>
            </a:r>
            <a:r>
              <a:rPr lang="tr-TR" sz="2000" b="1" dirty="0" smtClean="0">
                <a:latin typeface="Arial" panose="020B0604020202020204" pitchFamily="34" charset="0"/>
                <a:cs typeface="Arial" panose="020B0604020202020204" pitchFamily="34" charset="0"/>
              </a:rPr>
              <a:t>«</a:t>
            </a:r>
            <a:r>
              <a:rPr lang="tr-TR" sz="2000" b="1" i="1" dirty="0" smtClean="0">
                <a:latin typeface="Arial" panose="020B0604020202020204" pitchFamily="34" charset="0"/>
                <a:cs typeface="Arial" panose="020B0604020202020204" pitchFamily="34" charset="0"/>
              </a:rPr>
              <a:t>Özel Eğitime Gereksinimi Olan Öğrenciler ve Özel Eğitim: </a:t>
            </a:r>
            <a:r>
              <a:rPr lang="tr-TR" sz="2000" i="1" dirty="0" smtClean="0">
                <a:latin typeface="Arial" panose="020B0604020202020204" pitchFamily="34" charset="0"/>
                <a:cs typeface="Arial" panose="020B0604020202020204" pitchFamily="34" charset="0"/>
              </a:rPr>
              <a:t>Duygu Davranış Bozukluğu </a:t>
            </a:r>
            <a:r>
              <a:rPr lang="tr-TR" sz="2000" b="0" i="1" dirty="0" smtClean="0">
                <a:latin typeface="Arial" panose="020B0604020202020204" pitchFamily="34" charset="0"/>
                <a:cs typeface="Arial" panose="020B0604020202020204" pitchFamily="34" charset="0"/>
              </a:rPr>
              <a:t>Olan Öğrenciler</a:t>
            </a:r>
            <a:r>
              <a:rPr lang="tr-TR" sz="2000" b="1" dirty="0" smtClean="0">
                <a:latin typeface="Arial" panose="020B0604020202020204" pitchFamily="34" charset="0"/>
                <a:cs typeface="Arial" panose="020B0604020202020204" pitchFamily="34" charset="0"/>
              </a:rPr>
              <a:t>» </a:t>
            </a:r>
            <a:r>
              <a:rPr lang="tr-TR" sz="2000" dirty="0" smtClean="0">
                <a:latin typeface="Arial" panose="020B0604020202020204" pitchFamily="34" charset="0"/>
                <a:cs typeface="Arial" panose="020B0604020202020204" pitchFamily="34" charset="0"/>
              </a:rPr>
              <a:t>(Editör: </a:t>
            </a:r>
            <a:r>
              <a:rPr lang="tr-TR" sz="2000" dirty="0" err="1" smtClean="0">
                <a:latin typeface="Arial" panose="020B0604020202020204" pitchFamily="34" charset="0"/>
                <a:cs typeface="Arial" panose="020B0604020202020204" pitchFamily="34" charset="0"/>
              </a:rPr>
              <a:t>Prof.Dr</a:t>
            </a:r>
            <a:r>
              <a:rPr lang="tr-TR" sz="2000" dirty="0" smtClean="0">
                <a:latin typeface="Arial" panose="020B0604020202020204" pitchFamily="34" charset="0"/>
                <a:cs typeface="Arial" panose="020B0604020202020204" pitchFamily="34" charset="0"/>
              </a:rPr>
              <a:t>. İbrahim Halil Diken) Ankara, </a:t>
            </a:r>
            <a:r>
              <a:rPr lang="tr-TR" sz="2000" dirty="0" err="1" smtClean="0">
                <a:latin typeface="Arial" panose="020B0604020202020204" pitchFamily="34" charset="0"/>
                <a:cs typeface="Arial" panose="020B0604020202020204" pitchFamily="34" charset="0"/>
              </a:rPr>
              <a:t>Pegem</a:t>
            </a:r>
            <a:r>
              <a:rPr lang="tr-TR" sz="2000" dirty="0" smtClean="0">
                <a:latin typeface="Arial" panose="020B0604020202020204" pitchFamily="34" charset="0"/>
                <a:cs typeface="Arial" panose="020B0604020202020204" pitchFamily="34" charset="0"/>
              </a:rPr>
              <a:t> Akademi</a:t>
            </a:r>
          </a:p>
          <a:p>
            <a:endParaRPr lang="tr-TR" sz="2000" dirty="0"/>
          </a:p>
        </p:txBody>
      </p:sp>
    </p:spTree>
    <p:extLst>
      <p:ext uri="{BB962C8B-B14F-4D97-AF65-F5344CB8AC3E}">
        <p14:creationId xmlns:p14="http://schemas.microsoft.com/office/powerpoint/2010/main" val="2623340517"/>
      </p:ext>
    </p:extLst>
  </p:cSld>
  <p:clrMapOvr>
    <a:masterClrMapping/>
  </p:clrMapOvr>
  <p:transition>
    <p:fade/>
  </p:transition>
</p:sld>
</file>

<file path=ppt/theme/theme1.xml><?xml version="1.0" encoding="utf-8"?>
<a:theme xmlns:a="http://schemas.openxmlformats.org/drawingml/2006/main" name="TS010286756">
  <a:themeElements>
    <a:clrScheme name="Kayna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AF3C500-29BE-4486-928B-49C3B40E00E9}">
  <ds:schemaRefs>
    <ds:schemaRef ds:uri="http://schemas.microsoft.com/office/2006/metadata/longProperties"/>
  </ds:schemaRefs>
</ds:datastoreItem>
</file>

<file path=customXml/itemProps2.xml><?xml version="1.0" encoding="utf-8"?>
<ds:datastoreItem xmlns:ds="http://schemas.openxmlformats.org/officeDocument/2006/customXml" ds:itemID="{08C7770B-9AC2-4E2C-AC38-82F926C1BE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Template>
  <TotalTime>6231</TotalTime>
  <Words>2885</Words>
  <Application>Microsoft Office PowerPoint</Application>
  <PresentationFormat>Ekran Gösterisi (4:3)</PresentationFormat>
  <Paragraphs>350</Paragraphs>
  <Slides>46</Slides>
  <Notes>0</Notes>
  <HiddenSlides>1</HiddenSlides>
  <MMClips>0</MMClips>
  <ScaleCrop>false</ScaleCrop>
  <HeadingPairs>
    <vt:vector size="6" baseType="variant">
      <vt:variant>
        <vt:lpstr>Kullanılan Yazı Tipleri</vt:lpstr>
      </vt:variant>
      <vt:variant>
        <vt:i4>7</vt:i4>
      </vt:variant>
      <vt:variant>
        <vt:lpstr>Tema</vt:lpstr>
      </vt:variant>
      <vt:variant>
        <vt:i4>2</vt:i4>
      </vt:variant>
      <vt:variant>
        <vt:lpstr>Slayt Başlıkları</vt:lpstr>
      </vt:variant>
      <vt:variant>
        <vt:i4>46</vt:i4>
      </vt:variant>
    </vt:vector>
  </HeadingPairs>
  <TitlesOfParts>
    <vt:vector size="55" baseType="lpstr">
      <vt:lpstr>Arial</vt:lpstr>
      <vt:lpstr>Calibri</vt:lpstr>
      <vt:lpstr>Cambria</vt:lpstr>
      <vt:lpstr>Courier New</vt:lpstr>
      <vt:lpstr>Segoe</vt:lpstr>
      <vt:lpstr>Times New Roman</vt:lpstr>
      <vt:lpstr>Wingdings</vt:lpstr>
      <vt:lpstr>TS010286756</vt:lpstr>
      <vt:lpstr>White with Courier font for code slides</vt:lpstr>
      <vt:lpstr>Özel Eğitime Gereksinimi Olan Öğrenciler ve  ÖZEL EĞİTİM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DEĞERLENDİRME / TANILAMA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 Sunusu</dc:title>
  <dc:creator>admin2008</dc:creator>
  <cp:lastModifiedBy>osdogan1</cp:lastModifiedBy>
  <cp:revision>1077</cp:revision>
  <dcterms:created xsi:type="dcterms:W3CDTF">2012-02-28T10:03:47Z</dcterms:created>
  <dcterms:modified xsi:type="dcterms:W3CDTF">2021-03-08T18:03:15Z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TC062561689990</vt:lpwstr>
  </property>
</Properties>
</file>