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62" r:id="rId2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64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C0DD7E-D772-44A8-BDA4-1876380075CB}" type="datetimeFigureOut">
              <a:rPr lang="tr-TR" smtClean="0">
                <a:solidFill>
                  <a:prstClr val="black">
                    <a:tint val="75000"/>
                  </a:prstClr>
                </a:solidFill>
              </a:rPr>
              <a:pPr/>
              <a:t>14.01.2020</a:t>
            </a:fld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FA7C34-379E-406A-AF9E-A35656F61817}" type="slidenum">
              <a:rPr lang="tr-T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63547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C0DD7E-D772-44A8-BDA4-1876380075CB}" type="datetimeFigureOut">
              <a:rPr lang="tr-TR" smtClean="0">
                <a:solidFill>
                  <a:prstClr val="black">
                    <a:tint val="75000"/>
                  </a:prstClr>
                </a:solidFill>
              </a:rPr>
              <a:pPr/>
              <a:t>14.01.2020</a:t>
            </a:fld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FA7C34-379E-406A-AF9E-A35656F61817}" type="slidenum">
              <a:rPr lang="tr-T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11283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23887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623887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C0DD7E-D772-44A8-BDA4-1876380075CB}" type="datetimeFigureOut">
              <a:rPr lang="tr-TR" smtClean="0">
                <a:solidFill>
                  <a:prstClr val="black">
                    <a:tint val="75000"/>
                  </a:prstClr>
                </a:solidFill>
              </a:rPr>
              <a:pPr/>
              <a:t>14.01.2020</a:t>
            </a:fld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FA7C34-379E-406A-AF9E-A35656F61817}" type="slidenum">
              <a:rPr lang="tr-T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36865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C0DD7E-D772-44A8-BDA4-1876380075CB}" type="datetimeFigureOut">
              <a:rPr lang="tr-TR" smtClean="0">
                <a:solidFill>
                  <a:prstClr val="black">
                    <a:tint val="75000"/>
                  </a:prstClr>
                </a:solidFill>
              </a:rPr>
              <a:pPr/>
              <a:t>14.01.2020</a:t>
            </a:fld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FA7C34-379E-406A-AF9E-A35656F61817}" type="slidenum">
              <a:rPr lang="tr-T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61464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C0DD7E-D772-44A8-BDA4-1876380075CB}" type="datetimeFigureOut">
              <a:rPr lang="tr-TR" smtClean="0">
                <a:solidFill>
                  <a:prstClr val="black">
                    <a:tint val="75000"/>
                  </a:prstClr>
                </a:solidFill>
              </a:rPr>
              <a:pPr/>
              <a:t>14.01.2020</a:t>
            </a:fld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FA7C34-379E-406A-AF9E-A35656F61817}" type="slidenum">
              <a:rPr lang="tr-T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67257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C0DD7E-D772-44A8-BDA4-1876380075CB}" type="datetimeFigureOut">
              <a:rPr lang="tr-TR" smtClean="0">
                <a:solidFill>
                  <a:prstClr val="black">
                    <a:tint val="75000"/>
                  </a:prstClr>
                </a:solidFill>
              </a:rPr>
              <a:pPr/>
              <a:t>14.01.2020</a:t>
            </a:fld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FA7C34-379E-406A-AF9E-A35656F61817}" type="slidenum">
              <a:rPr lang="tr-T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73101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C0DD7E-D772-44A8-BDA4-1876380075CB}" type="datetimeFigureOut">
              <a:rPr lang="tr-TR" smtClean="0">
                <a:solidFill>
                  <a:prstClr val="black">
                    <a:tint val="75000"/>
                  </a:prstClr>
                </a:solidFill>
              </a:rPr>
              <a:pPr/>
              <a:t>14.01.2020</a:t>
            </a:fld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FA7C34-379E-406A-AF9E-A35656F61817}" type="slidenum">
              <a:rPr lang="tr-T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53716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C0DD7E-D772-44A8-BDA4-1876380075CB}" type="datetimeFigureOut">
              <a:rPr lang="tr-TR" smtClean="0">
                <a:solidFill>
                  <a:prstClr val="black">
                    <a:tint val="75000"/>
                  </a:prstClr>
                </a:solidFill>
              </a:rPr>
              <a:pPr/>
              <a:t>14.01.2020</a:t>
            </a:fld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FA7C34-379E-406A-AF9E-A35656F61817}" type="slidenum">
              <a:rPr lang="tr-T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76680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C0DD7E-D772-44A8-BDA4-1876380075CB}" type="datetimeFigureOut">
              <a:rPr lang="tr-TR" smtClean="0">
                <a:solidFill>
                  <a:prstClr val="black">
                    <a:tint val="75000"/>
                  </a:prstClr>
                </a:solidFill>
              </a:rPr>
              <a:pPr/>
              <a:t>14.01.2020</a:t>
            </a:fld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FA7C34-379E-406A-AF9E-A35656F61817}" type="slidenum">
              <a:rPr lang="tr-T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60811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C0DD7E-D772-44A8-BDA4-1876380075CB}" type="datetimeFigureOut">
              <a:rPr lang="tr-TR" smtClean="0">
                <a:solidFill>
                  <a:prstClr val="black">
                    <a:tint val="75000"/>
                  </a:prstClr>
                </a:solidFill>
              </a:rPr>
              <a:pPr/>
              <a:t>14.01.2020</a:t>
            </a:fld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FA7C34-379E-406A-AF9E-A35656F61817}" type="slidenum">
              <a:rPr lang="tr-T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08612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C0DD7E-D772-44A8-BDA4-1876380075CB}" type="datetimeFigureOut">
              <a:rPr lang="tr-TR" smtClean="0">
                <a:solidFill>
                  <a:prstClr val="black">
                    <a:tint val="75000"/>
                  </a:prstClr>
                </a:solidFill>
              </a:rPr>
              <a:pPr/>
              <a:t>14.01.2020</a:t>
            </a:fld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FA7C34-379E-406A-AF9E-A35656F61817}" type="slidenum">
              <a:rPr lang="tr-T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24966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C0DD7E-D772-44A8-BDA4-1876380075CB}" type="datetimeFigureOut">
              <a:rPr lang="tr-TR" smtClean="0">
                <a:solidFill>
                  <a:prstClr val="black">
                    <a:tint val="75000"/>
                  </a:prstClr>
                </a:solidFill>
              </a:rPr>
              <a:pPr/>
              <a:t>14.01.2020</a:t>
            </a:fld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FA7C34-379E-406A-AF9E-A35656F61817}" type="slidenum">
              <a:rPr lang="tr-T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10284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Açık ekonomilerde denge ve para politikasının etkinliği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IS eğrisi (Mal piyasasında faiz ve denge gelir düzeyi bileşimini gösteren eğri) </a:t>
            </a:r>
            <a:endParaRPr lang="tr-TR" dirty="0" smtClean="0"/>
          </a:p>
          <a:p>
            <a:r>
              <a:rPr lang="tr-TR" dirty="0" smtClean="0"/>
              <a:t>LM eğrisi (Para piyasasında denge faiz ve gelir düzeyi bileşimini gösteren eğri)</a:t>
            </a:r>
            <a:endParaRPr lang="tr-TR" dirty="0" smtClean="0"/>
          </a:p>
          <a:p>
            <a:r>
              <a:rPr lang="tr-TR" dirty="0" smtClean="0"/>
              <a:t>Para ve mal piyasalarında eşanlı denge (İç denge: IS-LM eğrisi kesişimi)</a:t>
            </a:r>
          </a:p>
          <a:p>
            <a:r>
              <a:rPr lang="tr-TR" dirty="0" smtClean="0"/>
              <a:t>Para politikasının etkinliği</a:t>
            </a:r>
          </a:p>
          <a:p>
            <a:endParaRPr lang="tr-TR" dirty="0" smtClean="0"/>
          </a:p>
        </p:txBody>
      </p:sp>
    </p:spTree>
    <p:extLst>
      <p:ext uri="{BB962C8B-B14F-4D97-AF65-F5344CB8AC3E}">
        <p14:creationId xmlns:p14="http://schemas.microsoft.com/office/powerpoint/2010/main" val="389736876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52</Words>
  <Application>Microsoft Office PowerPoint</Application>
  <PresentationFormat>Ekran Gösterisi (4:3)</PresentationFormat>
  <Paragraphs>5</Paragraphs>
  <Slides>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1</vt:i4>
      </vt:variant>
    </vt:vector>
  </HeadingPairs>
  <TitlesOfParts>
    <vt:vector size="2" baseType="lpstr">
      <vt:lpstr>Office Teması</vt:lpstr>
      <vt:lpstr>Açık ekonomilerde denge ve para politikasının etkinliği</vt:lpstr>
    </vt:vector>
  </TitlesOfParts>
  <Company>Silent Setup 2012 v5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Para Ekonomisine Giriş</dc:title>
  <dc:creator>Oznur</dc:creator>
  <cp:lastModifiedBy>Oznur</cp:lastModifiedBy>
  <cp:revision>6</cp:revision>
  <dcterms:created xsi:type="dcterms:W3CDTF">2020-01-14T13:14:55Z</dcterms:created>
  <dcterms:modified xsi:type="dcterms:W3CDTF">2020-01-14T13:21:19Z</dcterms:modified>
</cp:coreProperties>
</file>