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DBE32D-31FC-4BB1-BE0C-727283D85934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527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5A3DF-DBFE-4D89-9317-FCE452B57C6F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318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8DAF41-E2AC-4AFC-B983-4A7EA3186062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289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7C70A6-6E99-4178-B826-066A8925B08C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043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CC391D-3505-4FC5-9A4C-4A43CD252C1E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451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A6AA91-A50D-4E6C-9B67-34EC7A12EC1B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820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C08BA0-9F2A-4D76-A332-E373A5DF34CE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047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3FFCB-A096-4E1F-9110-FFD16FE587C4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531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7BA2BB-518B-4D3A-8770-A62028AFAC0A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733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067E74-27F9-4BD8-854A-75FC63540213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932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F7E05A-1BCE-41DD-AE28-D7CA6DCFAFB8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517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4809037-4DEF-40B6-A55F-03CE6749B1AF}" type="slidenum">
              <a:rPr lang="tr-T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368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570788" cy="777875"/>
          </a:xfrm>
        </p:spPr>
        <p:txBody>
          <a:bodyPr/>
          <a:lstStyle/>
          <a:p>
            <a:pPr eaLnBrk="1" hangingPunct="1"/>
            <a:r>
              <a:rPr lang="tr-TR" altLang="tr-TR" sz="4000" b="1" smtClean="0"/>
              <a:t>Kambriyen Öncesi </a:t>
            </a:r>
            <a:r>
              <a:rPr lang="tr-TR" altLang="tr-TR" sz="4000" smtClean="0"/>
              <a:t>	</a:t>
            </a:r>
            <a:br>
              <a:rPr lang="tr-TR" altLang="tr-TR" sz="4000" smtClean="0"/>
            </a:br>
            <a:endParaRPr lang="tr-TR" altLang="tr-TR" sz="4000" smtClean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5175"/>
            <a:ext cx="8820150" cy="6092825"/>
          </a:xfrm>
        </p:spPr>
        <p:txBody>
          <a:bodyPr/>
          <a:lstStyle/>
          <a:p>
            <a:pPr eaLnBrk="1" hangingPunct="1"/>
            <a:r>
              <a:rPr lang="tr-TR" altLang="tr-TR" sz="3600" smtClean="0"/>
              <a:t>Yeryüzünün oluşumundan Kambriyene kadar geçen dört milyar yıllık zaman dilimidir. </a:t>
            </a:r>
          </a:p>
          <a:p>
            <a:pPr eaLnBrk="1" hangingPunct="1"/>
            <a:r>
              <a:rPr lang="tr-TR" altLang="tr-TR" sz="3600" smtClean="0"/>
              <a:t>Yeryüzü tarihinin 7/8'lik bölümü, Kambriyen öncesinde geçer. </a:t>
            </a:r>
          </a:p>
          <a:p>
            <a:pPr eaLnBrk="1" hangingPunct="1"/>
            <a:r>
              <a:rPr lang="tr-TR" altLang="tr-TR" sz="3600" smtClean="0"/>
              <a:t>Dünyanın yüzeyinin</a:t>
            </a:r>
          </a:p>
          <a:p>
            <a:pPr eaLnBrk="1" hangingPunct="1"/>
            <a:r>
              <a:rPr lang="tr-TR" altLang="tr-TR" sz="3600" smtClean="0"/>
              <a:t> soğuyup, katılaşması, </a:t>
            </a:r>
          </a:p>
          <a:p>
            <a:pPr eaLnBrk="1" hangingPunct="1"/>
            <a:r>
              <a:rPr lang="tr-TR" altLang="tr-TR" sz="3600" smtClean="0"/>
              <a:t>kıtasal levhaların,</a:t>
            </a:r>
          </a:p>
          <a:p>
            <a:pPr eaLnBrk="1" hangingPunct="1"/>
            <a:r>
              <a:rPr lang="tr-TR" altLang="tr-TR" sz="3600" smtClean="0"/>
              <a:t> atmosferin ve okyanusların oluşması. </a:t>
            </a:r>
          </a:p>
          <a:p>
            <a:pPr eaLnBrk="1" hangingPunct="1"/>
            <a:endParaRPr lang="tr-TR" altLang="tr-TR" sz="3600" smtClean="0"/>
          </a:p>
          <a:p>
            <a:pPr eaLnBrk="1" hangingPunct="1"/>
            <a:endParaRPr lang="tr-TR" altLang="tr-TR" sz="3600" smtClean="0"/>
          </a:p>
          <a:p>
            <a:pPr eaLnBrk="1" hangingPunct="1"/>
            <a:endParaRPr lang="tr-TR" altLang="tr-TR" smtClean="0"/>
          </a:p>
          <a:p>
            <a:pPr eaLnBrk="1" hangingPunct="1"/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407052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260350"/>
            <a:ext cx="9144000" cy="6597650"/>
          </a:xfrm>
        </p:spPr>
        <p:txBody>
          <a:bodyPr/>
          <a:lstStyle/>
          <a:p>
            <a:pPr eaLnBrk="1" hangingPunct="1"/>
            <a:r>
              <a:rPr lang="tr-TR" altLang="tr-TR" smtClean="0"/>
              <a:t>Yaşamın </a:t>
            </a:r>
          </a:p>
          <a:p>
            <a:pPr eaLnBrk="1" hangingPunct="1"/>
            <a:r>
              <a:rPr lang="tr-TR" altLang="tr-TR" smtClean="0"/>
              <a:t>jeobiyokimyasal süreçler sonucu ortaya çıkması, </a:t>
            </a:r>
          </a:p>
          <a:p>
            <a:pPr eaLnBrk="1" hangingPunct="1"/>
            <a:r>
              <a:rPr lang="tr-TR" altLang="tr-TR" smtClean="0"/>
              <a:t>bakterilerin ortaya çıkışı, </a:t>
            </a:r>
          </a:p>
          <a:p>
            <a:pPr eaLnBrk="1" hangingPunct="1"/>
            <a:r>
              <a:rPr lang="tr-TR" altLang="tr-TR" smtClean="0"/>
              <a:t>atmosferin oksijence zenginleşmesi, ökaryotların ortaya çıkışı ve </a:t>
            </a:r>
          </a:p>
          <a:p>
            <a:pPr eaLnBrk="1" hangingPunct="1"/>
            <a:r>
              <a:rPr lang="tr-TR" altLang="tr-TR" smtClean="0"/>
              <a:t>ilk hayvanların ortaya çıkması </a:t>
            </a:r>
          </a:p>
          <a:p>
            <a:pPr eaLnBrk="1" hangingPunct="1"/>
            <a:endParaRPr lang="tr-TR" altLang="tr-TR" smtClean="0"/>
          </a:p>
          <a:p>
            <a:pPr eaLnBrk="1" hangingPunct="1"/>
            <a:r>
              <a:rPr lang="tr-TR" altLang="tr-TR" smtClean="0"/>
              <a:t>hep Kambriyen öncesinde gerçekleşir.</a:t>
            </a:r>
          </a:p>
        </p:txBody>
      </p:sp>
    </p:spTree>
    <p:extLst>
      <p:ext uri="{BB962C8B-B14F-4D97-AF65-F5344CB8AC3E}">
        <p14:creationId xmlns:p14="http://schemas.microsoft.com/office/powerpoint/2010/main" val="296470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260350"/>
            <a:ext cx="9144000" cy="6597650"/>
          </a:xfrm>
        </p:spPr>
        <p:txBody>
          <a:bodyPr/>
          <a:lstStyle/>
          <a:p>
            <a:pPr eaLnBrk="1" hangingPunct="1"/>
            <a:r>
              <a:rPr lang="tr-TR" altLang="tr-TR" sz="2800" smtClean="0"/>
              <a:t>Kambriyen öncesine ait bilgilerimiz son derece sınırlı ve tartışmalı. </a:t>
            </a:r>
          </a:p>
          <a:p>
            <a:pPr eaLnBrk="1" hangingPunct="1"/>
            <a:endParaRPr lang="tr-TR" altLang="tr-TR" sz="2800" smtClean="0"/>
          </a:p>
          <a:p>
            <a:pPr eaLnBrk="1" hangingPunct="1"/>
            <a:r>
              <a:rPr lang="tr-TR" altLang="tr-TR" sz="2800" smtClean="0"/>
              <a:t>Yeryüzünde bilinen en eski kayaçlar 3.8 milyar yıl öncesine ait. </a:t>
            </a:r>
          </a:p>
          <a:p>
            <a:pPr eaLnBrk="1" hangingPunct="1"/>
            <a:endParaRPr lang="tr-TR" altLang="tr-TR" sz="2800" smtClean="0"/>
          </a:p>
          <a:p>
            <a:pPr eaLnBrk="1" hangingPunct="1"/>
            <a:r>
              <a:rPr lang="tr-TR" altLang="tr-TR" sz="2800" smtClean="0"/>
              <a:t>Bu zamandan önceki kayaçlar jeolojik olaylar sırasında aşınarak ya da yeniden magmaya karışarak yok olmuş. </a:t>
            </a:r>
          </a:p>
          <a:p>
            <a:pPr eaLnBrk="1" hangingPunct="1"/>
            <a:endParaRPr lang="tr-TR" altLang="tr-TR" sz="2800" smtClean="0"/>
          </a:p>
          <a:p>
            <a:pPr eaLnBrk="1" hangingPunct="1"/>
            <a:r>
              <a:rPr lang="tr-TR" altLang="tr-TR" sz="2800" smtClean="0"/>
              <a:t>Dünyanın 4,5 milyar yıl olarak biçilen yaşı, jeolojik etkinliğin olmadığı Ay'dan getirilen taşların ve yeryüzüne düşen meteorlar üzerinde yapılan çalışmalarla bulunmuştur. 	</a:t>
            </a:r>
          </a:p>
          <a:p>
            <a:pPr eaLnBrk="1" hangingPunct="1"/>
            <a:endParaRPr lang="tr-TR" altLang="tr-TR" sz="2800" smtClean="0"/>
          </a:p>
        </p:txBody>
      </p:sp>
    </p:spTree>
    <p:extLst>
      <p:ext uri="{BB962C8B-B14F-4D97-AF65-F5344CB8AC3E}">
        <p14:creationId xmlns:p14="http://schemas.microsoft.com/office/powerpoint/2010/main" val="342342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hangingPunct="1"/>
            <a:r>
              <a:rPr lang="tr-TR" altLang="tr-TR" smtClean="0"/>
              <a:t>Dünyanın ilk oluşumu sırasında (</a:t>
            </a:r>
            <a:r>
              <a:rPr lang="tr-TR" altLang="tr-TR" b="1" u="sng" smtClean="0"/>
              <a:t>Hadeyan</a:t>
            </a:r>
            <a:r>
              <a:rPr lang="tr-TR" altLang="tr-TR" b="1" smtClean="0"/>
              <a:t>) </a:t>
            </a:r>
            <a:r>
              <a:rPr lang="tr-TR" altLang="tr-TR" smtClean="0"/>
              <a:t>ilk atmosfer ve okyanuslar oluşmuştur. </a:t>
            </a:r>
          </a:p>
          <a:p>
            <a:pPr eaLnBrk="1" hangingPunct="1"/>
            <a:endParaRPr lang="tr-TR" altLang="tr-TR" smtClean="0"/>
          </a:p>
          <a:p>
            <a:pPr eaLnBrk="1" hangingPunct="1"/>
            <a:r>
              <a:rPr lang="tr-TR" altLang="tr-TR" smtClean="0"/>
              <a:t>Bu dönemde yeryuvarı çok sayıda meteor düşmesine hedef olmaktaydı ve volkanik etkinlik çok yüksekti. </a:t>
            </a:r>
          </a:p>
          <a:p>
            <a:pPr eaLnBrk="1" hangingPunct="1"/>
            <a:endParaRPr lang="tr-TR" altLang="tr-TR" smtClean="0"/>
          </a:p>
          <a:p>
            <a:pPr eaLnBrk="1" hangingPunct="1"/>
            <a:r>
              <a:rPr lang="tr-TR" altLang="tr-TR" smtClean="0"/>
              <a:t>Dünyamız, volkanların püskürttüğü metan, amonyak, su buharı, hidrojen sülfür, karbon mono ve dioksit, azot, fosfor ve kükürt gibi gazlardan oluşan ilkel ve bugünkü canlılar için zehirli bir atmosferle çevriliydi. </a:t>
            </a:r>
          </a:p>
          <a:p>
            <a:pPr eaLnBrk="1" hangingPunct="1"/>
            <a:endParaRPr lang="tr-TR" altLang="tr-TR" smtClean="0"/>
          </a:p>
          <a:p>
            <a:pPr eaLnBrk="1" hangingPunct="1"/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343808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hangingPunct="1"/>
            <a:r>
              <a:rPr lang="tr-TR" altLang="tr-TR" smtClean="0"/>
              <a:t>Henüz ozon tabakası oluşmadığından güneşin mor ötesi ışınları yeryüzüne kolaylıkla ulaşıyordu. </a:t>
            </a:r>
          </a:p>
          <a:p>
            <a:pPr eaLnBrk="1" hangingPunct="1"/>
            <a:endParaRPr lang="tr-TR" altLang="tr-TR" smtClean="0"/>
          </a:p>
          <a:p>
            <a:pPr eaLnBrk="1" hangingPunct="1"/>
            <a:r>
              <a:rPr lang="tr-TR" altLang="tr-TR" smtClean="0"/>
              <a:t>Maddelerin yüksek enerji altında sentezlenmesi sonucu yeni moleküller oluştu ve okyanusların korunaklı yerlerinde birikti.</a:t>
            </a:r>
          </a:p>
          <a:p>
            <a:pPr eaLnBrk="1" hangingPunct="1"/>
            <a:endParaRPr lang="tr-TR" altLang="tr-TR" smtClean="0"/>
          </a:p>
          <a:p>
            <a:pPr eaLnBrk="1" hangingPunct="1"/>
            <a:r>
              <a:rPr lang="tr-TR" altLang="tr-TR" smtClean="0"/>
              <a:t> Bu şekilde başlayan ve uzun süre devam eden kimyasal süreç ile moleküllerden bir kısmı değişime uğradı ve canlılığın temel maddesi olan DNA ve RNA molekülleri haline geldi. 	</a:t>
            </a:r>
          </a:p>
          <a:p>
            <a:pPr eaLnBrk="1" hangingPunct="1"/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3665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hangingPunct="1"/>
            <a:endParaRPr lang="tr-TR" altLang="tr-TR" smtClean="0"/>
          </a:p>
          <a:p>
            <a:pPr eaLnBrk="1" hangingPunct="1"/>
            <a:r>
              <a:rPr lang="tr-TR" altLang="tr-TR" sz="3400" smtClean="0"/>
              <a:t>Daha sonraki dönem (</a:t>
            </a:r>
            <a:r>
              <a:rPr lang="tr-TR" altLang="tr-TR" sz="3400" b="1" smtClean="0"/>
              <a:t>Arkeyan</a:t>
            </a:r>
            <a:r>
              <a:rPr lang="tr-TR" altLang="tr-TR" sz="3400" smtClean="0"/>
              <a:t>) Biyolojik yaşamın başlangıcı kabul edilmekte ve ilkel oksijensiz yaşamın ortaya çıktığı varsayılmaktadır. </a:t>
            </a:r>
          </a:p>
          <a:p>
            <a:pPr eaLnBrk="1" hangingPunct="1"/>
            <a:endParaRPr lang="tr-TR" altLang="tr-TR" sz="3400" smtClean="0"/>
          </a:p>
          <a:p>
            <a:pPr eaLnBrk="1" hangingPunct="1"/>
            <a:r>
              <a:rPr lang="tr-TR" altLang="tr-TR" sz="3400" smtClean="0"/>
              <a:t>Bu devirdeki ilk okyanuslarda oksijen yoktu. </a:t>
            </a:r>
          </a:p>
          <a:p>
            <a:pPr eaLnBrk="1" hangingPunct="1"/>
            <a:endParaRPr lang="tr-TR" altLang="tr-TR" sz="3400" smtClean="0"/>
          </a:p>
          <a:p>
            <a:pPr eaLnBrk="1" hangingPunct="1"/>
            <a:r>
              <a:rPr lang="tr-TR" altLang="tr-TR" sz="3400" smtClean="0"/>
              <a:t>Daha önceki devirde oluşan DNA molekülleri, canlılığın çeşitlenmesinde "protein sentezinin denetlenmesi" gibi önemli bir rol üstlendi. </a:t>
            </a:r>
          </a:p>
        </p:txBody>
      </p:sp>
    </p:spTree>
    <p:extLst>
      <p:ext uri="{BB962C8B-B14F-4D97-AF65-F5344CB8AC3E}">
        <p14:creationId xmlns:p14="http://schemas.microsoft.com/office/powerpoint/2010/main" val="182973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260350"/>
            <a:ext cx="9144000" cy="6597650"/>
          </a:xfrm>
        </p:spPr>
        <p:txBody>
          <a:bodyPr/>
          <a:lstStyle/>
          <a:p>
            <a:pPr eaLnBrk="1" hangingPunct="1"/>
            <a:r>
              <a:rPr lang="tr-TR" altLang="tr-TR" smtClean="0"/>
              <a:t>Böylelikle, yaklaşık 3-4 milyar yıl önce "bir gen + bir enzim" şeklinde ya da 1989 ‘da Sidney Altman ve Thomas Cech tarafından keşfedilen RNA’dan yapılmış enzim (Ribozim) benzeri bir molekülün oluştuğu ve</a:t>
            </a:r>
          </a:p>
          <a:p>
            <a:pPr eaLnBrk="1" hangingPunct="1"/>
            <a:endParaRPr lang="tr-TR" altLang="tr-TR" smtClean="0"/>
          </a:p>
          <a:p>
            <a:pPr eaLnBrk="1" hangingPunct="1"/>
            <a:r>
              <a:rPr lang="tr-TR" altLang="tr-TR" smtClean="0"/>
              <a:t> bunlarında kendi eşitini yapabilen ilk canlı moleküller meydana geldiği öne sürülmüştür. </a:t>
            </a:r>
          </a:p>
          <a:p>
            <a:pPr eaLnBrk="1" hangingPunct="1"/>
            <a:endParaRPr lang="tr-TR" altLang="tr-TR" smtClean="0"/>
          </a:p>
          <a:p>
            <a:pPr eaLnBrk="1" hangingPunct="1"/>
            <a:r>
              <a:rPr lang="tr-TR" altLang="tr-TR" smtClean="0"/>
              <a:t>Bu ilk hücreydi ve biyolojik yaşam süreci başlamış oluyordu. 	</a:t>
            </a:r>
          </a:p>
          <a:p>
            <a:pPr eaLnBrk="1" hangingPunct="1"/>
            <a:endParaRPr lang="tr-TR" altLang="tr-TR" smtClean="0"/>
          </a:p>
          <a:p>
            <a:pPr eaLnBrk="1" hangingPunct="1"/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247524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hangingPunct="1"/>
            <a:endParaRPr lang="tr-TR" altLang="tr-TR" smtClean="0"/>
          </a:p>
          <a:p>
            <a:pPr eaLnBrk="1" hangingPunct="1"/>
            <a:r>
              <a:rPr lang="tr-TR" altLang="tr-TR" sz="3400" smtClean="0"/>
              <a:t>Oksijensiz solunum yapabilen ilk canlılar (protobiyota) çevrelerinde birikmiş besin maddelerini kullanarak kendi enerjilerini ürettiler. </a:t>
            </a:r>
          </a:p>
          <a:p>
            <a:pPr eaLnBrk="1" hangingPunct="1"/>
            <a:endParaRPr lang="tr-TR" altLang="tr-TR" sz="3400" smtClean="0"/>
          </a:p>
          <a:p>
            <a:pPr eaLnBrk="1" hangingPunct="1"/>
            <a:r>
              <a:rPr lang="tr-TR" altLang="tr-TR" sz="3400" smtClean="0"/>
              <a:t>İlkel hücrelerin çekirdekleri, hücre zarları ve özelleşmiş aygıtları (organelleri) yoktu. </a:t>
            </a:r>
          </a:p>
          <a:p>
            <a:pPr eaLnBrk="1" hangingPunct="1"/>
            <a:endParaRPr lang="tr-TR" altLang="tr-TR" sz="3400" smtClean="0"/>
          </a:p>
          <a:p>
            <a:pPr eaLnBrk="1" hangingPunct="1"/>
            <a:r>
              <a:rPr lang="tr-TR" altLang="tr-TR" sz="3400" smtClean="0"/>
              <a:t>Hücre proteinden yapılmış bir zar ile çevriliydi ve içinde genetik kodun bulunduğu DNA zinciri (kromozom) yer alıyordu. 	</a:t>
            </a:r>
          </a:p>
          <a:p>
            <a:pPr eaLnBrk="1" hangingPunct="1"/>
            <a:endParaRPr lang="tr-TR" altLang="tr-TR" sz="3400" smtClean="0"/>
          </a:p>
        </p:txBody>
      </p:sp>
    </p:spTree>
    <p:extLst>
      <p:ext uri="{BB962C8B-B14F-4D97-AF65-F5344CB8AC3E}">
        <p14:creationId xmlns:p14="http://schemas.microsoft.com/office/powerpoint/2010/main" val="366353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333375"/>
            <a:ext cx="9144000" cy="6524625"/>
          </a:xfrm>
        </p:spPr>
        <p:txBody>
          <a:bodyPr/>
          <a:lstStyle/>
          <a:p>
            <a:pPr eaLnBrk="1" hangingPunct="1"/>
            <a:endParaRPr lang="tr-TR" altLang="tr-TR" smtClean="0"/>
          </a:p>
          <a:p>
            <a:pPr eaLnBrk="1" hangingPunct="1"/>
            <a:r>
              <a:rPr lang="tr-TR" altLang="tr-TR" sz="3600" smtClean="0"/>
              <a:t>Prokaryotik bakteriler adı verilen bu canlılar, yaklaşık 3.3 milyar yıl önce güneş enerjisini kullanarak "fotosentez yapma" özelliği kazandılar. </a:t>
            </a:r>
          </a:p>
          <a:p>
            <a:pPr eaLnBrk="1" hangingPunct="1"/>
            <a:endParaRPr lang="tr-TR" altLang="tr-TR" sz="3600" smtClean="0"/>
          </a:p>
          <a:p>
            <a:pPr eaLnBrk="1" hangingPunct="1"/>
            <a:r>
              <a:rPr lang="tr-TR" altLang="tr-TR" sz="3600" smtClean="0"/>
              <a:t>Fotosentez yapabilen yeni tip bakteriler (siyanobakteriler), o zamana kadar oksijensiz olan okyanuslara oksijen aktarmaya başladılar.</a:t>
            </a:r>
            <a:r>
              <a:rPr lang="tr-TR" altLang="tr-TR" smtClean="0"/>
              <a:t> 	</a:t>
            </a:r>
          </a:p>
          <a:p>
            <a:pPr eaLnBrk="1" hangingPunct="1"/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6954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hangingPunct="1"/>
            <a:r>
              <a:rPr lang="tr-TR" altLang="tr-TR" sz="3600" smtClean="0"/>
              <a:t>Kambriyen öncesi dönemin son zamanlarında (</a:t>
            </a:r>
            <a:r>
              <a:rPr lang="tr-TR" altLang="tr-TR" sz="3600" b="1" smtClean="0"/>
              <a:t>Proterozoyik</a:t>
            </a:r>
            <a:r>
              <a:rPr lang="tr-TR" altLang="tr-TR" sz="3600" smtClean="0"/>
              <a:t>) kompleks çok hücreliler ortaya çıkmıştır. Bunun dışında oksijenli atmosfer oluşmuş, bakteriler yaygınlaşmış,çekirdekli hücreler (ökaryotların) gelişmiş ve nihayetinde çok hücreli bir fauna (edikara faunası= yaklaşık 700 milyon önce ortaya çıkan hayvan faunası) oluşmuştur. </a:t>
            </a:r>
          </a:p>
        </p:txBody>
      </p:sp>
    </p:spTree>
    <p:extLst>
      <p:ext uri="{BB962C8B-B14F-4D97-AF65-F5344CB8AC3E}">
        <p14:creationId xmlns:p14="http://schemas.microsoft.com/office/powerpoint/2010/main" val="317219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hangingPunct="1"/>
            <a:r>
              <a:rPr lang="tr-TR" altLang="tr-TR" sz="3400" smtClean="0"/>
              <a:t>Dünyanın ilk oluşumu sırasında dünya coğrafyasına daha çok denizler denizler ve ufak kara parçaları egemendi. </a:t>
            </a:r>
          </a:p>
          <a:p>
            <a:pPr eaLnBrk="1" hangingPunct="1"/>
            <a:endParaRPr lang="tr-TR" altLang="tr-TR" sz="3400" smtClean="0"/>
          </a:p>
          <a:p>
            <a:pPr eaLnBrk="1" hangingPunct="1"/>
            <a:r>
              <a:rPr lang="tr-TR" altLang="tr-TR" sz="3400" smtClean="0"/>
              <a:t>Ancak, yaklaşık 3.5 - 3 milyar yıl önce bu levhacıklar konveksiyon akımları nedeniyle süratle çarpışarak birbirine eklendi ve yeryuvarının ilk kıtaları oluşmaya başladı. </a:t>
            </a:r>
          </a:p>
          <a:p>
            <a:pPr eaLnBrk="1" hangingPunct="1"/>
            <a:endParaRPr lang="tr-TR" altLang="tr-TR" sz="3400" smtClean="0"/>
          </a:p>
          <a:p>
            <a:pPr eaLnBrk="1" hangingPunct="1"/>
            <a:r>
              <a:rPr lang="tr-TR" altLang="tr-TR" sz="3400" smtClean="0"/>
              <a:t>Proterozoyik sırasında devam eden kıtasal hareketlerle dev boyutlu kıta "Rodinia" oluşmuştur.</a:t>
            </a:r>
          </a:p>
        </p:txBody>
      </p:sp>
    </p:spTree>
    <p:extLst>
      <p:ext uri="{BB962C8B-B14F-4D97-AF65-F5344CB8AC3E}">
        <p14:creationId xmlns:p14="http://schemas.microsoft.com/office/powerpoint/2010/main" val="48596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548</Words>
  <Application>Microsoft Office PowerPoint</Application>
  <PresentationFormat>Ekran Gösterisi (4:3)</PresentationFormat>
  <Paragraphs>60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2" baseType="lpstr">
      <vt:lpstr>Varsayılan Tasarım</vt:lpstr>
      <vt:lpstr>Kambriyen Öncesi  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Kambriyen Öncesi   </dc:title>
  <dc:creator>hp5</dc:creator>
  <cp:lastModifiedBy>hp5</cp:lastModifiedBy>
  <cp:revision>1</cp:revision>
  <dcterms:created xsi:type="dcterms:W3CDTF">2020-03-21T11:45:39Z</dcterms:created>
  <dcterms:modified xsi:type="dcterms:W3CDTF">2020-03-21T11:45:57Z</dcterms:modified>
</cp:coreProperties>
</file>