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0"/>
  </p:notesMasterIdLst>
  <p:sldIdLst>
    <p:sldId id="256" r:id="rId2"/>
    <p:sldId id="258" r:id="rId3"/>
    <p:sldId id="257" r:id="rId4"/>
    <p:sldId id="259" r:id="rId5"/>
    <p:sldId id="352" r:id="rId6"/>
    <p:sldId id="353" r:id="rId7"/>
    <p:sldId id="262" r:id="rId8"/>
    <p:sldId id="263" r:id="rId9"/>
    <p:sldId id="354" r:id="rId10"/>
    <p:sldId id="355" r:id="rId11"/>
    <p:sldId id="356" r:id="rId12"/>
    <p:sldId id="357" r:id="rId13"/>
    <p:sldId id="358" r:id="rId14"/>
    <p:sldId id="266" r:id="rId15"/>
    <p:sldId id="359" r:id="rId16"/>
    <p:sldId id="267" r:id="rId17"/>
    <p:sldId id="269" r:id="rId18"/>
    <p:sldId id="360" r:id="rId19"/>
    <p:sldId id="271" r:id="rId20"/>
    <p:sldId id="361" r:id="rId21"/>
    <p:sldId id="272" r:id="rId22"/>
    <p:sldId id="273" r:id="rId23"/>
    <p:sldId id="278" r:id="rId24"/>
    <p:sldId id="362" r:id="rId25"/>
    <p:sldId id="280" r:id="rId26"/>
    <p:sldId id="363" r:id="rId27"/>
    <p:sldId id="281" r:id="rId28"/>
    <p:sldId id="282" r:id="rId29"/>
    <p:sldId id="380" r:id="rId30"/>
    <p:sldId id="364" r:id="rId31"/>
    <p:sldId id="374" r:id="rId32"/>
    <p:sldId id="285" r:id="rId33"/>
    <p:sldId id="383" r:id="rId34"/>
    <p:sldId id="382" r:id="rId35"/>
    <p:sldId id="287" r:id="rId36"/>
    <p:sldId id="288" r:id="rId37"/>
    <p:sldId id="289" r:id="rId38"/>
    <p:sldId id="291" r:id="rId39"/>
    <p:sldId id="292" r:id="rId40"/>
    <p:sldId id="296" r:id="rId41"/>
    <p:sldId id="298" r:id="rId42"/>
    <p:sldId id="365" r:id="rId43"/>
    <p:sldId id="297" r:id="rId44"/>
    <p:sldId id="366" r:id="rId45"/>
    <p:sldId id="375" r:id="rId46"/>
    <p:sldId id="299" r:id="rId47"/>
    <p:sldId id="367" r:id="rId48"/>
    <p:sldId id="300" r:id="rId49"/>
    <p:sldId id="368" r:id="rId50"/>
    <p:sldId id="301" r:id="rId51"/>
    <p:sldId id="369" r:id="rId52"/>
    <p:sldId id="302" r:id="rId53"/>
    <p:sldId id="370" r:id="rId54"/>
    <p:sldId id="303" r:id="rId55"/>
    <p:sldId id="371" r:id="rId56"/>
    <p:sldId id="305" r:id="rId57"/>
    <p:sldId id="376" r:id="rId58"/>
    <p:sldId id="306" r:id="rId59"/>
    <p:sldId id="307" r:id="rId60"/>
    <p:sldId id="310" r:id="rId61"/>
    <p:sldId id="373" r:id="rId62"/>
    <p:sldId id="308" r:id="rId63"/>
    <p:sldId id="309" r:id="rId64"/>
    <p:sldId id="377" r:id="rId65"/>
    <p:sldId id="311" r:id="rId66"/>
    <p:sldId id="372" r:id="rId67"/>
    <p:sldId id="378" r:id="rId68"/>
    <p:sldId id="379" r:id="rId6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681" autoAdjust="0"/>
  </p:normalViewPr>
  <p:slideViewPr>
    <p:cSldViewPr>
      <p:cViewPr>
        <p:scale>
          <a:sx n="60" d="100"/>
          <a:sy n="60" d="100"/>
        </p:scale>
        <p:origin x="-1644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ACA1D-6582-41EE-998D-F02884561D1D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14016-A473-4D6E-8411-6A6052401E4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677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D2417-7697-4784-84BB-B044FED228A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BB8793-E6EF-45B3-B9C6-28550EBEB8C0}" type="datetimeFigureOut">
              <a:rPr lang="tr-TR" smtClean="0"/>
              <a:pPr/>
              <a:t>30.11.2015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10B0C5-2DFC-4075-B9B1-CA55DEE144D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_al__ma_Sayfas_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33400" y="2000240"/>
            <a:ext cx="7851648" cy="120016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tr-TR" sz="4400" dirty="0" err="1" smtClean="0">
                <a:solidFill>
                  <a:schemeClr val="tx1"/>
                </a:solidFill>
                <a:latin typeface="Arial Narrow" pitchFamily="34" charset="0"/>
              </a:rPr>
              <a:t>Odyogram</a:t>
            </a:r>
            <a:r>
              <a:rPr lang="tr-TR" sz="4400" dirty="0" smtClean="0">
                <a:solidFill>
                  <a:schemeClr val="tx1"/>
                </a:solidFill>
                <a:latin typeface="Arial Narrow" pitchFamily="34" charset="0"/>
              </a:rPr>
              <a:t> Yorumlama</a:t>
            </a:r>
            <a:endParaRPr lang="tr-TR" sz="44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533400" y="3786190"/>
            <a:ext cx="7854696" cy="18573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>
                <a:solidFill>
                  <a:schemeClr val="bg1"/>
                </a:solidFill>
              </a:rPr>
              <a:t>Odyogram</a:t>
            </a:r>
            <a:r>
              <a:rPr lang="tr-TR" sz="4000" dirty="0" smtClean="0">
                <a:solidFill>
                  <a:schemeClr val="bg1"/>
                </a:solidFill>
              </a:rPr>
              <a:t> Yorumlama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Odyogram</a:t>
            </a:r>
            <a:r>
              <a:rPr lang="tr-TR" dirty="0" smtClean="0"/>
              <a:t> nedir?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İşitme ölçüm sonuçları nasıl kayıt edilmelidir?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Arşiv sonuçları ne işimize yarar?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tr-TR" sz="4000" dirty="0" err="1" smtClean="0">
                <a:solidFill>
                  <a:schemeClr val="bg1"/>
                </a:solidFill>
              </a:rPr>
              <a:t>Odyogram</a:t>
            </a:r>
            <a:r>
              <a:rPr lang="tr-TR" sz="4000" dirty="0" smtClean="0">
                <a:solidFill>
                  <a:schemeClr val="bg1"/>
                </a:solidFill>
              </a:rPr>
              <a:t>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Saf ses uyaranları ile hastanın işitme eşiklerinin belirlenmesi ve bu işitme eşiklerinin değişik şekillerde (grafik, çizelge vb.) gösterilmesidir.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İşitme eşiği hastanın işitebildiği en düşük ses seviyesidir.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Odyogram</a:t>
            </a:r>
            <a:r>
              <a:rPr lang="tr-TR" dirty="0" smtClean="0"/>
              <a:t> işitme uzmanlarının, işitsel davranışı gözlemleme, ölçme ve kayıt edebilme ihtiyaçlarından doğmuştur.</a:t>
            </a:r>
          </a:p>
          <a:p>
            <a:pPr algn="just">
              <a:lnSpc>
                <a:spcPct val="150000"/>
              </a:lnSpc>
            </a:pPr>
            <a:r>
              <a:rPr lang="tr-TR" dirty="0" err="1" smtClean="0"/>
              <a:t>Odyogram</a:t>
            </a:r>
            <a:r>
              <a:rPr lang="tr-TR" dirty="0" smtClean="0"/>
              <a:t> formunun gelişimi </a:t>
            </a:r>
            <a:r>
              <a:rPr lang="tr-TR" dirty="0" err="1" smtClean="0"/>
              <a:t>odyoloji</a:t>
            </a:r>
            <a:r>
              <a:rPr lang="tr-TR" dirty="0" smtClean="0"/>
              <a:t> gelişimi ile aynı paralellikte gitmiştir.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 smtClean="0"/>
              <a:t>1855 yılında </a:t>
            </a:r>
            <a:r>
              <a:rPr lang="tr-TR" sz="2400" dirty="0" err="1" smtClean="0"/>
              <a:t>Artuhur</a:t>
            </a:r>
            <a:r>
              <a:rPr lang="tr-TR" sz="2400" dirty="0" smtClean="0"/>
              <a:t> </a:t>
            </a:r>
            <a:r>
              <a:rPr lang="tr-TR" sz="2400" dirty="0" err="1" smtClean="0"/>
              <a:t>Hartmann</a:t>
            </a:r>
            <a:r>
              <a:rPr lang="tr-TR" sz="2400" dirty="0" smtClean="0"/>
              <a:t> “</a:t>
            </a:r>
            <a:r>
              <a:rPr lang="tr-TR" sz="2400" dirty="0" err="1" smtClean="0"/>
              <a:t>Auditory</a:t>
            </a:r>
            <a:r>
              <a:rPr lang="tr-TR" sz="2400" dirty="0" smtClean="0"/>
              <a:t> </a:t>
            </a:r>
            <a:r>
              <a:rPr lang="tr-TR" sz="2400" dirty="0" err="1" smtClean="0"/>
              <a:t>Chart</a:t>
            </a:r>
            <a:r>
              <a:rPr lang="tr-TR" sz="2400" dirty="0" smtClean="0"/>
              <a:t>” isimli ilk </a:t>
            </a:r>
            <a:r>
              <a:rPr lang="tr-TR" sz="2400" dirty="0" err="1" smtClean="0"/>
              <a:t>odyogram</a:t>
            </a:r>
            <a:r>
              <a:rPr lang="tr-TR" sz="2400" dirty="0" smtClean="0"/>
              <a:t> benzeri örneği diyapazon test sonuçlarını kaydetmek için hazırlanmıştır. </a:t>
            </a:r>
          </a:p>
          <a:p>
            <a:pPr algn="just">
              <a:lnSpc>
                <a:spcPct val="150000"/>
              </a:lnSpc>
            </a:pPr>
            <a:r>
              <a:rPr lang="tr-TR" sz="2400" dirty="0" smtClean="0"/>
              <a:t>Sağ ve sol kulakta ayrı ayrı cevap bölümü içermektedir.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572008"/>
            <a:ext cx="276112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 smtClean="0"/>
              <a:t>1903yılında </a:t>
            </a:r>
            <a:r>
              <a:rPr lang="tr-TR" sz="2400" dirty="0" err="1" smtClean="0"/>
              <a:t>Max</a:t>
            </a:r>
            <a:r>
              <a:rPr lang="tr-TR" sz="2400" dirty="0" smtClean="0"/>
              <a:t> Wien “</a:t>
            </a:r>
            <a:r>
              <a:rPr lang="tr-TR" sz="2400" dirty="0" err="1" smtClean="0"/>
              <a:t>Sensitivitiy</a:t>
            </a:r>
            <a:r>
              <a:rPr lang="tr-TR" sz="2400" dirty="0" smtClean="0"/>
              <a:t> </a:t>
            </a:r>
            <a:r>
              <a:rPr lang="tr-TR" sz="2400" dirty="0" err="1" smtClean="0"/>
              <a:t>Curve</a:t>
            </a:r>
            <a:r>
              <a:rPr lang="tr-TR" sz="2400" dirty="0" smtClean="0"/>
              <a:t>” grafiğini </a:t>
            </a:r>
            <a:r>
              <a:rPr lang="tr-TR" sz="2400" dirty="0" err="1" smtClean="0"/>
              <a:t>diyopozan</a:t>
            </a:r>
            <a:r>
              <a:rPr lang="tr-TR" sz="2400" dirty="0" smtClean="0"/>
              <a:t> testleri için hazırlamış olsa da, bu eğri frekansa göre işitme hassasiyetini gösteren ilk çalışma olmuştur.</a:t>
            </a:r>
            <a:endParaRPr lang="tr-TR" sz="24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214818"/>
            <a:ext cx="2119303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Ancak bu iki çalışmada da şiddet seviyeleri keyfi olarak seçilmiştir ve </a:t>
            </a:r>
            <a:r>
              <a:rPr lang="tr-TR" dirty="0" err="1" smtClean="0"/>
              <a:t>standartizasyonu</a:t>
            </a:r>
            <a:r>
              <a:rPr lang="tr-TR" dirty="0" smtClean="0"/>
              <a:t> yoktur.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1904 yılında </a:t>
            </a:r>
            <a:r>
              <a:rPr lang="tr-TR" dirty="0" err="1" smtClean="0"/>
              <a:t>Politzer</a:t>
            </a:r>
            <a:r>
              <a:rPr lang="tr-TR" dirty="0" smtClean="0"/>
              <a:t> ve arkadaşları tarafından “</a:t>
            </a:r>
            <a:r>
              <a:rPr lang="tr-TR" dirty="0" err="1" smtClean="0"/>
              <a:t>Akumetrik</a:t>
            </a:r>
            <a:r>
              <a:rPr lang="tr-TR" dirty="0" smtClean="0"/>
              <a:t> Şema” oluşturulmuştur.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1922 yılında </a:t>
            </a:r>
            <a:r>
              <a:rPr lang="tr-TR" dirty="0" err="1" smtClean="0"/>
              <a:t>Fletcher</a:t>
            </a:r>
            <a:r>
              <a:rPr lang="tr-TR" dirty="0" smtClean="0"/>
              <a:t> ve arkadaşları  yatay eksen de her bir oktav aralığında “frekans” kavramı ve dikey eksende işitme kaybının derecesini gösteren “şiddet” kavramları üzerinde durmuşlar ve </a:t>
            </a:r>
            <a:r>
              <a:rPr lang="tr-TR" b="1" dirty="0" smtClean="0"/>
              <a:t>“</a:t>
            </a:r>
            <a:r>
              <a:rPr lang="tr-TR" b="1" dirty="0" err="1" smtClean="0"/>
              <a:t>odyogram</a:t>
            </a:r>
            <a:r>
              <a:rPr lang="tr-TR" b="1" dirty="0" smtClean="0"/>
              <a:t>” </a:t>
            </a:r>
            <a:r>
              <a:rPr lang="tr-TR" dirty="0" smtClean="0"/>
              <a:t>kelimesini literatüre katmışladır.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Bugünden sonra </a:t>
            </a:r>
            <a:r>
              <a:rPr lang="tr-TR" dirty="0" err="1" smtClean="0"/>
              <a:t>odyolojideki</a:t>
            </a:r>
            <a:r>
              <a:rPr lang="tr-TR" dirty="0"/>
              <a:t> </a:t>
            </a:r>
            <a:r>
              <a:rPr lang="tr-TR" dirty="0" smtClean="0"/>
              <a:t>gelişmelerle </a:t>
            </a:r>
            <a:r>
              <a:rPr lang="tr-TR" dirty="0" err="1" smtClean="0"/>
              <a:t>odyogram</a:t>
            </a:r>
            <a:r>
              <a:rPr lang="tr-TR" dirty="0" smtClean="0"/>
              <a:t> formu da değişiklere uğrayarak günümüzde sadece bilgi formu olarak değil, danışmanlık aracı olarak da görülmeye başlanmıştır.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1922 yılında </a:t>
            </a:r>
            <a:r>
              <a:rPr lang="tr-TR" dirty="0" err="1" smtClean="0"/>
              <a:t>Fletcher</a:t>
            </a:r>
            <a:r>
              <a:rPr lang="tr-TR" dirty="0" smtClean="0"/>
              <a:t> ve arkadaşları yatay eksen de her bir oktav aralığında “frekans” kavramı ve dikey eksende işitme kaybının derecesinin gösteren “şiddet” kavramları üzerinde durmuşlar ve “</a:t>
            </a:r>
            <a:r>
              <a:rPr lang="tr-TR" b="1" dirty="0" err="1" smtClean="0"/>
              <a:t>odyogram</a:t>
            </a:r>
            <a:r>
              <a:rPr lang="tr-TR" dirty="0" smtClean="0"/>
              <a:t>” kelimesini literatüre katmışlardır.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Bugünden sonra </a:t>
            </a:r>
            <a:r>
              <a:rPr lang="tr-TR" dirty="0" err="1" smtClean="0"/>
              <a:t>odyolojideki</a:t>
            </a:r>
            <a:r>
              <a:rPr lang="tr-TR" dirty="0" smtClean="0"/>
              <a:t> gelişmelerle </a:t>
            </a:r>
            <a:r>
              <a:rPr lang="tr-TR" dirty="0" err="1" smtClean="0"/>
              <a:t>odyagram</a:t>
            </a:r>
            <a:r>
              <a:rPr lang="tr-TR" dirty="0" smtClean="0"/>
              <a:t> formu da değişiklere uğrayarak günümüzde sadece bilgi kayıt formu olarak değil,danışmanlık aracı olarak da görülmeye başlanmıştır.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1989 yılında Carl </a:t>
            </a:r>
            <a:r>
              <a:rPr lang="tr-TR" dirty="0" err="1" smtClean="0"/>
              <a:t>Seashore</a:t>
            </a:r>
            <a:r>
              <a:rPr lang="tr-TR" dirty="0" smtClean="0"/>
              <a:t> “işitme keskinliğini” ölçmek için odyometre geliştirmiştir. Daha önce de odyometre çalışmaları yapılmıştır. Ancak bu odyometre şiddet fonksiyonunun logaritmik olarak olarak artışını sağladığı için öne çıkmıştır.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1920’li yılların başında western </a:t>
            </a:r>
            <a:r>
              <a:rPr lang="tr-TR" dirty="0" err="1" smtClean="0"/>
              <a:t>Electric</a:t>
            </a:r>
            <a:r>
              <a:rPr lang="tr-TR" dirty="0" smtClean="0"/>
              <a:t> ilk ticari odyometreyi piyasaya sürmüştür.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1922’de </a:t>
            </a:r>
            <a:r>
              <a:rPr lang="tr-TR" dirty="0" err="1" smtClean="0"/>
              <a:t>Fowler</a:t>
            </a:r>
            <a:r>
              <a:rPr lang="tr-TR" dirty="0" smtClean="0"/>
              <a:t> ve </a:t>
            </a:r>
            <a:r>
              <a:rPr lang="tr-TR" dirty="0" err="1" smtClean="0"/>
              <a:t>Wegel</a:t>
            </a:r>
            <a:r>
              <a:rPr lang="tr-TR" dirty="0" smtClean="0"/>
              <a:t> </a:t>
            </a:r>
            <a:r>
              <a:rPr lang="tr-TR" dirty="0" err="1" smtClean="0"/>
              <a:t>odyagramı</a:t>
            </a:r>
            <a:r>
              <a:rPr lang="tr-TR" dirty="0" smtClean="0"/>
              <a:t> grafik form haline getirmişlerdir. Frekansa göre işitme eğrisinden bahsetmişlerdir.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tr-TR" dirty="0" smtClean="0"/>
              <a:t>1924 yılında </a:t>
            </a:r>
            <a:r>
              <a:rPr lang="tr-TR" dirty="0" err="1" smtClean="0"/>
              <a:t>Jones</a:t>
            </a:r>
            <a:r>
              <a:rPr lang="tr-TR" dirty="0" smtClean="0"/>
              <a:t> ve </a:t>
            </a:r>
            <a:r>
              <a:rPr lang="tr-TR" dirty="0" err="1" smtClean="0"/>
              <a:t>Knudsen</a:t>
            </a:r>
            <a:r>
              <a:rPr lang="tr-TR" dirty="0" smtClean="0"/>
              <a:t>, </a:t>
            </a:r>
            <a:r>
              <a:rPr lang="tr-TR" dirty="0" err="1" smtClean="0"/>
              <a:t>odyogram</a:t>
            </a:r>
            <a:r>
              <a:rPr lang="tr-TR" dirty="0" smtClean="0"/>
              <a:t> üzerinde semptomların sağ ve sol kulak ölçümlerinin, kemik yolu ölçülerinin ve sekiz farklı frekansta işitme kaybı yüzdesinin olması gerektiğini belirtmişlerdir.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1940 yılında </a:t>
            </a:r>
            <a:r>
              <a:rPr lang="tr-TR" dirty="0" err="1" smtClean="0"/>
              <a:t>Bekesy</a:t>
            </a:r>
            <a:r>
              <a:rPr lang="tr-TR" dirty="0" smtClean="0"/>
              <a:t> Odyometresinin kendine özgü </a:t>
            </a:r>
            <a:r>
              <a:rPr lang="tr-TR" dirty="0" err="1" smtClean="0"/>
              <a:t>odyogramı</a:t>
            </a:r>
            <a:r>
              <a:rPr lang="tr-TR" dirty="0" smtClean="0"/>
              <a:t> oluşmuştur.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tr-TR" dirty="0" smtClean="0"/>
              <a:t>Günümüzde </a:t>
            </a:r>
            <a:r>
              <a:rPr lang="tr-TR" dirty="0" err="1" smtClean="0"/>
              <a:t>odyogram</a:t>
            </a:r>
            <a:r>
              <a:rPr lang="tr-TR" dirty="0" smtClean="0"/>
              <a:t> standartları ASHA ve ANSI (1996) tarafından oluşturulmuştur.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Saf ses hava-kemik yolu işitme eşikleri ve konuşma değerlendirmenin yanı sıra, akustik </a:t>
            </a:r>
            <a:r>
              <a:rPr lang="tr-TR" dirty="0" err="1" smtClean="0"/>
              <a:t>immitansmetri</a:t>
            </a:r>
            <a:r>
              <a:rPr lang="tr-TR" dirty="0" smtClean="0"/>
              <a:t> OAE, ABR test sonuçları da </a:t>
            </a:r>
            <a:r>
              <a:rPr lang="tr-TR" dirty="0" err="1" smtClean="0"/>
              <a:t>odyogram</a:t>
            </a:r>
            <a:r>
              <a:rPr lang="tr-TR" dirty="0" smtClean="0"/>
              <a:t> üzerinde belirtilmeye başlanmıştır.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Tarihçesi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Odyogram</a:t>
            </a:r>
            <a:r>
              <a:rPr lang="tr-TR" dirty="0" smtClean="0"/>
              <a:t> günümüzde aynı kağıt üzerinde saf ses ölçümünün kaydedildiği ve yapılan bütün işitme ölçümlerinin yazıldığı bir form halini almıştır.</a:t>
            </a:r>
          </a:p>
          <a:p>
            <a:pPr algn="just">
              <a:lnSpc>
                <a:spcPct val="150000"/>
              </a:lnSpc>
            </a:pPr>
            <a:r>
              <a:rPr lang="tr-TR" dirty="0" err="1" smtClean="0"/>
              <a:t>Audire</a:t>
            </a:r>
            <a:r>
              <a:rPr lang="tr-TR" dirty="0" smtClean="0"/>
              <a:t> : Duymak (Latince)</a:t>
            </a:r>
          </a:p>
          <a:p>
            <a:pPr algn="just">
              <a:lnSpc>
                <a:spcPct val="150000"/>
              </a:lnSpc>
            </a:pPr>
            <a:r>
              <a:rPr lang="tr-TR" dirty="0" err="1" smtClean="0"/>
              <a:t>Gramme</a:t>
            </a:r>
            <a:r>
              <a:rPr lang="tr-TR" dirty="0" smtClean="0"/>
              <a:t>: Gramer (Yunanca)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>
                <a:solidFill>
                  <a:schemeClr val="bg1"/>
                </a:solidFill>
              </a:rPr>
              <a:t>Odyogram</a:t>
            </a:r>
            <a:r>
              <a:rPr lang="tr-TR" sz="4000" dirty="0" smtClean="0">
                <a:solidFill>
                  <a:schemeClr val="bg1"/>
                </a:solidFill>
              </a:rPr>
              <a:t> Standartları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dirty="0" smtClean="0"/>
              <a:t>Bir </a:t>
            </a:r>
            <a:r>
              <a:rPr lang="tr-TR" dirty="0" err="1" smtClean="0"/>
              <a:t>Odyogramın</a:t>
            </a:r>
            <a:r>
              <a:rPr lang="tr-TR" dirty="0" smtClean="0"/>
              <a:t> Temel 8 </a:t>
            </a:r>
            <a:r>
              <a:rPr lang="tr-TR" dirty="0" err="1" smtClean="0"/>
              <a:t>komponenti</a:t>
            </a:r>
            <a:r>
              <a:rPr lang="tr-TR" dirty="0" smtClean="0"/>
              <a:t> olmalıdır: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b="1" dirty="0" smtClean="0"/>
              <a:t>Üst-Alt ve Demografik Bilgi: </a:t>
            </a:r>
            <a:r>
              <a:rPr lang="tr-TR" dirty="0" smtClean="0"/>
              <a:t>Kuruma ait bilgi ve hastaya demografik bilgi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b="1" dirty="0" err="1" smtClean="0"/>
              <a:t>Odyogram</a:t>
            </a:r>
            <a:r>
              <a:rPr lang="tr-TR" b="1" dirty="0" smtClean="0"/>
              <a:t> girintisi:</a:t>
            </a:r>
            <a:r>
              <a:rPr lang="tr-TR" b="1" dirty="0"/>
              <a:t> </a:t>
            </a:r>
            <a:r>
              <a:rPr lang="tr-TR" dirty="0" smtClean="0"/>
              <a:t>Saf ses eşiklerini yazmak için kullanılan alan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b="1" dirty="0" smtClean="0"/>
              <a:t>Konuşma </a:t>
            </a:r>
            <a:r>
              <a:rPr lang="tr-TR" b="1" dirty="0" err="1" smtClean="0"/>
              <a:t>Odyometri</a:t>
            </a:r>
            <a:r>
              <a:rPr lang="tr-TR" b="1" dirty="0" smtClean="0"/>
              <a:t>: </a:t>
            </a:r>
            <a:r>
              <a:rPr lang="tr-TR" dirty="0" smtClean="0"/>
              <a:t>Konuşma test sonuçları için kullanılacak alan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b="1" dirty="0" err="1" smtClean="0"/>
              <a:t>İmpedans</a:t>
            </a:r>
            <a:r>
              <a:rPr lang="tr-TR" b="1" dirty="0" smtClean="0"/>
              <a:t> </a:t>
            </a:r>
            <a:r>
              <a:rPr lang="tr-TR" b="1" dirty="0" err="1" smtClean="0"/>
              <a:t>Odyometri</a:t>
            </a:r>
            <a:r>
              <a:rPr lang="tr-TR" b="1" dirty="0" smtClean="0"/>
              <a:t>: </a:t>
            </a:r>
            <a:r>
              <a:rPr lang="tr-TR" dirty="0" smtClean="0"/>
              <a:t>Akustik </a:t>
            </a:r>
            <a:r>
              <a:rPr lang="tr-TR" dirty="0" err="1" smtClean="0"/>
              <a:t>immitansmetri</a:t>
            </a:r>
            <a:r>
              <a:rPr lang="tr-TR" dirty="0" smtClean="0"/>
              <a:t> sonuçlarının açıkladığı alan.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>
                <a:solidFill>
                  <a:schemeClr val="bg1"/>
                </a:solidFill>
              </a:rPr>
              <a:t>Odyogram</a:t>
            </a:r>
            <a:r>
              <a:rPr lang="tr-TR" sz="4000" dirty="0" smtClean="0">
                <a:solidFill>
                  <a:schemeClr val="bg1"/>
                </a:solidFill>
              </a:rPr>
              <a:t> Standartları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800" b="1" dirty="0" smtClean="0"/>
              <a:t>Hasta Hikayesi/Yorum: </a:t>
            </a:r>
            <a:r>
              <a:rPr lang="tr-TR" sz="2800" dirty="0" smtClean="0"/>
              <a:t>Test esilen kişiye ait medikal hikayeye bağlı yorumların yapıldığı bölüm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sz="2800" b="1" dirty="0" smtClean="0"/>
              <a:t>Teknik alan:</a:t>
            </a:r>
            <a:r>
              <a:rPr lang="tr-TR" sz="2800" dirty="0" smtClean="0"/>
              <a:t>Testlerde kullanılan semboller ve anlamlarının yazıldığı alan.</a:t>
            </a:r>
            <a:endParaRPr lang="tr-TR" sz="2800" b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b="1" dirty="0" smtClean="0"/>
              <a:t>Diğer alanlar: </a:t>
            </a:r>
            <a:r>
              <a:rPr lang="tr-TR" sz="2800" dirty="0" smtClean="0"/>
              <a:t>İsteğe bağlı OAE, ABR, serbest alan işitme v.b. Testler için kullanılabilecek alan.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b="1" dirty="0" smtClean="0"/>
              <a:t>Toplam Sayfa Kullanımı: </a:t>
            </a:r>
            <a:r>
              <a:rPr lang="tr-TR" sz="2800" dirty="0" smtClean="0"/>
              <a:t>Yukarıdaki bilgilerin sayfa üzerinde ne kadar yer tutacağını gösterir.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tr-TR" sz="2800" dirty="0" smtClean="0">
                <a:solidFill>
                  <a:schemeClr val="bg1"/>
                </a:solidFill>
              </a:rPr>
              <a:t>Yeni bir </a:t>
            </a:r>
            <a:r>
              <a:rPr lang="tr-TR" sz="2800" dirty="0" err="1" smtClean="0">
                <a:solidFill>
                  <a:schemeClr val="bg1"/>
                </a:solidFill>
              </a:rPr>
              <a:t>odyogram</a:t>
            </a:r>
            <a:r>
              <a:rPr lang="tr-TR" sz="2800" dirty="0" smtClean="0">
                <a:solidFill>
                  <a:schemeClr val="bg1"/>
                </a:solidFill>
              </a:rPr>
              <a:t> formu hazırlarken</a:t>
            </a:r>
            <a:endParaRPr lang="tr-TR" sz="28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Hasta </a:t>
            </a:r>
            <a:r>
              <a:rPr lang="tr-TR" dirty="0" err="1" smtClean="0"/>
              <a:t>populasyonumuz</a:t>
            </a:r>
            <a:r>
              <a:rPr lang="tr-TR" dirty="0" smtClean="0"/>
              <a:t> kim?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Hastaya ait demografik bilgiler ve </a:t>
            </a:r>
            <a:r>
              <a:rPr lang="tr-TR" dirty="0" err="1" smtClean="0"/>
              <a:t>anamnez</a:t>
            </a:r>
            <a:r>
              <a:rPr lang="tr-TR" dirty="0" smtClean="0"/>
              <a:t> bölümü.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Hangi testleri kullanacağız?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Saf ses hava kemik, konuşma, </a:t>
            </a:r>
            <a:r>
              <a:rPr lang="tr-TR" dirty="0" err="1" smtClean="0"/>
              <a:t>immitans</a:t>
            </a:r>
            <a:r>
              <a:rPr lang="tr-TR" dirty="0" smtClean="0"/>
              <a:t> </a:t>
            </a:r>
            <a:r>
              <a:rPr lang="tr-TR" dirty="0" err="1" smtClean="0"/>
              <a:t>odyometri</a:t>
            </a:r>
            <a:r>
              <a:rPr lang="tr-TR" dirty="0" smtClean="0"/>
              <a:t>, OAE, işitme cihaz kontrol bilgileri</a:t>
            </a:r>
          </a:p>
          <a:p>
            <a:pPr algn="just">
              <a:lnSpc>
                <a:spcPct val="150000"/>
              </a:lnSpc>
            </a:pPr>
            <a:r>
              <a:rPr lang="tr-TR" dirty="0" err="1" smtClean="0"/>
              <a:t>Odyogramı</a:t>
            </a:r>
            <a:r>
              <a:rPr lang="tr-TR" dirty="0" smtClean="0"/>
              <a:t> kim kullanacak?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Uzman </a:t>
            </a:r>
            <a:r>
              <a:rPr lang="tr-TR" dirty="0" err="1" smtClean="0"/>
              <a:t>Odyolog</a:t>
            </a:r>
            <a:r>
              <a:rPr lang="tr-TR" dirty="0" smtClean="0"/>
              <a:t>, </a:t>
            </a:r>
            <a:r>
              <a:rPr lang="tr-TR" dirty="0" err="1" smtClean="0"/>
              <a:t>Odyolog</a:t>
            </a:r>
            <a:r>
              <a:rPr lang="tr-TR" dirty="0" smtClean="0"/>
              <a:t>, KBB hekimi, Konuşma-Lisan patologu, </a:t>
            </a:r>
            <a:r>
              <a:rPr lang="tr-TR" dirty="0" err="1" smtClean="0"/>
              <a:t>Odyometrist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err="1" smtClean="0"/>
              <a:t>Odyogram</a:t>
            </a:r>
            <a:r>
              <a:rPr lang="tr-TR" dirty="0" smtClean="0"/>
              <a:t> profesyonel bir düzen içinde mi?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14291"/>
            <a:ext cx="5429288" cy="63579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>
                <a:solidFill>
                  <a:schemeClr val="bg1"/>
                </a:solidFill>
              </a:rPr>
              <a:t>Odyogram</a:t>
            </a:r>
            <a:r>
              <a:rPr lang="tr-TR" sz="4000" dirty="0" smtClean="0">
                <a:solidFill>
                  <a:schemeClr val="bg1"/>
                </a:solidFill>
              </a:rPr>
              <a:t> 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err="1" smtClean="0">
                <a:solidFill>
                  <a:srgbClr val="FF0000"/>
                </a:solidFill>
              </a:rPr>
              <a:t>Odyogramda</a:t>
            </a:r>
            <a:r>
              <a:rPr lang="tr-TR" dirty="0" smtClean="0">
                <a:solidFill>
                  <a:srgbClr val="FF0000"/>
                </a:solidFill>
              </a:rPr>
              <a:t> zorunlu alanlar: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Hasta adı soyadı: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Uzman adı soyadı: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Test Tarihi: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Odyometre modeli: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Kalibrasyon Tarihi:</a:t>
            </a:r>
          </a:p>
          <a:p>
            <a:pPr algn="just">
              <a:lnSpc>
                <a:spcPct val="150000"/>
              </a:lnSpc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>
                <a:solidFill>
                  <a:schemeClr val="bg1"/>
                </a:solidFill>
              </a:rPr>
              <a:t>Odyogram</a:t>
            </a:r>
            <a:r>
              <a:rPr lang="tr-TR" sz="4000" dirty="0" smtClean="0">
                <a:solidFill>
                  <a:schemeClr val="bg1"/>
                </a:solidFill>
              </a:rPr>
              <a:t> Kayıtları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tr-TR" dirty="0" err="1" smtClean="0"/>
              <a:t>Odyogram</a:t>
            </a:r>
            <a:r>
              <a:rPr lang="tr-TR" dirty="0" smtClean="0"/>
              <a:t> üzerinde -10 </a:t>
            </a:r>
            <a:r>
              <a:rPr lang="tr-TR" dirty="0" err="1" smtClean="0"/>
              <a:t>dB</a:t>
            </a:r>
            <a:r>
              <a:rPr lang="tr-TR" dirty="0" smtClean="0"/>
              <a:t> ve 120 </a:t>
            </a:r>
            <a:r>
              <a:rPr lang="tr-TR" dirty="0" err="1" smtClean="0"/>
              <a:t>dB</a:t>
            </a:r>
            <a:r>
              <a:rPr lang="tr-TR" dirty="0" smtClean="0"/>
              <a:t> arasındaki işitme eşiklerini kayıt yapabiliriz.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Tüm hastalarda -10 </a:t>
            </a:r>
            <a:r>
              <a:rPr lang="tr-TR" dirty="0" err="1" smtClean="0"/>
              <a:t>dB’e</a:t>
            </a:r>
            <a:r>
              <a:rPr lang="tr-TR" dirty="0" smtClean="0"/>
              <a:t> kadar işitme varsa bu seviyeye kadar işitme eşikleri kontrol edilmelidir.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İşitme eşikleri 50 </a:t>
            </a:r>
            <a:r>
              <a:rPr lang="tr-TR" dirty="0" err="1" smtClean="0"/>
              <a:t>dB</a:t>
            </a:r>
            <a:r>
              <a:rPr lang="tr-TR" dirty="0" smtClean="0"/>
              <a:t> olan bir hastanın işitme 50 </a:t>
            </a:r>
            <a:r>
              <a:rPr lang="tr-TR" dirty="0" err="1" smtClean="0"/>
              <a:t>dB</a:t>
            </a:r>
            <a:r>
              <a:rPr lang="tr-TR" dirty="0" smtClean="0"/>
              <a:t> olarak değerlendirilir.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Referans İşitme Eşikleri Seviyesi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American</a:t>
            </a:r>
            <a:r>
              <a:rPr lang="tr-TR" dirty="0" smtClean="0"/>
              <a:t> </a:t>
            </a:r>
            <a:r>
              <a:rPr lang="tr-TR" dirty="0" err="1" smtClean="0"/>
              <a:t>Standarts</a:t>
            </a:r>
            <a:r>
              <a:rPr lang="tr-TR" dirty="0" smtClean="0"/>
              <a:t> </a:t>
            </a:r>
            <a:r>
              <a:rPr lang="tr-TR" dirty="0" err="1" smtClean="0"/>
              <a:t>Association</a:t>
            </a:r>
            <a:r>
              <a:rPr lang="tr-TR" dirty="0" smtClean="0"/>
              <a:t> (ASA 1951) O </a:t>
            </a:r>
            <a:r>
              <a:rPr lang="tr-TR" dirty="0" err="1" smtClean="0"/>
              <a:t>dB</a:t>
            </a:r>
            <a:r>
              <a:rPr lang="tr-TR" dirty="0" smtClean="0"/>
              <a:t> </a:t>
            </a:r>
            <a:r>
              <a:rPr lang="tr-TR" dirty="0" err="1" smtClean="0"/>
              <a:t>refarans</a:t>
            </a:r>
            <a:r>
              <a:rPr lang="tr-TR" dirty="0" smtClean="0"/>
              <a:t> seviyesini ulusal işitme ölçme sistemi ile normal işiten kişiler üzerinde belirlemiştir.</a:t>
            </a:r>
          </a:p>
          <a:p>
            <a:pPr algn="just">
              <a:lnSpc>
                <a:spcPct val="150000"/>
              </a:lnSpc>
            </a:pPr>
            <a:r>
              <a:rPr lang="tr-TR" b="1" dirty="0" err="1" smtClean="0"/>
              <a:t>Odyometrik</a:t>
            </a:r>
            <a:r>
              <a:rPr lang="tr-TR" b="1" dirty="0" smtClean="0"/>
              <a:t> Sıfır: </a:t>
            </a:r>
            <a:r>
              <a:rPr lang="tr-TR" dirty="0" smtClean="0"/>
              <a:t>Odyometre üzerinde her bir saf ses için, saf sesin duyulabildiği en düşük şiddet seviye ortalamasının O </a:t>
            </a:r>
            <a:r>
              <a:rPr lang="tr-TR" dirty="0" err="1" smtClean="0"/>
              <a:t>dB</a:t>
            </a:r>
            <a:r>
              <a:rPr lang="tr-TR" dirty="0" smtClean="0"/>
              <a:t> işitme seviyesi olarak kabul edilmesidir.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tr-TR" sz="3600" dirty="0" err="1" smtClean="0">
                <a:solidFill>
                  <a:schemeClr val="bg1"/>
                </a:solidFill>
              </a:rPr>
              <a:t>Odyometrik</a:t>
            </a:r>
            <a:r>
              <a:rPr lang="tr-TR" sz="3600" dirty="0" smtClean="0">
                <a:solidFill>
                  <a:schemeClr val="bg1"/>
                </a:solidFill>
              </a:rPr>
              <a:t> Sıfır</a:t>
            </a:r>
            <a:br>
              <a:rPr lang="tr-TR" sz="3600" dirty="0" smtClean="0">
                <a:solidFill>
                  <a:schemeClr val="bg1"/>
                </a:solidFill>
              </a:rPr>
            </a:br>
            <a:r>
              <a:rPr lang="tr-TR" sz="3600" dirty="0" err="1" smtClean="0">
                <a:solidFill>
                  <a:schemeClr val="bg1"/>
                </a:solidFill>
              </a:rPr>
              <a:t>Ref</a:t>
            </a:r>
            <a:r>
              <a:rPr lang="tr-TR" sz="3600" dirty="0" smtClean="0">
                <a:solidFill>
                  <a:schemeClr val="bg1"/>
                </a:solidFill>
              </a:rPr>
              <a:t> ANSI S3.6 1996, TDH-39 </a:t>
            </a:r>
            <a:r>
              <a:rPr lang="tr-TR" sz="3600" dirty="0" err="1" smtClean="0">
                <a:solidFill>
                  <a:schemeClr val="bg1"/>
                </a:solidFill>
              </a:rPr>
              <a:t>earphones</a:t>
            </a:r>
            <a:r>
              <a:rPr lang="tr-TR" sz="3600" dirty="0" smtClean="0">
                <a:solidFill>
                  <a:schemeClr val="bg1"/>
                </a:solidFill>
              </a:rPr>
              <a:t>)</a:t>
            </a:r>
            <a:endParaRPr lang="tr-TR" sz="3600" dirty="0">
              <a:solidFill>
                <a:schemeClr val="bg1"/>
              </a:solidFill>
            </a:endParaRP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500034" y="1928802"/>
          <a:ext cx="8143931" cy="4500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Chart" r:id="rId3" imgW="10713600" imgH="5616000" progId="Excel.Sheet.8">
                  <p:embed/>
                </p:oleObj>
              </mc:Choice>
              <mc:Fallback>
                <p:oleObj name="Chart" r:id="rId3" imgW="10713600" imgH="56160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1928802"/>
                        <a:ext cx="8143931" cy="45005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tr-TR" sz="3600" dirty="0" err="1" smtClean="0">
                <a:solidFill>
                  <a:schemeClr val="bg1"/>
                </a:solidFill>
              </a:rPr>
              <a:t>Odyogram</a:t>
            </a:r>
            <a:r>
              <a:rPr lang="tr-TR" sz="3600" dirty="0" smtClean="0">
                <a:solidFill>
                  <a:schemeClr val="bg1"/>
                </a:solidFill>
              </a:rPr>
              <a:t> Grafiği</a:t>
            </a:r>
            <a:br>
              <a:rPr lang="tr-TR" sz="3600" dirty="0" smtClean="0">
                <a:solidFill>
                  <a:schemeClr val="bg1"/>
                </a:solidFill>
              </a:rPr>
            </a:br>
            <a:r>
              <a:rPr lang="tr-TR" sz="3600" dirty="0" smtClean="0">
                <a:solidFill>
                  <a:schemeClr val="bg1"/>
                </a:solidFill>
              </a:rPr>
              <a:t>Yatay ve Dikey eksenler</a:t>
            </a:r>
            <a:endParaRPr lang="tr-TR" sz="3600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599" y="1935163"/>
            <a:ext cx="3746801" cy="43894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AutoShape 2"/>
          <p:cNvSpPr>
            <a:spLocks noChangeAspect="1" noChangeArrowheads="1" noTextEdit="1"/>
          </p:cNvSpPr>
          <p:nvPr/>
        </p:nvSpPr>
        <p:spPr bwMode="auto">
          <a:xfrm>
            <a:off x="1042988" y="2636838"/>
            <a:ext cx="6781800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6259513" y="575945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29" name="Rectangle 4"/>
          <p:cNvSpPr>
            <a:spLocks noChangeArrowheads="1"/>
          </p:cNvSpPr>
          <p:nvPr/>
        </p:nvSpPr>
        <p:spPr bwMode="auto">
          <a:xfrm>
            <a:off x="6259513" y="549592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30" name="Rectangle 5"/>
          <p:cNvSpPr>
            <a:spLocks noChangeArrowheads="1"/>
          </p:cNvSpPr>
          <p:nvPr/>
        </p:nvSpPr>
        <p:spPr bwMode="auto">
          <a:xfrm>
            <a:off x="3406775" y="57594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31" name="Rectangle 6"/>
          <p:cNvSpPr>
            <a:spLocks noChangeArrowheads="1"/>
          </p:cNvSpPr>
          <p:nvPr/>
        </p:nvSpPr>
        <p:spPr bwMode="auto">
          <a:xfrm>
            <a:off x="1263650" y="5797550"/>
            <a:ext cx="295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120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232" name="Rectangle 7"/>
          <p:cNvSpPr>
            <a:spLocks noChangeArrowheads="1"/>
          </p:cNvSpPr>
          <p:nvPr/>
        </p:nvSpPr>
        <p:spPr bwMode="auto">
          <a:xfrm>
            <a:off x="1263650" y="5578475"/>
            <a:ext cx="295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110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233" name="Rectangle 8"/>
          <p:cNvSpPr>
            <a:spLocks noChangeArrowheads="1"/>
          </p:cNvSpPr>
          <p:nvPr/>
        </p:nvSpPr>
        <p:spPr bwMode="auto">
          <a:xfrm>
            <a:off x="1852613" y="57594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34" name="Rectangle 9"/>
          <p:cNvSpPr>
            <a:spLocks noChangeArrowheads="1"/>
          </p:cNvSpPr>
          <p:nvPr/>
        </p:nvSpPr>
        <p:spPr bwMode="auto">
          <a:xfrm>
            <a:off x="2630488" y="54959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35" name="Rectangle 10"/>
          <p:cNvSpPr>
            <a:spLocks noChangeArrowheads="1"/>
          </p:cNvSpPr>
          <p:nvPr/>
        </p:nvSpPr>
        <p:spPr bwMode="auto">
          <a:xfrm>
            <a:off x="6777038" y="514667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36" name="Rectangle 11"/>
          <p:cNvSpPr>
            <a:spLocks noChangeArrowheads="1"/>
          </p:cNvSpPr>
          <p:nvPr/>
        </p:nvSpPr>
        <p:spPr bwMode="auto">
          <a:xfrm>
            <a:off x="5741988" y="575945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37" name="Rectangle 12"/>
          <p:cNvSpPr>
            <a:spLocks noChangeArrowheads="1"/>
          </p:cNvSpPr>
          <p:nvPr/>
        </p:nvSpPr>
        <p:spPr bwMode="auto">
          <a:xfrm>
            <a:off x="6777038" y="54959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38" name="Rectangle 13"/>
          <p:cNvSpPr>
            <a:spLocks noChangeArrowheads="1"/>
          </p:cNvSpPr>
          <p:nvPr/>
        </p:nvSpPr>
        <p:spPr bwMode="auto">
          <a:xfrm>
            <a:off x="6777038" y="57594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39" name="Rectangle 14"/>
          <p:cNvSpPr>
            <a:spLocks noChangeArrowheads="1"/>
          </p:cNvSpPr>
          <p:nvPr/>
        </p:nvSpPr>
        <p:spPr bwMode="auto">
          <a:xfrm>
            <a:off x="1852613" y="16748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40" name="Rectangle 15"/>
          <p:cNvSpPr>
            <a:spLocks noChangeArrowheads="1"/>
          </p:cNvSpPr>
          <p:nvPr/>
        </p:nvSpPr>
        <p:spPr bwMode="auto">
          <a:xfrm>
            <a:off x="2444750" y="1295400"/>
            <a:ext cx="295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250</a:t>
            </a:r>
            <a:endParaRPr lang="tr-TR" sz="2400" b="1">
              <a:latin typeface="Arial" pitchFamily="34" charset="0"/>
            </a:endParaRPr>
          </a:p>
        </p:txBody>
      </p:sp>
      <p:sp>
        <p:nvSpPr>
          <p:cNvPr id="52241" name="Rectangle 16"/>
          <p:cNvSpPr>
            <a:spLocks noChangeArrowheads="1"/>
          </p:cNvSpPr>
          <p:nvPr/>
        </p:nvSpPr>
        <p:spPr bwMode="auto">
          <a:xfrm>
            <a:off x="3222625" y="1295400"/>
            <a:ext cx="295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500</a:t>
            </a:r>
            <a:endParaRPr lang="tr-TR" sz="2400" b="1">
              <a:latin typeface="Arial" pitchFamily="34" charset="0"/>
            </a:endParaRPr>
          </a:p>
        </p:txBody>
      </p:sp>
      <p:sp>
        <p:nvSpPr>
          <p:cNvPr id="52242" name="Rectangle 17"/>
          <p:cNvSpPr>
            <a:spLocks noChangeArrowheads="1"/>
          </p:cNvSpPr>
          <p:nvPr/>
        </p:nvSpPr>
        <p:spPr bwMode="auto">
          <a:xfrm>
            <a:off x="4857750" y="1295400"/>
            <a:ext cx="3937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2000</a:t>
            </a:r>
            <a:endParaRPr lang="tr-TR" sz="2400" b="1">
              <a:latin typeface="Arial" pitchFamily="34" charset="0"/>
            </a:endParaRPr>
          </a:p>
        </p:txBody>
      </p:sp>
      <p:sp>
        <p:nvSpPr>
          <p:cNvPr id="52243" name="Rectangle 18"/>
          <p:cNvSpPr>
            <a:spLocks noChangeArrowheads="1"/>
          </p:cNvSpPr>
          <p:nvPr/>
        </p:nvSpPr>
        <p:spPr bwMode="auto">
          <a:xfrm>
            <a:off x="5741988" y="201136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44" name="Rectangle 19"/>
          <p:cNvSpPr>
            <a:spLocks noChangeArrowheads="1"/>
          </p:cNvSpPr>
          <p:nvPr/>
        </p:nvSpPr>
        <p:spPr bwMode="auto">
          <a:xfrm>
            <a:off x="6259513" y="201136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45" name="Rectangle 20"/>
          <p:cNvSpPr>
            <a:spLocks noChangeArrowheads="1"/>
          </p:cNvSpPr>
          <p:nvPr/>
        </p:nvSpPr>
        <p:spPr bwMode="auto">
          <a:xfrm>
            <a:off x="2630488" y="16748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46" name="Rectangle 21"/>
          <p:cNvSpPr>
            <a:spLocks noChangeArrowheads="1"/>
          </p:cNvSpPr>
          <p:nvPr/>
        </p:nvSpPr>
        <p:spPr bwMode="auto">
          <a:xfrm>
            <a:off x="7097713" y="1295400"/>
            <a:ext cx="3952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8000</a:t>
            </a:r>
            <a:endParaRPr lang="tr-TR" sz="2400" b="1">
              <a:latin typeface="Arial" pitchFamily="34" charset="0"/>
            </a:endParaRPr>
          </a:p>
        </p:txBody>
      </p:sp>
      <p:sp>
        <p:nvSpPr>
          <p:cNvPr id="52247" name="Rectangle 22"/>
          <p:cNvSpPr>
            <a:spLocks noChangeArrowheads="1"/>
          </p:cNvSpPr>
          <p:nvPr/>
        </p:nvSpPr>
        <p:spPr bwMode="auto">
          <a:xfrm>
            <a:off x="5892800" y="1295400"/>
            <a:ext cx="3937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4000</a:t>
            </a:r>
            <a:endParaRPr lang="tr-TR" sz="2400" b="1">
              <a:latin typeface="Arial" pitchFamily="34" charset="0"/>
            </a:endParaRPr>
          </a:p>
        </p:txBody>
      </p:sp>
      <p:sp>
        <p:nvSpPr>
          <p:cNvPr id="52248" name="Rectangle 23"/>
          <p:cNvSpPr>
            <a:spLocks noChangeArrowheads="1"/>
          </p:cNvSpPr>
          <p:nvPr/>
        </p:nvSpPr>
        <p:spPr bwMode="auto">
          <a:xfrm>
            <a:off x="4078288" y="1295400"/>
            <a:ext cx="3937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1000</a:t>
            </a:r>
            <a:endParaRPr lang="tr-TR" sz="2400" b="1">
              <a:latin typeface="Arial" pitchFamily="34" charset="0"/>
            </a:endParaRPr>
          </a:p>
        </p:txBody>
      </p:sp>
      <p:sp>
        <p:nvSpPr>
          <p:cNvPr id="52249" name="Rectangle 24"/>
          <p:cNvSpPr>
            <a:spLocks noChangeArrowheads="1"/>
          </p:cNvSpPr>
          <p:nvPr/>
        </p:nvSpPr>
        <p:spPr bwMode="auto">
          <a:xfrm>
            <a:off x="6777038" y="16748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0" name="Rectangle 25"/>
          <p:cNvSpPr>
            <a:spLocks noChangeArrowheads="1"/>
          </p:cNvSpPr>
          <p:nvPr/>
        </p:nvSpPr>
        <p:spPr bwMode="auto">
          <a:xfrm>
            <a:off x="6259513" y="167481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1" name="Rectangle 26"/>
          <p:cNvSpPr>
            <a:spLocks noChangeArrowheads="1"/>
          </p:cNvSpPr>
          <p:nvPr/>
        </p:nvSpPr>
        <p:spPr bwMode="auto">
          <a:xfrm>
            <a:off x="5222875" y="57594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2" name="Rectangle 27"/>
          <p:cNvSpPr>
            <a:spLocks noChangeArrowheads="1"/>
          </p:cNvSpPr>
          <p:nvPr/>
        </p:nvSpPr>
        <p:spPr bwMode="auto">
          <a:xfrm>
            <a:off x="5741988" y="549592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3" name="Rectangle 28"/>
          <p:cNvSpPr>
            <a:spLocks noChangeArrowheads="1"/>
          </p:cNvSpPr>
          <p:nvPr/>
        </p:nvSpPr>
        <p:spPr bwMode="auto">
          <a:xfrm>
            <a:off x="5741988" y="237172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4" name="Rectangle 29"/>
          <p:cNvSpPr>
            <a:spLocks noChangeArrowheads="1"/>
          </p:cNvSpPr>
          <p:nvPr/>
        </p:nvSpPr>
        <p:spPr bwMode="auto">
          <a:xfrm>
            <a:off x="6259513" y="444976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5" name="Rectangle 30"/>
          <p:cNvSpPr>
            <a:spLocks noChangeArrowheads="1"/>
          </p:cNvSpPr>
          <p:nvPr/>
        </p:nvSpPr>
        <p:spPr bwMode="auto">
          <a:xfrm>
            <a:off x="6259513" y="479901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6" name="Rectangle 31"/>
          <p:cNvSpPr>
            <a:spLocks noChangeArrowheads="1"/>
          </p:cNvSpPr>
          <p:nvPr/>
        </p:nvSpPr>
        <p:spPr bwMode="auto">
          <a:xfrm>
            <a:off x="6259513" y="514667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7" name="Rectangle 32"/>
          <p:cNvSpPr>
            <a:spLocks noChangeArrowheads="1"/>
          </p:cNvSpPr>
          <p:nvPr/>
        </p:nvSpPr>
        <p:spPr bwMode="auto">
          <a:xfrm>
            <a:off x="6259513" y="237172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8" name="Rectangle 33"/>
          <p:cNvSpPr>
            <a:spLocks noChangeArrowheads="1"/>
          </p:cNvSpPr>
          <p:nvPr/>
        </p:nvSpPr>
        <p:spPr bwMode="auto">
          <a:xfrm>
            <a:off x="5741988" y="514667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59" name="Rectangle 34"/>
          <p:cNvSpPr>
            <a:spLocks noChangeArrowheads="1"/>
          </p:cNvSpPr>
          <p:nvPr/>
        </p:nvSpPr>
        <p:spPr bwMode="auto">
          <a:xfrm>
            <a:off x="5741988" y="2719388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0" name="Rectangle 35"/>
          <p:cNvSpPr>
            <a:spLocks noChangeArrowheads="1"/>
          </p:cNvSpPr>
          <p:nvPr/>
        </p:nvSpPr>
        <p:spPr bwMode="auto">
          <a:xfrm>
            <a:off x="3406775" y="41021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1" name="Rectangle 36"/>
          <p:cNvSpPr>
            <a:spLocks noChangeArrowheads="1"/>
          </p:cNvSpPr>
          <p:nvPr/>
        </p:nvSpPr>
        <p:spPr bwMode="auto">
          <a:xfrm>
            <a:off x="3406775" y="2719388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2" name="Rectangle 37"/>
          <p:cNvSpPr>
            <a:spLocks noChangeArrowheads="1"/>
          </p:cNvSpPr>
          <p:nvPr/>
        </p:nvSpPr>
        <p:spPr bwMode="auto">
          <a:xfrm>
            <a:off x="5741988" y="167481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3" name="Rectangle 38"/>
          <p:cNvSpPr>
            <a:spLocks noChangeArrowheads="1"/>
          </p:cNvSpPr>
          <p:nvPr/>
        </p:nvSpPr>
        <p:spPr bwMode="auto">
          <a:xfrm>
            <a:off x="4703763" y="167481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4" name="Rectangle 39"/>
          <p:cNvSpPr>
            <a:spLocks noChangeArrowheads="1"/>
          </p:cNvSpPr>
          <p:nvPr/>
        </p:nvSpPr>
        <p:spPr bwMode="auto">
          <a:xfrm>
            <a:off x="5222875" y="16748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5" name="Rectangle 40"/>
          <p:cNvSpPr>
            <a:spLocks noChangeArrowheads="1"/>
          </p:cNvSpPr>
          <p:nvPr/>
        </p:nvSpPr>
        <p:spPr bwMode="auto">
          <a:xfrm>
            <a:off x="5222875" y="47990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6" name="Rectangle 41"/>
          <p:cNvSpPr>
            <a:spLocks noChangeArrowheads="1"/>
          </p:cNvSpPr>
          <p:nvPr/>
        </p:nvSpPr>
        <p:spPr bwMode="auto">
          <a:xfrm>
            <a:off x="4184650" y="2719388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7" name="Rectangle 42"/>
          <p:cNvSpPr>
            <a:spLocks noChangeArrowheads="1"/>
          </p:cNvSpPr>
          <p:nvPr/>
        </p:nvSpPr>
        <p:spPr bwMode="auto">
          <a:xfrm>
            <a:off x="4703763" y="410210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8" name="Rectangle 43"/>
          <p:cNvSpPr>
            <a:spLocks noChangeArrowheads="1"/>
          </p:cNvSpPr>
          <p:nvPr/>
        </p:nvSpPr>
        <p:spPr bwMode="auto">
          <a:xfrm>
            <a:off x="5222875" y="514667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69" name="Rectangle 44"/>
          <p:cNvSpPr>
            <a:spLocks noChangeArrowheads="1"/>
          </p:cNvSpPr>
          <p:nvPr/>
        </p:nvSpPr>
        <p:spPr bwMode="auto">
          <a:xfrm>
            <a:off x="5222875" y="54959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0" name="Rectangle 45"/>
          <p:cNvSpPr>
            <a:spLocks noChangeArrowheads="1"/>
          </p:cNvSpPr>
          <p:nvPr/>
        </p:nvSpPr>
        <p:spPr bwMode="auto">
          <a:xfrm>
            <a:off x="4703763" y="201136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1" name="Rectangle 46"/>
          <p:cNvSpPr>
            <a:spLocks noChangeArrowheads="1"/>
          </p:cNvSpPr>
          <p:nvPr/>
        </p:nvSpPr>
        <p:spPr bwMode="auto">
          <a:xfrm>
            <a:off x="4703763" y="237172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2" name="Rectangle 47"/>
          <p:cNvSpPr>
            <a:spLocks noChangeArrowheads="1"/>
          </p:cNvSpPr>
          <p:nvPr/>
        </p:nvSpPr>
        <p:spPr bwMode="auto">
          <a:xfrm>
            <a:off x="5222875" y="20113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3" name="Rectangle 48"/>
          <p:cNvSpPr>
            <a:spLocks noChangeArrowheads="1"/>
          </p:cNvSpPr>
          <p:nvPr/>
        </p:nvSpPr>
        <p:spPr bwMode="auto">
          <a:xfrm>
            <a:off x="5222875" y="23717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4" name="Rectangle 49"/>
          <p:cNvSpPr>
            <a:spLocks noChangeArrowheads="1"/>
          </p:cNvSpPr>
          <p:nvPr/>
        </p:nvSpPr>
        <p:spPr bwMode="auto">
          <a:xfrm>
            <a:off x="6777038" y="41021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5" name="Rectangle 50"/>
          <p:cNvSpPr>
            <a:spLocks noChangeArrowheads="1"/>
          </p:cNvSpPr>
          <p:nvPr/>
        </p:nvSpPr>
        <p:spPr bwMode="auto">
          <a:xfrm>
            <a:off x="6777038" y="44497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6" name="Rectangle 51"/>
          <p:cNvSpPr>
            <a:spLocks noChangeArrowheads="1"/>
          </p:cNvSpPr>
          <p:nvPr/>
        </p:nvSpPr>
        <p:spPr bwMode="auto">
          <a:xfrm>
            <a:off x="6777038" y="47990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7" name="Rectangle 52"/>
          <p:cNvSpPr>
            <a:spLocks noChangeArrowheads="1"/>
          </p:cNvSpPr>
          <p:nvPr/>
        </p:nvSpPr>
        <p:spPr bwMode="auto">
          <a:xfrm>
            <a:off x="4184650" y="54959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8" name="Rectangle 53"/>
          <p:cNvSpPr>
            <a:spLocks noChangeArrowheads="1"/>
          </p:cNvSpPr>
          <p:nvPr/>
        </p:nvSpPr>
        <p:spPr bwMode="auto">
          <a:xfrm>
            <a:off x="4184650" y="57594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79" name="Rectangle 54"/>
          <p:cNvSpPr>
            <a:spLocks noChangeArrowheads="1"/>
          </p:cNvSpPr>
          <p:nvPr/>
        </p:nvSpPr>
        <p:spPr bwMode="auto">
          <a:xfrm>
            <a:off x="4703763" y="575945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0" name="Rectangle 55"/>
          <p:cNvSpPr>
            <a:spLocks noChangeArrowheads="1"/>
          </p:cNvSpPr>
          <p:nvPr/>
        </p:nvSpPr>
        <p:spPr bwMode="auto">
          <a:xfrm>
            <a:off x="4703763" y="549592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1" name="Rectangle 56"/>
          <p:cNvSpPr>
            <a:spLocks noChangeArrowheads="1"/>
          </p:cNvSpPr>
          <p:nvPr/>
        </p:nvSpPr>
        <p:spPr bwMode="auto">
          <a:xfrm>
            <a:off x="4184650" y="47990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2" name="Rectangle 57"/>
          <p:cNvSpPr>
            <a:spLocks noChangeArrowheads="1"/>
          </p:cNvSpPr>
          <p:nvPr/>
        </p:nvSpPr>
        <p:spPr bwMode="auto">
          <a:xfrm>
            <a:off x="4184650" y="514667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3" name="Rectangle 58"/>
          <p:cNvSpPr>
            <a:spLocks noChangeArrowheads="1"/>
          </p:cNvSpPr>
          <p:nvPr/>
        </p:nvSpPr>
        <p:spPr bwMode="auto">
          <a:xfrm>
            <a:off x="6777038" y="37528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4" name="Rectangle 59"/>
          <p:cNvSpPr>
            <a:spLocks noChangeArrowheads="1"/>
          </p:cNvSpPr>
          <p:nvPr/>
        </p:nvSpPr>
        <p:spPr bwMode="auto">
          <a:xfrm>
            <a:off x="3406775" y="23717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5" name="Rectangle 60"/>
          <p:cNvSpPr>
            <a:spLocks noChangeArrowheads="1"/>
          </p:cNvSpPr>
          <p:nvPr/>
        </p:nvSpPr>
        <p:spPr bwMode="auto">
          <a:xfrm>
            <a:off x="2630488" y="57594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6" name="Rectangle 61"/>
          <p:cNvSpPr>
            <a:spLocks noChangeArrowheads="1"/>
          </p:cNvSpPr>
          <p:nvPr/>
        </p:nvSpPr>
        <p:spPr bwMode="auto">
          <a:xfrm>
            <a:off x="1852613" y="54959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7" name="Rectangle 62"/>
          <p:cNvSpPr>
            <a:spLocks noChangeArrowheads="1"/>
          </p:cNvSpPr>
          <p:nvPr/>
        </p:nvSpPr>
        <p:spPr bwMode="auto">
          <a:xfrm>
            <a:off x="1852613" y="44497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8" name="Rectangle 63"/>
          <p:cNvSpPr>
            <a:spLocks noChangeArrowheads="1"/>
          </p:cNvSpPr>
          <p:nvPr/>
        </p:nvSpPr>
        <p:spPr bwMode="auto">
          <a:xfrm>
            <a:off x="2630488" y="44497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89" name="Rectangle 64"/>
          <p:cNvSpPr>
            <a:spLocks noChangeArrowheads="1"/>
          </p:cNvSpPr>
          <p:nvPr/>
        </p:nvSpPr>
        <p:spPr bwMode="auto">
          <a:xfrm>
            <a:off x="2630488" y="47990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0" name="Rectangle 65"/>
          <p:cNvSpPr>
            <a:spLocks noChangeArrowheads="1"/>
          </p:cNvSpPr>
          <p:nvPr/>
        </p:nvSpPr>
        <p:spPr bwMode="auto">
          <a:xfrm>
            <a:off x="2630488" y="514667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1" name="Rectangle 66"/>
          <p:cNvSpPr>
            <a:spLocks noChangeArrowheads="1"/>
          </p:cNvSpPr>
          <p:nvPr/>
        </p:nvSpPr>
        <p:spPr bwMode="auto">
          <a:xfrm>
            <a:off x="1852613" y="47990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2" name="Rectangle 67"/>
          <p:cNvSpPr>
            <a:spLocks noChangeArrowheads="1"/>
          </p:cNvSpPr>
          <p:nvPr/>
        </p:nvSpPr>
        <p:spPr bwMode="auto">
          <a:xfrm>
            <a:off x="1852613" y="514667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3" name="Rectangle 68"/>
          <p:cNvSpPr>
            <a:spLocks noChangeArrowheads="1"/>
          </p:cNvSpPr>
          <p:nvPr/>
        </p:nvSpPr>
        <p:spPr bwMode="auto">
          <a:xfrm>
            <a:off x="6777038" y="20113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4" name="Rectangle 69"/>
          <p:cNvSpPr>
            <a:spLocks noChangeArrowheads="1"/>
          </p:cNvSpPr>
          <p:nvPr/>
        </p:nvSpPr>
        <p:spPr bwMode="auto">
          <a:xfrm>
            <a:off x="6777038" y="23717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5" name="Rectangle 70"/>
          <p:cNvSpPr>
            <a:spLocks noChangeArrowheads="1"/>
          </p:cNvSpPr>
          <p:nvPr/>
        </p:nvSpPr>
        <p:spPr bwMode="auto">
          <a:xfrm>
            <a:off x="6259513" y="305752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6" name="Rectangle 71"/>
          <p:cNvSpPr>
            <a:spLocks noChangeArrowheads="1"/>
          </p:cNvSpPr>
          <p:nvPr/>
        </p:nvSpPr>
        <p:spPr bwMode="auto">
          <a:xfrm>
            <a:off x="6777038" y="2719388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7" name="Rectangle 72"/>
          <p:cNvSpPr>
            <a:spLocks noChangeArrowheads="1"/>
          </p:cNvSpPr>
          <p:nvPr/>
        </p:nvSpPr>
        <p:spPr bwMode="auto">
          <a:xfrm>
            <a:off x="6777038" y="30575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8" name="Rectangle 73"/>
          <p:cNvSpPr>
            <a:spLocks noChangeArrowheads="1"/>
          </p:cNvSpPr>
          <p:nvPr/>
        </p:nvSpPr>
        <p:spPr bwMode="auto">
          <a:xfrm>
            <a:off x="6259513" y="2719388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299" name="Rectangle 74"/>
          <p:cNvSpPr>
            <a:spLocks noChangeArrowheads="1"/>
          </p:cNvSpPr>
          <p:nvPr/>
        </p:nvSpPr>
        <p:spPr bwMode="auto">
          <a:xfrm>
            <a:off x="5222875" y="44497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0" name="Rectangle 75"/>
          <p:cNvSpPr>
            <a:spLocks noChangeArrowheads="1"/>
          </p:cNvSpPr>
          <p:nvPr/>
        </p:nvSpPr>
        <p:spPr bwMode="auto">
          <a:xfrm>
            <a:off x="5741988" y="410210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1" name="Rectangle 76"/>
          <p:cNvSpPr>
            <a:spLocks noChangeArrowheads="1"/>
          </p:cNvSpPr>
          <p:nvPr/>
        </p:nvSpPr>
        <p:spPr bwMode="auto">
          <a:xfrm>
            <a:off x="1852613" y="37528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2" name="Rectangle 77"/>
          <p:cNvSpPr>
            <a:spLocks noChangeArrowheads="1"/>
          </p:cNvSpPr>
          <p:nvPr/>
        </p:nvSpPr>
        <p:spPr bwMode="auto">
          <a:xfrm>
            <a:off x="3406775" y="37528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3" name="Rectangle 78"/>
          <p:cNvSpPr>
            <a:spLocks noChangeArrowheads="1"/>
          </p:cNvSpPr>
          <p:nvPr/>
        </p:nvSpPr>
        <p:spPr bwMode="auto">
          <a:xfrm>
            <a:off x="3406775" y="44497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4" name="Rectangle 79"/>
          <p:cNvSpPr>
            <a:spLocks noChangeArrowheads="1"/>
          </p:cNvSpPr>
          <p:nvPr/>
        </p:nvSpPr>
        <p:spPr bwMode="auto">
          <a:xfrm>
            <a:off x="4703763" y="514667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5" name="Rectangle 80"/>
          <p:cNvSpPr>
            <a:spLocks noChangeArrowheads="1"/>
          </p:cNvSpPr>
          <p:nvPr/>
        </p:nvSpPr>
        <p:spPr bwMode="auto">
          <a:xfrm>
            <a:off x="3406775" y="47990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6" name="Rectangle 81"/>
          <p:cNvSpPr>
            <a:spLocks noChangeArrowheads="1"/>
          </p:cNvSpPr>
          <p:nvPr/>
        </p:nvSpPr>
        <p:spPr bwMode="auto">
          <a:xfrm>
            <a:off x="4703763" y="444976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7" name="Rectangle 82"/>
          <p:cNvSpPr>
            <a:spLocks noChangeArrowheads="1"/>
          </p:cNvSpPr>
          <p:nvPr/>
        </p:nvSpPr>
        <p:spPr bwMode="auto">
          <a:xfrm>
            <a:off x="4184650" y="44497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8" name="Rectangle 83"/>
          <p:cNvSpPr>
            <a:spLocks noChangeArrowheads="1"/>
          </p:cNvSpPr>
          <p:nvPr/>
        </p:nvSpPr>
        <p:spPr bwMode="auto">
          <a:xfrm>
            <a:off x="4703763" y="479901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09" name="Rectangle 84"/>
          <p:cNvSpPr>
            <a:spLocks noChangeArrowheads="1"/>
          </p:cNvSpPr>
          <p:nvPr/>
        </p:nvSpPr>
        <p:spPr bwMode="auto">
          <a:xfrm>
            <a:off x="5741988" y="479901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0" name="Rectangle 85"/>
          <p:cNvSpPr>
            <a:spLocks noChangeArrowheads="1"/>
          </p:cNvSpPr>
          <p:nvPr/>
        </p:nvSpPr>
        <p:spPr bwMode="auto">
          <a:xfrm>
            <a:off x="4184650" y="20113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1" name="Rectangle 86"/>
          <p:cNvSpPr>
            <a:spLocks noChangeArrowheads="1"/>
          </p:cNvSpPr>
          <p:nvPr/>
        </p:nvSpPr>
        <p:spPr bwMode="auto">
          <a:xfrm>
            <a:off x="4184650" y="23717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2" name="Rectangle 87"/>
          <p:cNvSpPr>
            <a:spLocks noChangeArrowheads="1"/>
          </p:cNvSpPr>
          <p:nvPr/>
        </p:nvSpPr>
        <p:spPr bwMode="auto">
          <a:xfrm>
            <a:off x="5222875" y="30575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3" name="Rectangle 88"/>
          <p:cNvSpPr>
            <a:spLocks noChangeArrowheads="1"/>
          </p:cNvSpPr>
          <p:nvPr/>
        </p:nvSpPr>
        <p:spPr bwMode="auto">
          <a:xfrm>
            <a:off x="5222875" y="2719388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4" name="Rectangle 89"/>
          <p:cNvSpPr>
            <a:spLocks noChangeArrowheads="1"/>
          </p:cNvSpPr>
          <p:nvPr/>
        </p:nvSpPr>
        <p:spPr bwMode="auto">
          <a:xfrm>
            <a:off x="5741988" y="375285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5" name="Rectangle 90"/>
          <p:cNvSpPr>
            <a:spLocks noChangeArrowheads="1"/>
          </p:cNvSpPr>
          <p:nvPr/>
        </p:nvSpPr>
        <p:spPr bwMode="auto">
          <a:xfrm>
            <a:off x="5741988" y="444976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6" name="Rectangle 91"/>
          <p:cNvSpPr>
            <a:spLocks noChangeArrowheads="1"/>
          </p:cNvSpPr>
          <p:nvPr/>
        </p:nvSpPr>
        <p:spPr bwMode="auto">
          <a:xfrm>
            <a:off x="5222875" y="37528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7" name="Rectangle 92"/>
          <p:cNvSpPr>
            <a:spLocks noChangeArrowheads="1"/>
          </p:cNvSpPr>
          <p:nvPr/>
        </p:nvSpPr>
        <p:spPr bwMode="auto">
          <a:xfrm>
            <a:off x="5222875" y="41021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8" name="Rectangle 93"/>
          <p:cNvSpPr>
            <a:spLocks noChangeArrowheads="1"/>
          </p:cNvSpPr>
          <p:nvPr/>
        </p:nvSpPr>
        <p:spPr bwMode="auto">
          <a:xfrm>
            <a:off x="4184650" y="41021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19" name="Rectangle 94"/>
          <p:cNvSpPr>
            <a:spLocks noChangeArrowheads="1"/>
          </p:cNvSpPr>
          <p:nvPr/>
        </p:nvSpPr>
        <p:spPr bwMode="auto">
          <a:xfrm>
            <a:off x="1263650" y="5243513"/>
            <a:ext cx="295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100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20" name="Rectangle 95"/>
          <p:cNvSpPr>
            <a:spLocks noChangeArrowheads="1"/>
          </p:cNvSpPr>
          <p:nvPr/>
        </p:nvSpPr>
        <p:spPr bwMode="auto">
          <a:xfrm>
            <a:off x="1368425" y="4197350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70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21" name="Rectangle 96"/>
          <p:cNvSpPr>
            <a:spLocks noChangeArrowheads="1"/>
          </p:cNvSpPr>
          <p:nvPr/>
        </p:nvSpPr>
        <p:spPr bwMode="auto">
          <a:xfrm>
            <a:off x="1852613" y="41021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22" name="Rectangle 97"/>
          <p:cNvSpPr>
            <a:spLocks noChangeArrowheads="1"/>
          </p:cNvSpPr>
          <p:nvPr/>
        </p:nvSpPr>
        <p:spPr bwMode="auto">
          <a:xfrm>
            <a:off x="3406775" y="54959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23" name="Rectangle 98"/>
          <p:cNvSpPr>
            <a:spLocks noChangeArrowheads="1"/>
          </p:cNvSpPr>
          <p:nvPr/>
        </p:nvSpPr>
        <p:spPr bwMode="auto">
          <a:xfrm>
            <a:off x="1368425" y="4546600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80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24" name="Rectangle 99"/>
          <p:cNvSpPr>
            <a:spLocks noChangeArrowheads="1"/>
          </p:cNvSpPr>
          <p:nvPr/>
        </p:nvSpPr>
        <p:spPr bwMode="auto">
          <a:xfrm>
            <a:off x="1368425" y="48942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90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25" name="Rectangle 100"/>
          <p:cNvSpPr>
            <a:spLocks noChangeArrowheads="1"/>
          </p:cNvSpPr>
          <p:nvPr/>
        </p:nvSpPr>
        <p:spPr bwMode="auto">
          <a:xfrm>
            <a:off x="2630488" y="41021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26" name="Rectangle 101"/>
          <p:cNvSpPr>
            <a:spLocks noChangeArrowheads="1"/>
          </p:cNvSpPr>
          <p:nvPr/>
        </p:nvSpPr>
        <p:spPr bwMode="auto">
          <a:xfrm>
            <a:off x="3406775" y="514667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27" name="Rectangle 102"/>
          <p:cNvSpPr>
            <a:spLocks noChangeArrowheads="1"/>
          </p:cNvSpPr>
          <p:nvPr/>
        </p:nvSpPr>
        <p:spPr bwMode="auto">
          <a:xfrm>
            <a:off x="6259513" y="410210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28" name="Rectangle 103"/>
          <p:cNvSpPr>
            <a:spLocks noChangeArrowheads="1"/>
          </p:cNvSpPr>
          <p:nvPr/>
        </p:nvSpPr>
        <p:spPr bwMode="auto">
          <a:xfrm>
            <a:off x="1852613" y="30575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29" name="Rectangle 104"/>
          <p:cNvSpPr>
            <a:spLocks noChangeArrowheads="1"/>
          </p:cNvSpPr>
          <p:nvPr/>
        </p:nvSpPr>
        <p:spPr bwMode="auto">
          <a:xfrm>
            <a:off x="2630488" y="30575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30" name="Rectangle 105"/>
          <p:cNvSpPr>
            <a:spLocks noChangeArrowheads="1"/>
          </p:cNvSpPr>
          <p:nvPr/>
        </p:nvSpPr>
        <p:spPr bwMode="auto">
          <a:xfrm>
            <a:off x="1368425" y="3152775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40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31" name="Rectangle 106"/>
          <p:cNvSpPr>
            <a:spLocks noChangeArrowheads="1"/>
          </p:cNvSpPr>
          <p:nvPr/>
        </p:nvSpPr>
        <p:spPr bwMode="auto">
          <a:xfrm>
            <a:off x="1852613" y="34163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32" name="Rectangle 107"/>
          <p:cNvSpPr>
            <a:spLocks noChangeArrowheads="1"/>
          </p:cNvSpPr>
          <p:nvPr/>
        </p:nvSpPr>
        <p:spPr bwMode="auto">
          <a:xfrm>
            <a:off x="2630488" y="34163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33" name="Rectangle 108"/>
          <p:cNvSpPr>
            <a:spLocks noChangeArrowheads="1"/>
          </p:cNvSpPr>
          <p:nvPr/>
        </p:nvSpPr>
        <p:spPr bwMode="auto">
          <a:xfrm>
            <a:off x="6259513" y="341630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34" name="Rectangle 109"/>
          <p:cNvSpPr>
            <a:spLocks noChangeArrowheads="1"/>
          </p:cNvSpPr>
          <p:nvPr/>
        </p:nvSpPr>
        <p:spPr bwMode="auto">
          <a:xfrm>
            <a:off x="5741988" y="341630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35" name="Rectangle 110"/>
          <p:cNvSpPr>
            <a:spLocks noChangeArrowheads="1"/>
          </p:cNvSpPr>
          <p:nvPr/>
        </p:nvSpPr>
        <p:spPr bwMode="auto">
          <a:xfrm>
            <a:off x="5222875" y="34163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36" name="Rectangle 111"/>
          <p:cNvSpPr>
            <a:spLocks noChangeArrowheads="1"/>
          </p:cNvSpPr>
          <p:nvPr/>
        </p:nvSpPr>
        <p:spPr bwMode="auto">
          <a:xfrm>
            <a:off x="1368425" y="384968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60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37" name="Rectangle 112"/>
          <p:cNvSpPr>
            <a:spLocks noChangeArrowheads="1"/>
          </p:cNvSpPr>
          <p:nvPr/>
        </p:nvSpPr>
        <p:spPr bwMode="auto">
          <a:xfrm>
            <a:off x="4703763" y="341630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38" name="Rectangle 113"/>
          <p:cNvSpPr>
            <a:spLocks noChangeArrowheads="1"/>
          </p:cNvSpPr>
          <p:nvPr/>
        </p:nvSpPr>
        <p:spPr bwMode="auto">
          <a:xfrm>
            <a:off x="1719263" y="1295400"/>
            <a:ext cx="295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125</a:t>
            </a:r>
            <a:endParaRPr lang="tr-TR" sz="2400" b="1">
              <a:latin typeface="Arial" pitchFamily="34" charset="0"/>
            </a:endParaRPr>
          </a:p>
        </p:txBody>
      </p:sp>
      <p:sp>
        <p:nvSpPr>
          <p:cNvPr id="52339" name="Rectangle 114"/>
          <p:cNvSpPr>
            <a:spLocks noChangeArrowheads="1"/>
          </p:cNvSpPr>
          <p:nvPr/>
        </p:nvSpPr>
        <p:spPr bwMode="auto">
          <a:xfrm>
            <a:off x="1306513" y="1501775"/>
            <a:ext cx="2555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-10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40" name="Rectangle 115"/>
          <p:cNvSpPr>
            <a:spLocks noChangeArrowheads="1"/>
          </p:cNvSpPr>
          <p:nvPr/>
        </p:nvSpPr>
        <p:spPr bwMode="auto">
          <a:xfrm>
            <a:off x="1471613" y="1758950"/>
            <a:ext cx="98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41" name="Rectangle 116"/>
          <p:cNvSpPr>
            <a:spLocks noChangeArrowheads="1"/>
          </p:cNvSpPr>
          <p:nvPr/>
        </p:nvSpPr>
        <p:spPr bwMode="auto">
          <a:xfrm>
            <a:off x="1368425" y="210661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10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42" name="Rectangle 117"/>
          <p:cNvSpPr>
            <a:spLocks noChangeArrowheads="1"/>
          </p:cNvSpPr>
          <p:nvPr/>
        </p:nvSpPr>
        <p:spPr bwMode="auto">
          <a:xfrm>
            <a:off x="1852613" y="20113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43" name="Rectangle 118"/>
          <p:cNvSpPr>
            <a:spLocks noChangeArrowheads="1"/>
          </p:cNvSpPr>
          <p:nvPr/>
        </p:nvSpPr>
        <p:spPr bwMode="auto">
          <a:xfrm>
            <a:off x="3406775" y="16748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44" name="Rectangle 119"/>
          <p:cNvSpPr>
            <a:spLocks noChangeArrowheads="1"/>
          </p:cNvSpPr>
          <p:nvPr/>
        </p:nvSpPr>
        <p:spPr bwMode="auto">
          <a:xfrm>
            <a:off x="3406775" y="20113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45" name="Rectangle 120"/>
          <p:cNvSpPr>
            <a:spLocks noChangeArrowheads="1"/>
          </p:cNvSpPr>
          <p:nvPr/>
        </p:nvSpPr>
        <p:spPr bwMode="auto">
          <a:xfrm>
            <a:off x="4184650" y="16748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46" name="Rectangle 121"/>
          <p:cNvSpPr>
            <a:spLocks noChangeArrowheads="1"/>
          </p:cNvSpPr>
          <p:nvPr/>
        </p:nvSpPr>
        <p:spPr bwMode="auto">
          <a:xfrm>
            <a:off x="4703763" y="2719388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47" name="Rectangle 122"/>
          <p:cNvSpPr>
            <a:spLocks noChangeArrowheads="1"/>
          </p:cNvSpPr>
          <p:nvPr/>
        </p:nvSpPr>
        <p:spPr bwMode="auto">
          <a:xfrm>
            <a:off x="4703763" y="305752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48" name="Rectangle 123"/>
          <p:cNvSpPr>
            <a:spLocks noChangeArrowheads="1"/>
          </p:cNvSpPr>
          <p:nvPr/>
        </p:nvSpPr>
        <p:spPr bwMode="auto">
          <a:xfrm>
            <a:off x="2630488" y="23717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49" name="Rectangle 124"/>
          <p:cNvSpPr>
            <a:spLocks noChangeArrowheads="1"/>
          </p:cNvSpPr>
          <p:nvPr/>
        </p:nvSpPr>
        <p:spPr bwMode="auto">
          <a:xfrm>
            <a:off x="1368425" y="35004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50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50" name="Rectangle 125"/>
          <p:cNvSpPr>
            <a:spLocks noChangeArrowheads="1"/>
          </p:cNvSpPr>
          <p:nvPr/>
        </p:nvSpPr>
        <p:spPr bwMode="auto">
          <a:xfrm>
            <a:off x="2630488" y="20113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51" name="Rectangle 126"/>
          <p:cNvSpPr>
            <a:spLocks noChangeArrowheads="1"/>
          </p:cNvSpPr>
          <p:nvPr/>
        </p:nvSpPr>
        <p:spPr bwMode="auto">
          <a:xfrm>
            <a:off x="1368425" y="24558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20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52" name="Rectangle 127"/>
          <p:cNvSpPr>
            <a:spLocks noChangeArrowheads="1"/>
          </p:cNvSpPr>
          <p:nvPr/>
        </p:nvSpPr>
        <p:spPr bwMode="auto">
          <a:xfrm>
            <a:off x="1368425" y="2803525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tr-TR" sz="1400" b="1">
                <a:solidFill>
                  <a:srgbClr val="808000"/>
                </a:solidFill>
                <a:latin typeface="Arial" pitchFamily="34" charset="0"/>
              </a:rPr>
              <a:t>30</a:t>
            </a:r>
            <a:endParaRPr lang="tr-TR" sz="2400">
              <a:latin typeface="Arial" pitchFamily="34" charset="0"/>
            </a:endParaRPr>
          </a:p>
        </p:txBody>
      </p:sp>
      <p:sp>
        <p:nvSpPr>
          <p:cNvPr id="52353" name="Rectangle 128"/>
          <p:cNvSpPr>
            <a:spLocks noChangeArrowheads="1"/>
          </p:cNvSpPr>
          <p:nvPr/>
        </p:nvSpPr>
        <p:spPr bwMode="auto">
          <a:xfrm>
            <a:off x="1852613" y="2719388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54" name="Rectangle 129"/>
          <p:cNvSpPr>
            <a:spLocks noChangeArrowheads="1"/>
          </p:cNvSpPr>
          <p:nvPr/>
        </p:nvSpPr>
        <p:spPr bwMode="auto">
          <a:xfrm>
            <a:off x="2630488" y="2719388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55" name="Rectangle 130"/>
          <p:cNvSpPr>
            <a:spLocks noChangeArrowheads="1"/>
          </p:cNvSpPr>
          <p:nvPr/>
        </p:nvSpPr>
        <p:spPr bwMode="auto">
          <a:xfrm>
            <a:off x="1852613" y="23717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56" name="Rectangle 131"/>
          <p:cNvSpPr>
            <a:spLocks noChangeArrowheads="1"/>
          </p:cNvSpPr>
          <p:nvPr/>
        </p:nvSpPr>
        <p:spPr bwMode="auto">
          <a:xfrm>
            <a:off x="6777038" y="34163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57" name="Rectangle 132"/>
          <p:cNvSpPr>
            <a:spLocks noChangeArrowheads="1"/>
          </p:cNvSpPr>
          <p:nvPr/>
        </p:nvSpPr>
        <p:spPr bwMode="auto">
          <a:xfrm>
            <a:off x="3406775" y="30575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58" name="Rectangle 133"/>
          <p:cNvSpPr>
            <a:spLocks noChangeArrowheads="1"/>
          </p:cNvSpPr>
          <p:nvPr/>
        </p:nvSpPr>
        <p:spPr bwMode="auto">
          <a:xfrm>
            <a:off x="3406775" y="34163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59" name="Rectangle 134"/>
          <p:cNvSpPr>
            <a:spLocks noChangeArrowheads="1"/>
          </p:cNvSpPr>
          <p:nvPr/>
        </p:nvSpPr>
        <p:spPr bwMode="auto">
          <a:xfrm>
            <a:off x="2630488" y="37528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60" name="Rectangle 135"/>
          <p:cNvSpPr>
            <a:spLocks noChangeArrowheads="1"/>
          </p:cNvSpPr>
          <p:nvPr/>
        </p:nvSpPr>
        <p:spPr bwMode="auto">
          <a:xfrm>
            <a:off x="6259513" y="375285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61" name="Rectangle 136"/>
          <p:cNvSpPr>
            <a:spLocks noChangeArrowheads="1"/>
          </p:cNvSpPr>
          <p:nvPr/>
        </p:nvSpPr>
        <p:spPr bwMode="auto">
          <a:xfrm>
            <a:off x="4703763" y="375285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62" name="Rectangle 137"/>
          <p:cNvSpPr>
            <a:spLocks noChangeArrowheads="1"/>
          </p:cNvSpPr>
          <p:nvPr/>
        </p:nvSpPr>
        <p:spPr bwMode="auto">
          <a:xfrm>
            <a:off x="4184650" y="305752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63" name="Rectangle 138"/>
          <p:cNvSpPr>
            <a:spLocks noChangeArrowheads="1"/>
          </p:cNvSpPr>
          <p:nvPr/>
        </p:nvSpPr>
        <p:spPr bwMode="auto">
          <a:xfrm>
            <a:off x="4184650" y="34163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64" name="Rectangle 139"/>
          <p:cNvSpPr>
            <a:spLocks noChangeArrowheads="1"/>
          </p:cNvSpPr>
          <p:nvPr/>
        </p:nvSpPr>
        <p:spPr bwMode="auto">
          <a:xfrm>
            <a:off x="4184650" y="37528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65" name="Rectangle 140"/>
          <p:cNvSpPr>
            <a:spLocks noChangeArrowheads="1"/>
          </p:cNvSpPr>
          <p:nvPr/>
        </p:nvSpPr>
        <p:spPr bwMode="auto">
          <a:xfrm>
            <a:off x="5741988" y="3057525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tr-TR">
              <a:latin typeface="Arial" pitchFamily="34" charset="0"/>
            </a:endParaRPr>
          </a:p>
        </p:txBody>
      </p:sp>
      <p:sp>
        <p:nvSpPr>
          <p:cNvPr id="52366" name="Line 141"/>
          <p:cNvSpPr>
            <a:spLocks noChangeShapeType="1"/>
          </p:cNvSpPr>
          <p:nvPr/>
        </p:nvSpPr>
        <p:spPr bwMode="auto">
          <a:xfrm>
            <a:off x="4654550" y="1514475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67" name="Rectangle 142"/>
          <p:cNvSpPr>
            <a:spLocks noChangeArrowheads="1"/>
          </p:cNvSpPr>
          <p:nvPr/>
        </p:nvSpPr>
        <p:spPr bwMode="auto">
          <a:xfrm>
            <a:off x="4654550" y="1514475"/>
            <a:ext cx="22225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68" name="Line 143"/>
          <p:cNvSpPr>
            <a:spLocks noChangeShapeType="1"/>
          </p:cNvSpPr>
          <p:nvPr/>
        </p:nvSpPr>
        <p:spPr bwMode="auto">
          <a:xfrm>
            <a:off x="4654550" y="157480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69" name="Rectangle 144"/>
          <p:cNvSpPr>
            <a:spLocks noChangeArrowheads="1"/>
          </p:cNvSpPr>
          <p:nvPr/>
        </p:nvSpPr>
        <p:spPr bwMode="auto">
          <a:xfrm>
            <a:off x="4654550" y="1574800"/>
            <a:ext cx="22225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0" name="Line 145"/>
          <p:cNvSpPr>
            <a:spLocks noChangeShapeType="1"/>
          </p:cNvSpPr>
          <p:nvPr/>
        </p:nvSpPr>
        <p:spPr bwMode="auto">
          <a:xfrm>
            <a:off x="4654550" y="1636713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1" name="Rectangle 146"/>
          <p:cNvSpPr>
            <a:spLocks noChangeArrowheads="1"/>
          </p:cNvSpPr>
          <p:nvPr/>
        </p:nvSpPr>
        <p:spPr bwMode="auto">
          <a:xfrm>
            <a:off x="4654550" y="1636713"/>
            <a:ext cx="22225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2" name="Line 147"/>
          <p:cNvSpPr>
            <a:spLocks noChangeShapeType="1"/>
          </p:cNvSpPr>
          <p:nvPr/>
        </p:nvSpPr>
        <p:spPr bwMode="auto">
          <a:xfrm>
            <a:off x="4654550" y="1697038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3" name="Rectangle 148"/>
          <p:cNvSpPr>
            <a:spLocks noChangeArrowheads="1"/>
          </p:cNvSpPr>
          <p:nvPr/>
        </p:nvSpPr>
        <p:spPr bwMode="auto">
          <a:xfrm>
            <a:off x="4654550" y="1697038"/>
            <a:ext cx="22225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4" name="Line 149"/>
          <p:cNvSpPr>
            <a:spLocks noChangeShapeType="1"/>
          </p:cNvSpPr>
          <p:nvPr/>
        </p:nvSpPr>
        <p:spPr bwMode="auto">
          <a:xfrm>
            <a:off x="4654550" y="175895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5" name="Rectangle 150"/>
          <p:cNvSpPr>
            <a:spLocks noChangeArrowheads="1"/>
          </p:cNvSpPr>
          <p:nvPr/>
        </p:nvSpPr>
        <p:spPr bwMode="auto">
          <a:xfrm>
            <a:off x="4654550" y="1758950"/>
            <a:ext cx="22225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6" name="Line 151"/>
          <p:cNvSpPr>
            <a:spLocks noChangeShapeType="1"/>
          </p:cNvSpPr>
          <p:nvPr/>
        </p:nvSpPr>
        <p:spPr bwMode="auto">
          <a:xfrm>
            <a:off x="4654550" y="1820863"/>
            <a:ext cx="0" cy="1905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7" name="Rectangle 152"/>
          <p:cNvSpPr>
            <a:spLocks noChangeArrowheads="1"/>
          </p:cNvSpPr>
          <p:nvPr/>
        </p:nvSpPr>
        <p:spPr bwMode="auto">
          <a:xfrm>
            <a:off x="4654550" y="1820863"/>
            <a:ext cx="22225" cy="1905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8" name="Line 153"/>
          <p:cNvSpPr>
            <a:spLocks noChangeShapeType="1"/>
          </p:cNvSpPr>
          <p:nvPr/>
        </p:nvSpPr>
        <p:spPr bwMode="auto">
          <a:xfrm>
            <a:off x="5689600" y="1514475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79" name="Rectangle 154"/>
          <p:cNvSpPr>
            <a:spLocks noChangeArrowheads="1"/>
          </p:cNvSpPr>
          <p:nvPr/>
        </p:nvSpPr>
        <p:spPr bwMode="auto">
          <a:xfrm>
            <a:off x="5689600" y="1514475"/>
            <a:ext cx="23813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0" name="Line 155"/>
          <p:cNvSpPr>
            <a:spLocks noChangeShapeType="1"/>
          </p:cNvSpPr>
          <p:nvPr/>
        </p:nvSpPr>
        <p:spPr bwMode="auto">
          <a:xfrm>
            <a:off x="5689600" y="157480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1" name="Rectangle 156"/>
          <p:cNvSpPr>
            <a:spLocks noChangeArrowheads="1"/>
          </p:cNvSpPr>
          <p:nvPr/>
        </p:nvSpPr>
        <p:spPr bwMode="auto">
          <a:xfrm>
            <a:off x="5689600" y="1574800"/>
            <a:ext cx="23813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2" name="Line 157"/>
          <p:cNvSpPr>
            <a:spLocks noChangeShapeType="1"/>
          </p:cNvSpPr>
          <p:nvPr/>
        </p:nvSpPr>
        <p:spPr bwMode="auto">
          <a:xfrm>
            <a:off x="5689600" y="1636713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3" name="Rectangle 158"/>
          <p:cNvSpPr>
            <a:spLocks noChangeArrowheads="1"/>
          </p:cNvSpPr>
          <p:nvPr/>
        </p:nvSpPr>
        <p:spPr bwMode="auto">
          <a:xfrm>
            <a:off x="5689600" y="1636713"/>
            <a:ext cx="23813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4" name="Line 159"/>
          <p:cNvSpPr>
            <a:spLocks noChangeShapeType="1"/>
          </p:cNvSpPr>
          <p:nvPr/>
        </p:nvSpPr>
        <p:spPr bwMode="auto">
          <a:xfrm>
            <a:off x="5689600" y="1697038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5" name="Rectangle 160"/>
          <p:cNvSpPr>
            <a:spLocks noChangeArrowheads="1"/>
          </p:cNvSpPr>
          <p:nvPr/>
        </p:nvSpPr>
        <p:spPr bwMode="auto">
          <a:xfrm>
            <a:off x="5689600" y="1697038"/>
            <a:ext cx="23813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6" name="Line 161"/>
          <p:cNvSpPr>
            <a:spLocks noChangeShapeType="1"/>
          </p:cNvSpPr>
          <p:nvPr/>
        </p:nvSpPr>
        <p:spPr bwMode="auto">
          <a:xfrm>
            <a:off x="5689600" y="175895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7" name="Rectangle 162"/>
          <p:cNvSpPr>
            <a:spLocks noChangeArrowheads="1"/>
          </p:cNvSpPr>
          <p:nvPr/>
        </p:nvSpPr>
        <p:spPr bwMode="auto">
          <a:xfrm>
            <a:off x="5689600" y="1758950"/>
            <a:ext cx="23813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8" name="Line 163"/>
          <p:cNvSpPr>
            <a:spLocks noChangeShapeType="1"/>
          </p:cNvSpPr>
          <p:nvPr/>
        </p:nvSpPr>
        <p:spPr bwMode="auto">
          <a:xfrm>
            <a:off x="5689600" y="1820863"/>
            <a:ext cx="0" cy="1905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89" name="Rectangle 164"/>
          <p:cNvSpPr>
            <a:spLocks noChangeArrowheads="1"/>
          </p:cNvSpPr>
          <p:nvPr/>
        </p:nvSpPr>
        <p:spPr bwMode="auto">
          <a:xfrm>
            <a:off x="5689600" y="1820863"/>
            <a:ext cx="23813" cy="1905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0" name="Line 165"/>
          <p:cNvSpPr>
            <a:spLocks noChangeShapeType="1"/>
          </p:cNvSpPr>
          <p:nvPr/>
        </p:nvSpPr>
        <p:spPr bwMode="auto">
          <a:xfrm>
            <a:off x="6727825" y="1514475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1" name="Rectangle 166"/>
          <p:cNvSpPr>
            <a:spLocks noChangeArrowheads="1"/>
          </p:cNvSpPr>
          <p:nvPr/>
        </p:nvSpPr>
        <p:spPr bwMode="auto">
          <a:xfrm>
            <a:off x="6727825" y="1514475"/>
            <a:ext cx="23813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2" name="Line 167"/>
          <p:cNvSpPr>
            <a:spLocks noChangeShapeType="1"/>
          </p:cNvSpPr>
          <p:nvPr/>
        </p:nvSpPr>
        <p:spPr bwMode="auto">
          <a:xfrm>
            <a:off x="6727825" y="157480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3" name="Rectangle 168"/>
          <p:cNvSpPr>
            <a:spLocks noChangeArrowheads="1"/>
          </p:cNvSpPr>
          <p:nvPr/>
        </p:nvSpPr>
        <p:spPr bwMode="auto">
          <a:xfrm>
            <a:off x="6727825" y="1574800"/>
            <a:ext cx="23813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4" name="Line 169"/>
          <p:cNvSpPr>
            <a:spLocks noChangeShapeType="1"/>
          </p:cNvSpPr>
          <p:nvPr/>
        </p:nvSpPr>
        <p:spPr bwMode="auto">
          <a:xfrm>
            <a:off x="6727825" y="1636713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5" name="Rectangle 170"/>
          <p:cNvSpPr>
            <a:spLocks noChangeArrowheads="1"/>
          </p:cNvSpPr>
          <p:nvPr/>
        </p:nvSpPr>
        <p:spPr bwMode="auto">
          <a:xfrm>
            <a:off x="6727825" y="1636713"/>
            <a:ext cx="23813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6" name="Line 171"/>
          <p:cNvSpPr>
            <a:spLocks noChangeShapeType="1"/>
          </p:cNvSpPr>
          <p:nvPr/>
        </p:nvSpPr>
        <p:spPr bwMode="auto">
          <a:xfrm>
            <a:off x="6727825" y="1697038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7" name="Rectangle 172"/>
          <p:cNvSpPr>
            <a:spLocks noChangeArrowheads="1"/>
          </p:cNvSpPr>
          <p:nvPr/>
        </p:nvSpPr>
        <p:spPr bwMode="auto">
          <a:xfrm>
            <a:off x="6727825" y="1697038"/>
            <a:ext cx="23813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8" name="Line 173"/>
          <p:cNvSpPr>
            <a:spLocks noChangeShapeType="1"/>
          </p:cNvSpPr>
          <p:nvPr/>
        </p:nvSpPr>
        <p:spPr bwMode="auto">
          <a:xfrm>
            <a:off x="6727825" y="175895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399" name="Rectangle 174"/>
          <p:cNvSpPr>
            <a:spLocks noChangeArrowheads="1"/>
          </p:cNvSpPr>
          <p:nvPr/>
        </p:nvSpPr>
        <p:spPr bwMode="auto">
          <a:xfrm>
            <a:off x="6727825" y="1758950"/>
            <a:ext cx="23813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0" name="Line 175"/>
          <p:cNvSpPr>
            <a:spLocks noChangeShapeType="1"/>
          </p:cNvSpPr>
          <p:nvPr/>
        </p:nvSpPr>
        <p:spPr bwMode="auto">
          <a:xfrm>
            <a:off x="6727825" y="1820863"/>
            <a:ext cx="0" cy="1905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1" name="Rectangle 176"/>
          <p:cNvSpPr>
            <a:spLocks noChangeArrowheads="1"/>
          </p:cNvSpPr>
          <p:nvPr/>
        </p:nvSpPr>
        <p:spPr bwMode="auto">
          <a:xfrm>
            <a:off x="6727825" y="1820863"/>
            <a:ext cx="23813" cy="1905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2" name="Line 177"/>
          <p:cNvSpPr>
            <a:spLocks noChangeShapeType="1"/>
          </p:cNvSpPr>
          <p:nvPr/>
        </p:nvSpPr>
        <p:spPr bwMode="auto">
          <a:xfrm>
            <a:off x="4654550" y="1854200"/>
            <a:ext cx="0" cy="11113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3" name="Rectangle 178"/>
          <p:cNvSpPr>
            <a:spLocks noChangeArrowheads="1"/>
          </p:cNvSpPr>
          <p:nvPr/>
        </p:nvSpPr>
        <p:spPr bwMode="auto">
          <a:xfrm>
            <a:off x="4654550" y="1854200"/>
            <a:ext cx="22225" cy="11113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4" name="Line 179"/>
          <p:cNvSpPr>
            <a:spLocks noChangeShapeType="1"/>
          </p:cNvSpPr>
          <p:nvPr/>
        </p:nvSpPr>
        <p:spPr bwMode="auto">
          <a:xfrm>
            <a:off x="4654550" y="1881188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5" name="Rectangle 180"/>
          <p:cNvSpPr>
            <a:spLocks noChangeArrowheads="1"/>
          </p:cNvSpPr>
          <p:nvPr/>
        </p:nvSpPr>
        <p:spPr bwMode="auto">
          <a:xfrm>
            <a:off x="4654550" y="1881188"/>
            <a:ext cx="22225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6" name="Line 181"/>
          <p:cNvSpPr>
            <a:spLocks noChangeShapeType="1"/>
          </p:cNvSpPr>
          <p:nvPr/>
        </p:nvSpPr>
        <p:spPr bwMode="auto">
          <a:xfrm>
            <a:off x="4654550" y="194310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7" name="Rectangle 182"/>
          <p:cNvSpPr>
            <a:spLocks noChangeArrowheads="1"/>
          </p:cNvSpPr>
          <p:nvPr/>
        </p:nvSpPr>
        <p:spPr bwMode="auto">
          <a:xfrm>
            <a:off x="4654550" y="1943100"/>
            <a:ext cx="22225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8" name="Line 183"/>
          <p:cNvSpPr>
            <a:spLocks noChangeShapeType="1"/>
          </p:cNvSpPr>
          <p:nvPr/>
        </p:nvSpPr>
        <p:spPr bwMode="auto">
          <a:xfrm>
            <a:off x="4654550" y="2003425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09" name="Rectangle 184"/>
          <p:cNvSpPr>
            <a:spLocks noChangeArrowheads="1"/>
          </p:cNvSpPr>
          <p:nvPr/>
        </p:nvSpPr>
        <p:spPr bwMode="auto">
          <a:xfrm>
            <a:off x="4654550" y="2003425"/>
            <a:ext cx="22225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10" name="Line 185"/>
          <p:cNvSpPr>
            <a:spLocks noChangeShapeType="1"/>
          </p:cNvSpPr>
          <p:nvPr/>
        </p:nvSpPr>
        <p:spPr bwMode="auto">
          <a:xfrm>
            <a:off x="4654550" y="2065338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11" name="Rectangle 186"/>
          <p:cNvSpPr>
            <a:spLocks noChangeArrowheads="1"/>
          </p:cNvSpPr>
          <p:nvPr/>
        </p:nvSpPr>
        <p:spPr bwMode="auto">
          <a:xfrm>
            <a:off x="4654550" y="2065338"/>
            <a:ext cx="22225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12" name="Line 187"/>
          <p:cNvSpPr>
            <a:spLocks noChangeShapeType="1"/>
          </p:cNvSpPr>
          <p:nvPr/>
        </p:nvSpPr>
        <p:spPr bwMode="auto">
          <a:xfrm>
            <a:off x="4654550" y="2125663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13" name="Rectangle 188"/>
          <p:cNvSpPr>
            <a:spLocks noChangeArrowheads="1"/>
          </p:cNvSpPr>
          <p:nvPr/>
        </p:nvSpPr>
        <p:spPr bwMode="auto">
          <a:xfrm>
            <a:off x="4654550" y="2125663"/>
            <a:ext cx="22225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grpSp>
        <p:nvGrpSpPr>
          <p:cNvPr id="2" name="Group 189"/>
          <p:cNvGrpSpPr>
            <a:grpSpLocks/>
          </p:cNvGrpSpPr>
          <p:nvPr/>
        </p:nvGrpSpPr>
        <p:grpSpPr bwMode="auto">
          <a:xfrm>
            <a:off x="4660900" y="1854200"/>
            <a:ext cx="2097088" cy="2074863"/>
            <a:chOff x="2187" y="1168"/>
            <a:chExt cx="1024" cy="1307"/>
          </a:xfrm>
        </p:grpSpPr>
        <p:sp>
          <p:nvSpPr>
            <p:cNvPr id="52736" name="Line 190"/>
            <p:cNvSpPr>
              <a:spLocks noChangeShapeType="1"/>
            </p:cNvSpPr>
            <p:nvPr/>
          </p:nvSpPr>
          <p:spPr bwMode="auto">
            <a:xfrm>
              <a:off x="2693" y="1168"/>
              <a:ext cx="0" cy="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37" name="Rectangle 191"/>
            <p:cNvSpPr>
              <a:spLocks noChangeArrowheads="1"/>
            </p:cNvSpPr>
            <p:nvPr/>
          </p:nvSpPr>
          <p:spPr bwMode="auto">
            <a:xfrm>
              <a:off x="2693" y="1168"/>
              <a:ext cx="11" cy="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38" name="Line 192"/>
            <p:cNvSpPr>
              <a:spLocks noChangeShapeType="1"/>
            </p:cNvSpPr>
            <p:nvPr/>
          </p:nvSpPr>
          <p:spPr bwMode="auto">
            <a:xfrm>
              <a:off x="2693" y="118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39" name="Rectangle 193"/>
            <p:cNvSpPr>
              <a:spLocks noChangeArrowheads="1"/>
            </p:cNvSpPr>
            <p:nvPr/>
          </p:nvSpPr>
          <p:spPr bwMode="auto">
            <a:xfrm>
              <a:off x="2693" y="118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0" name="Line 194"/>
            <p:cNvSpPr>
              <a:spLocks noChangeShapeType="1"/>
            </p:cNvSpPr>
            <p:nvPr/>
          </p:nvSpPr>
          <p:spPr bwMode="auto">
            <a:xfrm>
              <a:off x="2693" y="122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1" name="Rectangle 195"/>
            <p:cNvSpPr>
              <a:spLocks noChangeArrowheads="1"/>
            </p:cNvSpPr>
            <p:nvPr/>
          </p:nvSpPr>
          <p:spPr bwMode="auto">
            <a:xfrm>
              <a:off x="2693" y="122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2" name="Line 196"/>
            <p:cNvSpPr>
              <a:spLocks noChangeShapeType="1"/>
            </p:cNvSpPr>
            <p:nvPr/>
          </p:nvSpPr>
          <p:spPr bwMode="auto">
            <a:xfrm>
              <a:off x="2693" y="126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3" name="Rectangle 197"/>
            <p:cNvSpPr>
              <a:spLocks noChangeArrowheads="1"/>
            </p:cNvSpPr>
            <p:nvPr/>
          </p:nvSpPr>
          <p:spPr bwMode="auto">
            <a:xfrm>
              <a:off x="2693" y="126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4" name="Line 198"/>
            <p:cNvSpPr>
              <a:spLocks noChangeShapeType="1"/>
            </p:cNvSpPr>
            <p:nvPr/>
          </p:nvSpPr>
          <p:spPr bwMode="auto">
            <a:xfrm>
              <a:off x="2693" y="130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5" name="Rectangle 199"/>
            <p:cNvSpPr>
              <a:spLocks noChangeArrowheads="1"/>
            </p:cNvSpPr>
            <p:nvPr/>
          </p:nvSpPr>
          <p:spPr bwMode="auto">
            <a:xfrm>
              <a:off x="2693" y="130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6" name="Line 200"/>
            <p:cNvSpPr>
              <a:spLocks noChangeShapeType="1"/>
            </p:cNvSpPr>
            <p:nvPr/>
          </p:nvSpPr>
          <p:spPr bwMode="auto">
            <a:xfrm>
              <a:off x="2693" y="133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7" name="Rectangle 201"/>
            <p:cNvSpPr>
              <a:spLocks noChangeArrowheads="1"/>
            </p:cNvSpPr>
            <p:nvPr/>
          </p:nvSpPr>
          <p:spPr bwMode="auto">
            <a:xfrm>
              <a:off x="2693" y="133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8" name="Line 202"/>
            <p:cNvSpPr>
              <a:spLocks noChangeShapeType="1"/>
            </p:cNvSpPr>
            <p:nvPr/>
          </p:nvSpPr>
          <p:spPr bwMode="auto">
            <a:xfrm>
              <a:off x="3200" y="1168"/>
              <a:ext cx="0" cy="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49" name="Rectangle 203"/>
            <p:cNvSpPr>
              <a:spLocks noChangeArrowheads="1"/>
            </p:cNvSpPr>
            <p:nvPr/>
          </p:nvSpPr>
          <p:spPr bwMode="auto">
            <a:xfrm>
              <a:off x="3200" y="1168"/>
              <a:ext cx="11" cy="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0" name="Line 204"/>
            <p:cNvSpPr>
              <a:spLocks noChangeShapeType="1"/>
            </p:cNvSpPr>
            <p:nvPr/>
          </p:nvSpPr>
          <p:spPr bwMode="auto">
            <a:xfrm>
              <a:off x="3200" y="118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1" name="Rectangle 205"/>
            <p:cNvSpPr>
              <a:spLocks noChangeArrowheads="1"/>
            </p:cNvSpPr>
            <p:nvPr/>
          </p:nvSpPr>
          <p:spPr bwMode="auto">
            <a:xfrm>
              <a:off x="3200" y="118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2" name="Line 206"/>
            <p:cNvSpPr>
              <a:spLocks noChangeShapeType="1"/>
            </p:cNvSpPr>
            <p:nvPr/>
          </p:nvSpPr>
          <p:spPr bwMode="auto">
            <a:xfrm>
              <a:off x="3200" y="122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3" name="Rectangle 207"/>
            <p:cNvSpPr>
              <a:spLocks noChangeArrowheads="1"/>
            </p:cNvSpPr>
            <p:nvPr/>
          </p:nvSpPr>
          <p:spPr bwMode="auto">
            <a:xfrm>
              <a:off x="3200" y="122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4" name="Line 208"/>
            <p:cNvSpPr>
              <a:spLocks noChangeShapeType="1"/>
            </p:cNvSpPr>
            <p:nvPr/>
          </p:nvSpPr>
          <p:spPr bwMode="auto">
            <a:xfrm>
              <a:off x="3200" y="126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5" name="Rectangle 209"/>
            <p:cNvSpPr>
              <a:spLocks noChangeArrowheads="1"/>
            </p:cNvSpPr>
            <p:nvPr/>
          </p:nvSpPr>
          <p:spPr bwMode="auto">
            <a:xfrm>
              <a:off x="3200" y="126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6" name="Line 210"/>
            <p:cNvSpPr>
              <a:spLocks noChangeShapeType="1"/>
            </p:cNvSpPr>
            <p:nvPr/>
          </p:nvSpPr>
          <p:spPr bwMode="auto">
            <a:xfrm>
              <a:off x="3200" y="130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7" name="Rectangle 211"/>
            <p:cNvSpPr>
              <a:spLocks noChangeArrowheads="1"/>
            </p:cNvSpPr>
            <p:nvPr/>
          </p:nvSpPr>
          <p:spPr bwMode="auto">
            <a:xfrm>
              <a:off x="3200" y="130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8" name="Line 212"/>
            <p:cNvSpPr>
              <a:spLocks noChangeShapeType="1"/>
            </p:cNvSpPr>
            <p:nvPr/>
          </p:nvSpPr>
          <p:spPr bwMode="auto">
            <a:xfrm>
              <a:off x="3200" y="133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59" name="Rectangle 213"/>
            <p:cNvSpPr>
              <a:spLocks noChangeArrowheads="1"/>
            </p:cNvSpPr>
            <p:nvPr/>
          </p:nvSpPr>
          <p:spPr bwMode="auto">
            <a:xfrm>
              <a:off x="3200" y="133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0" name="Line 214"/>
            <p:cNvSpPr>
              <a:spLocks noChangeShapeType="1"/>
            </p:cNvSpPr>
            <p:nvPr/>
          </p:nvSpPr>
          <p:spPr bwMode="auto">
            <a:xfrm>
              <a:off x="2187" y="1388"/>
              <a:ext cx="0" cy="1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1" name="Rectangle 215"/>
            <p:cNvSpPr>
              <a:spLocks noChangeArrowheads="1"/>
            </p:cNvSpPr>
            <p:nvPr/>
          </p:nvSpPr>
          <p:spPr bwMode="auto">
            <a:xfrm>
              <a:off x="2187" y="1388"/>
              <a:ext cx="11" cy="1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2" name="Line 216"/>
            <p:cNvSpPr>
              <a:spLocks noChangeShapeType="1"/>
            </p:cNvSpPr>
            <p:nvPr/>
          </p:nvSpPr>
          <p:spPr bwMode="auto">
            <a:xfrm>
              <a:off x="2187" y="141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3" name="Rectangle 217"/>
            <p:cNvSpPr>
              <a:spLocks noChangeArrowheads="1"/>
            </p:cNvSpPr>
            <p:nvPr/>
          </p:nvSpPr>
          <p:spPr bwMode="auto">
            <a:xfrm>
              <a:off x="2187" y="141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4" name="Line 218"/>
            <p:cNvSpPr>
              <a:spLocks noChangeShapeType="1"/>
            </p:cNvSpPr>
            <p:nvPr/>
          </p:nvSpPr>
          <p:spPr bwMode="auto">
            <a:xfrm>
              <a:off x="2187" y="145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5" name="Rectangle 219"/>
            <p:cNvSpPr>
              <a:spLocks noChangeArrowheads="1"/>
            </p:cNvSpPr>
            <p:nvPr/>
          </p:nvSpPr>
          <p:spPr bwMode="auto">
            <a:xfrm>
              <a:off x="2187" y="145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6" name="Line 220"/>
            <p:cNvSpPr>
              <a:spLocks noChangeShapeType="1"/>
            </p:cNvSpPr>
            <p:nvPr/>
          </p:nvSpPr>
          <p:spPr bwMode="auto">
            <a:xfrm>
              <a:off x="2187" y="149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7" name="Rectangle 221"/>
            <p:cNvSpPr>
              <a:spLocks noChangeArrowheads="1"/>
            </p:cNvSpPr>
            <p:nvPr/>
          </p:nvSpPr>
          <p:spPr bwMode="auto">
            <a:xfrm>
              <a:off x="2187" y="149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8" name="Line 222"/>
            <p:cNvSpPr>
              <a:spLocks noChangeShapeType="1"/>
            </p:cNvSpPr>
            <p:nvPr/>
          </p:nvSpPr>
          <p:spPr bwMode="auto">
            <a:xfrm>
              <a:off x="2187" y="153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69" name="Rectangle 223"/>
            <p:cNvSpPr>
              <a:spLocks noChangeArrowheads="1"/>
            </p:cNvSpPr>
            <p:nvPr/>
          </p:nvSpPr>
          <p:spPr bwMode="auto">
            <a:xfrm>
              <a:off x="2187" y="153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0" name="Line 224"/>
            <p:cNvSpPr>
              <a:spLocks noChangeShapeType="1"/>
            </p:cNvSpPr>
            <p:nvPr/>
          </p:nvSpPr>
          <p:spPr bwMode="auto">
            <a:xfrm>
              <a:off x="2187" y="1571"/>
              <a:ext cx="0" cy="2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1" name="Rectangle 225"/>
            <p:cNvSpPr>
              <a:spLocks noChangeArrowheads="1"/>
            </p:cNvSpPr>
            <p:nvPr/>
          </p:nvSpPr>
          <p:spPr bwMode="auto">
            <a:xfrm>
              <a:off x="2187" y="1571"/>
              <a:ext cx="11" cy="2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2" name="Line 226"/>
            <p:cNvSpPr>
              <a:spLocks noChangeShapeType="1"/>
            </p:cNvSpPr>
            <p:nvPr/>
          </p:nvSpPr>
          <p:spPr bwMode="auto">
            <a:xfrm>
              <a:off x="2693" y="1388"/>
              <a:ext cx="0" cy="1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3" name="Rectangle 227"/>
            <p:cNvSpPr>
              <a:spLocks noChangeArrowheads="1"/>
            </p:cNvSpPr>
            <p:nvPr/>
          </p:nvSpPr>
          <p:spPr bwMode="auto">
            <a:xfrm>
              <a:off x="2693" y="1388"/>
              <a:ext cx="11" cy="1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4" name="Line 228"/>
            <p:cNvSpPr>
              <a:spLocks noChangeShapeType="1"/>
            </p:cNvSpPr>
            <p:nvPr/>
          </p:nvSpPr>
          <p:spPr bwMode="auto">
            <a:xfrm>
              <a:off x="2693" y="141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5" name="Rectangle 229"/>
            <p:cNvSpPr>
              <a:spLocks noChangeArrowheads="1"/>
            </p:cNvSpPr>
            <p:nvPr/>
          </p:nvSpPr>
          <p:spPr bwMode="auto">
            <a:xfrm>
              <a:off x="2693" y="141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6" name="Line 230"/>
            <p:cNvSpPr>
              <a:spLocks noChangeShapeType="1"/>
            </p:cNvSpPr>
            <p:nvPr/>
          </p:nvSpPr>
          <p:spPr bwMode="auto">
            <a:xfrm>
              <a:off x="2693" y="145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7" name="Rectangle 231"/>
            <p:cNvSpPr>
              <a:spLocks noChangeArrowheads="1"/>
            </p:cNvSpPr>
            <p:nvPr/>
          </p:nvSpPr>
          <p:spPr bwMode="auto">
            <a:xfrm>
              <a:off x="2693" y="145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8" name="Line 232"/>
            <p:cNvSpPr>
              <a:spLocks noChangeShapeType="1"/>
            </p:cNvSpPr>
            <p:nvPr/>
          </p:nvSpPr>
          <p:spPr bwMode="auto">
            <a:xfrm>
              <a:off x="2693" y="149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79" name="Rectangle 233"/>
            <p:cNvSpPr>
              <a:spLocks noChangeArrowheads="1"/>
            </p:cNvSpPr>
            <p:nvPr/>
          </p:nvSpPr>
          <p:spPr bwMode="auto">
            <a:xfrm>
              <a:off x="2693" y="149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0" name="Line 234"/>
            <p:cNvSpPr>
              <a:spLocks noChangeShapeType="1"/>
            </p:cNvSpPr>
            <p:nvPr/>
          </p:nvSpPr>
          <p:spPr bwMode="auto">
            <a:xfrm>
              <a:off x="2693" y="153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1" name="Rectangle 235"/>
            <p:cNvSpPr>
              <a:spLocks noChangeArrowheads="1"/>
            </p:cNvSpPr>
            <p:nvPr/>
          </p:nvSpPr>
          <p:spPr bwMode="auto">
            <a:xfrm>
              <a:off x="2693" y="153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2" name="Line 236"/>
            <p:cNvSpPr>
              <a:spLocks noChangeShapeType="1"/>
            </p:cNvSpPr>
            <p:nvPr/>
          </p:nvSpPr>
          <p:spPr bwMode="auto">
            <a:xfrm>
              <a:off x="2693" y="1571"/>
              <a:ext cx="0" cy="2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3" name="Rectangle 237"/>
            <p:cNvSpPr>
              <a:spLocks noChangeArrowheads="1"/>
            </p:cNvSpPr>
            <p:nvPr/>
          </p:nvSpPr>
          <p:spPr bwMode="auto">
            <a:xfrm>
              <a:off x="2693" y="1571"/>
              <a:ext cx="11" cy="2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4" name="Line 238"/>
            <p:cNvSpPr>
              <a:spLocks noChangeShapeType="1"/>
            </p:cNvSpPr>
            <p:nvPr/>
          </p:nvSpPr>
          <p:spPr bwMode="auto">
            <a:xfrm>
              <a:off x="3200" y="1388"/>
              <a:ext cx="0" cy="1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5" name="Rectangle 239"/>
            <p:cNvSpPr>
              <a:spLocks noChangeArrowheads="1"/>
            </p:cNvSpPr>
            <p:nvPr/>
          </p:nvSpPr>
          <p:spPr bwMode="auto">
            <a:xfrm>
              <a:off x="3200" y="1388"/>
              <a:ext cx="11" cy="1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6" name="Line 240"/>
            <p:cNvSpPr>
              <a:spLocks noChangeShapeType="1"/>
            </p:cNvSpPr>
            <p:nvPr/>
          </p:nvSpPr>
          <p:spPr bwMode="auto">
            <a:xfrm>
              <a:off x="3200" y="141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7" name="Rectangle 241"/>
            <p:cNvSpPr>
              <a:spLocks noChangeArrowheads="1"/>
            </p:cNvSpPr>
            <p:nvPr/>
          </p:nvSpPr>
          <p:spPr bwMode="auto">
            <a:xfrm>
              <a:off x="3200" y="141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8" name="Line 242"/>
            <p:cNvSpPr>
              <a:spLocks noChangeShapeType="1"/>
            </p:cNvSpPr>
            <p:nvPr/>
          </p:nvSpPr>
          <p:spPr bwMode="auto">
            <a:xfrm>
              <a:off x="3200" y="145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89" name="Rectangle 243"/>
            <p:cNvSpPr>
              <a:spLocks noChangeArrowheads="1"/>
            </p:cNvSpPr>
            <p:nvPr/>
          </p:nvSpPr>
          <p:spPr bwMode="auto">
            <a:xfrm>
              <a:off x="3200" y="145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0" name="Line 244"/>
            <p:cNvSpPr>
              <a:spLocks noChangeShapeType="1"/>
            </p:cNvSpPr>
            <p:nvPr/>
          </p:nvSpPr>
          <p:spPr bwMode="auto">
            <a:xfrm>
              <a:off x="3200" y="149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1" name="Rectangle 245"/>
            <p:cNvSpPr>
              <a:spLocks noChangeArrowheads="1"/>
            </p:cNvSpPr>
            <p:nvPr/>
          </p:nvSpPr>
          <p:spPr bwMode="auto">
            <a:xfrm>
              <a:off x="3200" y="149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2" name="Line 246"/>
            <p:cNvSpPr>
              <a:spLocks noChangeShapeType="1"/>
            </p:cNvSpPr>
            <p:nvPr/>
          </p:nvSpPr>
          <p:spPr bwMode="auto">
            <a:xfrm>
              <a:off x="3200" y="153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3" name="Rectangle 247"/>
            <p:cNvSpPr>
              <a:spLocks noChangeArrowheads="1"/>
            </p:cNvSpPr>
            <p:nvPr/>
          </p:nvSpPr>
          <p:spPr bwMode="auto">
            <a:xfrm>
              <a:off x="3200" y="153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4" name="Line 248"/>
            <p:cNvSpPr>
              <a:spLocks noChangeShapeType="1"/>
            </p:cNvSpPr>
            <p:nvPr/>
          </p:nvSpPr>
          <p:spPr bwMode="auto">
            <a:xfrm>
              <a:off x="3200" y="1571"/>
              <a:ext cx="0" cy="2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5" name="Rectangle 249"/>
            <p:cNvSpPr>
              <a:spLocks noChangeArrowheads="1"/>
            </p:cNvSpPr>
            <p:nvPr/>
          </p:nvSpPr>
          <p:spPr bwMode="auto">
            <a:xfrm>
              <a:off x="3200" y="1571"/>
              <a:ext cx="11" cy="2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6" name="Line 250"/>
            <p:cNvSpPr>
              <a:spLocks noChangeShapeType="1"/>
            </p:cNvSpPr>
            <p:nvPr/>
          </p:nvSpPr>
          <p:spPr bwMode="auto">
            <a:xfrm>
              <a:off x="2187" y="161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7" name="Rectangle 251"/>
            <p:cNvSpPr>
              <a:spLocks noChangeArrowheads="1"/>
            </p:cNvSpPr>
            <p:nvPr/>
          </p:nvSpPr>
          <p:spPr bwMode="auto">
            <a:xfrm>
              <a:off x="2187" y="161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8" name="Line 252"/>
            <p:cNvSpPr>
              <a:spLocks noChangeShapeType="1"/>
            </p:cNvSpPr>
            <p:nvPr/>
          </p:nvSpPr>
          <p:spPr bwMode="auto">
            <a:xfrm>
              <a:off x="2187" y="1648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99" name="Rectangle 253"/>
            <p:cNvSpPr>
              <a:spLocks noChangeArrowheads="1"/>
            </p:cNvSpPr>
            <p:nvPr/>
          </p:nvSpPr>
          <p:spPr bwMode="auto">
            <a:xfrm>
              <a:off x="2187" y="1648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0" name="Line 254"/>
            <p:cNvSpPr>
              <a:spLocks noChangeShapeType="1"/>
            </p:cNvSpPr>
            <p:nvPr/>
          </p:nvSpPr>
          <p:spPr bwMode="auto">
            <a:xfrm>
              <a:off x="2187" y="168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1" name="Rectangle 255"/>
            <p:cNvSpPr>
              <a:spLocks noChangeArrowheads="1"/>
            </p:cNvSpPr>
            <p:nvPr/>
          </p:nvSpPr>
          <p:spPr bwMode="auto">
            <a:xfrm>
              <a:off x="2187" y="168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2" name="Line 256"/>
            <p:cNvSpPr>
              <a:spLocks noChangeShapeType="1"/>
            </p:cNvSpPr>
            <p:nvPr/>
          </p:nvSpPr>
          <p:spPr bwMode="auto">
            <a:xfrm>
              <a:off x="2187" y="172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3" name="Rectangle 257"/>
            <p:cNvSpPr>
              <a:spLocks noChangeArrowheads="1"/>
            </p:cNvSpPr>
            <p:nvPr/>
          </p:nvSpPr>
          <p:spPr bwMode="auto">
            <a:xfrm>
              <a:off x="2187" y="172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4" name="Line 258"/>
            <p:cNvSpPr>
              <a:spLocks noChangeShapeType="1"/>
            </p:cNvSpPr>
            <p:nvPr/>
          </p:nvSpPr>
          <p:spPr bwMode="auto">
            <a:xfrm>
              <a:off x="2187" y="176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5" name="Rectangle 259"/>
            <p:cNvSpPr>
              <a:spLocks noChangeArrowheads="1"/>
            </p:cNvSpPr>
            <p:nvPr/>
          </p:nvSpPr>
          <p:spPr bwMode="auto">
            <a:xfrm>
              <a:off x="2187" y="176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6" name="Line 260"/>
            <p:cNvSpPr>
              <a:spLocks noChangeShapeType="1"/>
            </p:cNvSpPr>
            <p:nvPr/>
          </p:nvSpPr>
          <p:spPr bwMode="auto">
            <a:xfrm>
              <a:off x="2187" y="1803"/>
              <a:ext cx="0" cy="14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7" name="Rectangle 261"/>
            <p:cNvSpPr>
              <a:spLocks noChangeArrowheads="1"/>
            </p:cNvSpPr>
            <p:nvPr/>
          </p:nvSpPr>
          <p:spPr bwMode="auto">
            <a:xfrm>
              <a:off x="2187" y="1803"/>
              <a:ext cx="11" cy="1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8" name="Line 262"/>
            <p:cNvSpPr>
              <a:spLocks noChangeShapeType="1"/>
            </p:cNvSpPr>
            <p:nvPr/>
          </p:nvSpPr>
          <p:spPr bwMode="auto">
            <a:xfrm>
              <a:off x="2693" y="161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09" name="Rectangle 263"/>
            <p:cNvSpPr>
              <a:spLocks noChangeArrowheads="1"/>
            </p:cNvSpPr>
            <p:nvPr/>
          </p:nvSpPr>
          <p:spPr bwMode="auto">
            <a:xfrm>
              <a:off x="2693" y="161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0" name="Line 264"/>
            <p:cNvSpPr>
              <a:spLocks noChangeShapeType="1"/>
            </p:cNvSpPr>
            <p:nvPr/>
          </p:nvSpPr>
          <p:spPr bwMode="auto">
            <a:xfrm>
              <a:off x="2693" y="1648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1" name="Rectangle 265"/>
            <p:cNvSpPr>
              <a:spLocks noChangeArrowheads="1"/>
            </p:cNvSpPr>
            <p:nvPr/>
          </p:nvSpPr>
          <p:spPr bwMode="auto">
            <a:xfrm>
              <a:off x="2693" y="1648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2" name="Line 266"/>
            <p:cNvSpPr>
              <a:spLocks noChangeShapeType="1"/>
            </p:cNvSpPr>
            <p:nvPr/>
          </p:nvSpPr>
          <p:spPr bwMode="auto">
            <a:xfrm>
              <a:off x="2693" y="168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3" name="Rectangle 267"/>
            <p:cNvSpPr>
              <a:spLocks noChangeArrowheads="1"/>
            </p:cNvSpPr>
            <p:nvPr/>
          </p:nvSpPr>
          <p:spPr bwMode="auto">
            <a:xfrm>
              <a:off x="2693" y="168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4" name="Line 268"/>
            <p:cNvSpPr>
              <a:spLocks noChangeShapeType="1"/>
            </p:cNvSpPr>
            <p:nvPr/>
          </p:nvSpPr>
          <p:spPr bwMode="auto">
            <a:xfrm>
              <a:off x="2693" y="172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5" name="Rectangle 269"/>
            <p:cNvSpPr>
              <a:spLocks noChangeArrowheads="1"/>
            </p:cNvSpPr>
            <p:nvPr/>
          </p:nvSpPr>
          <p:spPr bwMode="auto">
            <a:xfrm>
              <a:off x="2693" y="172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6" name="Line 270"/>
            <p:cNvSpPr>
              <a:spLocks noChangeShapeType="1"/>
            </p:cNvSpPr>
            <p:nvPr/>
          </p:nvSpPr>
          <p:spPr bwMode="auto">
            <a:xfrm>
              <a:off x="2693" y="176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7" name="Rectangle 271"/>
            <p:cNvSpPr>
              <a:spLocks noChangeArrowheads="1"/>
            </p:cNvSpPr>
            <p:nvPr/>
          </p:nvSpPr>
          <p:spPr bwMode="auto">
            <a:xfrm>
              <a:off x="2693" y="176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8" name="Line 272"/>
            <p:cNvSpPr>
              <a:spLocks noChangeShapeType="1"/>
            </p:cNvSpPr>
            <p:nvPr/>
          </p:nvSpPr>
          <p:spPr bwMode="auto">
            <a:xfrm>
              <a:off x="2693" y="1803"/>
              <a:ext cx="0" cy="14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19" name="Rectangle 273"/>
            <p:cNvSpPr>
              <a:spLocks noChangeArrowheads="1"/>
            </p:cNvSpPr>
            <p:nvPr/>
          </p:nvSpPr>
          <p:spPr bwMode="auto">
            <a:xfrm>
              <a:off x="2693" y="1803"/>
              <a:ext cx="11" cy="1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0" name="Line 274"/>
            <p:cNvSpPr>
              <a:spLocks noChangeShapeType="1"/>
            </p:cNvSpPr>
            <p:nvPr/>
          </p:nvSpPr>
          <p:spPr bwMode="auto">
            <a:xfrm>
              <a:off x="3200" y="161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1" name="Rectangle 275"/>
            <p:cNvSpPr>
              <a:spLocks noChangeArrowheads="1"/>
            </p:cNvSpPr>
            <p:nvPr/>
          </p:nvSpPr>
          <p:spPr bwMode="auto">
            <a:xfrm>
              <a:off x="3200" y="161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2" name="Line 276"/>
            <p:cNvSpPr>
              <a:spLocks noChangeShapeType="1"/>
            </p:cNvSpPr>
            <p:nvPr/>
          </p:nvSpPr>
          <p:spPr bwMode="auto">
            <a:xfrm>
              <a:off x="3200" y="1648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3" name="Rectangle 277"/>
            <p:cNvSpPr>
              <a:spLocks noChangeArrowheads="1"/>
            </p:cNvSpPr>
            <p:nvPr/>
          </p:nvSpPr>
          <p:spPr bwMode="auto">
            <a:xfrm>
              <a:off x="3200" y="1648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4" name="Line 278"/>
            <p:cNvSpPr>
              <a:spLocks noChangeShapeType="1"/>
            </p:cNvSpPr>
            <p:nvPr/>
          </p:nvSpPr>
          <p:spPr bwMode="auto">
            <a:xfrm>
              <a:off x="3200" y="168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5" name="Rectangle 279"/>
            <p:cNvSpPr>
              <a:spLocks noChangeArrowheads="1"/>
            </p:cNvSpPr>
            <p:nvPr/>
          </p:nvSpPr>
          <p:spPr bwMode="auto">
            <a:xfrm>
              <a:off x="3200" y="168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6" name="Line 280"/>
            <p:cNvSpPr>
              <a:spLocks noChangeShapeType="1"/>
            </p:cNvSpPr>
            <p:nvPr/>
          </p:nvSpPr>
          <p:spPr bwMode="auto">
            <a:xfrm>
              <a:off x="3200" y="172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7" name="Rectangle 281"/>
            <p:cNvSpPr>
              <a:spLocks noChangeArrowheads="1"/>
            </p:cNvSpPr>
            <p:nvPr/>
          </p:nvSpPr>
          <p:spPr bwMode="auto">
            <a:xfrm>
              <a:off x="3200" y="172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8" name="Line 282"/>
            <p:cNvSpPr>
              <a:spLocks noChangeShapeType="1"/>
            </p:cNvSpPr>
            <p:nvPr/>
          </p:nvSpPr>
          <p:spPr bwMode="auto">
            <a:xfrm>
              <a:off x="3200" y="176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29" name="Rectangle 283"/>
            <p:cNvSpPr>
              <a:spLocks noChangeArrowheads="1"/>
            </p:cNvSpPr>
            <p:nvPr/>
          </p:nvSpPr>
          <p:spPr bwMode="auto">
            <a:xfrm>
              <a:off x="3200" y="176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0" name="Line 284"/>
            <p:cNvSpPr>
              <a:spLocks noChangeShapeType="1"/>
            </p:cNvSpPr>
            <p:nvPr/>
          </p:nvSpPr>
          <p:spPr bwMode="auto">
            <a:xfrm>
              <a:off x="3200" y="1803"/>
              <a:ext cx="0" cy="14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1" name="Rectangle 285"/>
            <p:cNvSpPr>
              <a:spLocks noChangeArrowheads="1"/>
            </p:cNvSpPr>
            <p:nvPr/>
          </p:nvSpPr>
          <p:spPr bwMode="auto">
            <a:xfrm>
              <a:off x="3200" y="1803"/>
              <a:ext cx="11" cy="1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2" name="Line 286"/>
            <p:cNvSpPr>
              <a:spLocks noChangeShapeType="1"/>
            </p:cNvSpPr>
            <p:nvPr/>
          </p:nvSpPr>
          <p:spPr bwMode="auto">
            <a:xfrm>
              <a:off x="2187" y="1827"/>
              <a:ext cx="0" cy="4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3" name="Rectangle 287"/>
            <p:cNvSpPr>
              <a:spLocks noChangeArrowheads="1"/>
            </p:cNvSpPr>
            <p:nvPr/>
          </p:nvSpPr>
          <p:spPr bwMode="auto">
            <a:xfrm>
              <a:off x="2187" y="1827"/>
              <a:ext cx="11" cy="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4" name="Line 288"/>
            <p:cNvSpPr>
              <a:spLocks noChangeShapeType="1"/>
            </p:cNvSpPr>
            <p:nvPr/>
          </p:nvSpPr>
          <p:spPr bwMode="auto">
            <a:xfrm>
              <a:off x="2187" y="184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5" name="Rectangle 289"/>
            <p:cNvSpPr>
              <a:spLocks noChangeArrowheads="1"/>
            </p:cNvSpPr>
            <p:nvPr/>
          </p:nvSpPr>
          <p:spPr bwMode="auto">
            <a:xfrm>
              <a:off x="2187" y="184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6" name="Line 290"/>
            <p:cNvSpPr>
              <a:spLocks noChangeShapeType="1"/>
            </p:cNvSpPr>
            <p:nvPr/>
          </p:nvSpPr>
          <p:spPr bwMode="auto">
            <a:xfrm>
              <a:off x="2187" y="188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7" name="Rectangle 291"/>
            <p:cNvSpPr>
              <a:spLocks noChangeArrowheads="1"/>
            </p:cNvSpPr>
            <p:nvPr/>
          </p:nvSpPr>
          <p:spPr bwMode="auto">
            <a:xfrm>
              <a:off x="2187" y="188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8" name="Line 292"/>
            <p:cNvSpPr>
              <a:spLocks noChangeShapeType="1"/>
            </p:cNvSpPr>
            <p:nvPr/>
          </p:nvSpPr>
          <p:spPr bwMode="auto">
            <a:xfrm>
              <a:off x="2187" y="1918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39" name="Rectangle 293"/>
            <p:cNvSpPr>
              <a:spLocks noChangeArrowheads="1"/>
            </p:cNvSpPr>
            <p:nvPr/>
          </p:nvSpPr>
          <p:spPr bwMode="auto">
            <a:xfrm>
              <a:off x="2187" y="1918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0" name="Line 294"/>
            <p:cNvSpPr>
              <a:spLocks noChangeShapeType="1"/>
            </p:cNvSpPr>
            <p:nvPr/>
          </p:nvSpPr>
          <p:spPr bwMode="auto">
            <a:xfrm>
              <a:off x="2187" y="195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1" name="Rectangle 295"/>
            <p:cNvSpPr>
              <a:spLocks noChangeArrowheads="1"/>
            </p:cNvSpPr>
            <p:nvPr/>
          </p:nvSpPr>
          <p:spPr bwMode="auto">
            <a:xfrm>
              <a:off x="2187" y="195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2" name="Line 296"/>
            <p:cNvSpPr>
              <a:spLocks noChangeShapeType="1"/>
            </p:cNvSpPr>
            <p:nvPr/>
          </p:nvSpPr>
          <p:spPr bwMode="auto">
            <a:xfrm>
              <a:off x="2187" y="199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3" name="Rectangle 297"/>
            <p:cNvSpPr>
              <a:spLocks noChangeArrowheads="1"/>
            </p:cNvSpPr>
            <p:nvPr/>
          </p:nvSpPr>
          <p:spPr bwMode="auto">
            <a:xfrm>
              <a:off x="2187" y="199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4" name="Line 298"/>
            <p:cNvSpPr>
              <a:spLocks noChangeShapeType="1"/>
            </p:cNvSpPr>
            <p:nvPr/>
          </p:nvSpPr>
          <p:spPr bwMode="auto">
            <a:xfrm>
              <a:off x="2187" y="2034"/>
              <a:ext cx="0" cy="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5" name="Rectangle 299"/>
            <p:cNvSpPr>
              <a:spLocks noChangeArrowheads="1"/>
            </p:cNvSpPr>
            <p:nvPr/>
          </p:nvSpPr>
          <p:spPr bwMode="auto">
            <a:xfrm>
              <a:off x="2187" y="2034"/>
              <a:ext cx="11" cy="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6" name="Line 300"/>
            <p:cNvSpPr>
              <a:spLocks noChangeShapeType="1"/>
            </p:cNvSpPr>
            <p:nvPr/>
          </p:nvSpPr>
          <p:spPr bwMode="auto">
            <a:xfrm>
              <a:off x="2693" y="1827"/>
              <a:ext cx="0" cy="4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7" name="Rectangle 301"/>
            <p:cNvSpPr>
              <a:spLocks noChangeArrowheads="1"/>
            </p:cNvSpPr>
            <p:nvPr/>
          </p:nvSpPr>
          <p:spPr bwMode="auto">
            <a:xfrm>
              <a:off x="2693" y="1827"/>
              <a:ext cx="11" cy="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8" name="Line 302"/>
            <p:cNvSpPr>
              <a:spLocks noChangeShapeType="1"/>
            </p:cNvSpPr>
            <p:nvPr/>
          </p:nvSpPr>
          <p:spPr bwMode="auto">
            <a:xfrm>
              <a:off x="2693" y="184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49" name="Rectangle 303"/>
            <p:cNvSpPr>
              <a:spLocks noChangeArrowheads="1"/>
            </p:cNvSpPr>
            <p:nvPr/>
          </p:nvSpPr>
          <p:spPr bwMode="auto">
            <a:xfrm>
              <a:off x="2693" y="184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0" name="Line 304"/>
            <p:cNvSpPr>
              <a:spLocks noChangeShapeType="1"/>
            </p:cNvSpPr>
            <p:nvPr/>
          </p:nvSpPr>
          <p:spPr bwMode="auto">
            <a:xfrm>
              <a:off x="2693" y="188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1" name="Rectangle 305"/>
            <p:cNvSpPr>
              <a:spLocks noChangeArrowheads="1"/>
            </p:cNvSpPr>
            <p:nvPr/>
          </p:nvSpPr>
          <p:spPr bwMode="auto">
            <a:xfrm>
              <a:off x="2693" y="188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2" name="Line 306"/>
            <p:cNvSpPr>
              <a:spLocks noChangeShapeType="1"/>
            </p:cNvSpPr>
            <p:nvPr/>
          </p:nvSpPr>
          <p:spPr bwMode="auto">
            <a:xfrm>
              <a:off x="2693" y="1918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3" name="Rectangle 307"/>
            <p:cNvSpPr>
              <a:spLocks noChangeArrowheads="1"/>
            </p:cNvSpPr>
            <p:nvPr/>
          </p:nvSpPr>
          <p:spPr bwMode="auto">
            <a:xfrm>
              <a:off x="2693" y="1918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4" name="Line 308"/>
            <p:cNvSpPr>
              <a:spLocks noChangeShapeType="1"/>
            </p:cNvSpPr>
            <p:nvPr/>
          </p:nvSpPr>
          <p:spPr bwMode="auto">
            <a:xfrm>
              <a:off x="2693" y="195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5" name="Rectangle 309"/>
            <p:cNvSpPr>
              <a:spLocks noChangeArrowheads="1"/>
            </p:cNvSpPr>
            <p:nvPr/>
          </p:nvSpPr>
          <p:spPr bwMode="auto">
            <a:xfrm>
              <a:off x="2693" y="195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6" name="Line 310"/>
            <p:cNvSpPr>
              <a:spLocks noChangeShapeType="1"/>
            </p:cNvSpPr>
            <p:nvPr/>
          </p:nvSpPr>
          <p:spPr bwMode="auto">
            <a:xfrm>
              <a:off x="2693" y="199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7" name="Rectangle 311"/>
            <p:cNvSpPr>
              <a:spLocks noChangeArrowheads="1"/>
            </p:cNvSpPr>
            <p:nvPr/>
          </p:nvSpPr>
          <p:spPr bwMode="auto">
            <a:xfrm>
              <a:off x="2693" y="199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8" name="Line 312"/>
            <p:cNvSpPr>
              <a:spLocks noChangeShapeType="1"/>
            </p:cNvSpPr>
            <p:nvPr/>
          </p:nvSpPr>
          <p:spPr bwMode="auto">
            <a:xfrm>
              <a:off x="2693" y="2034"/>
              <a:ext cx="0" cy="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59" name="Rectangle 313"/>
            <p:cNvSpPr>
              <a:spLocks noChangeArrowheads="1"/>
            </p:cNvSpPr>
            <p:nvPr/>
          </p:nvSpPr>
          <p:spPr bwMode="auto">
            <a:xfrm>
              <a:off x="2693" y="2034"/>
              <a:ext cx="11" cy="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0" name="Line 314"/>
            <p:cNvSpPr>
              <a:spLocks noChangeShapeType="1"/>
            </p:cNvSpPr>
            <p:nvPr/>
          </p:nvSpPr>
          <p:spPr bwMode="auto">
            <a:xfrm>
              <a:off x="3200" y="1827"/>
              <a:ext cx="0" cy="4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1" name="Rectangle 315"/>
            <p:cNvSpPr>
              <a:spLocks noChangeArrowheads="1"/>
            </p:cNvSpPr>
            <p:nvPr/>
          </p:nvSpPr>
          <p:spPr bwMode="auto">
            <a:xfrm>
              <a:off x="3200" y="1827"/>
              <a:ext cx="11" cy="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2" name="Line 316"/>
            <p:cNvSpPr>
              <a:spLocks noChangeShapeType="1"/>
            </p:cNvSpPr>
            <p:nvPr/>
          </p:nvSpPr>
          <p:spPr bwMode="auto">
            <a:xfrm>
              <a:off x="3200" y="184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3" name="Rectangle 317"/>
            <p:cNvSpPr>
              <a:spLocks noChangeArrowheads="1"/>
            </p:cNvSpPr>
            <p:nvPr/>
          </p:nvSpPr>
          <p:spPr bwMode="auto">
            <a:xfrm>
              <a:off x="3200" y="184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4" name="Line 318"/>
            <p:cNvSpPr>
              <a:spLocks noChangeShapeType="1"/>
            </p:cNvSpPr>
            <p:nvPr/>
          </p:nvSpPr>
          <p:spPr bwMode="auto">
            <a:xfrm>
              <a:off x="3200" y="188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5" name="Rectangle 319"/>
            <p:cNvSpPr>
              <a:spLocks noChangeArrowheads="1"/>
            </p:cNvSpPr>
            <p:nvPr/>
          </p:nvSpPr>
          <p:spPr bwMode="auto">
            <a:xfrm>
              <a:off x="3200" y="188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6" name="Line 320"/>
            <p:cNvSpPr>
              <a:spLocks noChangeShapeType="1"/>
            </p:cNvSpPr>
            <p:nvPr/>
          </p:nvSpPr>
          <p:spPr bwMode="auto">
            <a:xfrm>
              <a:off x="3200" y="1918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7" name="Rectangle 321"/>
            <p:cNvSpPr>
              <a:spLocks noChangeArrowheads="1"/>
            </p:cNvSpPr>
            <p:nvPr/>
          </p:nvSpPr>
          <p:spPr bwMode="auto">
            <a:xfrm>
              <a:off x="3200" y="1918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8" name="Line 322"/>
            <p:cNvSpPr>
              <a:spLocks noChangeShapeType="1"/>
            </p:cNvSpPr>
            <p:nvPr/>
          </p:nvSpPr>
          <p:spPr bwMode="auto">
            <a:xfrm>
              <a:off x="3200" y="195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69" name="Rectangle 323"/>
            <p:cNvSpPr>
              <a:spLocks noChangeArrowheads="1"/>
            </p:cNvSpPr>
            <p:nvPr/>
          </p:nvSpPr>
          <p:spPr bwMode="auto">
            <a:xfrm>
              <a:off x="3200" y="195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0" name="Line 324"/>
            <p:cNvSpPr>
              <a:spLocks noChangeShapeType="1"/>
            </p:cNvSpPr>
            <p:nvPr/>
          </p:nvSpPr>
          <p:spPr bwMode="auto">
            <a:xfrm>
              <a:off x="3200" y="199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1" name="Rectangle 325"/>
            <p:cNvSpPr>
              <a:spLocks noChangeArrowheads="1"/>
            </p:cNvSpPr>
            <p:nvPr/>
          </p:nvSpPr>
          <p:spPr bwMode="auto">
            <a:xfrm>
              <a:off x="3200" y="199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2" name="Line 326"/>
            <p:cNvSpPr>
              <a:spLocks noChangeShapeType="1"/>
            </p:cNvSpPr>
            <p:nvPr/>
          </p:nvSpPr>
          <p:spPr bwMode="auto">
            <a:xfrm>
              <a:off x="3200" y="2034"/>
              <a:ext cx="0" cy="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3" name="Rectangle 327"/>
            <p:cNvSpPr>
              <a:spLocks noChangeArrowheads="1"/>
            </p:cNvSpPr>
            <p:nvPr/>
          </p:nvSpPr>
          <p:spPr bwMode="auto">
            <a:xfrm>
              <a:off x="3200" y="2034"/>
              <a:ext cx="11" cy="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4" name="Line 328"/>
            <p:cNvSpPr>
              <a:spLocks noChangeShapeType="1"/>
            </p:cNvSpPr>
            <p:nvPr/>
          </p:nvSpPr>
          <p:spPr bwMode="auto">
            <a:xfrm>
              <a:off x="2187" y="2046"/>
              <a:ext cx="0" cy="1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5" name="Rectangle 329"/>
            <p:cNvSpPr>
              <a:spLocks noChangeArrowheads="1"/>
            </p:cNvSpPr>
            <p:nvPr/>
          </p:nvSpPr>
          <p:spPr bwMode="auto">
            <a:xfrm>
              <a:off x="2187" y="2046"/>
              <a:ext cx="11" cy="1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6" name="Line 330"/>
            <p:cNvSpPr>
              <a:spLocks noChangeShapeType="1"/>
            </p:cNvSpPr>
            <p:nvPr/>
          </p:nvSpPr>
          <p:spPr bwMode="auto">
            <a:xfrm>
              <a:off x="2187" y="207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7" name="Rectangle 331"/>
            <p:cNvSpPr>
              <a:spLocks noChangeArrowheads="1"/>
            </p:cNvSpPr>
            <p:nvPr/>
          </p:nvSpPr>
          <p:spPr bwMode="auto">
            <a:xfrm>
              <a:off x="2187" y="207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8" name="Line 332"/>
            <p:cNvSpPr>
              <a:spLocks noChangeShapeType="1"/>
            </p:cNvSpPr>
            <p:nvPr/>
          </p:nvSpPr>
          <p:spPr bwMode="auto">
            <a:xfrm>
              <a:off x="2187" y="211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79" name="Rectangle 333"/>
            <p:cNvSpPr>
              <a:spLocks noChangeArrowheads="1"/>
            </p:cNvSpPr>
            <p:nvPr/>
          </p:nvSpPr>
          <p:spPr bwMode="auto">
            <a:xfrm>
              <a:off x="2187" y="211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0" name="Line 334"/>
            <p:cNvSpPr>
              <a:spLocks noChangeShapeType="1"/>
            </p:cNvSpPr>
            <p:nvPr/>
          </p:nvSpPr>
          <p:spPr bwMode="auto">
            <a:xfrm>
              <a:off x="2187" y="215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1" name="Rectangle 335"/>
            <p:cNvSpPr>
              <a:spLocks noChangeArrowheads="1"/>
            </p:cNvSpPr>
            <p:nvPr/>
          </p:nvSpPr>
          <p:spPr bwMode="auto">
            <a:xfrm>
              <a:off x="2187" y="215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2" name="Line 336"/>
            <p:cNvSpPr>
              <a:spLocks noChangeShapeType="1"/>
            </p:cNvSpPr>
            <p:nvPr/>
          </p:nvSpPr>
          <p:spPr bwMode="auto">
            <a:xfrm>
              <a:off x="2187" y="2188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3" name="Rectangle 337"/>
            <p:cNvSpPr>
              <a:spLocks noChangeArrowheads="1"/>
            </p:cNvSpPr>
            <p:nvPr/>
          </p:nvSpPr>
          <p:spPr bwMode="auto">
            <a:xfrm>
              <a:off x="2187" y="2188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4" name="Line 338"/>
            <p:cNvSpPr>
              <a:spLocks noChangeShapeType="1"/>
            </p:cNvSpPr>
            <p:nvPr/>
          </p:nvSpPr>
          <p:spPr bwMode="auto">
            <a:xfrm>
              <a:off x="2187" y="222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5" name="Rectangle 339"/>
            <p:cNvSpPr>
              <a:spLocks noChangeArrowheads="1"/>
            </p:cNvSpPr>
            <p:nvPr/>
          </p:nvSpPr>
          <p:spPr bwMode="auto">
            <a:xfrm>
              <a:off x="2187" y="222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6" name="Line 340"/>
            <p:cNvSpPr>
              <a:spLocks noChangeShapeType="1"/>
            </p:cNvSpPr>
            <p:nvPr/>
          </p:nvSpPr>
          <p:spPr bwMode="auto">
            <a:xfrm>
              <a:off x="2693" y="2046"/>
              <a:ext cx="0" cy="1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7" name="Rectangle 341"/>
            <p:cNvSpPr>
              <a:spLocks noChangeArrowheads="1"/>
            </p:cNvSpPr>
            <p:nvPr/>
          </p:nvSpPr>
          <p:spPr bwMode="auto">
            <a:xfrm>
              <a:off x="2693" y="2046"/>
              <a:ext cx="11" cy="1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8" name="Line 342"/>
            <p:cNvSpPr>
              <a:spLocks noChangeShapeType="1"/>
            </p:cNvSpPr>
            <p:nvPr/>
          </p:nvSpPr>
          <p:spPr bwMode="auto">
            <a:xfrm>
              <a:off x="2693" y="207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89" name="Rectangle 343"/>
            <p:cNvSpPr>
              <a:spLocks noChangeArrowheads="1"/>
            </p:cNvSpPr>
            <p:nvPr/>
          </p:nvSpPr>
          <p:spPr bwMode="auto">
            <a:xfrm>
              <a:off x="2693" y="207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0" name="Line 344"/>
            <p:cNvSpPr>
              <a:spLocks noChangeShapeType="1"/>
            </p:cNvSpPr>
            <p:nvPr/>
          </p:nvSpPr>
          <p:spPr bwMode="auto">
            <a:xfrm>
              <a:off x="2693" y="211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1" name="Rectangle 345"/>
            <p:cNvSpPr>
              <a:spLocks noChangeArrowheads="1"/>
            </p:cNvSpPr>
            <p:nvPr/>
          </p:nvSpPr>
          <p:spPr bwMode="auto">
            <a:xfrm>
              <a:off x="2693" y="211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2" name="Line 346"/>
            <p:cNvSpPr>
              <a:spLocks noChangeShapeType="1"/>
            </p:cNvSpPr>
            <p:nvPr/>
          </p:nvSpPr>
          <p:spPr bwMode="auto">
            <a:xfrm>
              <a:off x="2693" y="215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3" name="Rectangle 347"/>
            <p:cNvSpPr>
              <a:spLocks noChangeArrowheads="1"/>
            </p:cNvSpPr>
            <p:nvPr/>
          </p:nvSpPr>
          <p:spPr bwMode="auto">
            <a:xfrm>
              <a:off x="2693" y="215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4" name="Line 348"/>
            <p:cNvSpPr>
              <a:spLocks noChangeShapeType="1"/>
            </p:cNvSpPr>
            <p:nvPr/>
          </p:nvSpPr>
          <p:spPr bwMode="auto">
            <a:xfrm>
              <a:off x="2693" y="2188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5" name="Rectangle 349"/>
            <p:cNvSpPr>
              <a:spLocks noChangeArrowheads="1"/>
            </p:cNvSpPr>
            <p:nvPr/>
          </p:nvSpPr>
          <p:spPr bwMode="auto">
            <a:xfrm>
              <a:off x="2693" y="2188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6" name="Line 350"/>
            <p:cNvSpPr>
              <a:spLocks noChangeShapeType="1"/>
            </p:cNvSpPr>
            <p:nvPr/>
          </p:nvSpPr>
          <p:spPr bwMode="auto">
            <a:xfrm>
              <a:off x="2693" y="222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7" name="Rectangle 351"/>
            <p:cNvSpPr>
              <a:spLocks noChangeArrowheads="1"/>
            </p:cNvSpPr>
            <p:nvPr/>
          </p:nvSpPr>
          <p:spPr bwMode="auto">
            <a:xfrm>
              <a:off x="2693" y="222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8" name="Line 352"/>
            <p:cNvSpPr>
              <a:spLocks noChangeShapeType="1"/>
            </p:cNvSpPr>
            <p:nvPr/>
          </p:nvSpPr>
          <p:spPr bwMode="auto">
            <a:xfrm>
              <a:off x="3200" y="2046"/>
              <a:ext cx="0" cy="1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899" name="Rectangle 353"/>
            <p:cNvSpPr>
              <a:spLocks noChangeArrowheads="1"/>
            </p:cNvSpPr>
            <p:nvPr/>
          </p:nvSpPr>
          <p:spPr bwMode="auto">
            <a:xfrm>
              <a:off x="3200" y="2046"/>
              <a:ext cx="11" cy="1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0" name="Line 354"/>
            <p:cNvSpPr>
              <a:spLocks noChangeShapeType="1"/>
            </p:cNvSpPr>
            <p:nvPr/>
          </p:nvSpPr>
          <p:spPr bwMode="auto">
            <a:xfrm>
              <a:off x="3200" y="207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1" name="Rectangle 355"/>
            <p:cNvSpPr>
              <a:spLocks noChangeArrowheads="1"/>
            </p:cNvSpPr>
            <p:nvPr/>
          </p:nvSpPr>
          <p:spPr bwMode="auto">
            <a:xfrm>
              <a:off x="3200" y="207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2" name="Line 356"/>
            <p:cNvSpPr>
              <a:spLocks noChangeShapeType="1"/>
            </p:cNvSpPr>
            <p:nvPr/>
          </p:nvSpPr>
          <p:spPr bwMode="auto">
            <a:xfrm>
              <a:off x="3200" y="211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3" name="Rectangle 357"/>
            <p:cNvSpPr>
              <a:spLocks noChangeArrowheads="1"/>
            </p:cNvSpPr>
            <p:nvPr/>
          </p:nvSpPr>
          <p:spPr bwMode="auto">
            <a:xfrm>
              <a:off x="3200" y="211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4" name="Line 358"/>
            <p:cNvSpPr>
              <a:spLocks noChangeShapeType="1"/>
            </p:cNvSpPr>
            <p:nvPr/>
          </p:nvSpPr>
          <p:spPr bwMode="auto">
            <a:xfrm>
              <a:off x="3200" y="215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5" name="Rectangle 359"/>
            <p:cNvSpPr>
              <a:spLocks noChangeArrowheads="1"/>
            </p:cNvSpPr>
            <p:nvPr/>
          </p:nvSpPr>
          <p:spPr bwMode="auto">
            <a:xfrm>
              <a:off x="3200" y="215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6" name="Line 360"/>
            <p:cNvSpPr>
              <a:spLocks noChangeShapeType="1"/>
            </p:cNvSpPr>
            <p:nvPr/>
          </p:nvSpPr>
          <p:spPr bwMode="auto">
            <a:xfrm>
              <a:off x="3200" y="2188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7" name="Rectangle 361"/>
            <p:cNvSpPr>
              <a:spLocks noChangeArrowheads="1"/>
            </p:cNvSpPr>
            <p:nvPr/>
          </p:nvSpPr>
          <p:spPr bwMode="auto">
            <a:xfrm>
              <a:off x="3200" y="2188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8" name="Line 362"/>
            <p:cNvSpPr>
              <a:spLocks noChangeShapeType="1"/>
            </p:cNvSpPr>
            <p:nvPr/>
          </p:nvSpPr>
          <p:spPr bwMode="auto">
            <a:xfrm>
              <a:off x="3200" y="222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09" name="Rectangle 363"/>
            <p:cNvSpPr>
              <a:spLocks noChangeArrowheads="1"/>
            </p:cNvSpPr>
            <p:nvPr/>
          </p:nvSpPr>
          <p:spPr bwMode="auto">
            <a:xfrm>
              <a:off x="3200" y="222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0" name="Line 364"/>
            <p:cNvSpPr>
              <a:spLocks noChangeShapeType="1"/>
            </p:cNvSpPr>
            <p:nvPr/>
          </p:nvSpPr>
          <p:spPr bwMode="auto">
            <a:xfrm>
              <a:off x="2187" y="226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1" name="Rectangle 365"/>
            <p:cNvSpPr>
              <a:spLocks noChangeArrowheads="1"/>
            </p:cNvSpPr>
            <p:nvPr/>
          </p:nvSpPr>
          <p:spPr bwMode="auto">
            <a:xfrm>
              <a:off x="2187" y="226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2" name="Line 366"/>
            <p:cNvSpPr>
              <a:spLocks noChangeShapeType="1"/>
            </p:cNvSpPr>
            <p:nvPr/>
          </p:nvSpPr>
          <p:spPr bwMode="auto">
            <a:xfrm>
              <a:off x="2187" y="230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3" name="Rectangle 367"/>
            <p:cNvSpPr>
              <a:spLocks noChangeArrowheads="1"/>
            </p:cNvSpPr>
            <p:nvPr/>
          </p:nvSpPr>
          <p:spPr bwMode="auto">
            <a:xfrm>
              <a:off x="2187" y="230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4" name="Line 368"/>
            <p:cNvSpPr>
              <a:spLocks noChangeShapeType="1"/>
            </p:cNvSpPr>
            <p:nvPr/>
          </p:nvSpPr>
          <p:spPr bwMode="auto">
            <a:xfrm>
              <a:off x="2187" y="234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5" name="Rectangle 369"/>
            <p:cNvSpPr>
              <a:spLocks noChangeArrowheads="1"/>
            </p:cNvSpPr>
            <p:nvPr/>
          </p:nvSpPr>
          <p:spPr bwMode="auto">
            <a:xfrm>
              <a:off x="2187" y="234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6" name="Line 370"/>
            <p:cNvSpPr>
              <a:spLocks noChangeShapeType="1"/>
            </p:cNvSpPr>
            <p:nvPr/>
          </p:nvSpPr>
          <p:spPr bwMode="auto">
            <a:xfrm>
              <a:off x="2187" y="238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7" name="Rectangle 371"/>
            <p:cNvSpPr>
              <a:spLocks noChangeArrowheads="1"/>
            </p:cNvSpPr>
            <p:nvPr/>
          </p:nvSpPr>
          <p:spPr bwMode="auto">
            <a:xfrm>
              <a:off x="2187" y="238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8" name="Line 372"/>
            <p:cNvSpPr>
              <a:spLocks noChangeShapeType="1"/>
            </p:cNvSpPr>
            <p:nvPr/>
          </p:nvSpPr>
          <p:spPr bwMode="auto">
            <a:xfrm>
              <a:off x="2187" y="242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19" name="Rectangle 373"/>
            <p:cNvSpPr>
              <a:spLocks noChangeArrowheads="1"/>
            </p:cNvSpPr>
            <p:nvPr/>
          </p:nvSpPr>
          <p:spPr bwMode="auto">
            <a:xfrm>
              <a:off x="2187" y="242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0" name="Line 374"/>
            <p:cNvSpPr>
              <a:spLocks noChangeShapeType="1"/>
            </p:cNvSpPr>
            <p:nvPr/>
          </p:nvSpPr>
          <p:spPr bwMode="auto">
            <a:xfrm>
              <a:off x="2187" y="2459"/>
              <a:ext cx="0" cy="16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1" name="Rectangle 375"/>
            <p:cNvSpPr>
              <a:spLocks noChangeArrowheads="1"/>
            </p:cNvSpPr>
            <p:nvPr/>
          </p:nvSpPr>
          <p:spPr bwMode="auto">
            <a:xfrm>
              <a:off x="2187" y="2459"/>
              <a:ext cx="11" cy="16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2" name="Line 376"/>
            <p:cNvSpPr>
              <a:spLocks noChangeShapeType="1"/>
            </p:cNvSpPr>
            <p:nvPr/>
          </p:nvSpPr>
          <p:spPr bwMode="auto">
            <a:xfrm>
              <a:off x="2693" y="226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3" name="Rectangle 377"/>
            <p:cNvSpPr>
              <a:spLocks noChangeArrowheads="1"/>
            </p:cNvSpPr>
            <p:nvPr/>
          </p:nvSpPr>
          <p:spPr bwMode="auto">
            <a:xfrm>
              <a:off x="2693" y="226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4" name="Line 378"/>
            <p:cNvSpPr>
              <a:spLocks noChangeShapeType="1"/>
            </p:cNvSpPr>
            <p:nvPr/>
          </p:nvSpPr>
          <p:spPr bwMode="auto">
            <a:xfrm>
              <a:off x="2693" y="230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5" name="Rectangle 379"/>
            <p:cNvSpPr>
              <a:spLocks noChangeArrowheads="1"/>
            </p:cNvSpPr>
            <p:nvPr/>
          </p:nvSpPr>
          <p:spPr bwMode="auto">
            <a:xfrm>
              <a:off x="2693" y="230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6" name="Line 380"/>
            <p:cNvSpPr>
              <a:spLocks noChangeShapeType="1"/>
            </p:cNvSpPr>
            <p:nvPr/>
          </p:nvSpPr>
          <p:spPr bwMode="auto">
            <a:xfrm>
              <a:off x="2693" y="234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7" name="Rectangle 381"/>
            <p:cNvSpPr>
              <a:spLocks noChangeArrowheads="1"/>
            </p:cNvSpPr>
            <p:nvPr/>
          </p:nvSpPr>
          <p:spPr bwMode="auto">
            <a:xfrm>
              <a:off x="2693" y="234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8" name="Line 382"/>
            <p:cNvSpPr>
              <a:spLocks noChangeShapeType="1"/>
            </p:cNvSpPr>
            <p:nvPr/>
          </p:nvSpPr>
          <p:spPr bwMode="auto">
            <a:xfrm>
              <a:off x="2693" y="238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29" name="Rectangle 383"/>
            <p:cNvSpPr>
              <a:spLocks noChangeArrowheads="1"/>
            </p:cNvSpPr>
            <p:nvPr/>
          </p:nvSpPr>
          <p:spPr bwMode="auto">
            <a:xfrm>
              <a:off x="2693" y="238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30" name="Line 384"/>
            <p:cNvSpPr>
              <a:spLocks noChangeShapeType="1"/>
            </p:cNvSpPr>
            <p:nvPr/>
          </p:nvSpPr>
          <p:spPr bwMode="auto">
            <a:xfrm>
              <a:off x="2693" y="242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31" name="Rectangle 385"/>
            <p:cNvSpPr>
              <a:spLocks noChangeArrowheads="1"/>
            </p:cNvSpPr>
            <p:nvPr/>
          </p:nvSpPr>
          <p:spPr bwMode="auto">
            <a:xfrm>
              <a:off x="2693" y="242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32" name="Line 386"/>
            <p:cNvSpPr>
              <a:spLocks noChangeShapeType="1"/>
            </p:cNvSpPr>
            <p:nvPr/>
          </p:nvSpPr>
          <p:spPr bwMode="auto">
            <a:xfrm>
              <a:off x="2693" y="2459"/>
              <a:ext cx="0" cy="16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33" name="Rectangle 387"/>
            <p:cNvSpPr>
              <a:spLocks noChangeArrowheads="1"/>
            </p:cNvSpPr>
            <p:nvPr/>
          </p:nvSpPr>
          <p:spPr bwMode="auto">
            <a:xfrm>
              <a:off x="2693" y="2459"/>
              <a:ext cx="11" cy="16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34" name="Line 388"/>
            <p:cNvSpPr>
              <a:spLocks noChangeShapeType="1"/>
            </p:cNvSpPr>
            <p:nvPr/>
          </p:nvSpPr>
          <p:spPr bwMode="auto">
            <a:xfrm>
              <a:off x="3200" y="226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935" name="Rectangle 389"/>
            <p:cNvSpPr>
              <a:spLocks noChangeArrowheads="1"/>
            </p:cNvSpPr>
            <p:nvPr/>
          </p:nvSpPr>
          <p:spPr bwMode="auto">
            <a:xfrm>
              <a:off x="3200" y="226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" name="Group 390"/>
          <p:cNvGrpSpPr>
            <a:grpSpLocks/>
          </p:cNvGrpSpPr>
          <p:nvPr/>
        </p:nvGrpSpPr>
        <p:grpSpPr bwMode="auto">
          <a:xfrm>
            <a:off x="1808163" y="1482725"/>
            <a:ext cx="4949825" cy="4460875"/>
            <a:chOff x="794" y="934"/>
            <a:chExt cx="2417" cy="2810"/>
          </a:xfrm>
        </p:grpSpPr>
        <p:sp>
          <p:nvSpPr>
            <p:cNvPr id="52536" name="Line 391"/>
            <p:cNvSpPr>
              <a:spLocks noChangeShapeType="1"/>
            </p:cNvSpPr>
            <p:nvPr/>
          </p:nvSpPr>
          <p:spPr bwMode="auto">
            <a:xfrm>
              <a:off x="3200" y="230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37" name="Rectangle 392"/>
            <p:cNvSpPr>
              <a:spLocks noChangeArrowheads="1"/>
            </p:cNvSpPr>
            <p:nvPr/>
          </p:nvSpPr>
          <p:spPr bwMode="auto">
            <a:xfrm>
              <a:off x="3200" y="230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38" name="Line 393"/>
            <p:cNvSpPr>
              <a:spLocks noChangeShapeType="1"/>
            </p:cNvSpPr>
            <p:nvPr/>
          </p:nvSpPr>
          <p:spPr bwMode="auto">
            <a:xfrm>
              <a:off x="3200" y="234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39" name="Rectangle 394"/>
            <p:cNvSpPr>
              <a:spLocks noChangeArrowheads="1"/>
            </p:cNvSpPr>
            <p:nvPr/>
          </p:nvSpPr>
          <p:spPr bwMode="auto">
            <a:xfrm>
              <a:off x="3200" y="234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0" name="Line 395"/>
            <p:cNvSpPr>
              <a:spLocks noChangeShapeType="1"/>
            </p:cNvSpPr>
            <p:nvPr/>
          </p:nvSpPr>
          <p:spPr bwMode="auto">
            <a:xfrm>
              <a:off x="3200" y="238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1" name="Rectangle 396"/>
            <p:cNvSpPr>
              <a:spLocks noChangeArrowheads="1"/>
            </p:cNvSpPr>
            <p:nvPr/>
          </p:nvSpPr>
          <p:spPr bwMode="auto">
            <a:xfrm>
              <a:off x="3200" y="238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2" name="Line 397"/>
            <p:cNvSpPr>
              <a:spLocks noChangeShapeType="1"/>
            </p:cNvSpPr>
            <p:nvPr/>
          </p:nvSpPr>
          <p:spPr bwMode="auto">
            <a:xfrm>
              <a:off x="3200" y="242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3" name="Rectangle 398"/>
            <p:cNvSpPr>
              <a:spLocks noChangeArrowheads="1"/>
            </p:cNvSpPr>
            <p:nvPr/>
          </p:nvSpPr>
          <p:spPr bwMode="auto">
            <a:xfrm>
              <a:off x="3200" y="242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4" name="Line 399"/>
            <p:cNvSpPr>
              <a:spLocks noChangeShapeType="1"/>
            </p:cNvSpPr>
            <p:nvPr/>
          </p:nvSpPr>
          <p:spPr bwMode="auto">
            <a:xfrm>
              <a:off x="3200" y="2459"/>
              <a:ext cx="0" cy="16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5" name="Rectangle 400"/>
            <p:cNvSpPr>
              <a:spLocks noChangeArrowheads="1"/>
            </p:cNvSpPr>
            <p:nvPr/>
          </p:nvSpPr>
          <p:spPr bwMode="auto">
            <a:xfrm>
              <a:off x="3200" y="2459"/>
              <a:ext cx="11" cy="16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6" name="Line 401"/>
            <p:cNvSpPr>
              <a:spLocks noChangeShapeType="1"/>
            </p:cNvSpPr>
            <p:nvPr/>
          </p:nvSpPr>
          <p:spPr bwMode="auto">
            <a:xfrm>
              <a:off x="2187" y="2485"/>
              <a:ext cx="0" cy="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7" name="Rectangle 402"/>
            <p:cNvSpPr>
              <a:spLocks noChangeArrowheads="1"/>
            </p:cNvSpPr>
            <p:nvPr/>
          </p:nvSpPr>
          <p:spPr bwMode="auto">
            <a:xfrm>
              <a:off x="2187" y="2485"/>
              <a:ext cx="11" cy="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8" name="Line 403"/>
            <p:cNvSpPr>
              <a:spLocks noChangeShapeType="1"/>
            </p:cNvSpPr>
            <p:nvPr/>
          </p:nvSpPr>
          <p:spPr bwMode="auto">
            <a:xfrm>
              <a:off x="2187" y="249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49" name="Rectangle 404"/>
            <p:cNvSpPr>
              <a:spLocks noChangeArrowheads="1"/>
            </p:cNvSpPr>
            <p:nvPr/>
          </p:nvSpPr>
          <p:spPr bwMode="auto">
            <a:xfrm>
              <a:off x="2187" y="249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0" name="Line 405"/>
            <p:cNvSpPr>
              <a:spLocks noChangeShapeType="1"/>
            </p:cNvSpPr>
            <p:nvPr/>
          </p:nvSpPr>
          <p:spPr bwMode="auto">
            <a:xfrm>
              <a:off x="2187" y="253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1" name="Rectangle 406"/>
            <p:cNvSpPr>
              <a:spLocks noChangeArrowheads="1"/>
            </p:cNvSpPr>
            <p:nvPr/>
          </p:nvSpPr>
          <p:spPr bwMode="auto">
            <a:xfrm>
              <a:off x="2187" y="253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2" name="Line 407"/>
            <p:cNvSpPr>
              <a:spLocks noChangeShapeType="1"/>
            </p:cNvSpPr>
            <p:nvPr/>
          </p:nvSpPr>
          <p:spPr bwMode="auto">
            <a:xfrm>
              <a:off x="2187" y="257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3" name="Rectangle 408"/>
            <p:cNvSpPr>
              <a:spLocks noChangeArrowheads="1"/>
            </p:cNvSpPr>
            <p:nvPr/>
          </p:nvSpPr>
          <p:spPr bwMode="auto">
            <a:xfrm>
              <a:off x="2187" y="257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4" name="Line 409"/>
            <p:cNvSpPr>
              <a:spLocks noChangeShapeType="1"/>
            </p:cNvSpPr>
            <p:nvPr/>
          </p:nvSpPr>
          <p:spPr bwMode="auto">
            <a:xfrm>
              <a:off x="2187" y="261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5" name="Rectangle 410"/>
            <p:cNvSpPr>
              <a:spLocks noChangeArrowheads="1"/>
            </p:cNvSpPr>
            <p:nvPr/>
          </p:nvSpPr>
          <p:spPr bwMode="auto">
            <a:xfrm>
              <a:off x="2187" y="261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6" name="Line 411"/>
            <p:cNvSpPr>
              <a:spLocks noChangeShapeType="1"/>
            </p:cNvSpPr>
            <p:nvPr/>
          </p:nvSpPr>
          <p:spPr bwMode="auto">
            <a:xfrm>
              <a:off x="2187" y="265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7" name="Rectangle 412"/>
            <p:cNvSpPr>
              <a:spLocks noChangeArrowheads="1"/>
            </p:cNvSpPr>
            <p:nvPr/>
          </p:nvSpPr>
          <p:spPr bwMode="auto">
            <a:xfrm>
              <a:off x="2187" y="265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8" name="Line 413"/>
            <p:cNvSpPr>
              <a:spLocks noChangeShapeType="1"/>
            </p:cNvSpPr>
            <p:nvPr/>
          </p:nvSpPr>
          <p:spPr bwMode="auto">
            <a:xfrm>
              <a:off x="2187" y="2690"/>
              <a:ext cx="0" cy="5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59" name="Rectangle 414"/>
            <p:cNvSpPr>
              <a:spLocks noChangeArrowheads="1"/>
            </p:cNvSpPr>
            <p:nvPr/>
          </p:nvSpPr>
          <p:spPr bwMode="auto">
            <a:xfrm>
              <a:off x="2187" y="2690"/>
              <a:ext cx="11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0" name="Line 415"/>
            <p:cNvSpPr>
              <a:spLocks noChangeShapeType="1"/>
            </p:cNvSpPr>
            <p:nvPr/>
          </p:nvSpPr>
          <p:spPr bwMode="auto">
            <a:xfrm>
              <a:off x="2693" y="2485"/>
              <a:ext cx="0" cy="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1" name="Rectangle 416"/>
            <p:cNvSpPr>
              <a:spLocks noChangeArrowheads="1"/>
            </p:cNvSpPr>
            <p:nvPr/>
          </p:nvSpPr>
          <p:spPr bwMode="auto">
            <a:xfrm>
              <a:off x="2693" y="2485"/>
              <a:ext cx="11" cy="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2" name="Line 417"/>
            <p:cNvSpPr>
              <a:spLocks noChangeShapeType="1"/>
            </p:cNvSpPr>
            <p:nvPr/>
          </p:nvSpPr>
          <p:spPr bwMode="auto">
            <a:xfrm>
              <a:off x="2693" y="249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3" name="Rectangle 418"/>
            <p:cNvSpPr>
              <a:spLocks noChangeArrowheads="1"/>
            </p:cNvSpPr>
            <p:nvPr/>
          </p:nvSpPr>
          <p:spPr bwMode="auto">
            <a:xfrm>
              <a:off x="2693" y="249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4" name="Line 419"/>
            <p:cNvSpPr>
              <a:spLocks noChangeShapeType="1"/>
            </p:cNvSpPr>
            <p:nvPr/>
          </p:nvSpPr>
          <p:spPr bwMode="auto">
            <a:xfrm>
              <a:off x="2693" y="253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5" name="Rectangle 420"/>
            <p:cNvSpPr>
              <a:spLocks noChangeArrowheads="1"/>
            </p:cNvSpPr>
            <p:nvPr/>
          </p:nvSpPr>
          <p:spPr bwMode="auto">
            <a:xfrm>
              <a:off x="2693" y="253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6" name="Line 421"/>
            <p:cNvSpPr>
              <a:spLocks noChangeShapeType="1"/>
            </p:cNvSpPr>
            <p:nvPr/>
          </p:nvSpPr>
          <p:spPr bwMode="auto">
            <a:xfrm>
              <a:off x="2693" y="257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7" name="Rectangle 422"/>
            <p:cNvSpPr>
              <a:spLocks noChangeArrowheads="1"/>
            </p:cNvSpPr>
            <p:nvPr/>
          </p:nvSpPr>
          <p:spPr bwMode="auto">
            <a:xfrm>
              <a:off x="2693" y="257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8" name="Line 423"/>
            <p:cNvSpPr>
              <a:spLocks noChangeShapeType="1"/>
            </p:cNvSpPr>
            <p:nvPr/>
          </p:nvSpPr>
          <p:spPr bwMode="auto">
            <a:xfrm>
              <a:off x="2693" y="261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69" name="Rectangle 424"/>
            <p:cNvSpPr>
              <a:spLocks noChangeArrowheads="1"/>
            </p:cNvSpPr>
            <p:nvPr/>
          </p:nvSpPr>
          <p:spPr bwMode="auto">
            <a:xfrm>
              <a:off x="2693" y="261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0" name="Line 425"/>
            <p:cNvSpPr>
              <a:spLocks noChangeShapeType="1"/>
            </p:cNvSpPr>
            <p:nvPr/>
          </p:nvSpPr>
          <p:spPr bwMode="auto">
            <a:xfrm>
              <a:off x="2693" y="265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1" name="Rectangle 426"/>
            <p:cNvSpPr>
              <a:spLocks noChangeArrowheads="1"/>
            </p:cNvSpPr>
            <p:nvPr/>
          </p:nvSpPr>
          <p:spPr bwMode="auto">
            <a:xfrm>
              <a:off x="2693" y="265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2" name="Line 427"/>
            <p:cNvSpPr>
              <a:spLocks noChangeShapeType="1"/>
            </p:cNvSpPr>
            <p:nvPr/>
          </p:nvSpPr>
          <p:spPr bwMode="auto">
            <a:xfrm>
              <a:off x="2693" y="2690"/>
              <a:ext cx="0" cy="5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3" name="Rectangle 428"/>
            <p:cNvSpPr>
              <a:spLocks noChangeArrowheads="1"/>
            </p:cNvSpPr>
            <p:nvPr/>
          </p:nvSpPr>
          <p:spPr bwMode="auto">
            <a:xfrm>
              <a:off x="2693" y="2690"/>
              <a:ext cx="11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4" name="Line 429"/>
            <p:cNvSpPr>
              <a:spLocks noChangeShapeType="1"/>
            </p:cNvSpPr>
            <p:nvPr/>
          </p:nvSpPr>
          <p:spPr bwMode="auto">
            <a:xfrm>
              <a:off x="3200" y="2485"/>
              <a:ext cx="0" cy="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5" name="Rectangle 430"/>
            <p:cNvSpPr>
              <a:spLocks noChangeArrowheads="1"/>
            </p:cNvSpPr>
            <p:nvPr/>
          </p:nvSpPr>
          <p:spPr bwMode="auto">
            <a:xfrm>
              <a:off x="3200" y="2485"/>
              <a:ext cx="11" cy="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6" name="Line 431"/>
            <p:cNvSpPr>
              <a:spLocks noChangeShapeType="1"/>
            </p:cNvSpPr>
            <p:nvPr/>
          </p:nvSpPr>
          <p:spPr bwMode="auto">
            <a:xfrm>
              <a:off x="3200" y="249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7" name="Rectangle 432"/>
            <p:cNvSpPr>
              <a:spLocks noChangeArrowheads="1"/>
            </p:cNvSpPr>
            <p:nvPr/>
          </p:nvSpPr>
          <p:spPr bwMode="auto">
            <a:xfrm>
              <a:off x="3200" y="249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8" name="Line 433"/>
            <p:cNvSpPr>
              <a:spLocks noChangeShapeType="1"/>
            </p:cNvSpPr>
            <p:nvPr/>
          </p:nvSpPr>
          <p:spPr bwMode="auto">
            <a:xfrm>
              <a:off x="3200" y="253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79" name="Rectangle 434"/>
            <p:cNvSpPr>
              <a:spLocks noChangeArrowheads="1"/>
            </p:cNvSpPr>
            <p:nvPr/>
          </p:nvSpPr>
          <p:spPr bwMode="auto">
            <a:xfrm>
              <a:off x="3200" y="253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0" name="Line 435"/>
            <p:cNvSpPr>
              <a:spLocks noChangeShapeType="1"/>
            </p:cNvSpPr>
            <p:nvPr/>
          </p:nvSpPr>
          <p:spPr bwMode="auto">
            <a:xfrm>
              <a:off x="3200" y="257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1" name="Rectangle 436"/>
            <p:cNvSpPr>
              <a:spLocks noChangeArrowheads="1"/>
            </p:cNvSpPr>
            <p:nvPr/>
          </p:nvSpPr>
          <p:spPr bwMode="auto">
            <a:xfrm>
              <a:off x="3200" y="257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2" name="Line 437"/>
            <p:cNvSpPr>
              <a:spLocks noChangeShapeType="1"/>
            </p:cNvSpPr>
            <p:nvPr/>
          </p:nvSpPr>
          <p:spPr bwMode="auto">
            <a:xfrm>
              <a:off x="3200" y="261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3" name="Rectangle 438"/>
            <p:cNvSpPr>
              <a:spLocks noChangeArrowheads="1"/>
            </p:cNvSpPr>
            <p:nvPr/>
          </p:nvSpPr>
          <p:spPr bwMode="auto">
            <a:xfrm>
              <a:off x="3200" y="261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4" name="Line 439"/>
            <p:cNvSpPr>
              <a:spLocks noChangeShapeType="1"/>
            </p:cNvSpPr>
            <p:nvPr/>
          </p:nvSpPr>
          <p:spPr bwMode="auto">
            <a:xfrm>
              <a:off x="3200" y="2651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5" name="Rectangle 440"/>
            <p:cNvSpPr>
              <a:spLocks noChangeArrowheads="1"/>
            </p:cNvSpPr>
            <p:nvPr/>
          </p:nvSpPr>
          <p:spPr bwMode="auto">
            <a:xfrm>
              <a:off x="3200" y="2651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6" name="Line 441"/>
            <p:cNvSpPr>
              <a:spLocks noChangeShapeType="1"/>
            </p:cNvSpPr>
            <p:nvPr/>
          </p:nvSpPr>
          <p:spPr bwMode="auto">
            <a:xfrm>
              <a:off x="3200" y="2690"/>
              <a:ext cx="0" cy="5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7" name="Rectangle 442"/>
            <p:cNvSpPr>
              <a:spLocks noChangeArrowheads="1"/>
            </p:cNvSpPr>
            <p:nvPr/>
          </p:nvSpPr>
          <p:spPr bwMode="auto">
            <a:xfrm>
              <a:off x="3200" y="2690"/>
              <a:ext cx="11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8" name="Line 443"/>
            <p:cNvSpPr>
              <a:spLocks noChangeShapeType="1"/>
            </p:cNvSpPr>
            <p:nvPr/>
          </p:nvSpPr>
          <p:spPr bwMode="auto">
            <a:xfrm>
              <a:off x="2187" y="2705"/>
              <a:ext cx="0" cy="14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89" name="Rectangle 444"/>
            <p:cNvSpPr>
              <a:spLocks noChangeArrowheads="1"/>
            </p:cNvSpPr>
            <p:nvPr/>
          </p:nvSpPr>
          <p:spPr bwMode="auto">
            <a:xfrm>
              <a:off x="2187" y="2705"/>
              <a:ext cx="11" cy="1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0" name="Line 445"/>
            <p:cNvSpPr>
              <a:spLocks noChangeShapeType="1"/>
            </p:cNvSpPr>
            <p:nvPr/>
          </p:nvSpPr>
          <p:spPr bwMode="auto">
            <a:xfrm>
              <a:off x="2187" y="272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1" name="Rectangle 446"/>
            <p:cNvSpPr>
              <a:spLocks noChangeArrowheads="1"/>
            </p:cNvSpPr>
            <p:nvPr/>
          </p:nvSpPr>
          <p:spPr bwMode="auto">
            <a:xfrm>
              <a:off x="2187" y="272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2" name="Line 447"/>
            <p:cNvSpPr>
              <a:spLocks noChangeShapeType="1"/>
            </p:cNvSpPr>
            <p:nvPr/>
          </p:nvSpPr>
          <p:spPr bwMode="auto">
            <a:xfrm>
              <a:off x="2187" y="276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3" name="Rectangle 448"/>
            <p:cNvSpPr>
              <a:spLocks noChangeArrowheads="1"/>
            </p:cNvSpPr>
            <p:nvPr/>
          </p:nvSpPr>
          <p:spPr bwMode="auto">
            <a:xfrm>
              <a:off x="2187" y="276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4" name="Line 449"/>
            <p:cNvSpPr>
              <a:spLocks noChangeShapeType="1"/>
            </p:cNvSpPr>
            <p:nvPr/>
          </p:nvSpPr>
          <p:spPr bwMode="auto">
            <a:xfrm>
              <a:off x="2187" y="280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5" name="Rectangle 450"/>
            <p:cNvSpPr>
              <a:spLocks noChangeArrowheads="1"/>
            </p:cNvSpPr>
            <p:nvPr/>
          </p:nvSpPr>
          <p:spPr bwMode="auto">
            <a:xfrm>
              <a:off x="2187" y="280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6" name="Line 451"/>
            <p:cNvSpPr>
              <a:spLocks noChangeShapeType="1"/>
            </p:cNvSpPr>
            <p:nvPr/>
          </p:nvSpPr>
          <p:spPr bwMode="auto">
            <a:xfrm>
              <a:off x="2187" y="284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7" name="Rectangle 452"/>
            <p:cNvSpPr>
              <a:spLocks noChangeArrowheads="1"/>
            </p:cNvSpPr>
            <p:nvPr/>
          </p:nvSpPr>
          <p:spPr bwMode="auto">
            <a:xfrm>
              <a:off x="2187" y="284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8" name="Line 453"/>
            <p:cNvSpPr>
              <a:spLocks noChangeShapeType="1"/>
            </p:cNvSpPr>
            <p:nvPr/>
          </p:nvSpPr>
          <p:spPr bwMode="auto">
            <a:xfrm>
              <a:off x="2187" y="288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99" name="Rectangle 454"/>
            <p:cNvSpPr>
              <a:spLocks noChangeArrowheads="1"/>
            </p:cNvSpPr>
            <p:nvPr/>
          </p:nvSpPr>
          <p:spPr bwMode="auto">
            <a:xfrm>
              <a:off x="2187" y="288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0" name="Line 455"/>
            <p:cNvSpPr>
              <a:spLocks noChangeShapeType="1"/>
            </p:cNvSpPr>
            <p:nvPr/>
          </p:nvSpPr>
          <p:spPr bwMode="auto">
            <a:xfrm>
              <a:off x="2693" y="2705"/>
              <a:ext cx="0" cy="14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1" name="Rectangle 456"/>
            <p:cNvSpPr>
              <a:spLocks noChangeArrowheads="1"/>
            </p:cNvSpPr>
            <p:nvPr/>
          </p:nvSpPr>
          <p:spPr bwMode="auto">
            <a:xfrm>
              <a:off x="2693" y="2705"/>
              <a:ext cx="11" cy="1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2" name="Line 457"/>
            <p:cNvSpPr>
              <a:spLocks noChangeShapeType="1"/>
            </p:cNvSpPr>
            <p:nvPr/>
          </p:nvSpPr>
          <p:spPr bwMode="auto">
            <a:xfrm>
              <a:off x="2693" y="272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3" name="Rectangle 458"/>
            <p:cNvSpPr>
              <a:spLocks noChangeArrowheads="1"/>
            </p:cNvSpPr>
            <p:nvPr/>
          </p:nvSpPr>
          <p:spPr bwMode="auto">
            <a:xfrm>
              <a:off x="2693" y="272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4" name="Line 459"/>
            <p:cNvSpPr>
              <a:spLocks noChangeShapeType="1"/>
            </p:cNvSpPr>
            <p:nvPr/>
          </p:nvSpPr>
          <p:spPr bwMode="auto">
            <a:xfrm>
              <a:off x="2693" y="276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5" name="Rectangle 460"/>
            <p:cNvSpPr>
              <a:spLocks noChangeArrowheads="1"/>
            </p:cNvSpPr>
            <p:nvPr/>
          </p:nvSpPr>
          <p:spPr bwMode="auto">
            <a:xfrm>
              <a:off x="2693" y="276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6" name="Line 461"/>
            <p:cNvSpPr>
              <a:spLocks noChangeShapeType="1"/>
            </p:cNvSpPr>
            <p:nvPr/>
          </p:nvSpPr>
          <p:spPr bwMode="auto">
            <a:xfrm>
              <a:off x="2693" y="280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7" name="Rectangle 462"/>
            <p:cNvSpPr>
              <a:spLocks noChangeArrowheads="1"/>
            </p:cNvSpPr>
            <p:nvPr/>
          </p:nvSpPr>
          <p:spPr bwMode="auto">
            <a:xfrm>
              <a:off x="2693" y="280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8" name="Line 463"/>
            <p:cNvSpPr>
              <a:spLocks noChangeShapeType="1"/>
            </p:cNvSpPr>
            <p:nvPr/>
          </p:nvSpPr>
          <p:spPr bwMode="auto">
            <a:xfrm>
              <a:off x="2693" y="284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09" name="Rectangle 464"/>
            <p:cNvSpPr>
              <a:spLocks noChangeArrowheads="1"/>
            </p:cNvSpPr>
            <p:nvPr/>
          </p:nvSpPr>
          <p:spPr bwMode="auto">
            <a:xfrm>
              <a:off x="2693" y="284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0" name="Line 465"/>
            <p:cNvSpPr>
              <a:spLocks noChangeShapeType="1"/>
            </p:cNvSpPr>
            <p:nvPr/>
          </p:nvSpPr>
          <p:spPr bwMode="auto">
            <a:xfrm>
              <a:off x="2693" y="288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1" name="Rectangle 466"/>
            <p:cNvSpPr>
              <a:spLocks noChangeArrowheads="1"/>
            </p:cNvSpPr>
            <p:nvPr/>
          </p:nvSpPr>
          <p:spPr bwMode="auto">
            <a:xfrm>
              <a:off x="2693" y="288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2" name="Line 467"/>
            <p:cNvSpPr>
              <a:spLocks noChangeShapeType="1"/>
            </p:cNvSpPr>
            <p:nvPr/>
          </p:nvSpPr>
          <p:spPr bwMode="auto">
            <a:xfrm>
              <a:off x="3200" y="2705"/>
              <a:ext cx="0" cy="14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3" name="Rectangle 468"/>
            <p:cNvSpPr>
              <a:spLocks noChangeArrowheads="1"/>
            </p:cNvSpPr>
            <p:nvPr/>
          </p:nvSpPr>
          <p:spPr bwMode="auto">
            <a:xfrm>
              <a:off x="3200" y="2705"/>
              <a:ext cx="11" cy="1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4" name="Line 469"/>
            <p:cNvSpPr>
              <a:spLocks noChangeShapeType="1"/>
            </p:cNvSpPr>
            <p:nvPr/>
          </p:nvSpPr>
          <p:spPr bwMode="auto">
            <a:xfrm>
              <a:off x="3200" y="272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5" name="Rectangle 470"/>
            <p:cNvSpPr>
              <a:spLocks noChangeArrowheads="1"/>
            </p:cNvSpPr>
            <p:nvPr/>
          </p:nvSpPr>
          <p:spPr bwMode="auto">
            <a:xfrm>
              <a:off x="3200" y="272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6" name="Line 471"/>
            <p:cNvSpPr>
              <a:spLocks noChangeShapeType="1"/>
            </p:cNvSpPr>
            <p:nvPr/>
          </p:nvSpPr>
          <p:spPr bwMode="auto">
            <a:xfrm>
              <a:off x="3200" y="276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7" name="Rectangle 472"/>
            <p:cNvSpPr>
              <a:spLocks noChangeArrowheads="1"/>
            </p:cNvSpPr>
            <p:nvPr/>
          </p:nvSpPr>
          <p:spPr bwMode="auto">
            <a:xfrm>
              <a:off x="3200" y="276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8" name="Line 473"/>
            <p:cNvSpPr>
              <a:spLocks noChangeShapeType="1"/>
            </p:cNvSpPr>
            <p:nvPr/>
          </p:nvSpPr>
          <p:spPr bwMode="auto">
            <a:xfrm>
              <a:off x="3200" y="280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19" name="Rectangle 474"/>
            <p:cNvSpPr>
              <a:spLocks noChangeArrowheads="1"/>
            </p:cNvSpPr>
            <p:nvPr/>
          </p:nvSpPr>
          <p:spPr bwMode="auto">
            <a:xfrm>
              <a:off x="3200" y="280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0" name="Line 475"/>
            <p:cNvSpPr>
              <a:spLocks noChangeShapeType="1"/>
            </p:cNvSpPr>
            <p:nvPr/>
          </p:nvSpPr>
          <p:spPr bwMode="auto">
            <a:xfrm>
              <a:off x="3200" y="2844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1" name="Rectangle 476"/>
            <p:cNvSpPr>
              <a:spLocks noChangeArrowheads="1"/>
            </p:cNvSpPr>
            <p:nvPr/>
          </p:nvSpPr>
          <p:spPr bwMode="auto">
            <a:xfrm>
              <a:off x="3200" y="2844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2" name="Line 477"/>
            <p:cNvSpPr>
              <a:spLocks noChangeShapeType="1"/>
            </p:cNvSpPr>
            <p:nvPr/>
          </p:nvSpPr>
          <p:spPr bwMode="auto">
            <a:xfrm>
              <a:off x="3200" y="288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3" name="Rectangle 478"/>
            <p:cNvSpPr>
              <a:spLocks noChangeArrowheads="1"/>
            </p:cNvSpPr>
            <p:nvPr/>
          </p:nvSpPr>
          <p:spPr bwMode="auto">
            <a:xfrm>
              <a:off x="3200" y="288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4" name="Line 479"/>
            <p:cNvSpPr>
              <a:spLocks noChangeShapeType="1"/>
            </p:cNvSpPr>
            <p:nvPr/>
          </p:nvSpPr>
          <p:spPr bwMode="auto">
            <a:xfrm>
              <a:off x="2187" y="2924"/>
              <a:ext cx="0" cy="2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5" name="Rectangle 480"/>
            <p:cNvSpPr>
              <a:spLocks noChangeArrowheads="1"/>
            </p:cNvSpPr>
            <p:nvPr/>
          </p:nvSpPr>
          <p:spPr bwMode="auto">
            <a:xfrm>
              <a:off x="2187" y="2924"/>
              <a:ext cx="11" cy="2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6" name="Line 481"/>
            <p:cNvSpPr>
              <a:spLocks noChangeShapeType="1"/>
            </p:cNvSpPr>
            <p:nvPr/>
          </p:nvSpPr>
          <p:spPr bwMode="auto">
            <a:xfrm>
              <a:off x="2187" y="296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7" name="Rectangle 482"/>
            <p:cNvSpPr>
              <a:spLocks noChangeArrowheads="1"/>
            </p:cNvSpPr>
            <p:nvPr/>
          </p:nvSpPr>
          <p:spPr bwMode="auto">
            <a:xfrm>
              <a:off x="2187" y="296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8" name="Line 483"/>
            <p:cNvSpPr>
              <a:spLocks noChangeShapeType="1"/>
            </p:cNvSpPr>
            <p:nvPr/>
          </p:nvSpPr>
          <p:spPr bwMode="auto">
            <a:xfrm>
              <a:off x="2187" y="299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29" name="Rectangle 484"/>
            <p:cNvSpPr>
              <a:spLocks noChangeArrowheads="1"/>
            </p:cNvSpPr>
            <p:nvPr/>
          </p:nvSpPr>
          <p:spPr bwMode="auto">
            <a:xfrm>
              <a:off x="2187" y="299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0" name="Line 485"/>
            <p:cNvSpPr>
              <a:spLocks noChangeShapeType="1"/>
            </p:cNvSpPr>
            <p:nvPr/>
          </p:nvSpPr>
          <p:spPr bwMode="auto">
            <a:xfrm>
              <a:off x="2187" y="303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1" name="Rectangle 486"/>
            <p:cNvSpPr>
              <a:spLocks noChangeArrowheads="1"/>
            </p:cNvSpPr>
            <p:nvPr/>
          </p:nvSpPr>
          <p:spPr bwMode="auto">
            <a:xfrm>
              <a:off x="2187" y="303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2" name="Line 487"/>
            <p:cNvSpPr>
              <a:spLocks noChangeShapeType="1"/>
            </p:cNvSpPr>
            <p:nvPr/>
          </p:nvSpPr>
          <p:spPr bwMode="auto">
            <a:xfrm>
              <a:off x="2187" y="307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3" name="Rectangle 488"/>
            <p:cNvSpPr>
              <a:spLocks noChangeArrowheads="1"/>
            </p:cNvSpPr>
            <p:nvPr/>
          </p:nvSpPr>
          <p:spPr bwMode="auto">
            <a:xfrm>
              <a:off x="2187" y="307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4" name="Line 489"/>
            <p:cNvSpPr>
              <a:spLocks noChangeShapeType="1"/>
            </p:cNvSpPr>
            <p:nvPr/>
          </p:nvSpPr>
          <p:spPr bwMode="auto">
            <a:xfrm>
              <a:off x="2187" y="3115"/>
              <a:ext cx="0" cy="1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5" name="Rectangle 490"/>
            <p:cNvSpPr>
              <a:spLocks noChangeArrowheads="1"/>
            </p:cNvSpPr>
            <p:nvPr/>
          </p:nvSpPr>
          <p:spPr bwMode="auto">
            <a:xfrm>
              <a:off x="2187" y="3115"/>
              <a:ext cx="11" cy="1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6" name="Line 491"/>
            <p:cNvSpPr>
              <a:spLocks noChangeShapeType="1"/>
            </p:cNvSpPr>
            <p:nvPr/>
          </p:nvSpPr>
          <p:spPr bwMode="auto">
            <a:xfrm>
              <a:off x="2693" y="2924"/>
              <a:ext cx="0" cy="2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7" name="Rectangle 492"/>
            <p:cNvSpPr>
              <a:spLocks noChangeArrowheads="1"/>
            </p:cNvSpPr>
            <p:nvPr/>
          </p:nvSpPr>
          <p:spPr bwMode="auto">
            <a:xfrm>
              <a:off x="2693" y="2924"/>
              <a:ext cx="11" cy="2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8" name="Line 493"/>
            <p:cNvSpPr>
              <a:spLocks noChangeShapeType="1"/>
            </p:cNvSpPr>
            <p:nvPr/>
          </p:nvSpPr>
          <p:spPr bwMode="auto">
            <a:xfrm>
              <a:off x="2693" y="296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39" name="Rectangle 494"/>
            <p:cNvSpPr>
              <a:spLocks noChangeArrowheads="1"/>
            </p:cNvSpPr>
            <p:nvPr/>
          </p:nvSpPr>
          <p:spPr bwMode="auto">
            <a:xfrm>
              <a:off x="2693" y="296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0" name="Line 495"/>
            <p:cNvSpPr>
              <a:spLocks noChangeShapeType="1"/>
            </p:cNvSpPr>
            <p:nvPr/>
          </p:nvSpPr>
          <p:spPr bwMode="auto">
            <a:xfrm>
              <a:off x="2693" y="299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1" name="Rectangle 496"/>
            <p:cNvSpPr>
              <a:spLocks noChangeArrowheads="1"/>
            </p:cNvSpPr>
            <p:nvPr/>
          </p:nvSpPr>
          <p:spPr bwMode="auto">
            <a:xfrm>
              <a:off x="2693" y="299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2" name="Line 497"/>
            <p:cNvSpPr>
              <a:spLocks noChangeShapeType="1"/>
            </p:cNvSpPr>
            <p:nvPr/>
          </p:nvSpPr>
          <p:spPr bwMode="auto">
            <a:xfrm>
              <a:off x="2693" y="303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3" name="Rectangle 498"/>
            <p:cNvSpPr>
              <a:spLocks noChangeArrowheads="1"/>
            </p:cNvSpPr>
            <p:nvPr/>
          </p:nvSpPr>
          <p:spPr bwMode="auto">
            <a:xfrm>
              <a:off x="2693" y="303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4" name="Line 499"/>
            <p:cNvSpPr>
              <a:spLocks noChangeShapeType="1"/>
            </p:cNvSpPr>
            <p:nvPr/>
          </p:nvSpPr>
          <p:spPr bwMode="auto">
            <a:xfrm>
              <a:off x="2693" y="307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5" name="Rectangle 500"/>
            <p:cNvSpPr>
              <a:spLocks noChangeArrowheads="1"/>
            </p:cNvSpPr>
            <p:nvPr/>
          </p:nvSpPr>
          <p:spPr bwMode="auto">
            <a:xfrm>
              <a:off x="2693" y="307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6" name="Line 501"/>
            <p:cNvSpPr>
              <a:spLocks noChangeShapeType="1"/>
            </p:cNvSpPr>
            <p:nvPr/>
          </p:nvSpPr>
          <p:spPr bwMode="auto">
            <a:xfrm>
              <a:off x="2693" y="3115"/>
              <a:ext cx="0" cy="1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7" name="Rectangle 502"/>
            <p:cNvSpPr>
              <a:spLocks noChangeArrowheads="1"/>
            </p:cNvSpPr>
            <p:nvPr/>
          </p:nvSpPr>
          <p:spPr bwMode="auto">
            <a:xfrm>
              <a:off x="2693" y="3115"/>
              <a:ext cx="11" cy="1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8" name="Line 503"/>
            <p:cNvSpPr>
              <a:spLocks noChangeShapeType="1"/>
            </p:cNvSpPr>
            <p:nvPr/>
          </p:nvSpPr>
          <p:spPr bwMode="auto">
            <a:xfrm>
              <a:off x="3200" y="2924"/>
              <a:ext cx="0" cy="2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49" name="Rectangle 504"/>
            <p:cNvSpPr>
              <a:spLocks noChangeArrowheads="1"/>
            </p:cNvSpPr>
            <p:nvPr/>
          </p:nvSpPr>
          <p:spPr bwMode="auto">
            <a:xfrm>
              <a:off x="3200" y="2924"/>
              <a:ext cx="11" cy="2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0" name="Line 505"/>
            <p:cNvSpPr>
              <a:spLocks noChangeShapeType="1"/>
            </p:cNvSpPr>
            <p:nvPr/>
          </p:nvSpPr>
          <p:spPr bwMode="auto">
            <a:xfrm>
              <a:off x="3200" y="296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1" name="Rectangle 506"/>
            <p:cNvSpPr>
              <a:spLocks noChangeArrowheads="1"/>
            </p:cNvSpPr>
            <p:nvPr/>
          </p:nvSpPr>
          <p:spPr bwMode="auto">
            <a:xfrm>
              <a:off x="3200" y="296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2" name="Line 507"/>
            <p:cNvSpPr>
              <a:spLocks noChangeShapeType="1"/>
            </p:cNvSpPr>
            <p:nvPr/>
          </p:nvSpPr>
          <p:spPr bwMode="auto">
            <a:xfrm>
              <a:off x="3200" y="299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3" name="Rectangle 508"/>
            <p:cNvSpPr>
              <a:spLocks noChangeArrowheads="1"/>
            </p:cNvSpPr>
            <p:nvPr/>
          </p:nvSpPr>
          <p:spPr bwMode="auto">
            <a:xfrm>
              <a:off x="3200" y="299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4" name="Line 509"/>
            <p:cNvSpPr>
              <a:spLocks noChangeShapeType="1"/>
            </p:cNvSpPr>
            <p:nvPr/>
          </p:nvSpPr>
          <p:spPr bwMode="auto">
            <a:xfrm>
              <a:off x="3200" y="303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5" name="Rectangle 510"/>
            <p:cNvSpPr>
              <a:spLocks noChangeArrowheads="1"/>
            </p:cNvSpPr>
            <p:nvPr/>
          </p:nvSpPr>
          <p:spPr bwMode="auto">
            <a:xfrm>
              <a:off x="3200" y="303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6" name="Line 511"/>
            <p:cNvSpPr>
              <a:spLocks noChangeShapeType="1"/>
            </p:cNvSpPr>
            <p:nvPr/>
          </p:nvSpPr>
          <p:spPr bwMode="auto">
            <a:xfrm>
              <a:off x="3200" y="3076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7" name="Rectangle 512"/>
            <p:cNvSpPr>
              <a:spLocks noChangeArrowheads="1"/>
            </p:cNvSpPr>
            <p:nvPr/>
          </p:nvSpPr>
          <p:spPr bwMode="auto">
            <a:xfrm>
              <a:off x="3200" y="3076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8" name="Line 513"/>
            <p:cNvSpPr>
              <a:spLocks noChangeShapeType="1"/>
            </p:cNvSpPr>
            <p:nvPr/>
          </p:nvSpPr>
          <p:spPr bwMode="auto">
            <a:xfrm>
              <a:off x="3200" y="3115"/>
              <a:ext cx="0" cy="1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59" name="Rectangle 514"/>
            <p:cNvSpPr>
              <a:spLocks noChangeArrowheads="1"/>
            </p:cNvSpPr>
            <p:nvPr/>
          </p:nvSpPr>
          <p:spPr bwMode="auto">
            <a:xfrm>
              <a:off x="3200" y="3115"/>
              <a:ext cx="11" cy="1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0" name="Line 515"/>
            <p:cNvSpPr>
              <a:spLocks noChangeShapeType="1"/>
            </p:cNvSpPr>
            <p:nvPr/>
          </p:nvSpPr>
          <p:spPr bwMode="auto">
            <a:xfrm>
              <a:off x="2187" y="315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1" name="Rectangle 516"/>
            <p:cNvSpPr>
              <a:spLocks noChangeArrowheads="1"/>
            </p:cNvSpPr>
            <p:nvPr/>
          </p:nvSpPr>
          <p:spPr bwMode="auto">
            <a:xfrm>
              <a:off x="2187" y="315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2" name="Line 517"/>
            <p:cNvSpPr>
              <a:spLocks noChangeShapeType="1"/>
            </p:cNvSpPr>
            <p:nvPr/>
          </p:nvSpPr>
          <p:spPr bwMode="auto">
            <a:xfrm>
              <a:off x="2187" y="319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3" name="Rectangle 518"/>
            <p:cNvSpPr>
              <a:spLocks noChangeArrowheads="1"/>
            </p:cNvSpPr>
            <p:nvPr/>
          </p:nvSpPr>
          <p:spPr bwMode="auto">
            <a:xfrm>
              <a:off x="2187" y="319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4" name="Line 519"/>
            <p:cNvSpPr>
              <a:spLocks noChangeShapeType="1"/>
            </p:cNvSpPr>
            <p:nvPr/>
          </p:nvSpPr>
          <p:spPr bwMode="auto">
            <a:xfrm>
              <a:off x="2187" y="323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5" name="Rectangle 520"/>
            <p:cNvSpPr>
              <a:spLocks noChangeArrowheads="1"/>
            </p:cNvSpPr>
            <p:nvPr/>
          </p:nvSpPr>
          <p:spPr bwMode="auto">
            <a:xfrm>
              <a:off x="2187" y="323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6" name="Line 521"/>
            <p:cNvSpPr>
              <a:spLocks noChangeShapeType="1"/>
            </p:cNvSpPr>
            <p:nvPr/>
          </p:nvSpPr>
          <p:spPr bwMode="auto">
            <a:xfrm>
              <a:off x="2187" y="326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7" name="Rectangle 522"/>
            <p:cNvSpPr>
              <a:spLocks noChangeArrowheads="1"/>
            </p:cNvSpPr>
            <p:nvPr/>
          </p:nvSpPr>
          <p:spPr bwMode="auto">
            <a:xfrm>
              <a:off x="2187" y="326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8" name="Line 523"/>
            <p:cNvSpPr>
              <a:spLocks noChangeShapeType="1"/>
            </p:cNvSpPr>
            <p:nvPr/>
          </p:nvSpPr>
          <p:spPr bwMode="auto">
            <a:xfrm>
              <a:off x="2187" y="330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69" name="Rectangle 524"/>
            <p:cNvSpPr>
              <a:spLocks noChangeArrowheads="1"/>
            </p:cNvSpPr>
            <p:nvPr/>
          </p:nvSpPr>
          <p:spPr bwMode="auto">
            <a:xfrm>
              <a:off x="2187" y="330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0" name="Line 525"/>
            <p:cNvSpPr>
              <a:spLocks noChangeShapeType="1"/>
            </p:cNvSpPr>
            <p:nvPr/>
          </p:nvSpPr>
          <p:spPr bwMode="auto">
            <a:xfrm>
              <a:off x="2187" y="3346"/>
              <a:ext cx="0" cy="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1" name="Rectangle 526"/>
            <p:cNvSpPr>
              <a:spLocks noChangeArrowheads="1"/>
            </p:cNvSpPr>
            <p:nvPr/>
          </p:nvSpPr>
          <p:spPr bwMode="auto">
            <a:xfrm>
              <a:off x="2187" y="3346"/>
              <a:ext cx="11" cy="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2" name="Line 527"/>
            <p:cNvSpPr>
              <a:spLocks noChangeShapeType="1"/>
            </p:cNvSpPr>
            <p:nvPr/>
          </p:nvSpPr>
          <p:spPr bwMode="auto">
            <a:xfrm>
              <a:off x="2693" y="315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3" name="Rectangle 528"/>
            <p:cNvSpPr>
              <a:spLocks noChangeArrowheads="1"/>
            </p:cNvSpPr>
            <p:nvPr/>
          </p:nvSpPr>
          <p:spPr bwMode="auto">
            <a:xfrm>
              <a:off x="2693" y="315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4" name="Line 529"/>
            <p:cNvSpPr>
              <a:spLocks noChangeShapeType="1"/>
            </p:cNvSpPr>
            <p:nvPr/>
          </p:nvSpPr>
          <p:spPr bwMode="auto">
            <a:xfrm>
              <a:off x="2693" y="319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5" name="Rectangle 530"/>
            <p:cNvSpPr>
              <a:spLocks noChangeArrowheads="1"/>
            </p:cNvSpPr>
            <p:nvPr/>
          </p:nvSpPr>
          <p:spPr bwMode="auto">
            <a:xfrm>
              <a:off x="2693" y="319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6" name="Line 531"/>
            <p:cNvSpPr>
              <a:spLocks noChangeShapeType="1"/>
            </p:cNvSpPr>
            <p:nvPr/>
          </p:nvSpPr>
          <p:spPr bwMode="auto">
            <a:xfrm>
              <a:off x="2693" y="323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7" name="Rectangle 532"/>
            <p:cNvSpPr>
              <a:spLocks noChangeArrowheads="1"/>
            </p:cNvSpPr>
            <p:nvPr/>
          </p:nvSpPr>
          <p:spPr bwMode="auto">
            <a:xfrm>
              <a:off x="2693" y="323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8" name="Line 533"/>
            <p:cNvSpPr>
              <a:spLocks noChangeShapeType="1"/>
            </p:cNvSpPr>
            <p:nvPr/>
          </p:nvSpPr>
          <p:spPr bwMode="auto">
            <a:xfrm>
              <a:off x="2693" y="326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79" name="Rectangle 534"/>
            <p:cNvSpPr>
              <a:spLocks noChangeArrowheads="1"/>
            </p:cNvSpPr>
            <p:nvPr/>
          </p:nvSpPr>
          <p:spPr bwMode="auto">
            <a:xfrm>
              <a:off x="2693" y="326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0" name="Line 535"/>
            <p:cNvSpPr>
              <a:spLocks noChangeShapeType="1"/>
            </p:cNvSpPr>
            <p:nvPr/>
          </p:nvSpPr>
          <p:spPr bwMode="auto">
            <a:xfrm>
              <a:off x="2693" y="330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1" name="Rectangle 536"/>
            <p:cNvSpPr>
              <a:spLocks noChangeArrowheads="1"/>
            </p:cNvSpPr>
            <p:nvPr/>
          </p:nvSpPr>
          <p:spPr bwMode="auto">
            <a:xfrm>
              <a:off x="2693" y="330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2" name="Line 537"/>
            <p:cNvSpPr>
              <a:spLocks noChangeShapeType="1"/>
            </p:cNvSpPr>
            <p:nvPr/>
          </p:nvSpPr>
          <p:spPr bwMode="auto">
            <a:xfrm>
              <a:off x="2693" y="3346"/>
              <a:ext cx="0" cy="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3" name="Rectangle 538"/>
            <p:cNvSpPr>
              <a:spLocks noChangeArrowheads="1"/>
            </p:cNvSpPr>
            <p:nvPr/>
          </p:nvSpPr>
          <p:spPr bwMode="auto">
            <a:xfrm>
              <a:off x="2693" y="3346"/>
              <a:ext cx="11" cy="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4" name="Line 539"/>
            <p:cNvSpPr>
              <a:spLocks noChangeShapeType="1"/>
            </p:cNvSpPr>
            <p:nvPr/>
          </p:nvSpPr>
          <p:spPr bwMode="auto">
            <a:xfrm>
              <a:off x="3200" y="315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5" name="Rectangle 540"/>
            <p:cNvSpPr>
              <a:spLocks noChangeArrowheads="1"/>
            </p:cNvSpPr>
            <p:nvPr/>
          </p:nvSpPr>
          <p:spPr bwMode="auto">
            <a:xfrm>
              <a:off x="3200" y="315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6" name="Line 541"/>
            <p:cNvSpPr>
              <a:spLocks noChangeShapeType="1"/>
            </p:cNvSpPr>
            <p:nvPr/>
          </p:nvSpPr>
          <p:spPr bwMode="auto">
            <a:xfrm>
              <a:off x="3200" y="319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7" name="Rectangle 542"/>
            <p:cNvSpPr>
              <a:spLocks noChangeArrowheads="1"/>
            </p:cNvSpPr>
            <p:nvPr/>
          </p:nvSpPr>
          <p:spPr bwMode="auto">
            <a:xfrm>
              <a:off x="3200" y="319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8" name="Line 543"/>
            <p:cNvSpPr>
              <a:spLocks noChangeShapeType="1"/>
            </p:cNvSpPr>
            <p:nvPr/>
          </p:nvSpPr>
          <p:spPr bwMode="auto">
            <a:xfrm>
              <a:off x="3200" y="323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89" name="Rectangle 544"/>
            <p:cNvSpPr>
              <a:spLocks noChangeArrowheads="1"/>
            </p:cNvSpPr>
            <p:nvPr/>
          </p:nvSpPr>
          <p:spPr bwMode="auto">
            <a:xfrm>
              <a:off x="3200" y="323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0" name="Line 545"/>
            <p:cNvSpPr>
              <a:spLocks noChangeShapeType="1"/>
            </p:cNvSpPr>
            <p:nvPr/>
          </p:nvSpPr>
          <p:spPr bwMode="auto">
            <a:xfrm>
              <a:off x="3200" y="326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1" name="Rectangle 546"/>
            <p:cNvSpPr>
              <a:spLocks noChangeArrowheads="1"/>
            </p:cNvSpPr>
            <p:nvPr/>
          </p:nvSpPr>
          <p:spPr bwMode="auto">
            <a:xfrm>
              <a:off x="3200" y="326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2" name="Line 547"/>
            <p:cNvSpPr>
              <a:spLocks noChangeShapeType="1"/>
            </p:cNvSpPr>
            <p:nvPr/>
          </p:nvSpPr>
          <p:spPr bwMode="auto">
            <a:xfrm>
              <a:off x="3200" y="3307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3" name="Rectangle 548"/>
            <p:cNvSpPr>
              <a:spLocks noChangeArrowheads="1"/>
            </p:cNvSpPr>
            <p:nvPr/>
          </p:nvSpPr>
          <p:spPr bwMode="auto">
            <a:xfrm>
              <a:off x="3200" y="3307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4" name="Line 549"/>
            <p:cNvSpPr>
              <a:spLocks noChangeShapeType="1"/>
            </p:cNvSpPr>
            <p:nvPr/>
          </p:nvSpPr>
          <p:spPr bwMode="auto">
            <a:xfrm>
              <a:off x="3200" y="3346"/>
              <a:ext cx="0" cy="7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5" name="Rectangle 550"/>
            <p:cNvSpPr>
              <a:spLocks noChangeArrowheads="1"/>
            </p:cNvSpPr>
            <p:nvPr/>
          </p:nvSpPr>
          <p:spPr bwMode="auto">
            <a:xfrm>
              <a:off x="3200" y="3346"/>
              <a:ext cx="11" cy="7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6" name="Line 551"/>
            <p:cNvSpPr>
              <a:spLocks noChangeShapeType="1"/>
            </p:cNvSpPr>
            <p:nvPr/>
          </p:nvSpPr>
          <p:spPr bwMode="auto">
            <a:xfrm>
              <a:off x="2187" y="3363"/>
              <a:ext cx="0" cy="1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7" name="Rectangle 552"/>
            <p:cNvSpPr>
              <a:spLocks noChangeArrowheads="1"/>
            </p:cNvSpPr>
            <p:nvPr/>
          </p:nvSpPr>
          <p:spPr bwMode="auto">
            <a:xfrm>
              <a:off x="2187" y="3363"/>
              <a:ext cx="11" cy="1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8" name="Line 553"/>
            <p:cNvSpPr>
              <a:spLocks noChangeShapeType="1"/>
            </p:cNvSpPr>
            <p:nvPr/>
          </p:nvSpPr>
          <p:spPr bwMode="auto">
            <a:xfrm>
              <a:off x="2187" y="338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699" name="Rectangle 554"/>
            <p:cNvSpPr>
              <a:spLocks noChangeArrowheads="1"/>
            </p:cNvSpPr>
            <p:nvPr/>
          </p:nvSpPr>
          <p:spPr bwMode="auto">
            <a:xfrm>
              <a:off x="2187" y="338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0" name="Line 555"/>
            <p:cNvSpPr>
              <a:spLocks noChangeShapeType="1"/>
            </p:cNvSpPr>
            <p:nvPr/>
          </p:nvSpPr>
          <p:spPr bwMode="auto">
            <a:xfrm>
              <a:off x="2187" y="342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1" name="Rectangle 556"/>
            <p:cNvSpPr>
              <a:spLocks noChangeArrowheads="1"/>
            </p:cNvSpPr>
            <p:nvPr/>
          </p:nvSpPr>
          <p:spPr bwMode="auto">
            <a:xfrm>
              <a:off x="2187" y="342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2" name="Line 557"/>
            <p:cNvSpPr>
              <a:spLocks noChangeShapeType="1"/>
            </p:cNvSpPr>
            <p:nvPr/>
          </p:nvSpPr>
          <p:spPr bwMode="auto">
            <a:xfrm>
              <a:off x="2187" y="346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3" name="Rectangle 558"/>
            <p:cNvSpPr>
              <a:spLocks noChangeArrowheads="1"/>
            </p:cNvSpPr>
            <p:nvPr/>
          </p:nvSpPr>
          <p:spPr bwMode="auto">
            <a:xfrm>
              <a:off x="2187" y="346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4" name="Line 559"/>
            <p:cNvSpPr>
              <a:spLocks noChangeShapeType="1"/>
            </p:cNvSpPr>
            <p:nvPr/>
          </p:nvSpPr>
          <p:spPr bwMode="auto">
            <a:xfrm>
              <a:off x="2187" y="350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5" name="Rectangle 560"/>
            <p:cNvSpPr>
              <a:spLocks noChangeArrowheads="1"/>
            </p:cNvSpPr>
            <p:nvPr/>
          </p:nvSpPr>
          <p:spPr bwMode="auto">
            <a:xfrm>
              <a:off x="2187" y="350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6" name="Line 561"/>
            <p:cNvSpPr>
              <a:spLocks noChangeShapeType="1"/>
            </p:cNvSpPr>
            <p:nvPr/>
          </p:nvSpPr>
          <p:spPr bwMode="auto">
            <a:xfrm>
              <a:off x="2187" y="353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7" name="Rectangle 562"/>
            <p:cNvSpPr>
              <a:spLocks noChangeArrowheads="1"/>
            </p:cNvSpPr>
            <p:nvPr/>
          </p:nvSpPr>
          <p:spPr bwMode="auto">
            <a:xfrm>
              <a:off x="2187" y="353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8" name="Line 563"/>
            <p:cNvSpPr>
              <a:spLocks noChangeShapeType="1"/>
            </p:cNvSpPr>
            <p:nvPr/>
          </p:nvSpPr>
          <p:spPr bwMode="auto">
            <a:xfrm>
              <a:off x="2693" y="3363"/>
              <a:ext cx="0" cy="1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09" name="Rectangle 564"/>
            <p:cNvSpPr>
              <a:spLocks noChangeArrowheads="1"/>
            </p:cNvSpPr>
            <p:nvPr/>
          </p:nvSpPr>
          <p:spPr bwMode="auto">
            <a:xfrm>
              <a:off x="2693" y="3363"/>
              <a:ext cx="11" cy="1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0" name="Line 565"/>
            <p:cNvSpPr>
              <a:spLocks noChangeShapeType="1"/>
            </p:cNvSpPr>
            <p:nvPr/>
          </p:nvSpPr>
          <p:spPr bwMode="auto">
            <a:xfrm>
              <a:off x="2693" y="338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1" name="Rectangle 566"/>
            <p:cNvSpPr>
              <a:spLocks noChangeArrowheads="1"/>
            </p:cNvSpPr>
            <p:nvPr/>
          </p:nvSpPr>
          <p:spPr bwMode="auto">
            <a:xfrm>
              <a:off x="2693" y="338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2" name="Line 567"/>
            <p:cNvSpPr>
              <a:spLocks noChangeShapeType="1"/>
            </p:cNvSpPr>
            <p:nvPr/>
          </p:nvSpPr>
          <p:spPr bwMode="auto">
            <a:xfrm>
              <a:off x="2693" y="342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3" name="Rectangle 568"/>
            <p:cNvSpPr>
              <a:spLocks noChangeArrowheads="1"/>
            </p:cNvSpPr>
            <p:nvPr/>
          </p:nvSpPr>
          <p:spPr bwMode="auto">
            <a:xfrm>
              <a:off x="2693" y="342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4" name="Line 569"/>
            <p:cNvSpPr>
              <a:spLocks noChangeShapeType="1"/>
            </p:cNvSpPr>
            <p:nvPr/>
          </p:nvSpPr>
          <p:spPr bwMode="auto">
            <a:xfrm>
              <a:off x="2693" y="346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5" name="Rectangle 570"/>
            <p:cNvSpPr>
              <a:spLocks noChangeArrowheads="1"/>
            </p:cNvSpPr>
            <p:nvPr/>
          </p:nvSpPr>
          <p:spPr bwMode="auto">
            <a:xfrm>
              <a:off x="2693" y="346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6" name="Line 571"/>
            <p:cNvSpPr>
              <a:spLocks noChangeShapeType="1"/>
            </p:cNvSpPr>
            <p:nvPr/>
          </p:nvSpPr>
          <p:spPr bwMode="auto">
            <a:xfrm>
              <a:off x="2693" y="350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7" name="Rectangle 572"/>
            <p:cNvSpPr>
              <a:spLocks noChangeArrowheads="1"/>
            </p:cNvSpPr>
            <p:nvPr/>
          </p:nvSpPr>
          <p:spPr bwMode="auto">
            <a:xfrm>
              <a:off x="2693" y="350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8" name="Line 573"/>
            <p:cNvSpPr>
              <a:spLocks noChangeShapeType="1"/>
            </p:cNvSpPr>
            <p:nvPr/>
          </p:nvSpPr>
          <p:spPr bwMode="auto">
            <a:xfrm>
              <a:off x="2693" y="353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19" name="Rectangle 574"/>
            <p:cNvSpPr>
              <a:spLocks noChangeArrowheads="1"/>
            </p:cNvSpPr>
            <p:nvPr/>
          </p:nvSpPr>
          <p:spPr bwMode="auto">
            <a:xfrm>
              <a:off x="2693" y="353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0" name="Line 575"/>
            <p:cNvSpPr>
              <a:spLocks noChangeShapeType="1"/>
            </p:cNvSpPr>
            <p:nvPr/>
          </p:nvSpPr>
          <p:spPr bwMode="auto">
            <a:xfrm>
              <a:off x="3200" y="3363"/>
              <a:ext cx="0" cy="1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1" name="Rectangle 576"/>
            <p:cNvSpPr>
              <a:spLocks noChangeArrowheads="1"/>
            </p:cNvSpPr>
            <p:nvPr/>
          </p:nvSpPr>
          <p:spPr bwMode="auto">
            <a:xfrm>
              <a:off x="3200" y="3363"/>
              <a:ext cx="11" cy="1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2" name="Line 577"/>
            <p:cNvSpPr>
              <a:spLocks noChangeShapeType="1"/>
            </p:cNvSpPr>
            <p:nvPr/>
          </p:nvSpPr>
          <p:spPr bwMode="auto">
            <a:xfrm>
              <a:off x="3200" y="3385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3" name="Rectangle 578"/>
            <p:cNvSpPr>
              <a:spLocks noChangeArrowheads="1"/>
            </p:cNvSpPr>
            <p:nvPr/>
          </p:nvSpPr>
          <p:spPr bwMode="auto">
            <a:xfrm>
              <a:off x="3200" y="3385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4" name="Line 579"/>
            <p:cNvSpPr>
              <a:spLocks noChangeShapeType="1"/>
            </p:cNvSpPr>
            <p:nvPr/>
          </p:nvSpPr>
          <p:spPr bwMode="auto">
            <a:xfrm>
              <a:off x="3200" y="3423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5" name="Rectangle 580"/>
            <p:cNvSpPr>
              <a:spLocks noChangeArrowheads="1"/>
            </p:cNvSpPr>
            <p:nvPr/>
          </p:nvSpPr>
          <p:spPr bwMode="auto">
            <a:xfrm>
              <a:off x="3200" y="3423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6" name="Line 581"/>
            <p:cNvSpPr>
              <a:spLocks noChangeShapeType="1"/>
            </p:cNvSpPr>
            <p:nvPr/>
          </p:nvSpPr>
          <p:spPr bwMode="auto">
            <a:xfrm>
              <a:off x="3200" y="3462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7" name="Rectangle 582"/>
            <p:cNvSpPr>
              <a:spLocks noChangeArrowheads="1"/>
            </p:cNvSpPr>
            <p:nvPr/>
          </p:nvSpPr>
          <p:spPr bwMode="auto">
            <a:xfrm>
              <a:off x="3200" y="3462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8" name="Line 583"/>
            <p:cNvSpPr>
              <a:spLocks noChangeShapeType="1"/>
            </p:cNvSpPr>
            <p:nvPr/>
          </p:nvSpPr>
          <p:spPr bwMode="auto">
            <a:xfrm>
              <a:off x="3200" y="3500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29" name="Rectangle 584"/>
            <p:cNvSpPr>
              <a:spLocks noChangeArrowheads="1"/>
            </p:cNvSpPr>
            <p:nvPr/>
          </p:nvSpPr>
          <p:spPr bwMode="auto">
            <a:xfrm>
              <a:off x="3200" y="3500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30" name="Line 585"/>
            <p:cNvSpPr>
              <a:spLocks noChangeShapeType="1"/>
            </p:cNvSpPr>
            <p:nvPr/>
          </p:nvSpPr>
          <p:spPr bwMode="auto">
            <a:xfrm>
              <a:off x="3200" y="3539"/>
              <a:ext cx="0" cy="29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31" name="Rectangle 586"/>
            <p:cNvSpPr>
              <a:spLocks noChangeArrowheads="1"/>
            </p:cNvSpPr>
            <p:nvPr/>
          </p:nvSpPr>
          <p:spPr bwMode="auto">
            <a:xfrm>
              <a:off x="3200" y="3539"/>
              <a:ext cx="11" cy="2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32" name="Line 587"/>
            <p:cNvSpPr>
              <a:spLocks noChangeShapeType="1"/>
            </p:cNvSpPr>
            <p:nvPr/>
          </p:nvSpPr>
          <p:spPr bwMode="auto">
            <a:xfrm>
              <a:off x="794" y="934"/>
              <a:ext cx="0" cy="2810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33" name="Rectangle 588"/>
            <p:cNvSpPr>
              <a:spLocks noChangeArrowheads="1"/>
            </p:cNvSpPr>
            <p:nvPr/>
          </p:nvSpPr>
          <p:spPr bwMode="auto">
            <a:xfrm>
              <a:off x="794" y="934"/>
              <a:ext cx="11" cy="2810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34" name="Line 589"/>
            <p:cNvSpPr>
              <a:spLocks noChangeShapeType="1"/>
            </p:cNvSpPr>
            <p:nvPr/>
          </p:nvSpPr>
          <p:spPr bwMode="auto">
            <a:xfrm>
              <a:off x="1174" y="944"/>
              <a:ext cx="0" cy="2800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735" name="Rectangle 590"/>
            <p:cNvSpPr>
              <a:spLocks noChangeArrowheads="1"/>
            </p:cNvSpPr>
            <p:nvPr/>
          </p:nvSpPr>
          <p:spPr bwMode="auto">
            <a:xfrm>
              <a:off x="1174" y="944"/>
              <a:ext cx="11" cy="2800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52416" name="Line 591"/>
          <p:cNvSpPr>
            <a:spLocks noChangeShapeType="1"/>
          </p:cNvSpPr>
          <p:nvPr/>
        </p:nvSpPr>
        <p:spPr bwMode="auto">
          <a:xfrm>
            <a:off x="3363913" y="1498600"/>
            <a:ext cx="3175" cy="444500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17" name="Rectangle 592"/>
          <p:cNvSpPr>
            <a:spLocks noChangeArrowheads="1"/>
          </p:cNvSpPr>
          <p:nvPr/>
        </p:nvSpPr>
        <p:spPr bwMode="auto">
          <a:xfrm>
            <a:off x="3363913" y="1498600"/>
            <a:ext cx="22225" cy="44450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18" name="Line 593"/>
          <p:cNvSpPr>
            <a:spLocks noChangeShapeType="1"/>
          </p:cNvSpPr>
          <p:nvPr/>
        </p:nvSpPr>
        <p:spPr bwMode="auto">
          <a:xfrm>
            <a:off x="4140200" y="1498600"/>
            <a:ext cx="1588" cy="444500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19" name="Rectangle 594"/>
          <p:cNvSpPr>
            <a:spLocks noChangeArrowheads="1"/>
          </p:cNvSpPr>
          <p:nvPr/>
        </p:nvSpPr>
        <p:spPr bwMode="auto">
          <a:xfrm>
            <a:off x="4140200" y="1498600"/>
            <a:ext cx="22225" cy="44450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0" name="Line 595"/>
          <p:cNvSpPr>
            <a:spLocks noChangeShapeType="1"/>
          </p:cNvSpPr>
          <p:nvPr/>
        </p:nvSpPr>
        <p:spPr bwMode="auto">
          <a:xfrm>
            <a:off x="4660900" y="5686425"/>
            <a:ext cx="0" cy="3968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1" name="Rectangle 596"/>
          <p:cNvSpPr>
            <a:spLocks noChangeArrowheads="1"/>
          </p:cNvSpPr>
          <p:nvPr/>
        </p:nvSpPr>
        <p:spPr bwMode="auto">
          <a:xfrm>
            <a:off x="4660900" y="5686425"/>
            <a:ext cx="22225" cy="3968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2" name="Line 597"/>
          <p:cNvSpPr>
            <a:spLocks noChangeShapeType="1"/>
          </p:cNvSpPr>
          <p:nvPr/>
        </p:nvSpPr>
        <p:spPr bwMode="auto">
          <a:xfrm>
            <a:off x="4660900" y="574040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3" name="Rectangle 598"/>
          <p:cNvSpPr>
            <a:spLocks noChangeArrowheads="1"/>
          </p:cNvSpPr>
          <p:nvPr/>
        </p:nvSpPr>
        <p:spPr bwMode="auto">
          <a:xfrm>
            <a:off x="4660900" y="5740400"/>
            <a:ext cx="22225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4" name="Line 599"/>
          <p:cNvSpPr>
            <a:spLocks noChangeShapeType="1"/>
          </p:cNvSpPr>
          <p:nvPr/>
        </p:nvSpPr>
        <p:spPr bwMode="auto">
          <a:xfrm>
            <a:off x="4660900" y="5802313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5" name="Rectangle 600"/>
          <p:cNvSpPr>
            <a:spLocks noChangeArrowheads="1"/>
          </p:cNvSpPr>
          <p:nvPr/>
        </p:nvSpPr>
        <p:spPr bwMode="auto">
          <a:xfrm>
            <a:off x="4660900" y="5802313"/>
            <a:ext cx="22225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6" name="Line 601"/>
          <p:cNvSpPr>
            <a:spLocks noChangeShapeType="1"/>
          </p:cNvSpPr>
          <p:nvPr/>
        </p:nvSpPr>
        <p:spPr bwMode="auto">
          <a:xfrm>
            <a:off x="4660900" y="5862638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7" name="Rectangle 602"/>
          <p:cNvSpPr>
            <a:spLocks noChangeArrowheads="1"/>
          </p:cNvSpPr>
          <p:nvPr/>
        </p:nvSpPr>
        <p:spPr bwMode="auto">
          <a:xfrm>
            <a:off x="4660900" y="5862638"/>
            <a:ext cx="22225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8" name="Line 603"/>
          <p:cNvSpPr>
            <a:spLocks noChangeShapeType="1"/>
          </p:cNvSpPr>
          <p:nvPr/>
        </p:nvSpPr>
        <p:spPr bwMode="auto">
          <a:xfrm>
            <a:off x="4660900" y="5924550"/>
            <a:ext cx="0" cy="11113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29" name="Rectangle 604"/>
          <p:cNvSpPr>
            <a:spLocks noChangeArrowheads="1"/>
          </p:cNvSpPr>
          <p:nvPr/>
        </p:nvSpPr>
        <p:spPr bwMode="auto">
          <a:xfrm>
            <a:off x="4660900" y="5924550"/>
            <a:ext cx="22225" cy="11113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0" name="Line 605"/>
          <p:cNvSpPr>
            <a:spLocks noChangeShapeType="1"/>
          </p:cNvSpPr>
          <p:nvPr/>
        </p:nvSpPr>
        <p:spPr bwMode="auto">
          <a:xfrm>
            <a:off x="5178425" y="1498600"/>
            <a:ext cx="1588" cy="444500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1" name="Rectangle 606"/>
          <p:cNvSpPr>
            <a:spLocks noChangeArrowheads="1"/>
          </p:cNvSpPr>
          <p:nvPr/>
        </p:nvSpPr>
        <p:spPr bwMode="auto">
          <a:xfrm>
            <a:off x="5178425" y="1498600"/>
            <a:ext cx="22225" cy="44450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2" name="Line 607"/>
          <p:cNvSpPr>
            <a:spLocks noChangeShapeType="1"/>
          </p:cNvSpPr>
          <p:nvPr/>
        </p:nvSpPr>
        <p:spPr bwMode="auto">
          <a:xfrm>
            <a:off x="5695950" y="5686425"/>
            <a:ext cx="0" cy="3968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3" name="Rectangle 608"/>
          <p:cNvSpPr>
            <a:spLocks noChangeArrowheads="1"/>
          </p:cNvSpPr>
          <p:nvPr/>
        </p:nvSpPr>
        <p:spPr bwMode="auto">
          <a:xfrm>
            <a:off x="5695950" y="5686425"/>
            <a:ext cx="23813" cy="3968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4" name="Line 609"/>
          <p:cNvSpPr>
            <a:spLocks noChangeShapeType="1"/>
          </p:cNvSpPr>
          <p:nvPr/>
        </p:nvSpPr>
        <p:spPr bwMode="auto">
          <a:xfrm>
            <a:off x="5695950" y="574040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5" name="Rectangle 610"/>
          <p:cNvSpPr>
            <a:spLocks noChangeArrowheads="1"/>
          </p:cNvSpPr>
          <p:nvPr/>
        </p:nvSpPr>
        <p:spPr bwMode="auto">
          <a:xfrm>
            <a:off x="5695950" y="5740400"/>
            <a:ext cx="23813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6" name="Line 611"/>
          <p:cNvSpPr>
            <a:spLocks noChangeShapeType="1"/>
          </p:cNvSpPr>
          <p:nvPr/>
        </p:nvSpPr>
        <p:spPr bwMode="auto">
          <a:xfrm>
            <a:off x="5695950" y="5802313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7" name="Rectangle 612"/>
          <p:cNvSpPr>
            <a:spLocks noChangeArrowheads="1"/>
          </p:cNvSpPr>
          <p:nvPr/>
        </p:nvSpPr>
        <p:spPr bwMode="auto">
          <a:xfrm>
            <a:off x="5695950" y="5802313"/>
            <a:ext cx="23813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8" name="Line 613"/>
          <p:cNvSpPr>
            <a:spLocks noChangeShapeType="1"/>
          </p:cNvSpPr>
          <p:nvPr/>
        </p:nvSpPr>
        <p:spPr bwMode="auto">
          <a:xfrm>
            <a:off x="5695950" y="5862638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39" name="Rectangle 614"/>
          <p:cNvSpPr>
            <a:spLocks noChangeArrowheads="1"/>
          </p:cNvSpPr>
          <p:nvPr/>
        </p:nvSpPr>
        <p:spPr bwMode="auto">
          <a:xfrm>
            <a:off x="5695950" y="5862638"/>
            <a:ext cx="23813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0" name="Line 615"/>
          <p:cNvSpPr>
            <a:spLocks noChangeShapeType="1"/>
          </p:cNvSpPr>
          <p:nvPr/>
        </p:nvSpPr>
        <p:spPr bwMode="auto">
          <a:xfrm>
            <a:off x="5695950" y="5924550"/>
            <a:ext cx="0" cy="11113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1" name="Rectangle 616"/>
          <p:cNvSpPr>
            <a:spLocks noChangeArrowheads="1"/>
          </p:cNvSpPr>
          <p:nvPr/>
        </p:nvSpPr>
        <p:spPr bwMode="auto">
          <a:xfrm>
            <a:off x="5695950" y="5924550"/>
            <a:ext cx="23813" cy="11113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2" name="Line 617"/>
          <p:cNvSpPr>
            <a:spLocks noChangeShapeType="1"/>
          </p:cNvSpPr>
          <p:nvPr/>
        </p:nvSpPr>
        <p:spPr bwMode="auto">
          <a:xfrm>
            <a:off x="6215063" y="1498600"/>
            <a:ext cx="1587" cy="444500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3" name="Rectangle 618"/>
          <p:cNvSpPr>
            <a:spLocks noChangeArrowheads="1"/>
          </p:cNvSpPr>
          <p:nvPr/>
        </p:nvSpPr>
        <p:spPr bwMode="auto">
          <a:xfrm>
            <a:off x="6215063" y="1498600"/>
            <a:ext cx="22225" cy="44450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4" name="Line 619"/>
          <p:cNvSpPr>
            <a:spLocks noChangeShapeType="1"/>
          </p:cNvSpPr>
          <p:nvPr/>
        </p:nvSpPr>
        <p:spPr bwMode="auto">
          <a:xfrm>
            <a:off x="6734175" y="5686425"/>
            <a:ext cx="0" cy="3968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5" name="Rectangle 620"/>
          <p:cNvSpPr>
            <a:spLocks noChangeArrowheads="1"/>
          </p:cNvSpPr>
          <p:nvPr/>
        </p:nvSpPr>
        <p:spPr bwMode="auto">
          <a:xfrm>
            <a:off x="6734175" y="5686425"/>
            <a:ext cx="23813" cy="3968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6" name="Line 621"/>
          <p:cNvSpPr>
            <a:spLocks noChangeShapeType="1"/>
          </p:cNvSpPr>
          <p:nvPr/>
        </p:nvSpPr>
        <p:spPr bwMode="auto">
          <a:xfrm>
            <a:off x="6734175" y="5740400"/>
            <a:ext cx="0" cy="46038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7" name="Rectangle 622"/>
          <p:cNvSpPr>
            <a:spLocks noChangeArrowheads="1"/>
          </p:cNvSpPr>
          <p:nvPr/>
        </p:nvSpPr>
        <p:spPr bwMode="auto">
          <a:xfrm>
            <a:off x="6734175" y="5740400"/>
            <a:ext cx="23813" cy="460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8" name="Line 623"/>
          <p:cNvSpPr>
            <a:spLocks noChangeShapeType="1"/>
          </p:cNvSpPr>
          <p:nvPr/>
        </p:nvSpPr>
        <p:spPr bwMode="auto">
          <a:xfrm>
            <a:off x="6734175" y="5802313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49" name="Rectangle 624"/>
          <p:cNvSpPr>
            <a:spLocks noChangeArrowheads="1"/>
          </p:cNvSpPr>
          <p:nvPr/>
        </p:nvSpPr>
        <p:spPr bwMode="auto">
          <a:xfrm>
            <a:off x="6734175" y="5802313"/>
            <a:ext cx="23813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0" name="Line 625"/>
          <p:cNvSpPr>
            <a:spLocks noChangeShapeType="1"/>
          </p:cNvSpPr>
          <p:nvPr/>
        </p:nvSpPr>
        <p:spPr bwMode="auto">
          <a:xfrm>
            <a:off x="6734175" y="5862638"/>
            <a:ext cx="0" cy="46037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1" name="Rectangle 626"/>
          <p:cNvSpPr>
            <a:spLocks noChangeArrowheads="1"/>
          </p:cNvSpPr>
          <p:nvPr/>
        </p:nvSpPr>
        <p:spPr bwMode="auto">
          <a:xfrm>
            <a:off x="6734175" y="5862638"/>
            <a:ext cx="23813" cy="460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2" name="Line 627"/>
          <p:cNvSpPr>
            <a:spLocks noChangeShapeType="1"/>
          </p:cNvSpPr>
          <p:nvPr/>
        </p:nvSpPr>
        <p:spPr bwMode="auto">
          <a:xfrm>
            <a:off x="6734175" y="5924550"/>
            <a:ext cx="0" cy="11113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3" name="Rectangle 628"/>
          <p:cNvSpPr>
            <a:spLocks noChangeArrowheads="1"/>
          </p:cNvSpPr>
          <p:nvPr/>
        </p:nvSpPr>
        <p:spPr bwMode="auto">
          <a:xfrm>
            <a:off x="6734175" y="5924550"/>
            <a:ext cx="23813" cy="11113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4" name="Line 629"/>
          <p:cNvSpPr>
            <a:spLocks noChangeShapeType="1"/>
          </p:cNvSpPr>
          <p:nvPr/>
        </p:nvSpPr>
        <p:spPr bwMode="auto">
          <a:xfrm>
            <a:off x="7253288" y="1498600"/>
            <a:ext cx="1587" cy="444500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5" name="Rectangle 630"/>
          <p:cNvSpPr>
            <a:spLocks noChangeArrowheads="1"/>
          </p:cNvSpPr>
          <p:nvPr/>
        </p:nvSpPr>
        <p:spPr bwMode="auto">
          <a:xfrm>
            <a:off x="7253288" y="1498600"/>
            <a:ext cx="22225" cy="44450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6" name="Line 631"/>
          <p:cNvSpPr>
            <a:spLocks noChangeShapeType="1"/>
          </p:cNvSpPr>
          <p:nvPr/>
        </p:nvSpPr>
        <p:spPr bwMode="auto">
          <a:xfrm>
            <a:off x="1830388" y="1482725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7" name="Rectangle 632"/>
          <p:cNvSpPr>
            <a:spLocks noChangeArrowheads="1"/>
          </p:cNvSpPr>
          <p:nvPr/>
        </p:nvSpPr>
        <p:spPr bwMode="auto">
          <a:xfrm>
            <a:off x="1830388" y="1482725"/>
            <a:ext cx="5445125" cy="1587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8" name="Line 633"/>
          <p:cNvSpPr>
            <a:spLocks noChangeShapeType="1"/>
          </p:cNvSpPr>
          <p:nvPr/>
        </p:nvSpPr>
        <p:spPr bwMode="auto">
          <a:xfrm>
            <a:off x="1830388" y="1831975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59" name="Rectangle 634"/>
          <p:cNvSpPr>
            <a:spLocks noChangeArrowheads="1"/>
          </p:cNvSpPr>
          <p:nvPr/>
        </p:nvSpPr>
        <p:spPr bwMode="auto">
          <a:xfrm>
            <a:off x="1830388" y="1831975"/>
            <a:ext cx="5445125" cy="1428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0" name="Line 635"/>
          <p:cNvSpPr>
            <a:spLocks noChangeShapeType="1"/>
          </p:cNvSpPr>
          <p:nvPr/>
        </p:nvSpPr>
        <p:spPr bwMode="auto">
          <a:xfrm>
            <a:off x="1830388" y="2179638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1" name="Rectangle 636"/>
          <p:cNvSpPr>
            <a:spLocks noChangeArrowheads="1"/>
          </p:cNvSpPr>
          <p:nvPr/>
        </p:nvSpPr>
        <p:spPr bwMode="auto">
          <a:xfrm>
            <a:off x="1830388" y="2179638"/>
            <a:ext cx="5445125" cy="1587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2" name="Line 637"/>
          <p:cNvSpPr>
            <a:spLocks noChangeShapeType="1"/>
          </p:cNvSpPr>
          <p:nvPr/>
        </p:nvSpPr>
        <p:spPr bwMode="auto">
          <a:xfrm>
            <a:off x="1830388" y="2528888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3" name="Rectangle 638"/>
          <p:cNvSpPr>
            <a:spLocks noChangeArrowheads="1"/>
          </p:cNvSpPr>
          <p:nvPr/>
        </p:nvSpPr>
        <p:spPr bwMode="auto">
          <a:xfrm>
            <a:off x="1830388" y="2528888"/>
            <a:ext cx="5445125" cy="1428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4" name="Line 639"/>
          <p:cNvSpPr>
            <a:spLocks noChangeShapeType="1"/>
          </p:cNvSpPr>
          <p:nvPr/>
        </p:nvSpPr>
        <p:spPr bwMode="auto">
          <a:xfrm>
            <a:off x="1830388" y="2876550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5" name="Rectangle 640"/>
          <p:cNvSpPr>
            <a:spLocks noChangeArrowheads="1"/>
          </p:cNvSpPr>
          <p:nvPr/>
        </p:nvSpPr>
        <p:spPr bwMode="auto">
          <a:xfrm>
            <a:off x="1830388" y="2876550"/>
            <a:ext cx="5445125" cy="1587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6" name="Line 641"/>
          <p:cNvSpPr>
            <a:spLocks noChangeShapeType="1"/>
          </p:cNvSpPr>
          <p:nvPr/>
        </p:nvSpPr>
        <p:spPr bwMode="auto">
          <a:xfrm>
            <a:off x="1830388" y="3225800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7" name="Rectangle 642"/>
          <p:cNvSpPr>
            <a:spLocks noChangeArrowheads="1"/>
          </p:cNvSpPr>
          <p:nvPr/>
        </p:nvSpPr>
        <p:spPr bwMode="auto">
          <a:xfrm>
            <a:off x="1830388" y="3225800"/>
            <a:ext cx="5445125" cy="1428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8" name="Line 643"/>
          <p:cNvSpPr>
            <a:spLocks noChangeShapeType="1"/>
          </p:cNvSpPr>
          <p:nvPr/>
        </p:nvSpPr>
        <p:spPr bwMode="auto">
          <a:xfrm>
            <a:off x="1830388" y="3573463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69" name="Rectangle 644"/>
          <p:cNvSpPr>
            <a:spLocks noChangeArrowheads="1"/>
          </p:cNvSpPr>
          <p:nvPr/>
        </p:nvSpPr>
        <p:spPr bwMode="auto">
          <a:xfrm>
            <a:off x="1830388" y="3573463"/>
            <a:ext cx="5445125" cy="1587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0" name="Line 645"/>
          <p:cNvSpPr>
            <a:spLocks noChangeShapeType="1"/>
          </p:cNvSpPr>
          <p:nvPr/>
        </p:nvSpPr>
        <p:spPr bwMode="auto">
          <a:xfrm>
            <a:off x="1835150" y="3933825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1" name="Rectangle 646"/>
          <p:cNvSpPr>
            <a:spLocks noChangeArrowheads="1"/>
          </p:cNvSpPr>
          <p:nvPr/>
        </p:nvSpPr>
        <p:spPr bwMode="auto">
          <a:xfrm>
            <a:off x="1830388" y="3922713"/>
            <a:ext cx="5445125" cy="1428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2" name="Line 647"/>
          <p:cNvSpPr>
            <a:spLocks noChangeShapeType="1"/>
          </p:cNvSpPr>
          <p:nvPr/>
        </p:nvSpPr>
        <p:spPr bwMode="auto">
          <a:xfrm>
            <a:off x="1830388" y="4270375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3" name="Rectangle 648"/>
          <p:cNvSpPr>
            <a:spLocks noChangeArrowheads="1"/>
          </p:cNvSpPr>
          <p:nvPr/>
        </p:nvSpPr>
        <p:spPr bwMode="auto">
          <a:xfrm>
            <a:off x="1830388" y="4270375"/>
            <a:ext cx="5445125" cy="1587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4" name="Line 649"/>
          <p:cNvSpPr>
            <a:spLocks noChangeShapeType="1"/>
          </p:cNvSpPr>
          <p:nvPr/>
        </p:nvSpPr>
        <p:spPr bwMode="auto">
          <a:xfrm>
            <a:off x="1830388" y="4619625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5" name="Rectangle 650"/>
          <p:cNvSpPr>
            <a:spLocks noChangeArrowheads="1"/>
          </p:cNvSpPr>
          <p:nvPr/>
        </p:nvSpPr>
        <p:spPr bwMode="auto">
          <a:xfrm>
            <a:off x="1830388" y="4619625"/>
            <a:ext cx="5445125" cy="1428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6" name="Line 651"/>
          <p:cNvSpPr>
            <a:spLocks noChangeShapeType="1"/>
          </p:cNvSpPr>
          <p:nvPr/>
        </p:nvSpPr>
        <p:spPr bwMode="auto">
          <a:xfrm>
            <a:off x="1830388" y="4967288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7" name="Rectangle 652"/>
          <p:cNvSpPr>
            <a:spLocks noChangeArrowheads="1"/>
          </p:cNvSpPr>
          <p:nvPr/>
        </p:nvSpPr>
        <p:spPr bwMode="auto">
          <a:xfrm>
            <a:off x="1830388" y="4967288"/>
            <a:ext cx="5445125" cy="1587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8" name="Line 653"/>
          <p:cNvSpPr>
            <a:spLocks noChangeShapeType="1"/>
          </p:cNvSpPr>
          <p:nvPr/>
        </p:nvSpPr>
        <p:spPr bwMode="auto">
          <a:xfrm>
            <a:off x="1830388" y="5314950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79" name="Rectangle 654"/>
          <p:cNvSpPr>
            <a:spLocks noChangeArrowheads="1"/>
          </p:cNvSpPr>
          <p:nvPr/>
        </p:nvSpPr>
        <p:spPr bwMode="auto">
          <a:xfrm>
            <a:off x="1830388" y="5314950"/>
            <a:ext cx="5445125" cy="1587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0" name="Line 655"/>
          <p:cNvSpPr>
            <a:spLocks noChangeShapeType="1"/>
          </p:cNvSpPr>
          <p:nvPr/>
        </p:nvSpPr>
        <p:spPr bwMode="auto">
          <a:xfrm>
            <a:off x="1830388" y="5664200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1" name="Rectangle 656"/>
          <p:cNvSpPr>
            <a:spLocks noChangeArrowheads="1"/>
          </p:cNvSpPr>
          <p:nvPr/>
        </p:nvSpPr>
        <p:spPr bwMode="auto">
          <a:xfrm>
            <a:off x="1830388" y="5664200"/>
            <a:ext cx="5445125" cy="1587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2" name="Line 657"/>
          <p:cNvSpPr>
            <a:spLocks noChangeShapeType="1"/>
          </p:cNvSpPr>
          <p:nvPr/>
        </p:nvSpPr>
        <p:spPr bwMode="auto">
          <a:xfrm>
            <a:off x="1830388" y="5927725"/>
            <a:ext cx="5445125" cy="0"/>
          </a:xfrm>
          <a:prstGeom prst="line">
            <a:avLst/>
          </a:prstGeom>
          <a:noFill/>
          <a:ln w="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3" name="Rectangle 658"/>
          <p:cNvSpPr>
            <a:spLocks noChangeArrowheads="1"/>
          </p:cNvSpPr>
          <p:nvPr/>
        </p:nvSpPr>
        <p:spPr bwMode="auto">
          <a:xfrm>
            <a:off x="1830388" y="5927725"/>
            <a:ext cx="5445125" cy="1587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4" name="Line 659"/>
          <p:cNvSpPr>
            <a:spLocks noChangeShapeType="1"/>
          </p:cNvSpPr>
          <p:nvPr/>
        </p:nvSpPr>
        <p:spPr bwMode="auto">
          <a:xfrm>
            <a:off x="2738438" y="3048000"/>
            <a:ext cx="490537" cy="228600"/>
          </a:xfrm>
          <a:prstGeom prst="line">
            <a:avLst/>
          </a:prstGeom>
          <a:noFill/>
          <a:ln w="26988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5" name="Line 660"/>
          <p:cNvSpPr>
            <a:spLocks noChangeShapeType="1"/>
          </p:cNvSpPr>
          <p:nvPr/>
        </p:nvSpPr>
        <p:spPr bwMode="auto">
          <a:xfrm>
            <a:off x="5292725" y="2514600"/>
            <a:ext cx="787400" cy="228600"/>
          </a:xfrm>
          <a:prstGeom prst="line">
            <a:avLst/>
          </a:prstGeom>
          <a:noFill/>
          <a:ln w="26988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6" name="Line 661"/>
          <p:cNvSpPr>
            <a:spLocks noChangeShapeType="1"/>
          </p:cNvSpPr>
          <p:nvPr/>
        </p:nvSpPr>
        <p:spPr bwMode="auto">
          <a:xfrm>
            <a:off x="6275388" y="2743200"/>
            <a:ext cx="393700" cy="228600"/>
          </a:xfrm>
          <a:prstGeom prst="line">
            <a:avLst/>
          </a:prstGeom>
          <a:noFill/>
          <a:ln w="26988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7" name="Line 662"/>
          <p:cNvSpPr>
            <a:spLocks noChangeShapeType="1"/>
          </p:cNvSpPr>
          <p:nvPr/>
        </p:nvSpPr>
        <p:spPr bwMode="auto">
          <a:xfrm flipV="1">
            <a:off x="2738438" y="2895600"/>
            <a:ext cx="392112" cy="152400"/>
          </a:xfrm>
          <a:prstGeom prst="line">
            <a:avLst/>
          </a:prstGeom>
          <a:noFill/>
          <a:ln w="2698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8" name="Line 663"/>
          <p:cNvSpPr>
            <a:spLocks noChangeShapeType="1"/>
          </p:cNvSpPr>
          <p:nvPr/>
        </p:nvSpPr>
        <p:spPr bwMode="auto">
          <a:xfrm>
            <a:off x="3622675" y="2871788"/>
            <a:ext cx="263525" cy="176212"/>
          </a:xfrm>
          <a:prstGeom prst="line">
            <a:avLst/>
          </a:prstGeom>
          <a:noFill/>
          <a:ln w="2698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89" name="Line 664"/>
          <p:cNvSpPr>
            <a:spLocks noChangeShapeType="1"/>
          </p:cNvSpPr>
          <p:nvPr/>
        </p:nvSpPr>
        <p:spPr bwMode="auto">
          <a:xfrm>
            <a:off x="5391150" y="2971800"/>
            <a:ext cx="476250" cy="0"/>
          </a:xfrm>
          <a:prstGeom prst="line">
            <a:avLst/>
          </a:prstGeom>
          <a:noFill/>
          <a:ln w="2698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90" name="Line 665"/>
          <p:cNvSpPr>
            <a:spLocks noChangeShapeType="1"/>
          </p:cNvSpPr>
          <p:nvPr/>
        </p:nvSpPr>
        <p:spPr bwMode="auto">
          <a:xfrm>
            <a:off x="6373813" y="3048000"/>
            <a:ext cx="295275" cy="76200"/>
          </a:xfrm>
          <a:prstGeom prst="line">
            <a:avLst/>
          </a:prstGeom>
          <a:noFill/>
          <a:ln w="2698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91" name="Line 666"/>
          <p:cNvSpPr>
            <a:spLocks noChangeShapeType="1"/>
          </p:cNvSpPr>
          <p:nvPr/>
        </p:nvSpPr>
        <p:spPr bwMode="auto">
          <a:xfrm flipV="1">
            <a:off x="4408488" y="3124200"/>
            <a:ext cx="392112" cy="76200"/>
          </a:xfrm>
          <a:prstGeom prst="line">
            <a:avLst/>
          </a:prstGeom>
          <a:noFill/>
          <a:ln w="2698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492" name="Oval 667"/>
          <p:cNvSpPr>
            <a:spLocks noChangeArrowheads="1"/>
          </p:cNvSpPr>
          <p:nvPr/>
        </p:nvSpPr>
        <p:spPr bwMode="auto">
          <a:xfrm>
            <a:off x="4067175" y="3068638"/>
            <a:ext cx="295275" cy="228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2493" name="Oval 668"/>
          <p:cNvSpPr>
            <a:spLocks noChangeArrowheads="1"/>
          </p:cNvSpPr>
          <p:nvPr/>
        </p:nvSpPr>
        <p:spPr bwMode="auto">
          <a:xfrm>
            <a:off x="4999038" y="2895600"/>
            <a:ext cx="293687" cy="228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2494" name="Oval 669"/>
          <p:cNvSpPr>
            <a:spLocks noChangeArrowheads="1"/>
          </p:cNvSpPr>
          <p:nvPr/>
        </p:nvSpPr>
        <p:spPr bwMode="auto">
          <a:xfrm>
            <a:off x="6570663" y="3124200"/>
            <a:ext cx="295275" cy="228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2495" name="Oval 670"/>
          <p:cNvSpPr>
            <a:spLocks noChangeArrowheads="1"/>
          </p:cNvSpPr>
          <p:nvPr/>
        </p:nvSpPr>
        <p:spPr bwMode="auto">
          <a:xfrm>
            <a:off x="6080125" y="2895600"/>
            <a:ext cx="293688" cy="228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2496" name="Oval 671"/>
          <p:cNvSpPr>
            <a:spLocks noChangeArrowheads="1"/>
          </p:cNvSpPr>
          <p:nvPr/>
        </p:nvSpPr>
        <p:spPr bwMode="auto">
          <a:xfrm>
            <a:off x="3228975" y="2743200"/>
            <a:ext cx="295275" cy="228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2497" name="Oval 672"/>
          <p:cNvSpPr>
            <a:spLocks noChangeArrowheads="1"/>
          </p:cNvSpPr>
          <p:nvPr/>
        </p:nvSpPr>
        <p:spPr bwMode="auto">
          <a:xfrm>
            <a:off x="2443163" y="2895600"/>
            <a:ext cx="295275" cy="228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grpSp>
        <p:nvGrpSpPr>
          <p:cNvPr id="4" name="Group 673"/>
          <p:cNvGrpSpPr>
            <a:grpSpLocks/>
          </p:cNvGrpSpPr>
          <p:nvPr/>
        </p:nvGrpSpPr>
        <p:grpSpPr bwMode="auto">
          <a:xfrm>
            <a:off x="6669088" y="2895600"/>
            <a:ext cx="196850" cy="228600"/>
            <a:chOff x="96" y="3792"/>
            <a:chExt cx="96" cy="144"/>
          </a:xfrm>
        </p:grpSpPr>
        <p:sp>
          <p:nvSpPr>
            <p:cNvPr id="52534" name="Line 674"/>
            <p:cNvSpPr>
              <a:spLocks noChangeShapeType="1"/>
            </p:cNvSpPr>
            <p:nvPr/>
          </p:nvSpPr>
          <p:spPr bwMode="auto">
            <a:xfrm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35" name="Line 675"/>
            <p:cNvSpPr>
              <a:spLocks noChangeShapeType="1"/>
            </p:cNvSpPr>
            <p:nvPr/>
          </p:nvSpPr>
          <p:spPr bwMode="auto">
            <a:xfrm flipH="1"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676"/>
          <p:cNvGrpSpPr>
            <a:grpSpLocks/>
          </p:cNvGrpSpPr>
          <p:nvPr/>
        </p:nvGrpSpPr>
        <p:grpSpPr bwMode="auto">
          <a:xfrm>
            <a:off x="6080125" y="2590800"/>
            <a:ext cx="195263" cy="228600"/>
            <a:chOff x="96" y="3792"/>
            <a:chExt cx="96" cy="144"/>
          </a:xfrm>
        </p:grpSpPr>
        <p:sp>
          <p:nvSpPr>
            <p:cNvPr id="52532" name="Line 677"/>
            <p:cNvSpPr>
              <a:spLocks noChangeShapeType="1"/>
            </p:cNvSpPr>
            <p:nvPr/>
          </p:nvSpPr>
          <p:spPr bwMode="auto">
            <a:xfrm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33" name="Line 678"/>
            <p:cNvSpPr>
              <a:spLocks noChangeShapeType="1"/>
            </p:cNvSpPr>
            <p:nvPr/>
          </p:nvSpPr>
          <p:spPr bwMode="auto">
            <a:xfrm flipH="1"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" name="Group 679"/>
          <p:cNvGrpSpPr>
            <a:grpSpLocks/>
          </p:cNvGrpSpPr>
          <p:nvPr/>
        </p:nvGrpSpPr>
        <p:grpSpPr bwMode="auto">
          <a:xfrm>
            <a:off x="5095875" y="2362200"/>
            <a:ext cx="196850" cy="228600"/>
            <a:chOff x="96" y="3792"/>
            <a:chExt cx="96" cy="144"/>
          </a:xfrm>
        </p:grpSpPr>
        <p:sp>
          <p:nvSpPr>
            <p:cNvPr id="52530" name="Line 680"/>
            <p:cNvSpPr>
              <a:spLocks noChangeShapeType="1"/>
            </p:cNvSpPr>
            <p:nvPr/>
          </p:nvSpPr>
          <p:spPr bwMode="auto">
            <a:xfrm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31" name="Line 681"/>
            <p:cNvSpPr>
              <a:spLocks noChangeShapeType="1"/>
            </p:cNvSpPr>
            <p:nvPr/>
          </p:nvSpPr>
          <p:spPr bwMode="auto">
            <a:xfrm flipH="1"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682"/>
          <p:cNvGrpSpPr>
            <a:grpSpLocks/>
          </p:cNvGrpSpPr>
          <p:nvPr/>
        </p:nvGrpSpPr>
        <p:grpSpPr bwMode="auto">
          <a:xfrm>
            <a:off x="4014788" y="2743200"/>
            <a:ext cx="196850" cy="228600"/>
            <a:chOff x="96" y="3792"/>
            <a:chExt cx="96" cy="144"/>
          </a:xfrm>
        </p:grpSpPr>
        <p:sp>
          <p:nvSpPr>
            <p:cNvPr id="52528" name="Line 683"/>
            <p:cNvSpPr>
              <a:spLocks noChangeShapeType="1"/>
            </p:cNvSpPr>
            <p:nvPr/>
          </p:nvSpPr>
          <p:spPr bwMode="auto">
            <a:xfrm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29" name="Line 684"/>
            <p:cNvSpPr>
              <a:spLocks noChangeShapeType="1"/>
            </p:cNvSpPr>
            <p:nvPr/>
          </p:nvSpPr>
          <p:spPr bwMode="auto">
            <a:xfrm flipH="1"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8" name="Group 685"/>
          <p:cNvGrpSpPr>
            <a:grpSpLocks/>
          </p:cNvGrpSpPr>
          <p:nvPr/>
        </p:nvGrpSpPr>
        <p:grpSpPr bwMode="auto">
          <a:xfrm>
            <a:off x="3228975" y="3124200"/>
            <a:ext cx="196850" cy="228600"/>
            <a:chOff x="96" y="3792"/>
            <a:chExt cx="96" cy="144"/>
          </a:xfrm>
        </p:grpSpPr>
        <p:sp>
          <p:nvSpPr>
            <p:cNvPr id="52526" name="Line 686"/>
            <p:cNvSpPr>
              <a:spLocks noChangeShapeType="1"/>
            </p:cNvSpPr>
            <p:nvPr/>
          </p:nvSpPr>
          <p:spPr bwMode="auto">
            <a:xfrm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27" name="Line 687"/>
            <p:cNvSpPr>
              <a:spLocks noChangeShapeType="1"/>
            </p:cNvSpPr>
            <p:nvPr/>
          </p:nvSpPr>
          <p:spPr bwMode="auto">
            <a:xfrm flipH="1"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9" name="Group 688"/>
          <p:cNvGrpSpPr>
            <a:grpSpLocks/>
          </p:cNvGrpSpPr>
          <p:nvPr/>
        </p:nvGrpSpPr>
        <p:grpSpPr bwMode="auto">
          <a:xfrm>
            <a:off x="2541588" y="2895600"/>
            <a:ext cx="196850" cy="228600"/>
            <a:chOff x="96" y="3792"/>
            <a:chExt cx="96" cy="144"/>
          </a:xfrm>
        </p:grpSpPr>
        <p:sp>
          <p:nvSpPr>
            <p:cNvPr id="52524" name="Line 689"/>
            <p:cNvSpPr>
              <a:spLocks noChangeShapeType="1"/>
            </p:cNvSpPr>
            <p:nvPr/>
          </p:nvSpPr>
          <p:spPr bwMode="auto">
            <a:xfrm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25" name="Line 690"/>
            <p:cNvSpPr>
              <a:spLocks noChangeShapeType="1"/>
            </p:cNvSpPr>
            <p:nvPr/>
          </p:nvSpPr>
          <p:spPr bwMode="auto">
            <a:xfrm flipH="1">
              <a:off x="96" y="3792"/>
              <a:ext cx="9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52504" name="Line 691"/>
          <p:cNvSpPr>
            <a:spLocks noChangeShapeType="1"/>
          </p:cNvSpPr>
          <p:nvPr/>
        </p:nvSpPr>
        <p:spPr bwMode="auto">
          <a:xfrm flipV="1">
            <a:off x="4211638" y="2514600"/>
            <a:ext cx="884237" cy="304800"/>
          </a:xfrm>
          <a:prstGeom prst="line">
            <a:avLst/>
          </a:prstGeom>
          <a:noFill/>
          <a:ln w="26988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2505" name="Line 692"/>
          <p:cNvSpPr>
            <a:spLocks noChangeShapeType="1"/>
          </p:cNvSpPr>
          <p:nvPr/>
        </p:nvSpPr>
        <p:spPr bwMode="auto">
          <a:xfrm flipV="1">
            <a:off x="3425825" y="2895600"/>
            <a:ext cx="588963" cy="304800"/>
          </a:xfrm>
          <a:prstGeom prst="line">
            <a:avLst/>
          </a:prstGeom>
          <a:noFill/>
          <a:ln w="26988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grpSp>
        <p:nvGrpSpPr>
          <p:cNvPr id="10" name="Group 693"/>
          <p:cNvGrpSpPr>
            <a:grpSpLocks/>
          </p:cNvGrpSpPr>
          <p:nvPr/>
        </p:nvGrpSpPr>
        <p:grpSpPr bwMode="auto">
          <a:xfrm>
            <a:off x="6275388" y="1905000"/>
            <a:ext cx="295275" cy="304800"/>
            <a:chOff x="768" y="3936"/>
            <a:chExt cx="144" cy="192"/>
          </a:xfrm>
        </p:grpSpPr>
        <p:sp>
          <p:nvSpPr>
            <p:cNvPr id="52522" name="Line 694"/>
            <p:cNvSpPr>
              <a:spLocks noChangeShapeType="1"/>
            </p:cNvSpPr>
            <p:nvPr/>
          </p:nvSpPr>
          <p:spPr bwMode="auto">
            <a:xfrm>
              <a:off x="768" y="3936"/>
              <a:ext cx="144" cy="9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23" name="Line 695"/>
            <p:cNvSpPr>
              <a:spLocks noChangeShapeType="1"/>
            </p:cNvSpPr>
            <p:nvPr/>
          </p:nvSpPr>
          <p:spPr bwMode="auto">
            <a:xfrm flipH="1">
              <a:off x="768" y="4032"/>
              <a:ext cx="144" cy="9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1" name="Group 696"/>
          <p:cNvGrpSpPr>
            <a:grpSpLocks/>
          </p:cNvGrpSpPr>
          <p:nvPr/>
        </p:nvGrpSpPr>
        <p:grpSpPr bwMode="auto">
          <a:xfrm>
            <a:off x="5194300" y="1828800"/>
            <a:ext cx="295275" cy="304800"/>
            <a:chOff x="768" y="3936"/>
            <a:chExt cx="144" cy="192"/>
          </a:xfrm>
        </p:grpSpPr>
        <p:sp>
          <p:nvSpPr>
            <p:cNvPr id="52520" name="Line 697"/>
            <p:cNvSpPr>
              <a:spLocks noChangeShapeType="1"/>
            </p:cNvSpPr>
            <p:nvPr/>
          </p:nvSpPr>
          <p:spPr bwMode="auto">
            <a:xfrm>
              <a:off x="768" y="3936"/>
              <a:ext cx="144" cy="9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21" name="Line 698"/>
            <p:cNvSpPr>
              <a:spLocks noChangeShapeType="1"/>
            </p:cNvSpPr>
            <p:nvPr/>
          </p:nvSpPr>
          <p:spPr bwMode="auto">
            <a:xfrm flipH="1">
              <a:off x="768" y="4032"/>
              <a:ext cx="144" cy="9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699"/>
          <p:cNvGrpSpPr>
            <a:grpSpLocks/>
          </p:cNvGrpSpPr>
          <p:nvPr/>
        </p:nvGrpSpPr>
        <p:grpSpPr bwMode="auto">
          <a:xfrm>
            <a:off x="4211638" y="1676400"/>
            <a:ext cx="295275" cy="304800"/>
            <a:chOff x="768" y="3936"/>
            <a:chExt cx="144" cy="192"/>
          </a:xfrm>
        </p:grpSpPr>
        <p:sp>
          <p:nvSpPr>
            <p:cNvPr id="52518" name="Line 700"/>
            <p:cNvSpPr>
              <a:spLocks noChangeShapeType="1"/>
            </p:cNvSpPr>
            <p:nvPr/>
          </p:nvSpPr>
          <p:spPr bwMode="auto">
            <a:xfrm>
              <a:off x="768" y="3936"/>
              <a:ext cx="144" cy="9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19" name="Line 701"/>
            <p:cNvSpPr>
              <a:spLocks noChangeShapeType="1"/>
            </p:cNvSpPr>
            <p:nvPr/>
          </p:nvSpPr>
          <p:spPr bwMode="auto">
            <a:xfrm flipH="1">
              <a:off x="768" y="4032"/>
              <a:ext cx="144" cy="9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3" name="Group 702"/>
          <p:cNvGrpSpPr>
            <a:grpSpLocks/>
          </p:cNvGrpSpPr>
          <p:nvPr/>
        </p:nvGrpSpPr>
        <p:grpSpPr bwMode="auto">
          <a:xfrm>
            <a:off x="3425825" y="1905000"/>
            <a:ext cx="295275" cy="304800"/>
            <a:chOff x="768" y="3936"/>
            <a:chExt cx="144" cy="192"/>
          </a:xfrm>
        </p:grpSpPr>
        <p:sp>
          <p:nvSpPr>
            <p:cNvPr id="52516" name="Line 703"/>
            <p:cNvSpPr>
              <a:spLocks noChangeShapeType="1"/>
            </p:cNvSpPr>
            <p:nvPr/>
          </p:nvSpPr>
          <p:spPr bwMode="auto">
            <a:xfrm>
              <a:off x="768" y="3936"/>
              <a:ext cx="144" cy="9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17" name="Line 704"/>
            <p:cNvSpPr>
              <a:spLocks noChangeShapeType="1"/>
            </p:cNvSpPr>
            <p:nvPr/>
          </p:nvSpPr>
          <p:spPr bwMode="auto">
            <a:xfrm flipH="1">
              <a:off x="768" y="4032"/>
              <a:ext cx="144" cy="9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4" name="Group 705"/>
          <p:cNvGrpSpPr>
            <a:grpSpLocks/>
          </p:cNvGrpSpPr>
          <p:nvPr/>
        </p:nvGrpSpPr>
        <p:grpSpPr bwMode="auto">
          <a:xfrm>
            <a:off x="2933700" y="1676400"/>
            <a:ext cx="3146425" cy="533400"/>
            <a:chOff x="1848" y="1056"/>
            <a:chExt cx="1982" cy="336"/>
          </a:xfrm>
        </p:grpSpPr>
        <p:sp>
          <p:nvSpPr>
            <p:cNvPr id="52512" name="Freeform 706"/>
            <p:cNvSpPr>
              <a:spLocks/>
            </p:cNvSpPr>
            <p:nvPr/>
          </p:nvSpPr>
          <p:spPr bwMode="auto">
            <a:xfrm>
              <a:off x="1848" y="1200"/>
              <a:ext cx="186" cy="192"/>
            </a:xfrm>
            <a:custGeom>
              <a:avLst/>
              <a:gdLst>
                <a:gd name="T0" fmla="*/ 118 w 127"/>
                <a:gd name="T1" fmla="*/ 0 h 139"/>
                <a:gd name="T2" fmla="*/ 0 w 127"/>
                <a:gd name="T3" fmla="*/ 103 h 139"/>
                <a:gd name="T4" fmla="*/ 127 w 127"/>
                <a:gd name="T5" fmla="*/ 139 h 139"/>
                <a:gd name="T6" fmla="*/ 0 60000 65536"/>
                <a:gd name="T7" fmla="*/ 0 60000 65536"/>
                <a:gd name="T8" fmla="*/ 0 60000 65536"/>
                <a:gd name="T9" fmla="*/ 0 w 127"/>
                <a:gd name="T10" fmla="*/ 0 h 139"/>
                <a:gd name="T11" fmla="*/ 127 w 127"/>
                <a:gd name="T12" fmla="*/ 139 h 1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" h="139">
                  <a:moveTo>
                    <a:pt x="118" y="0"/>
                  </a:moveTo>
                  <a:lnTo>
                    <a:pt x="0" y="103"/>
                  </a:lnTo>
                  <a:lnTo>
                    <a:pt x="127" y="139"/>
                  </a:ln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13" name="Freeform 707"/>
            <p:cNvSpPr>
              <a:spLocks/>
            </p:cNvSpPr>
            <p:nvPr/>
          </p:nvSpPr>
          <p:spPr bwMode="auto">
            <a:xfrm>
              <a:off x="2406" y="1056"/>
              <a:ext cx="185" cy="192"/>
            </a:xfrm>
            <a:custGeom>
              <a:avLst/>
              <a:gdLst>
                <a:gd name="T0" fmla="*/ 118 w 127"/>
                <a:gd name="T1" fmla="*/ 0 h 139"/>
                <a:gd name="T2" fmla="*/ 0 w 127"/>
                <a:gd name="T3" fmla="*/ 103 h 139"/>
                <a:gd name="T4" fmla="*/ 127 w 127"/>
                <a:gd name="T5" fmla="*/ 139 h 139"/>
                <a:gd name="T6" fmla="*/ 0 60000 65536"/>
                <a:gd name="T7" fmla="*/ 0 60000 65536"/>
                <a:gd name="T8" fmla="*/ 0 60000 65536"/>
                <a:gd name="T9" fmla="*/ 0 w 127"/>
                <a:gd name="T10" fmla="*/ 0 h 139"/>
                <a:gd name="T11" fmla="*/ 127 w 127"/>
                <a:gd name="T12" fmla="*/ 139 h 1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" h="139">
                  <a:moveTo>
                    <a:pt x="118" y="0"/>
                  </a:moveTo>
                  <a:lnTo>
                    <a:pt x="0" y="103"/>
                  </a:lnTo>
                  <a:lnTo>
                    <a:pt x="127" y="139"/>
                  </a:ln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14" name="Freeform 708"/>
            <p:cNvSpPr>
              <a:spLocks/>
            </p:cNvSpPr>
            <p:nvPr/>
          </p:nvSpPr>
          <p:spPr bwMode="auto">
            <a:xfrm>
              <a:off x="3025" y="1152"/>
              <a:ext cx="185" cy="192"/>
            </a:xfrm>
            <a:custGeom>
              <a:avLst/>
              <a:gdLst>
                <a:gd name="T0" fmla="*/ 118 w 127"/>
                <a:gd name="T1" fmla="*/ 0 h 139"/>
                <a:gd name="T2" fmla="*/ 0 w 127"/>
                <a:gd name="T3" fmla="*/ 103 h 139"/>
                <a:gd name="T4" fmla="*/ 127 w 127"/>
                <a:gd name="T5" fmla="*/ 139 h 139"/>
                <a:gd name="T6" fmla="*/ 0 60000 65536"/>
                <a:gd name="T7" fmla="*/ 0 60000 65536"/>
                <a:gd name="T8" fmla="*/ 0 60000 65536"/>
                <a:gd name="T9" fmla="*/ 0 w 127"/>
                <a:gd name="T10" fmla="*/ 0 h 139"/>
                <a:gd name="T11" fmla="*/ 127 w 127"/>
                <a:gd name="T12" fmla="*/ 139 h 1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" h="139">
                  <a:moveTo>
                    <a:pt x="118" y="0"/>
                  </a:moveTo>
                  <a:lnTo>
                    <a:pt x="0" y="103"/>
                  </a:lnTo>
                  <a:lnTo>
                    <a:pt x="127" y="139"/>
                  </a:ln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2515" name="Freeform 709"/>
            <p:cNvSpPr>
              <a:spLocks/>
            </p:cNvSpPr>
            <p:nvPr/>
          </p:nvSpPr>
          <p:spPr bwMode="auto">
            <a:xfrm>
              <a:off x="3644" y="1200"/>
              <a:ext cx="186" cy="192"/>
            </a:xfrm>
            <a:custGeom>
              <a:avLst/>
              <a:gdLst>
                <a:gd name="T0" fmla="*/ 118 w 127"/>
                <a:gd name="T1" fmla="*/ 0 h 139"/>
                <a:gd name="T2" fmla="*/ 0 w 127"/>
                <a:gd name="T3" fmla="*/ 103 h 139"/>
                <a:gd name="T4" fmla="*/ 127 w 127"/>
                <a:gd name="T5" fmla="*/ 139 h 139"/>
                <a:gd name="T6" fmla="*/ 0 60000 65536"/>
                <a:gd name="T7" fmla="*/ 0 60000 65536"/>
                <a:gd name="T8" fmla="*/ 0 60000 65536"/>
                <a:gd name="T9" fmla="*/ 0 w 127"/>
                <a:gd name="T10" fmla="*/ 0 h 139"/>
                <a:gd name="T11" fmla="*/ 127 w 127"/>
                <a:gd name="T12" fmla="*/ 139 h 1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" h="139">
                  <a:moveTo>
                    <a:pt x="118" y="0"/>
                  </a:moveTo>
                  <a:lnTo>
                    <a:pt x="0" y="103"/>
                  </a:lnTo>
                  <a:lnTo>
                    <a:pt x="127" y="139"/>
                  </a:ln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52511" name="Rectangle 710"/>
          <p:cNvSpPr>
            <a:spLocks noGrp="1" noChangeArrowheads="1"/>
          </p:cNvSpPr>
          <p:nvPr>
            <p:ph type="title"/>
          </p:nvPr>
        </p:nvSpPr>
        <p:spPr>
          <a:xfrm>
            <a:off x="928662" y="285728"/>
            <a:ext cx="7858179" cy="911247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/>
            <a:r>
              <a:rPr lang="tr-TR" sz="2000" b="1" dirty="0" smtClean="0">
                <a:solidFill>
                  <a:schemeClr val="bg1"/>
                </a:solidFill>
              </a:rPr>
              <a:t>Hastadan elde edilen işitme ölçüm sonuçlarının bir grafik halinde gösterilmesine “</a:t>
            </a:r>
            <a:r>
              <a:rPr lang="tr-TR" sz="2000" b="1" dirty="0" err="1" smtClean="0">
                <a:solidFill>
                  <a:schemeClr val="bg1"/>
                </a:solidFill>
              </a:rPr>
              <a:t>odyogram</a:t>
            </a:r>
            <a:r>
              <a:rPr lang="tr-TR" sz="2000" b="1" dirty="0" smtClean="0">
                <a:solidFill>
                  <a:schemeClr val="bg1"/>
                </a:solidFill>
              </a:rPr>
              <a:t>” denir.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>
                <a:solidFill>
                  <a:schemeClr val="bg1"/>
                </a:solidFill>
              </a:rPr>
              <a:t>Odyogram</a:t>
            </a:r>
            <a:r>
              <a:rPr lang="tr-TR" sz="4000" dirty="0" smtClean="0">
                <a:solidFill>
                  <a:schemeClr val="bg1"/>
                </a:solidFill>
              </a:rPr>
              <a:t> Tipleri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Seri </a:t>
            </a:r>
            <a:r>
              <a:rPr lang="tr-TR" dirty="0" err="1" smtClean="0"/>
              <a:t>Odyogram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Grafik </a:t>
            </a:r>
            <a:r>
              <a:rPr lang="tr-TR" dirty="0" err="1" smtClean="0"/>
              <a:t>Odyogram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Self-</a:t>
            </a:r>
            <a:r>
              <a:rPr lang="tr-TR" dirty="0" err="1" smtClean="0"/>
              <a:t>Recording</a:t>
            </a:r>
            <a:r>
              <a:rPr lang="tr-TR" dirty="0" smtClean="0"/>
              <a:t> </a:t>
            </a:r>
            <a:r>
              <a:rPr lang="tr-TR" dirty="0" err="1" smtClean="0"/>
              <a:t>Odyogram</a:t>
            </a: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Seri </a:t>
            </a:r>
            <a:r>
              <a:rPr lang="tr-TR" sz="4000" dirty="0" err="1" smtClean="0">
                <a:solidFill>
                  <a:schemeClr val="bg1"/>
                </a:solidFill>
              </a:rPr>
              <a:t>Odyogram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Tarih sıralaması içinde her bir frekans için ölçülen </a:t>
            </a:r>
            <a:r>
              <a:rPr lang="tr-TR" dirty="0" err="1" smtClean="0"/>
              <a:t>numerik</a:t>
            </a:r>
            <a:r>
              <a:rPr lang="tr-TR" dirty="0" smtClean="0"/>
              <a:t> rakam yazılır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NR:No </a:t>
            </a:r>
            <a:r>
              <a:rPr lang="tr-TR" dirty="0" err="1" smtClean="0"/>
              <a:t>response</a:t>
            </a:r>
            <a:r>
              <a:rPr lang="tr-TR" dirty="0" smtClean="0"/>
              <a:t>/DY: Davranım yok/</a:t>
            </a:r>
            <a:endParaRPr lang="tr-T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857628"/>
            <a:ext cx="8143932" cy="2500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Seri </a:t>
            </a:r>
            <a:r>
              <a:rPr lang="tr-TR" sz="4000" dirty="0" err="1" smtClean="0">
                <a:solidFill>
                  <a:schemeClr val="bg1"/>
                </a:solidFill>
              </a:rPr>
              <a:t>Odyogram</a:t>
            </a:r>
            <a:endParaRPr lang="tr-TR" sz="4000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35163"/>
            <a:ext cx="8215370" cy="4565671"/>
          </a:xfrm>
          <a:prstGeom prst="rect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7 Slayt Numarası Yer Tutucusu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90AAC1-FD8B-4387-AB80-EE7107E1CB96}" type="slidenum">
              <a:rPr lang="tr-TR"/>
              <a:pPr/>
              <a:t>30</a:t>
            </a:fld>
            <a:endParaRPr lang="tr-TR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500042"/>
            <a:ext cx="8286808" cy="107157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/>
            <a:r>
              <a:rPr lang="tr-TR" sz="3200" dirty="0" smtClean="0">
                <a:solidFill>
                  <a:schemeClr val="bg1"/>
                </a:solidFill>
              </a:rPr>
              <a:t>Grafik </a:t>
            </a:r>
            <a:r>
              <a:rPr lang="tr-TR" sz="3200" dirty="0" err="1" smtClean="0">
                <a:solidFill>
                  <a:schemeClr val="bg1"/>
                </a:solidFill>
              </a:rPr>
              <a:t>Odyogramda</a:t>
            </a:r>
            <a:r>
              <a:rPr lang="tr-TR" sz="3200" dirty="0" smtClean="0">
                <a:solidFill>
                  <a:schemeClr val="bg1"/>
                </a:solidFill>
              </a:rPr>
              <a:t> Kullanılan Semboller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471" y="1600200"/>
            <a:ext cx="8215371" cy="50688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</a:pPr>
            <a:r>
              <a:rPr lang="tr-TR" sz="2800" dirty="0" smtClean="0"/>
              <a:t>   Sağ kulak hava yolu eşiği kırmızı renkli: </a:t>
            </a:r>
            <a:r>
              <a:rPr lang="en-US" sz="2800" dirty="0" smtClean="0">
                <a:solidFill>
                  <a:srgbClr val="FF0000"/>
                </a:solidFill>
              </a:rPr>
              <a:t>O</a:t>
            </a:r>
            <a:r>
              <a:rPr lang="tr-TR" sz="2800" dirty="0" smtClean="0">
                <a:solidFill>
                  <a:srgbClr val="FF0000"/>
                </a:solidFill>
              </a:rPr>
              <a:t>-</a:t>
            </a:r>
            <a:r>
              <a:rPr lang="en-US" sz="2800" dirty="0" smtClean="0">
                <a:solidFill>
                  <a:srgbClr val="FF0000"/>
                </a:solidFill>
              </a:rPr>
              <a:t>O</a:t>
            </a:r>
            <a:r>
              <a:rPr lang="tr-TR" sz="2800" dirty="0" smtClean="0">
                <a:solidFill>
                  <a:srgbClr val="FF0000"/>
                </a:solidFill>
              </a:rPr>
              <a:t>-O</a:t>
            </a:r>
          </a:p>
          <a:p>
            <a:pPr eaLnBrk="1" hangingPunct="1">
              <a:buFontTx/>
              <a:buNone/>
            </a:pPr>
            <a:r>
              <a:rPr lang="tr-TR" sz="2800" dirty="0" smtClean="0"/>
              <a:t>   Sağ kulak kemik yolu eşiği:</a:t>
            </a:r>
            <a:r>
              <a:rPr lang="tr-TR" sz="2800" dirty="0" smtClean="0">
                <a:solidFill>
                  <a:srgbClr val="FF0000"/>
                </a:solidFill>
              </a:rPr>
              <a:t> &lt;-&lt;-&lt; </a:t>
            </a:r>
            <a:endParaRPr lang="tr-TR" sz="2800" dirty="0" smtClean="0"/>
          </a:p>
          <a:p>
            <a:pPr eaLnBrk="1" hangingPunct="1">
              <a:buFontTx/>
              <a:buNone/>
            </a:pPr>
            <a:r>
              <a:rPr lang="tr-TR" sz="2800" dirty="0" smtClean="0"/>
              <a:t>   Sol kulak hava yolu eşiği mavi renkli; </a:t>
            </a:r>
            <a:r>
              <a:rPr lang="tr-TR" sz="2800" dirty="0" smtClean="0">
                <a:solidFill>
                  <a:srgbClr val="0000FF"/>
                </a:solidFill>
              </a:rPr>
              <a:t>X-X-X</a:t>
            </a:r>
          </a:p>
          <a:p>
            <a:pPr eaLnBrk="1" hangingPunct="1">
              <a:buFontTx/>
              <a:buNone/>
            </a:pPr>
            <a:r>
              <a:rPr lang="tr-TR" sz="2800" dirty="0" smtClean="0"/>
              <a:t>   Sol kulak kemik yolu eşiği mavi renkli </a:t>
            </a:r>
            <a:r>
              <a:rPr lang="tr-TR" sz="2800" dirty="0" smtClean="0">
                <a:solidFill>
                  <a:srgbClr val="0000FF"/>
                </a:solidFill>
              </a:rPr>
              <a:t>&gt;-&gt;-&gt;</a:t>
            </a:r>
          </a:p>
          <a:p>
            <a:pPr eaLnBrk="1" hangingPunct="1">
              <a:buFontTx/>
              <a:buNone/>
            </a:pPr>
            <a:r>
              <a:rPr lang="tr-TR" sz="2800" dirty="0" smtClean="0"/>
              <a:t>   Maskelenmiş Sağ Kulak H.Y. Eşiği;    </a:t>
            </a:r>
          </a:p>
          <a:p>
            <a:pPr eaLnBrk="1" hangingPunct="1">
              <a:buFontTx/>
              <a:buNone/>
            </a:pPr>
            <a:r>
              <a:rPr lang="tr-TR" sz="2800" dirty="0" smtClean="0"/>
              <a:t>   Maskelenmiş Sol Kulak H.Y. Eşiği;</a:t>
            </a:r>
          </a:p>
          <a:p>
            <a:pPr eaLnBrk="1" hangingPunct="1">
              <a:buFontTx/>
              <a:buNone/>
            </a:pPr>
            <a:r>
              <a:rPr lang="tr-TR" sz="2800" dirty="0" smtClean="0"/>
              <a:t>   Maskelenmiş Sağ Kulak K.Y. Eşiği;     </a:t>
            </a:r>
            <a:r>
              <a:rPr lang="en-US" sz="2800" dirty="0" smtClean="0">
                <a:solidFill>
                  <a:srgbClr val="FF0000"/>
                </a:solidFill>
              </a:rPr>
              <a:t>[</a:t>
            </a:r>
          </a:p>
          <a:p>
            <a:pPr eaLnBrk="1" hangingPunct="1">
              <a:buFontTx/>
              <a:buNone/>
            </a:pPr>
            <a:r>
              <a:rPr lang="tr-TR" sz="2800" dirty="0" smtClean="0"/>
              <a:t>   Maskelenmiş Sol Kulak K.Y. Eşiği;      </a:t>
            </a:r>
            <a:r>
              <a:rPr lang="en-US" sz="2800" dirty="0" smtClean="0">
                <a:solidFill>
                  <a:srgbClr val="0000FF"/>
                </a:solidFill>
              </a:rPr>
              <a:t>]</a:t>
            </a:r>
          </a:p>
          <a:p>
            <a:pPr eaLnBrk="1" hangingPunct="1">
              <a:buFontTx/>
              <a:buNone/>
            </a:pPr>
            <a:r>
              <a:rPr lang="tr-TR" sz="2800" dirty="0" smtClean="0"/>
              <a:t>   Sembolleri ile </a:t>
            </a:r>
            <a:r>
              <a:rPr lang="tr-TR" sz="2800" dirty="0" err="1" smtClean="0"/>
              <a:t>odyograma</a:t>
            </a:r>
            <a:r>
              <a:rPr lang="tr-TR" sz="2800" dirty="0" smtClean="0"/>
              <a:t> işaretlenir.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chemeClr val="accent1"/>
              </a:solidFill>
            </a:endParaRP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429388" y="4357694"/>
          <a:ext cx="22225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Bit Eşlem Resmi" r:id="rId3" imgW="237969" imgH="209524" progId="PBrush">
                  <p:embed/>
                </p:oleObj>
              </mc:Choice>
              <mc:Fallback>
                <p:oleObj name="Bit Eşlem Resmi" r:id="rId3" imgW="237969" imgH="209524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8" y="4357694"/>
                        <a:ext cx="22225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6429388" y="3786190"/>
          <a:ext cx="20955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Bit Eşlem Resmi" r:id="rId5" imgW="209524" imgH="237969" progId="PBrush">
                  <p:embed/>
                </p:oleObj>
              </mc:Choice>
              <mc:Fallback>
                <p:oleObj name="Bit Eşlem Resmi" r:id="rId5" imgW="209524" imgH="237969" progId="PBrus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8" y="3786190"/>
                        <a:ext cx="209550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7 Slayt Numarası Yer Tutucusu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90AAC1-FD8B-4387-AB80-EE7107E1CB96}" type="slidenum">
              <a:rPr lang="tr-TR"/>
              <a:pPr/>
              <a:t>31</a:t>
            </a:fld>
            <a:endParaRPr lang="tr-TR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500042"/>
            <a:ext cx="8286808" cy="107157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/>
            <a:r>
              <a:rPr lang="tr-TR" sz="3200" dirty="0" smtClean="0">
                <a:solidFill>
                  <a:schemeClr val="bg1"/>
                </a:solidFill>
              </a:rPr>
              <a:t>Grafik </a:t>
            </a:r>
            <a:r>
              <a:rPr lang="tr-TR" sz="3200" dirty="0" err="1" smtClean="0">
                <a:solidFill>
                  <a:schemeClr val="bg1"/>
                </a:solidFill>
              </a:rPr>
              <a:t>Odyogramda</a:t>
            </a:r>
            <a:r>
              <a:rPr lang="tr-TR" sz="3200" dirty="0" smtClean="0">
                <a:solidFill>
                  <a:schemeClr val="bg1"/>
                </a:solidFill>
              </a:rPr>
              <a:t> Kullanılan Semboller</a:t>
            </a: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14554"/>
            <a:ext cx="6143668" cy="3929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Self-</a:t>
            </a:r>
            <a:r>
              <a:rPr lang="tr-TR" sz="4000" dirty="0" err="1" smtClean="0">
                <a:solidFill>
                  <a:schemeClr val="bg1"/>
                </a:solidFill>
              </a:rPr>
              <a:t>recording</a:t>
            </a:r>
            <a:r>
              <a:rPr lang="tr-TR" sz="4000" dirty="0" smtClean="0">
                <a:solidFill>
                  <a:schemeClr val="bg1"/>
                </a:solidFill>
              </a:rPr>
              <a:t> </a:t>
            </a:r>
            <a:r>
              <a:rPr lang="tr-TR" sz="4000" dirty="0" err="1" smtClean="0">
                <a:solidFill>
                  <a:schemeClr val="bg1"/>
                </a:solidFill>
              </a:rPr>
              <a:t>Audiogram</a:t>
            </a:r>
            <a:endParaRPr lang="tr-TR" sz="4000" dirty="0">
              <a:solidFill>
                <a:schemeClr val="bg1"/>
              </a:solidFill>
            </a:endParaRP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169374"/>
            <a:ext cx="8229600" cy="3921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7" y="2000240"/>
            <a:ext cx="8358246" cy="4429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Self-</a:t>
            </a:r>
            <a:r>
              <a:rPr lang="tr-TR" sz="4000" dirty="0" err="1" smtClean="0">
                <a:solidFill>
                  <a:schemeClr val="bg1"/>
                </a:solidFill>
              </a:rPr>
              <a:t>recording</a:t>
            </a:r>
            <a:r>
              <a:rPr lang="tr-TR" sz="4000" dirty="0" smtClean="0">
                <a:solidFill>
                  <a:schemeClr val="bg1"/>
                </a:solidFill>
              </a:rPr>
              <a:t> </a:t>
            </a:r>
            <a:r>
              <a:rPr lang="tr-TR" sz="4000" dirty="0" err="1" smtClean="0">
                <a:solidFill>
                  <a:schemeClr val="bg1"/>
                </a:solidFill>
              </a:rPr>
              <a:t>Audiogram</a:t>
            </a:r>
            <a:endParaRPr lang="tr-TR" sz="4000" dirty="0">
              <a:solidFill>
                <a:schemeClr val="bg1"/>
              </a:solidFill>
            </a:endParaRP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169374"/>
            <a:ext cx="8229600" cy="3921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Self-</a:t>
            </a:r>
            <a:r>
              <a:rPr lang="tr-TR" sz="4000" dirty="0" err="1" smtClean="0">
                <a:solidFill>
                  <a:schemeClr val="bg1"/>
                </a:solidFill>
              </a:rPr>
              <a:t>recording</a:t>
            </a:r>
            <a:r>
              <a:rPr lang="tr-TR" sz="4000" dirty="0" smtClean="0">
                <a:solidFill>
                  <a:schemeClr val="bg1"/>
                </a:solidFill>
              </a:rPr>
              <a:t> </a:t>
            </a:r>
            <a:r>
              <a:rPr lang="tr-TR" sz="4000" dirty="0" err="1" smtClean="0">
                <a:solidFill>
                  <a:schemeClr val="bg1"/>
                </a:solidFill>
              </a:rPr>
              <a:t>Audiogram</a:t>
            </a:r>
            <a:endParaRPr lang="tr-TR" sz="40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8215370" cy="4143404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İşitme Kaybı Derecesi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Yüzdeye göre sınıflandırma?????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Belirsiz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Konfigürasyonu göz ardı ediyor.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Karışıklığa sebep oluyor.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İşitme kaybına göre sınıflandırma.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İşitme kaybının tipi hakkında bilgi verir.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57290" y="704088"/>
            <a:ext cx="5429288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Konuşma Muzu</a:t>
            </a:r>
            <a:endParaRPr lang="tr-TR" sz="4000" dirty="0">
              <a:solidFill>
                <a:schemeClr val="bg1"/>
              </a:solidFill>
            </a:endParaRPr>
          </a:p>
        </p:txBody>
      </p:sp>
      <p:pic>
        <p:nvPicPr>
          <p:cNvPr id="5" name="Picture 2" descr="bisi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57290" y="1928802"/>
            <a:ext cx="5406865" cy="4389437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>
                <a:solidFill>
                  <a:schemeClr val="bg1"/>
                </a:solidFill>
              </a:rPr>
              <a:t>Konuşma Muzu</a:t>
            </a:r>
            <a:endParaRPr lang="tr-TR" sz="4000" dirty="0">
              <a:solidFill>
                <a:schemeClr val="bg1"/>
              </a:solidFill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Konuşma seslerinin belli bir frekans ve şiddeti vardır. Bu konuşma sesleri frekans ve şiddet seviyeleri </a:t>
            </a:r>
            <a:r>
              <a:rPr lang="tr-TR" dirty="0" err="1" smtClean="0"/>
              <a:t>odyogram</a:t>
            </a:r>
            <a:r>
              <a:rPr lang="tr-TR" dirty="0" smtClean="0"/>
              <a:t> üzerinde yerleştirildiğinde çeşitli işitme kaybı seviyelerinde hangi sesleri duyup, hangilerini duyamayacağımız konusunda bilgi sahibi olmamızı sağlar. Konuşma seslerinin yerleşimi </a:t>
            </a:r>
            <a:r>
              <a:rPr lang="tr-TR" dirty="0" err="1" smtClean="0"/>
              <a:t>odyogram</a:t>
            </a:r>
            <a:r>
              <a:rPr lang="tr-TR" dirty="0" smtClean="0"/>
              <a:t> üzerinde muz şeklini andırır.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/>
              <a:t>Derecesine Göre</a:t>
            </a:r>
            <a:endParaRPr lang="tr-TR" sz="4000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Saf ses ortalaması= </a:t>
            </a:r>
            <a:r>
              <a:rPr lang="tr-TR" u="sng" dirty="0" smtClean="0"/>
              <a:t>500+1000+2000+4000</a:t>
            </a:r>
          </a:p>
          <a:p>
            <a:pPr>
              <a:buNone/>
            </a:pPr>
            <a:r>
              <a:rPr lang="tr-TR" dirty="0" smtClean="0"/>
              <a:t>                                                     4</a:t>
            </a:r>
          </a:p>
          <a:p>
            <a:pPr>
              <a:buNone/>
            </a:pPr>
            <a:r>
              <a:rPr lang="tr-TR" u="sng" dirty="0" smtClean="0"/>
              <a:t>4 frekansta bulunan eşiğin aritmetik ortalamasıyla.</a:t>
            </a:r>
          </a:p>
          <a:p>
            <a:pPr>
              <a:buNone/>
            </a:pPr>
            <a:r>
              <a:rPr lang="tr-TR" u="sng" dirty="0" smtClean="0"/>
              <a:t>Bazı kliniklerde 3 frekans esas alınır         500+1000+2000</a:t>
            </a:r>
          </a:p>
          <a:p>
            <a:pPr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                                               3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/>
              <a:t>Derecesine Göre</a:t>
            </a:r>
            <a:endParaRPr lang="tr-TR" sz="4000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34" y="2000240"/>
            <a:ext cx="8215370" cy="4500594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tr-TR" sz="3200" dirty="0" smtClean="0"/>
              <a:t>Konfigürasyonuna göre:</a:t>
            </a:r>
            <a:br>
              <a:rPr lang="tr-TR" sz="3200" dirty="0" smtClean="0"/>
            </a:br>
            <a:r>
              <a:rPr lang="tr-TR" sz="3200" dirty="0" smtClean="0"/>
              <a:t>İşitme kaybı eğrisinin şekline göre</a:t>
            </a:r>
            <a:endParaRPr lang="tr-TR" sz="32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tr-TR" b="1" dirty="0" err="1" smtClean="0"/>
              <a:t>Slopping</a:t>
            </a:r>
            <a:r>
              <a:rPr lang="tr-TR" b="1" dirty="0" smtClean="0"/>
              <a:t>: </a:t>
            </a:r>
            <a:r>
              <a:rPr lang="tr-TR" dirty="0" smtClean="0"/>
              <a:t>Yüksek</a:t>
            </a:r>
            <a:r>
              <a:rPr lang="tr-TR" b="1" dirty="0" smtClean="0"/>
              <a:t> </a:t>
            </a:r>
            <a:r>
              <a:rPr lang="tr-TR" dirty="0" smtClean="0"/>
              <a:t>frekanslara doğru artış gösteren</a:t>
            </a:r>
          </a:p>
          <a:p>
            <a:pPr algn="just">
              <a:lnSpc>
                <a:spcPct val="150000"/>
              </a:lnSpc>
            </a:pPr>
            <a:r>
              <a:rPr lang="tr-TR" b="1" dirty="0" smtClean="0"/>
              <a:t>Ski </a:t>
            </a:r>
            <a:r>
              <a:rPr lang="tr-TR" b="1" dirty="0" err="1" smtClean="0"/>
              <a:t>Slope</a:t>
            </a:r>
            <a:r>
              <a:rPr lang="tr-TR" b="1" dirty="0" smtClean="0"/>
              <a:t>:</a:t>
            </a:r>
            <a:r>
              <a:rPr lang="tr-TR" dirty="0" smtClean="0"/>
              <a:t>Yüksek </a:t>
            </a:r>
            <a:r>
              <a:rPr lang="tr-TR" dirty="0" err="1" smtClean="0"/>
              <a:t>frenkanslarda</a:t>
            </a:r>
            <a:r>
              <a:rPr lang="tr-TR" dirty="0" smtClean="0"/>
              <a:t> ani düşüş gösteren</a:t>
            </a:r>
          </a:p>
          <a:p>
            <a:pPr algn="just">
              <a:lnSpc>
                <a:spcPct val="150000"/>
              </a:lnSpc>
            </a:pPr>
            <a:r>
              <a:rPr lang="tr-TR" b="1" dirty="0" err="1" smtClean="0"/>
              <a:t>Rising</a:t>
            </a:r>
            <a:r>
              <a:rPr lang="tr-TR" b="1" dirty="0" smtClean="0"/>
              <a:t> </a:t>
            </a:r>
            <a:r>
              <a:rPr lang="tr-TR" dirty="0" smtClean="0"/>
              <a:t>Alçak </a:t>
            </a:r>
            <a:r>
              <a:rPr lang="tr-TR" dirty="0" err="1" smtClean="0"/>
              <a:t>frenkanslarda</a:t>
            </a:r>
            <a:r>
              <a:rPr lang="tr-TR" dirty="0" smtClean="0"/>
              <a:t> artış gösteren</a:t>
            </a:r>
          </a:p>
          <a:p>
            <a:pPr algn="just">
              <a:lnSpc>
                <a:spcPct val="150000"/>
              </a:lnSpc>
            </a:pPr>
            <a:r>
              <a:rPr lang="tr-TR" b="1" dirty="0" err="1" smtClean="0"/>
              <a:t>Flat</a:t>
            </a:r>
            <a:r>
              <a:rPr lang="tr-TR" b="1" dirty="0" smtClean="0"/>
              <a:t>: </a:t>
            </a:r>
            <a:r>
              <a:rPr lang="tr-TR" dirty="0" smtClean="0"/>
              <a:t>Düz tarzda</a:t>
            </a:r>
          </a:p>
          <a:p>
            <a:pPr algn="just">
              <a:lnSpc>
                <a:spcPct val="150000"/>
              </a:lnSpc>
            </a:pPr>
            <a:r>
              <a:rPr lang="tr-TR" b="1" dirty="0" err="1" smtClean="0"/>
              <a:t>Cooki</a:t>
            </a:r>
            <a:r>
              <a:rPr lang="tr-TR" b="1" dirty="0" smtClean="0"/>
              <a:t> Bite </a:t>
            </a:r>
            <a:r>
              <a:rPr lang="tr-TR" dirty="0" smtClean="0"/>
              <a:t>Orta frekanslarda işitme kaybı belirgindir</a:t>
            </a:r>
          </a:p>
          <a:p>
            <a:pPr algn="just">
              <a:lnSpc>
                <a:spcPct val="150000"/>
              </a:lnSpc>
            </a:pPr>
            <a:r>
              <a:rPr lang="tr-TR" b="1" dirty="0" err="1" smtClean="0"/>
              <a:t>Notched</a:t>
            </a:r>
            <a:r>
              <a:rPr lang="tr-TR" b="1" dirty="0" smtClean="0"/>
              <a:t>:</a:t>
            </a:r>
            <a:r>
              <a:rPr lang="tr-TR" dirty="0" smtClean="0"/>
              <a:t> Çentik mevcut</a:t>
            </a:r>
          </a:p>
          <a:p>
            <a:pPr algn="just">
              <a:lnSpc>
                <a:spcPct val="150000"/>
              </a:lnSpc>
            </a:pPr>
            <a:r>
              <a:rPr lang="tr-TR" b="1" dirty="0" err="1" smtClean="0"/>
              <a:t>Corner</a:t>
            </a:r>
            <a:r>
              <a:rPr lang="tr-TR" b="1" dirty="0" smtClean="0"/>
              <a:t>  </a:t>
            </a:r>
            <a:r>
              <a:rPr lang="tr-TR" dirty="0" smtClean="0"/>
              <a:t>Köşe tipi işitme kaybı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Slopping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tr-TR" dirty="0" smtClean="0"/>
              <a:t>Alçak frekanslarda işitme normal yada kayıp daha az.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Yüksek frekanslarda işitme eşikleri normal sınırın altında ve giderek artan tarzda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Yaşa bağlı işitme kaybında en sık görülen konfigürasyon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Alçak frekanslar iyi olduğu için konuşma yeteri kadar gür gelir; fakat yüksek frekans bilgisi eksik olduğu için kelimeler anlaşılmaz.</a:t>
            </a:r>
          </a:p>
          <a:p>
            <a:pPr algn="just">
              <a:lnSpc>
                <a:spcPct val="160000"/>
              </a:lnSpc>
            </a:pPr>
            <a:r>
              <a:rPr lang="tr-TR" dirty="0" smtClean="0"/>
              <a:t>Yüksek frekans işitme kaybı olan bir kişi karşısında konuşan kişinin kelimeleri ağzının içinde yuvarlandığından şikayet eder.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Slopping</a:t>
            </a:r>
            <a:endParaRPr lang="tr-TR" sz="4000" dirty="0"/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357430"/>
            <a:ext cx="6715172" cy="3929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/>
              <a:t>Ski </a:t>
            </a:r>
            <a:r>
              <a:rPr lang="tr-TR" sz="4000" dirty="0" err="1" smtClean="0"/>
              <a:t>Slope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Yüksek frekanslarda ani düşüş gösteren (&gt;20 </a:t>
            </a:r>
            <a:r>
              <a:rPr lang="tr-TR" dirty="0" err="1" smtClean="0"/>
              <a:t>dB</a:t>
            </a:r>
            <a:r>
              <a:rPr lang="tr-TR" dirty="0" smtClean="0"/>
              <a:t> )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Alçak frekans işitme normal sınırlar içinde ya da normale yankın.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Yüksek Frekanslarda ani bir düşüş mevcuttur.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İki işitme eşiği arasında 20 </a:t>
            </a:r>
            <a:r>
              <a:rPr lang="tr-TR" dirty="0" err="1" smtClean="0"/>
              <a:t>dB</a:t>
            </a:r>
            <a:r>
              <a:rPr lang="tr-TR" dirty="0" smtClean="0"/>
              <a:t>’ den fazla fark varsa ara frekans işitme eşiği de tespit edilmelidir.</a:t>
            </a:r>
            <a:endParaRPr lang="tr-T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/>
              <a:t>Ski </a:t>
            </a:r>
            <a:r>
              <a:rPr lang="tr-TR" sz="4000" dirty="0" err="1" smtClean="0"/>
              <a:t>Slope</a:t>
            </a:r>
            <a:endParaRPr lang="tr-TR" sz="4000" dirty="0"/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214554"/>
            <a:ext cx="5357850" cy="40719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/>
              <a:t>Ski </a:t>
            </a:r>
            <a:r>
              <a:rPr lang="tr-TR" sz="4000" dirty="0" err="1" smtClean="0"/>
              <a:t>Slope</a:t>
            </a:r>
            <a:endParaRPr lang="tr-TR" sz="4000" dirty="0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35163"/>
            <a:ext cx="8143932" cy="45656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Rising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Alçak frekanslarda işitme daha kötü.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Yüksek frekanslar normal ya da normale yakın sınırlar içinde.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Yüksek frekanslara doğru yükselen tarzda.</a:t>
            </a:r>
          </a:p>
          <a:p>
            <a:pPr algn="just">
              <a:lnSpc>
                <a:spcPct val="150000"/>
              </a:lnSpc>
            </a:pPr>
            <a:r>
              <a:rPr lang="tr-TR" dirty="0" err="1" smtClean="0"/>
              <a:t>Menier</a:t>
            </a:r>
            <a:r>
              <a:rPr lang="tr-TR" dirty="0" smtClean="0"/>
              <a:t> veya iletim tipi işitme kayıplarında görülür.</a:t>
            </a:r>
            <a:endParaRPr lang="tr-TR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Rising</a:t>
            </a:r>
            <a:endParaRPr lang="tr-TR" sz="4000" dirty="0"/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71678"/>
            <a:ext cx="8001056" cy="4286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Flat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Frekanslar arasında ani düşüş değişiklikleri yoktur.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Tüm frekanslarda eşikler birbirine yakındır.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En iyi ve en kötü işitme eşiği arasında 20 </a:t>
            </a:r>
            <a:r>
              <a:rPr lang="tr-TR" dirty="0" err="1" smtClean="0"/>
              <a:t>dB</a:t>
            </a:r>
            <a:r>
              <a:rPr lang="tr-TR" dirty="0" smtClean="0"/>
              <a:t>‘den daha fazla fark yoktur.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Flat</a:t>
            </a:r>
            <a:endParaRPr lang="tr-TR" sz="4000" dirty="0"/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357430"/>
            <a:ext cx="5715040" cy="38576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b">
            <a:noAutofit/>
          </a:bodyPr>
          <a:lstStyle/>
          <a:p>
            <a:pPr algn="ctr"/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 err="1" smtClean="0"/>
              <a:t>Cooki</a:t>
            </a:r>
            <a:r>
              <a:rPr lang="tr-TR" sz="4000" dirty="0" smtClean="0"/>
              <a:t>-Bite (Bisküvi Isırığı)</a:t>
            </a:r>
            <a:endParaRPr lang="tr-TR" sz="40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Alçak ve yüksek frekanslar orta frekanslara göre daha iyidir.</a:t>
            </a:r>
            <a:endParaRPr lang="tr-T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b">
            <a:noAutofit/>
          </a:bodyPr>
          <a:lstStyle/>
          <a:p>
            <a:pPr algn="ctr"/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 err="1" smtClean="0"/>
              <a:t>Cooki</a:t>
            </a:r>
            <a:r>
              <a:rPr lang="tr-TR" sz="4000" dirty="0" smtClean="0"/>
              <a:t>-Bite (Bisküvi Isırığı)</a:t>
            </a:r>
            <a:endParaRPr lang="tr-TR" sz="4000" dirty="0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071678"/>
            <a:ext cx="6643734" cy="4429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Notched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İşitme eşikleri alçak frekanslarda normal yada normale yakın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Özellikle 4000Hz’de en  fazla düşüşün görüldüğü çentik şeklinde bir konfigürasyonu vardır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Gürültü frekansına bağlı olarak bazen çentik 3000Hz’de olabilir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Gürültüye bağlı işitme kayıplarında çok sık görülür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Gürültüye maruz kalma devam ederse diğer frekanslar eklenerek işitme kaybı daha da artar.</a:t>
            </a:r>
            <a:endParaRPr lang="tr-T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Notched</a:t>
            </a:r>
            <a:endParaRPr lang="tr-TR" sz="4000" dirty="0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285992"/>
            <a:ext cx="5357850" cy="37862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Corner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Sadece alçak frekanslarda ölçülebilir işitme mevcuttur.</a:t>
            </a:r>
          </a:p>
          <a:p>
            <a:pPr algn="just">
              <a:lnSpc>
                <a:spcPct val="150000"/>
              </a:lnSpc>
            </a:pPr>
            <a:r>
              <a:rPr lang="tr-TR" b="1" dirty="0" err="1" smtClean="0"/>
              <a:t>Rezidüel</a:t>
            </a:r>
            <a:r>
              <a:rPr lang="tr-TR" b="1" dirty="0" smtClean="0"/>
              <a:t> işitme</a:t>
            </a:r>
            <a:r>
              <a:rPr lang="tr-TR" dirty="0" smtClean="0"/>
              <a:t>: İşitme kaybından sonra geride kalan var olan işitme miktarı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Corner</a:t>
            </a:r>
            <a:endParaRPr lang="tr-TR" sz="4000" dirty="0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71678"/>
            <a:ext cx="8001056" cy="43577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b="1" dirty="0" smtClean="0"/>
              <a:t>İşitme Kaybı Tipine Göre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b="1" dirty="0" smtClean="0"/>
              <a:t>İLETİM TİPİ İŞİTME TİPİ İŞİTME KAYBI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DIŞ KULAK VE/VEYA ORTA KULAK </a:t>
            </a:r>
          </a:p>
          <a:p>
            <a:pPr algn="just">
              <a:lnSpc>
                <a:spcPct val="150000"/>
              </a:lnSpc>
            </a:pPr>
            <a:r>
              <a:rPr lang="tr-TR" b="1" dirty="0" smtClean="0"/>
              <a:t>SENSORİNÖRAL İŞİTME KAYBI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İÇ KULAK VE/VEYA İŞİTME SINIRI </a:t>
            </a:r>
          </a:p>
          <a:p>
            <a:pPr algn="just">
              <a:lnSpc>
                <a:spcPct val="150000"/>
              </a:lnSpc>
            </a:pPr>
            <a:r>
              <a:rPr lang="tr-TR" b="1" dirty="0" smtClean="0"/>
              <a:t>MİKST TİP İŞİTME KAYBI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İÇ KULAK, İŞİTME </a:t>
            </a:r>
            <a:r>
              <a:rPr lang="tr-TR" dirty="0" err="1" smtClean="0"/>
              <a:t>SİNiRi</a:t>
            </a:r>
            <a:r>
              <a:rPr lang="tr-TR" dirty="0" smtClean="0"/>
              <a:t> VE DIŞ, ORTA KULAK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b="1" dirty="0" smtClean="0"/>
              <a:t>İşitme Kaybı Tipine Göre</a:t>
            </a:r>
            <a:endParaRPr lang="tr-TR" sz="4000" dirty="0"/>
          </a:p>
        </p:txBody>
      </p:sp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8072494" cy="43577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tr-TR" sz="3200" b="1" dirty="0" smtClean="0"/>
              <a:t>Normal işitme:</a:t>
            </a:r>
            <a:r>
              <a:rPr lang="tr-TR" sz="3200" dirty="0" smtClean="0"/>
              <a:t> </a:t>
            </a:r>
            <a:br>
              <a:rPr lang="tr-TR" sz="3200" dirty="0" smtClean="0"/>
            </a:br>
            <a:r>
              <a:rPr lang="tr-TR" sz="3200" dirty="0" smtClean="0"/>
              <a:t>Tüm işitme eşikleri 20 </a:t>
            </a:r>
            <a:r>
              <a:rPr lang="tr-TR" sz="3200" dirty="0" err="1" smtClean="0"/>
              <a:t>dB</a:t>
            </a:r>
            <a:r>
              <a:rPr lang="tr-TR" sz="3200" dirty="0" smtClean="0"/>
              <a:t> ya da daha iyidir.</a:t>
            </a:r>
            <a:endParaRPr lang="tr-TR" sz="3200" b="1" dirty="0"/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35163"/>
            <a:ext cx="8286808" cy="4389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/>
              <a:t>İletim Tipi İK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Kemik yolu işitme eşikleri normal sınırlar içinde iç kulak normal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Hava yolu işitme eşikleri 20 </a:t>
            </a:r>
            <a:r>
              <a:rPr lang="tr-TR" dirty="0" err="1" smtClean="0"/>
              <a:t>dB</a:t>
            </a:r>
            <a:r>
              <a:rPr lang="tr-TR" dirty="0" smtClean="0"/>
              <a:t>’ in altında iletim mekanizmasında problem vardır.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Hava-kemik aralığı mevcuttur.</a:t>
            </a:r>
            <a:r>
              <a:rPr lang="tr-TR" b="1" dirty="0" smtClean="0"/>
              <a:t>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b="1" dirty="0" smtClean="0"/>
              <a:t>Hava-Kemik Aralığı:</a:t>
            </a:r>
            <a:r>
              <a:rPr lang="tr-TR" dirty="0" smtClean="0"/>
              <a:t> Aynı kulakta hava-kemik yolu işitme eşikleri arasındaki fark  vardır.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Hava-kemik yolu işitme eşikleri </a:t>
            </a:r>
            <a:r>
              <a:rPr lang="tr-TR" smtClean="0"/>
              <a:t>arasında 10 </a:t>
            </a:r>
            <a:r>
              <a:rPr lang="tr-TR" dirty="0" err="1" smtClean="0"/>
              <a:t>dB</a:t>
            </a:r>
            <a:r>
              <a:rPr lang="tr-TR" dirty="0" smtClean="0"/>
              <a:t> veya daha fazla aralık var.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dirty="0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/>
              <a:t>İletim Tipi İK</a:t>
            </a:r>
            <a:endParaRPr lang="tr-TR" sz="4000" dirty="0"/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285993"/>
            <a:ext cx="6357982" cy="37862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smtClean="0"/>
              <a:t>İletim Tipi İK</a:t>
            </a:r>
            <a:endParaRPr lang="tr-TR" sz="4000" dirty="0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821537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Sensörinöral</a:t>
            </a:r>
            <a:r>
              <a:rPr lang="tr-TR" sz="4000" dirty="0" smtClean="0"/>
              <a:t> İşitme Kaybı 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Kemik yolu işitme eşikleri 20 </a:t>
            </a:r>
            <a:r>
              <a:rPr lang="tr-TR" dirty="0" err="1" smtClean="0"/>
              <a:t>dB</a:t>
            </a:r>
            <a:r>
              <a:rPr lang="tr-TR" dirty="0" smtClean="0"/>
              <a:t> ‘ in altında iç kulak normal değil.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Hava yolu işitme eşikleri 20 </a:t>
            </a:r>
            <a:r>
              <a:rPr lang="tr-TR" dirty="0" err="1" smtClean="0"/>
              <a:t>dB</a:t>
            </a:r>
            <a:r>
              <a:rPr lang="tr-TR" dirty="0" smtClean="0"/>
              <a:t>’ in altındadır.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Hava-kemik aralığı yok.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Hava yolu ve kemik yolu işitme eşikleri çakıştıktır.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Sensörinöral</a:t>
            </a:r>
            <a:r>
              <a:rPr lang="tr-TR" sz="4000" dirty="0" smtClean="0"/>
              <a:t> İK</a:t>
            </a:r>
            <a:endParaRPr lang="tr-TR" sz="4000" dirty="0"/>
          </a:p>
        </p:txBody>
      </p:sp>
      <p:pic>
        <p:nvPicPr>
          <p:cNvPr id="49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71678"/>
            <a:ext cx="8001056" cy="40005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Sensörinöral</a:t>
            </a:r>
            <a:r>
              <a:rPr lang="tr-TR" sz="4000" dirty="0" smtClean="0"/>
              <a:t> İK</a:t>
            </a:r>
            <a:endParaRPr lang="tr-TR" sz="4000" dirty="0"/>
          </a:p>
        </p:txBody>
      </p:sp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357430"/>
            <a:ext cx="8001056" cy="4000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Mikst</a:t>
            </a:r>
            <a:r>
              <a:rPr lang="tr-TR" sz="4000" dirty="0" smtClean="0"/>
              <a:t> Tip İşitme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Hava yolu işitme eşikleri 20 d B ‘ in altında (iç kulakta problem)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Kemik yolu işitme eşikleri 20 </a:t>
            </a:r>
            <a:r>
              <a:rPr lang="tr-TR" dirty="0" err="1" smtClean="0"/>
              <a:t>dB</a:t>
            </a:r>
            <a:r>
              <a:rPr lang="tr-TR" dirty="0" smtClean="0"/>
              <a:t>’ in altında (iletim mekanizmasında problem)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Hava-kemik 10 </a:t>
            </a:r>
            <a:r>
              <a:rPr lang="tr-TR" dirty="0" err="1" smtClean="0"/>
              <a:t>dB</a:t>
            </a:r>
            <a:r>
              <a:rPr lang="tr-TR" dirty="0" smtClean="0"/>
              <a:t> veya daha fazladır.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Kemik yolu işitme eşikleri hava yolu işitme eşiklerinden daha iyidir.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Mikst</a:t>
            </a:r>
            <a:r>
              <a:rPr lang="tr-TR" sz="4000" dirty="0" smtClean="0"/>
              <a:t> Tip İşitme</a:t>
            </a:r>
            <a:endParaRPr lang="tr-TR" sz="4000" dirty="0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3116"/>
            <a:ext cx="8072494" cy="4000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Mikst</a:t>
            </a:r>
            <a:r>
              <a:rPr lang="tr-TR" sz="4000" dirty="0" smtClean="0"/>
              <a:t> Tip İşitme</a:t>
            </a:r>
            <a:endParaRPr lang="tr-TR" sz="4000" dirty="0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35163"/>
            <a:ext cx="8286808" cy="4389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4000" dirty="0" err="1" smtClean="0"/>
              <a:t>Mikst</a:t>
            </a:r>
            <a:r>
              <a:rPr lang="tr-TR" sz="4000" dirty="0" smtClean="0"/>
              <a:t> Tip İşitme</a:t>
            </a:r>
            <a:endParaRPr lang="tr-TR" sz="4000" dirty="0"/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14554"/>
            <a:ext cx="8143932" cy="40719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1196</TotalTime>
  <Words>1530</Words>
  <Application>Microsoft Office PowerPoint</Application>
  <PresentationFormat>Ekran Gösterisi (4:3)</PresentationFormat>
  <Paragraphs>219</Paragraphs>
  <Slides>68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2</vt:i4>
      </vt:variant>
      <vt:variant>
        <vt:lpstr>Slayt Başlıkları</vt:lpstr>
      </vt:variant>
      <vt:variant>
        <vt:i4>68</vt:i4>
      </vt:variant>
    </vt:vector>
  </HeadingPairs>
  <TitlesOfParts>
    <vt:vector size="71" baseType="lpstr">
      <vt:lpstr>Akış</vt:lpstr>
      <vt:lpstr>Chart</vt:lpstr>
      <vt:lpstr>Bit Eşlem Resmi</vt:lpstr>
      <vt:lpstr>Odyogram Yorumlama</vt:lpstr>
      <vt:lpstr>Odyogram Yorumlama</vt:lpstr>
      <vt:lpstr>Odyogram </vt:lpstr>
      <vt:lpstr>Tarihçesi </vt:lpstr>
      <vt:lpstr>Tarihçesi </vt:lpstr>
      <vt:lpstr>Tarihçesi </vt:lpstr>
      <vt:lpstr>Tarihçesi </vt:lpstr>
      <vt:lpstr>Tarihçesi </vt:lpstr>
      <vt:lpstr>Tarihçesi </vt:lpstr>
      <vt:lpstr>Tarihçesi </vt:lpstr>
      <vt:lpstr>Tarihçesi </vt:lpstr>
      <vt:lpstr>Tarihçesi </vt:lpstr>
      <vt:lpstr>Tarihçesi </vt:lpstr>
      <vt:lpstr>Tarihçesi </vt:lpstr>
      <vt:lpstr>Tarihçesi </vt:lpstr>
      <vt:lpstr>Tarihçesi </vt:lpstr>
      <vt:lpstr>Odyogram Standartları</vt:lpstr>
      <vt:lpstr>Odyogram Standartları</vt:lpstr>
      <vt:lpstr>Yeni bir odyogram formu hazırlarken</vt:lpstr>
      <vt:lpstr>PowerPoint Sunusu</vt:lpstr>
      <vt:lpstr>Odyogram </vt:lpstr>
      <vt:lpstr>Odyogram Kayıtları</vt:lpstr>
      <vt:lpstr>Referans İşitme Eşikleri Seviyesi</vt:lpstr>
      <vt:lpstr>Odyometrik Sıfır Ref ANSI S3.6 1996, TDH-39 earphones)</vt:lpstr>
      <vt:lpstr>Odyogram Grafiği Yatay ve Dikey eksenler</vt:lpstr>
      <vt:lpstr>Hastadan elde edilen işitme ölçüm sonuçlarının bir grafik halinde gösterilmesine “odyogram” denir.</vt:lpstr>
      <vt:lpstr>Odyogram Tipleri</vt:lpstr>
      <vt:lpstr>Seri Odyogram</vt:lpstr>
      <vt:lpstr>Seri Odyogram</vt:lpstr>
      <vt:lpstr>Grafik Odyogramda Kullanılan Semboller</vt:lpstr>
      <vt:lpstr>Grafik Odyogramda Kullanılan Semboller</vt:lpstr>
      <vt:lpstr>Self-recording Audiogram</vt:lpstr>
      <vt:lpstr>Self-recording Audiogram</vt:lpstr>
      <vt:lpstr>Self-recording Audiogram</vt:lpstr>
      <vt:lpstr>İşitme Kaybı Derecesi</vt:lpstr>
      <vt:lpstr>Konuşma Muzu</vt:lpstr>
      <vt:lpstr>Konuşma Muzu</vt:lpstr>
      <vt:lpstr>Derecesine Göre</vt:lpstr>
      <vt:lpstr>Derecesine Göre</vt:lpstr>
      <vt:lpstr>Konfigürasyonuna göre: İşitme kaybı eğrisinin şekline göre</vt:lpstr>
      <vt:lpstr>Slopping</vt:lpstr>
      <vt:lpstr>Slopping</vt:lpstr>
      <vt:lpstr>Ski Slope</vt:lpstr>
      <vt:lpstr>Ski Slope</vt:lpstr>
      <vt:lpstr>Ski Slope</vt:lpstr>
      <vt:lpstr>Rising</vt:lpstr>
      <vt:lpstr>Rising</vt:lpstr>
      <vt:lpstr>Flat</vt:lpstr>
      <vt:lpstr>Flat</vt:lpstr>
      <vt:lpstr> Cooki-Bite (Bisküvi Isırığı)</vt:lpstr>
      <vt:lpstr> Cooki-Bite (Bisküvi Isırığı)</vt:lpstr>
      <vt:lpstr>Notched</vt:lpstr>
      <vt:lpstr>Notched</vt:lpstr>
      <vt:lpstr>Corner</vt:lpstr>
      <vt:lpstr>Corner</vt:lpstr>
      <vt:lpstr>İşitme Kaybı Tipine Göre</vt:lpstr>
      <vt:lpstr>İşitme Kaybı Tipine Göre</vt:lpstr>
      <vt:lpstr>Normal işitme:  Tüm işitme eşikleri 20 dB ya da daha iyidir.</vt:lpstr>
      <vt:lpstr>İletim Tipi İK</vt:lpstr>
      <vt:lpstr>İletim Tipi İK</vt:lpstr>
      <vt:lpstr>İletim Tipi İK</vt:lpstr>
      <vt:lpstr>Sensörinöral İşitme Kaybı </vt:lpstr>
      <vt:lpstr>Sensörinöral İK</vt:lpstr>
      <vt:lpstr>Sensörinöral İK</vt:lpstr>
      <vt:lpstr>Mikst Tip İşitme</vt:lpstr>
      <vt:lpstr>Mikst Tip İşitme</vt:lpstr>
      <vt:lpstr>Mikst Tip İşitme</vt:lpstr>
      <vt:lpstr>Mikst Tip İşitme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Odyogram Yorumlama</dc:title>
  <dc:creator>hp</dc:creator>
  <cp:lastModifiedBy>Ramazan Bayram KARAKAYA</cp:lastModifiedBy>
  <cp:revision>150</cp:revision>
  <dcterms:created xsi:type="dcterms:W3CDTF">2014-03-12T08:16:20Z</dcterms:created>
  <dcterms:modified xsi:type="dcterms:W3CDTF">2015-11-30T13:42:29Z</dcterms:modified>
</cp:coreProperties>
</file>