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58" r:id="rId2"/>
    <p:sldId id="526" r:id="rId3"/>
    <p:sldId id="527" r:id="rId4"/>
    <p:sldId id="528" r:id="rId5"/>
    <p:sldId id="529" r:id="rId6"/>
    <p:sldId id="530" r:id="rId7"/>
    <p:sldId id="531" r:id="rId8"/>
    <p:sldId id="532" r:id="rId9"/>
    <p:sldId id="533" r:id="rId10"/>
    <p:sldId id="534" r:id="rId11"/>
    <p:sldId id="535" r:id="rId12"/>
    <p:sldId id="536" r:id="rId13"/>
    <p:sldId id="525" r:id="rId1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3" userDrawn="1">
          <p15:clr>
            <a:srgbClr val="A4A3A4"/>
          </p15:clr>
        </p15:guide>
        <p15:guide id="2" pos="5654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uSina" initials="A" lastIdx="0" clrIdx="0">
    <p:extLst/>
  </p:cmAuthor>
  <p:cmAuthor id="2" name="UZEM - Part 1" initials="U-P1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6A085"/>
    <a:srgbClr val="2980B9"/>
    <a:srgbClr val="98CCFE"/>
    <a:srgbClr val="74B5E0"/>
    <a:srgbClr val="1F608B"/>
    <a:srgbClr val="50B8A4"/>
    <a:srgbClr val="FFFFFF"/>
    <a:srgbClr val="222A35"/>
    <a:srgbClr val="F39C12"/>
    <a:srgbClr val="F8C4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226" autoAdjust="0"/>
    <p:restoredTop sz="96305" autoAdjust="0"/>
  </p:normalViewPr>
  <p:slideViewPr>
    <p:cSldViewPr snapToGrid="0">
      <p:cViewPr>
        <p:scale>
          <a:sx n="78" d="100"/>
          <a:sy n="78" d="100"/>
        </p:scale>
        <p:origin x="-522" y="234"/>
      </p:cViewPr>
      <p:guideLst>
        <p:guide orient="horz" pos="2183"/>
        <p:guide pos="5654"/>
      </p:guideLst>
    </p:cSldViewPr>
  </p:slideViewPr>
  <p:outlineViewPr>
    <p:cViewPr>
      <p:scale>
        <a:sx n="33" d="100"/>
        <a:sy n="33" d="100"/>
      </p:scale>
      <p:origin x="0" y="-391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-924"/>
    </p:cViewPr>
  </p:sorterViewPr>
  <p:notesViewPr>
    <p:cSldViewPr snapToGrid="0">
      <p:cViewPr varScale="1">
        <p:scale>
          <a:sx n="53" d="100"/>
          <a:sy n="53" d="100"/>
        </p:scale>
        <p:origin x="1800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E71F5-2935-4BFA-B369-9FA3FAF5566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695029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D06E5-932C-4F36-8614-8789767FBCD2}" type="datetimeFigureOut">
              <a:rPr lang="id-ID" smtClean="0"/>
              <a:pPr/>
              <a:t>05/10/2018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38DD1-33AA-4996-977A-42B26A155BB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305931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riş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05707" y="382030"/>
            <a:ext cx="2780586" cy="196905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71950" y="2398713"/>
            <a:ext cx="3848100" cy="1309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Straight Connector 14"/>
          <p:cNvCxnSpPr/>
          <p:nvPr userDrawn="1"/>
        </p:nvCxnSpPr>
        <p:spPr>
          <a:xfrm>
            <a:off x="6096000" y="4578875"/>
            <a:ext cx="0" cy="227912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Yer Tutucusu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10000"/>
            <a:ext cx="12192000" cy="4953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ünite adı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997948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7968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alt başlıkları - üçl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4" name="Straight Connector 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117"/>
          <p:cNvSpPr>
            <a:spLocks noChangeArrowheads="1"/>
          </p:cNvSpPr>
          <p:nvPr userDrawn="1"/>
        </p:nvSpPr>
        <p:spPr bwMode="auto">
          <a:xfrm>
            <a:off x="6062068" y="3004481"/>
            <a:ext cx="68001" cy="86500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tr-TR" sz="1800"/>
          </a:p>
        </p:txBody>
      </p:sp>
      <p:sp>
        <p:nvSpPr>
          <p:cNvPr id="57" name="Rectangle 121"/>
          <p:cNvSpPr>
            <a:spLocks noChangeArrowheads="1"/>
          </p:cNvSpPr>
          <p:nvPr userDrawn="1"/>
        </p:nvSpPr>
        <p:spPr bwMode="auto">
          <a:xfrm>
            <a:off x="6062663" y="4229502"/>
            <a:ext cx="67406" cy="9965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sp>
        <p:nvSpPr>
          <p:cNvPr id="58" name="TextBox 50"/>
          <p:cNvSpPr txBox="1"/>
          <p:nvPr userDrawn="1"/>
        </p:nvSpPr>
        <p:spPr>
          <a:xfrm>
            <a:off x="5459449" y="1298373"/>
            <a:ext cx="12731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ünite</a:t>
            </a:r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tr-TR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başlıkları</a:t>
            </a:r>
            <a:endParaRPr lang="en-US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60" name="Group 1"/>
          <p:cNvGrpSpPr>
            <a:grpSpLocks/>
          </p:cNvGrpSpPr>
          <p:nvPr userDrawn="1"/>
        </p:nvGrpSpPr>
        <p:grpSpPr bwMode="auto">
          <a:xfrm>
            <a:off x="6010274" y="1715129"/>
            <a:ext cx="171589" cy="980186"/>
            <a:chOff x="6010488" y="2172698"/>
            <a:chExt cx="171376" cy="1201650"/>
          </a:xfrm>
        </p:grpSpPr>
        <p:sp>
          <p:nvSpPr>
            <p:cNvPr id="61" name="Oval 6"/>
            <p:cNvSpPr>
              <a:spLocks noChangeArrowheads="1"/>
            </p:cNvSpPr>
            <p:nvPr/>
          </p:nvSpPr>
          <p:spPr bwMode="auto">
            <a:xfrm>
              <a:off x="6010488" y="217269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/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6062218" y="2330348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/>
            </a:p>
          </p:txBody>
        </p:sp>
      </p:grpSp>
      <p:grpSp>
        <p:nvGrpSpPr>
          <p:cNvPr id="63" name="Group 10"/>
          <p:cNvGrpSpPr/>
          <p:nvPr userDrawn="1"/>
        </p:nvGrpSpPr>
        <p:grpSpPr>
          <a:xfrm>
            <a:off x="5928113" y="2685867"/>
            <a:ext cx="354012" cy="352956"/>
            <a:chOff x="5918994" y="3280833"/>
            <a:chExt cx="354012" cy="352956"/>
          </a:xfrm>
          <a:solidFill>
            <a:schemeClr val="accent1"/>
          </a:solidFill>
        </p:grpSpPr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66" name="Group 118"/>
          <p:cNvGrpSpPr/>
          <p:nvPr userDrawn="1"/>
        </p:nvGrpSpPr>
        <p:grpSpPr>
          <a:xfrm>
            <a:off x="5937724" y="3869483"/>
            <a:ext cx="354012" cy="352956"/>
            <a:chOff x="5918994" y="3280833"/>
            <a:chExt cx="354012" cy="352956"/>
          </a:xfrm>
          <a:solidFill>
            <a:schemeClr val="accent2"/>
          </a:solidFill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8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69" name="Straight Connector 12"/>
          <p:cNvCxnSpPr/>
          <p:nvPr userDrawn="1"/>
        </p:nvCxnSpPr>
        <p:spPr>
          <a:xfrm>
            <a:off x="6487097" y="2786583"/>
            <a:ext cx="347004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122"/>
          <p:cNvCxnSpPr/>
          <p:nvPr userDrawn="1"/>
        </p:nvCxnSpPr>
        <p:spPr>
          <a:xfrm>
            <a:off x="2069462" y="4004689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Metin Yer Tutucusu 74"/>
          <p:cNvSpPr>
            <a:spLocks noGrp="1"/>
          </p:cNvSpPr>
          <p:nvPr>
            <p:ph type="body" sz="quarter" idx="10" hasCustomPrompt="1"/>
          </p:nvPr>
        </p:nvSpPr>
        <p:spPr>
          <a:xfrm>
            <a:off x="-123825" y="390525"/>
            <a:ext cx="12315825" cy="590550"/>
          </a:xfrm>
        </p:spPr>
        <p:txBody>
          <a:bodyPr>
            <a:noAutofit/>
          </a:bodyPr>
          <a:lstStyle>
            <a:lvl1pPr marL="0" indent="0" algn="ctr">
              <a:buNone/>
              <a:defRPr sz="30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ctr">
              <a:defRPr sz="2000">
                <a:latin typeface="Arial Narrow" panose="020B0606020202030204" pitchFamily="34" charset="0"/>
              </a:defRPr>
            </a:lvl2pPr>
            <a:lvl3pPr algn="ctr">
              <a:defRPr sz="2000">
                <a:latin typeface="Arial Narrow" panose="020B0606020202030204" pitchFamily="34" charset="0"/>
              </a:defRPr>
            </a:lvl3pPr>
            <a:lvl4pPr algn="ctr">
              <a:defRPr sz="2000">
                <a:latin typeface="Arial Narrow" panose="020B0606020202030204" pitchFamily="34" charset="0"/>
              </a:defRPr>
            </a:lvl4pPr>
            <a:lvl5pPr algn="ctr">
              <a:defRPr sz="20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tr-TR" dirty="0" smtClean="0"/>
              <a:t>ünite adı </a:t>
            </a:r>
            <a:endParaRPr lang="tr-TR" dirty="0"/>
          </a:p>
        </p:txBody>
      </p:sp>
      <p:sp>
        <p:nvSpPr>
          <p:cNvPr id="7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7155543" y="3181220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79" name="Metin Yer Tutucusu 78"/>
          <p:cNvSpPr>
            <a:spLocks noGrp="1"/>
          </p:cNvSpPr>
          <p:nvPr>
            <p:ph type="body" sz="quarter" idx="12"/>
          </p:nvPr>
        </p:nvSpPr>
        <p:spPr>
          <a:xfrm>
            <a:off x="1264277" y="4409168"/>
            <a:ext cx="3609975" cy="1390650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80" name="Resim 7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6264" y="2597646"/>
            <a:ext cx="432000" cy="432000"/>
          </a:xfrm>
          <a:prstGeom prst="rect">
            <a:avLst/>
          </a:prstGeom>
        </p:spPr>
      </p:pic>
      <p:pic>
        <p:nvPicPr>
          <p:cNvPr id="81" name="Resim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0735" y="3864023"/>
            <a:ext cx="432000" cy="432000"/>
          </a:xfrm>
          <a:prstGeom prst="rect">
            <a:avLst/>
          </a:prstGeom>
        </p:spPr>
      </p:pic>
      <p:grpSp>
        <p:nvGrpSpPr>
          <p:cNvPr id="31" name="Group 13"/>
          <p:cNvGrpSpPr/>
          <p:nvPr userDrawn="1"/>
        </p:nvGrpSpPr>
        <p:grpSpPr>
          <a:xfrm>
            <a:off x="5928604" y="5208398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8734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ünite alt başlıkları - 4lüi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4" name="Straight Connector 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117"/>
          <p:cNvSpPr>
            <a:spLocks noChangeArrowheads="1"/>
          </p:cNvSpPr>
          <p:nvPr userDrawn="1"/>
        </p:nvSpPr>
        <p:spPr bwMode="auto">
          <a:xfrm>
            <a:off x="6071272" y="2859917"/>
            <a:ext cx="73824" cy="674654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tr-TR" sz="1800"/>
          </a:p>
        </p:txBody>
      </p:sp>
      <p:sp>
        <p:nvSpPr>
          <p:cNvPr id="57" name="Rectangle 121"/>
          <p:cNvSpPr>
            <a:spLocks noChangeArrowheads="1"/>
          </p:cNvSpPr>
          <p:nvPr userDrawn="1"/>
        </p:nvSpPr>
        <p:spPr bwMode="auto">
          <a:xfrm>
            <a:off x="6071271" y="3860149"/>
            <a:ext cx="73824" cy="7674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sp>
        <p:nvSpPr>
          <p:cNvPr id="58" name="TextBox 50"/>
          <p:cNvSpPr txBox="1"/>
          <p:nvPr userDrawn="1"/>
        </p:nvSpPr>
        <p:spPr>
          <a:xfrm>
            <a:off x="5459449" y="1298373"/>
            <a:ext cx="12731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ünite</a:t>
            </a:r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tr-TR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başlıkları</a:t>
            </a:r>
            <a:endParaRPr lang="en-US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60" name="Group 1"/>
          <p:cNvGrpSpPr>
            <a:grpSpLocks/>
          </p:cNvGrpSpPr>
          <p:nvPr userDrawn="1"/>
        </p:nvGrpSpPr>
        <p:grpSpPr bwMode="auto">
          <a:xfrm>
            <a:off x="6010274" y="1715129"/>
            <a:ext cx="202078" cy="830837"/>
            <a:chOff x="6010488" y="2172698"/>
            <a:chExt cx="171376" cy="1201650"/>
          </a:xfrm>
        </p:grpSpPr>
        <p:sp>
          <p:nvSpPr>
            <p:cNvPr id="61" name="Oval 6"/>
            <p:cNvSpPr>
              <a:spLocks noChangeArrowheads="1"/>
            </p:cNvSpPr>
            <p:nvPr/>
          </p:nvSpPr>
          <p:spPr bwMode="auto">
            <a:xfrm>
              <a:off x="6010488" y="217269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/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6062218" y="2330348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/>
            </a:p>
          </p:txBody>
        </p:sp>
      </p:grpSp>
      <p:grpSp>
        <p:nvGrpSpPr>
          <p:cNvPr id="63" name="Group 10"/>
          <p:cNvGrpSpPr/>
          <p:nvPr userDrawn="1"/>
        </p:nvGrpSpPr>
        <p:grpSpPr>
          <a:xfrm>
            <a:off x="5934089" y="2507739"/>
            <a:ext cx="354012" cy="352956"/>
            <a:chOff x="5918994" y="3280833"/>
            <a:chExt cx="354012" cy="352956"/>
          </a:xfrm>
          <a:solidFill>
            <a:schemeClr val="accent1"/>
          </a:solidFill>
        </p:grpSpPr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66" name="Group 118"/>
          <p:cNvGrpSpPr/>
          <p:nvPr userDrawn="1"/>
        </p:nvGrpSpPr>
        <p:grpSpPr>
          <a:xfrm>
            <a:off x="5934090" y="3525071"/>
            <a:ext cx="354012" cy="352956"/>
            <a:chOff x="5918994" y="3280833"/>
            <a:chExt cx="354012" cy="352956"/>
          </a:xfrm>
          <a:solidFill>
            <a:schemeClr val="accent2"/>
          </a:solidFill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8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69" name="Straight Connector 12"/>
          <p:cNvCxnSpPr/>
          <p:nvPr userDrawn="1"/>
        </p:nvCxnSpPr>
        <p:spPr>
          <a:xfrm>
            <a:off x="6303494" y="2801827"/>
            <a:ext cx="347004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122"/>
          <p:cNvCxnSpPr/>
          <p:nvPr userDrawn="1"/>
        </p:nvCxnSpPr>
        <p:spPr>
          <a:xfrm>
            <a:off x="2228279" y="3525071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Metin Yer Tutucusu 74"/>
          <p:cNvSpPr>
            <a:spLocks noGrp="1"/>
          </p:cNvSpPr>
          <p:nvPr>
            <p:ph type="body" sz="quarter" idx="10" hasCustomPrompt="1"/>
          </p:nvPr>
        </p:nvSpPr>
        <p:spPr>
          <a:xfrm>
            <a:off x="-123825" y="390525"/>
            <a:ext cx="12315825" cy="590550"/>
          </a:xfrm>
        </p:spPr>
        <p:txBody>
          <a:bodyPr>
            <a:noAutofit/>
          </a:bodyPr>
          <a:lstStyle>
            <a:lvl1pPr marL="0" indent="0" algn="ctr">
              <a:buNone/>
              <a:defRPr sz="30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ctr">
              <a:defRPr sz="2000">
                <a:latin typeface="Arial Narrow" panose="020B0606020202030204" pitchFamily="34" charset="0"/>
              </a:defRPr>
            </a:lvl2pPr>
            <a:lvl3pPr algn="ctr">
              <a:defRPr sz="2000">
                <a:latin typeface="Arial Narrow" panose="020B0606020202030204" pitchFamily="34" charset="0"/>
              </a:defRPr>
            </a:lvl3pPr>
            <a:lvl4pPr algn="ctr">
              <a:defRPr sz="2000">
                <a:latin typeface="Arial Narrow" panose="020B0606020202030204" pitchFamily="34" charset="0"/>
              </a:defRPr>
            </a:lvl4pPr>
            <a:lvl5pPr algn="ctr">
              <a:defRPr sz="20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tr-TR" dirty="0" smtClean="0"/>
              <a:t>ünite adı </a:t>
            </a:r>
            <a:endParaRPr lang="tr-TR" dirty="0"/>
          </a:p>
        </p:txBody>
      </p:sp>
      <p:sp>
        <p:nvSpPr>
          <p:cNvPr id="7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8161676" y="3128456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79" name="Metin Yer Tutucusu 78"/>
          <p:cNvSpPr>
            <a:spLocks noGrp="1"/>
          </p:cNvSpPr>
          <p:nvPr>
            <p:ph type="body" sz="quarter" idx="12"/>
          </p:nvPr>
        </p:nvSpPr>
        <p:spPr>
          <a:xfrm>
            <a:off x="1019563" y="3870600"/>
            <a:ext cx="3609975" cy="540588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80" name="Resim 7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19039" y="2610731"/>
            <a:ext cx="432000" cy="432000"/>
          </a:xfrm>
          <a:prstGeom prst="rect">
            <a:avLst/>
          </a:prstGeom>
        </p:spPr>
      </p:pic>
      <p:pic>
        <p:nvPicPr>
          <p:cNvPr id="81" name="Resim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3272" y="3333176"/>
            <a:ext cx="432000" cy="432000"/>
          </a:xfrm>
          <a:prstGeom prst="rect">
            <a:avLst/>
          </a:prstGeom>
        </p:spPr>
      </p:pic>
      <p:grpSp>
        <p:nvGrpSpPr>
          <p:cNvPr id="31" name="Group 13"/>
          <p:cNvGrpSpPr/>
          <p:nvPr userDrawn="1"/>
        </p:nvGrpSpPr>
        <p:grpSpPr>
          <a:xfrm>
            <a:off x="5949482" y="4627622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34" name="Straight Connector 33"/>
          <p:cNvCxnSpPr/>
          <p:nvPr userDrawn="1"/>
        </p:nvCxnSpPr>
        <p:spPr>
          <a:xfrm>
            <a:off x="6402388" y="4770438"/>
            <a:ext cx="351665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Resim 3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1953" y="4554438"/>
            <a:ext cx="432000" cy="432000"/>
          </a:xfrm>
          <a:prstGeom prst="rect">
            <a:avLst/>
          </a:prstGeom>
        </p:spPr>
      </p:pic>
      <p:sp>
        <p:nvSpPr>
          <p:cNvPr id="36" name="Metin Yer Tutucusu 76"/>
          <p:cNvSpPr>
            <a:spLocks noGrp="1"/>
          </p:cNvSpPr>
          <p:nvPr>
            <p:ph type="body" sz="quarter" idx="13"/>
          </p:nvPr>
        </p:nvSpPr>
        <p:spPr>
          <a:xfrm>
            <a:off x="8161676" y="5190112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8" name="Rectangle 17"/>
          <p:cNvSpPr>
            <a:spLocks noChangeArrowheads="1"/>
          </p:cNvSpPr>
          <p:nvPr userDrawn="1"/>
        </p:nvSpPr>
        <p:spPr bwMode="auto">
          <a:xfrm>
            <a:off x="6071271" y="4973638"/>
            <a:ext cx="73823" cy="7565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grpSp>
        <p:nvGrpSpPr>
          <p:cNvPr id="39" name="Group 18"/>
          <p:cNvGrpSpPr/>
          <p:nvPr userDrawn="1"/>
        </p:nvGrpSpPr>
        <p:grpSpPr>
          <a:xfrm>
            <a:off x="5949482" y="5730173"/>
            <a:ext cx="354012" cy="352956"/>
            <a:chOff x="5918994" y="3280833"/>
            <a:chExt cx="354012" cy="352956"/>
          </a:xfrm>
          <a:solidFill>
            <a:schemeClr val="accent5"/>
          </a:solidFill>
        </p:grpSpPr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42" name="Straight Connector 122"/>
          <p:cNvCxnSpPr/>
          <p:nvPr userDrawn="1"/>
        </p:nvCxnSpPr>
        <p:spPr>
          <a:xfrm>
            <a:off x="2228279" y="5655249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etin Yer Tutucusu 78"/>
          <p:cNvSpPr>
            <a:spLocks noGrp="1"/>
          </p:cNvSpPr>
          <p:nvPr>
            <p:ph type="body" sz="quarter" idx="14"/>
          </p:nvPr>
        </p:nvSpPr>
        <p:spPr>
          <a:xfrm>
            <a:off x="1045749" y="5763312"/>
            <a:ext cx="3609975" cy="540588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44" name="Resim 4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8298" y="529817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5424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alt başlıkları - or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15320" y="305131"/>
            <a:ext cx="489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20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31" name="Rectangle 25"/>
          <p:cNvSpPr>
            <a:spLocks noChangeArrowheads="1"/>
          </p:cNvSpPr>
          <p:nvPr userDrawn="1"/>
        </p:nvSpPr>
        <p:spPr bwMode="auto">
          <a:xfrm>
            <a:off x="6062663" y="5467350"/>
            <a:ext cx="68262" cy="14398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tr-TR" sz="2000"/>
          </a:p>
        </p:txBody>
      </p:sp>
      <p:sp>
        <p:nvSpPr>
          <p:cNvPr id="32" name="Rectangle 21"/>
          <p:cNvSpPr>
            <a:spLocks noChangeArrowheads="1"/>
          </p:cNvSpPr>
          <p:nvPr userDrawn="1"/>
        </p:nvSpPr>
        <p:spPr bwMode="auto">
          <a:xfrm>
            <a:off x="6062663" y="4084638"/>
            <a:ext cx="68262" cy="10429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33" name="Group 22"/>
          <p:cNvGrpSpPr/>
          <p:nvPr userDrawn="1"/>
        </p:nvGrpSpPr>
        <p:grpSpPr>
          <a:xfrm>
            <a:off x="5918994" y="5113036"/>
            <a:ext cx="354012" cy="352956"/>
            <a:chOff x="5918994" y="3280833"/>
            <a:chExt cx="354012" cy="352956"/>
          </a:xfrm>
          <a:solidFill>
            <a:schemeClr val="accent6"/>
          </a:solidFill>
        </p:grpSpPr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35" name="Freeform 24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36" name="Rectangle 17"/>
          <p:cNvSpPr>
            <a:spLocks noChangeArrowheads="1"/>
          </p:cNvSpPr>
          <p:nvPr userDrawn="1"/>
        </p:nvSpPr>
        <p:spPr bwMode="auto">
          <a:xfrm>
            <a:off x="6062663" y="2713038"/>
            <a:ext cx="68262" cy="10429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37" name="Group 18"/>
          <p:cNvGrpSpPr/>
          <p:nvPr userDrawn="1"/>
        </p:nvGrpSpPr>
        <p:grpSpPr>
          <a:xfrm>
            <a:off x="5918994" y="3741436"/>
            <a:ext cx="354012" cy="352956"/>
            <a:chOff x="5918994" y="3280833"/>
            <a:chExt cx="354012" cy="352956"/>
          </a:xfrm>
          <a:solidFill>
            <a:schemeClr val="accent5"/>
          </a:solidFill>
        </p:grpSpPr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39" name="Freeform 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40" name="Rectangle 117"/>
          <p:cNvSpPr>
            <a:spLocks noChangeArrowheads="1"/>
          </p:cNvSpPr>
          <p:nvPr userDrawn="1"/>
        </p:nvSpPr>
        <p:spPr bwMode="auto">
          <a:xfrm>
            <a:off x="6062663" y="1358900"/>
            <a:ext cx="68262" cy="1044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1" name="Group 118"/>
          <p:cNvGrpSpPr/>
          <p:nvPr userDrawn="1"/>
        </p:nvGrpSpPr>
        <p:grpSpPr>
          <a:xfrm>
            <a:off x="5918994" y="2387766"/>
            <a:ext cx="354012" cy="352956"/>
            <a:chOff x="5918994" y="3280833"/>
            <a:chExt cx="354012" cy="352956"/>
          </a:xfrm>
          <a:solidFill>
            <a:schemeClr val="accent4"/>
          </a:solidFill>
        </p:grpSpPr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3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44" name="Rectangle 7"/>
          <p:cNvSpPr>
            <a:spLocks noChangeArrowheads="1"/>
          </p:cNvSpPr>
          <p:nvPr userDrawn="1"/>
        </p:nvSpPr>
        <p:spPr bwMode="auto">
          <a:xfrm>
            <a:off x="6062663" y="0"/>
            <a:ext cx="68262" cy="1044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5" name="Group 13"/>
          <p:cNvGrpSpPr/>
          <p:nvPr userDrawn="1"/>
        </p:nvGrpSpPr>
        <p:grpSpPr>
          <a:xfrm>
            <a:off x="5918994" y="1014849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cxnSp>
        <p:nvCxnSpPr>
          <p:cNvPr id="48" name="Straight Connector 33"/>
          <p:cNvCxnSpPr/>
          <p:nvPr userDrawn="1"/>
        </p:nvCxnSpPr>
        <p:spPr>
          <a:xfrm>
            <a:off x="6402388" y="1201738"/>
            <a:ext cx="305593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34"/>
          <p:cNvCxnSpPr/>
          <p:nvPr userDrawn="1"/>
        </p:nvCxnSpPr>
        <p:spPr>
          <a:xfrm>
            <a:off x="2114550" y="2554288"/>
            <a:ext cx="364966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39"/>
          <p:cNvCxnSpPr/>
          <p:nvPr userDrawn="1"/>
        </p:nvCxnSpPr>
        <p:spPr>
          <a:xfrm>
            <a:off x="6402388" y="3937000"/>
            <a:ext cx="316071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6113" y="985738"/>
            <a:ext cx="432000" cy="432000"/>
          </a:xfrm>
          <a:prstGeom prst="rect">
            <a:avLst/>
          </a:prstGeom>
        </p:spPr>
      </p:pic>
      <p:sp>
        <p:nvSpPr>
          <p:cNvPr id="8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6669113" y="1614566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88" name="Resim 8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6113" y="3701914"/>
            <a:ext cx="432000" cy="432000"/>
          </a:xfrm>
          <a:prstGeom prst="rect">
            <a:avLst/>
          </a:prstGeom>
        </p:spPr>
      </p:pic>
      <p:sp>
        <p:nvSpPr>
          <p:cNvPr id="89" name="Metin Yer Tutucusu 76"/>
          <p:cNvSpPr>
            <a:spLocks noGrp="1"/>
          </p:cNvSpPr>
          <p:nvPr>
            <p:ph type="body" sz="quarter" idx="12"/>
          </p:nvPr>
        </p:nvSpPr>
        <p:spPr>
          <a:xfrm>
            <a:off x="6583388" y="4234980"/>
            <a:ext cx="3514725" cy="930275"/>
          </a:xfrm>
        </p:spPr>
        <p:txBody>
          <a:bodyPr>
            <a:noAutofit/>
          </a:bodyPr>
          <a:lstStyle>
            <a:lvl1pPr marL="0" indent="0" algn="r" rtl="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90" name="Resim 8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1709" y="2348244"/>
            <a:ext cx="432000" cy="432000"/>
          </a:xfrm>
          <a:prstGeom prst="rect">
            <a:avLst/>
          </a:prstGeom>
        </p:spPr>
      </p:pic>
      <p:sp>
        <p:nvSpPr>
          <p:cNvPr id="91" name="Metin Yer Tutucusu 78"/>
          <p:cNvSpPr>
            <a:spLocks noGrp="1"/>
          </p:cNvSpPr>
          <p:nvPr>
            <p:ph type="body" sz="quarter" idx="13"/>
          </p:nvPr>
        </p:nvSpPr>
        <p:spPr>
          <a:xfrm>
            <a:off x="1485984" y="2911005"/>
            <a:ext cx="3609975" cy="1390650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92" name="Straight Connector 34"/>
          <p:cNvCxnSpPr/>
          <p:nvPr userDrawn="1"/>
        </p:nvCxnSpPr>
        <p:spPr>
          <a:xfrm>
            <a:off x="2114550" y="5301696"/>
            <a:ext cx="364966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Resim 9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1709" y="5105177"/>
            <a:ext cx="432000" cy="432000"/>
          </a:xfrm>
          <a:prstGeom prst="rect">
            <a:avLst/>
          </a:prstGeom>
        </p:spPr>
      </p:pic>
      <p:sp>
        <p:nvSpPr>
          <p:cNvPr id="94" name="Metin Yer Tutucusu 78"/>
          <p:cNvSpPr>
            <a:spLocks noGrp="1"/>
          </p:cNvSpPr>
          <p:nvPr>
            <p:ph type="body" sz="quarter" idx="14"/>
          </p:nvPr>
        </p:nvSpPr>
        <p:spPr>
          <a:xfrm>
            <a:off x="1485984" y="5606413"/>
            <a:ext cx="3609975" cy="1390650"/>
          </a:xfrm>
        </p:spPr>
        <p:txBody>
          <a:bodyPr>
            <a:noAutofit/>
          </a:bodyPr>
          <a:lstStyle>
            <a:lvl1pPr marL="0" indent="0" algn="l" rtl="0" eaLnBrk="1" fontAlgn="auto" hangingPunct="1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2143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alt başlıkları - 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1"/>
          <p:cNvGrpSpPr>
            <a:grpSpLocks/>
          </p:cNvGrpSpPr>
          <p:nvPr userDrawn="1"/>
        </p:nvGrpSpPr>
        <p:grpSpPr bwMode="auto">
          <a:xfrm>
            <a:off x="6010275" y="2556204"/>
            <a:ext cx="171450" cy="1198563"/>
            <a:chOff x="6010488" y="2753482"/>
            <a:chExt cx="171376" cy="1198573"/>
          </a:xfrm>
        </p:grpSpPr>
        <p:sp>
          <p:nvSpPr>
            <p:cNvPr id="51" name="Rectangle 13"/>
            <p:cNvSpPr>
              <a:spLocks noChangeArrowheads="1"/>
            </p:cNvSpPr>
            <p:nvPr/>
          </p:nvSpPr>
          <p:spPr bwMode="auto">
            <a:xfrm>
              <a:off x="6062218" y="2753482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000"/>
            </a:p>
          </p:txBody>
        </p:sp>
        <p:sp>
          <p:nvSpPr>
            <p:cNvPr id="53" name="Oval 6"/>
            <p:cNvSpPr>
              <a:spLocks noChangeArrowheads="1"/>
            </p:cNvSpPr>
            <p:nvPr/>
          </p:nvSpPr>
          <p:spPr bwMode="auto">
            <a:xfrm>
              <a:off x="6010488" y="378032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000"/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15320" y="305131"/>
            <a:ext cx="489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20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40" name="Rectangle 117"/>
          <p:cNvSpPr>
            <a:spLocks noChangeArrowheads="1"/>
          </p:cNvSpPr>
          <p:nvPr userDrawn="1"/>
        </p:nvSpPr>
        <p:spPr bwMode="auto">
          <a:xfrm>
            <a:off x="6062663" y="1358900"/>
            <a:ext cx="68262" cy="1044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1" name="Group 118"/>
          <p:cNvGrpSpPr/>
          <p:nvPr userDrawn="1"/>
        </p:nvGrpSpPr>
        <p:grpSpPr>
          <a:xfrm>
            <a:off x="5918994" y="2387766"/>
            <a:ext cx="354012" cy="352956"/>
            <a:chOff x="5918994" y="3280833"/>
            <a:chExt cx="354012" cy="352956"/>
          </a:xfrm>
          <a:solidFill>
            <a:schemeClr val="accent4"/>
          </a:solidFill>
        </p:grpSpPr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3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44" name="Rectangle 7"/>
          <p:cNvSpPr>
            <a:spLocks noChangeArrowheads="1"/>
          </p:cNvSpPr>
          <p:nvPr userDrawn="1"/>
        </p:nvSpPr>
        <p:spPr bwMode="auto">
          <a:xfrm>
            <a:off x="6062663" y="0"/>
            <a:ext cx="68262" cy="1044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5" name="Group 13"/>
          <p:cNvGrpSpPr/>
          <p:nvPr userDrawn="1"/>
        </p:nvGrpSpPr>
        <p:grpSpPr>
          <a:xfrm>
            <a:off x="5918994" y="1014849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cxnSp>
        <p:nvCxnSpPr>
          <p:cNvPr id="48" name="Straight Connector 33"/>
          <p:cNvCxnSpPr/>
          <p:nvPr userDrawn="1"/>
        </p:nvCxnSpPr>
        <p:spPr>
          <a:xfrm>
            <a:off x="6402388" y="1201738"/>
            <a:ext cx="305593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34"/>
          <p:cNvCxnSpPr/>
          <p:nvPr userDrawn="1"/>
        </p:nvCxnSpPr>
        <p:spPr>
          <a:xfrm>
            <a:off x="2114550" y="2554288"/>
            <a:ext cx="364966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6113" y="985738"/>
            <a:ext cx="432000" cy="432000"/>
          </a:xfrm>
          <a:prstGeom prst="rect">
            <a:avLst/>
          </a:prstGeom>
        </p:spPr>
      </p:pic>
      <p:sp>
        <p:nvSpPr>
          <p:cNvPr id="8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6669113" y="1614566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90" name="Resim 8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1709" y="2348244"/>
            <a:ext cx="432000" cy="432000"/>
          </a:xfrm>
          <a:prstGeom prst="rect">
            <a:avLst/>
          </a:prstGeom>
        </p:spPr>
      </p:pic>
      <p:sp>
        <p:nvSpPr>
          <p:cNvPr id="91" name="Metin Yer Tutucusu 78"/>
          <p:cNvSpPr>
            <a:spLocks noGrp="1"/>
          </p:cNvSpPr>
          <p:nvPr>
            <p:ph type="body" sz="quarter" idx="13"/>
          </p:nvPr>
        </p:nvSpPr>
        <p:spPr>
          <a:xfrm>
            <a:off x="1485984" y="2911005"/>
            <a:ext cx="3609975" cy="1390650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4" name="Freeform 13"/>
          <p:cNvSpPr>
            <a:spLocks/>
          </p:cNvSpPr>
          <p:nvPr userDrawn="1"/>
        </p:nvSpPr>
        <p:spPr bwMode="auto">
          <a:xfrm>
            <a:off x="10152556" y="5640588"/>
            <a:ext cx="2027237" cy="1482725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sp>
        <p:nvSpPr>
          <p:cNvPr id="55" name="Freeform 14"/>
          <p:cNvSpPr>
            <a:spLocks noEditPoints="1"/>
          </p:cNvSpPr>
          <p:nvPr userDrawn="1"/>
        </p:nvSpPr>
        <p:spPr bwMode="auto">
          <a:xfrm>
            <a:off x="8117381" y="4619825"/>
            <a:ext cx="2035175" cy="2503488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sp>
        <p:nvSpPr>
          <p:cNvPr id="56" name="Freeform 15"/>
          <p:cNvSpPr>
            <a:spLocks/>
          </p:cNvSpPr>
          <p:nvPr userDrawn="1"/>
        </p:nvSpPr>
        <p:spPr bwMode="auto">
          <a:xfrm>
            <a:off x="6086968" y="5227838"/>
            <a:ext cx="2030413" cy="189547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sp>
        <p:nvSpPr>
          <p:cNvPr id="57" name="Freeform 16"/>
          <p:cNvSpPr>
            <a:spLocks/>
          </p:cNvSpPr>
          <p:nvPr userDrawn="1"/>
        </p:nvSpPr>
        <p:spPr bwMode="auto">
          <a:xfrm>
            <a:off x="4058143" y="4862713"/>
            <a:ext cx="2027238" cy="2260600"/>
          </a:xfrm>
          <a:custGeom>
            <a:avLst/>
            <a:gdLst>
              <a:gd name="T0" fmla="*/ 2147483646 w 1276"/>
              <a:gd name="T1" fmla="*/ 2147483646 h 1423"/>
              <a:gd name="T2" fmla="*/ 2147483646 w 1276"/>
              <a:gd name="T3" fmla="*/ 2147483646 h 1423"/>
              <a:gd name="T4" fmla="*/ 2147483646 w 1276"/>
              <a:gd name="T5" fmla="*/ 2147483646 h 1423"/>
              <a:gd name="T6" fmla="*/ 2147483646 w 1276"/>
              <a:gd name="T7" fmla="*/ 2147483646 h 1423"/>
              <a:gd name="T8" fmla="*/ 2147483646 w 1276"/>
              <a:gd name="T9" fmla="*/ 2147483646 h 1423"/>
              <a:gd name="T10" fmla="*/ 2147483646 w 1276"/>
              <a:gd name="T11" fmla="*/ 2147483646 h 1423"/>
              <a:gd name="T12" fmla="*/ 2147483646 w 1276"/>
              <a:gd name="T13" fmla="*/ 2147483646 h 1423"/>
              <a:gd name="T14" fmla="*/ 2147483646 w 1276"/>
              <a:gd name="T15" fmla="*/ 2147483646 h 1423"/>
              <a:gd name="T16" fmla="*/ 2147483646 w 1276"/>
              <a:gd name="T17" fmla="*/ 2147483646 h 1423"/>
              <a:gd name="T18" fmla="*/ 2147483646 w 1276"/>
              <a:gd name="T19" fmla="*/ 2147483646 h 1423"/>
              <a:gd name="T20" fmla="*/ 2147483646 w 1276"/>
              <a:gd name="T21" fmla="*/ 2147483646 h 1423"/>
              <a:gd name="T22" fmla="*/ 2147483646 w 1276"/>
              <a:gd name="T23" fmla="*/ 2147483646 h 1423"/>
              <a:gd name="T24" fmla="*/ 2147483646 w 1276"/>
              <a:gd name="T25" fmla="*/ 2147483646 h 1423"/>
              <a:gd name="T26" fmla="*/ 2147483646 w 1276"/>
              <a:gd name="T27" fmla="*/ 2147483646 h 1423"/>
              <a:gd name="T28" fmla="*/ 2147483646 w 1276"/>
              <a:gd name="T29" fmla="*/ 2147483646 h 1423"/>
              <a:gd name="T30" fmla="*/ 2147483646 w 1276"/>
              <a:gd name="T31" fmla="*/ 2147483646 h 1423"/>
              <a:gd name="T32" fmla="*/ 2147483646 w 1276"/>
              <a:gd name="T33" fmla="*/ 2147483646 h 1423"/>
              <a:gd name="T34" fmla="*/ 2147483646 w 1276"/>
              <a:gd name="T35" fmla="*/ 2147483646 h 1423"/>
              <a:gd name="T36" fmla="*/ 2147483646 w 1276"/>
              <a:gd name="T37" fmla="*/ 2147483646 h 1423"/>
              <a:gd name="T38" fmla="*/ 2147483646 w 1276"/>
              <a:gd name="T39" fmla="*/ 2147483646 h 1423"/>
              <a:gd name="T40" fmla="*/ 2147483646 w 1276"/>
              <a:gd name="T41" fmla="*/ 2147483646 h 1423"/>
              <a:gd name="T42" fmla="*/ 2147483646 w 1276"/>
              <a:gd name="T43" fmla="*/ 2147483646 h 1423"/>
              <a:gd name="T44" fmla="*/ 2147483646 w 1276"/>
              <a:gd name="T45" fmla="*/ 2147483646 h 1423"/>
              <a:gd name="T46" fmla="*/ 2147483646 w 1276"/>
              <a:gd name="T47" fmla="*/ 2147483646 h 1423"/>
              <a:gd name="T48" fmla="*/ 2147483646 w 1276"/>
              <a:gd name="T49" fmla="*/ 2147483646 h 1423"/>
              <a:gd name="T50" fmla="*/ 2147483646 w 1276"/>
              <a:gd name="T51" fmla="*/ 2147483646 h 1423"/>
              <a:gd name="T52" fmla="*/ 2147483646 w 1276"/>
              <a:gd name="T53" fmla="*/ 2147483646 h 1423"/>
              <a:gd name="T54" fmla="*/ 2147483646 w 1276"/>
              <a:gd name="T55" fmla="*/ 2147483646 h 1423"/>
              <a:gd name="T56" fmla="*/ 2147483646 w 1276"/>
              <a:gd name="T57" fmla="*/ 2147483646 h 1423"/>
              <a:gd name="T58" fmla="*/ 2147483646 w 1276"/>
              <a:gd name="T59" fmla="*/ 2147483646 h 1423"/>
              <a:gd name="T60" fmla="*/ 2147483646 w 1276"/>
              <a:gd name="T61" fmla="*/ 2147483646 h 1423"/>
              <a:gd name="T62" fmla="*/ 2147483646 w 1276"/>
              <a:gd name="T63" fmla="*/ 2147483646 h 1423"/>
              <a:gd name="T64" fmla="*/ 2147483646 w 1276"/>
              <a:gd name="T65" fmla="*/ 2147483646 h 1423"/>
              <a:gd name="T66" fmla="*/ 2147483646 w 1276"/>
              <a:gd name="T67" fmla="*/ 2147483646 h 1423"/>
              <a:gd name="T68" fmla="*/ 2147483646 w 1276"/>
              <a:gd name="T69" fmla="*/ 2147483646 h 1423"/>
              <a:gd name="T70" fmla="*/ 2147483646 w 1276"/>
              <a:gd name="T71" fmla="*/ 2147483646 h 1423"/>
              <a:gd name="T72" fmla="*/ 2147483646 w 1276"/>
              <a:gd name="T73" fmla="*/ 2147483646 h 1423"/>
              <a:gd name="T74" fmla="*/ 2147483646 w 1276"/>
              <a:gd name="T75" fmla="*/ 2147483646 h 1423"/>
              <a:gd name="T76" fmla="*/ 2147483646 w 1276"/>
              <a:gd name="T77" fmla="*/ 2147483646 h 1423"/>
              <a:gd name="T78" fmla="*/ 2147483646 w 1276"/>
              <a:gd name="T79" fmla="*/ 2147483646 h 1423"/>
              <a:gd name="T80" fmla="*/ 2147483646 w 1276"/>
              <a:gd name="T81" fmla="*/ 2147483646 h 1423"/>
              <a:gd name="T82" fmla="*/ 2147483646 w 1276"/>
              <a:gd name="T83" fmla="*/ 2147483646 h 1423"/>
              <a:gd name="T84" fmla="*/ 2147483646 w 1276"/>
              <a:gd name="T85" fmla="*/ 2147483646 h 1423"/>
              <a:gd name="T86" fmla="*/ 2147483646 w 1276"/>
              <a:gd name="T87" fmla="*/ 2147483646 h 1423"/>
              <a:gd name="T88" fmla="*/ 2147483646 w 1276"/>
              <a:gd name="T89" fmla="*/ 2147483646 h 1423"/>
              <a:gd name="T90" fmla="*/ 2147483646 w 1276"/>
              <a:gd name="T91" fmla="*/ 2147483646 h 1423"/>
              <a:gd name="T92" fmla="*/ 2147483646 w 1276"/>
              <a:gd name="T93" fmla="*/ 0 h 1423"/>
              <a:gd name="T94" fmla="*/ 0 w 1276"/>
              <a:gd name="T95" fmla="*/ 2147483646 h 1423"/>
              <a:gd name="T96" fmla="*/ 2147483646 w 1276"/>
              <a:gd name="T97" fmla="*/ 2147483646 h 142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sz="2000"/>
          </a:p>
        </p:txBody>
      </p:sp>
      <p:sp>
        <p:nvSpPr>
          <p:cNvPr id="58" name="Freeform 17"/>
          <p:cNvSpPr>
            <a:spLocks/>
          </p:cNvSpPr>
          <p:nvPr userDrawn="1"/>
        </p:nvSpPr>
        <p:spPr bwMode="auto">
          <a:xfrm>
            <a:off x="2022968" y="4380113"/>
            <a:ext cx="2035175" cy="2743200"/>
          </a:xfrm>
          <a:custGeom>
            <a:avLst/>
            <a:gdLst>
              <a:gd name="T0" fmla="*/ 2147483646 w 1281"/>
              <a:gd name="T1" fmla="*/ 2147483646 h 1727"/>
              <a:gd name="T2" fmla="*/ 2147483646 w 1281"/>
              <a:gd name="T3" fmla="*/ 2147483646 h 1727"/>
              <a:gd name="T4" fmla="*/ 2147483646 w 1281"/>
              <a:gd name="T5" fmla="*/ 2147483646 h 1727"/>
              <a:gd name="T6" fmla="*/ 2147483646 w 1281"/>
              <a:gd name="T7" fmla="*/ 2147483646 h 1727"/>
              <a:gd name="T8" fmla="*/ 2147483646 w 1281"/>
              <a:gd name="T9" fmla="*/ 2147483646 h 1727"/>
              <a:gd name="T10" fmla="*/ 2147483646 w 1281"/>
              <a:gd name="T11" fmla="*/ 2147483646 h 1727"/>
              <a:gd name="T12" fmla="*/ 2147483646 w 1281"/>
              <a:gd name="T13" fmla="*/ 2147483646 h 1727"/>
              <a:gd name="T14" fmla="*/ 2147483646 w 1281"/>
              <a:gd name="T15" fmla="*/ 2147483646 h 1727"/>
              <a:gd name="T16" fmla="*/ 2147483646 w 1281"/>
              <a:gd name="T17" fmla="*/ 0 h 1727"/>
              <a:gd name="T18" fmla="*/ 2147483646 w 1281"/>
              <a:gd name="T19" fmla="*/ 2147483646 h 1727"/>
              <a:gd name="T20" fmla="*/ 2147483646 w 1281"/>
              <a:gd name="T21" fmla="*/ 2147483646 h 1727"/>
              <a:gd name="T22" fmla="*/ 2147483646 w 1281"/>
              <a:gd name="T23" fmla="*/ 0 h 1727"/>
              <a:gd name="T24" fmla="*/ 2147483646 w 1281"/>
              <a:gd name="T25" fmla="*/ 2147483646 h 1727"/>
              <a:gd name="T26" fmla="*/ 2147483646 w 1281"/>
              <a:gd name="T27" fmla="*/ 2147483646 h 1727"/>
              <a:gd name="T28" fmla="*/ 2147483646 w 1281"/>
              <a:gd name="T29" fmla="*/ 0 h 1727"/>
              <a:gd name="T30" fmla="*/ 2147483646 w 1281"/>
              <a:gd name="T31" fmla="*/ 2147483646 h 1727"/>
              <a:gd name="T32" fmla="*/ 2147483646 w 1281"/>
              <a:gd name="T33" fmla="*/ 2147483646 h 1727"/>
              <a:gd name="T34" fmla="*/ 2147483646 w 1281"/>
              <a:gd name="T35" fmla="*/ 0 h 1727"/>
              <a:gd name="T36" fmla="*/ 2147483646 w 1281"/>
              <a:gd name="T37" fmla="*/ 2147483646 h 1727"/>
              <a:gd name="T38" fmla="*/ 2147483646 w 1281"/>
              <a:gd name="T39" fmla="*/ 2147483646 h 1727"/>
              <a:gd name="T40" fmla="*/ 2147483646 w 1281"/>
              <a:gd name="T41" fmla="*/ 0 h 1727"/>
              <a:gd name="T42" fmla="*/ 2147483646 w 1281"/>
              <a:gd name="T43" fmla="*/ 2147483646 h 1727"/>
              <a:gd name="T44" fmla="*/ 2147483646 w 1281"/>
              <a:gd name="T45" fmla="*/ 2147483646 h 1727"/>
              <a:gd name="T46" fmla="*/ 2147483646 w 1281"/>
              <a:gd name="T47" fmla="*/ 2147483646 h 1727"/>
              <a:gd name="T48" fmla="*/ 2147483646 w 1281"/>
              <a:gd name="T49" fmla="*/ 2147483646 h 1727"/>
              <a:gd name="T50" fmla="*/ 2147483646 w 1281"/>
              <a:gd name="T51" fmla="*/ 2147483646 h 1727"/>
              <a:gd name="T52" fmla="*/ 2147483646 w 1281"/>
              <a:gd name="T53" fmla="*/ 2147483646 h 1727"/>
              <a:gd name="T54" fmla="*/ 2147483646 w 1281"/>
              <a:gd name="T55" fmla="*/ 2147483646 h 1727"/>
              <a:gd name="T56" fmla="*/ 2147483646 w 1281"/>
              <a:gd name="T57" fmla="*/ 2147483646 h 1727"/>
              <a:gd name="T58" fmla="*/ 2147483646 w 1281"/>
              <a:gd name="T59" fmla="*/ 2147483646 h 1727"/>
              <a:gd name="T60" fmla="*/ 2147483646 w 1281"/>
              <a:gd name="T61" fmla="*/ 2147483646 h 1727"/>
              <a:gd name="T62" fmla="*/ 2147483646 w 1281"/>
              <a:gd name="T63" fmla="*/ 2147483646 h 1727"/>
              <a:gd name="T64" fmla="*/ 2147483646 w 1281"/>
              <a:gd name="T65" fmla="*/ 2147483646 h 1727"/>
              <a:gd name="T66" fmla="*/ 2147483646 w 1281"/>
              <a:gd name="T67" fmla="*/ 2147483646 h 1727"/>
              <a:gd name="T68" fmla="*/ 2147483646 w 1281"/>
              <a:gd name="T69" fmla="*/ 2147483646 h 1727"/>
              <a:gd name="T70" fmla="*/ 2147483646 w 1281"/>
              <a:gd name="T71" fmla="*/ 2147483646 h 1727"/>
              <a:gd name="T72" fmla="*/ 2147483646 w 1281"/>
              <a:gd name="T73" fmla="*/ 2147483646 h 1727"/>
              <a:gd name="T74" fmla="*/ 2147483646 w 1281"/>
              <a:gd name="T75" fmla="*/ 2147483646 h 1727"/>
              <a:gd name="T76" fmla="*/ 2147483646 w 1281"/>
              <a:gd name="T77" fmla="*/ 2147483646 h 1727"/>
              <a:gd name="T78" fmla="*/ 2147483646 w 1281"/>
              <a:gd name="T79" fmla="*/ 2147483646 h 1727"/>
              <a:gd name="T80" fmla="*/ 2147483646 w 1281"/>
              <a:gd name="T81" fmla="*/ 2147483646 h 1727"/>
              <a:gd name="T82" fmla="*/ 2147483646 w 1281"/>
              <a:gd name="T83" fmla="*/ 2147483646 h 1727"/>
              <a:gd name="T84" fmla="*/ 2147483646 w 1281"/>
              <a:gd name="T85" fmla="*/ 2147483646 h 1727"/>
              <a:gd name="T86" fmla="*/ 2147483646 w 1281"/>
              <a:gd name="T87" fmla="*/ 2147483646 h 1727"/>
              <a:gd name="T88" fmla="*/ 2147483646 w 1281"/>
              <a:gd name="T89" fmla="*/ 2147483646 h 1727"/>
              <a:gd name="T90" fmla="*/ 2147483646 w 1281"/>
              <a:gd name="T91" fmla="*/ 2147483646 h 1727"/>
              <a:gd name="T92" fmla="*/ 2147483646 w 1281"/>
              <a:gd name="T93" fmla="*/ 2147483646 h 1727"/>
              <a:gd name="T94" fmla="*/ 0 w 1281"/>
              <a:gd name="T95" fmla="*/ 2147483646 h 172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sz="2000"/>
          </a:p>
        </p:txBody>
      </p:sp>
      <p:sp>
        <p:nvSpPr>
          <p:cNvPr id="59" name="Freeform 18"/>
          <p:cNvSpPr>
            <a:spLocks noEditPoints="1"/>
          </p:cNvSpPr>
          <p:nvPr userDrawn="1"/>
        </p:nvSpPr>
        <p:spPr bwMode="auto">
          <a:xfrm>
            <a:off x="3175" y="4469013"/>
            <a:ext cx="2032000" cy="2654300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6795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4" name="Grup 3"/>
          <p:cNvGrpSpPr/>
          <p:nvPr userDrawn="1"/>
        </p:nvGrpSpPr>
        <p:grpSpPr>
          <a:xfrm>
            <a:off x="3009" y="1609149"/>
            <a:ext cx="12188992" cy="5029776"/>
            <a:chOff x="1174335" y="2047299"/>
            <a:chExt cx="9843331" cy="4061841"/>
          </a:xfrm>
        </p:grpSpPr>
        <p:cxnSp>
          <p:nvCxnSpPr>
            <p:cNvPr id="30" name="Straight Connector 36"/>
            <p:cNvCxnSpPr/>
            <p:nvPr userDrawn="1"/>
          </p:nvCxnSpPr>
          <p:spPr>
            <a:xfrm>
              <a:off x="512046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7"/>
            <p:cNvCxnSpPr/>
            <p:nvPr userDrawn="1"/>
          </p:nvCxnSpPr>
          <p:spPr>
            <a:xfrm>
              <a:off x="7085382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8"/>
            <p:cNvCxnSpPr/>
            <p:nvPr userDrawn="1"/>
          </p:nvCxnSpPr>
          <p:spPr>
            <a:xfrm>
              <a:off x="3136573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9"/>
            <p:cNvCxnSpPr/>
            <p:nvPr userDrawn="1"/>
          </p:nvCxnSpPr>
          <p:spPr>
            <a:xfrm>
              <a:off x="904944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40"/>
            <p:cNvGrpSpPr/>
            <p:nvPr userDrawn="1"/>
          </p:nvGrpSpPr>
          <p:grpSpPr>
            <a:xfrm>
              <a:off x="9055386" y="2047299"/>
              <a:ext cx="1962280" cy="1323439"/>
              <a:chOff x="9055386" y="1783716"/>
              <a:chExt cx="1962280" cy="1323439"/>
            </a:xfrm>
          </p:grpSpPr>
          <p:sp>
            <p:nvSpPr>
              <p:cNvPr id="35" name="TextBox 41"/>
              <p:cNvSpPr txBox="1"/>
              <p:nvPr userDrawn="1"/>
            </p:nvSpPr>
            <p:spPr>
              <a:xfrm>
                <a:off x="9055386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5"/>
                    </a:solidFill>
                    <a:latin typeface="+mn-lt"/>
                  </a:rPr>
                  <a:t>5</a:t>
                </a:r>
                <a:endParaRPr lang="en-US" sz="8000" b="1" dirty="0" smtClean="0">
                  <a:solidFill>
                    <a:schemeClr val="accent5"/>
                  </a:solidFill>
                  <a:latin typeface="+mn-lt"/>
                </a:endParaRPr>
              </a:p>
            </p:txBody>
          </p:sp>
          <p:cxnSp>
            <p:nvCxnSpPr>
              <p:cNvPr id="37" name="Straight Connector 43"/>
              <p:cNvCxnSpPr/>
              <p:nvPr userDrawn="1"/>
            </p:nvCxnSpPr>
            <p:spPr>
              <a:xfrm>
                <a:off x="9312707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46"/>
            <p:cNvGrpSpPr/>
            <p:nvPr userDrawn="1"/>
          </p:nvGrpSpPr>
          <p:grpSpPr>
            <a:xfrm>
              <a:off x="5124133" y="2047299"/>
              <a:ext cx="1962280" cy="1323439"/>
              <a:chOff x="5124133" y="1783716"/>
              <a:chExt cx="1962280" cy="1323439"/>
            </a:xfrm>
          </p:grpSpPr>
          <p:sp>
            <p:nvSpPr>
              <p:cNvPr id="60" name="TextBox 47"/>
              <p:cNvSpPr txBox="1"/>
              <p:nvPr/>
            </p:nvSpPr>
            <p:spPr>
              <a:xfrm>
                <a:off x="5124133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3"/>
                    </a:solidFill>
                    <a:latin typeface="+mn-lt"/>
                  </a:rPr>
                  <a:t>3</a:t>
                </a:r>
              </a:p>
            </p:txBody>
          </p:sp>
          <p:cxnSp>
            <p:nvCxnSpPr>
              <p:cNvPr id="62" name="Straight Connector 49"/>
              <p:cNvCxnSpPr/>
              <p:nvPr/>
            </p:nvCxnSpPr>
            <p:spPr>
              <a:xfrm>
                <a:off x="5381454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oup 54"/>
            <p:cNvGrpSpPr/>
            <p:nvPr userDrawn="1"/>
          </p:nvGrpSpPr>
          <p:grpSpPr>
            <a:xfrm>
              <a:off x="7093294" y="2047299"/>
              <a:ext cx="1962280" cy="1323439"/>
              <a:chOff x="7093294" y="1783716"/>
              <a:chExt cx="1962280" cy="1323439"/>
            </a:xfrm>
          </p:grpSpPr>
          <p:sp>
            <p:nvSpPr>
              <p:cNvPr id="66" name="TextBox 55"/>
              <p:cNvSpPr txBox="1"/>
              <p:nvPr/>
            </p:nvSpPr>
            <p:spPr>
              <a:xfrm>
                <a:off x="7093294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4"/>
                    </a:solidFill>
                    <a:latin typeface="+mn-lt"/>
                  </a:rPr>
                  <a:t>4</a:t>
                </a:r>
                <a:endParaRPr lang="en-US" sz="8000" b="1" dirty="0" smtClean="0">
                  <a:solidFill>
                    <a:schemeClr val="accent4"/>
                  </a:solidFill>
                  <a:latin typeface="+mn-lt"/>
                </a:endParaRPr>
              </a:p>
            </p:txBody>
          </p:sp>
          <p:cxnSp>
            <p:nvCxnSpPr>
              <p:cNvPr id="68" name="Straight Connector 57"/>
              <p:cNvCxnSpPr/>
              <p:nvPr/>
            </p:nvCxnSpPr>
            <p:spPr>
              <a:xfrm>
                <a:off x="7350615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65"/>
            <p:cNvGrpSpPr/>
            <p:nvPr userDrawn="1"/>
          </p:nvGrpSpPr>
          <p:grpSpPr>
            <a:xfrm>
              <a:off x="1174335" y="2047299"/>
              <a:ext cx="1962280" cy="1323439"/>
              <a:chOff x="1174335" y="1783716"/>
              <a:chExt cx="1962280" cy="1323439"/>
            </a:xfrm>
          </p:grpSpPr>
          <p:sp>
            <p:nvSpPr>
              <p:cNvPr id="75" name="TextBox 66"/>
              <p:cNvSpPr txBox="1"/>
              <p:nvPr/>
            </p:nvSpPr>
            <p:spPr>
              <a:xfrm>
                <a:off x="1174335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1"/>
                    </a:solidFill>
                    <a:latin typeface="+mn-lt"/>
                    <a:ea typeface="Open Sans Condensed Light" panose="020B0306030504020204" pitchFamily="34" charset="0"/>
                    <a:cs typeface="Open Sans Condensed Light" panose="020B0306030504020204" pitchFamily="34" charset="0"/>
                  </a:rPr>
                  <a:t>1</a:t>
                </a:r>
                <a:endParaRPr lang="en-US" sz="8000" b="1" dirty="0" smtClean="0">
                  <a:solidFill>
                    <a:schemeClr val="accent1"/>
                  </a:solidFill>
                  <a:latin typeface="+mn-lt"/>
                  <a:ea typeface="Open Sans Condensed Light" panose="020B0306030504020204" pitchFamily="34" charset="0"/>
                  <a:cs typeface="Open Sans Condensed Light" panose="020B0306030504020204" pitchFamily="34" charset="0"/>
                </a:endParaRPr>
              </a:p>
            </p:txBody>
          </p:sp>
          <p:cxnSp>
            <p:nvCxnSpPr>
              <p:cNvPr id="77" name="Straight Connector 68"/>
              <p:cNvCxnSpPr/>
              <p:nvPr/>
            </p:nvCxnSpPr>
            <p:spPr>
              <a:xfrm>
                <a:off x="1431656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1"/>
            <p:cNvGrpSpPr/>
            <p:nvPr userDrawn="1"/>
          </p:nvGrpSpPr>
          <p:grpSpPr>
            <a:xfrm>
              <a:off x="3137329" y="2047299"/>
              <a:ext cx="1962280" cy="1323439"/>
              <a:chOff x="3137329" y="1783716"/>
              <a:chExt cx="1962280" cy="1323439"/>
            </a:xfrm>
          </p:grpSpPr>
          <p:sp>
            <p:nvSpPr>
              <p:cNvPr id="81" name="TextBox 72"/>
              <p:cNvSpPr txBox="1"/>
              <p:nvPr/>
            </p:nvSpPr>
            <p:spPr>
              <a:xfrm>
                <a:off x="3137329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2"/>
                    </a:solidFill>
                    <a:latin typeface="+mn-lt"/>
                  </a:rPr>
                  <a:t>2</a:t>
                </a:r>
              </a:p>
            </p:txBody>
          </p:sp>
          <p:cxnSp>
            <p:nvCxnSpPr>
              <p:cNvPr id="83" name="Straight Connector 74"/>
              <p:cNvCxnSpPr/>
              <p:nvPr/>
            </p:nvCxnSpPr>
            <p:spPr>
              <a:xfrm>
                <a:off x="3406179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2" hasCustomPrompt="1"/>
          </p:nvPr>
        </p:nvSpPr>
        <p:spPr>
          <a:xfrm>
            <a:off x="31750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89" name="Metin Yer Tutucusu 11"/>
          <p:cNvSpPr>
            <a:spLocks noGrp="1"/>
          </p:cNvSpPr>
          <p:nvPr>
            <p:ph type="body" sz="quarter" idx="13" hasCustomPrompt="1"/>
          </p:nvPr>
        </p:nvSpPr>
        <p:spPr>
          <a:xfrm>
            <a:off x="273677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92" name="Metin Yer Tutucusu 11"/>
          <p:cNvSpPr>
            <a:spLocks noGrp="1"/>
          </p:cNvSpPr>
          <p:nvPr>
            <p:ph type="body" sz="quarter" idx="14" hasCustomPrompt="1"/>
          </p:nvPr>
        </p:nvSpPr>
        <p:spPr>
          <a:xfrm>
            <a:off x="519473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93" name="Metin Yer Tutucusu 11"/>
          <p:cNvSpPr>
            <a:spLocks noGrp="1"/>
          </p:cNvSpPr>
          <p:nvPr>
            <p:ph type="body" sz="quarter" idx="15" hasCustomPrompt="1"/>
          </p:nvPr>
        </p:nvSpPr>
        <p:spPr>
          <a:xfrm>
            <a:off x="763209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4</a:t>
            </a:r>
            <a:endParaRPr lang="tr-TR" dirty="0"/>
          </a:p>
        </p:txBody>
      </p:sp>
      <p:sp>
        <p:nvSpPr>
          <p:cNvPr id="94" name="Metin Yer Tutucusu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061748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5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405800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ddeli - 6l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4" name="Grup 3"/>
          <p:cNvGrpSpPr/>
          <p:nvPr userDrawn="1"/>
        </p:nvGrpSpPr>
        <p:grpSpPr>
          <a:xfrm>
            <a:off x="45216" y="1581064"/>
            <a:ext cx="10077049" cy="5057860"/>
            <a:chOff x="1208420" y="2024619"/>
            <a:chExt cx="8137812" cy="4084521"/>
          </a:xfrm>
        </p:grpSpPr>
        <p:cxnSp>
          <p:nvCxnSpPr>
            <p:cNvPr id="30" name="Straight Connector 36"/>
            <p:cNvCxnSpPr/>
            <p:nvPr userDrawn="1"/>
          </p:nvCxnSpPr>
          <p:spPr>
            <a:xfrm>
              <a:off x="512046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7"/>
            <p:cNvCxnSpPr/>
            <p:nvPr userDrawn="1"/>
          </p:nvCxnSpPr>
          <p:spPr>
            <a:xfrm>
              <a:off x="7085382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8"/>
            <p:cNvCxnSpPr/>
            <p:nvPr userDrawn="1"/>
          </p:nvCxnSpPr>
          <p:spPr>
            <a:xfrm>
              <a:off x="3136573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9"/>
            <p:cNvCxnSpPr/>
            <p:nvPr userDrawn="1"/>
          </p:nvCxnSpPr>
          <p:spPr>
            <a:xfrm>
              <a:off x="904944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41"/>
            <p:cNvSpPr txBox="1"/>
            <p:nvPr/>
          </p:nvSpPr>
          <p:spPr>
            <a:xfrm>
              <a:off x="7849667" y="2024619"/>
              <a:ext cx="1496565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 smtClean="0">
                  <a:solidFill>
                    <a:schemeClr val="accent5"/>
                  </a:solidFill>
                  <a:latin typeface="+mn-lt"/>
                </a:rPr>
                <a:t>5</a:t>
              </a:r>
              <a:endParaRPr lang="en-US" sz="8000" b="1" dirty="0" smtClean="0">
                <a:solidFill>
                  <a:schemeClr val="accent5"/>
                </a:solidFill>
                <a:latin typeface="+mn-lt"/>
              </a:endParaRPr>
            </a:p>
          </p:txBody>
        </p:sp>
        <p:sp>
          <p:nvSpPr>
            <p:cNvPr id="60" name="TextBox 47"/>
            <p:cNvSpPr txBox="1"/>
            <p:nvPr/>
          </p:nvSpPr>
          <p:spPr>
            <a:xfrm>
              <a:off x="4483485" y="2047298"/>
              <a:ext cx="1542490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 smtClean="0">
                  <a:solidFill>
                    <a:schemeClr val="accent3"/>
                  </a:solidFill>
                  <a:latin typeface="+mn-lt"/>
                </a:rPr>
                <a:t>3</a:t>
              </a:r>
            </a:p>
          </p:txBody>
        </p:sp>
        <p:sp>
          <p:nvSpPr>
            <p:cNvPr id="66" name="TextBox 55"/>
            <p:cNvSpPr txBox="1"/>
            <p:nvPr/>
          </p:nvSpPr>
          <p:spPr>
            <a:xfrm>
              <a:off x="6165985" y="2047298"/>
              <a:ext cx="1608194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 smtClean="0">
                  <a:solidFill>
                    <a:schemeClr val="accent4"/>
                  </a:solidFill>
                  <a:latin typeface="+mn-lt"/>
                </a:rPr>
                <a:t>4</a:t>
              </a:r>
              <a:endParaRPr lang="en-US" sz="8000" b="1" dirty="0" smtClean="0">
                <a:solidFill>
                  <a:schemeClr val="accent4"/>
                </a:solidFill>
                <a:latin typeface="+mn-lt"/>
              </a:endParaRPr>
            </a:p>
          </p:txBody>
        </p:sp>
        <p:grpSp>
          <p:nvGrpSpPr>
            <p:cNvPr id="74" name="Group 65"/>
            <p:cNvGrpSpPr/>
            <p:nvPr userDrawn="1"/>
          </p:nvGrpSpPr>
          <p:grpSpPr>
            <a:xfrm>
              <a:off x="1208420" y="2024619"/>
              <a:ext cx="1522075" cy="1196122"/>
              <a:chOff x="1208420" y="1761036"/>
              <a:chExt cx="1522075" cy="1196122"/>
            </a:xfrm>
          </p:grpSpPr>
          <p:sp>
            <p:nvSpPr>
              <p:cNvPr id="75" name="TextBox 66"/>
              <p:cNvSpPr txBox="1"/>
              <p:nvPr/>
            </p:nvSpPr>
            <p:spPr>
              <a:xfrm>
                <a:off x="1208420" y="1761036"/>
                <a:ext cx="1522075" cy="106875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1"/>
                    </a:solidFill>
                    <a:latin typeface="+mn-lt"/>
                    <a:ea typeface="Open Sans Condensed Light" panose="020B0306030504020204" pitchFamily="34" charset="0"/>
                    <a:cs typeface="Open Sans Condensed Light" panose="020B0306030504020204" pitchFamily="34" charset="0"/>
                  </a:rPr>
                  <a:t>1</a:t>
                </a:r>
                <a:endParaRPr lang="en-US" sz="8000" b="1" dirty="0" smtClean="0">
                  <a:solidFill>
                    <a:schemeClr val="accent1"/>
                  </a:solidFill>
                  <a:latin typeface="+mn-lt"/>
                  <a:ea typeface="Open Sans Condensed Light" panose="020B0306030504020204" pitchFamily="34" charset="0"/>
                  <a:cs typeface="Open Sans Condensed Light" panose="020B0306030504020204" pitchFamily="34" charset="0"/>
                </a:endParaRPr>
              </a:p>
            </p:txBody>
          </p:sp>
          <p:cxnSp>
            <p:nvCxnSpPr>
              <p:cNvPr id="77" name="Straight Connector 68"/>
              <p:cNvCxnSpPr/>
              <p:nvPr/>
            </p:nvCxnSpPr>
            <p:spPr>
              <a:xfrm>
                <a:off x="1431656" y="2957158"/>
                <a:ext cx="120686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TextBox 72"/>
            <p:cNvSpPr txBox="1"/>
            <p:nvPr/>
          </p:nvSpPr>
          <p:spPr>
            <a:xfrm>
              <a:off x="2870505" y="2047298"/>
              <a:ext cx="1542976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 smtClean="0">
                  <a:solidFill>
                    <a:schemeClr val="accent2"/>
                  </a:solidFill>
                  <a:latin typeface="+mn-lt"/>
                </a:rPr>
                <a:t>2</a:t>
              </a:r>
            </a:p>
          </p:txBody>
        </p:sp>
      </p:grp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2" hasCustomPrompt="1"/>
          </p:nvPr>
        </p:nvSpPr>
        <p:spPr>
          <a:xfrm>
            <a:off x="317500" y="319185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38" name="TextBox 66"/>
          <p:cNvSpPr txBox="1"/>
          <p:nvPr userDrawn="1"/>
        </p:nvSpPr>
        <p:spPr>
          <a:xfrm>
            <a:off x="10325178" y="1567021"/>
            <a:ext cx="1485781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tr-TR" sz="8000" b="1" dirty="0" smtClean="0">
                <a:solidFill>
                  <a:schemeClr val="accent1"/>
                </a:solidFill>
                <a:latin typeface="+mn-lt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6</a:t>
            </a:r>
            <a:endParaRPr lang="en-US" sz="8000" b="1" dirty="0" smtClean="0">
              <a:solidFill>
                <a:schemeClr val="accent1"/>
              </a:solidFill>
              <a:latin typeface="+mn-lt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39" name="Straight Connector 68"/>
          <p:cNvCxnSpPr/>
          <p:nvPr userDrawn="1"/>
        </p:nvCxnSpPr>
        <p:spPr>
          <a:xfrm>
            <a:off x="2432847" y="3062221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68"/>
          <p:cNvCxnSpPr/>
          <p:nvPr userDrawn="1"/>
        </p:nvCxnSpPr>
        <p:spPr>
          <a:xfrm>
            <a:off x="4470865" y="3067141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68"/>
          <p:cNvCxnSpPr/>
          <p:nvPr userDrawn="1"/>
        </p:nvCxnSpPr>
        <p:spPr>
          <a:xfrm>
            <a:off x="6447144" y="3052389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68"/>
          <p:cNvCxnSpPr/>
          <p:nvPr userDrawn="1"/>
        </p:nvCxnSpPr>
        <p:spPr>
          <a:xfrm>
            <a:off x="8384073" y="3066609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68"/>
          <p:cNvCxnSpPr/>
          <p:nvPr userDrawn="1"/>
        </p:nvCxnSpPr>
        <p:spPr>
          <a:xfrm>
            <a:off x="10458709" y="3067141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etin Yer Tutucusu 11"/>
          <p:cNvSpPr>
            <a:spLocks noGrp="1"/>
          </p:cNvSpPr>
          <p:nvPr>
            <p:ph type="body" sz="quarter" idx="13" hasCustomPrompt="1"/>
          </p:nvPr>
        </p:nvSpPr>
        <p:spPr>
          <a:xfrm>
            <a:off x="2446187" y="3196774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45" name="Metin Yer Tutucusu 11"/>
          <p:cNvSpPr>
            <a:spLocks noGrp="1"/>
          </p:cNvSpPr>
          <p:nvPr>
            <p:ph type="body" sz="quarter" idx="14" hasCustomPrompt="1"/>
          </p:nvPr>
        </p:nvSpPr>
        <p:spPr>
          <a:xfrm>
            <a:off x="4451971" y="319677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46" name="Metin Yer Tutucusu 11"/>
          <p:cNvSpPr>
            <a:spLocks noGrp="1"/>
          </p:cNvSpPr>
          <p:nvPr>
            <p:ph type="body" sz="quarter" idx="15" hasCustomPrompt="1"/>
          </p:nvPr>
        </p:nvSpPr>
        <p:spPr>
          <a:xfrm>
            <a:off x="6472495" y="319677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4</a:t>
            </a:r>
            <a:endParaRPr lang="tr-TR" dirty="0"/>
          </a:p>
        </p:txBody>
      </p:sp>
      <p:sp>
        <p:nvSpPr>
          <p:cNvPr id="47" name="Metin Yer Tutucusu 11"/>
          <p:cNvSpPr>
            <a:spLocks noGrp="1"/>
          </p:cNvSpPr>
          <p:nvPr>
            <p:ph type="body" sz="quarter" idx="16" hasCustomPrompt="1"/>
          </p:nvPr>
        </p:nvSpPr>
        <p:spPr>
          <a:xfrm>
            <a:off x="8404531" y="319677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5</a:t>
            </a:r>
            <a:endParaRPr lang="tr-TR" dirty="0"/>
          </a:p>
        </p:txBody>
      </p:sp>
      <p:sp>
        <p:nvSpPr>
          <p:cNvPr id="48" name="Metin Yer Tutucusu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557800" y="3211525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660987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4" name="Grup 3"/>
          <p:cNvGrpSpPr/>
          <p:nvPr userDrawn="1"/>
        </p:nvGrpSpPr>
        <p:grpSpPr>
          <a:xfrm>
            <a:off x="321650" y="2057816"/>
            <a:ext cx="11551709" cy="4581109"/>
            <a:chOff x="1431656" y="2409624"/>
            <a:chExt cx="9328688" cy="3699516"/>
          </a:xfrm>
        </p:grpSpPr>
        <p:cxnSp>
          <p:nvCxnSpPr>
            <p:cNvPr id="30" name="Straight Connector 36"/>
            <p:cNvCxnSpPr/>
            <p:nvPr userDrawn="1"/>
          </p:nvCxnSpPr>
          <p:spPr>
            <a:xfrm>
              <a:off x="512046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7"/>
            <p:cNvCxnSpPr/>
            <p:nvPr userDrawn="1"/>
          </p:nvCxnSpPr>
          <p:spPr>
            <a:xfrm>
              <a:off x="7085382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8"/>
            <p:cNvCxnSpPr/>
            <p:nvPr userDrawn="1"/>
          </p:nvCxnSpPr>
          <p:spPr>
            <a:xfrm>
              <a:off x="3136573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9"/>
            <p:cNvCxnSpPr/>
            <p:nvPr userDrawn="1"/>
          </p:nvCxnSpPr>
          <p:spPr>
            <a:xfrm>
              <a:off x="904944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43"/>
            <p:cNvCxnSpPr/>
            <p:nvPr/>
          </p:nvCxnSpPr>
          <p:spPr>
            <a:xfrm>
              <a:off x="9312707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49"/>
            <p:cNvCxnSpPr/>
            <p:nvPr/>
          </p:nvCxnSpPr>
          <p:spPr>
            <a:xfrm>
              <a:off x="5381454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57"/>
            <p:cNvCxnSpPr/>
            <p:nvPr/>
          </p:nvCxnSpPr>
          <p:spPr>
            <a:xfrm>
              <a:off x="7350615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68"/>
            <p:cNvCxnSpPr/>
            <p:nvPr/>
          </p:nvCxnSpPr>
          <p:spPr>
            <a:xfrm>
              <a:off x="1431656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74"/>
            <p:cNvCxnSpPr/>
            <p:nvPr/>
          </p:nvCxnSpPr>
          <p:spPr>
            <a:xfrm>
              <a:off x="3406179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2" hasCustomPrompt="1"/>
          </p:nvPr>
        </p:nvSpPr>
        <p:spPr>
          <a:xfrm>
            <a:off x="31750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89" name="Metin Yer Tutucusu 11"/>
          <p:cNvSpPr>
            <a:spLocks noGrp="1"/>
          </p:cNvSpPr>
          <p:nvPr>
            <p:ph type="body" sz="quarter" idx="13" hasCustomPrompt="1"/>
          </p:nvPr>
        </p:nvSpPr>
        <p:spPr>
          <a:xfrm>
            <a:off x="273677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92" name="Metin Yer Tutucusu 11"/>
          <p:cNvSpPr>
            <a:spLocks noGrp="1"/>
          </p:cNvSpPr>
          <p:nvPr>
            <p:ph type="body" sz="quarter" idx="14" hasCustomPrompt="1"/>
          </p:nvPr>
        </p:nvSpPr>
        <p:spPr>
          <a:xfrm>
            <a:off x="519473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93" name="Metin Yer Tutucusu 11"/>
          <p:cNvSpPr>
            <a:spLocks noGrp="1"/>
          </p:cNvSpPr>
          <p:nvPr>
            <p:ph type="body" sz="quarter" idx="15" hasCustomPrompt="1"/>
          </p:nvPr>
        </p:nvSpPr>
        <p:spPr>
          <a:xfrm>
            <a:off x="763209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4</a:t>
            </a:r>
            <a:endParaRPr lang="tr-TR" dirty="0"/>
          </a:p>
        </p:txBody>
      </p:sp>
      <p:sp>
        <p:nvSpPr>
          <p:cNvPr id="94" name="Metin Yer Tutucusu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061748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5</a:t>
            </a:r>
            <a:endParaRPr lang="tr-TR" dirty="0"/>
          </a:p>
        </p:txBody>
      </p:sp>
      <p:sp>
        <p:nvSpPr>
          <p:cNvPr id="36" name="Oval 5"/>
          <p:cNvSpPr>
            <a:spLocks noChangeArrowheads="1"/>
          </p:cNvSpPr>
          <p:nvPr userDrawn="1"/>
        </p:nvSpPr>
        <p:spPr bwMode="auto">
          <a:xfrm>
            <a:off x="645169" y="1684822"/>
            <a:ext cx="1131847" cy="113184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38" name="Group 55"/>
          <p:cNvGrpSpPr/>
          <p:nvPr userDrawn="1"/>
        </p:nvGrpSpPr>
        <p:grpSpPr>
          <a:xfrm>
            <a:off x="512814" y="1558653"/>
            <a:ext cx="1389269" cy="1389269"/>
            <a:chOff x="1119258" y="2257147"/>
            <a:chExt cx="1868076" cy="1868076"/>
          </a:xfrm>
        </p:grpSpPr>
        <p:sp>
          <p:nvSpPr>
            <p:cNvPr id="39" name="Freeform 6"/>
            <p:cNvSpPr>
              <a:spLocks/>
            </p:cNvSpPr>
            <p:nvPr/>
          </p:nvSpPr>
          <p:spPr bwMode="auto">
            <a:xfrm>
              <a:off x="2495041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/>
            <p:cNvSpPr>
              <a:spLocks/>
            </p:cNvSpPr>
            <p:nvPr/>
          </p:nvSpPr>
          <p:spPr bwMode="auto">
            <a:xfrm>
              <a:off x="2075273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/>
            <p:cNvSpPr>
              <a:spLocks/>
            </p:cNvSpPr>
            <p:nvPr/>
          </p:nvSpPr>
          <p:spPr bwMode="auto">
            <a:xfrm>
              <a:off x="2796131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/>
            <p:cNvSpPr>
              <a:spLocks/>
            </p:cNvSpPr>
            <p:nvPr/>
          </p:nvSpPr>
          <p:spPr bwMode="auto">
            <a:xfrm>
              <a:off x="2796131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"/>
            <p:cNvSpPr>
              <a:spLocks/>
            </p:cNvSpPr>
            <p:nvPr/>
          </p:nvSpPr>
          <p:spPr bwMode="auto">
            <a:xfrm>
              <a:off x="2495041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/>
            <p:cNvSpPr>
              <a:spLocks/>
            </p:cNvSpPr>
            <p:nvPr/>
          </p:nvSpPr>
          <p:spPr bwMode="auto">
            <a:xfrm>
              <a:off x="2075273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/>
            <p:cNvSpPr>
              <a:spLocks/>
            </p:cNvSpPr>
            <p:nvPr/>
          </p:nvSpPr>
          <p:spPr bwMode="auto">
            <a:xfrm>
              <a:off x="1606057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/>
            <p:cNvSpPr>
              <a:spLocks/>
            </p:cNvSpPr>
            <p:nvPr/>
          </p:nvSpPr>
          <p:spPr bwMode="auto">
            <a:xfrm>
              <a:off x="1256616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1119258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/>
            <p:cNvSpPr>
              <a:spLocks/>
            </p:cNvSpPr>
            <p:nvPr/>
          </p:nvSpPr>
          <p:spPr bwMode="auto">
            <a:xfrm>
              <a:off x="1119258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/>
            <p:cNvSpPr>
              <a:spLocks/>
            </p:cNvSpPr>
            <p:nvPr/>
          </p:nvSpPr>
          <p:spPr bwMode="auto">
            <a:xfrm>
              <a:off x="1256616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/>
            <p:cNvSpPr>
              <a:spLocks/>
            </p:cNvSpPr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1" name="Oval 5"/>
          <p:cNvSpPr>
            <a:spLocks noChangeArrowheads="1"/>
          </p:cNvSpPr>
          <p:nvPr userDrawn="1"/>
        </p:nvSpPr>
        <p:spPr bwMode="auto">
          <a:xfrm>
            <a:off x="3093090" y="1661949"/>
            <a:ext cx="1151475" cy="1151475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53" name="Group 86"/>
          <p:cNvGrpSpPr/>
          <p:nvPr userDrawn="1"/>
        </p:nvGrpSpPr>
        <p:grpSpPr>
          <a:xfrm>
            <a:off x="2961788" y="1530261"/>
            <a:ext cx="1413363" cy="1413363"/>
            <a:chOff x="3800237" y="2257147"/>
            <a:chExt cx="1868076" cy="1868076"/>
          </a:xfrm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rgbClr val="92D050">
                <a:alpha val="2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17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1" name="Oval 5"/>
          <p:cNvSpPr>
            <a:spLocks noChangeArrowheads="1"/>
          </p:cNvSpPr>
          <p:nvPr userDrawn="1"/>
        </p:nvSpPr>
        <p:spPr bwMode="auto">
          <a:xfrm>
            <a:off x="5515772" y="1637740"/>
            <a:ext cx="1169246" cy="1169246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2" name="Group 100"/>
          <p:cNvGrpSpPr/>
          <p:nvPr userDrawn="1"/>
        </p:nvGrpSpPr>
        <p:grpSpPr>
          <a:xfrm>
            <a:off x="5380017" y="1506463"/>
            <a:ext cx="1435175" cy="1435175"/>
            <a:chOff x="6546413" y="2257147"/>
            <a:chExt cx="1868076" cy="1868076"/>
          </a:xfrm>
        </p:grpSpPr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7922196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"/>
            <p:cNvSpPr>
              <a:spLocks/>
            </p:cNvSpPr>
            <p:nvPr/>
          </p:nvSpPr>
          <p:spPr bwMode="auto">
            <a:xfrm>
              <a:off x="7502428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8"/>
            <p:cNvSpPr>
              <a:spLocks/>
            </p:cNvSpPr>
            <p:nvPr/>
          </p:nvSpPr>
          <p:spPr bwMode="auto">
            <a:xfrm>
              <a:off x="8223286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"/>
            <p:cNvSpPr>
              <a:spLocks/>
            </p:cNvSpPr>
            <p:nvPr/>
          </p:nvSpPr>
          <p:spPr bwMode="auto">
            <a:xfrm>
              <a:off x="8223286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10"/>
            <p:cNvSpPr>
              <a:spLocks/>
            </p:cNvSpPr>
            <p:nvPr/>
          </p:nvSpPr>
          <p:spPr bwMode="auto">
            <a:xfrm>
              <a:off x="7922196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11"/>
            <p:cNvSpPr>
              <a:spLocks/>
            </p:cNvSpPr>
            <p:nvPr/>
          </p:nvSpPr>
          <p:spPr bwMode="auto">
            <a:xfrm>
              <a:off x="7502428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12"/>
            <p:cNvSpPr>
              <a:spLocks/>
            </p:cNvSpPr>
            <p:nvPr/>
          </p:nvSpPr>
          <p:spPr bwMode="auto">
            <a:xfrm>
              <a:off x="7033212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13"/>
            <p:cNvSpPr>
              <a:spLocks/>
            </p:cNvSpPr>
            <p:nvPr/>
          </p:nvSpPr>
          <p:spPr bwMode="auto">
            <a:xfrm>
              <a:off x="6683771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14"/>
            <p:cNvSpPr>
              <a:spLocks/>
            </p:cNvSpPr>
            <p:nvPr/>
          </p:nvSpPr>
          <p:spPr bwMode="auto">
            <a:xfrm>
              <a:off x="6546413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5"/>
            <p:cNvSpPr>
              <a:spLocks/>
            </p:cNvSpPr>
            <p:nvPr/>
          </p:nvSpPr>
          <p:spPr bwMode="auto">
            <a:xfrm>
              <a:off x="6546413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6"/>
            <p:cNvSpPr>
              <a:spLocks/>
            </p:cNvSpPr>
            <p:nvPr/>
          </p:nvSpPr>
          <p:spPr bwMode="auto">
            <a:xfrm>
              <a:off x="6683771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7"/>
            <p:cNvSpPr>
              <a:spLocks/>
            </p:cNvSpPr>
            <p:nvPr/>
          </p:nvSpPr>
          <p:spPr bwMode="auto">
            <a:xfrm>
              <a:off x="7033212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5" name="Oval 5"/>
          <p:cNvSpPr>
            <a:spLocks noChangeArrowheads="1"/>
          </p:cNvSpPr>
          <p:nvPr userDrawn="1"/>
        </p:nvSpPr>
        <p:spPr bwMode="auto">
          <a:xfrm>
            <a:off x="7983172" y="1667356"/>
            <a:ext cx="1148857" cy="1148857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96" name="Group 114"/>
          <p:cNvGrpSpPr/>
          <p:nvPr userDrawn="1"/>
        </p:nvGrpSpPr>
        <p:grpSpPr>
          <a:xfrm>
            <a:off x="7846760" y="1541374"/>
            <a:ext cx="1410149" cy="1410149"/>
            <a:chOff x="9237196" y="2257147"/>
            <a:chExt cx="1868076" cy="1868076"/>
          </a:xfrm>
        </p:grpSpPr>
        <p:sp>
          <p:nvSpPr>
            <p:cNvPr id="97" name="Freeform 6"/>
            <p:cNvSpPr>
              <a:spLocks/>
            </p:cNvSpPr>
            <p:nvPr/>
          </p:nvSpPr>
          <p:spPr bwMode="auto">
            <a:xfrm>
              <a:off x="10612979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7"/>
            <p:cNvSpPr>
              <a:spLocks/>
            </p:cNvSpPr>
            <p:nvPr/>
          </p:nvSpPr>
          <p:spPr bwMode="auto">
            <a:xfrm>
              <a:off x="10193211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"/>
            <p:cNvSpPr>
              <a:spLocks/>
            </p:cNvSpPr>
            <p:nvPr/>
          </p:nvSpPr>
          <p:spPr bwMode="auto">
            <a:xfrm>
              <a:off x="10914069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"/>
            <p:cNvSpPr>
              <a:spLocks/>
            </p:cNvSpPr>
            <p:nvPr/>
          </p:nvSpPr>
          <p:spPr bwMode="auto">
            <a:xfrm>
              <a:off x="10914069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10"/>
            <p:cNvSpPr>
              <a:spLocks/>
            </p:cNvSpPr>
            <p:nvPr/>
          </p:nvSpPr>
          <p:spPr bwMode="auto">
            <a:xfrm>
              <a:off x="10612979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11"/>
            <p:cNvSpPr>
              <a:spLocks/>
            </p:cNvSpPr>
            <p:nvPr/>
          </p:nvSpPr>
          <p:spPr bwMode="auto">
            <a:xfrm>
              <a:off x="10193211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12"/>
            <p:cNvSpPr>
              <a:spLocks/>
            </p:cNvSpPr>
            <p:nvPr/>
          </p:nvSpPr>
          <p:spPr bwMode="auto">
            <a:xfrm>
              <a:off x="9723995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13"/>
            <p:cNvSpPr>
              <a:spLocks/>
            </p:cNvSpPr>
            <p:nvPr/>
          </p:nvSpPr>
          <p:spPr bwMode="auto">
            <a:xfrm>
              <a:off x="9374554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14"/>
            <p:cNvSpPr>
              <a:spLocks/>
            </p:cNvSpPr>
            <p:nvPr/>
          </p:nvSpPr>
          <p:spPr bwMode="auto">
            <a:xfrm>
              <a:off x="9237196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5"/>
            <p:cNvSpPr>
              <a:spLocks/>
            </p:cNvSpPr>
            <p:nvPr/>
          </p:nvSpPr>
          <p:spPr bwMode="auto">
            <a:xfrm>
              <a:off x="9237196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4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>
              <a:off x="9374554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4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7"/>
            <p:cNvSpPr>
              <a:spLocks/>
            </p:cNvSpPr>
            <p:nvPr/>
          </p:nvSpPr>
          <p:spPr bwMode="auto">
            <a:xfrm>
              <a:off x="9723995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4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36" name="Oval 5"/>
          <p:cNvSpPr>
            <a:spLocks noChangeArrowheads="1"/>
          </p:cNvSpPr>
          <p:nvPr userDrawn="1"/>
        </p:nvSpPr>
        <p:spPr bwMode="auto">
          <a:xfrm>
            <a:off x="10404784" y="1667356"/>
            <a:ext cx="1148857" cy="1148857"/>
          </a:xfrm>
          <a:prstGeom prst="ellipse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137" name="Group 114"/>
          <p:cNvGrpSpPr/>
          <p:nvPr userDrawn="1"/>
        </p:nvGrpSpPr>
        <p:grpSpPr>
          <a:xfrm>
            <a:off x="10268372" y="1541374"/>
            <a:ext cx="1410149" cy="1410149"/>
            <a:chOff x="9237196" y="2257147"/>
            <a:chExt cx="1868076" cy="1868076"/>
          </a:xfrm>
        </p:grpSpPr>
        <p:sp>
          <p:nvSpPr>
            <p:cNvPr id="138" name="Freeform 6"/>
            <p:cNvSpPr>
              <a:spLocks/>
            </p:cNvSpPr>
            <p:nvPr/>
          </p:nvSpPr>
          <p:spPr bwMode="auto">
            <a:xfrm>
              <a:off x="10612979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7"/>
            <p:cNvSpPr>
              <a:spLocks/>
            </p:cNvSpPr>
            <p:nvPr/>
          </p:nvSpPr>
          <p:spPr bwMode="auto">
            <a:xfrm>
              <a:off x="10193211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8"/>
            <p:cNvSpPr>
              <a:spLocks/>
            </p:cNvSpPr>
            <p:nvPr/>
          </p:nvSpPr>
          <p:spPr bwMode="auto">
            <a:xfrm>
              <a:off x="10914069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9"/>
            <p:cNvSpPr>
              <a:spLocks/>
            </p:cNvSpPr>
            <p:nvPr/>
          </p:nvSpPr>
          <p:spPr bwMode="auto">
            <a:xfrm>
              <a:off x="10914069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10"/>
            <p:cNvSpPr>
              <a:spLocks/>
            </p:cNvSpPr>
            <p:nvPr/>
          </p:nvSpPr>
          <p:spPr bwMode="auto">
            <a:xfrm>
              <a:off x="10612979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11"/>
            <p:cNvSpPr>
              <a:spLocks/>
            </p:cNvSpPr>
            <p:nvPr/>
          </p:nvSpPr>
          <p:spPr bwMode="auto">
            <a:xfrm>
              <a:off x="10193211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12"/>
            <p:cNvSpPr>
              <a:spLocks/>
            </p:cNvSpPr>
            <p:nvPr/>
          </p:nvSpPr>
          <p:spPr bwMode="auto">
            <a:xfrm>
              <a:off x="9723995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13"/>
            <p:cNvSpPr>
              <a:spLocks/>
            </p:cNvSpPr>
            <p:nvPr/>
          </p:nvSpPr>
          <p:spPr bwMode="auto">
            <a:xfrm>
              <a:off x="9374554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14"/>
            <p:cNvSpPr>
              <a:spLocks/>
            </p:cNvSpPr>
            <p:nvPr/>
          </p:nvSpPr>
          <p:spPr bwMode="auto">
            <a:xfrm>
              <a:off x="9237196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15"/>
            <p:cNvSpPr>
              <a:spLocks/>
            </p:cNvSpPr>
            <p:nvPr/>
          </p:nvSpPr>
          <p:spPr bwMode="auto">
            <a:xfrm>
              <a:off x="9237196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16"/>
            <p:cNvSpPr>
              <a:spLocks/>
            </p:cNvSpPr>
            <p:nvPr/>
          </p:nvSpPr>
          <p:spPr bwMode="auto">
            <a:xfrm>
              <a:off x="9374554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17"/>
            <p:cNvSpPr>
              <a:spLocks/>
            </p:cNvSpPr>
            <p:nvPr/>
          </p:nvSpPr>
          <p:spPr bwMode="auto">
            <a:xfrm>
              <a:off x="9723995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3" name="Resi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1993" y="1989779"/>
            <a:ext cx="504000" cy="504000"/>
          </a:xfrm>
          <a:prstGeom prst="rect">
            <a:avLst/>
          </a:prstGeom>
        </p:spPr>
      </p:pic>
      <p:pic>
        <p:nvPicPr>
          <p:cNvPr id="155" name="Resim 15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07796" y="1989779"/>
            <a:ext cx="504000" cy="504000"/>
          </a:xfrm>
          <a:prstGeom prst="rect">
            <a:avLst/>
          </a:prstGeom>
        </p:spPr>
      </p:pic>
      <p:pic>
        <p:nvPicPr>
          <p:cNvPr id="156" name="Resim 15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5625" y="1989779"/>
            <a:ext cx="504000" cy="504000"/>
          </a:xfrm>
          <a:prstGeom prst="rect">
            <a:avLst/>
          </a:prstGeom>
        </p:spPr>
      </p:pic>
      <p:pic>
        <p:nvPicPr>
          <p:cNvPr id="157" name="Resim 15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1586" y="1989779"/>
            <a:ext cx="504000" cy="504000"/>
          </a:xfrm>
          <a:prstGeom prst="rect">
            <a:avLst/>
          </a:prstGeom>
        </p:spPr>
      </p:pic>
      <p:pic>
        <p:nvPicPr>
          <p:cNvPr id="158" name="Resim 15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09982" y="1989779"/>
            <a:ext cx="5040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3742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16" name="Group 10"/>
          <p:cNvGrpSpPr/>
          <p:nvPr userDrawn="1"/>
        </p:nvGrpSpPr>
        <p:grpSpPr>
          <a:xfrm>
            <a:off x="-1773898" y="2170301"/>
            <a:ext cx="5137803" cy="4016486"/>
            <a:chOff x="11174142" y="4046538"/>
            <a:chExt cx="29729383" cy="23240999"/>
          </a:xfrm>
          <a:effectLst>
            <a:outerShdw blurRad="2286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117" name="Freeform 22"/>
            <p:cNvSpPr>
              <a:spLocks/>
            </p:cNvSpPr>
            <p:nvPr/>
          </p:nvSpPr>
          <p:spPr bwMode="auto">
            <a:xfrm>
              <a:off x="15335250" y="12117388"/>
              <a:ext cx="25568275" cy="7102475"/>
            </a:xfrm>
            <a:custGeom>
              <a:avLst/>
              <a:gdLst>
                <a:gd name="T0" fmla="*/ 8162 w 16106"/>
                <a:gd name="T1" fmla="*/ 0 h 4474"/>
                <a:gd name="T2" fmla="*/ 16106 w 16106"/>
                <a:gd name="T3" fmla="*/ 1964 h 4474"/>
                <a:gd name="T4" fmla="*/ 8363 w 16106"/>
                <a:gd name="T5" fmla="*/ 4474 h 4474"/>
                <a:gd name="T6" fmla="*/ 0 w 16106"/>
                <a:gd name="T7" fmla="*/ 2094 h 4474"/>
                <a:gd name="T8" fmla="*/ 8162 w 16106"/>
                <a:gd name="T9" fmla="*/ 0 h 4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06" h="4474">
                  <a:moveTo>
                    <a:pt x="8162" y="0"/>
                  </a:moveTo>
                  <a:lnTo>
                    <a:pt x="16106" y="1964"/>
                  </a:lnTo>
                  <a:lnTo>
                    <a:pt x="8363" y="4474"/>
                  </a:lnTo>
                  <a:lnTo>
                    <a:pt x="0" y="2094"/>
                  </a:lnTo>
                  <a:lnTo>
                    <a:pt x="8162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23"/>
            <p:cNvSpPr>
              <a:spLocks/>
            </p:cNvSpPr>
            <p:nvPr/>
          </p:nvSpPr>
          <p:spPr bwMode="auto">
            <a:xfrm>
              <a:off x="15335250" y="15373350"/>
              <a:ext cx="13301662" cy="11849100"/>
            </a:xfrm>
            <a:custGeom>
              <a:avLst/>
              <a:gdLst>
                <a:gd name="T0" fmla="*/ 8363 w 8379"/>
                <a:gd name="T1" fmla="*/ 2423 h 7464"/>
                <a:gd name="T2" fmla="*/ 8379 w 8379"/>
                <a:gd name="T3" fmla="*/ 7464 h 7464"/>
                <a:gd name="T4" fmla="*/ 0 w 8379"/>
                <a:gd name="T5" fmla="*/ 4365 h 7464"/>
                <a:gd name="T6" fmla="*/ 45 w 8379"/>
                <a:gd name="T7" fmla="*/ 0 h 7464"/>
                <a:gd name="T8" fmla="*/ 8363 w 8379"/>
                <a:gd name="T9" fmla="*/ 2423 h 7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79" h="7464">
                  <a:moveTo>
                    <a:pt x="8363" y="2423"/>
                  </a:moveTo>
                  <a:lnTo>
                    <a:pt x="8379" y="7464"/>
                  </a:lnTo>
                  <a:lnTo>
                    <a:pt x="0" y="4365"/>
                  </a:lnTo>
                  <a:lnTo>
                    <a:pt x="45" y="0"/>
                  </a:lnTo>
                  <a:lnTo>
                    <a:pt x="8363" y="2423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24"/>
            <p:cNvSpPr>
              <a:spLocks/>
            </p:cNvSpPr>
            <p:nvPr/>
          </p:nvSpPr>
          <p:spPr bwMode="auto">
            <a:xfrm>
              <a:off x="28611513" y="15235238"/>
              <a:ext cx="12220575" cy="11987212"/>
            </a:xfrm>
            <a:custGeom>
              <a:avLst/>
              <a:gdLst>
                <a:gd name="T0" fmla="*/ 7698 w 7698"/>
                <a:gd name="T1" fmla="*/ 0 h 7551"/>
                <a:gd name="T2" fmla="*/ 7568 w 7698"/>
                <a:gd name="T3" fmla="*/ 5455 h 7551"/>
                <a:gd name="T4" fmla="*/ 16 w 7698"/>
                <a:gd name="T5" fmla="*/ 7551 h 7551"/>
                <a:gd name="T6" fmla="*/ 0 w 7698"/>
                <a:gd name="T7" fmla="*/ 2510 h 7551"/>
                <a:gd name="T8" fmla="*/ 7698 w 7698"/>
                <a:gd name="T9" fmla="*/ 0 h 7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98" h="7551">
                  <a:moveTo>
                    <a:pt x="7698" y="0"/>
                  </a:moveTo>
                  <a:lnTo>
                    <a:pt x="7568" y="5455"/>
                  </a:lnTo>
                  <a:lnTo>
                    <a:pt x="16" y="7551"/>
                  </a:lnTo>
                  <a:lnTo>
                    <a:pt x="0" y="2510"/>
                  </a:lnTo>
                  <a:lnTo>
                    <a:pt x="7698" y="0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25"/>
            <p:cNvSpPr>
              <a:spLocks/>
            </p:cNvSpPr>
            <p:nvPr/>
          </p:nvSpPr>
          <p:spPr bwMode="auto">
            <a:xfrm>
              <a:off x="29908500" y="16727488"/>
              <a:ext cx="10072687" cy="6570662"/>
            </a:xfrm>
            <a:custGeom>
              <a:avLst/>
              <a:gdLst>
                <a:gd name="T0" fmla="*/ 0 w 6345"/>
                <a:gd name="T1" fmla="*/ 2243 h 4139"/>
                <a:gd name="T2" fmla="*/ 71 w 6345"/>
                <a:gd name="T3" fmla="*/ 4139 h 4139"/>
                <a:gd name="T4" fmla="*/ 6312 w 6345"/>
                <a:gd name="T5" fmla="*/ 2071 h 4139"/>
                <a:gd name="T6" fmla="*/ 6345 w 6345"/>
                <a:gd name="T7" fmla="*/ 0 h 4139"/>
                <a:gd name="T8" fmla="*/ 0 w 6345"/>
                <a:gd name="T9" fmla="*/ 2243 h 4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5" h="4139">
                  <a:moveTo>
                    <a:pt x="0" y="2243"/>
                  </a:moveTo>
                  <a:lnTo>
                    <a:pt x="71" y="4139"/>
                  </a:lnTo>
                  <a:lnTo>
                    <a:pt x="6312" y="2071"/>
                  </a:lnTo>
                  <a:lnTo>
                    <a:pt x="6345" y="0"/>
                  </a:lnTo>
                  <a:lnTo>
                    <a:pt x="0" y="2243"/>
                  </a:lnTo>
                  <a:close/>
                </a:path>
              </a:pathLst>
            </a:custGeom>
            <a:solidFill>
              <a:srgbClr val="4E2D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26"/>
            <p:cNvSpPr>
              <a:spLocks/>
            </p:cNvSpPr>
            <p:nvPr/>
          </p:nvSpPr>
          <p:spPr bwMode="auto">
            <a:xfrm>
              <a:off x="20219988" y="19219863"/>
              <a:ext cx="8416925" cy="8002587"/>
            </a:xfrm>
            <a:custGeom>
              <a:avLst/>
              <a:gdLst>
                <a:gd name="T0" fmla="*/ 2237 w 2244"/>
                <a:gd name="T1" fmla="*/ 0 h 2133"/>
                <a:gd name="T2" fmla="*/ 2244 w 2244"/>
                <a:gd name="T3" fmla="*/ 2133 h 2133"/>
                <a:gd name="T4" fmla="*/ 0 w 2244"/>
                <a:gd name="T5" fmla="*/ 1306 h 2133"/>
                <a:gd name="T6" fmla="*/ 1562 w 2244"/>
                <a:gd name="T7" fmla="*/ 1335 h 2133"/>
                <a:gd name="T8" fmla="*/ 2237 w 2244"/>
                <a:gd name="T9" fmla="*/ 0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4" h="2133">
                  <a:moveTo>
                    <a:pt x="2237" y="0"/>
                  </a:moveTo>
                  <a:cubicBezTo>
                    <a:pt x="2244" y="2133"/>
                    <a:pt x="2244" y="2133"/>
                    <a:pt x="2244" y="2133"/>
                  </a:cubicBezTo>
                  <a:cubicBezTo>
                    <a:pt x="0" y="1306"/>
                    <a:pt x="0" y="1306"/>
                    <a:pt x="0" y="1306"/>
                  </a:cubicBezTo>
                  <a:cubicBezTo>
                    <a:pt x="0" y="1306"/>
                    <a:pt x="1139" y="1642"/>
                    <a:pt x="1562" y="1335"/>
                  </a:cubicBezTo>
                  <a:cubicBezTo>
                    <a:pt x="1985" y="1029"/>
                    <a:pt x="2237" y="0"/>
                    <a:pt x="2237" y="0"/>
                  </a:cubicBez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11278916" y="17980022"/>
              <a:ext cx="10714036" cy="2105021"/>
            </a:xfrm>
            <a:custGeom>
              <a:avLst/>
              <a:gdLst>
                <a:gd name="T0" fmla="*/ 3341 w 6749"/>
                <a:gd name="T1" fmla="*/ 0 h 1326"/>
                <a:gd name="T2" fmla="*/ 6749 w 6749"/>
                <a:gd name="T3" fmla="*/ 643 h 1326"/>
                <a:gd name="T4" fmla="*/ 3542 w 6749"/>
                <a:gd name="T5" fmla="*/ 1326 h 1326"/>
                <a:gd name="T6" fmla="*/ 0 w 6749"/>
                <a:gd name="T7" fmla="*/ 775 h 1326"/>
                <a:gd name="T8" fmla="*/ 3341 w 6749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6">
                  <a:moveTo>
                    <a:pt x="3341" y="0"/>
                  </a:moveTo>
                  <a:lnTo>
                    <a:pt x="6749" y="643"/>
                  </a:lnTo>
                  <a:lnTo>
                    <a:pt x="3542" y="1326"/>
                  </a:lnTo>
                  <a:lnTo>
                    <a:pt x="0" y="775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28"/>
            <p:cNvSpPr>
              <a:spLocks/>
            </p:cNvSpPr>
            <p:nvPr/>
          </p:nvSpPr>
          <p:spPr bwMode="auto">
            <a:xfrm>
              <a:off x="11174142" y="19157949"/>
              <a:ext cx="5837235" cy="8129588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4 h 5121"/>
                <a:gd name="T4" fmla="*/ 102 w 3677"/>
                <a:gd name="T5" fmla="*/ 0 h 5121"/>
                <a:gd name="T6" fmla="*/ 0 w 3677"/>
                <a:gd name="T7" fmla="*/ 4415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4"/>
                  </a:lnTo>
                  <a:lnTo>
                    <a:pt x="102" y="0"/>
                  </a:lnTo>
                  <a:lnTo>
                    <a:pt x="0" y="4415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29"/>
            <p:cNvSpPr>
              <a:spLocks/>
            </p:cNvSpPr>
            <p:nvPr/>
          </p:nvSpPr>
          <p:spPr bwMode="auto">
            <a:xfrm>
              <a:off x="16876440" y="19000781"/>
              <a:ext cx="5359399" cy="8286749"/>
            </a:xfrm>
            <a:custGeom>
              <a:avLst/>
              <a:gdLst>
                <a:gd name="T0" fmla="*/ 3192 w 3376"/>
                <a:gd name="T1" fmla="*/ 0 h 5220"/>
                <a:gd name="T2" fmla="*/ 16 w 3376"/>
                <a:gd name="T3" fmla="*/ 683 h 5220"/>
                <a:gd name="T4" fmla="*/ 0 w 3376"/>
                <a:gd name="T5" fmla="*/ 5220 h 5220"/>
                <a:gd name="T6" fmla="*/ 3376 w 3376"/>
                <a:gd name="T7" fmla="*/ 3868 h 5220"/>
                <a:gd name="T8" fmla="*/ 3192 w 3376"/>
                <a:gd name="T9" fmla="*/ 0 h 5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20">
                  <a:moveTo>
                    <a:pt x="3192" y="0"/>
                  </a:moveTo>
                  <a:lnTo>
                    <a:pt x="16" y="683"/>
                  </a:lnTo>
                  <a:lnTo>
                    <a:pt x="0" y="5220"/>
                  </a:lnTo>
                  <a:lnTo>
                    <a:pt x="3376" y="3868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30"/>
            <p:cNvSpPr>
              <a:spLocks/>
            </p:cNvSpPr>
            <p:nvPr/>
          </p:nvSpPr>
          <p:spPr bwMode="auto">
            <a:xfrm>
              <a:off x="11826601" y="20035833"/>
              <a:ext cx="4160840" cy="3173413"/>
            </a:xfrm>
            <a:custGeom>
              <a:avLst/>
              <a:gdLst>
                <a:gd name="T0" fmla="*/ 69 w 2621"/>
                <a:gd name="T1" fmla="*/ 0 h 1999"/>
                <a:gd name="T2" fmla="*/ 0 w 2621"/>
                <a:gd name="T3" fmla="*/ 1619 h 1999"/>
                <a:gd name="T4" fmla="*/ 2588 w 2621"/>
                <a:gd name="T5" fmla="*/ 1999 h 1999"/>
                <a:gd name="T6" fmla="*/ 2621 w 2621"/>
                <a:gd name="T7" fmla="*/ 378 h 1999"/>
                <a:gd name="T8" fmla="*/ 69 w 2621"/>
                <a:gd name="T9" fmla="*/ 0 h 1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1" h="1999">
                  <a:moveTo>
                    <a:pt x="69" y="0"/>
                  </a:moveTo>
                  <a:lnTo>
                    <a:pt x="0" y="1619"/>
                  </a:lnTo>
                  <a:lnTo>
                    <a:pt x="2588" y="1999"/>
                  </a:lnTo>
                  <a:lnTo>
                    <a:pt x="2621" y="37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31"/>
            <p:cNvSpPr>
              <a:spLocks/>
            </p:cNvSpPr>
            <p:nvPr/>
          </p:nvSpPr>
          <p:spPr bwMode="auto">
            <a:xfrm>
              <a:off x="13422313" y="4046538"/>
              <a:ext cx="16216312" cy="3189287"/>
            </a:xfrm>
            <a:custGeom>
              <a:avLst/>
              <a:gdLst>
                <a:gd name="T0" fmla="*/ 5057 w 10215"/>
                <a:gd name="T1" fmla="*/ 0 h 2009"/>
                <a:gd name="T2" fmla="*/ 10215 w 10215"/>
                <a:gd name="T3" fmla="*/ 976 h 2009"/>
                <a:gd name="T4" fmla="*/ 5359 w 10215"/>
                <a:gd name="T5" fmla="*/ 2009 h 2009"/>
                <a:gd name="T6" fmla="*/ 0 w 10215"/>
                <a:gd name="T7" fmla="*/ 1177 h 2009"/>
                <a:gd name="T8" fmla="*/ 5057 w 10215"/>
                <a:gd name="T9" fmla="*/ 0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15" h="2009">
                  <a:moveTo>
                    <a:pt x="5057" y="0"/>
                  </a:moveTo>
                  <a:lnTo>
                    <a:pt x="10215" y="976"/>
                  </a:lnTo>
                  <a:lnTo>
                    <a:pt x="5359" y="2009"/>
                  </a:lnTo>
                  <a:lnTo>
                    <a:pt x="0" y="1177"/>
                  </a:lnTo>
                  <a:lnTo>
                    <a:pt x="5057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32"/>
            <p:cNvSpPr>
              <a:spLocks/>
            </p:cNvSpPr>
            <p:nvPr/>
          </p:nvSpPr>
          <p:spPr bwMode="auto">
            <a:xfrm>
              <a:off x="13265150" y="5832475"/>
              <a:ext cx="8834437" cy="12306300"/>
            </a:xfrm>
            <a:custGeom>
              <a:avLst/>
              <a:gdLst>
                <a:gd name="T0" fmla="*/ 5435 w 5565"/>
                <a:gd name="T1" fmla="*/ 7752 h 7752"/>
                <a:gd name="T2" fmla="*/ 5565 w 5565"/>
                <a:gd name="T3" fmla="*/ 884 h 7752"/>
                <a:gd name="T4" fmla="*/ 151 w 5565"/>
                <a:gd name="T5" fmla="*/ 0 h 7752"/>
                <a:gd name="T6" fmla="*/ 0 w 5565"/>
                <a:gd name="T7" fmla="*/ 6684 h 7752"/>
                <a:gd name="T8" fmla="*/ 5435 w 5565"/>
                <a:gd name="T9" fmla="*/ 7752 h 7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5" h="7752">
                  <a:moveTo>
                    <a:pt x="5435" y="7752"/>
                  </a:moveTo>
                  <a:lnTo>
                    <a:pt x="5565" y="884"/>
                  </a:lnTo>
                  <a:lnTo>
                    <a:pt x="151" y="0"/>
                  </a:lnTo>
                  <a:lnTo>
                    <a:pt x="0" y="6684"/>
                  </a:lnTo>
                  <a:lnTo>
                    <a:pt x="5435" y="7752"/>
                  </a:lnTo>
                  <a:close/>
                </a:path>
              </a:pathLst>
            </a:custGeom>
            <a:solidFill>
              <a:srgbClr val="C3B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33"/>
            <p:cNvSpPr>
              <a:spLocks/>
            </p:cNvSpPr>
            <p:nvPr/>
          </p:nvSpPr>
          <p:spPr bwMode="auto">
            <a:xfrm>
              <a:off x="21893213" y="5595938"/>
              <a:ext cx="8113712" cy="12542837"/>
            </a:xfrm>
            <a:custGeom>
              <a:avLst/>
              <a:gdLst>
                <a:gd name="T0" fmla="*/ 4832 w 5111"/>
                <a:gd name="T1" fmla="*/ 0 h 7901"/>
                <a:gd name="T2" fmla="*/ 23 w 5111"/>
                <a:gd name="T3" fmla="*/ 1033 h 7901"/>
                <a:gd name="T4" fmla="*/ 0 w 5111"/>
                <a:gd name="T5" fmla="*/ 7901 h 7901"/>
                <a:gd name="T6" fmla="*/ 5111 w 5111"/>
                <a:gd name="T7" fmla="*/ 5857 h 7901"/>
                <a:gd name="T8" fmla="*/ 4832 w 5111"/>
                <a:gd name="T9" fmla="*/ 0 h 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1" h="7901">
                  <a:moveTo>
                    <a:pt x="4832" y="0"/>
                  </a:moveTo>
                  <a:lnTo>
                    <a:pt x="23" y="1033"/>
                  </a:lnTo>
                  <a:lnTo>
                    <a:pt x="0" y="7901"/>
                  </a:lnTo>
                  <a:lnTo>
                    <a:pt x="5111" y="5857"/>
                  </a:lnTo>
                  <a:lnTo>
                    <a:pt x="4832" y="0"/>
                  </a:lnTo>
                  <a:close/>
                </a:path>
              </a:pathLst>
            </a:custGeom>
            <a:solidFill>
              <a:srgbClr val="A48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34"/>
            <p:cNvSpPr>
              <a:spLocks/>
            </p:cNvSpPr>
            <p:nvPr/>
          </p:nvSpPr>
          <p:spPr bwMode="auto">
            <a:xfrm>
              <a:off x="14582775" y="8023225"/>
              <a:ext cx="5637212" cy="3940175"/>
            </a:xfrm>
            <a:custGeom>
              <a:avLst/>
              <a:gdLst>
                <a:gd name="T0" fmla="*/ 104 w 3551"/>
                <a:gd name="T1" fmla="*/ 0 h 2482"/>
                <a:gd name="T2" fmla="*/ 3551 w 3551"/>
                <a:gd name="T3" fmla="*/ 518 h 2482"/>
                <a:gd name="T4" fmla="*/ 3518 w 3551"/>
                <a:gd name="T5" fmla="*/ 2482 h 2482"/>
                <a:gd name="T6" fmla="*/ 0 w 3551"/>
                <a:gd name="T7" fmla="*/ 1896 h 2482"/>
                <a:gd name="T8" fmla="*/ 104 w 3551"/>
                <a:gd name="T9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2482">
                  <a:moveTo>
                    <a:pt x="104" y="0"/>
                  </a:moveTo>
                  <a:lnTo>
                    <a:pt x="3551" y="518"/>
                  </a:lnTo>
                  <a:lnTo>
                    <a:pt x="3518" y="2482"/>
                  </a:lnTo>
                  <a:lnTo>
                    <a:pt x="0" y="1896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35"/>
            <p:cNvSpPr>
              <a:spLocks/>
            </p:cNvSpPr>
            <p:nvPr/>
          </p:nvSpPr>
          <p:spPr bwMode="auto">
            <a:xfrm>
              <a:off x="28055888" y="8551863"/>
              <a:ext cx="10714037" cy="2109787"/>
            </a:xfrm>
            <a:custGeom>
              <a:avLst/>
              <a:gdLst>
                <a:gd name="T0" fmla="*/ 3341 w 6749"/>
                <a:gd name="T1" fmla="*/ 0 h 1329"/>
                <a:gd name="T2" fmla="*/ 6749 w 6749"/>
                <a:gd name="T3" fmla="*/ 646 h 1329"/>
                <a:gd name="T4" fmla="*/ 3542 w 6749"/>
                <a:gd name="T5" fmla="*/ 1329 h 1329"/>
                <a:gd name="T6" fmla="*/ 0 w 6749"/>
                <a:gd name="T7" fmla="*/ 778 h 1329"/>
                <a:gd name="T8" fmla="*/ 3341 w 6749"/>
                <a:gd name="T9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9">
                  <a:moveTo>
                    <a:pt x="3341" y="0"/>
                  </a:moveTo>
                  <a:lnTo>
                    <a:pt x="6749" y="646"/>
                  </a:lnTo>
                  <a:lnTo>
                    <a:pt x="3542" y="1329"/>
                  </a:lnTo>
                  <a:lnTo>
                    <a:pt x="0" y="778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36"/>
            <p:cNvSpPr>
              <a:spLocks/>
            </p:cNvSpPr>
            <p:nvPr/>
          </p:nvSpPr>
          <p:spPr bwMode="auto">
            <a:xfrm>
              <a:off x="27951113" y="9731375"/>
              <a:ext cx="5837237" cy="8129587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6 h 5121"/>
                <a:gd name="T4" fmla="*/ 102 w 3677"/>
                <a:gd name="T5" fmla="*/ 0 h 5121"/>
                <a:gd name="T6" fmla="*/ 0 w 3677"/>
                <a:gd name="T7" fmla="*/ 4414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6"/>
                  </a:lnTo>
                  <a:lnTo>
                    <a:pt x="102" y="0"/>
                  </a:lnTo>
                  <a:lnTo>
                    <a:pt x="0" y="4414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37"/>
            <p:cNvSpPr>
              <a:spLocks/>
            </p:cNvSpPr>
            <p:nvPr/>
          </p:nvSpPr>
          <p:spPr bwMode="auto">
            <a:xfrm>
              <a:off x="33653413" y="9577388"/>
              <a:ext cx="5359400" cy="8283575"/>
            </a:xfrm>
            <a:custGeom>
              <a:avLst/>
              <a:gdLst>
                <a:gd name="T0" fmla="*/ 3192 w 3376"/>
                <a:gd name="T1" fmla="*/ 0 h 5218"/>
                <a:gd name="T2" fmla="*/ 16 w 3376"/>
                <a:gd name="T3" fmla="*/ 683 h 5218"/>
                <a:gd name="T4" fmla="*/ 0 w 3376"/>
                <a:gd name="T5" fmla="*/ 5218 h 5218"/>
                <a:gd name="T6" fmla="*/ 3376 w 3376"/>
                <a:gd name="T7" fmla="*/ 3869 h 5218"/>
                <a:gd name="T8" fmla="*/ 3192 w 3376"/>
                <a:gd name="T9" fmla="*/ 0 h 5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18">
                  <a:moveTo>
                    <a:pt x="3192" y="0"/>
                  </a:moveTo>
                  <a:lnTo>
                    <a:pt x="16" y="683"/>
                  </a:lnTo>
                  <a:lnTo>
                    <a:pt x="0" y="5218"/>
                  </a:lnTo>
                  <a:lnTo>
                    <a:pt x="3376" y="3869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38"/>
            <p:cNvSpPr>
              <a:spLocks/>
            </p:cNvSpPr>
            <p:nvPr/>
          </p:nvSpPr>
          <p:spPr bwMode="auto">
            <a:xfrm>
              <a:off x="34342388" y="11801475"/>
              <a:ext cx="3725862" cy="3665537"/>
            </a:xfrm>
            <a:custGeom>
              <a:avLst/>
              <a:gdLst>
                <a:gd name="T0" fmla="*/ 0 w 2347"/>
                <a:gd name="T1" fmla="*/ 518 h 2309"/>
                <a:gd name="T2" fmla="*/ 71 w 2347"/>
                <a:gd name="T3" fmla="*/ 2309 h 2309"/>
                <a:gd name="T4" fmla="*/ 2347 w 2347"/>
                <a:gd name="T5" fmla="*/ 1794 h 2309"/>
                <a:gd name="T6" fmla="*/ 2174 w 2347"/>
                <a:gd name="T7" fmla="*/ 0 h 2309"/>
                <a:gd name="T8" fmla="*/ 0 w 2347"/>
                <a:gd name="T9" fmla="*/ 518 h 2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7" h="2309">
                  <a:moveTo>
                    <a:pt x="0" y="518"/>
                  </a:moveTo>
                  <a:lnTo>
                    <a:pt x="71" y="2309"/>
                  </a:lnTo>
                  <a:lnTo>
                    <a:pt x="2347" y="1794"/>
                  </a:lnTo>
                  <a:lnTo>
                    <a:pt x="2174" y="0"/>
                  </a:lnTo>
                  <a:lnTo>
                    <a:pt x="0" y="518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39"/>
            <p:cNvSpPr>
              <a:spLocks/>
            </p:cNvSpPr>
            <p:nvPr/>
          </p:nvSpPr>
          <p:spPr bwMode="auto">
            <a:xfrm>
              <a:off x="27882850" y="9731375"/>
              <a:ext cx="5751512" cy="8148637"/>
            </a:xfrm>
            <a:custGeom>
              <a:avLst/>
              <a:gdLst>
                <a:gd name="T0" fmla="*/ 1533 w 1533"/>
                <a:gd name="T1" fmla="*/ 2172 h 2172"/>
                <a:gd name="T2" fmla="*/ 0 w 1533"/>
                <a:gd name="T3" fmla="*/ 1865 h 2172"/>
                <a:gd name="T4" fmla="*/ 61 w 1533"/>
                <a:gd name="T5" fmla="*/ 0 h 2172"/>
                <a:gd name="T6" fmla="*/ 453 w 1533"/>
                <a:gd name="T7" fmla="*/ 1471 h 2172"/>
                <a:gd name="T8" fmla="*/ 1533 w 1533"/>
                <a:gd name="T9" fmla="*/ 2172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3" h="2172">
                  <a:moveTo>
                    <a:pt x="1533" y="2172"/>
                  </a:moveTo>
                  <a:cubicBezTo>
                    <a:pt x="0" y="1865"/>
                    <a:pt x="0" y="1865"/>
                    <a:pt x="0" y="1865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117" y="946"/>
                    <a:pt x="453" y="1471"/>
                  </a:cubicBezTo>
                  <a:cubicBezTo>
                    <a:pt x="788" y="1996"/>
                    <a:pt x="1533" y="2172"/>
                    <a:pt x="1533" y="2172"/>
                  </a:cubicBez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64" name="Oval 163"/>
          <p:cNvSpPr/>
          <p:nvPr userDrawn="1"/>
        </p:nvSpPr>
        <p:spPr>
          <a:xfrm>
            <a:off x="3820212" y="2165512"/>
            <a:ext cx="376244" cy="3762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67" name="Oval 166"/>
          <p:cNvSpPr/>
          <p:nvPr userDrawn="1"/>
        </p:nvSpPr>
        <p:spPr>
          <a:xfrm>
            <a:off x="3820212" y="3486488"/>
            <a:ext cx="376244" cy="3762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8" name="Oval 167"/>
          <p:cNvSpPr/>
          <p:nvPr userDrawn="1"/>
        </p:nvSpPr>
        <p:spPr>
          <a:xfrm>
            <a:off x="3820212" y="4887244"/>
            <a:ext cx="376244" cy="3762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9" name="Oval 168"/>
          <p:cNvSpPr/>
          <p:nvPr userDrawn="1"/>
        </p:nvSpPr>
        <p:spPr>
          <a:xfrm>
            <a:off x="8018826" y="3486488"/>
            <a:ext cx="376244" cy="3762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0" name="Oval 169"/>
          <p:cNvSpPr/>
          <p:nvPr userDrawn="1"/>
        </p:nvSpPr>
        <p:spPr>
          <a:xfrm>
            <a:off x="8018826" y="4887244"/>
            <a:ext cx="376244" cy="37624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2" name="Oval 171"/>
          <p:cNvSpPr/>
          <p:nvPr userDrawn="1"/>
        </p:nvSpPr>
        <p:spPr>
          <a:xfrm>
            <a:off x="8018826" y="2165512"/>
            <a:ext cx="376244" cy="37624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42560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73" name="Metin Yer Tutucusu 8"/>
          <p:cNvSpPr>
            <a:spLocks noGrp="1"/>
          </p:cNvSpPr>
          <p:nvPr>
            <p:ph type="body" sz="quarter" idx="13" hasCustomPrompt="1"/>
          </p:nvPr>
        </p:nvSpPr>
        <p:spPr>
          <a:xfrm>
            <a:off x="85232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174" name="Metin Yer Tutucusu 8"/>
          <p:cNvSpPr>
            <a:spLocks noGrp="1"/>
          </p:cNvSpPr>
          <p:nvPr>
            <p:ph type="body" sz="quarter" idx="14" hasCustomPrompt="1"/>
          </p:nvPr>
        </p:nvSpPr>
        <p:spPr>
          <a:xfrm>
            <a:off x="4256088" y="34900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175" name="Metin Yer Tutucusu 8"/>
          <p:cNvSpPr>
            <a:spLocks noGrp="1"/>
          </p:cNvSpPr>
          <p:nvPr>
            <p:ph type="body" sz="quarter" idx="15" hasCustomPrompt="1"/>
          </p:nvPr>
        </p:nvSpPr>
        <p:spPr>
          <a:xfrm>
            <a:off x="8523288" y="34900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4</a:t>
            </a:r>
            <a:endParaRPr lang="tr-TR" dirty="0"/>
          </a:p>
        </p:txBody>
      </p:sp>
      <p:sp>
        <p:nvSpPr>
          <p:cNvPr id="176" name="Metin Yer Tutucusu 8"/>
          <p:cNvSpPr>
            <a:spLocks noGrp="1"/>
          </p:cNvSpPr>
          <p:nvPr>
            <p:ph type="body" sz="quarter" idx="16" hasCustomPrompt="1"/>
          </p:nvPr>
        </p:nvSpPr>
        <p:spPr>
          <a:xfrm>
            <a:off x="4256088" y="48874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5</a:t>
            </a:r>
            <a:endParaRPr lang="tr-TR" dirty="0"/>
          </a:p>
        </p:txBody>
      </p:sp>
      <p:sp>
        <p:nvSpPr>
          <p:cNvPr id="177" name="Metin Yer Tutucusu 8"/>
          <p:cNvSpPr>
            <a:spLocks noGrp="1"/>
          </p:cNvSpPr>
          <p:nvPr>
            <p:ph type="body" sz="quarter" idx="17" hasCustomPrompt="1"/>
          </p:nvPr>
        </p:nvSpPr>
        <p:spPr>
          <a:xfrm>
            <a:off x="8523288" y="48874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773259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ddeli - 5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6" name="Group 10"/>
          <p:cNvGrpSpPr/>
          <p:nvPr userDrawn="1"/>
        </p:nvGrpSpPr>
        <p:grpSpPr>
          <a:xfrm>
            <a:off x="-1773898" y="2170301"/>
            <a:ext cx="5137803" cy="4016486"/>
            <a:chOff x="11174142" y="4046538"/>
            <a:chExt cx="29729383" cy="23240999"/>
          </a:xfrm>
          <a:effectLst>
            <a:outerShdw blurRad="2286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117" name="Freeform 22"/>
            <p:cNvSpPr>
              <a:spLocks/>
            </p:cNvSpPr>
            <p:nvPr/>
          </p:nvSpPr>
          <p:spPr bwMode="auto">
            <a:xfrm>
              <a:off x="15335250" y="12117388"/>
              <a:ext cx="25568275" cy="7102475"/>
            </a:xfrm>
            <a:custGeom>
              <a:avLst/>
              <a:gdLst>
                <a:gd name="T0" fmla="*/ 8162 w 16106"/>
                <a:gd name="T1" fmla="*/ 0 h 4474"/>
                <a:gd name="T2" fmla="*/ 16106 w 16106"/>
                <a:gd name="T3" fmla="*/ 1964 h 4474"/>
                <a:gd name="T4" fmla="*/ 8363 w 16106"/>
                <a:gd name="T5" fmla="*/ 4474 h 4474"/>
                <a:gd name="T6" fmla="*/ 0 w 16106"/>
                <a:gd name="T7" fmla="*/ 2094 h 4474"/>
                <a:gd name="T8" fmla="*/ 8162 w 16106"/>
                <a:gd name="T9" fmla="*/ 0 h 4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06" h="4474">
                  <a:moveTo>
                    <a:pt x="8162" y="0"/>
                  </a:moveTo>
                  <a:lnTo>
                    <a:pt x="16106" y="1964"/>
                  </a:lnTo>
                  <a:lnTo>
                    <a:pt x="8363" y="4474"/>
                  </a:lnTo>
                  <a:lnTo>
                    <a:pt x="0" y="2094"/>
                  </a:lnTo>
                  <a:lnTo>
                    <a:pt x="8162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8" name="Freeform 23"/>
            <p:cNvSpPr>
              <a:spLocks/>
            </p:cNvSpPr>
            <p:nvPr/>
          </p:nvSpPr>
          <p:spPr bwMode="auto">
            <a:xfrm>
              <a:off x="15335250" y="15373350"/>
              <a:ext cx="13301662" cy="11849100"/>
            </a:xfrm>
            <a:custGeom>
              <a:avLst/>
              <a:gdLst>
                <a:gd name="T0" fmla="*/ 8363 w 8379"/>
                <a:gd name="T1" fmla="*/ 2423 h 7464"/>
                <a:gd name="T2" fmla="*/ 8379 w 8379"/>
                <a:gd name="T3" fmla="*/ 7464 h 7464"/>
                <a:gd name="T4" fmla="*/ 0 w 8379"/>
                <a:gd name="T5" fmla="*/ 4365 h 7464"/>
                <a:gd name="T6" fmla="*/ 45 w 8379"/>
                <a:gd name="T7" fmla="*/ 0 h 7464"/>
                <a:gd name="T8" fmla="*/ 8363 w 8379"/>
                <a:gd name="T9" fmla="*/ 2423 h 7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79" h="7464">
                  <a:moveTo>
                    <a:pt x="8363" y="2423"/>
                  </a:moveTo>
                  <a:lnTo>
                    <a:pt x="8379" y="7464"/>
                  </a:lnTo>
                  <a:lnTo>
                    <a:pt x="0" y="4365"/>
                  </a:lnTo>
                  <a:lnTo>
                    <a:pt x="45" y="0"/>
                  </a:lnTo>
                  <a:lnTo>
                    <a:pt x="8363" y="2423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9" name="Freeform 24"/>
            <p:cNvSpPr>
              <a:spLocks/>
            </p:cNvSpPr>
            <p:nvPr/>
          </p:nvSpPr>
          <p:spPr bwMode="auto">
            <a:xfrm>
              <a:off x="28611513" y="15235238"/>
              <a:ext cx="12220575" cy="11987212"/>
            </a:xfrm>
            <a:custGeom>
              <a:avLst/>
              <a:gdLst>
                <a:gd name="T0" fmla="*/ 7698 w 7698"/>
                <a:gd name="T1" fmla="*/ 0 h 7551"/>
                <a:gd name="T2" fmla="*/ 7568 w 7698"/>
                <a:gd name="T3" fmla="*/ 5455 h 7551"/>
                <a:gd name="T4" fmla="*/ 16 w 7698"/>
                <a:gd name="T5" fmla="*/ 7551 h 7551"/>
                <a:gd name="T6" fmla="*/ 0 w 7698"/>
                <a:gd name="T7" fmla="*/ 2510 h 7551"/>
                <a:gd name="T8" fmla="*/ 7698 w 7698"/>
                <a:gd name="T9" fmla="*/ 0 h 7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98" h="7551">
                  <a:moveTo>
                    <a:pt x="7698" y="0"/>
                  </a:moveTo>
                  <a:lnTo>
                    <a:pt x="7568" y="5455"/>
                  </a:lnTo>
                  <a:lnTo>
                    <a:pt x="16" y="7551"/>
                  </a:lnTo>
                  <a:lnTo>
                    <a:pt x="0" y="2510"/>
                  </a:lnTo>
                  <a:lnTo>
                    <a:pt x="7698" y="0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0" name="Freeform 25"/>
            <p:cNvSpPr>
              <a:spLocks/>
            </p:cNvSpPr>
            <p:nvPr/>
          </p:nvSpPr>
          <p:spPr bwMode="auto">
            <a:xfrm>
              <a:off x="29908500" y="16727488"/>
              <a:ext cx="10072687" cy="6570662"/>
            </a:xfrm>
            <a:custGeom>
              <a:avLst/>
              <a:gdLst>
                <a:gd name="T0" fmla="*/ 0 w 6345"/>
                <a:gd name="T1" fmla="*/ 2243 h 4139"/>
                <a:gd name="T2" fmla="*/ 71 w 6345"/>
                <a:gd name="T3" fmla="*/ 4139 h 4139"/>
                <a:gd name="T4" fmla="*/ 6312 w 6345"/>
                <a:gd name="T5" fmla="*/ 2071 h 4139"/>
                <a:gd name="T6" fmla="*/ 6345 w 6345"/>
                <a:gd name="T7" fmla="*/ 0 h 4139"/>
                <a:gd name="T8" fmla="*/ 0 w 6345"/>
                <a:gd name="T9" fmla="*/ 2243 h 4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5" h="4139">
                  <a:moveTo>
                    <a:pt x="0" y="2243"/>
                  </a:moveTo>
                  <a:lnTo>
                    <a:pt x="71" y="4139"/>
                  </a:lnTo>
                  <a:lnTo>
                    <a:pt x="6312" y="2071"/>
                  </a:lnTo>
                  <a:lnTo>
                    <a:pt x="6345" y="0"/>
                  </a:lnTo>
                  <a:lnTo>
                    <a:pt x="0" y="2243"/>
                  </a:lnTo>
                  <a:close/>
                </a:path>
              </a:pathLst>
            </a:custGeom>
            <a:solidFill>
              <a:srgbClr val="4E2D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1" name="Freeform 26"/>
            <p:cNvSpPr>
              <a:spLocks/>
            </p:cNvSpPr>
            <p:nvPr/>
          </p:nvSpPr>
          <p:spPr bwMode="auto">
            <a:xfrm>
              <a:off x="20219988" y="19219863"/>
              <a:ext cx="8416925" cy="8002587"/>
            </a:xfrm>
            <a:custGeom>
              <a:avLst/>
              <a:gdLst>
                <a:gd name="T0" fmla="*/ 2237 w 2244"/>
                <a:gd name="T1" fmla="*/ 0 h 2133"/>
                <a:gd name="T2" fmla="*/ 2244 w 2244"/>
                <a:gd name="T3" fmla="*/ 2133 h 2133"/>
                <a:gd name="T4" fmla="*/ 0 w 2244"/>
                <a:gd name="T5" fmla="*/ 1306 h 2133"/>
                <a:gd name="T6" fmla="*/ 1562 w 2244"/>
                <a:gd name="T7" fmla="*/ 1335 h 2133"/>
                <a:gd name="T8" fmla="*/ 2237 w 2244"/>
                <a:gd name="T9" fmla="*/ 0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4" h="2133">
                  <a:moveTo>
                    <a:pt x="2237" y="0"/>
                  </a:moveTo>
                  <a:cubicBezTo>
                    <a:pt x="2244" y="2133"/>
                    <a:pt x="2244" y="2133"/>
                    <a:pt x="2244" y="2133"/>
                  </a:cubicBezTo>
                  <a:cubicBezTo>
                    <a:pt x="0" y="1306"/>
                    <a:pt x="0" y="1306"/>
                    <a:pt x="0" y="1306"/>
                  </a:cubicBezTo>
                  <a:cubicBezTo>
                    <a:pt x="0" y="1306"/>
                    <a:pt x="1139" y="1642"/>
                    <a:pt x="1562" y="1335"/>
                  </a:cubicBezTo>
                  <a:cubicBezTo>
                    <a:pt x="1985" y="1029"/>
                    <a:pt x="2237" y="0"/>
                    <a:pt x="2237" y="0"/>
                  </a:cubicBez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11278916" y="17980022"/>
              <a:ext cx="10714036" cy="2105021"/>
            </a:xfrm>
            <a:custGeom>
              <a:avLst/>
              <a:gdLst>
                <a:gd name="T0" fmla="*/ 3341 w 6749"/>
                <a:gd name="T1" fmla="*/ 0 h 1326"/>
                <a:gd name="T2" fmla="*/ 6749 w 6749"/>
                <a:gd name="T3" fmla="*/ 643 h 1326"/>
                <a:gd name="T4" fmla="*/ 3542 w 6749"/>
                <a:gd name="T5" fmla="*/ 1326 h 1326"/>
                <a:gd name="T6" fmla="*/ 0 w 6749"/>
                <a:gd name="T7" fmla="*/ 775 h 1326"/>
                <a:gd name="T8" fmla="*/ 3341 w 6749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6">
                  <a:moveTo>
                    <a:pt x="3341" y="0"/>
                  </a:moveTo>
                  <a:lnTo>
                    <a:pt x="6749" y="643"/>
                  </a:lnTo>
                  <a:lnTo>
                    <a:pt x="3542" y="1326"/>
                  </a:lnTo>
                  <a:lnTo>
                    <a:pt x="0" y="775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3" name="Freeform 28"/>
            <p:cNvSpPr>
              <a:spLocks/>
            </p:cNvSpPr>
            <p:nvPr/>
          </p:nvSpPr>
          <p:spPr bwMode="auto">
            <a:xfrm>
              <a:off x="11174142" y="19157949"/>
              <a:ext cx="5837235" cy="8129588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4 h 5121"/>
                <a:gd name="T4" fmla="*/ 102 w 3677"/>
                <a:gd name="T5" fmla="*/ 0 h 5121"/>
                <a:gd name="T6" fmla="*/ 0 w 3677"/>
                <a:gd name="T7" fmla="*/ 4415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4"/>
                  </a:lnTo>
                  <a:lnTo>
                    <a:pt x="102" y="0"/>
                  </a:lnTo>
                  <a:lnTo>
                    <a:pt x="0" y="4415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4" name="Freeform 29"/>
            <p:cNvSpPr>
              <a:spLocks/>
            </p:cNvSpPr>
            <p:nvPr/>
          </p:nvSpPr>
          <p:spPr bwMode="auto">
            <a:xfrm>
              <a:off x="16876440" y="19000781"/>
              <a:ext cx="5359399" cy="8286749"/>
            </a:xfrm>
            <a:custGeom>
              <a:avLst/>
              <a:gdLst>
                <a:gd name="T0" fmla="*/ 3192 w 3376"/>
                <a:gd name="T1" fmla="*/ 0 h 5220"/>
                <a:gd name="T2" fmla="*/ 16 w 3376"/>
                <a:gd name="T3" fmla="*/ 683 h 5220"/>
                <a:gd name="T4" fmla="*/ 0 w 3376"/>
                <a:gd name="T5" fmla="*/ 5220 h 5220"/>
                <a:gd name="T6" fmla="*/ 3376 w 3376"/>
                <a:gd name="T7" fmla="*/ 3868 h 5220"/>
                <a:gd name="T8" fmla="*/ 3192 w 3376"/>
                <a:gd name="T9" fmla="*/ 0 h 5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20">
                  <a:moveTo>
                    <a:pt x="3192" y="0"/>
                  </a:moveTo>
                  <a:lnTo>
                    <a:pt x="16" y="683"/>
                  </a:lnTo>
                  <a:lnTo>
                    <a:pt x="0" y="5220"/>
                  </a:lnTo>
                  <a:lnTo>
                    <a:pt x="3376" y="3868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5" name="Freeform 30"/>
            <p:cNvSpPr>
              <a:spLocks/>
            </p:cNvSpPr>
            <p:nvPr/>
          </p:nvSpPr>
          <p:spPr bwMode="auto">
            <a:xfrm>
              <a:off x="11826601" y="20035833"/>
              <a:ext cx="4160840" cy="3173413"/>
            </a:xfrm>
            <a:custGeom>
              <a:avLst/>
              <a:gdLst>
                <a:gd name="T0" fmla="*/ 69 w 2621"/>
                <a:gd name="T1" fmla="*/ 0 h 1999"/>
                <a:gd name="T2" fmla="*/ 0 w 2621"/>
                <a:gd name="T3" fmla="*/ 1619 h 1999"/>
                <a:gd name="T4" fmla="*/ 2588 w 2621"/>
                <a:gd name="T5" fmla="*/ 1999 h 1999"/>
                <a:gd name="T6" fmla="*/ 2621 w 2621"/>
                <a:gd name="T7" fmla="*/ 378 h 1999"/>
                <a:gd name="T8" fmla="*/ 69 w 2621"/>
                <a:gd name="T9" fmla="*/ 0 h 1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1" h="1999">
                  <a:moveTo>
                    <a:pt x="69" y="0"/>
                  </a:moveTo>
                  <a:lnTo>
                    <a:pt x="0" y="1619"/>
                  </a:lnTo>
                  <a:lnTo>
                    <a:pt x="2588" y="1999"/>
                  </a:lnTo>
                  <a:lnTo>
                    <a:pt x="2621" y="37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6" name="Freeform 31"/>
            <p:cNvSpPr>
              <a:spLocks/>
            </p:cNvSpPr>
            <p:nvPr/>
          </p:nvSpPr>
          <p:spPr bwMode="auto">
            <a:xfrm>
              <a:off x="13422313" y="4046538"/>
              <a:ext cx="16216312" cy="3189287"/>
            </a:xfrm>
            <a:custGeom>
              <a:avLst/>
              <a:gdLst>
                <a:gd name="T0" fmla="*/ 5057 w 10215"/>
                <a:gd name="T1" fmla="*/ 0 h 2009"/>
                <a:gd name="T2" fmla="*/ 10215 w 10215"/>
                <a:gd name="T3" fmla="*/ 976 h 2009"/>
                <a:gd name="T4" fmla="*/ 5359 w 10215"/>
                <a:gd name="T5" fmla="*/ 2009 h 2009"/>
                <a:gd name="T6" fmla="*/ 0 w 10215"/>
                <a:gd name="T7" fmla="*/ 1177 h 2009"/>
                <a:gd name="T8" fmla="*/ 5057 w 10215"/>
                <a:gd name="T9" fmla="*/ 0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15" h="2009">
                  <a:moveTo>
                    <a:pt x="5057" y="0"/>
                  </a:moveTo>
                  <a:lnTo>
                    <a:pt x="10215" y="976"/>
                  </a:lnTo>
                  <a:lnTo>
                    <a:pt x="5359" y="2009"/>
                  </a:lnTo>
                  <a:lnTo>
                    <a:pt x="0" y="1177"/>
                  </a:lnTo>
                  <a:lnTo>
                    <a:pt x="5057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7" name="Freeform 32"/>
            <p:cNvSpPr>
              <a:spLocks/>
            </p:cNvSpPr>
            <p:nvPr/>
          </p:nvSpPr>
          <p:spPr bwMode="auto">
            <a:xfrm>
              <a:off x="13265150" y="5832475"/>
              <a:ext cx="8834437" cy="12306300"/>
            </a:xfrm>
            <a:custGeom>
              <a:avLst/>
              <a:gdLst>
                <a:gd name="T0" fmla="*/ 5435 w 5565"/>
                <a:gd name="T1" fmla="*/ 7752 h 7752"/>
                <a:gd name="T2" fmla="*/ 5565 w 5565"/>
                <a:gd name="T3" fmla="*/ 884 h 7752"/>
                <a:gd name="T4" fmla="*/ 151 w 5565"/>
                <a:gd name="T5" fmla="*/ 0 h 7752"/>
                <a:gd name="T6" fmla="*/ 0 w 5565"/>
                <a:gd name="T7" fmla="*/ 6684 h 7752"/>
                <a:gd name="T8" fmla="*/ 5435 w 5565"/>
                <a:gd name="T9" fmla="*/ 7752 h 7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5" h="7752">
                  <a:moveTo>
                    <a:pt x="5435" y="7752"/>
                  </a:moveTo>
                  <a:lnTo>
                    <a:pt x="5565" y="884"/>
                  </a:lnTo>
                  <a:lnTo>
                    <a:pt x="151" y="0"/>
                  </a:lnTo>
                  <a:lnTo>
                    <a:pt x="0" y="6684"/>
                  </a:lnTo>
                  <a:lnTo>
                    <a:pt x="5435" y="7752"/>
                  </a:lnTo>
                  <a:close/>
                </a:path>
              </a:pathLst>
            </a:custGeom>
            <a:solidFill>
              <a:srgbClr val="C3B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8" name="Freeform 33"/>
            <p:cNvSpPr>
              <a:spLocks/>
            </p:cNvSpPr>
            <p:nvPr/>
          </p:nvSpPr>
          <p:spPr bwMode="auto">
            <a:xfrm>
              <a:off x="21893213" y="5595938"/>
              <a:ext cx="8113712" cy="12542837"/>
            </a:xfrm>
            <a:custGeom>
              <a:avLst/>
              <a:gdLst>
                <a:gd name="T0" fmla="*/ 4832 w 5111"/>
                <a:gd name="T1" fmla="*/ 0 h 7901"/>
                <a:gd name="T2" fmla="*/ 23 w 5111"/>
                <a:gd name="T3" fmla="*/ 1033 h 7901"/>
                <a:gd name="T4" fmla="*/ 0 w 5111"/>
                <a:gd name="T5" fmla="*/ 7901 h 7901"/>
                <a:gd name="T6" fmla="*/ 5111 w 5111"/>
                <a:gd name="T7" fmla="*/ 5857 h 7901"/>
                <a:gd name="T8" fmla="*/ 4832 w 5111"/>
                <a:gd name="T9" fmla="*/ 0 h 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1" h="7901">
                  <a:moveTo>
                    <a:pt x="4832" y="0"/>
                  </a:moveTo>
                  <a:lnTo>
                    <a:pt x="23" y="1033"/>
                  </a:lnTo>
                  <a:lnTo>
                    <a:pt x="0" y="7901"/>
                  </a:lnTo>
                  <a:lnTo>
                    <a:pt x="5111" y="5857"/>
                  </a:lnTo>
                  <a:lnTo>
                    <a:pt x="4832" y="0"/>
                  </a:lnTo>
                  <a:close/>
                </a:path>
              </a:pathLst>
            </a:custGeom>
            <a:solidFill>
              <a:srgbClr val="A48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9" name="Freeform 34"/>
            <p:cNvSpPr>
              <a:spLocks/>
            </p:cNvSpPr>
            <p:nvPr/>
          </p:nvSpPr>
          <p:spPr bwMode="auto">
            <a:xfrm>
              <a:off x="14582775" y="8023225"/>
              <a:ext cx="5637212" cy="3940175"/>
            </a:xfrm>
            <a:custGeom>
              <a:avLst/>
              <a:gdLst>
                <a:gd name="T0" fmla="*/ 104 w 3551"/>
                <a:gd name="T1" fmla="*/ 0 h 2482"/>
                <a:gd name="T2" fmla="*/ 3551 w 3551"/>
                <a:gd name="T3" fmla="*/ 518 h 2482"/>
                <a:gd name="T4" fmla="*/ 3518 w 3551"/>
                <a:gd name="T5" fmla="*/ 2482 h 2482"/>
                <a:gd name="T6" fmla="*/ 0 w 3551"/>
                <a:gd name="T7" fmla="*/ 1896 h 2482"/>
                <a:gd name="T8" fmla="*/ 104 w 3551"/>
                <a:gd name="T9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2482">
                  <a:moveTo>
                    <a:pt x="104" y="0"/>
                  </a:moveTo>
                  <a:lnTo>
                    <a:pt x="3551" y="518"/>
                  </a:lnTo>
                  <a:lnTo>
                    <a:pt x="3518" y="2482"/>
                  </a:lnTo>
                  <a:lnTo>
                    <a:pt x="0" y="1896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0" name="Freeform 35"/>
            <p:cNvSpPr>
              <a:spLocks/>
            </p:cNvSpPr>
            <p:nvPr/>
          </p:nvSpPr>
          <p:spPr bwMode="auto">
            <a:xfrm>
              <a:off x="28055888" y="8551863"/>
              <a:ext cx="10714037" cy="2109787"/>
            </a:xfrm>
            <a:custGeom>
              <a:avLst/>
              <a:gdLst>
                <a:gd name="T0" fmla="*/ 3341 w 6749"/>
                <a:gd name="T1" fmla="*/ 0 h 1329"/>
                <a:gd name="T2" fmla="*/ 6749 w 6749"/>
                <a:gd name="T3" fmla="*/ 646 h 1329"/>
                <a:gd name="T4" fmla="*/ 3542 w 6749"/>
                <a:gd name="T5" fmla="*/ 1329 h 1329"/>
                <a:gd name="T6" fmla="*/ 0 w 6749"/>
                <a:gd name="T7" fmla="*/ 778 h 1329"/>
                <a:gd name="T8" fmla="*/ 3341 w 6749"/>
                <a:gd name="T9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9">
                  <a:moveTo>
                    <a:pt x="3341" y="0"/>
                  </a:moveTo>
                  <a:lnTo>
                    <a:pt x="6749" y="646"/>
                  </a:lnTo>
                  <a:lnTo>
                    <a:pt x="3542" y="1329"/>
                  </a:lnTo>
                  <a:lnTo>
                    <a:pt x="0" y="778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1" name="Freeform 36"/>
            <p:cNvSpPr>
              <a:spLocks/>
            </p:cNvSpPr>
            <p:nvPr/>
          </p:nvSpPr>
          <p:spPr bwMode="auto">
            <a:xfrm>
              <a:off x="27951113" y="9731375"/>
              <a:ext cx="5837237" cy="8129587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6 h 5121"/>
                <a:gd name="T4" fmla="*/ 102 w 3677"/>
                <a:gd name="T5" fmla="*/ 0 h 5121"/>
                <a:gd name="T6" fmla="*/ 0 w 3677"/>
                <a:gd name="T7" fmla="*/ 4414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6"/>
                  </a:lnTo>
                  <a:lnTo>
                    <a:pt x="102" y="0"/>
                  </a:lnTo>
                  <a:lnTo>
                    <a:pt x="0" y="4414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2" name="Freeform 37"/>
            <p:cNvSpPr>
              <a:spLocks/>
            </p:cNvSpPr>
            <p:nvPr/>
          </p:nvSpPr>
          <p:spPr bwMode="auto">
            <a:xfrm>
              <a:off x="33653413" y="9577388"/>
              <a:ext cx="5359400" cy="8283575"/>
            </a:xfrm>
            <a:custGeom>
              <a:avLst/>
              <a:gdLst>
                <a:gd name="T0" fmla="*/ 3192 w 3376"/>
                <a:gd name="T1" fmla="*/ 0 h 5218"/>
                <a:gd name="T2" fmla="*/ 16 w 3376"/>
                <a:gd name="T3" fmla="*/ 683 h 5218"/>
                <a:gd name="T4" fmla="*/ 0 w 3376"/>
                <a:gd name="T5" fmla="*/ 5218 h 5218"/>
                <a:gd name="T6" fmla="*/ 3376 w 3376"/>
                <a:gd name="T7" fmla="*/ 3869 h 5218"/>
                <a:gd name="T8" fmla="*/ 3192 w 3376"/>
                <a:gd name="T9" fmla="*/ 0 h 5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18">
                  <a:moveTo>
                    <a:pt x="3192" y="0"/>
                  </a:moveTo>
                  <a:lnTo>
                    <a:pt x="16" y="683"/>
                  </a:lnTo>
                  <a:lnTo>
                    <a:pt x="0" y="5218"/>
                  </a:lnTo>
                  <a:lnTo>
                    <a:pt x="3376" y="3869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3" name="Freeform 38"/>
            <p:cNvSpPr>
              <a:spLocks/>
            </p:cNvSpPr>
            <p:nvPr/>
          </p:nvSpPr>
          <p:spPr bwMode="auto">
            <a:xfrm>
              <a:off x="34342388" y="11801475"/>
              <a:ext cx="3725862" cy="3665537"/>
            </a:xfrm>
            <a:custGeom>
              <a:avLst/>
              <a:gdLst>
                <a:gd name="T0" fmla="*/ 0 w 2347"/>
                <a:gd name="T1" fmla="*/ 518 h 2309"/>
                <a:gd name="T2" fmla="*/ 71 w 2347"/>
                <a:gd name="T3" fmla="*/ 2309 h 2309"/>
                <a:gd name="T4" fmla="*/ 2347 w 2347"/>
                <a:gd name="T5" fmla="*/ 1794 h 2309"/>
                <a:gd name="T6" fmla="*/ 2174 w 2347"/>
                <a:gd name="T7" fmla="*/ 0 h 2309"/>
                <a:gd name="T8" fmla="*/ 0 w 2347"/>
                <a:gd name="T9" fmla="*/ 518 h 2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7" h="2309">
                  <a:moveTo>
                    <a:pt x="0" y="518"/>
                  </a:moveTo>
                  <a:lnTo>
                    <a:pt x="71" y="2309"/>
                  </a:lnTo>
                  <a:lnTo>
                    <a:pt x="2347" y="1794"/>
                  </a:lnTo>
                  <a:lnTo>
                    <a:pt x="2174" y="0"/>
                  </a:lnTo>
                  <a:lnTo>
                    <a:pt x="0" y="518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4" name="Freeform 39"/>
            <p:cNvSpPr>
              <a:spLocks/>
            </p:cNvSpPr>
            <p:nvPr/>
          </p:nvSpPr>
          <p:spPr bwMode="auto">
            <a:xfrm>
              <a:off x="27882850" y="9731375"/>
              <a:ext cx="5751512" cy="8148637"/>
            </a:xfrm>
            <a:custGeom>
              <a:avLst/>
              <a:gdLst>
                <a:gd name="T0" fmla="*/ 1533 w 1533"/>
                <a:gd name="T1" fmla="*/ 2172 h 2172"/>
                <a:gd name="T2" fmla="*/ 0 w 1533"/>
                <a:gd name="T3" fmla="*/ 1865 h 2172"/>
                <a:gd name="T4" fmla="*/ 61 w 1533"/>
                <a:gd name="T5" fmla="*/ 0 h 2172"/>
                <a:gd name="T6" fmla="*/ 453 w 1533"/>
                <a:gd name="T7" fmla="*/ 1471 h 2172"/>
                <a:gd name="T8" fmla="*/ 1533 w 1533"/>
                <a:gd name="T9" fmla="*/ 2172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3" h="2172">
                  <a:moveTo>
                    <a:pt x="1533" y="2172"/>
                  </a:moveTo>
                  <a:cubicBezTo>
                    <a:pt x="0" y="1865"/>
                    <a:pt x="0" y="1865"/>
                    <a:pt x="0" y="1865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117" y="946"/>
                    <a:pt x="453" y="1471"/>
                  </a:cubicBezTo>
                  <a:cubicBezTo>
                    <a:pt x="788" y="1996"/>
                    <a:pt x="1533" y="2172"/>
                    <a:pt x="1533" y="2172"/>
                  </a:cubicBez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64" name="Oval 163"/>
          <p:cNvSpPr/>
          <p:nvPr userDrawn="1"/>
        </p:nvSpPr>
        <p:spPr>
          <a:xfrm>
            <a:off x="3820212" y="2165512"/>
            <a:ext cx="376244" cy="3762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7" name="Oval 166"/>
          <p:cNvSpPr/>
          <p:nvPr userDrawn="1"/>
        </p:nvSpPr>
        <p:spPr>
          <a:xfrm>
            <a:off x="3820212" y="3486488"/>
            <a:ext cx="376244" cy="3762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2" name="Oval 171"/>
          <p:cNvSpPr/>
          <p:nvPr userDrawn="1"/>
        </p:nvSpPr>
        <p:spPr>
          <a:xfrm>
            <a:off x="8018826" y="2165512"/>
            <a:ext cx="376244" cy="37624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42560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73" name="Metin Yer Tutucusu 8"/>
          <p:cNvSpPr>
            <a:spLocks noGrp="1"/>
          </p:cNvSpPr>
          <p:nvPr>
            <p:ph type="body" sz="quarter" idx="13" hasCustomPrompt="1"/>
          </p:nvPr>
        </p:nvSpPr>
        <p:spPr>
          <a:xfrm>
            <a:off x="85232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174" name="Metin Yer Tutucusu 8"/>
          <p:cNvSpPr>
            <a:spLocks noGrp="1"/>
          </p:cNvSpPr>
          <p:nvPr>
            <p:ph type="body" sz="quarter" idx="14" hasCustomPrompt="1"/>
          </p:nvPr>
        </p:nvSpPr>
        <p:spPr>
          <a:xfrm>
            <a:off x="4256088" y="34900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177" name="Metin Yer Tutucusu 8"/>
          <p:cNvSpPr>
            <a:spLocks noGrp="1"/>
          </p:cNvSpPr>
          <p:nvPr>
            <p:ph type="body" sz="quarter" idx="17" hasCustomPrompt="1"/>
          </p:nvPr>
        </p:nvSpPr>
        <p:spPr>
          <a:xfrm>
            <a:off x="6575688" y="4856977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271227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ddeli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Rectangle 89"/>
          <p:cNvSpPr/>
          <p:nvPr userDrawn="1"/>
        </p:nvSpPr>
        <p:spPr>
          <a:xfrm>
            <a:off x="0" y="59295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6" name="Group 10"/>
          <p:cNvGrpSpPr/>
          <p:nvPr userDrawn="1"/>
        </p:nvGrpSpPr>
        <p:grpSpPr>
          <a:xfrm>
            <a:off x="-1773898" y="2170301"/>
            <a:ext cx="5137803" cy="4016486"/>
            <a:chOff x="11174142" y="4046538"/>
            <a:chExt cx="29729383" cy="23240999"/>
          </a:xfrm>
          <a:effectLst>
            <a:outerShdw blurRad="2286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117" name="Freeform 22"/>
            <p:cNvSpPr>
              <a:spLocks/>
            </p:cNvSpPr>
            <p:nvPr/>
          </p:nvSpPr>
          <p:spPr bwMode="auto">
            <a:xfrm>
              <a:off x="15335250" y="12117388"/>
              <a:ext cx="25568275" cy="7102475"/>
            </a:xfrm>
            <a:custGeom>
              <a:avLst/>
              <a:gdLst>
                <a:gd name="T0" fmla="*/ 8162 w 16106"/>
                <a:gd name="T1" fmla="*/ 0 h 4474"/>
                <a:gd name="T2" fmla="*/ 16106 w 16106"/>
                <a:gd name="T3" fmla="*/ 1964 h 4474"/>
                <a:gd name="T4" fmla="*/ 8363 w 16106"/>
                <a:gd name="T5" fmla="*/ 4474 h 4474"/>
                <a:gd name="T6" fmla="*/ 0 w 16106"/>
                <a:gd name="T7" fmla="*/ 2094 h 4474"/>
                <a:gd name="T8" fmla="*/ 8162 w 16106"/>
                <a:gd name="T9" fmla="*/ 0 h 4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06" h="4474">
                  <a:moveTo>
                    <a:pt x="8162" y="0"/>
                  </a:moveTo>
                  <a:lnTo>
                    <a:pt x="16106" y="1964"/>
                  </a:lnTo>
                  <a:lnTo>
                    <a:pt x="8363" y="4474"/>
                  </a:lnTo>
                  <a:lnTo>
                    <a:pt x="0" y="2094"/>
                  </a:lnTo>
                  <a:lnTo>
                    <a:pt x="8162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8" name="Freeform 23"/>
            <p:cNvSpPr>
              <a:spLocks/>
            </p:cNvSpPr>
            <p:nvPr/>
          </p:nvSpPr>
          <p:spPr bwMode="auto">
            <a:xfrm>
              <a:off x="15335250" y="15373350"/>
              <a:ext cx="13301662" cy="11849100"/>
            </a:xfrm>
            <a:custGeom>
              <a:avLst/>
              <a:gdLst>
                <a:gd name="T0" fmla="*/ 8363 w 8379"/>
                <a:gd name="T1" fmla="*/ 2423 h 7464"/>
                <a:gd name="T2" fmla="*/ 8379 w 8379"/>
                <a:gd name="T3" fmla="*/ 7464 h 7464"/>
                <a:gd name="T4" fmla="*/ 0 w 8379"/>
                <a:gd name="T5" fmla="*/ 4365 h 7464"/>
                <a:gd name="T6" fmla="*/ 45 w 8379"/>
                <a:gd name="T7" fmla="*/ 0 h 7464"/>
                <a:gd name="T8" fmla="*/ 8363 w 8379"/>
                <a:gd name="T9" fmla="*/ 2423 h 7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79" h="7464">
                  <a:moveTo>
                    <a:pt x="8363" y="2423"/>
                  </a:moveTo>
                  <a:lnTo>
                    <a:pt x="8379" y="7464"/>
                  </a:lnTo>
                  <a:lnTo>
                    <a:pt x="0" y="4365"/>
                  </a:lnTo>
                  <a:lnTo>
                    <a:pt x="45" y="0"/>
                  </a:lnTo>
                  <a:lnTo>
                    <a:pt x="8363" y="2423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9" name="Freeform 24"/>
            <p:cNvSpPr>
              <a:spLocks/>
            </p:cNvSpPr>
            <p:nvPr/>
          </p:nvSpPr>
          <p:spPr bwMode="auto">
            <a:xfrm>
              <a:off x="28611513" y="15235238"/>
              <a:ext cx="12220575" cy="11987212"/>
            </a:xfrm>
            <a:custGeom>
              <a:avLst/>
              <a:gdLst>
                <a:gd name="T0" fmla="*/ 7698 w 7698"/>
                <a:gd name="T1" fmla="*/ 0 h 7551"/>
                <a:gd name="T2" fmla="*/ 7568 w 7698"/>
                <a:gd name="T3" fmla="*/ 5455 h 7551"/>
                <a:gd name="T4" fmla="*/ 16 w 7698"/>
                <a:gd name="T5" fmla="*/ 7551 h 7551"/>
                <a:gd name="T6" fmla="*/ 0 w 7698"/>
                <a:gd name="T7" fmla="*/ 2510 h 7551"/>
                <a:gd name="T8" fmla="*/ 7698 w 7698"/>
                <a:gd name="T9" fmla="*/ 0 h 7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98" h="7551">
                  <a:moveTo>
                    <a:pt x="7698" y="0"/>
                  </a:moveTo>
                  <a:lnTo>
                    <a:pt x="7568" y="5455"/>
                  </a:lnTo>
                  <a:lnTo>
                    <a:pt x="16" y="7551"/>
                  </a:lnTo>
                  <a:lnTo>
                    <a:pt x="0" y="2510"/>
                  </a:lnTo>
                  <a:lnTo>
                    <a:pt x="7698" y="0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0" name="Freeform 25"/>
            <p:cNvSpPr>
              <a:spLocks/>
            </p:cNvSpPr>
            <p:nvPr/>
          </p:nvSpPr>
          <p:spPr bwMode="auto">
            <a:xfrm>
              <a:off x="29908500" y="16727488"/>
              <a:ext cx="10072687" cy="6570662"/>
            </a:xfrm>
            <a:custGeom>
              <a:avLst/>
              <a:gdLst>
                <a:gd name="T0" fmla="*/ 0 w 6345"/>
                <a:gd name="T1" fmla="*/ 2243 h 4139"/>
                <a:gd name="T2" fmla="*/ 71 w 6345"/>
                <a:gd name="T3" fmla="*/ 4139 h 4139"/>
                <a:gd name="T4" fmla="*/ 6312 w 6345"/>
                <a:gd name="T5" fmla="*/ 2071 h 4139"/>
                <a:gd name="T6" fmla="*/ 6345 w 6345"/>
                <a:gd name="T7" fmla="*/ 0 h 4139"/>
                <a:gd name="T8" fmla="*/ 0 w 6345"/>
                <a:gd name="T9" fmla="*/ 2243 h 4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5" h="4139">
                  <a:moveTo>
                    <a:pt x="0" y="2243"/>
                  </a:moveTo>
                  <a:lnTo>
                    <a:pt x="71" y="4139"/>
                  </a:lnTo>
                  <a:lnTo>
                    <a:pt x="6312" y="2071"/>
                  </a:lnTo>
                  <a:lnTo>
                    <a:pt x="6345" y="0"/>
                  </a:lnTo>
                  <a:lnTo>
                    <a:pt x="0" y="2243"/>
                  </a:lnTo>
                  <a:close/>
                </a:path>
              </a:pathLst>
            </a:custGeom>
            <a:solidFill>
              <a:srgbClr val="4E2D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1" name="Freeform 26"/>
            <p:cNvSpPr>
              <a:spLocks/>
            </p:cNvSpPr>
            <p:nvPr/>
          </p:nvSpPr>
          <p:spPr bwMode="auto">
            <a:xfrm>
              <a:off x="20219988" y="19219863"/>
              <a:ext cx="8416925" cy="8002587"/>
            </a:xfrm>
            <a:custGeom>
              <a:avLst/>
              <a:gdLst>
                <a:gd name="T0" fmla="*/ 2237 w 2244"/>
                <a:gd name="T1" fmla="*/ 0 h 2133"/>
                <a:gd name="T2" fmla="*/ 2244 w 2244"/>
                <a:gd name="T3" fmla="*/ 2133 h 2133"/>
                <a:gd name="T4" fmla="*/ 0 w 2244"/>
                <a:gd name="T5" fmla="*/ 1306 h 2133"/>
                <a:gd name="T6" fmla="*/ 1562 w 2244"/>
                <a:gd name="T7" fmla="*/ 1335 h 2133"/>
                <a:gd name="T8" fmla="*/ 2237 w 2244"/>
                <a:gd name="T9" fmla="*/ 0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4" h="2133">
                  <a:moveTo>
                    <a:pt x="2237" y="0"/>
                  </a:moveTo>
                  <a:cubicBezTo>
                    <a:pt x="2244" y="2133"/>
                    <a:pt x="2244" y="2133"/>
                    <a:pt x="2244" y="2133"/>
                  </a:cubicBezTo>
                  <a:cubicBezTo>
                    <a:pt x="0" y="1306"/>
                    <a:pt x="0" y="1306"/>
                    <a:pt x="0" y="1306"/>
                  </a:cubicBezTo>
                  <a:cubicBezTo>
                    <a:pt x="0" y="1306"/>
                    <a:pt x="1139" y="1642"/>
                    <a:pt x="1562" y="1335"/>
                  </a:cubicBezTo>
                  <a:cubicBezTo>
                    <a:pt x="1985" y="1029"/>
                    <a:pt x="2237" y="0"/>
                    <a:pt x="2237" y="0"/>
                  </a:cubicBez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11278916" y="17980022"/>
              <a:ext cx="10714036" cy="2105021"/>
            </a:xfrm>
            <a:custGeom>
              <a:avLst/>
              <a:gdLst>
                <a:gd name="T0" fmla="*/ 3341 w 6749"/>
                <a:gd name="T1" fmla="*/ 0 h 1326"/>
                <a:gd name="T2" fmla="*/ 6749 w 6749"/>
                <a:gd name="T3" fmla="*/ 643 h 1326"/>
                <a:gd name="T4" fmla="*/ 3542 w 6749"/>
                <a:gd name="T5" fmla="*/ 1326 h 1326"/>
                <a:gd name="T6" fmla="*/ 0 w 6749"/>
                <a:gd name="T7" fmla="*/ 775 h 1326"/>
                <a:gd name="T8" fmla="*/ 3341 w 6749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6">
                  <a:moveTo>
                    <a:pt x="3341" y="0"/>
                  </a:moveTo>
                  <a:lnTo>
                    <a:pt x="6749" y="643"/>
                  </a:lnTo>
                  <a:lnTo>
                    <a:pt x="3542" y="1326"/>
                  </a:lnTo>
                  <a:lnTo>
                    <a:pt x="0" y="775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3" name="Freeform 28"/>
            <p:cNvSpPr>
              <a:spLocks/>
            </p:cNvSpPr>
            <p:nvPr/>
          </p:nvSpPr>
          <p:spPr bwMode="auto">
            <a:xfrm>
              <a:off x="11174142" y="19157949"/>
              <a:ext cx="5837235" cy="8129588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4 h 5121"/>
                <a:gd name="T4" fmla="*/ 102 w 3677"/>
                <a:gd name="T5" fmla="*/ 0 h 5121"/>
                <a:gd name="T6" fmla="*/ 0 w 3677"/>
                <a:gd name="T7" fmla="*/ 4415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4"/>
                  </a:lnTo>
                  <a:lnTo>
                    <a:pt x="102" y="0"/>
                  </a:lnTo>
                  <a:lnTo>
                    <a:pt x="0" y="4415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4" name="Freeform 29"/>
            <p:cNvSpPr>
              <a:spLocks/>
            </p:cNvSpPr>
            <p:nvPr/>
          </p:nvSpPr>
          <p:spPr bwMode="auto">
            <a:xfrm>
              <a:off x="16876440" y="19000781"/>
              <a:ext cx="5359399" cy="8286749"/>
            </a:xfrm>
            <a:custGeom>
              <a:avLst/>
              <a:gdLst>
                <a:gd name="T0" fmla="*/ 3192 w 3376"/>
                <a:gd name="T1" fmla="*/ 0 h 5220"/>
                <a:gd name="T2" fmla="*/ 16 w 3376"/>
                <a:gd name="T3" fmla="*/ 683 h 5220"/>
                <a:gd name="T4" fmla="*/ 0 w 3376"/>
                <a:gd name="T5" fmla="*/ 5220 h 5220"/>
                <a:gd name="T6" fmla="*/ 3376 w 3376"/>
                <a:gd name="T7" fmla="*/ 3868 h 5220"/>
                <a:gd name="T8" fmla="*/ 3192 w 3376"/>
                <a:gd name="T9" fmla="*/ 0 h 5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20">
                  <a:moveTo>
                    <a:pt x="3192" y="0"/>
                  </a:moveTo>
                  <a:lnTo>
                    <a:pt x="16" y="683"/>
                  </a:lnTo>
                  <a:lnTo>
                    <a:pt x="0" y="5220"/>
                  </a:lnTo>
                  <a:lnTo>
                    <a:pt x="3376" y="3868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5" name="Freeform 30"/>
            <p:cNvSpPr>
              <a:spLocks/>
            </p:cNvSpPr>
            <p:nvPr/>
          </p:nvSpPr>
          <p:spPr bwMode="auto">
            <a:xfrm>
              <a:off x="11826601" y="20035833"/>
              <a:ext cx="4160840" cy="3173413"/>
            </a:xfrm>
            <a:custGeom>
              <a:avLst/>
              <a:gdLst>
                <a:gd name="T0" fmla="*/ 69 w 2621"/>
                <a:gd name="T1" fmla="*/ 0 h 1999"/>
                <a:gd name="T2" fmla="*/ 0 w 2621"/>
                <a:gd name="T3" fmla="*/ 1619 h 1999"/>
                <a:gd name="T4" fmla="*/ 2588 w 2621"/>
                <a:gd name="T5" fmla="*/ 1999 h 1999"/>
                <a:gd name="T6" fmla="*/ 2621 w 2621"/>
                <a:gd name="T7" fmla="*/ 378 h 1999"/>
                <a:gd name="T8" fmla="*/ 69 w 2621"/>
                <a:gd name="T9" fmla="*/ 0 h 1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1" h="1999">
                  <a:moveTo>
                    <a:pt x="69" y="0"/>
                  </a:moveTo>
                  <a:lnTo>
                    <a:pt x="0" y="1619"/>
                  </a:lnTo>
                  <a:lnTo>
                    <a:pt x="2588" y="1999"/>
                  </a:lnTo>
                  <a:lnTo>
                    <a:pt x="2621" y="37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6" name="Freeform 31"/>
            <p:cNvSpPr>
              <a:spLocks/>
            </p:cNvSpPr>
            <p:nvPr/>
          </p:nvSpPr>
          <p:spPr bwMode="auto">
            <a:xfrm>
              <a:off x="13422313" y="4046538"/>
              <a:ext cx="16216312" cy="3189287"/>
            </a:xfrm>
            <a:custGeom>
              <a:avLst/>
              <a:gdLst>
                <a:gd name="T0" fmla="*/ 5057 w 10215"/>
                <a:gd name="T1" fmla="*/ 0 h 2009"/>
                <a:gd name="T2" fmla="*/ 10215 w 10215"/>
                <a:gd name="T3" fmla="*/ 976 h 2009"/>
                <a:gd name="T4" fmla="*/ 5359 w 10215"/>
                <a:gd name="T5" fmla="*/ 2009 h 2009"/>
                <a:gd name="T6" fmla="*/ 0 w 10215"/>
                <a:gd name="T7" fmla="*/ 1177 h 2009"/>
                <a:gd name="T8" fmla="*/ 5057 w 10215"/>
                <a:gd name="T9" fmla="*/ 0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15" h="2009">
                  <a:moveTo>
                    <a:pt x="5057" y="0"/>
                  </a:moveTo>
                  <a:lnTo>
                    <a:pt x="10215" y="976"/>
                  </a:lnTo>
                  <a:lnTo>
                    <a:pt x="5359" y="2009"/>
                  </a:lnTo>
                  <a:lnTo>
                    <a:pt x="0" y="1177"/>
                  </a:lnTo>
                  <a:lnTo>
                    <a:pt x="5057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7" name="Freeform 32"/>
            <p:cNvSpPr>
              <a:spLocks/>
            </p:cNvSpPr>
            <p:nvPr/>
          </p:nvSpPr>
          <p:spPr bwMode="auto">
            <a:xfrm>
              <a:off x="13265150" y="5832475"/>
              <a:ext cx="8834437" cy="12306300"/>
            </a:xfrm>
            <a:custGeom>
              <a:avLst/>
              <a:gdLst>
                <a:gd name="T0" fmla="*/ 5435 w 5565"/>
                <a:gd name="T1" fmla="*/ 7752 h 7752"/>
                <a:gd name="T2" fmla="*/ 5565 w 5565"/>
                <a:gd name="T3" fmla="*/ 884 h 7752"/>
                <a:gd name="T4" fmla="*/ 151 w 5565"/>
                <a:gd name="T5" fmla="*/ 0 h 7752"/>
                <a:gd name="T6" fmla="*/ 0 w 5565"/>
                <a:gd name="T7" fmla="*/ 6684 h 7752"/>
                <a:gd name="T8" fmla="*/ 5435 w 5565"/>
                <a:gd name="T9" fmla="*/ 7752 h 7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5" h="7752">
                  <a:moveTo>
                    <a:pt x="5435" y="7752"/>
                  </a:moveTo>
                  <a:lnTo>
                    <a:pt x="5565" y="884"/>
                  </a:lnTo>
                  <a:lnTo>
                    <a:pt x="151" y="0"/>
                  </a:lnTo>
                  <a:lnTo>
                    <a:pt x="0" y="6684"/>
                  </a:lnTo>
                  <a:lnTo>
                    <a:pt x="5435" y="7752"/>
                  </a:lnTo>
                  <a:close/>
                </a:path>
              </a:pathLst>
            </a:custGeom>
            <a:solidFill>
              <a:srgbClr val="C3B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8" name="Freeform 33"/>
            <p:cNvSpPr>
              <a:spLocks/>
            </p:cNvSpPr>
            <p:nvPr/>
          </p:nvSpPr>
          <p:spPr bwMode="auto">
            <a:xfrm>
              <a:off x="21893213" y="5595938"/>
              <a:ext cx="8113712" cy="12542837"/>
            </a:xfrm>
            <a:custGeom>
              <a:avLst/>
              <a:gdLst>
                <a:gd name="T0" fmla="*/ 4832 w 5111"/>
                <a:gd name="T1" fmla="*/ 0 h 7901"/>
                <a:gd name="T2" fmla="*/ 23 w 5111"/>
                <a:gd name="T3" fmla="*/ 1033 h 7901"/>
                <a:gd name="T4" fmla="*/ 0 w 5111"/>
                <a:gd name="T5" fmla="*/ 7901 h 7901"/>
                <a:gd name="T6" fmla="*/ 5111 w 5111"/>
                <a:gd name="T7" fmla="*/ 5857 h 7901"/>
                <a:gd name="T8" fmla="*/ 4832 w 5111"/>
                <a:gd name="T9" fmla="*/ 0 h 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1" h="7901">
                  <a:moveTo>
                    <a:pt x="4832" y="0"/>
                  </a:moveTo>
                  <a:lnTo>
                    <a:pt x="23" y="1033"/>
                  </a:lnTo>
                  <a:lnTo>
                    <a:pt x="0" y="7901"/>
                  </a:lnTo>
                  <a:lnTo>
                    <a:pt x="5111" y="5857"/>
                  </a:lnTo>
                  <a:lnTo>
                    <a:pt x="4832" y="0"/>
                  </a:lnTo>
                  <a:close/>
                </a:path>
              </a:pathLst>
            </a:custGeom>
            <a:solidFill>
              <a:srgbClr val="A48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9" name="Freeform 34"/>
            <p:cNvSpPr>
              <a:spLocks/>
            </p:cNvSpPr>
            <p:nvPr/>
          </p:nvSpPr>
          <p:spPr bwMode="auto">
            <a:xfrm>
              <a:off x="14582775" y="8023225"/>
              <a:ext cx="5637212" cy="3940175"/>
            </a:xfrm>
            <a:custGeom>
              <a:avLst/>
              <a:gdLst>
                <a:gd name="T0" fmla="*/ 104 w 3551"/>
                <a:gd name="T1" fmla="*/ 0 h 2482"/>
                <a:gd name="T2" fmla="*/ 3551 w 3551"/>
                <a:gd name="T3" fmla="*/ 518 h 2482"/>
                <a:gd name="T4" fmla="*/ 3518 w 3551"/>
                <a:gd name="T5" fmla="*/ 2482 h 2482"/>
                <a:gd name="T6" fmla="*/ 0 w 3551"/>
                <a:gd name="T7" fmla="*/ 1896 h 2482"/>
                <a:gd name="T8" fmla="*/ 104 w 3551"/>
                <a:gd name="T9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2482">
                  <a:moveTo>
                    <a:pt x="104" y="0"/>
                  </a:moveTo>
                  <a:lnTo>
                    <a:pt x="3551" y="518"/>
                  </a:lnTo>
                  <a:lnTo>
                    <a:pt x="3518" y="2482"/>
                  </a:lnTo>
                  <a:lnTo>
                    <a:pt x="0" y="1896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0" name="Freeform 35"/>
            <p:cNvSpPr>
              <a:spLocks/>
            </p:cNvSpPr>
            <p:nvPr/>
          </p:nvSpPr>
          <p:spPr bwMode="auto">
            <a:xfrm>
              <a:off x="28055888" y="8551863"/>
              <a:ext cx="10714037" cy="2109787"/>
            </a:xfrm>
            <a:custGeom>
              <a:avLst/>
              <a:gdLst>
                <a:gd name="T0" fmla="*/ 3341 w 6749"/>
                <a:gd name="T1" fmla="*/ 0 h 1329"/>
                <a:gd name="T2" fmla="*/ 6749 w 6749"/>
                <a:gd name="T3" fmla="*/ 646 h 1329"/>
                <a:gd name="T4" fmla="*/ 3542 w 6749"/>
                <a:gd name="T5" fmla="*/ 1329 h 1329"/>
                <a:gd name="T6" fmla="*/ 0 w 6749"/>
                <a:gd name="T7" fmla="*/ 778 h 1329"/>
                <a:gd name="T8" fmla="*/ 3341 w 6749"/>
                <a:gd name="T9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9">
                  <a:moveTo>
                    <a:pt x="3341" y="0"/>
                  </a:moveTo>
                  <a:lnTo>
                    <a:pt x="6749" y="646"/>
                  </a:lnTo>
                  <a:lnTo>
                    <a:pt x="3542" y="1329"/>
                  </a:lnTo>
                  <a:lnTo>
                    <a:pt x="0" y="778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1" name="Freeform 36"/>
            <p:cNvSpPr>
              <a:spLocks/>
            </p:cNvSpPr>
            <p:nvPr/>
          </p:nvSpPr>
          <p:spPr bwMode="auto">
            <a:xfrm>
              <a:off x="27951113" y="9731375"/>
              <a:ext cx="5837237" cy="8129587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6 h 5121"/>
                <a:gd name="T4" fmla="*/ 102 w 3677"/>
                <a:gd name="T5" fmla="*/ 0 h 5121"/>
                <a:gd name="T6" fmla="*/ 0 w 3677"/>
                <a:gd name="T7" fmla="*/ 4414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6"/>
                  </a:lnTo>
                  <a:lnTo>
                    <a:pt x="102" y="0"/>
                  </a:lnTo>
                  <a:lnTo>
                    <a:pt x="0" y="4414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2" name="Freeform 37"/>
            <p:cNvSpPr>
              <a:spLocks/>
            </p:cNvSpPr>
            <p:nvPr/>
          </p:nvSpPr>
          <p:spPr bwMode="auto">
            <a:xfrm>
              <a:off x="33653413" y="9577388"/>
              <a:ext cx="5359400" cy="8283575"/>
            </a:xfrm>
            <a:custGeom>
              <a:avLst/>
              <a:gdLst>
                <a:gd name="T0" fmla="*/ 3192 w 3376"/>
                <a:gd name="T1" fmla="*/ 0 h 5218"/>
                <a:gd name="T2" fmla="*/ 16 w 3376"/>
                <a:gd name="T3" fmla="*/ 683 h 5218"/>
                <a:gd name="T4" fmla="*/ 0 w 3376"/>
                <a:gd name="T5" fmla="*/ 5218 h 5218"/>
                <a:gd name="T6" fmla="*/ 3376 w 3376"/>
                <a:gd name="T7" fmla="*/ 3869 h 5218"/>
                <a:gd name="T8" fmla="*/ 3192 w 3376"/>
                <a:gd name="T9" fmla="*/ 0 h 5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18">
                  <a:moveTo>
                    <a:pt x="3192" y="0"/>
                  </a:moveTo>
                  <a:lnTo>
                    <a:pt x="16" y="683"/>
                  </a:lnTo>
                  <a:lnTo>
                    <a:pt x="0" y="5218"/>
                  </a:lnTo>
                  <a:lnTo>
                    <a:pt x="3376" y="3869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3" name="Freeform 38"/>
            <p:cNvSpPr>
              <a:spLocks/>
            </p:cNvSpPr>
            <p:nvPr/>
          </p:nvSpPr>
          <p:spPr bwMode="auto">
            <a:xfrm>
              <a:off x="34342388" y="11801475"/>
              <a:ext cx="3725862" cy="3665537"/>
            </a:xfrm>
            <a:custGeom>
              <a:avLst/>
              <a:gdLst>
                <a:gd name="T0" fmla="*/ 0 w 2347"/>
                <a:gd name="T1" fmla="*/ 518 h 2309"/>
                <a:gd name="T2" fmla="*/ 71 w 2347"/>
                <a:gd name="T3" fmla="*/ 2309 h 2309"/>
                <a:gd name="T4" fmla="*/ 2347 w 2347"/>
                <a:gd name="T5" fmla="*/ 1794 h 2309"/>
                <a:gd name="T6" fmla="*/ 2174 w 2347"/>
                <a:gd name="T7" fmla="*/ 0 h 2309"/>
                <a:gd name="T8" fmla="*/ 0 w 2347"/>
                <a:gd name="T9" fmla="*/ 518 h 2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7" h="2309">
                  <a:moveTo>
                    <a:pt x="0" y="518"/>
                  </a:moveTo>
                  <a:lnTo>
                    <a:pt x="71" y="2309"/>
                  </a:lnTo>
                  <a:lnTo>
                    <a:pt x="2347" y="1794"/>
                  </a:lnTo>
                  <a:lnTo>
                    <a:pt x="2174" y="0"/>
                  </a:lnTo>
                  <a:lnTo>
                    <a:pt x="0" y="518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4" name="Freeform 39"/>
            <p:cNvSpPr>
              <a:spLocks/>
            </p:cNvSpPr>
            <p:nvPr/>
          </p:nvSpPr>
          <p:spPr bwMode="auto">
            <a:xfrm>
              <a:off x="27882850" y="9731375"/>
              <a:ext cx="5751512" cy="8148637"/>
            </a:xfrm>
            <a:custGeom>
              <a:avLst/>
              <a:gdLst>
                <a:gd name="T0" fmla="*/ 1533 w 1533"/>
                <a:gd name="T1" fmla="*/ 2172 h 2172"/>
                <a:gd name="T2" fmla="*/ 0 w 1533"/>
                <a:gd name="T3" fmla="*/ 1865 h 2172"/>
                <a:gd name="T4" fmla="*/ 61 w 1533"/>
                <a:gd name="T5" fmla="*/ 0 h 2172"/>
                <a:gd name="T6" fmla="*/ 453 w 1533"/>
                <a:gd name="T7" fmla="*/ 1471 h 2172"/>
                <a:gd name="T8" fmla="*/ 1533 w 1533"/>
                <a:gd name="T9" fmla="*/ 2172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3" h="2172">
                  <a:moveTo>
                    <a:pt x="1533" y="2172"/>
                  </a:moveTo>
                  <a:cubicBezTo>
                    <a:pt x="0" y="1865"/>
                    <a:pt x="0" y="1865"/>
                    <a:pt x="0" y="1865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117" y="946"/>
                    <a:pt x="453" y="1471"/>
                  </a:cubicBezTo>
                  <a:cubicBezTo>
                    <a:pt x="788" y="1996"/>
                    <a:pt x="1533" y="2172"/>
                    <a:pt x="1533" y="2172"/>
                  </a:cubicBez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64" name="Oval 163"/>
          <p:cNvSpPr/>
          <p:nvPr userDrawn="1"/>
        </p:nvSpPr>
        <p:spPr>
          <a:xfrm>
            <a:off x="3820212" y="1746412"/>
            <a:ext cx="376244" cy="3762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7" name="Oval 166"/>
          <p:cNvSpPr/>
          <p:nvPr userDrawn="1"/>
        </p:nvSpPr>
        <p:spPr>
          <a:xfrm>
            <a:off x="3820212" y="3067388"/>
            <a:ext cx="376244" cy="3762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8" name="Oval 167"/>
          <p:cNvSpPr/>
          <p:nvPr userDrawn="1"/>
        </p:nvSpPr>
        <p:spPr>
          <a:xfrm>
            <a:off x="3820212" y="4468144"/>
            <a:ext cx="376244" cy="3762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9" name="Oval 168"/>
          <p:cNvSpPr/>
          <p:nvPr userDrawn="1"/>
        </p:nvSpPr>
        <p:spPr>
          <a:xfrm>
            <a:off x="8018826" y="3067388"/>
            <a:ext cx="376244" cy="3762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0" name="Oval 169"/>
          <p:cNvSpPr/>
          <p:nvPr userDrawn="1"/>
        </p:nvSpPr>
        <p:spPr>
          <a:xfrm>
            <a:off x="8018826" y="4468144"/>
            <a:ext cx="376244" cy="37624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2" name="Oval 171"/>
          <p:cNvSpPr/>
          <p:nvPr userDrawn="1"/>
        </p:nvSpPr>
        <p:spPr>
          <a:xfrm>
            <a:off x="8018826" y="1746412"/>
            <a:ext cx="376244" cy="37624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4256088" y="16938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73" name="Metin Yer Tutucusu 8"/>
          <p:cNvSpPr>
            <a:spLocks noGrp="1"/>
          </p:cNvSpPr>
          <p:nvPr>
            <p:ph type="body" sz="quarter" idx="13" hasCustomPrompt="1"/>
          </p:nvPr>
        </p:nvSpPr>
        <p:spPr>
          <a:xfrm>
            <a:off x="8523288" y="16938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174" name="Metin Yer Tutucusu 8"/>
          <p:cNvSpPr>
            <a:spLocks noGrp="1"/>
          </p:cNvSpPr>
          <p:nvPr>
            <p:ph type="body" sz="quarter" idx="14" hasCustomPrompt="1"/>
          </p:nvPr>
        </p:nvSpPr>
        <p:spPr>
          <a:xfrm>
            <a:off x="4256088" y="30709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175" name="Metin Yer Tutucusu 8"/>
          <p:cNvSpPr>
            <a:spLocks noGrp="1"/>
          </p:cNvSpPr>
          <p:nvPr>
            <p:ph type="body" sz="quarter" idx="15" hasCustomPrompt="1"/>
          </p:nvPr>
        </p:nvSpPr>
        <p:spPr>
          <a:xfrm>
            <a:off x="8523288" y="30709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4</a:t>
            </a:r>
            <a:endParaRPr lang="tr-TR" dirty="0"/>
          </a:p>
        </p:txBody>
      </p:sp>
      <p:sp>
        <p:nvSpPr>
          <p:cNvPr id="176" name="Metin Yer Tutucusu 8"/>
          <p:cNvSpPr>
            <a:spLocks noGrp="1"/>
          </p:cNvSpPr>
          <p:nvPr>
            <p:ph type="body" sz="quarter" idx="16" hasCustomPrompt="1"/>
          </p:nvPr>
        </p:nvSpPr>
        <p:spPr>
          <a:xfrm>
            <a:off x="4256088" y="44683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5</a:t>
            </a:r>
            <a:endParaRPr lang="tr-TR" dirty="0"/>
          </a:p>
        </p:txBody>
      </p:sp>
      <p:sp>
        <p:nvSpPr>
          <p:cNvPr id="177" name="Metin Yer Tutucusu 8"/>
          <p:cNvSpPr>
            <a:spLocks noGrp="1"/>
          </p:cNvSpPr>
          <p:nvPr>
            <p:ph type="body" sz="quarter" idx="17" hasCustomPrompt="1"/>
          </p:nvPr>
        </p:nvSpPr>
        <p:spPr>
          <a:xfrm>
            <a:off x="8523288" y="44683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358657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ctr"/>
              <a:t>‹#›</a:t>
            </a:fld>
            <a:endParaRPr lang="id-ID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809625" y="1647825"/>
            <a:ext cx="10887075" cy="4924425"/>
          </a:xfr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AutoNum type="arabicPeriod"/>
              <a:tabLst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xmlns="" val="1057955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ctr"/>
              <a:t>‹#›</a:t>
            </a:fld>
            <a:endParaRPr lang="id-ID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grpSp>
        <p:nvGrpSpPr>
          <p:cNvPr id="3" name="Grup 2"/>
          <p:cNvGrpSpPr/>
          <p:nvPr userDrawn="1"/>
        </p:nvGrpSpPr>
        <p:grpSpPr>
          <a:xfrm>
            <a:off x="4259925" y="2717359"/>
            <a:ext cx="3549419" cy="2942516"/>
            <a:chOff x="3830638" y="2693988"/>
            <a:chExt cx="4410076" cy="3656012"/>
          </a:xfrm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 flipH="1">
              <a:off x="6135689" y="2903538"/>
              <a:ext cx="38100" cy="692150"/>
            </a:xfrm>
            <a:custGeom>
              <a:avLst/>
              <a:gdLst>
                <a:gd name="T0" fmla="*/ 24 w 24"/>
                <a:gd name="T1" fmla="*/ 0 h 436"/>
                <a:gd name="T2" fmla="*/ 19 w 24"/>
                <a:gd name="T3" fmla="*/ 263 h 436"/>
                <a:gd name="T4" fmla="*/ 0 w 24"/>
                <a:gd name="T5" fmla="*/ 436 h 436"/>
                <a:gd name="T6" fmla="*/ 5 w 24"/>
                <a:gd name="T7" fmla="*/ 173 h 436"/>
                <a:gd name="T8" fmla="*/ 24 w 24"/>
                <a:gd name="T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6">
                  <a:moveTo>
                    <a:pt x="24" y="0"/>
                  </a:moveTo>
                  <a:lnTo>
                    <a:pt x="19" y="263"/>
                  </a:lnTo>
                  <a:lnTo>
                    <a:pt x="0" y="436"/>
                  </a:lnTo>
                  <a:lnTo>
                    <a:pt x="5" y="17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 flipH="1">
              <a:off x="6165851" y="3125788"/>
              <a:ext cx="530225" cy="688975"/>
            </a:xfrm>
            <a:custGeom>
              <a:avLst/>
              <a:gdLst>
                <a:gd name="T0" fmla="*/ 72 w 141"/>
                <a:gd name="T1" fmla="*/ 119 h 183"/>
                <a:gd name="T2" fmla="*/ 139 w 141"/>
                <a:gd name="T3" fmla="*/ 125 h 183"/>
                <a:gd name="T4" fmla="*/ 141 w 141"/>
                <a:gd name="T5" fmla="*/ 14 h 183"/>
                <a:gd name="T6" fmla="*/ 29 w 141"/>
                <a:gd name="T7" fmla="*/ 25 h 183"/>
                <a:gd name="T8" fmla="*/ 2 w 141"/>
                <a:gd name="T9" fmla="*/ 69 h 183"/>
                <a:gd name="T10" fmla="*/ 1 w 141"/>
                <a:gd name="T11" fmla="*/ 183 h 183"/>
                <a:gd name="T12" fmla="*/ 72 w 141"/>
                <a:gd name="T13" fmla="*/ 119 h 183"/>
                <a:gd name="T14" fmla="*/ 72 w 141"/>
                <a:gd name="T15" fmla="*/ 1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183">
                  <a:moveTo>
                    <a:pt x="72" y="119"/>
                  </a:moveTo>
                  <a:cubicBezTo>
                    <a:pt x="94" y="115"/>
                    <a:pt x="118" y="117"/>
                    <a:pt x="139" y="125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06" y="0"/>
                    <a:pt x="60" y="3"/>
                    <a:pt x="29" y="25"/>
                  </a:cubicBezTo>
                  <a:cubicBezTo>
                    <a:pt x="14" y="35"/>
                    <a:pt x="3" y="51"/>
                    <a:pt x="2" y="69"/>
                  </a:cubicBezTo>
                  <a:cubicBezTo>
                    <a:pt x="0" y="107"/>
                    <a:pt x="1" y="145"/>
                    <a:pt x="1" y="183"/>
                  </a:cubicBezTo>
                  <a:cubicBezTo>
                    <a:pt x="1" y="146"/>
                    <a:pt x="40" y="124"/>
                    <a:pt x="72" y="119"/>
                  </a:cubicBezTo>
                  <a:cubicBezTo>
                    <a:pt x="72" y="119"/>
                    <a:pt x="68" y="120"/>
                    <a:pt x="72" y="11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 flipH="1">
              <a:off x="4162426" y="3284538"/>
              <a:ext cx="750888" cy="703262"/>
            </a:xfrm>
            <a:custGeom>
              <a:avLst/>
              <a:gdLst>
                <a:gd name="T0" fmla="*/ 473 w 473"/>
                <a:gd name="T1" fmla="*/ 0 h 443"/>
                <a:gd name="T2" fmla="*/ 454 w 473"/>
                <a:gd name="T3" fmla="*/ 263 h 443"/>
                <a:gd name="T4" fmla="*/ 0 w 473"/>
                <a:gd name="T5" fmla="*/ 443 h 443"/>
                <a:gd name="T6" fmla="*/ 14 w 473"/>
                <a:gd name="T7" fmla="*/ 180 h 443"/>
                <a:gd name="T8" fmla="*/ 473 w 473"/>
                <a:gd name="T9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443">
                  <a:moveTo>
                    <a:pt x="473" y="0"/>
                  </a:moveTo>
                  <a:lnTo>
                    <a:pt x="454" y="263"/>
                  </a:lnTo>
                  <a:lnTo>
                    <a:pt x="0" y="443"/>
                  </a:lnTo>
                  <a:lnTo>
                    <a:pt x="14" y="180"/>
                  </a:lnTo>
                  <a:lnTo>
                    <a:pt x="47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 flipH="1">
              <a:off x="6146801" y="3392488"/>
              <a:ext cx="485775" cy="628650"/>
            </a:xfrm>
            <a:custGeom>
              <a:avLst/>
              <a:gdLst>
                <a:gd name="T0" fmla="*/ 126 w 129"/>
                <a:gd name="T1" fmla="*/ 45 h 167"/>
                <a:gd name="T2" fmla="*/ 90 w 129"/>
                <a:gd name="T3" fmla="*/ 55 h 167"/>
                <a:gd name="T4" fmla="*/ 0 w 129"/>
                <a:gd name="T5" fmla="*/ 0 h 167"/>
                <a:gd name="T6" fmla="*/ 0 w 129"/>
                <a:gd name="T7" fmla="*/ 111 h 167"/>
                <a:gd name="T8" fmla="*/ 54 w 129"/>
                <a:gd name="T9" fmla="*/ 164 h 167"/>
                <a:gd name="T10" fmla="*/ 82 w 129"/>
                <a:gd name="T11" fmla="*/ 167 h 167"/>
                <a:gd name="T12" fmla="*/ 98 w 129"/>
                <a:gd name="T13" fmla="*/ 165 h 167"/>
                <a:gd name="T14" fmla="*/ 110 w 129"/>
                <a:gd name="T15" fmla="*/ 162 h 167"/>
                <a:gd name="T16" fmla="*/ 110 w 129"/>
                <a:gd name="T17" fmla="*/ 162 h 167"/>
                <a:gd name="T18" fmla="*/ 127 w 129"/>
                <a:gd name="T19" fmla="*/ 155 h 167"/>
                <a:gd name="T20" fmla="*/ 129 w 129"/>
                <a:gd name="T21" fmla="*/ 44 h 167"/>
                <a:gd name="T22" fmla="*/ 126 w 129"/>
                <a:gd name="T23" fmla="*/ 45 h 167"/>
                <a:gd name="T24" fmla="*/ 126 w 129"/>
                <a:gd name="T25" fmla="*/ 4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67">
                  <a:moveTo>
                    <a:pt x="126" y="45"/>
                  </a:moveTo>
                  <a:cubicBezTo>
                    <a:pt x="115" y="51"/>
                    <a:pt x="103" y="54"/>
                    <a:pt x="90" y="55"/>
                  </a:cubicBezTo>
                  <a:cubicBezTo>
                    <a:pt x="56" y="59"/>
                    <a:pt x="0" y="43"/>
                    <a:pt x="0" y="0"/>
                  </a:cubicBezTo>
                  <a:cubicBezTo>
                    <a:pt x="0" y="37"/>
                    <a:pt x="0" y="74"/>
                    <a:pt x="0" y="111"/>
                  </a:cubicBezTo>
                  <a:cubicBezTo>
                    <a:pt x="0" y="139"/>
                    <a:pt x="28" y="159"/>
                    <a:pt x="54" y="164"/>
                  </a:cubicBezTo>
                  <a:cubicBezTo>
                    <a:pt x="63" y="166"/>
                    <a:pt x="73" y="167"/>
                    <a:pt x="82" y="167"/>
                  </a:cubicBezTo>
                  <a:cubicBezTo>
                    <a:pt x="87" y="167"/>
                    <a:pt x="93" y="166"/>
                    <a:pt x="98" y="165"/>
                  </a:cubicBezTo>
                  <a:cubicBezTo>
                    <a:pt x="101" y="165"/>
                    <a:pt x="107" y="162"/>
                    <a:pt x="110" y="162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16" y="160"/>
                    <a:pt x="122" y="158"/>
                    <a:pt x="127" y="155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8" y="44"/>
                    <a:pt x="127" y="45"/>
                    <a:pt x="126" y="45"/>
                  </a:cubicBezTo>
                  <a:cubicBezTo>
                    <a:pt x="125" y="46"/>
                    <a:pt x="127" y="45"/>
                    <a:pt x="126" y="4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 flipH="1">
              <a:off x="4854576" y="3589338"/>
              <a:ext cx="739775" cy="698500"/>
            </a:xfrm>
            <a:custGeom>
              <a:avLst/>
              <a:gdLst>
                <a:gd name="T0" fmla="*/ 194 w 197"/>
                <a:gd name="T1" fmla="*/ 65 h 186"/>
                <a:gd name="T2" fmla="*/ 123 w 197"/>
                <a:gd name="T3" fmla="*/ 5 h 186"/>
                <a:gd name="T4" fmla="*/ 55 w 197"/>
                <a:gd name="T5" fmla="*/ 9 h 186"/>
                <a:gd name="T6" fmla="*/ 4 w 197"/>
                <a:gd name="T7" fmla="*/ 64 h 186"/>
                <a:gd name="T8" fmla="*/ 2 w 197"/>
                <a:gd name="T9" fmla="*/ 118 h 186"/>
                <a:gd name="T10" fmla="*/ 0 w 197"/>
                <a:gd name="T11" fmla="*/ 178 h 186"/>
                <a:gd name="T12" fmla="*/ 91 w 197"/>
                <a:gd name="T13" fmla="*/ 114 h 186"/>
                <a:gd name="T14" fmla="*/ 189 w 197"/>
                <a:gd name="T15" fmla="*/ 186 h 186"/>
                <a:gd name="T16" fmla="*/ 192 w 197"/>
                <a:gd name="T17" fmla="*/ 123 h 186"/>
                <a:gd name="T18" fmla="*/ 194 w 197"/>
                <a:gd name="T19" fmla="*/ 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7" h="186">
                  <a:moveTo>
                    <a:pt x="194" y="65"/>
                  </a:moveTo>
                  <a:cubicBezTo>
                    <a:pt x="189" y="31"/>
                    <a:pt x="154" y="11"/>
                    <a:pt x="123" y="5"/>
                  </a:cubicBezTo>
                  <a:cubicBezTo>
                    <a:pt x="101" y="0"/>
                    <a:pt x="76" y="2"/>
                    <a:pt x="55" y="9"/>
                  </a:cubicBezTo>
                  <a:cubicBezTo>
                    <a:pt x="31" y="17"/>
                    <a:pt x="7" y="36"/>
                    <a:pt x="4" y="64"/>
                  </a:cubicBezTo>
                  <a:cubicBezTo>
                    <a:pt x="2" y="82"/>
                    <a:pt x="3" y="100"/>
                    <a:pt x="2" y="118"/>
                  </a:cubicBezTo>
                  <a:cubicBezTo>
                    <a:pt x="1" y="138"/>
                    <a:pt x="0" y="158"/>
                    <a:pt x="0" y="178"/>
                  </a:cubicBezTo>
                  <a:cubicBezTo>
                    <a:pt x="2" y="134"/>
                    <a:pt x="53" y="114"/>
                    <a:pt x="91" y="114"/>
                  </a:cubicBezTo>
                  <a:cubicBezTo>
                    <a:pt x="131" y="113"/>
                    <a:pt x="191" y="137"/>
                    <a:pt x="189" y="186"/>
                  </a:cubicBezTo>
                  <a:cubicBezTo>
                    <a:pt x="190" y="165"/>
                    <a:pt x="191" y="144"/>
                    <a:pt x="192" y="123"/>
                  </a:cubicBezTo>
                  <a:cubicBezTo>
                    <a:pt x="193" y="105"/>
                    <a:pt x="197" y="84"/>
                    <a:pt x="194" y="6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 flipH="1">
              <a:off x="7745413" y="3287713"/>
              <a:ext cx="417513" cy="963612"/>
            </a:xfrm>
            <a:custGeom>
              <a:avLst/>
              <a:gdLst>
                <a:gd name="T0" fmla="*/ 256 w 263"/>
                <a:gd name="T1" fmla="*/ 344 h 607"/>
                <a:gd name="T2" fmla="*/ 263 w 263"/>
                <a:gd name="T3" fmla="*/ 607 h 607"/>
                <a:gd name="T4" fmla="*/ 10 w 263"/>
                <a:gd name="T5" fmla="*/ 265 h 607"/>
                <a:gd name="T6" fmla="*/ 0 w 263"/>
                <a:gd name="T7" fmla="*/ 0 h 607"/>
                <a:gd name="T8" fmla="*/ 256 w 263"/>
                <a:gd name="T9" fmla="*/ 344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607">
                  <a:moveTo>
                    <a:pt x="256" y="344"/>
                  </a:moveTo>
                  <a:lnTo>
                    <a:pt x="263" y="607"/>
                  </a:lnTo>
                  <a:lnTo>
                    <a:pt x="10" y="265"/>
                  </a:lnTo>
                  <a:lnTo>
                    <a:pt x="0" y="0"/>
                  </a:lnTo>
                  <a:lnTo>
                    <a:pt x="256" y="3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 flipH="1">
              <a:off x="4560888" y="3968750"/>
              <a:ext cx="357188" cy="417512"/>
            </a:xfrm>
            <a:custGeom>
              <a:avLst/>
              <a:gdLst>
                <a:gd name="T0" fmla="*/ 225 w 225"/>
                <a:gd name="T1" fmla="*/ 0 h 263"/>
                <a:gd name="T2" fmla="*/ 209 w 225"/>
                <a:gd name="T3" fmla="*/ 263 h 263"/>
                <a:gd name="T4" fmla="*/ 0 w 225"/>
                <a:gd name="T5" fmla="*/ 263 h 263"/>
                <a:gd name="T6" fmla="*/ 14 w 225"/>
                <a:gd name="T7" fmla="*/ 0 h 263"/>
                <a:gd name="T8" fmla="*/ 225 w 225"/>
                <a:gd name="T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63">
                  <a:moveTo>
                    <a:pt x="225" y="0"/>
                  </a:moveTo>
                  <a:lnTo>
                    <a:pt x="209" y="263"/>
                  </a:lnTo>
                  <a:lnTo>
                    <a:pt x="0" y="263"/>
                  </a:lnTo>
                  <a:lnTo>
                    <a:pt x="14" y="0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2" name="Freeform 12"/>
            <p:cNvSpPr>
              <a:spLocks/>
            </p:cNvSpPr>
            <p:nvPr userDrawn="1"/>
          </p:nvSpPr>
          <p:spPr bwMode="auto">
            <a:xfrm flipH="1">
              <a:off x="5541964" y="3960813"/>
              <a:ext cx="657225" cy="422275"/>
            </a:xfrm>
            <a:custGeom>
              <a:avLst/>
              <a:gdLst>
                <a:gd name="T0" fmla="*/ 414 w 414"/>
                <a:gd name="T1" fmla="*/ 3 h 266"/>
                <a:gd name="T2" fmla="*/ 407 w 414"/>
                <a:gd name="T3" fmla="*/ 266 h 266"/>
                <a:gd name="T4" fmla="*/ 0 w 414"/>
                <a:gd name="T5" fmla="*/ 263 h 266"/>
                <a:gd name="T6" fmla="*/ 4 w 414"/>
                <a:gd name="T7" fmla="*/ 0 h 266"/>
                <a:gd name="T8" fmla="*/ 414 w 414"/>
                <a:gd name="T9" fmla="*/ 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66">
                  <a:moveTo>
                    <a:pt x="414" y="3"/>
                  </a:moveTo>
                  <a:lnTo>
                    <a:pt x="407" y="266"/>
                  </a:lnTo>
                  <a:lnTo>
                    <a:pt x="0" y="263"/>
                  </a:lnTo>
                  <a:lnTo>
                    <a:pt x="4" y="0"/>
                  </a:lnTo>
                  <a:lnTo>
                    <a:pt x="414" y="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3" name="Freeform 13"/>
            <p:cNvSpPr>
              <a:spLocks/>
            </p:cNvSpPr>
            <p:nvPr userDrawn="1"/>
          </p:nvSpPr>
          <p:spPr bwMode="auto">
            <a:xfrm flipH="1">
              <a:off x="6215064" y="3630613"/>
              <a:ext cx="44450" cy="747712"/>
            </a:xfrm>
            <a:custGeom>
              <a:avLst/>
              <a:gdLst>
                <a:gd name="T0" fmla="*/ 28 w 28"/>
                <a:gd name="T1" fmla="*/ 0 h 471"/>
                <a:gd name="T2" fmla="*/ 23 w 28"/>
                <a:gd name="T3" fmla="*/ 265 h 471"/>
                <a:gd name="T4" fmla="*/ 0 w 28"/>
                <a:gd name="T5" fmla="*/ 471 h 471"/>
                <a:gd name="T6" fmla="*/ 4 w 28"/>
                <a:gd name="T7" fmla="*/ 208 h 471"/>
                <a:gd name="T8" fmla="*/ 28 w 28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71">
                  <a:moveTo>
                    <a:pt x="28" y="0"/>
                  </a:moveTo>
                  <a:lnTo>
                    <a:pt x="23" y="265"/>
                  </a:lnTo>
                  <a:lnTo>
                    <a:pt x="0" y="471"/>
                  </a:lnTo>
                  <a:lnTo>
                    <a:pt x="4" y="20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 flipH="1">
              <a:off x="6253163" y="3960813"/>
              <a:ext cx="303213" cy="417512"/>
            </a:xfrm>
            <a:custGeom>
              <a:avLst/>
              <a:gdLst>
                <a:gd name="T0" fmla="*/ 52 w 191"/>
                <a:gd name="T1" fmla="*/ 0 h 263"/>
                <a:gd name="T2" fmla="*/ 0 w 191"/>
                <a:gd name="T3" fmla="*/ 0 h 263"/>
                <a:gd name="T4" fmla="*/ 0 w 191"/>
                <a:gd name="T5" fmla="*/ 263 h 263"/>
                <a:gd name="T6" fmla="*/ 49 w 191"/>
                <a:gd name="T7" fmla="*/ 263 h 263"/>
                <a:gd name="T8" fmla="*/ 187 w 191"/>
                <a:gd name="T9" fmla="*/ 263 h 263"/>
                <a:gd name="T10" fmla="*/ 191 w 191"/>
                <a:gd name="T11" fmla="*/ 0 h 263"/>
                <a:gd name="T12" fmla="*/ 52 w 191"/>
                <a:gd name="T13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263">
                  <a:moveTo>
                    <a:pt x="52" y="0"/>
                  </a:moveTo>
                  <a:lnTo>
                    <a:pt x="0" y="0"/>
                  </a:lnTo>
                  <a:lnTo>
                    <a:pt x="0" y="263"/>
                  </a:lnTo>
                  <a:lnTo>
                    <a:pt x="49" y="263"/>
                  </a:lnTo>
                  <a:lnTo>
                    <a:pt x="187" y="263"/>
                  </a:lnTo>
                  <a:lnTo>
                    <a:pt x="191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 flipH="1">
              <a:off x="6959601" y="3952875"/>
              <a:ext cx="852488" cy="422275"/>
            </a:xfrm>
            <a:custGeom>
              <a:avLst/>
              <a:gdLst>
                <a:gd name="T0" fmla="*/ 535 w 537"/>
                <a:gd name="T1" fmla="*/ 3 h 266"/>
                <a:gd name="T2" fmla="*/ 483 w 537"/>
                <a:gd name="T3" fmla="*/ 3 h 266"/>
                <a:gd name="T4" fmla="*/ 0 w 537"/>
                <a:gd name="T5" fmla="*/ 0 h 266"/>
                <a:gd name="T6" fmla="*/ 7 w 537"/>
                <a:gd name="T7" fmla="*/ 263 h 266"/>
                <a:gd name="T8" fmla="*/ 485 w 537"/>
                <a:gd name="T9" fmla="*/ 266 h 266"/>
                <a:gd name="T10" fmla="*/ 537 w 537"/>
                <a:gd name="T11" fmla="*/ 266 h 266"/>
                <a:gd name="T12" fmla="*/ 535 w 537"/>
                <a:gd name="T13" fmla="*/ 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266">
                  <a:moveTo>
                    <a:pt x="535" y="3"/>
                  </a:moveTo>
                  <a:lnTo>
                    <a:pt x="483" y="3"/>
                  </a:lnTo>
                  <a:lnTo>
                    <a:pt x="0" y="0"/>
                  </a:lnTo>
                  <a:lnTo>
                    <a:pt x="7" y="263"/>
                  </a:lnTo>
                  <a:lnTo>
                    <a:pt x="485" y="266"/>
                  </a:lnTo>
                  <a:lnTo>
                    <a:pt x="537" y="266"/>
                  </a:lnTo>
                  <a:lnTo>
                    <a:pt x="535" y="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 flipH="1">
              <a:off x="4921251" y="3867150"/>
              <a:ext cx="112713" cy="560387"/>
            </a:xfrm>
            <a:custGeom>
              <a:avLst/>
              <a:gdLst>
                <a:gd name="T0" fmla="*/ 29 w 30"/>
                <a:gd name="T1" fmla="*/ 7 h 149"/>
                <a:gd name="T2" fmla="*/ 5 w 30"/>
                <a:gd name="T3" fmla="*/ 38 h 149"/>
                <a:gd name="T4" fmla="*/ 0 w 30"/>
                <a:gd name="T5" fmla="*/ 149 h 149"/>
                <a:gd name="T6" fmla="*/ 24 w 30"/>
                <a:gd name="T7" fmla="*/ 113 h 149"/>
                <a:gd name="T8" fmla="*/ 30 w 30"/>
                <a:gd name="T9" fmla="*/ 0 h 149"/>
                <a:gd name="T10" fmla="*/ 29 w 30"/>
                <a:gd name="T11" fmla="*/ 7 h 149"/>
                <a:gd name="T12" fmla="*/ 29 w 30"/>
                <a:gd name="T13" fmla="*/ 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49">
                  <a:moveTo>
                    <a:pt x="29" y="7"/>
                  </a:moveTo>
                  <a:cubicBezTo>
                    <a:pt x="26" y="20"/>
                    <a:pt x="16" y="31"/>
                    <a:pt x="5" y="38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2" y="140"/>
                    <a:pt x="22" y="128"/>
                    <a:pt x="24" y="113"/>
                  </a:cubicBezTo>
                  <a:cubicBezTo>
                    <a:pt x="28" y="75"/>
                    <a:pt x="28" y="37"/>
                    <a:pt x="30" y="0"/>
                  </a:cubicBezTo>
                  <a:cubicBezTo>
                    <a:pt x="30" y="2"/>
                    <a:pt x="29" y="4"/>
                    <a:pt x="29" y="7"/>
                  </a:cubicBezTo>
                  <a:cubicBezTo>
                    <a:pt x="29" y="7"/>
                    <a:pt x="29" y="4"/>
                    <a:pt x="29" y="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 flipH="1">
              <a:off x="5418139" y="3840163"/>
              <a:ext cx="120650" cy="584200"/>
            </a:xfrm>
            <a:custGeom>
              <a:avLst/>
              <a:gdLst>
                <a:gd name="T0" fmla="*/ 28 w 32"/>
                <a:gd name="T1" fmla="*/ 42 h 155"/>
                <a:gd name="T2" fmla="*/ 4 w 32"/>
                <a:gd name="T3" fmla="*/ 0 h 155"/>
                <a:gd name="T4" fmla="*/ 1 w 32"/>
                <a:gd name="T5" fmla="*/ 102 h 155"/>
                <a:gd name="T6" fmla="*/ 27 w 32"/>
                <a:gd name="T7" fmla="*/ 155 h 155"/>
                <a:gd name="T8" fmla="*/ 32 w 32"/>
                <a:gd name="T9" fmla="*/ 44 h 155"/>
                <a:gd name="T10" fmla="*/ 28 w 32"/>
                <a:gd name="T11" fmla="*/ 4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55">
                  <a:moveTo>
                    <a:pt x="28" y="42"/>
                  </a:moveTo>
                  <a:cubicBezTo>
                    <a:pt x="14" y="32"/>
                    <a:pt x="4" y="17"/>
                    <a:pt x="4" y="0"/>
                  </a:cubicBezTo>
                  <a:cubicBezTo>
                    <a:pt x="3" y="34"/>
                    <a:pt x="2" y="68"/>
                    <a:pt x="1" y="102"/>
                  </a:cubicBezTo>
                  <a:cubicBezTo>
                    <a:pt x="0" y="125"/>
                    <a:pt x="8" y="143"/>
                    <a:pt x="27" y="15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0" y="44"/>
                    <a:pt x="29" y="43"/>
                    <a:pt x="28" y="4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Freeform 18"/>
            <p:cNvSpPr>
              <a:spLocks/>
            </p:cNvSpPr>
            <p:nvPr userDrawn="1"/>
          </p:nvSpPr>
          <p:spPr bwMode="auto">
            <a:xfrm flipH="1">
              <a:off x="6391276" y="4002088"/>
              <a:ext cx="49213" cy="534987"/>
            </a:xfrm>
            <a:custGeom>
              <a:avLst/>
              <a:gdLst>
                <a:gd name="T0" fmla="*/ 10 w 13"/>
                <a:gd name="T1" fmla="*/ 23 h 142"/>
                <a:gd name="T2" fmla="*/ 1 w 13"/>
                <a:gd name="T3" fmla="*/ 0 h 142"/>
                <a:gd name="T4" fmla="*/ 0 w 13"/>
                <a:gd name="T5" fmla="*/ 111 h 142"/>
                <a:gd name="T6" fmla="*/ 10 w 13"/>
                <a:gd name="T7" fmla="*/ 142 h 142"/>
                <a:gd name="T8" fmla="*/ 10 w 13"/>
                <a:gd name="T9" fmla="*/ 86 h 142"/>
                <a:gd name="T10" fmla="*/ 10 w 13"/>
                <a:gd name="T11" fmla="*/ 23 h 142"/>
                <a:gd name="T12" fmla="*/ 10 w 13"/>
                <a:gd name="T13" fmla="*/ 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2">
                  <a:moveTo>
                    <a:pt x="10" y="23"/>
                  </a:moveTo>
                  <a:cubicBezTo>
                    <a:pt x="9" y="15"/>
                    <a:pt x="6" y="7"/>
                    <a:pt x="1" y="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6" y="120"/>
                    <a:pt x="10" y="131"/>
                    <a:pt x="10" y="142"/>
                  </a:cubicBezTo>
                  <a:cubicBezTo>
                    <a:pt x="10" y="123"/>
                    <a:pt x="10" y="104"/>
                    <a:pt x="10" y="86"/>
                  </a:cubicBezTo>
                  <a:cubicBezTo>
                    <a:pt x="11" y="65"/>
                    <a:pt x="13" y="43"/>
                    <a:pt x="10" y="23"/>
                  </a:cubicBezTo>
                  <a:cubicBezTo>
                    <a:pt x="10" y="21"/>
                    <a:pt x="11" y="26"/>
                    <a:pt x="10" y="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 flipH="1">
              <a:off x="7080251" y="3998913"/>
              <a:ext cx="44450" cy="541337"/>
            </a:xfrm>
            <a:custGeom>
              <a:avLst/>
              <a:gdLst>
                <a:gd name="T0" fmla="*/ 2 w 12"/>
                <a:gd name="T1" fmla="*/ 135 h 144"/>
                <a:gd name="T2" fmla="*/ 12 w 12"/>
                <a:gd name="T3" fmla="*/ 112 h 144"/>
                <a:gd name="T4" fmla="*/ 11 w 12"/>
                <a:gd name="T5" fmla="*/ 0 h 144"/>
                <a:gd name="T6" fmla="*/ 0 w 12"/>
                <a:gd name="T7" fmla="*/ 33 h 144"/>
                <a:gd name="T8" fmla="*/ 2 w 12"/>
                <a:gd name="T9" fmla="*/ 144 h 144"/>
                <a:gd name="T10" fmla="*/ 2 w 12"/>
                <a:gd name="T11" fmla="*/ 135 h 144"/>
                <a:gd name="T12" fmla="*/ 2 w 12"/>
                <a:gd name="T13" fmla="*/ 13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44">
                  <a:moveTo>
                    <a:pt x="2" y="135"/>
                  </a:moveTo>
                  <a:cubicBezTo>
                    <a:pt x="4" y="127"/>
                    <a:pt x="7" y="119"/>
                    <a:pt x="12" y="11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10"/>
                    <a:pt x="0" y="21"/>
                    <a:pt x="0" y="33"/>
                  </a:cubicBezTo>
                  <a:cubicBezTo>
                    <a:pt x="1" y="70"/>
                    <a:pt x="1" y="107"/>
                    <a:pt x="2" y="144"/>
                  </a:cubicBezTo>
                  <a:cubicBezTo>
                    <a:pt x="2" y="141"/>
                    <a:pt x="2" y="138"/>
                    <a:pt x="2" y="135"/>
                  </a:cubicBezTo>
                  <a:cubicBezTo>
                    <a:pt x="3" y="133"/>
                    <a:pt x="2" y="135"/>
                    <a:pt x="2" y="1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Freeform 20"/>
            <p:cNvSpPr>
              <a:spLocks/>
            </p:cNvSpPr>
            <p:nvPr userDrawn="1"/>
          </p:nvSpPr>
          <p:spPr bwMode="auto">
            <a:xfrm flipH="1">
              <a:off x="6459538" y="4119563"/>
              <a:ext cx="604838" cy="635000"/>
            </a:xfrm>
            <a:custGeom>
              <a:avLst/>
              <a:gdLst>
                <a:gd name="T0" fmla="*/ 160 w 161"/>
                <a:gd name="T1" fmla="*/ 7 h 169"/>
                <a:gd name="T2" fmla="*/ 58 w 161"/>
                <a:gd name="T3" fmla="*/ 55 h 169"/>
                <a:gd name="T4" fmla="*/ 58 w 161"/>
                <a:gd name="T5" fmla="*/ 55 h 169"/>
                <a:gd name="T6" fmla="*/ 0 w 161"/>
                <a:gd name="T7" fmla="*/ 0 h 169"/>
                <a:gd name="T8" fmla="*/ 1 w 161"/>
                <a:gd name="T9" fmla="*/ 101 h 169"/>
                <a:gd name="T10" fmla="*/ 28 w 161"/>
                <a:gd name="T11" fmla="*/ 153 h 169"/>
                <a:gd name="T12" fmla="*/ 89 w 161"/>
                <a:gd name="T13" fmla="*/ 168 h 169"/>
                <a:gd name="T14" fmla="*/ 160 w 161"/>
                <a:gd name="T15" fmla="*/ 106 h 169"/>
                <a:gd name="T16" fmla="*/ 161 w 161"/>
                <a:gd name="T17" fmla="*/ 0 h 169"/>
                <a:gd name="T18" fmla="*/ 160 w 161"/>
                <a:gd name="T19" fmla="*/ 7 h 169"/>
                <a:gd name="T20" fmla="*/ 160 w 161"/>
                <a:gd name="T21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9">
                  <a:moveTo>
                    <a:pt x="160" y="7"/>
                  </a:moveTo>
                  <a:cubicBezTo>
                    <a:pt x="150" y="50"/>
                    <a:pt x="96" y="62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32" y="49"/>
                    <a:pt x="1" y="31"/>
                    <a:pt x="0" y="0"/>
                  </a:cubicBezTo>
                  <a:cubicBezTo>
                    <a:pt x="1" y="34"/>
                    <a:pt x="1" y="68"/>
                    <a:pt x="1" y="101"/>
                  </a:cubicBezTo>
                  <a:cubicBezTo>
                    <a:pt x="2" y="123"/>
                    <a:pt x="8" y="141"/>
                    <a:pt x="28" y="153"/>
                  </a:cubicBezTo>
                  <a:cubicBezTo>
                    <a:pt x="46" y="165"/>
                    <a:pt x="68" y="169"/>
                    <a:pt x="89" y="168"/>
                  </a:cubicBezTo>
                  <a:cubicBezTo>
                    <a:pt x="124" y="168"/>
                    <a:pt x="160" y="143"/>
                    <a:pt x="160" y="106"/>
                  </a:cubicBezTo>
                  <a:cubicBezTo>
                    <a:pt x="160" y="71"/>
                    <a:pt x="161" y="35"/>
                    <a:pt x="161" y="0"/>
                  </a:cubicBezTo>
                  <a:cubicBezTo>
                    <a:pt x="161" y="2"/>
                    <a:pt x="161" y="5"/>
                    <a:pt x="160" y="7"/>
                  </a:cubicBezTo>
                  <a:cubicBezTo>
                    <a:pt x="160" y="7"/>
                    <a:pt x="161" y="5"/>
                    <a:pt x="160" y="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Freeform 21"/>
            <p:cNvSpPr>
              <a:spLocks/>
            </p:cNvSpPr>
            <p:nvPr userDrawn="1"/>
          </p:nvSpPr>
          <p:spPr bwMode="auto">
            <a:xfrm flipH="1">
              <a:off x="5786438" y="4006850"/>
              <a:ext cx="417513" cy="995362"/>
            </a:xfrm>
            <a:custGeom>
              <a:avLst/>
              <a:gdLst>
                <a:gd name="T0" fmla="*/ 33 w 263"/>
                <a:gd name="T1" fmla="*/ 322 h 627"/>
                <a:gd name="T2" fmla="*/ 5 w 263"/>
                <a:gd name="T3" fmla="*/ 364 h 627"/>
                <a:gd name="T4" fmla="*/ 0 w 263"/>
                <a:gd name="T5" fmla="*/ 627 h 627"/>
                <a:gd name="T6" fmla="*/ 29 w 263"/>
                <a:gd name="T7" fmla="*/ 585 h 627"/>
                <a:gd name="T8" fmla="*/ 256 w 263"/>
                <a:gd name="T9" fmla="*/ 263 h 627"/>
                <a:gd name="T10" fmla="*/ 263 w 263"/>
                <a:gd name="T11" fmla="*/ 0 h 627"/>
                <a:gd name="T12" fmla="*/ 33 w 263"/>
                <a:gd name="T13" fmla="*/ 322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627">
                  <a:moveTo>
                    <a:pt x="33" y="322"/>
                  </a:moveTo>
                  <a:lnTo>
                    <a:pt x="5" y="364"/>
                  </a:lnTo>
                  <a:lnTo>
                    <a:pt x="0" y="627"/>
                  </a:lnTo>
                  <a:lnTo>
                    <a:pt x="29" y="585"/>
                  </a:lnTo>
                  <a:lnTo>
                    <a:pt x="256" y="263"/>
                  </a:lnTo>
                  <a:lnTo>
                    <a:pt x="263" y="0"/>
                  </a:lnTo>
                  <a:lnTo>
                    <a:pt x="33" y="322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2" name="Freeform 22"/>
            <p:cNvSpPr>
              <a:spLocks/>
            </p:cNvSpPr>
            <p:nvPr userDrawn="1"/>
          </p:nvSpPr>
          <p:spPr bwMode="auto">
            <a:xfrm flipH="1">
              <a:off x="5646738" y="4487863"/>
              <a:ext cx="433388" cy="711200"/>
            </a:xfrm>
            <a:custGeom>
              <a:avLst/>
              <a:gdLst>
                <a:gd name="T0" fmla="*/ 112 w 115"/>
                <a:gd name="T1" fmla="*/ 69 h 189"/>
                <a:gd name="T2" fmla="*/ 2 w 115"/>
                <a:gd name="T3" fmla="*/ 5 h 189"/>
                <a:gd name="T4" fmla="*/ 0 w 115"/>
                <a:gd name="T5" fmla="*/ 116 h 189"/>
                <a:gd name="T6" fmla="*/ 109 w 115"/>
                <a:gd name="T7" fmla="*/ 189 h 189"/>
                <a:gd name="T8" fmla="*/ 111 w 115"/>
                <a:gd name="T9" fmla="*/ 130 h 189"/>
                <a:gd name="T10" fmla="*/ 112 w 115"/>
                <a:gd name="T11" fmla="*/ 69 h 189"/>
                <a:gd name="T12" fmla="*/ 112 w 115"/>
                <a:gd name="T13" fmla="*/ 6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189">
                  <a:moveTo>
                    <a:pt x="112" y="69"/>
                  </a:moveTo>
                  <a:cubicBezTo>
                    <a:pt x="104" y="21"/>
                    <a:pt x="44" y="0"/>
                    <a:pt x="2" y="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44" y="112"/>
                    <a:pt x="110" y="135"/>
                    <a:pt x="109" y="189"/>
                  </a:cubicBezTo>
                  <a:cubicBezTo>
                    <a:pt x="109" y="169"/>
                    <a:pt x="110" y="150"/>
                    <a:pt x="111" y="130"/>
                  </a:cubicBezTo>
                  <a:cubicBezTo>
                    <a:pt x="111" y="110"/>
                    <a:pt x="115" y="88"/>
                    <a:pt x="112" y="69"/>
                  </a:cubicBezTo>
                  <a:cubicBezTo>
                    <a:pt x="111" y="65"/>
                    <a:pt x="112" y="72"/>
                    <a:pt x="112" y="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 flipH="1">
              <a:off x="7448551" y="4581525"/>
              <a:ext cx="792163" cy="725487"/>
            </a:xfrm>
            <a:custGeom>
              <a:avLst/>
              <a:gdLst>
                <a:gd name="T0" fmla="*/ 495 w 499"/>
                <a:gd name="T1" fmla="*/ 0 h 457"/>
                <a:gd name="T2" fmla="*/ 499 w 499"/>
                <a:gd name="T3" fmla="*/ 263 h 457"/>
                <a:gd name="T4" fmla="*/ 11 w 499"/>
                <a:gd name="T5" fmla="*/ 457 h 457"/>
                <a:gd name="T6" fmla="*/ 0 w 499"/>
                <a:gd name="T7" fmla="*/ 194 h 457"/>
                <a:gd name="T8" fmla="*/ 495 w 499"/>
                <a:gd name="T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9" h="457">
                  <a:moveTo>
                    <a:pt x="495" y="0"/>
                  </a:moveTo>
                  <a:lnTo>
                    <a:pt x="499" y="263"/>
                  </a:lnTo>
                  <a:lnTo>
                    <a:pt x="11" y="457"/>
                  </a:lnTo>
                  <a:lnTo>
                    <a:pt x="0" y="19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4" name="Freeform 24"/>
            <p:cNvSpPr>
              <a:spLocks/>
            </p:cNvSpPr>
            <p:nvPr userDrawn="1"/>
          </p:nvSpPr>
          <p:spPr bwMode="auto">
            <a:xfrm flipH="1">
              <a:off x="5718176" y="4776788"/>
              <a:ext cx="620713" cy="696912"/>
            </a:xfrm>
            <a:custGeom>
              <a:avLst/>
              <a:gdLst>
                <a:gd name="T0" fmla="*/ 164 w 165"/>
                <a:gd name="T1" fmla="*/ 8 h 185"/>
                <a:gd name="T2" fmla="*/ 162 w 165"/>
                <a:gd name="T3" fmla="*/ 15 h 185"/>
                <a:gd name="T4" fmla="*/ 156 w 165"/>
                <a:gd name="T5" fmla="*/ 26 h 185"/>
                <a:gd name="T6" fmla="*/ 134 w 165"/>
                <a:gd name="T7" fmla="*/ 46 h 185"/>
                <a:gd name="T8" fmla="*/ 84 w 165"/>
                <a:gd name="T9" fmla="*/ 58 h 185"/>
                <a:gd name="T10" fmla="*/ 2 w 165"/>
                <a:gd name="T11" fmla="*/ 0 h 185"/>
                <a:gd name="T12" fmla="*/ 0 w 165"/>
                <a:gd name="T13" fmla="*/ 111 h 185"/>
                <a:gd name="T14" fmla="*/ 138 w 165"/>
                <a:gd name="T15" fmla="*/ 152 h 185"/>
                <a:gd name="T16" fmla="*/ 159 w 165"/>
                <a:gd name="T17" fmla="*/ 126 h 185"/>
                <a:gd name="T18" fmla="*/ 159 w 165"/>
                <a:gd name="T19" fmla="*/ 126 h 185"/>
                <a:gd name="T20" fmla="*/ 161 w 165"/>
                <a:gd name="T21" fmla="*/ 119 h 185"/>
                <a:gd name="T22" fmla="*/ 161 w 165"/>
                <a:gd name="T23" fmla="*/ 119 h 185"/>
                <a:gd name="T24" fmla="*/ 163 w 165"/>
                <a:gd name="T25" fmla="*/ 61 h 185"/>
                <a:gd name="T26" fmla="*/ 165 w 165"/>
                <a:gd name="T27" fmla="*/ 0 h 185"/>
                <a:gd name="T28" fmla="*/ 164 w 165"/>
                <a:gd name="T29" fmla="*/ 8 h 185"/>
                <a:gd name="T30" fmla="*/ 164 w 165"/>
                <a:gd name="T31" fmla="*/ 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" h="185">
                  <a:moveTo>
                    <a:pt x="164" y="8"/>
                  </a:moveTo>
                  <a:cubicBezTo>
                    <a:pt x="165" y="7"/>
                    <a:pt x="162" y="16"/>
                    <a:pt x="162" y="15"/>
                  </a:cubicBezTo>
                  <a:cubicBezTo>
                    <a:pt x="161" y="19"/>
                    <a:pt x="158" y="23"/>
                    <a:pt x="156" y="26"/>
                  </a:cubicBezTo>
                  <a:cubicBezTo>
                    <a:pt x="150" y="34"/>
                    <a:pt x="142" y="41"/>
                    <a:pt x="134" y="46"/>
                  </a:cubicBezTo>
                  <a:cubicBezTo>
                    <a:pt x="119" y="54"/>
                    <a:pt x="102" y="58"/>
                    <a:pt x="84" y="58"/>
                  </a:cubicBezTo>
                  <a:cubicBezTo>
                    <a:pt x="50" y="58"/>
                    <a:pt x="4" y="39"/>
                    <a:pt x="2" y="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3" y="170"/>
                    <a:pt x="100" y="185"/>
                    <a:pt x="138" y="152"/>
                  </a:cubicBezTo>
                  <a:cubicBezTo>
                    <a:pt x="147" y="145"/>
                    <a:pt x="154" y="137"/>
                    <a:pt x="159" y="126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60" y="124"/>
                    <a:pt x="160" y="121"/>
                    <a:pt x="161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4" y="100"/>
                    <a:pt x="163" y="79"/>
                    <a:pt x="163" y="61"/>
                  </a:cubicBezTo>
                  <a:cubicBezTo>
                    <a:pt x="164" y="41"/>
                    <a:pt x="164" y="21"/>
                    <a:pt x="165" y="0"/>
                  </a:cubicBezTo>
                  <a:cubicBezTo>
                    <a:pt x="165" y="3"/>
                    <a:pt x="164" y="5"/>
                    <a:pt x="164" y="8"/>
                  </a:cubicBezTo>
                  <a:cubicBezTo>
                    <a:pt x="164" y="8"/>
                    <a:pt x="164" y="5"/>
                    <a:pt x="164" y="8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 flipH="1">
              <a:off x="6330951" y="4776788"/>
              <a:ext cx="481013" cy="1095375"/>
            </a:xfrm>
            <a:custGeom>
              <a:avLst/>
              <a:gdLst>
                <a:gd name="T0" fmla="*/ 272 w 303"/>
                <a:gd name="T1" fmla="*/ 43 h 690"/>
                <a:gd name="T2" fmla="*/ 0 w 303"/>
                <a:gd name="T3" fmla="*/ 427 h 690"/>
                <a:gd name="T4" fmla="*/ 0 w 303"/>
                <a:gd name="T5" fmla="*/ 690 h 690"/>
                <a:gd name="T6" fmla="*/ 270 w 303"/>
                <a:gd name="T7" fmla="*/ 304 h 690"/>
                <a:gd name="T8" fmla="*/ 298 w 303"/>
                <a:gd name="T9" fmla="*/ 263 h 690"/>
                <a:gd name="T10" fmla="*/ 303 w 303"/>
                <a:gd name="T11" fmla="*/ 0 h 690"/>
                <a:gd name="T12" fmla="*/ 272 w 303"/>
                <a:gd name="T13" fmla="*/ 4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0">
                  <a:moveTo>
                    <a:pt x="272" y="43"/>
                  </a:moveTo>
                  <a:lnTo>
                    <a:pt x="0" y="427"/>
                  </a:lnTo>
                  <a:lnTo>
                    <a:pt x="0" y="690"/>
                  </a:lnTo>
                  <a:lnTo>
                    <a:pt x="270" y="304"/>
                  </a:lnTo>
                  <a:lnTo>
                    <a:pt x="298" y="263"/>
                  </a:lnTo>
                  <a:lnTo>
                    <a:pt x="303" y="0"/>
                  </a:lnTo>
                  <a:lnTo>
                    <a:pt x="272" y="43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" name="Freeform 26"/>
            <p:cNvSpPr>
              <a:spLocks/>
            </p:cNvSpPr>
            <p:nvPr userDrawn="1"/>
          </p:nvSpPr>
          <p:spPr bwMode="auto">
            <a:xfrm flipH="1">
              <a:off x="6811963" y="4581525"/>
              <a:ext cx="642938" cy="1290637"/>
            </a:xfrm>
            <a:custGeom>
              <a:avLst/>
              <a:gdLst>
                <a:gd name="T0" fmla="*/ 405 w 405"/>
                <a:gd name="T1" fmla="*/ 550 h 813"/>
                <a:gd name="T2" fmla="*/ 405 w 405"/>
                <a:gd name="T3" fmla="*/ 813 h 813"/>
                <a:gd name="T4" fmla="*/ 4 w 405"/>
                <a:gd name="T5" fmla="*/ 263 h 813"/>
                <a:gd name="T6" fmla="*/ 0 w 405"/>
                <a:gd name="T7" fmla="*/ 0 h 813"/>
                <a:gd name="T8" fmla="*/ 405 w 405"/>
                <a:gd name="T9" fmla="*/ 55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5" h="813">
                  <a:moveTo>
                    <a:pt x="405" y="550"/>
                  </a:moveTo>
                  <a:lnTo>
                    <a:pt x="405" y="813"/>
                  </a:lnTo>
                  <a:lnTo>
                    <a:pt x="4" y="263"/>
                  </a:lnTo>
                  <a:lnTo>
                    <a:pt x="0" y="0"/>
                  </a:lnTo>
                  <a:lnTo>
                    <a:pt x="405" y="55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 flipH="1">
              <a:off x="3830639" y="4848225"/>
              <a:ext cx="2632075" cy="1501775"/>
            </a:xfrm>
            <a:custGeom>
              <a:avLst/>
              <a:gdLst>
                <a:gd name="T0" fmla="*/ 1658 w 1658"/>
                <a:gd name="T1" fmla="*/ 0 h 946"/>
                <a:gd name="T2" fmla="*/ 1634 w 1658"/>
                <a:gd name="T3" fmla="*/ 261 h 946"/>
                <a:gd name="T4" fmla="*/ 0 w 1658"/>
                <a:gd name="T5" fmla="*/ 946 h 946"/>
                <a:gd name="T6" fmla="*/ 2 w 1658"/>
                <a:gd name="T7" fmla="*/ 683 h 946"/>
                <a:gd name="T8" fmla="*/ 1658 w 1658"/>
                <a:gd name="T9" fmla="*/ 0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8" h="946">
                  <a:moveTo>
                    <a:pt x="1658" y="0"/>
                  </a:moveTo>
                  <a:lnTo>
                    <a:pt x="1634" y="261"/>
                  </a:lnTo>
                  <a:lnTo>
                    <a:pt x="0" y="946"/>
                  </a:lnTo>
                  <a:lnTo>
                    <a:pt x="2" y="683"/>
                  </a:lnTo>
                  <a:lnTo>
                    <a:pt x="165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 flipH="1">
              <a:off x="6459538" y="5503863"/>
              <a:ext cx="315913" cy="846137"/>
            </a:xfrm>
            <a:custGeom>
              <a:avLst/>
              <a:gdLst>
                <a:gd name="T0" fmla="*/ 199 w 199"/>
                <a:gd name="T1" fmla="*/ 270 h 533"/>
                <a:gd name="T2" fmla="*/ 197 w 199"/>
                <a:gd name="T3" fmla="*/ 533 h 533"/>
                <a:gd name="T4" fmla="*/ 0 w 199"/>
                <a:gd name="T5" fmla="*/ 263 h 533"/>
                <a:gd name="T6" fmla="*/ 0 w 199"/>
                <a:gd name="T7" fmla="*/ 0 h 533"/>
                <a:gd name="T8" fmla="*/ 199 w 199"/>
                <a:gd name="T9" fmla="*/ 27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533">
                  <a:moveTo>
                    <a:pt x="199" y="270"/>
                  </a:moveTo>
                  <a:lnTo>
                    <a:pt x="197" y="53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199" y="27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 flipH="1">
              <a:off x="4162426" y="2916238"/>
              <a:ext cx="2470150" cy="1052512"/>
            </a:xfrm>
            <a:custGeom>
              <a:avLst/>
              <a:gdLst>
                <a:gd name="T0" fmla="*/ 147 w 657"/>
                <a:gd name="T1" fmla="*/ 0 h 280"/>
                <a:gd name="T2" fmla="*/ 657 w 657"/>
                <a:gd name="T3" fmla="*/ 98 h 280"/>
                <a:gd name="T4" fmla="*/ 463 w 657"/>
                <a:gd name="T5" fmla="*/ 174 h 280"/>
                <a:gd name="T6" fmla="*/ 551 w 657"/>
                <a:gd name="T7" fmla="*/ 280 h 280"/>
                <a:gd name="T8" fmla="*/ 462 w 657"/>
                <a:gd name="T9" fmla="*/ 280 h 280"/>
                <a:gd name="T10" fmla="*/ 469 w 657"/>
                <a:gd name="T11" fmla="*/ 264 h 280"/>
                <a:gd name="T12" fmla="*/ 471 w 657"/>
                <a:gd name="T13" fmla="*/ 248 h 280"/>
                <a:gd name="T14" fmla="*/ 467 w 657"/>
                <a:gd name="T15" fmla="*/ 232 h 280"/>
                <a:gd name="T16" fmla="*/ 457 w 657"/>
                <a:gd name="T17" fmla="*/ 216 h 280"/>
                <a:gd name="T18" fmla="*/ 432 w 657"/>
                <a:gd name="T19" fmla="*/ 196 h 280"/>
                <a:gd name="T20" fmla="*/ 399 w 657"/>
                <a:gd name="T21" fmla="*/ 184 h 280"/>
                <a:gd name="T22" fmla="*/ 363 w 657"/>
                <a:gd name="T23" fmla="*/ 182 h 280"/>
                <a:gd name="T24" fmla="*/ 327 w 657"/>
                <a:gd name="T25" fmla="*/ 190 h 280"/>
                <a:gd name="T26" fmla="*/ 290 w 657"/>
                <a:gd name="T27" fmla="*/ 279 h 280"/>
                <a:gd name="T28" fmla="*/ 117 w 657"/>
                <a:gd name="T29" fmla="*/ 278 h 280"/>
                <a:gd name="T30" fmla="*/ 129 w 657"/>
                <a:gd name="T31" fmla="*/ 171 h 280"/>
                <a:gd name="T32" fmla="*/ 112 w 657"/>
                <a:gd name="T33" fmla="*/ 178 h 280"/>
                <a:gd name="T34" fmla="*/ 83 w 657"/>
                <a:gd name="T35" fmla="*/ 183 h 280"/>
                <a:gd name="T36" fmla="*/ 55 w 657"/>
                <a:gd name="T37" fmla="*/ 180 h 280"/>
                <a:gd name="T38" fmla="*/ 29 w 657"/>
                <a:gd name="T39" fmla="*/ 170 h 280"/>
                <a:gd name="T40" fmla="*/ 10 w 657"/>
                <a:gd name="T41" fmla="*/ 154 h 280"/>
                <a:gd name="T42" fmla="*/ 1 w 657"/>
                <a:gd name="T43" fmla="*/ 133 h 280"/>
                <a:gd name="T44" fmla="*/ 3 w 657"/>
                <a:gd name="T45" fmla="*/ 112 h 280"/>
                <a:gd name="T46" fmla="*/ 17 w 657"/>
                <a:gd name="T47" fmla="*/ 93 h 280"/>
                <a:gd name="T48" fmla="*/ 41 w 657"/>
                <a:gd name="T49" fmla="*/ 79 h 280"/>
                <a:gd name="T50" fmla="*/ 61 w 657"/>
                <a:gd name="T51" fmla="*/ 74 h 280"/>
                <a:gd name="T52" fmla="*/ 83 w 657"/>
                <a:gd name="T53" fmla="*/ 73 h 280"/>
                <a:gd name="T54" fmla="*/ 103 w 657"/>
                <a:gd name="T55" fmla="*/ 76 h 280"/>
                <a:gd name="T56" fmla="*/ 122 w 657"/>
                <a:gd name="T57" fmla="*/ 82 h 280"/>
                <a:gd name="T58" fmla="*/ 137 w 657"/>
                <a:gd name="T59" fmla="*/ 91 h 280"/>
                <a:gd name="T60" fmla="*/ 147 w 657"/>
                <a:gd name="T61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57" h="280">
                  <a:moveTo>
                    <a:pt x="147" y="0"/>
                  </a:moveTo>
                  <a:cubicBezTo>
                    <a:pt x="657" y="98"/>
                    <a:pt x="657" y="98"/>
                    <a:pt x="657" y="98"/>
                  </a:cubicBezTo>
                  <a:cubicBezTo>
                    <a:pt x="463" y="174"/>
                    <a:pt x="463" y="174"/>
                    <a:pt x="463" y="174"/>
                  </a:cubicBezTo>
                  <a:cubicBezTo>
                    <a:pt x="551" y="280"/>
                    <a:pt x="551" y="280"/>
                    <a:pt x="551" y="280"/>
                  </a:cubicBezTo>
                  <a:cubicBezTo>
                    <a:pt x="462" y="280"/>
                    <a:pt x="462" y="280"/>
                    <a:pt x="462" y="280"/>
                  </a:cubicBezTo>
                  <a:cubicBezTo>
                    <a:pt x="465" y="275"/>
                    <a:pt x="467" y="270"/>
                    <a:pt x="469" y="264"/>
                  </a:cubicBezTo>
                  <a:cubicBezTo>
                    <a:pt x="470" y="259"/>
                    <a:pt x="471" y="254"/>
                    <a:pt x="471" y="248"/>
                  </a:cubicBezTo>
                  <a:cubicBezTo>
                    <a:pt x="470" y="243"/>
                    <a:pt x="469" y="237"/>
                    <a:pt x="467" y="232"/>
                  </a:cubicBezTo>
                  <a:cubicBezTo>
                    <a:pt x="465" y="227"/>
                    <a:pt x="461" y="221"/>
                    <a:pt x="457" y="216"/>
                  </a:cubicBezTo>
                  <a:cubicBezTo>
                    <a:pt x="451" y="208"/>
                    <a:pt x="442" y="201"/>
                    <a:pt x="432" y="196"/>
                  </a:cubicBezTo>
                  <a:cubicBezTo>
                    <a:pt x="422" y="191"/>
                    <a:pt x="411" y="187"/>
                    <a:pt x="399" y="184"/>
                  </a:cubicBezTo>
                  <a:cubicBezTo>
                    <a:pt x="387" y="182"/>
                    <a:pt x="375" y="181"/>
                    <a:pt x="363" y="182"/>
                  </a:cubicBezTo>
                  <a:cubicBezTo>
                    <a:pt x="350" y="183"/>
                    <a:pt x="338" y="185"/>
                    <a:pt x="327" y="190"/>
                  </a:cubicBezTo>
                  <a:cubicBezTo>
                    <a:pt x="291" y="204"/>
                    <a:pt x="264" y="243"/>
                    <a:pt x="290" y="279"/>
                  </a:cubicBezTo>
                  <a:cubicBezTo>
                    <a:pt x="117" y="278"/>
                    <a:pt x="117" y="278"/>
                    <a:pt x="117" y="278"/>
                  </a:cubicBezTo>
                  <a:cubicBezTo>
                    <a:pt x="121" y="242"/>
                    <a:pt x="125" y="207"/>
                    <a:pt x="129" y="171"/>
                  </a:cubicBezTo>
                  <a:cubicBezTo>
                    <a:pt x="123" y="174"/>
                    <a:pt x="118" y="176"/>
                    <a:pt x="112" y="178"/>
                  </a:cubicBezTo>
                  <a:cubicBezTo>
                    <a:pt x="103" y="181"/>
                    <a:pt x="93" y="183"/>
                    <a:pt x="83" y="183"/>
                  </a:cubicBezTo>
                  <a:cubicBezTo>
                    <a:pt x="73" y="183"/>
                    <a:pt x="64" y="182"/>
                    <a:pt x="55" y="180"/>
                  </a:cubicBezTo>
                  <a:cubicBezTo>
                    <a:pt x="45" y="178"/>
                    <a:pt x="37" y="175"/>
                    <a:pt x="29" y="170"/>
                  </a:cubicBezTo>
                  <a:cubicBezTo>
                    <a:pt x="22" y="166"/>
                    <a:pt x="15" y="161"/>
                    <a:pt x="10" y="154"/>
                  </a:cubicBezTo>
                  <a:cubicBezTo>
                    <a:pt x="5" y="147"/>
                    <a:pt x="2" y="140"/>
                    <a:pt x="1" y="133"/>
                  </a:cubicBezTo>
                  <a:cubicBezTo>
                    <a:pt x="0" y="126"/>
                    <a:pt x="1" y="119"/>
                    <a:pt x="3" y="112"/>
                  </a:cubicBezTo>
                  <a:cubicBezTo>
                    <a:pt x="6" y="105"/>
                    <a:pt x="11" y="99"/>
                    <a:pt x="17" y="93"/>
                  </a:cubicBezTo>
                  <a:cubicBezTo>
                    <a:pt x="23" y="88"/>
                    <a:pt x="31" y="83"/>
                    <a:pt x="41" y="79"/>
                  </a:cubicBezTo>
                  <a:cubicBezTo>
                    <a:pt x="47" y="77"/>
                    <a:pt x="54" y="75"/>
                    <a:pt x="61" y="74"/>
                  </a:cubicBezTo>
                  <a:cubicBezTo>
                    <a:pt x="68" y="73"/>
                    <a:pt x="76" y="73"/>
                    <a:pt x="83" y="73"/>
                  </a:cubicBezTo>
                  <a:cubicBezTo>
                    <a:pt x="90" y="73"/>
                    <a:pt x="97" y="74"/>
                    <a:pt x="103" y="76"/>
                  </a:cubicBezTo>
                  <a:cubicBezTo>
                    <a:pt x="110" y="77"/>
                    <a:pt x="117" y="79"/>
                    <a:pt x="122" y="82"/>
                  </a:cubicBezTo>
                  <a:cubicBezTo>
                    <a:pt x="128" y="85"/>
                    <a:pt x="133" y="88"/>
                    <a:pt x="137" y="91"/>
                  </a:cubicBezTo>
                  <a:cubicBezTo>
                    <a:pt x="141" y="61"/>
                    <a:pt x="144" y="30"/>
                    <a:pt x="147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 flipH="1">
              <a:off x="4278314" y="2949575"/>
              <a:ext cx="2324100" cy="985837"/>
            </a:xfrm>
            <a:custGeom>
              <a:avLst/>
              <a:gdLst>
                <a:gd name="T0" fmla="*/ 465 w 618"/>
                <a:gd name="T1" fmla="*/ 261 h 262"/>
                <a:gd name="T2" fmla="*/ 467 w 618"/>
                <a:gd name="T3" fmla="*/ 256 h 262"/>
                <a:gd name="T4" fmla="*/ 469 w 618"/>
                <a:gd name="T5" fmla="*/ 238 h 262"/>
                <a:gd name="T6" fmla="*/ 465 w 618"/>
                <a:gd name="T7" fmla="*/ 219 h 262"/>
                <a:gd name="T8" fmla="*/ 454 w 618"/>
                <a:gd name="T9" fmla="*/ 201 h 262"/>
                <a:gd name="T10" fmla="*/ 426 w 618"/>
                <a:gd name="T11" fmla="*/ 179 h 262"/>
                <a:gd name="T12" fmla="*/ 391 w 618"/>
                <a:gd name="T13" fmla="*/ 166 h 262"/>
                <a:gd name="T14" fmla="*/ 363 w 618"/>
                <a:gd name="T15" fmla="*/ 164 h 262"/>
                <a:gd name="T16" fmla="*/ 353 w 618"/>
                <a:gd name="T17" fmla="*/ 164 h 262"/>
                <a:gd name="T18" fmla="*/ 315 w 618"/>
                <a:gd name="T19" fmla="*/ 172 h 262"/>
                <a:gd name="T20" fmla="*/ 266 w 618"/>
                <a:gd name="T21" fmla="*/ 222 h 262"/>
                <a:gd name="T22" fmla="*/ 268 w 618"/>
                <a:gd name="T23" fmla="*/ 261 h 262"/>
                <a:gd name="T24" fmla="*/ 118 w 618"/>
                <a:gd name="T25" fmla="*/ 260 h 262"/>
                <a:gd name="T26" fmla="*/ 130 w 618"/>
                <a:gd name="T27" fmla="*/ 146 h 262"/>
                <a:gd name="T28" fmla="*/ 117 w 618"/>
                <a:gd name="T29" fmla="*/ 154 h 262"/>
                <a:gd name="T30" fmla="*/ 101 w 618"/>
                <a:gd name="T31" fmla="*/ 161 h 262"/>
                <a:gd name="T32" fmla="*/ 75 w 618"/>
                <a:gd name="T33" fmla="*/ 165 h 262"/>
                <a:gd name="T34" fmla="*/ 72 w 618"/>
                <a:gd name="T35" fmla="*/ 165 h 262"/>
                <a:gd name="T36" fmla="*/ 49 w 618"/>
                <a:gd name="T37" fmla="*/ 162 h 262"/>
                <a:gd name="T38" fmla="*/ 26 w 618"/>
                <a:gd name="T39" fmla="*/ 153 h 262"/>
                <a:gd name="T40" fmla="*/ 9 w 618"/>
                <a:gd name="T41" fmla="*/ 139 h 262"/>
                <a:gd name="T42" fmla="*/ 1 w 618"/>
                <a:gd name="T43" fmla="*/ 122 h 262"/>
                <a:gd name="T44" fmla="*/ 3 w 618"/>
                <a:gd name="T45" fmla="*/ 106 h 262"/>
                <a:gd name="T46" fmla="*/ 15 w 618"/>
                <a:gd name="T47" fmla="*/ 90 h 262"/>
                <a:gd name="T48" fmla="*/ 36 w 618"/>
                <a:gd name="T49" fmla="*/ 77 h 262"/>
                <a:gd name="T50" fmla="*/ 55 w 618"/>
                <a:gd name="T51" fmla="*/ 72 h 262"/>
                <a:gd name="T52" fmla="*/ 70 w 618"/>
                <a:gd name="T53" fmla="*/ 71 h 262"/>
                <a:gd name="T54" fmla="*/ 74 w 618"/>
                <a:gd name="T55" fmla="*/ 71 h 262"/>
                <a:gd name="T56" fmla="*/ 94 w 618"/>
                <a:gd name="T57" fmla="*/ 74 h 262"/>
                <a:gd name="T58" fmla="*/ 111 w 618"/>
                <a:gd name="T59" fmla="*/ 80 h 262"/>
                <a:gd name="T60" fmla="*/ 124 w 618"/>
                <a:gd name="T61" fmla="*/ 88 h 262"/>
                <a:gd name="T62" fmla="*/ 135 w 618"/>
                <a:gd name="T63" fmla="*/ 97 h 262"/>
                <a:gd name="T64" fmla="*/ 137 w 618"/>
                <a:gd name="T65" fmla="*/ 82 h 262"/>
                <a:gd name="T66" fmla="*/ 145 w 618"/>
                <a:gd name="T67" fmla="*/ 12 h 262"/>
                <a:gd name="T68" fmla="*/ 146 w 618"/>
                <a:gd name="T69" fmla="*/ 0 h 262"/>
                <a:gd name="T70" fmla="*/ 618 w 618"/>
                <a:gd name="T71" fmla="*/ 91 h 262"/>
                <a:gd name="T72" fmla="*/ 440 w 618"/>
                <a:gd name="T73" fmla="*/ 161 h 262"/>
                <a:gd name="T74" fmla="*/ 524 w 618"/>
                <a:gd name="T75" fmla="*/ 262 h 262"/>
                <a:gd name="T76" fmla="*/ 465 w 618"/>
                <a:gd name="T77" fmla="*/ 26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8" h="262">
                  <a:moveTo>
                    <a:pt x="465" y="261"/>
                  </a:moveTo>
                  <a:cubicBezTo>
                    <a:pt x="466" y="260"/>
                    <a:pt x="467" y="258"/>
                    <a:pt x="467" y="256"/>
                  </a:cubicBezTo>
                  <a:cubicBezTo>
                    <a:pt x="469" y="250"/>
                    <a:pt x="470" y="244"/>
                    <a:pt x="469" y="238"/>
                  </a:cubicBezTo>
                  <a:cubicBezTo>
                    <a:pt x="469" y="231"/>
                    <a:pt x="467" y="225"/>
                    <a:pt x="465" y="219"/>
                  </a:cubicBezTo>
                  <a:cubicBezTo>
                    <a:pt x="462" y="213"/>
                    <a:pt x="459" y="207"/>
                    <a:pt x="454" y="201"/>
                  </a:cubicBezTo>
                  <a:cubicBezTo>
                    <a:pt x="447" y="192"/>
                    <a:pt x="438" y="185"/>
                    <a:pt x="426" y="179"/>
                  </a:cubicBezTo>
                  <a:cubicBezTo>
                    <a:pt x="416" y="173"/>
                    <a:pt x="404" y="169"/>
                    <a:pt x="391" y="166"/>
                  </a:cubicBezTo>
                  <a:cubicBezTo>
                    <a:pt x="382" y="164"/>
                    <a:pt x="373" y="164"/>
                    <a:pt x="363" y="164"/>
                  </a:cubicBezTo>
                  <a:cubicBezTo>
                    <a:pt x="360" y="164"/>
                    <a:pt x="356" y="164"/>
                    <a:pt x="353" y="164"/>
                  </a:cubicBezTo>
                  <a:cubicBezTo>
                    <a:pt x="340" y="165"/>
                    <a:pt x="327" y="168"/>
                    <a:pt x="315" y="172"/>
                  </a:cubicBezTo>
                  <a:cubicBezTo>
                    <a:pt x="291" y="182"/>
                    <a:pt x="272" y="201"/>
                    <a:pt x="266" y="222"/>
                  </a:cubicBezTo>
                  <a:cubicBezTo>
                    <a:pt x="262" y="235"/>
                    <a:pt x="263" y="248"/>
                    <a:pt x="268" y="261"/>
                  </a:cubicBezTo>
                  <a:cubicBezTo>
                    <a:pt x="118" y="260"/>
                    <a:pt x="118" y="260"/>
                    <a:pt x="118" y="260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17" y="154"/>
                    <a:pt x="117" y="154"/>
                    <a:pt x="117" y="154"/>
                  </a:cubicBezTo>
                  <a:cubicBezTo>
                    <a:pt x="112" y="157"/>
                    <a:pt x="107" y="159"/>
                    <a:pt x="101" y="161"/>
                  </a:cubicBezTo>
                  <a:cubicBezTo>
                    <a:pt x="93" y="163"/>
                    <a:pt x="84" y="165"/>
                    <a:pt x="75" y="165"/>
                  </a:cubicBezTo>
                  <a:cubicBezTo>
                    <a:pt x="74" y="165"/>
                    <a:pt x="73" y="165"/>
                    <a:pt x="72" y="165"/>
                  </a:cubicBezTo>
                  <a:cubicBezTo>
                    <a:pt x="64" y="165"/>
                    <a:pt x="56" y="164"/>
                    <a:pt x="49" y="162"/>
                  </a:cubicBezTo>
                  <a:cubicBezTo>
                    <a:pt x="40" y="160"/>
                    <a:pt x="32" y="157"/>
                    <a:pt x="26" y="153"/>
                  </a:cubicBezTo>
                  <a:cubicBezTo>
                    <a:pt x="19" y="150"/>
                    <a:pt x="13" y="145"/>
                    <a:pt x="9" y="139"/>
                  </a:cubicBezTo>
                  <a:cubicBezTo>
                    <a:pt x="5" y="134"/>
                    <a:pt x="2" y="128"/>
                    <a:pt x="1" y="122"/>
                  </a:cubicBezTo>
                  <a:cubicBezTo>
                    <a:pt x="0" y="117"/>
                    <a:pt x="1" y="111"/>
                    <a:pt x="3" y="106"/>
                  </a:cubicBezTo>
                  <a:cubicBezTo>
                    <a:pt x="6" y="100"/>
                    <a:pt x="9" y="95"/>
                    <a:pt x="15" y="90"/>
                  </a:cubicBezTo>
                  <a:cubicBezTo>
                    <a:pt x="21" y="85"/>
                    <a:pt x="28" y="81"/>
                    <a:pt x="36" y="77"/>
                  </a:cubicBezTo>
                  <a:cubicBezTo>
                    <a:pt x="42" y="75"/>
                    <a:pt x="48" y="73"/>
                    <a:pt x="55" y="72"/>
                  </a:cubicBezTo>
                  <a:cubicBezTo>
                    <a:pt x="60" y="72"/>
                    <a:pt x="65" y="71"/>
                    <a:pt x="70" y="71"/>
                  </a:cubicBezTo>
                  <a:cubicBezTo>
                    <a:pt x="72" y="71"/>
                    <a:pt x="73" y="71"/>
                    <a:pt x="74" y="71"/>
                  </a:cubicBezTo>
                  <a:cubicBezTo>
                    <a:pt x="81" y="72"/>
                    <a:pt x="87" y="72"/>
                    <a:pt x="94" y="74"/>
                  </a:cubicBezTo>
                  <a:cubicBezTo>
                    <a:pt x="100" y="75"/>
                    <a:pt x="106" y="77"/>
                    <a:pt x="111" y="80"/>
                  </a:cubicBezTo>
                  <a:cubicBezTo>
                    <a:pt x="116" y="82"/>
                    <a:pt x="120" y="85"/>
                    <a:pt x="124" y="88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40" y="59"/>
                    <a:pt x="142" y="36"/>
                    <a:pt x="145" y="12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618" y="91"/>
                    <a:pt x="618" y="91"/>
                    <a:pt x="618" y="91"/>
                  </a:cubicBezTo>
                  <a:cubicBezTo>
                    <a:pt x="440" y="161"/>
                    <a:pt x="440" y="161"/>
                    <a:pt x="440" y="161"/>
                  </a:cubicBezTo>
                  <a:cubicBezTo>
                    <a:pt x="524" y="262"/>
                    <a:pt x="524" y="262"/>
                    <a:pt x="524" y="262"/>
                  </a:cubicBezTo>
                  <a:lnTo>
                    <a:pt x="465" y="26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 flipH="1">
              <a:off x="6135688" y="2693988"/>
              <a:ext cx="2027238" cy="1643062"/>
            </a:xfrm>
            <a:custGeom>
              <a:avLst/>
              <a:gdLst>
                <a:gd name="T0" fmla="*/ 247 w 539"/>
                <a:gd name="T1" fmla="*/ 0 h 437"/>
                <a:gd name="T2" fmla="*/ 539 w 539"/>
                <a:gd name="T3" fmla="*/ 56 h 437"/>
                <a:gd name="T4" fmla="*/ 531 w 539"/>
                <a:gd name="T5" fmla="*/ 129 h 437"/>
                <a:gd name="T6" fmla="*/ 509 w 539"/>
                <a:gd name="T7" fmla="*/ 123 h 437"/>
                <a:gd name="T8" fmla="*/ 486 w 539"/>
                <a:gd name="T9" fmla="*/ 121 h 437"/>
                <a:gd name="T10" fmla="*/ 463 w 539"/>
                <a:gd name="T11" fmla="*/ 123 h 437"/>
                <a:gd name="T12" fmla="*/ 440 w 539"/>
                <a:gd name="T13" fmla="*/ 129 h 437"/>
                <a:gd name="T14" fmla="*/ 412 w 539"/>
                <a:gd name="T15" fmla="*/ 146 h 437"/>
                <a:gd name="T16" fmla="*/ 395 w 539"/>
                <a:gd name="T17" fmla="*/ 168 h 437"/>
                <a:gd name="T18" fmla="*/ 392 w 539"/>
                <a:gd name="T19" fmla="*/ 193 h 437"/>
                <a:gd name="T20" fmla="*/ 403 w 539"/>
                <a:gd name="T21" fmla="*/ 218 h 437"/>
                <a:gd name="T22" fmla="*/ 518 w 539"/>
                <a:gd name="T23" fmla="*/ 249 h 437"/>
                <a:gd name="T24" fmla="*/ 508 w 539"/>
                <a:gd name="T25" fmla="*/ 337 h 437"/>
                <a:gd name="T26" fmla="*/ 427 w 539"/>
                <a:gd name="T27" fmla="*/ 337 h 437"/>
                <a:gd name="T28" fmla="*/ 443 w 539"/>
                <a:gd name="T29" fmla="*/ 351 h 437"/>
                <a:gd name="T30" fmla="*/ 453 w 539"/>
                <a:gd name="T31" fmla="*/ 373 h 437"/>
                <a:gd name="T32" fmla="*/ 450 w 539"/>
                <a:gd name="T33" fmla="*/ 394 h 437"/>
                <a:gd name="T34" fmla="*/ 436 w 539"/>
                <a:gd name="T35" fmla="*/ 414 h 437"/>
                <a:gd name="T36" fmla="*/ 412 w 539"/>
                <a:gd name="T37" fmla="*/ 429 h 437"/>
                <a:gd name="T38" fmla="*/ 381 w 539"/>
                <a:gd name="T39" fmla="*/ 436 h 437"/>
                <a:gd name="T40" fmla="*/ 350 w 539"/>
                <a:gd name="T41" fmla="*/ 434 h 437"/>
                <a:gd name="T42" fmla="*/ 323 w 539"/>
                <a:gd name="T43" fmla="*/ 424 h 437"/>
                <a:gd name="T44" fmla="*/ 302 w 539"/>
                <a:gd name="T45" fmla="*/ 406 h 437"/>
                <a:gd name="T46" fmla="*/ 294 w 539"/>
                <a:gd name="T47" fmla="*/ 391 h 437"/>
                <a:gd name="T48" fmla="*/ 293 w 539"/>
                <a:gd name="T49" fmla="*/ 376 h 437"/>
                <a:gd name="T50" fmla="*/ 296 w 539"/>
                <a:gd name="T51" fmla="*/ 361 h 437"/>
                <a:gd name="T52" fmla="*/ 305 w 539"/>
                <a:gd name="T53" fmla="*/ 347 h 437"/>
                <a:gd name="T54" fmla="*/ 319 w 539"/>
                <a:gd name="T55" fmla="*/ 336 h 437"/>
                <a:gd name="T56" fmla="*/ 93 w 539"/>
                <a:gd name="T57" fmla="*/ 335 h 437"/>
                <a:gd name="T58" fmla="*/ 108 w 539"/>
                <a:gd name="T59" fmla="*/ 303 h 437"/>
                <a:gd name="T60" fmla="*/ 0 w 539"/>
                <a:gd name="T61" fmla="*/ 158 h 437"/>
                <a:gd name="T62" fmla="*/ 114 w 539"/>
                <a:gd name="T63" fmla="*/ 115 h 437"/>
                <a:gd name="T64" fmla="*/ 164 w 539"/>
                <a:gd name="T65" fmla="*/ 181 h 437"/>
                <a:gd name="T66" fmla="*/ 247 w 539"/>
                <a:gd name="T6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437">
                  <a:moveTo>
                    <a:pt x="247" y="0"/>
                  </a:moveTo>
                  <a:cubicBezTo>
                    <a:pt x="539" y="56"/>
                    <a:pt x="539" y="56"/>
                    <a:pt x="539" y="56"/>
                  </a:cubicBezTo>
                  <a:cubicBezTo>
                    <a:pt x="531" y="129"/>
                    <a:pt x="531" y="129"/>
                    <a:pt x="531" y="129"/>
                  </a:cubicBezTo>
                  <a:cubicBezTo>
                    <a:pt x="524" y="127"/>
                    <a:pt x="517" y="124"/>
                    <a:pt x="509" y="123"/>
                  </a:cubicBezTo>
                  <a:cubicBezTo>
                    <a:pt x="502" y="122"/>
                    <a:pt x="494" y="121"/>
                    <a:pt x="486" y="121"/>
                  </a:cubicBezTo>
                  <a:cubicBezTo>
                    <a:pt x="478" y="121"/>
                    <a:pt x="471" y="121"/>
                    <a:pt x="463" y="123"/>
                  </a:cubicBezTo>
                  <a:cubicBezTo>
                    <a:pt x="455" y="124"/>
                    <a:pt x="447" y="126"/>
                    <a:pt x="440" y="129"/>
                  </a:cubicBezTo>
                  <a:cubicBezTo>
                    <a:pt x="429" y="133"/>
                    <a:pt x="419" y="139"/>
                    <a:pt x="412" y="146"/>
                  </a:cubicBezTo>
                  <a:cubicBezTo>
                    <a:pt x="404" y="152"/>
                    <a:pt x="399" y="160"/>
                    <a:pt x="395" y="168"/>
                  </a:cubicBezTo>
                  <a:cubicBezTo>
                    <a:pt x="392" y="176"/>
                    <a:pt x="391" y="185"/>
                    <a:pt x="392" y="193"/>
                  </a:cubicBezTo>
                  <a:cubicBezTo>
                    <a:pt x="393" y="202"/>
                    <a:pt x="397" y="210"/>
                    <a:pt x="403" y="218"/>
                  </a:cubicBezTo>
                  <a:cubicBezTo>
                    <a:pt x="429" y="251"/>
                    <a:pt x="479" y="259"/>
                    <a:pt x="518" y="249"/>
                  </a:cubicBezTo>
                  <a:cubicBezTo>
                    <a:pt x="508" y="337"/>
                    <a:pt x="508" y="337"/>
                    <a:pt x="508" y="337"/>
                  </a:cubicBezTo>
                  <a:cubicBezTo>
                    <a:pt x="481" y="337"/>
                    <a:pt x="454" y="337"/>
                    <a:pt x="427" y="337"/>
                  </a:cubicBezTo>
                  <a:cubicBezTo>
                    <a:pt x="433" y="341"/>
                    <a:pt x="439" y="345"/>
                    <a:pt x="443" y="351"/>
                  </a:cubicBezTo>
                  <a:cubicBezTo>
                    <a:pt x="448" y="358"/>
                    <a:pt x="451" y="365"/>
                    <a:pt x="453" y="373"/>
                  </a:cubicBezTo>
                  <a:cubicBezTo>
                    <a:pt x="454" y="380"/>
                    <a:pt x="453" y="387"/>
                    <a:pt x="450" y="394"/>
                  </a:cubicBezTo>
                  <a:cubicBezTo>
                    <a:pt x="447" y="402"/>
                    <a:pt x="442" y="408"/>
                    <a:pt x="436" y="414"/>
                  </a:cubicBezTo>
                  <a:cubicBezTo>
                    <a:pt x="429" y="420"/>
                    <a:pt x="421" y="425"/>
                    <a:pt x="412" y="429"/>
                  </a:cubicBezTo>
                  <a:cubicBezTo>
                    <a:pt x="402" y="433"/>
                    <a:pt x="391" y="435"/>
                    <a:pt x="381" y="436"/>
                  </a:cubicBezTo>
                  <a:cubicBezTo>
                    <a:pt x="370" y="437"/>
                    <a:pt x="360" y="436"/>
                    <a:pt x="350" y="434"/>
                  </a:cubicBezTo>
                  <a:cubicBezTo>
                    <a:pt x="340" y="432"/>
                    <a:pt x="331" y="428"/>
                    <a:pt x="323" y="424"/>
                  </a:cubicBezTo>
                  <a:cubicBezTo>
                    <a:pt x="314" y="419"/>
                    <a:pt x="307" y="413"/>
                    <a:pt x="302" y="406"/>
                  </a:cubicBezTo>
                  <a:cubicBezTo>
                    <a:pt x="298" y="401"/>
                    <a:pt x="296" y="396"/>
                    <a:pt x="294" y="391"/>
                  </a:cubicBezTo>
                  <a:cubicBezTo>
                    <a:pt x="293" y="386"/>
                    <a:pt x="292" y="381"/>
                    <a:pt x="293" y="376"/>
                  </a:cubicBezTo>
                  <a:cubicBezTo>
                    <a:pt x="293" y="371"/>
                    <a:pt x="294" y="366"/>
                    <a:pt x="296" y="361"/>
                  </a:cubicBezTo>
                  <a:cubicBezTo>
                    <a:pt x="299" y="356"/>
                    <a:pt x="302" y="352"/>
                    <a:pt x="305" y="347"/>
                  </a:cubicBezTo>
                  <a:cubicBezTo>
                    <a:pt x="309" y="343"/>
                    <a:pt x="314" y="339"/>
                    <a:pt x="319" y="336"/>
                  </a:cubicBezTo>
                  <a:cubicBezTo>
                    <a:pt x="244" y="336"/>
                    <a:pt x="168" y="335"/>
                    <a:pt x="93" y="335"/>
                  </a:cubicBezTo>
                  <a:cubicBezTo>
                    <a:pt x="108" y="303"/>
                    <a:pt x="108" y="303"/>
                    <a:pt x="108" y="30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64" y="181"/>
                    <a:pt x="164" y="181"/>
                    <a:pt x="164" y="181"/>
                  </a:cubicBezTo>
                  <a:lnTo>
                    <a:pt x="247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 flipH="1">
              <a:off x="6169026" y="2727325"/>
              <a:ext cx="1941513" cy="1568450"/>
            </a:xfrm>
            <a:custGeom>
              <a:avLst/>
              <a:gdLst>
                <a:gd name="T0" fmla="*/ 359 w 516"/>
                <a:gd name="T1" fmla="*/ 417 h 417"/>
                <a:gd name="T2" fmla="*/ 338 w 516"/>
                <a:gd name="T3" fmla="*/ 415 h 417"/>
                <a:gd name="T4" fmla="*/ 313 w 516"/>
                <a:gd name="T5" fmla="*/ 406 h 417"/>
                <a:gd name="T6" fmla="*/ 295 w 516"/>
                <a:gd name="T7" fmla="*/ 391 h 417"/>
                <a:gd name="T8" fmla="*/ 289 w 516"/>
                <a:gd name="T9" fmla="*/ 378 h 417"/>
                <a:gd name="T10" fmla="*/ 287 w 516"/>
                <a:gd name="T11" fmla="*/ 366 h 417"/>
                <a:gd name="T12" fmla="*/ 291 w 516"/>
                <a:gd name="T13" fmla="*/ 354 h 417"/>
                <a:gd name="T14" fmla="*/ 298 w 516"/>
                <a:gd name="T15" fmla="*/ 342 h 417"/>
                <a:gd name="T16" fmla="*/ 310 w 516"/>
                <a:gd name="T17" fmla="*/ 333 h 417"/>
                <a:gd name="T18" fmla="*/ 333 w 516"/>
                <a:gd name="T19" fmla="*/ 318 h 417"/>
                <a:gd name="T20" fmla="*/ 306 w 516"/>
                <a:gd name="T21" fmla="*/ 318 h 417"/>
                <a:gd name="T22" fmla="*/ 146 w 516"/>
                <a:gd name="T23" fmla="*/ 317 h 417"/>
                <a:gd name="T24" fmla="*/ 93 w 516"/>
                <a:gd name="T25" fmla="*/ 317 h 417"/>
                <a:gd name="T26" fmla="*/ 105 w 516"/>
                <a:gd name="T27" fmla="*/ 292 h 417"/>
                <a:gd name="T28" fmla="*/ 0 w 516"/>
                <a:gd name="T29" fmla="*/ 152 h 417"/>
                <a:gd name="T30" fmla="*/ 99 w 516"/>
                <a:gd name="T31" fmla="*/ 115 h 417"/>
                <a:gd name="T32" fmla="*/ 153 w 516"/>
                <a:gd name="T33" fmla="*/ 187 h 417"/>
                <a:gd name="T34" fmla="*/ 238 w 516"/>
                <a:gd name="T35" fmla="*/ 0 h 417"/>
                <a:gd name="T36" fmla="*/ 516 w 516"/>
                <a:gd name="T37" fmla="*/ 53 h 417"/>
                <a:gd name="T38" fmla="*/ 510 w 516"/>
                <a:gd name="T39" fmla="*/ 109 h 417"/>
                <a:gd name="T40" fmla="*/ 497 w 516"/>
                <a:gd name="T41" fmla="*/ 106 h 417"/>
                <a:gd name="T42" fmla="*/ 472 w 516"/>
                <a:gd name="T43" fmla="*/ 103 h 417"/>
                <a:gd name="T44" fmla="*/ 471 w 516"/>
                <a:gd name="T45" fmla="*/ 103 h 417"/>
                <a:gd name="T46" fmla="*/ 448 w 516"/>
                <a:gd name="T47" fmla="*/ 105 h 417"/>
                <a:gd name="T48" fmla="*/ 424 w 516"/>
                <a:gd name="T49" fmla="*/ 112 h 417"/>
                <a:gd name="T50" fmla="*/ 393 w 516"/>
                <a:gd name="T51" fmla="*/ 130 h 417"/>
                <a:gd name="T52" fmla="*/ 374 w 516"/>
                <a:gd name="T53" fmla="*/ 155 h 417"/>
                <a:gd name="T54" fmla="*/ 371 w 516"/>
                <a:gd name="T55" fmla="*/ 185 h 417"/>
                <a:gd name="T56" fmla="*/ 383 w 516"/>
                <a:gd name="T57" fmla="*/ 214 h 417"/>
                <a:gd name="T58" fmla="*/ 472 w 516"/>
                <a:gd name="T59" fmla="*/ 251 h 417"/>
                <a:gd name="T60" fmla="*/ 494 w 516"/>
                <a:gd name="T61" fmla="*/ 249 h 417"/>
                <a:gd name="T62" fmla="*/ 487 w 516"/>
                <a:gd name="T63" fmla="*/ 319 h 417"/>
                <a:gd name="T64" fmla="*/ 387 w 516"/>
                <a:gd name="T65" fmla="*/ 318 h 417"/>
                <a:gd name="T66" fmla="*/ 409 w 516"/>
                <a:gd name="T67" fmla="*/ 333 h 417"/>
                <a:gd name="T68" fmla="*/ 423 w 516"/>
                <a:gd name="T69" fmla="*/ 345 h 417"/>
                <a:gd name="T70" fmla="*/ 431 w 516"/>
                <a:gd name="T71" fmla="*/ 363 h 417"/>
                <a:gd name="T72" fmla="*/ 429 w 516"/>
                <a:gd name="T73" fmla="*/ 381 h 417"/>
                <a:gd name="T74" fmla="*/ 417 w 516"/>
                <a:gd name="T75" fmla="*/ 398 h 417"/>
                <a:gd name="T76" fmla="*/ 395 w 516"/>
                <a:gd name="T77" fmla="*/ 411 h 417"/>
                <a:gd name="T78" fmla="*/ 367 w 516"/>
                <a:gd name="T79" fmla="*/ 417 h 417"/>
                <a:gd name="T80" fmla="*/ 359 w 516"/>
                <a:gd name="T81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6" h="417">
                  <a:moveTo>
                    <a:pt x="359" y="417"/>
                  </a:moveTo>
                  <a:cubicBezTo>
                    <a:pt x="352" y="417"/>
                    <a:pt x="345" y="417"/>
                    <a:pt x="338" y="415"/>
                  </a:cubicBezTo>
                  <a:cubicBezTo>
                    <a:pt x="329" y="413"/>
                    <a:pt x="321" y="410"/>
                    <a:pt x="313" y="406"/>
                  </a:cubicBezTo>
                  <a:cubicBezTo>
                    <a:pt x="306" y="402"/>
                    <a:pt x="300" y="397"/>
                    <a:pt x="295" y="391"/>
                  </a:cubicBezTo>
                  <a:cubicBezTo>
                    <a:pt x="292" y="387"/>
                    <a:pt x="290" y="383"/>
                    <a:pt x="289" y="378"/>
                  </a:cubicBezTo>
                  <a:cubicBezTo>
                    <a:pt x="288" y="374"/>
                    <a:pt x="287" y="370"/>
                    <a:pt x="287" y="366"/>
                  </a:cubicBezTo>
                  <a:cubicBezTo>
                    <a:pt x="288" y="362"/>
                    <a:pt x="289" y="358"/>
                    <a:pt x="291" y="354"/>
                  </a:cubicBezTo>
                  <a:cubicBezTo>
                    <a:pt x="292" y="350"/>
                    <a:pt x="295" y="346"/>
                    <a:pt x="298" y="342"/>
                  </a:cubicBezTo>
                  <a:cubicBezTo>
                    <a:pt x="301" y="339"/>
                    <a:pt x="305" y="336"/>
                    <a:pt x="310" y="333"/>
                  </a:cubicBezTo>
                  <a:cubicBezTo>
                    <a:pt x="333" y="318"/>
                    <a:pt x="333" y="318"/>
                    <a:pt x="333" y="318"/>
                  </a:cubicBezTo>
                  <a:cubicBezTo>
                    <a:pt x="306" y="318"/>
                    <a:pt x="306" y="318"/>
                    <a:pt x="306" y="318"/>
                  </a:cubicBezTo>
                  <a:cubicBezTo>
                    <a:pt x="252" y="318"/>
                    <a:pt x="199" y="317"/>
                    <a:pt x="146" y="317"/>
                  </a:cubicBezTo>
                  <a:cubicBezTo>
                    <a:pt x="93" y="317"/>
                    <a:pt x="93" y="317"/>
                    <a:pt x="93" y="317"/>
                  </a:cubicBezTo>
                  <a:cubicBezTo>
                    <a:pt x="105" y="292"/>
                    <a:pt x="105" y="292"/>
                    <a:pt x="105" y="29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153" y="187"/>
                    <a:pt x="153" y="187"/>
                    <a:pt x="153" y="187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516" y="53"/>
                    <a:pt x="516" y="53"/>
                    <a:pt x="516" y="53"/>
                  </a:cubicBezTo>
                  <a:cubicBezTo>
                    <a:pt x="510" y="109"/>
                    <a:pt x="510" y="109"/>
                    <a:pt x="510" y="109"/>
                  </a:cubicBezTo>
                  <a:cubicBezTo>
                    <a:pt x="506" y="108"/>
                    <a:pt x="501" y="107"/>
                    <a:pt x="497" y="106"/>
                  </a:cubicBezTo>
                  <a:cubicBezTo>
                    <a:pt x="489" y="104"/>
                    <a:pt x="481" y="104"/>
                    <a:pt x="472" y="103"/>
                  </a:cubicBezTo>
                  <a:cubicBezTo>
                    <a:pt x="471" y="103"/>
                    <a:pt x="471" y="103"/>
                    <a:pt x="471" y="103"/>
                  </a:cubicBezTo>
                  <a:cubicBezTo>
                    <a:pt x="463" y="103"/>
                    <a:pt x="455" y="104"/>
                    <a:pt x="448" y="105"/>
                  </a:cubicBezTo>
                  <a:cubicBezTo>
                    <a:pt x="439" y="107"/>
                    <a:pt x="431" y="109"/>
                    <a:pt x="424" y="112"/>
                  </a:cubicBezTo>
                  <a:cubicBezTo>
                    <a:pt x="412" y="117"/>
                    <a:pt x="401" y="123"/>
                    <a:pt x="393" y="130"/>
                  </a:cubicBezTo>
                  <a:cubicBezTo>
                    <a:pt x="385" y="138"/>
                    <a:pt x="378" y="146"/>
                    <a:pt x="374" y="155"/>
                  </a:cubicBezTo>
                  <a:cubicBezTo>
                    <a:pt x="370" y="165"/>
                    <a:pt x="369" y="175"/>
                    <a:pt x="371" y="185"/>
                  </a:cubicBezTo>
                  <a:cubicBezTo>
                    <a:pt x="372" y="195"/>
                    <a:pt x="376" y="205"/>
                    <a:pt x="383" y="214"/>
                  </a:cubicBezTo>
                  <a:cubicBezTo>
                    <a:pt x="402" y="237"/>
                    <a:pt x="434" y="251"/>
                    <a:pt x="472" y="251"/>
                  </a:cubicBezTo>
                  <a:cubicBezTo>
                    <a:pt x="480" y="251"/>
                    <a:pt x="487" y="251"/>
                    <a:pt x="494" y="249"/>
                  </a:cubicBezTo>
                  <a:cubicBezTo>
                    <a:pt x="487" y="319"/>
                    <a:pt x="487" y="319"/>
                    <a:pt x="487" y="319"/>
                  </a:cubicBezTo>
                  <a:cubicBezTo>
                    <a:pt x="387" y="318"/>
                    <a:pt x="387" y="318"/>
                    <a:pt x="387" y="318"/>
                  </a:cubicBezTo>
                  <a:cubicBezTo>
                    <a:pt x="409" y="333"/>
                    <a:pt x="409" y="333"/>
                    <a:pt x="409" y="333"/>
                  </a:cubicBezTo>
                  <a:cubicBezTo>
                    <a:pt x="415" y="336"/>
                    <a:pt x="419" y="341"/>
                    <a:pt x="423" y="345"/>
                  </a:cubicBezTo>
                  <a:cubicBezTo>
                    <a:pt x="427" y="351"/>
                    <a:pt x="430" y="357"/>
                    <a:pt x="431" y="363"/>
                  </a:cubicBezTo>
                  <a:cubicBezTo>
                    <a:pt x="432" y="369"/>
                    <a:pt x="431" y="375"/>
                    <a:pt x="429" y="381"/>
                  </a:cubicBezTo>
                  <a:cubicBezTo>
                    <a:pt x="426" y="387"/>
                    <a:pt x="422" y="393"/>
                    <a:pt x="417" y="398"/>
                  </a:cubicBezTo>
                  <a:cubicBezTo>
                    <a:pt x="411" y="403"/>
                    <a:pt x="404" y="407"/>
                    <a:pt x="395" y="411"/>
                  </a:cubicBezTo>
                  <a:cubicBezTo>
                    <a:pt x="386" y="414"/>
                    <a:pt x="377" y="416"/>
                    <a:pt x="367" y="417"/>
                  </a:cubicBezTo>
                  <a:cubicBezTo>
                    <a:pt x="364" y="417"/>
                    <a:pt x="362" y="417"/>
                    <a:pt x="359" y="4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Freeform 34"/>
            <p:cNvSpPr>
              <a:spLocks/>
            </p:cNvSpPr>
            <p:nvPr userDrawn="1"/>
          </p:nvSpPr>
          <p:spPr bwMode="auto">
            <a:xfrm flipH="1">
              <a:off x="5748338" y="4029075"/>
              <a:ext cx="2433638" cy="1373187"/>
            </a:xfrm>
            <a:custGeom>
              <a:avLst/>
              <a:gdLst>
                <a:gd name="T0" fmla="*/ 195 w 647"/>
                <a:gd name="T1" fmla="*/ 137 h 365"/>
                <a:gd name="T2" fmla="*/ 0 w 647"/>
                <a:gd name="T3" fmla="*/ 214 h 365"/>
                <a:gd name="T4" fmla="*/ 98 w 647"/>
                <a:gd name="T5" fmla="*/ 0 h 365"/>
                <a:gd name="T6" fmla="*/ 278 w 647"/>
                <a:gd name="T7" fmla="*/ 0 h 365"/>
                <a:gd name="T8" fmla="*/ 277 w 647"/>
                <a:gd name="T9" fmla="*/ 5 h 365"/>
                <a:gd name="T10" fmla="*/ 273 w 647"/>
                <a:gd name="T11" fmla="*/ 24 h 365"/>
                <a:gd name="T12" fmla="*/ 277 w 647"/>
                <a:gd name="T13" fmla="*/ 43 h 365"/>
                <a:gd name="T14" fmla="*/ 287 w 647"/>
                <a:gd name="T15" fmla="*/ 61 h 365"/>
                <a:gd name="T16" fmla="*/ 314 w 647"/>
                <a:gd name="T17" fmla="*/ 85 h 365"/>
                <a:gd name="T18" fmla="*/ 349 w 647"/>
                <a:gd name="T19" fmla="*/ 98 h 365"/>
                <a:gd name="T20" fmla="*/ 378 w 647"/>
                <a:gd name="T21" fmla="*/ 101 h 365"/>
                <a:gd name="T22" fmla="*/ 388 w 647"/>
                <a:gd name="T23" fmla="*/ 100 h 365"/>
                <a:gd name="T24" fmla="*/ 427 w 647"/>
                <a:gd name="T25" fmla="*/ 92 h 365"/>
                <a:gd name="T26" fmla="*/ 479 w 647"/>
                <a:gd name="T27" fmla="*/ 39 h 365"/>
                <a:gd name="T28" fmla="*/ 477 w 647"/>
                <a:gd name="T29" fmla="*/ 1 h 365"/>
                <a:gd name="T30" fmla="*/ 621 w 647"/>
                <a:gd name="T31" fmla="*/ 2 h 365"/>
                <a:gd name="T32" fmla="*/ 600 w 647"/>
                <a:gd name="T33" fmla="*/ 31 h 365"/>
                <a:gd name="T34" fmla="*/ 521 w 647"/>
                <a:gd name="T35" fmla="*/ 143 h 365"/>
                <a:gd name="T36" fmla="*/ 504 w 647"/>
                <a:gd name="T37" fmla="*/ 168 h 365"/>
                <a:gd name="T38" fmla="*/ 531 w 647"/>
                <a:gd name="T39" fmla="*/ 155 h 365"/>
                <a:gd name="T40" fmla="*/ 553 w 647"/>
                <a:gd name="T41" fmla="*/ 148 h 365"/>
                <a:gd name="T42" fmla="*/ 572 w 647"/>
                <a:gd name="T43" fmla="*/ 146 h 365"/>
                <a:gd name="T44" fmla="*/ 578 w 647"/>
                <a:gd name="T45" fmla="*/ 146 h 365"/>
                <a:gd name="T46" fmla="*/ 602 w 647"/>
                <a:gd name="T47" fmla="*/ 150 h 365"/>
                <a:gd name="T48" fmla="*/ 622 w 647"/>
                <a:gd name="T49" fmla="*/ 160 h 365"/>
                <a:gd name="T50" fmla="*/ 638 w 647"/>
                <a:gd name="T51" fmla="*/ 174 h 365"/>
                <a:gd name="T52" fmla="*/ 646 w 647"/>
                <a:gd name="T53" fmla="*/ 192 h 365"/>
                <a:gd name="T54" fmla="*/ 644 w 647"/>
                <a:gd name="T55" fmla="*/ 211 h 365"/>
                <a:gd name="T56" fmla="*/ 633 w 647"/>
                <a:gd name="T57" fmla="*/ 228 h 365"/>
                <a:gd name="T58" fmla="*/ 611 w 647"/>
                <a:gd name="T59" fmla="*/ 242 h 365"/>
                <a:gd name="T60" fmla="*/ 582 w 647"/>
                <a:gd name="T61" fmla="*/ 249 h 365"/>
                <a:gd name="T62" fmla="*/ 574 w 647"/>
                <a:gd name="T63" fmla="*/ 249 h 365"/>
                <a:gd name="T64" fmla="*/ 553 w 647"/>
                <a:gd name="T65" fmla="*/ 247 h 365"/>
                <a:gd name="T66" fmla="*/ 527 w 647"/>
                <a:gd name="T67" fmla="*/ 237 h 365"/>
                <a:gd name="T68" fmla="*/ 508 w 647"/>
                <a:gd name="T69" fmla="*/ 221 h 365"/>
                <a:gd name="T70" fmla="*/ 500 w 647"/>
                <a:gd name="T71" fmla="*/ 198 h 365"/>
                <a:gd name="T72" fmla="*/ 498 w 647"/>
                <a:gd name="T73" fmla="*/ 175 h 365"/>
                <a:gd name="T74" fmla="*/ 485 w 647"/>
                <a:gd name="T75" fmla="*/ 194 h 365"/>
                <a:gd name="T76" fmla="*/ 395 w 647"/>
                <a:gd name="T77" fmla="*/ 321 h 365"/>
                <a:gd name="T78" fmla="*/ 364 w 647"/>
                <a:gd name="T79" fmla="*/ 365 h 365"/>
                <a:gd name="T80" fmla="*/ 195 w 647"/>
                <a:gd name="T81" fmla="*/ 137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7" h="365">
                  <a:moveTo>
                    <a:pt x="195" y="137"/>
                  </a:moveTo>
                  <a:cubicBezTo>
                    <a:pt x="0" y="214"/>
                    <a:pt x="0" y="214"/>
                    <a:pt x="0" y="214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8" y="2"/>
                    <a:pt x="277" y="4"/>
                    <a:pt x="277" y="5"/>
                  </a:cubicBezTo>
                  <a:cubicBezTo>
                    <a:pt x="274" y="11"/>
                    <a:pt x="273" y="18"/>
                    <a:pt x="273" y="24"/>
                  </a:cubicBezTo>
                  <a:cubicBezTo>
                    <a:pt x="273" y="30"/>
                    <a:pt x="274" y="37"/>
                    <a:pt x="277" y="43"/>
                  </a:cubicBezTo>
                  <a:cubicBezTo>
                    <a:pt x="279" y="50"/>
                    <a:pt x="282" y="56"/>
                    <a:pt x="287" y="61"/>
                  </a:cubicBezTo>
                  <a:cubicBezTo>
                    <a:pt x="293" y="70"/>
                    <a:pt x="302" y="78"/>
                    <a:pt x="314" y="85"/>
                  </a:cubicBezTo>
                  <a:cubicBezTo>
                    <a:pt x="324" y="91"/>
                    <a:pt x="336" y="95"/>
                    <a:pt x="349" y="98"/>
                  </a:cubicBezTo>
                  <a:cubicBezTo>
                    <a:pt x="358" y="100"/>
                    <a:pt x="368" y="101"/>
                    <a:pt x="378" y="101"/>
                  </a:cubicBezTo>
                  <a:cubicBezTo>
                    <a:pt x="381" y="101"/>
                    <a:pt x="385" y="101"/>
                    <a:pt x="388" y="100"/>
                  </a:cubicBezTo>
                  <a:cubicBezTo>
                    <a:pt x="402" y="99"/>
                    <a:pt x="415" y="96"/>
                    <a:pt x="427" y="92"/>
                  </a:cubicBezTo>
                  <a:cubicBezTo>
                    <a:pt x="453" y="81"/>
                    <a:pt x="473" y="61"/>
                    <a:pt x="479" y="39"/>
                  </a:cubicBezTo>
                  <a:cubicBezTo>
                    <a:pt x="483" y="26"/>
                    <a:pt x="483" y="14"/>
                    <a:pt x="477" y="1"/>
                  </a:cubicBezTo>
                  <a:cubicBezTo>
                    <a:pt x="621" y="2"/>
                    <a:pt x="621" y="2"/>
                    <a:pt x="621" y="2"/>
                  </a:cubicBezTo>
                  <a:cubicBezTo>
                    <a:pt x="600" y="31"/>
                    <a:pt x="600" y="31"/>
                    <a:pt x="600" y="31"/>
                  </a:cubicBezTo>
                  <a:cubicBezTo>
                    <a:pt x="574" y="68"/>
                    <a:pt x="548" y="106"/>
                    <a:pt x="521" y="143"/>
                  </a:cubicBezTo>
                  <a:cubicBezTo>
                    <a:pt x="504" y="168"/>
                    <a:pt x="504" y="168"/>
                    <a:pt x="504" y="168"/>
                  </a:cubicBezTo>
                  <a:cubicBezTo>
                    <a:pt x="531" y="155"/>
                    <a:pt x="531" y="155"/>
                    <a:pt x="531" y="155"/>
                  </a:cubicBezTo>
                  <a:cubicBezTo>
                    <a:pt x="538" y="152"/>
                    <a:pt x="545" y="149"/>
                    <a:pt x="553" y="148"/>
                  </a:cubicBezTo>
                  <a:cubicBezTo>
                    <a:pt x="559" y="147"/>
                    <a:pt x="566" y="146"/>
                    <a:pt x="572" y="146"/>
                  </a:cubicBezTo>
                  <a:cubicBezTo>
                    <a:pt x="574" y="146"/>
                    <a:pt x="576" y="146"/>
                    <a:pt x="578" y="146"/>
                  </a:cubicBezTo>
                  <a:cubicBezTo>
                    <a:pt x="586" y="147"/>
                    <a:pt x="594" y="148"/>
                    <a:pt x="602" y="150"/>
                  </a:cubicBezTo>
                  <a:cubicBezTo>
                    <a:pt x="609" y="153"/>
                    <a:pt x="616" y="156"/>
                    <a:pt x="622" y="160"/>
                  </a:cubicBezTo>
                  <a:cubicBezTo>
                    <a:pt x="628" y="164"/>
                    <a:pt x="634" y="168"/>
                    <a:pt x="638" y="174"/>
                  </a:cubicBezTo>
                  <a:cubicBezTo>
                    <a:pt x="642" y="180"/>
                    <a:pt x="645" y="186"/>
                    <a:pt x="646" y="192"/>
                  </a:cubicBezTo>
                  <a:cubicBezTo>
                    <a:pt x="647" y="199"/>
                    <a:pt x="647" y="205"/>
                    <a:pt x="644" y="211"/>
                  </a:cubicBezTo>
                  <a:cubicBezTo>
                    <a:pt x="642" y="217"/>
                    <a:pt x="638" y="223"/>
                    <a:pt x="633" y="228"/>
                  </a:cubicBezTo>
                  <a:cubicBezTo>
                    <a:pt x="627" y="234"/>
                    <a:pt x="619" y="239"/>
                    <a:pt x="611" y="242"/>
                  </a:cubicBezTo>
                  <a:cubicBezTo>
                    <a:pt x="602" y="246"/>
                    <a:pt x="592" y="248"/>
                    <a:pt x="582" y="249"/>
                  </a:cubicBezTo>
                  <a:cubicBezTo>
                    <a:pt x="580" y="249"/>
                    <a:pt x="577" y="249"/>
                    <a:pt x="574" y="249"/>
                  </a:cubicBezTo>
                  <a:cubicBezTo>
                    <a:pt x="567" y="249"/>
                    <a:pt x="560" y="248"/>
                    <a:pt x="553" y="247"/>
                  </a:cubicBezTo>
                  <a:cubicBezTo>
                    <a:pt x="543" y="245"/>
                    <a:pt x="535" y="241"/>
                    <a:pt x="527" y="237"/>
                  </a:cubicBezTo>
                  <a:cubicBezTo>
                    <a:pt x="519" y="233"/>
                    <a:pt x="513" y="227"/>
                    <a:pt x="508" y="221"/>
                  </a:cubicBezTo>
                  <a:cubicBezTo>
                    <a:pt x="503" y="214"/>
                    <a:pt x="500" y="206"/>
                    <a:pt x="500" y="198"/>
                  </a:cubicBezTo>
                  <a:cubicBezTo>
                    <a:pt x="498" y="175"/>
                    <a:pt x="498" y="175"/>
                    <a:pt x="498" y="175"/>
                  </a:cubicBezTo>
                  <a:cubicBezTo>
                    <a:pt x="485" y="194"/>
                    <a:pt x="485" y="194"/>
                    <a:pt x="485" y="194"/>
                  </a:cubicBezTo>
                  <a:cubicBezTo>
                    <a:pt x="455" y="237"/>
                    <a:pt x="425" y="279"/>
                    <a:pt x="395" y="321"/>
                  </a:cubicBezTo>
                  <a:cubicBezTo>
                    <a:pt x="364" y="365"/>
                    <a:pt x="364" y="365"/>
                    <a:pt x="364" y="365"/>
                  </a:cubicBezTo>
                  <a:lnTo>
                    <a:pt x="195" y="1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5" name="Freeform 35"/>
            <p:cNvSpPr>
              <a:spLocks/>
            </p:cNvSpPr>
            <p:nvPr userDrawn="1"/>
          </p:nvSpPr>
          <p:spPr bwMode="auto">
            <a:xfrm flipH="1">
              <a:off x="3830638" y="3636963"/>
              <a:ext cx="2944813" cy="2295525"/>
            </a:xfrm>
            <a:custGeom>
              <a:avLst/>
              <a:gdLst>
                <a:gd name="T0" fmla="*/ 373 w 783"/>
                <a:gd name="T1" fmla="*/ 7 h 610"/>
                <a:gd name="T2" fmla="*/ 403 w 783"/>
                <a:gd name="T3" fmla="*/ 1 h 610"/>
                <a:gd name="T4" fmla="*/ 433 w 783"/>
                <a:gd name="T5" fmla="*/ 3 h 610"/>
                <a:gd name="T6" fmla="*/ 460 w 783"/>
                <a:gd name="T7" fmla="*/ 13 h 610"/>
                <a:gd name="T8" fmla="*/ 482 w 783"/>
                <a:gd name="T9" fmla="*/ 30 h 610"/>
                <a:gd name="T10" fmla="*/ 490 w 783"/>
                <a:gd name="T11" fmla="*/ 44 h 610"/>
                <a:gd name="T12" fmla="*/ 493 w 783"/>
                <a:gd name="T13" fmla="*/ 59 h 610"/>
                <a:gd name="T14" fmla="*/ 490 w 783"/>
                <a:gd name="T15" fmla="*/ 74 h 610"/>
                <a:gd name="T16" fmla="*/ 481 w 783"/>
                <a:gd name="T17" fmla="*/ 88 h 610"/>
                <a:gd name="T18" fmla="*/ 468 w 783"/>
                <a:gd name="T19" fmla="*/ 99 h 610"/>
                <a:gd name="T20" fmla="*/ 598 w 783"/>
                <a:gd name="T21" fmla="*/ 99 h 610"/>
                <a:gd name="T22" fmla="*/ 783 w 783"/>
                <a:gd name="T23" fmla="*/ 322 h 610"/>
                <a:gd name="T24" fmla="*/ 84 w 783"/>
                <a:gd name="T25" fmla="*/ 610 h 610"/>
                <a:gd name="T26" fmla="*/ 0 w 783"/>
                <a:gd name="T27" fmla="*/ 496 h 610"/>
                <a:gd name="T28" fmla="*/ 113 w 783"/>
                <a:gd name="T29" fmla="*/ 335 h 610"/>
                <a:gd name="T30" fmla="*/ 139 w 783"/>
                <a:gd name="T31" fmla="*/ 357 h 610"/>
                <a:gd name="T32" fmla="*/ 173 w 783"/>
                <a:gd name="T33" fmla="*/ 370 h 610"/>
                <a:gd name="T34" fmla="*/ 211 w 783"/>
                <a:gd name="T35" fmla="*/ 373 h 610"/>
                <a:gd name="T36" fmla="*/ 248 w 783"/>
                <a:gd name="T37" fmla="*/ 364 h 610"/>
                <a:gd name="T38" fmla="*/ 277 w 783"/>
                <a:gd name="T39" fmla="*/ 346 h 610"/>
                <a:gd name="T40" fmla="*/ 294 w 783"/>
                <a:gd name="T41" fmla="*/ 321 h 610"/>
                <a:gd name="T42" fmla="*/ 296 w 783"/>
                <a:gd name="T43" fmla="*/ 294 h 610"/>
                <a:gd name="T44" fmla="*/ 284 w 783"/>
                <a:gd name="T45" fmla="*/ 267 h 610"/>
                <a:gd name="T46" fmla="*/ 187 w 783"/>
                <a:gd name="T47" fmla="*/ 231 h 610"/>
                <a:gd name="T48" fmla="*/ 281 w 783"/>
                <a:gd name="T49" fmla="*/ 98 h 610"/>
                <a:gd name="T50" fmla="*/ 361 w 783"/>
                <a:gd name="T51" fmla="*/ 98 h 610"/>
                <a:gd name="T52" fmla="*/ 344 w 783"/>
                <a:gd name="T53" fmla="*/ 84 h 610"/>
                <a:gd name="T54" fmla="*/ 334 w 783"/>
                <a:gd name="T55" fmla="*/ 63 h 610"/>
                <a:gd name="T56" fmla="*/ 336 w 783"/>
                <a:gd name="T57" fmla="*/ 41 h 610"/>
                <a:gd name="T58" fmla="*/ 349 w 783"/>
                <a:gd name="T59" fmla="*/ 22 h 610"/>
                <a:gd name="T60" fmla="*/ 373 w 783"/>
                <a:gd name="T61" fmla="*/ 7 h 610"/>
                <a:gd name="T62" fmla="*/ 373 w 783"/>
                <a:gd name="T63" fmla="*/ 7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83" h="610">
                  <a:moveTo>
                    <a:pt x="373" y="7"/>
                  </a:moveTo>
                  <a:cubicBezTo>
                    <a:pt x="382" y="4"/>
                    <a:pt x="392" y="2"/>
                    <a:pt x="403" y="1"/>
                  </a:cubicBezTo>
                  <a:cubicBezTo>
                    <a:pt x="413" y="0"/>
                    <a:pt x="423" y="1"/>
                    <a:pt x="433" y="3"/>
                  </a:cubicBezTo>
                  <a:cubicBezTo>
                    <a:pt x="443" y="5"/>
                    <a:pt x="452" y="8"/>
                    <a:pt x="460" y="13"/>
                  </a:cubicBezTo>
                  <a:cubicBezTo>
                    <a:pt x="469" y="17"/>
                    <a:pt x="476" y="23"/>
                    <a:pt x="482" y="30"/>
                  </a:cubicBezTo>
                  <a:cubicBezTo>
                    <a:pt x="485" y="34"/>
                    <a:pt x="488" y="39"/>
                    <a:pt x="490" y="44"/>
                  </a:cubicBezTo>
                  <a:cubicBezTo>
                    <a:pt x="492" y="49"/>
                    <a:pt x="493" y="54"/>
                    <a:pt x="493" y="59"/>
                  </a:cubicBezTo>
                  <a:cubicBezTo>
                    <a:pt x="493" y="64"/>
                    <a:pt x="492" y="69"/>
                    <a:pt x="490" y="74"/>
                  </a:cubicBezTo>
                  <a:cubicBezTo>
                    <a:pt x="488" y="79"/>
                    <a:pt x="485" y="83"/>
                    <a:pt x="481" y="88"/>
                  </a:cubicBezTo>
                  <a:cubicBezTo>
                    <a:pt x="478" y="92"/>
                    <a:pt x="473" y="96"/>
                    <a:pt x="468" y="99"/>
                  </a:cubicBezTo>
                  <a:cubicBezTo>
                    <a:pt x="512" y="99"/>
                    <a:pt x="555" y="99"/>
                    <a:pt x="598" y="99"/>
                  </a:cubicBezTo>
                  <a:cubicBezTo>
                    <a:pt x="783" y="322"/>
                    <a:pt x="783" y="322"/>
                    <a:pt x="783" y="322"/>
                  </a:cubicBezTo>
                  <a:cubicBezTo>
                    <a:pt x="84" y="610"/>
                    <a:pt x="84" y="610"/>
                    <a:pt x="84" y="610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113" y="335"/>
                    <a:pt x="113" y="335"/>
                    <a:pt x="113" y="335"/>
                  </a:cubicBezTo>
                  <a:cubicBezTo>
                    <a:pt x="120" y="344"/>
                    <a:pt x="129" y="351"/>
                    <a:pt x="139" y="357"/>
                  </a:cubicBezTo>
                  <a:cubicBezTo>
                    <a:pt x="149" y="363"/>
                    <a:pt x="161" y="367"/>
                    <a:pt x="173" y="370"/>
                  </a:cubicBezTo>
                  <a:cubicBezTo>
                    <a:pt x="185" y="373"/>
                    <a:pt x="198" y="374"/>
                    <a:pt x="211" y="373"/>
                  </a:cubicBezTo>
                  <a:cubicBezTo>
                    <a:pt x="223" y="372"/>
                    <a:pt x="236" y="369"/>
                    <a:pt x="248" y="364"/>
                  </a:cubicBezTo>
                  <a:cubicBezTo>
                    <a:pt x="260" y="359"/>
                    <a:pt x="269" y="353"/>
                    <a:pt x="277" y="346"/>
                  </a:cubicBezTo>
                  <a:cubicBezTo>
                    <a:pt x="285" y="338"/>
                    <a:pt x="291" y="330"/>
                    <a:pt x="294" y="321"/>
                  </a:cubicBezTo>
                  <a:cubicBezTo>
                    <a:pt x="297" y="312"/>
                    <a:pt x="298" y="303"/>
                    <a:pt x="296" y="294"/>
                  </a:cubicBezTo>
                  <a:cubicBezTo>
                    <a:pt x="295" y="285"/>
                    <a:pt x="291" y="276"/>
                    <a:pt x="284" y="267"/>
                  </a:cubicBezTo>
                  <a:cubicBezTo>
                    <a:pt x="262" y="238"/>
                    <a:pt x="222" y="228"/>
                    <a:pt x="187" y="231"/>
                  </a:cubicBezTo>
                  <a:cubicBezTo>
                    <a:pt x="281" y="98"/>
                    <a:pt x="281" y="98"/>
                    <a:pt x="281" y="98"/>
                  </a:cubicBezTo>
                  <a:cubicBezTo>
                    <a:pt x="307" y="98"/>
                    <a:pt x="334" y="98"/>
                    <a:pt x="361" y="98"/>
                  </a:cubicBezTo>
                  <a:cubicBezTo>
                    <a:pt x="354" y="95"/>
                    <a:pt x="349" y="90"/>
                    <a:pt x="344" y="84"/>
                  </a:cubicBezTo>
                  <a:cubicBezTo>
                    <a:pt x="339" y="77"/>
                    <a:pt x="335" y="70"/>
                    <a:pt x="334" y="63"/>
                  </a:cubicBezTo>
                  <a:cubicBezTo>
                    <a:pt x="333" y="55"/>
                    <a:pt x="334" y="48"/>
                    <a:pt x="336" y="41"/>
                  </a:cubicBezTo>
                  <a:cubicBezTo>
                    <a:pt x="339" y="34"/>
                    <a:pt x="343" y="28"/>
                    <a:pt x="349" y="22"/>
                  </a:cubicBezTo>
                  <a:cubicBezTo>
                    <a:pt x="356" y="16"/>
                    <a:pt x="364" y="11"/>
                    <a:pt x="373" y="7"/>
                  </a:cubicBezTo>
                  <a:cubicBezTo>
                    <a:pt x="382" y="4"/>
                    <a:pt x="364" y="11"/>
                    <a:pt x="373" y="7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6" name="Freeform 36"/>
            <p:cNvSpPr>
              <a:spLocks/>
            </p:cNvSpPr>
            <p:nvPr userDrawn="1"/>
          </p:nvSpPr>
          <p:spPr bwMode="auto">
            <a:xfrm flipH="1">
              <a:off x="3879851" y="3671888"/>
              <a:ext cx="2857500" cy="2222500"/>
            </a:xfrm>
            <a:custGeom>
              <a:avLst/>
              <a:gdLst>
                <a:gd name="T0" fmla="*/ 0 w 760"/>
                <a:gd name="T1" fmla="*/ 487 h 591"/>
                <a:gd name="T2" fmla="*/ 104 w 760"/>
                <a:gd name="T3" fmla="*/ 339 h 591"/>
                <a:gd name="T4" fmla="*/ 125 w 760"/>
                <a:gd name="T5" fmla="*/ 355 h 591"/>
                <a:gd name="T6" fmla="*/ 161 w 760"/>
                <a:gd name="T7" fmla="*/ 369 h 591"/>
                <a:gd name="T8" fmla="*/ 191 w 760"/>
                <a:gd name="T9" fmla="*/ 372 h 591"/>
                <a:gd name="T10" fmla="*/ 201 w 760"/>
                <a:gd name="T11" fmla="*/ 372 h 591"/>
                <a:gd name="T12" fmla="*/ 241 w 760"/>
                <a:gd name="T13" fmla="*/ 362 h 591"/>
                <a:gd name="T14" fmla="*/ 273 w 760"/>
                <a:gd name="T15" fmla="*/ 342 h 591"/>
                <a:gd name="T16" fmla="*/ 291 w 760"/>
                <a:gd name="T17" fmla="*/ 315 h 591"/>
                <a:gd name="T18" fmla="*/ 294 w 760"/>
                <a:gd name="T19" fmla="*/ 284 h 591"/>
                <a:gd name="T20" fmla="*/ 280 w 760"/>
                <a:gd name="T21" fmla="*/ 253 h 591"/>
                <a:gd name="T22" fmla="*/ 193 w 760"/>
                <a:gd name="T23" fmla="*/ 213 h 591"/>
                <a:gd name="T24" fmla="*/ 275 w 760"/>
                <a:gd name="T25" fmla="*/ 97 h 591"/>
                <a:gd name="T26" fmla="*/ 281 w 760"/>
                <a:gd name="T27" fmla="*/ 97 h 591"/>
                <a:gd name="T28" fmla="*/ 350 w 760"/>
                <a:gd name="T29" fmla="*/ 97 h 591"/>
                <a:gd name="T30" fmla="*/ 378 w 760"/>
                <a:gd name="T31" fmla="*/ 98 h 591"/>
                <a:gd name="T32" fmla="*/ 355 w 760"/>
                <a:gd name="T33" fmla="*/ 83 h 591"/>
                <a:gd name="T34" fmla="*/ 340 w 760"/>
                <a:gd name="T35" fmla="*/ 70 h 591"/>
                <a:gd name="T36" fmla="*/ 332 w 760"/>
                <a:gd name="T37" fmla="*/ 52 h 591"/>
                <a:gd name="T38" fmla="*/ 334 w 760"/>
                <a:gd name="T39" fmla="*/ 35 h 591"/>
                <a:gd name="T40" fmla="*/ 345 w 760"/>
                <a:gd name="T41" fmla="*/ 19 h 591"/>
                <a:gd name="T42" fmla="*/ 365 w 760"/>
                <a:gd name="T43" fmla="*/ 6 h 591"/>
                <a:gd name="T44" fmla="*/ 366 w 760"/>
                <a:gd name="T45" fmla="*/ 6 h 591"/>
                <a:gd name="T46" fmla="*/ 393 w 760"/>
                <a:gd name="T47" fmla="*/ 0 h 591"/>
                <a:gd name="T48" fmla="*/ 401 w 760"/>
                <a:gd name="T49" fmla="*/ 0 h 591"/>
                <a:gd name="T50" fmla="*/ 421 w 760"/>
                <a:gd name="T51" fmla="*/ 2 h 591"/>
                <a:gd name="T52" fmla="*/ 447 w 760"/>
                <a:gd name="T53" fmla="*/ 11 h 591"/>
                <a:gd name="T54" fmla="*/ 465 w 760"/>
                <a:gd name="T55" fmla="*/ 26 h 591"/>
                <a:gd name="T56" fmla="*/ 473 w 760"/>
                <a:gd name="T57" fmla="*/ 38 h 591"/>
                <a:gd name="T58" fmla="*/ 475 w 760"/>
                <a:gd name="T59" fmla="*/ 50 h 591"/>
                <a:gd name="T60" fmla="*/ 472 w 760"/>
                <a:gd name="T61" fmla="*/ 62 h 591"/>
                <a:gd name="T62" fmla="*/ 465 w 760"/>
                <a:gd name="T63" fmla="*/ 73 h 591"/>
                <a:gd name="T64" fmla="*/ 454 w 760"/>
                <a:gd name="T65" fmla="*/ 83 h 591"/>
                <a:gd name="T66" fmla="*/ 432 w 760"/>
                <a:gd name="T67" fmla="*/ 98 h 591"/>
                <a:gd name="T68" fmla="*/ 585 w 760"/>
                <a:gd name="T69" fmla="*/ 98 h 591"/>
                <a:gd name="T70" fmla="*/ 760 w 760"/>
                <a:gd name="T71" fmla="*/ 309 h 591"/>
                <a:gd name="T72" fmla="*/ 77 w 760"/>
                <a:gd name="T73" fmla="*/ 591 h 591"/>
                <a:gd name="T74" fmla="*/ 0 w 760"/>
                <a:gd name="T75" fmla="*/ 487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60" h="591">
                  <a:moveTo>
                    <a:pt x="0" y="487"/>
                  </a:moveTo>
                  <a:cubicBezTo>
                    <a:pt x="104" y="339"/>
                    <a:pt x="104" y="339"/>
                    <a:pt x="104" y="339"/>
                  </a:cubicBezTo>
                  <a:cubicBezTo>
                    <a:pt x="110" y="345"/>
                    <a:pt x="117" y="351"/>
                    <a:pt x="125" y="355"/>
                  </a:cubicBezTo>
                  <a:cubicBezTo>
                    <a:pt x="136" y="361"/>
                    <a:pt x="148" y="366"/>
                    <a:pt x="161" y="369"/>
                  </a:cubicBezTo>
                  <a:cubicBezTo>
                    <a:pt x="171" y="371"/>
                    <a:pt x="181" y="372"/>
                    <a:pt x="191" y="372"/>
                  </a:cubicBezTo>
                  <a:cubicBezTo>
                    <a:pt x="194" y="372"/>
                    <a:pt x="198" y="372"/>
                    <a:pt x="201" y="372"/>
                  </a:cubicBezTo>
                  <a:cubicBezTo>
                    <a:pt x="215" y="371"/>
                    <a:pt x="228" y="367"/>
                    <a:pt x="241" y="362"/>
                  </a:cubicBezTo>
                  <a:cubicBezTo>
                    <a:pt x="253" y="357"/>
                    <a:pt x="264" y="351"/>
                    <a:pt x="273" y="342"/>
                  </a:cubicBezTo>
                  <a:cubicBezTo>
                    <a:pt x="281" y="334"/>
                    <a:pt x="288" y="325"/>
                    <a:pt x="291" y="315"/>
                  </a:cubicBezTo>
                  <a:cubicBezTo>
                    <a:pt x="295" y="305"/>
                    <a:pt x="296" y="294"/>
                    <a:pt x="294" y="284"/>
                  </a:cubicBezTo>
                  <a:cubicBezTo>
                    <a:pt x="293" y="273"/>
                    <a:pt x="288" y="262"/>
                    <a:pt x="280" y="253"/>
                  </a:cubicBezTo>
                  <a:cubicBezTo>
                    <a:pt x="262" y="229"/>
                    <a:pt x="229" y="215"/>
                    <a:pt x="193" y="213"/>
                  </a:cubicBezTo>
                  <a:cubicBezTo>
                    <a:pt x="275" y="97"/>
                    <a:pt x="275" y="97"/>
                    <a:pt x="275" y="97"/>
                  </a:cubicBezTo>
                  <a:cubicBezTo>
                    <a:pt x="281" y="97"/>
                    <a:pt x="281" y="97"/>
                    <a:pt x="281" y="97"/>
                  </a:cubicBezTo>
                  <a:cubicBezTo>
                    <a:pt x="304" y="97"/>
                    <a:pt x="327" y="97"/>
                    <a:pt x="350" y="97"/>
                  </a:cubicBezTo>
                  <a:cubicBezTo>
                    <a:pt x="378" y="98"/>
                    <a:pt x="378" y="98"/>
                    <a:pt x="378" y="98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49" y="79"/>
                    <a:pt x="344" y="75"/>
                    <a:pt x="340" y="70"/>
                  </a:cubicBezTo>
                  <a:cubicBezTo>
                    <a:pt x="336" y="64"/>
                    <a:pt x="333" y="58"/>
                    <a:pt x="332" y="52"/>
                  </a:cubicBezTo>
                  <a:cubicBezTo>
                    <a:pt x="331" y="46"/>
                    <a:pt x="332" y="40"/>
                    <a:pt x="334" y="35"/>
                  </a:cubicBezTo>
                  <a:cubicBezTo>
                    <a:pt x="336" y="29"/>
                    <a:pt x="340" y="24"/>
                    <a:pt x="345" y="19"/>
                  </a:cubicBezTo>
                  <a:cubicBezTo>
                    <a:pt x="350" y="14"/>
                    <a:pt x="357" y="9"/>
                    <a:pt x="365" y="6"/>
                  </a:cubicBezTo>
                  <a:cubicBezTo>
                    <a:pt x="366" y="6"/>
                    <a:pt x="366" y="6"/>
                    <a:pt x="366" y="6"/>
                  </a:cubicBezTo>
                  <a:cubicBezTo>
                    <a:pt x="375" y="3"/>
                    <a:pt x="384" y="1"/>
                    <a:pt x="393" y="0"/>
                  </a:cubicBezTo>
                  <a:cubicBezTo>
                    <a:pt x="396" y="0"/>
                    <a:pt x="398" y="0"/>
                    <a:pt x="401" y="0"/>
                  </a:cubicBezTo>
                  <a:cubicBezTo>
                    <a:pt x="408" y="0"/>
                    <a:pt x="415" y="0"/>
                    <a:pt x="421" y="2"/>
                  </a:cubicBezTo>
                  <a:cubicBezTo>
                    <a:pt x="431" y="4"/>
                    <a:pt x="439" y="7"/>
                    <a:pt x="447" y="11"/>
                  </a:cubicBezTo>
                  <a:cubicBezTo>
                    <a:pt x="454" y="15"/>
                    <a:pt x="461" y="20"/>
                    <a:pt x="465" y="26"/>
                  </a:cubicBezTo>
                  <a:cubicBezTo>
                    <a:pt x="469" y="30"/>
                    <a:pt x="471" y="34"/>
                    <a:pt x="473" y="38"/>
                  </a:cubicBezTo>
                  <a:cubicBezTo>
                    <a:pt x="474" y="42"/>
                    <a:pt x="475" y="46"/>
                    <a:pt x="475" y="50"/>
                  </a:cubicBezTo>
                  <a:cubicBezTo>
                    <a:pt x="475" y="54"/>
                    <a:pt x="474" y="58"/>
                    <a:pt x="472" y="62"/>
                  </a:cubicBezTo>
                  <a:cubicBezTo>
                    <a:pt x="471" y="66"/>
                    <a:pt x="468" y="70"/>
                    <a:pt x="465" y="73"/>
                  </a:cubicBezTo>
                  <a:cubicBezTo>
                    <a:pt x="462" y="77"/>
                    <a:pt x="458" y="80"/>
                    <a:pt x="454" y="83"/>
                  </a:cubicBezTo>
                  <a:cubicBezTo>
                    <a:pt x="432" y="98"/>
                    <a:pt x="432" y="98"/>
                    <a:pt x="432" y="98"/>
                  </a:cubicBezTo>
                  <a:cubicBezTo>
                    <a:pt x="585" y="98"/>
                    <a:pt x="585" y="98"/>
                    <a:pt x="585" y="98"/>
                  </a:cubicBezTo>
                  <a:cubicBezTo>
                    <a:pt x="760" y="309"/>
                    <a:pt x="760" y="309"/>
                    <a:pt x="760" y="309"/>
                  </a:cubicBezTo>
                  <a:cubicBezTo>
                    <a:pt x="77" y="591"/>
                    <a:pt x="77" y="591"/>
                    <a:pt x="77" y="591"/>
                  </a:cubicBezTo>
                  <a:lnTo>
                    <a:pt x="0" y="4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7" name="Group 112"/>
          <p:cNvGrpSpPr/>
          <p:nvPr userDrawn="1"/>
        </p:nvGrpSpPr>
        <p:grpSpPr>
          <a:xfrm>
            <a:off x="1370157" y="2748437"/>
            <a:ext cx="4029024" cy="514495"/>
            <a:chOff x="1741845" y="2481978"/>
            <a:chExt cx="2880221" cy="393197"/>
          </a:xfrm>
        </p:grpSpPr>
        <p:cxnSp>
          <p:nvCxnSpPr>
            <p:cNvPr id="78" name="Straight Connector 113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114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115"/>
          <p:cNvGrpSpPr/>
          <p:nvPr userDrawn="1"/>
        </p:nvGrpSpPr>
        <p:grpSpPr>
          <a:xfrm flipV="1">
            <a:off x="1300162" y="4827264"/>
            <a:ext cx="3757538" cy="512965"/>
            <a:chOff x="1741845" y="2481978"/>
            <a:chExt cx="2880221" cy="393197"/>
          </a:xfrm>
        </p:grpSpPr>
        <p:cxnSp>
          <p:nvCxnSpPr>
            <p:cNvPr id="81" name="Straight Connector 116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117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118"/>
          <p:cNvGrpSpPr/>
          <p:nvPr userDrawn="1"/>
        </p:nvGrpSpPr>
        <p:grpSpPr>
          <a:xfrm flipH="1">
            <a:off x="6911128" y="2694972"/>
            <a:ext cx="4008987" cy="408689"/>
            <a:chOff x="1741845" y="2481978"/>
            <a:chExt cx="2880221" cy="393197"/>
          </a:xfrm>
        </p:grpSpPr>
        <p:cxnSp>
          <p:nvCxnSpPr>
            <p:cNvPr id="84" name="Straight Connector 119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20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121"/>
          <p:cNvGrpSpPr/>
          <p:nvPr userDrawn="1"/>
        </p:nvGrpSpPr>
        <p:grpSpPr>
          <a:xfrm flipH="1" flipV="1">
            <a:off x="6831913" y="4897095"/>
            <a:ext cx="4118468" cy="469748"/>
            <a:chOff x="1741845" y="2481978"/>
            <a:chExt cx="2880221" cy="393197"/>
          </a:xfrm>
        </p:grpSpPr>
        <p:cxnSp>
          <p:nvCxnSpPr>
            <p:cNvPr id="87" name="Straight Connector 122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23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Oval 97"/>
          <p:cNvSpPr/>
          <p:nvPr/>
        </p:nvSpPr>
        <p:spPr>
          <a:xfrm>
            <a:off x="11032507" y="4819993"/>
            <a:ext cx="974035" cy="9740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227333" y="2243694"/>
            <a:ext cx="974035" cy="97403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11049716" y="2243694"/>
            <a:ext cx="974035" cy="9740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184568" y="4806161"/>
            <a:ext cx="974035" cy="9740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2" hasCustomPrompt="1"/>
          </p:nvPr>
        </p:nvSpPr>
        <p:spPr>
          <a:xfrm>
            <a:off x="1346763" y="2870342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44" name="Metin Yer Tutucusu 5"/>
          <p:cNvSpPr>
            <a:spLocks noGrp="1"/>
          </p:cNvSpPr>
          <p:nvPr>
            <p:ph type="body" sz="quarter" idx="13" hasCustomPrompt="1"/>
          </p:nvPr>
        </p:nvSpPr>
        <p:spPr>
          <a:xfrm>
            <a:off x="1346763" y="5485340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45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8118544" y="2870342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46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8118544" y="5485340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pic>
        <p:nvPicPr>
          <p:cNvPr id="11" name="Resi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682" y="2447359"/>
            <a:ext cx="540000" cy="540000"/>
          </a:xfrm>
          <a:prstGeom prst="rect">
            <a:avLst/>
          </a:prstGeom>
        </p:spPr>
      </p:pic>
      <p:pic>
        <p:nvPicPr>
          <p:cNvPr id="147" name="Resim 14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58983" y="2447359"/>
            <a:ext cx="540000" cy="540000"/>
          </a:xfrm>
          <a:prstGeom prst="rect">
            <a:avLst/>
          </a:prstGeom>
        </p:spPr>
      </p:pic>
      <p:pic>
        <p:nvPicPr>
          <p:cNvPr id="148" name="Resim 14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582" y="5028405"/>
            <a:ext cx="540000" cy="540000"/>
          </a:xfrm>
          <a:prstGeom prst="rect">
            <a:avLst/>
          </a:prstGeom>
        </p:spPr>
      </p:pic>
      <p:pic>
        <p:nvPicPr>
          <p:cNvPr id="149" name="Resim 14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58983" y="504745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4643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yazı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/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809626" y="1647825"/>
            <a:ext cx="10750580" cy="4924425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0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</a:t>
            </a:r>
          </a:p>
        </p:txBody>
      </p:sp>
    </p:spTree>
    <p:extLst>
      <p:ext uri="{BB962C8B-B14F-4D97-AF65-F5344CB8AC3E}">
        <p14:creationId xmlns:p14="http://schemas.microsoft.com/office/powerpoint/2010/main" xmlns="" val="225724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yazı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1193805" y="425173"/>
            <a:ext cx="6070600" cy="53685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1193805" y="1006579"/>
            <a:ext cx="2762250" cy="3417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16A08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8" name="Rectangle 2"/>
          <p:cNvSpPr/>
          <p:nvPr userDrawn="1"/>
        </p:nvSpPr>
        <p:spPr>
          <a:xfrm rot="16200000">
            <a:off x="2753416" y="5547413"/>
            <a:ext cx="589172" cy="20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Rectangle 44"/>
          <p:cNvSpPr/>
          <p:nvPr userDrawn="1"/>
        </p:nvSpPr>
        <p:spPr>
          <a:xfrm rot="16200000">
            <a:off x="4182098" y="4944097"/>
            <a:ext cx="1795806" cy="203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Rectangle 45"/>
          <p:cNvSpPr/>
          <p:nvPr userDrawn="1"/>
        </p:nvSpPr>
        <p:spPr>
          <a:xfrm rot="16200000">
            <a:off x="6605310" y="5335309"/>
            <a:ext cx="1013382" cy="203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Rectangle 46"/>
          <p:cNvSpPr/>
          <p:nvPr userDrawn="1"/>
        </p:nvSpPr>
        <p:spPr>
          <a:xfrm rot="16200000">
            <a:off x="8439347" y="5137346"/>
            <a:ext cx="1409307" cy="203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Rectangle 47"/>
          <p:cNvSpPr/>
          <p:nvPr userDrawn="1"/>
        </p:nvSpPr>
        <p:spPr>
          <a:xfrm rot="16200000">
            <a:off x="10848418" y="5514418"/>
            <a:ext cx="655163" cy="20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Rectangle 48"/>
          <p:cNvSpPr/>
          <p:nvPr userDrawn="1"/>
        </p:nvSpPr>
        <p:spPr>
          <a:xfrm rot="16200000">
            <a:off x="584724" y="5410723"/>
            <a:ext cx="862553" cy="203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4" name="Group 5"/>
          <p:cNvGrpSpPr/>
          <p:nvPr userDrawn="1"/>
        </p:nvGrpSpPr>
        <p:grpSpPr>
          <a:xfrm>
            <a:off x="2" y="6736617"/>
            <a:ext cx="12191999" cy="134339"/>
            <a:chOff x="2" y="2110197"/>
            <a:chExt cx="12191999" cy="134339"/>
          </a:xfrm>
        </p:grpSpPr>
        <p:sp>
          <p:nvSpPr>
            <p:cNvPr id="25" name="Rectangle 50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Rectangle 51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52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8" name="Rectangle 53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9" name="Rectangle 54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0" name="Rectangle 55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cxnSp>
        <p:nvCxnSpPr>
          <p:cNvPr id="34" name="Straight Connector 75"/>
          <p:cNvCxnSpPr/>
          <p:nvPr userDrawn="1"/>
        </p:nvCxnSpPr>
        <p:spPr>
          <a:xfrm>
            <a:off x="669303" y="4671276"/>
            <a:ext cx="4402317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77"/>
          <p:cNvCxnSpPr/>
          <p:nvPr userDrawn="1"/>
        </p:nvCxnSpPr>
        <p:spPr>
          <a:xfrm>
            <a:off x="5071620" y="4661751"/>
            <a:ext cx="0" cy="876692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80"/>
          <p:cNvCxnSpPr/>
          <p:nvPr userDrawn="1"/>
        </p:nvCxnSpPr>
        <p:spPr>
          <a:xfrm>
            <a:off x="669303" y="457366"/>
            <a:ext cx="0" cy="4213910"/>
          </a:xfrm>
          <a:prstGeom prst="line">
            <a:avLst/>
          </a:prstGeom>
          <a:ln w="15875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193800" y="1467381"/>
            <a:ext cx="9750425" cy="294209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Düz yazı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852961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u başlığı -  ar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5"/>
          <p:cNvSpPr/>
          <p:nvPr userDrawn="1"/>
        </p:nvSpPr>
        <p:spPr>
          <a:xfrm rot="16200000">
            <a:off x="-2412993" y="2413009"/>
            <a:ext cx="6857987" cy="2032000"/>
          </a:xfrm>
          <a:prstGeom prst="rect">
            <a:avLst/>
          </a:prstGeom>
          <a:solidFill>
            <a:schemeClr val="accent6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12"/>
          <p:cNvSpPr/>
          <p:nvPr userDrawn="1"/>
        </p:nvSpPr>
        <p:spPr>
          <a:xfrm rot="16200000">
            <a:off x="-380992" y="2413007"/>
            <a:ext cx="6857987" cy="2032000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Rectangle 113"/>
          <p:cNvSpPr/>
          <p:nvPr userDrawn="1"/>
        </p:nvSpPr>
        <p:spPr>
          <a:xfrm rot="16200000">
            <a:off x="1651010" y="2413007"/>
            <a:ext cx="6857982" cy="2032000"/>
          </a:xfrm>
          <a:prstGeom prst="rect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Rectangle 114"/>
          <p:cNvSpPr/>
          <p:nvPr userDrawn="1"/>
        </p:nvSpPr>
        <p:spPr>
          <a:xfrm rot="16200000">
            <a:off x="3683002" y="2413000"/>
            <a:ext cx="6857998" cy="2032000"/>
          </a:xfrm>
          <a:prstGeom prst="rect">
            <a:avLst/>
          </a:prstGeom>
          <a:solidFill>
            <a:schemeClr val="accent3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Rectangle 115"/>
          <p:cNvSpPr/>
          <p:nvPr userDrawn="1"/>
        </p:nvSpPr>
        <p:spPr>
          <a:xfrm rot="16200000">
            <a:off x="5715002" y="2412999"/>
            <a:ext cx="6857998" cy="2032000"/>
          </a:xfrm>
          <a:prstGeom prst="rect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Rectangle 116"/>
          <p:cNvSpPr/>
          <p:nvPr userDrawn="1"/>
        </p:nvSpPr>
        <p:spPr>
          <a:xfrm rot="16200000">
            <a:off x="7747042" y="2413042"/>
            <a:ext cx="6857916" cy="2032000"/>
          </a:xfrm>
          <a:prstGeom prst="rect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1" name="Group 105"/>
          <p:cNvGrpSpPr/>
          <p:nvPr userDrawn="1"/>
        </p:nvGrpSpPr>
        <p:grpSpPr>
          <a:xfrm>
            <a:off x="2" y="6429375"/>
            <a:ext cx="12191999" cy="441582"/>
            <a:chOff x="2" y="2110197"/>
            <a:chExt cx="12191999" cy="134339"/>
          </a:xfrm>
        </p:grpSpPr>
        <p:sp>
          <p:nvSpPr>
            <p:cNvPr id="22" name="Rectangle 106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3" name="Rectangle 107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108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109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Rectangle 110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111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0" name="Freeform 9"/>
          <p:cNvSpPr>
            <a:spLocks noEditPoints="1"/>
          </p:cNvSpPr>
          <p:nvPr userDrawn="1"/>
        </p:nvSpPr>
        <p:spPr bwMode="auto">
          <a:xfrm>
            <a:off x="5459410" y="1699315"/>
            <a:ext cx="1273180" cy="1273180"/>
          </a:xfrm>
          <a:custGeom>
            <a:avLst/>
            <a:gdLst>
              <a:gd name="T0" fmla="*/ 512 w 1024"/>
              <a:gd name="T1" fmla="*/ 0 h 1024"/>
              <a:gd name="T2" fmla="*/ 0 w 1024"/>
              <a:gd name="T3" fmla="*/ 512 h 1024"/>
              <a:gd name="T4" fmla="*/ 512 w 1024"/>
              <a:gd name="T5" fmla="*/ 1024 h 1024"/>
              <a:gd name="T6" fmla="*/ 1024 w 1024"/>
              <a:gd name="T7" fmla="*/ 512 h 1024"/>
              <a:gd name="T8" fmla="*/ 512 w 1024"/>
              <a:gd name="T9" fmla="*/ 0 h 1024"/>
              <a:gd name="T10" fmla="*/ 512 w 1024"/>
              <a:gd name="T11" fmla="*/ 951 h 1024"/>
              <a:gd name="T12" fmla="*/ 73 w 1024"/>
              <a:gd name="T13" fmla="*/ 512 h 1024"/>
              <a:gd name="T14" fmla="*/ 512 w 1024"/>
              <a:gd name="T15" fmla="*/ 73 h 1024"/>
              <a:gd name="T16" fmla="*/ 951 w 1024"/>
              <a:gd name="T17" fmla="*/ 512 h 1024"/>
              <a:gd name="T18" fmla="*/ 512 w 1024"/>
              <a:gd name="T19" fmla="*/ 951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24" h="1024">
                <a:moveTo>
                  <a:pt x="512" y="0"/>
                </a:moveTo>
                <a:cubicBezTo>
                  <a:pt x="229" y="0"/>
                  <a:pt x="0" y="229"/>
                  <a:pt x="0" y="512"/>
                </a:cubicBezTo>
                <a:cubicBezTo>
                  <a:pt x="0" y="795"/>
                  <a:pt x="229" y="1024"/>
                  <a:pt x="512" y="1024"/>
                </a:cubicBezTo>
                <a:cubicBezTo>
                  <a:pt x="795" y="1024"/>
                  <a:pt x="1024" y="795"/>
                  <a:pt x="1024" y="512"/>
                </a:cubicBezTo>
                <a:cubicBezTo>
                  <a:pt x="1024" y="229"/>
                  <a:pt x="795" y="0"/>
                  <a:pt x="512" y="0"/>
                </a:cubicBezTo>
                <a:close/>
                <a:moveTo>
                  <a:pt x="512" y="951"/>
                </a:moveTo>
                <a:cubicBezTo>
                  <a:pt x="270" y="951"/>
                  <a:pt x="73" y="754"/>
                  <a:pt x="73" y="512"/>
                </a:cubicBezTo>
                <a:cubicBezTo>
                  <a:pt x="73" y="270"/>
                  <a:pt x="270" y="73"/>
                  <a:pt x="512" y="73"/>
                </a:cubicBezTo>
                <a:cubicBezTo>
                  <a:pt x="754" y="73"/>
                  <a:pt x="951" y="270"/>
                  <a:pt x="951" y="512"/>
                </a:cubicBezTo>
                <a:cubicBezTo>
                  <a:pt x="951" y="754"/>
                  <a:pt x="754" y="951"/>
                  <a:pt x="512" y="9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1" name="Freeform 5"/>
          <p:cNvSpPr>
            <a:spLocks noEditPoints="1"/>
          </p:cNvSpPr>
          <p:nvPr userDrawn="1"/>
        </p:nvSpPr>
        <p:spPr bwMode="auto">
          <a:xfrm>
            <a:off x="5842796" y="2037620"/>
            <a:ext cx="506412" cy="506174"/>
          </a:xfrm>
          <a:custGeom>
            <a:avLst/>
            <a:gdLst>
              <a:gd name="T0" fmla="*/ 1726 w 2124"/>
              <a:gd name="T1" fmla="*/ 1327 h 2123"/>
              <a:gd name="T2" fmla="*/ 1726 w 2124"/>
              <a:gd name="T3" fmla="*/ 929 h 2123"/>
              <a:gd name="T4" fmla="*/ 1195 w 2124"/>
              <a:gd name="T5" fmla="*/ 929 h 2123"/>
              <a:gd name="T6" fmla="*/ 1195 w 2124"/>
              <a:gd name="T7" fmla="*/ 796 h 2123"/>
              <a:gd name="T8" fmla="*/ 1593 w 2124"/>
              <a:gd name="T9" fmla="*/ 796 h 2123"/>
              <a:gd name="T10" fmla="*/ 1593 w 2124"/>
              <a:gd name="T11" fmla="*/ 0 h 2123"/>
              <a:gd name="T12" fmla="*/ 664 w 2124"/>
              <a:gd name="T13" fmla="*/ 0 h 2123"/>
              <a:gd name="T14" fmla="*/ 664 w 2124"/>
              <a:gd name="T15" fmla="*/ 796 h 2123"/>
              <a:gd name="T16" fmla="*/ 1062 w 2124"/>
              <a:gd name="T17" fmla="*/ 796 h 2123"/>
              <a:gd name="T18" fmla="*/ 1062 w 2124"/>
              <a:gd name="T19" fmla="*/ 929 h 2123"/>
              <a:gd name="T20" fmla="*/ 399 w 2124"/>
              <a:gd name="T21" fmla="*/ 929 h 2123"/>
              <a:gd name="T22" fmla="*/ 399 w 2124"/>
              <a:gd name="T23" fmla="*/ 1327 h 2123"/>
              <a:gd name="T24" fmla="*/ 0 w 2124"/>
              <a:gd name="T25" fmla="*/ 1327 h 2123"/>
              <a:gd name="T26" fmla="*/ 0 w 2124"/>
              <a:gd name="T27" fmla="*/ 2123 h 2123"/>
              <a:gd name="T28" fmla="*/ 930 w 2124"/>
              <a:gd name="T29" fmla="*/ 2123 h 2123"/>
              <a:gd name="T30" fmla="*/ 930 w 2124"/>
              <a:gd name="T31" fmla="*/ 1327 h 2123"/>
              <a:gd name="T32" fmla="*/ 531 w 2124"/>
              <a:gd name="T33" fmla="*/ 1327 h 2123"/>
              <a:gd name="T34" fmla="*/ 531 w 2124"/>
              <a:gd name="T35" fmla="*/ 1061 h 2123"/>
              <a:gd name="T36" fmla="*/ 1593 w 2124"/>
              <a:gd name="T37" fmla="*/ 1061 h 2123"/>
              <a:gd name="T38" fmla="*/ 1593 w 2124"/>
              <a:gd name="T39" fmla="*/ 1327 h 2123"/>
              <a:gd name="T40" fmla="*/ 1195 w 2124"/>
              <a:gd name="T41" fmla="*/ 1327 h 2123"/>
              <a:gd name="T42" fmla="*/ 1195 w 2124"/>
              <a:gd name="T43" fmla="*/ 2123 h 2123"/>
              <a:gd name="T44" fmla="*/ 2124 w 2124"/>
              <a:gd name="T45" fmla="*/ 2123 h 2123"/>
              <a:gd name="T46" fmla="*/ 2124 w 2124"/>
              <a:gd name="T47" fmla="*/ 1327 h 2123"/>
              <a:gd name="T48" fmla="*/ 1726 w 2124"/>
              <a:gd name="T49" fmla="*/ 1327 h 2123"/>
              <a:gd name="T50" fmla="*/ 797 w 2124"/>
              <a:gd name="T51" fmla="*/ 1460 h 2123"/>
              <a:gd name="T52" fmla="*/ 797 w 2124"/>
              <a:gd name="T53" fmla="*/ 1592 h 2123"/>
              <a:gd name="T54" fmla="*/ 133 w 2124"/>
              <a:gd name="T55" fmla="*/ 1592 h 2123"/>
              <a:gd name="T56" fmla="*/ 133 w 2124"/>
              <a:gd name="T57" fmla="*/ 1460 h 2123"/>
              <a:gd name="T58" fmla="*/ 797 w 2124"/>
              <a:gd name="T59" fmla="*/ 1460 h 2123"/>
              <a:gd name="T60" fmla="*/ 797 w 2124"/>
              <a:gd name="T61" fmla="*/ 265 h 2123"/>
              <a:gd name="T62" fmla="*/ 797 w 2124"/>
              <a:gd name="T63" fmla="*/ 132 h 2123"/>
              <a:gd name="T64" fmla="*/ 1460 w 2124"/>
              <a:gd name="T65" fmla="*/ 132 h 2123"/>
              <a:gd name="T66" fmla="*/ 1460 w 2124"/>
              <a:gd name="T67" fmla="*/ 265 h 2123"/>
              <a:gd name="T68" fmla="*/ 797 w 2124"/>
              <a:gd name="T69" fmla="*/ 265 h 2123"/>
              <a:gd name="T70" fmla="*/ 1991 w 2124"/>
              <a:gd name="T71" fmla="*/ 1592 h 2123"/>
              <a:gd name="T72" fmla="*/ 1328 w 2124"/>
              <a:gd name="T73" fmla="*/ 1592 h 2123"/>
              <a:gd name="T74" fmla="*/ 1328 w 2124"/>
              <a:gd name="T75" fmla="*/ 1460 h 2123"/>
              <a:gd name="T76" fmla="*/ 1991 w 2124"/>
              <a:gd name="T77" fmla="*/ 1460 h 2123"/>
              <a:gd name="T78" fmla="*/ 1991 w 2124"/>
              <a:gd name="T79" fmla="*/ 1592 h 2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24" h="2123">
                <a:moveTo>
                  <a:pt x="1726" y="1327"/>
                </a:moveTo>
                <a:lnTo>
                  <a:pt x="1726" y="929"/>
                </a:lnTo>
                <a:lnTo>
                  <a:pt x="1195" y="929"/>
                </a:lnTo>
                <a:lnTo>
                  <a:pt x="1195" y="796"/>
                </a:lnTo>
                <a:lnTo>
                  <a:pt x="1593" y="796"/>
                </a:lnTo>
                <a:lnTo>
                  <a:pt x="1593" y="0"/>
                </a:lnTo>
                <a:lnTo>
                  <a:pt x="664" y="0"/>
                </a:lnTo>
                <a:lnTo>
                  <a:pt x="664" y="796"/>
                </a:lnTo>
                <a:lnTo>
                  <a:pt x="1062" y="796"/>
                </a:lnTo>
                <a:lnTo>
                  <a:pt x="1062" y="929"/>
                </a:lnTo>
                <a:lnTo>
                  <a:pt x="399" y="929"/>
                </a:lnTo>
                <a:lnTo>
                  <a:pt x="399" y="1327"/>
                </a:lnTo>
                <a:lnTo>
                  <a:pt x="0" y="1327"/>
                </a:lnTo>
                <a:lnTo>
                  <a:pt x="0" y="2123"/>
                </a:lnTo>
                <a:lnTo>
                  <a:pt x="930" y="2123"/>
                </a:lnTo>
                <a:lnTo>
                  <a:pt x="930" y="1327"/>
                </a:lnTo>
                <a:lnTo>
                  <a:pt x="531" y="1327"/>
                </a:lnTo>
                <a:lnTo>
                  <a:pt x="531" y="1061"/>
                </a:lnTo>
                <a:lnTo>
                  <a:pt x="1593" y="1061"/>
                </a:lnTo>
                <a:lnTo>
                  <a:pt x="1593" y="1327"/>
                </a:lnTo>
                <a:lnTo>
                  <a:pt x="1195" y="1327"/>
                </a:lnTo>
                <a:lnTo>
                  <a:pt x="1195" y="2123"/>
                </a:lnTo>
                <a:lnTo>
                  <a:pt x="2124" y="2123"/>
                </a:lnTo>
                <a:lnTo>
                  <a:pt x="2124" y="1327"/>
                </a:lnTo>
                <a:lnTo>
                  <a:pt x="1726" y="1327"/>
                </a:lnTo>
                <a:close/>
                <a:moveTo>
                  <a:pt x="797" y="1460"/>
                </a:moveTo>
                <a:lnTo>
                  <a:pt x="797" y="1592"/>
                </a:lnTo>
                <a:lnTo>
                  <a:pt x="133" y="1592"/>
                </a:lnTo>
                <a:lnTo>
                  <a:pt x="133" y="1460"/>
                </a:lnTo>
                <a:lnTo>
                  <a:pt x="797" y="1460"/>
                </a:lnTo>
                <a:close/>
                <a:moveTo>
                  <a:pt x="797" y="265"/>
                </a:moveTo>
                <a:lnTo>
                  <a:pt x="797" y="132"/>
                </a:lnTo>
                <a:lnTo>
                  <a:pt x="1460" y="132"/>
                </a:lnTo>
                <a:lnTo>
                  <a:pt x="1460" y="265"/>
                </a:lnTo>
                <a:lnTo>
                  <a:pt x="797" y="265"/>
                </a:lnTo>
                <a:close/>
                <a:moveTo>
                  <a:pt x="1991" y="1592"/>
                </a:moveTo>
                <a:lnTo>
                  <a:pt x="1328" y="1592"/>
                </a:lnTo>
                <a:lnTo>
                  <a:pt x="1328" y="1460"/>
                </a:lnTo>
                <a:lnTo>
                  <a:pt x="1991" y="1460"/>
                </a:lnTo>
                <a:lnTo>
                  <a:pt x="1991" y="1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1" y="3310800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36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Konu Başlığı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394713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nu başlığı -  ar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105"/>
          <p:cNvGrpSpPr/>
          <p:nvPr userDrawn="1"/>
        </p:nvGrpSpPr>
        <p:grpSpPr>
          <a:xfrm>
            <a:off x="2" y="6429375"/>
            <a:ext cx="12191999" cy="441582"/>
            <a:chOff x="2" y="2110197"/>
            <a:chExt cx="12191999" cy="134339"/>
          </a:xfrm>
        </p:grpSpPr>
        <p:sp>
          <p:nvSpPr>
            <p:cNvPr id="22" name="Rectangle 106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Rectangle 107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Rectangle 108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Rectangle 109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Rectangle 110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Rectangle 111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2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29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16A08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32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809625" y="1647825"/>
            <a:ext cx="10644437" cy="4143375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ssage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</a:t>
            </a:r>
          </a:p>
        </p:txBody>
      </p:sp>
    </p:spTree>
    <p:extLst>
      <p:ext uri="{BB962C8B-B14F-4D97-AF65-F5344CB8AC3E}">
        <p14:creationId xmlns:p14="http://schemas.microsoft.com/office/powerpoint/2010/main" xmlns="" val="2991601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meti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5"/>
          <p:cNvSpPr/>
          <p:nvPr userDrawn="1"/>
        </p:nvSpPr>
        <p:spPr>
          <a:xfrm rot="16200000">
            <a:off x="-2899602" y="2899618"/>
            <a:ext cx="6857987" cy="1058781"/>
          </a:xfrm>
          <a:prstGeom prst="rect">
            <a:avLst/>
          </a:prstGeom>
          <a:solidFill>
            <a:schemeClr val="accent6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Rectangle 111"/>
          <p:cNvSpPr/>
          <p:nvPr/>
        </p:nvSpPr>
        <p:spPr>
          <a:xfrm rot="16200000">
            <a:off x="308614" y="6120793"/>
            <a:ext cx="441556" cy="10587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2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29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2980B9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32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2491939" y="1731754"/>
            <a:ext cx="9037044" cy="4924425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</p:txBody>
      </p:sp>
    </p:spTree>
    <p:extLst>
      <p:ext uri="{BB962C8B-B14F-4D97-AF65-F5344CB8AC3E}">
        <p14:creationId xmlns:p14="http://schemas.microsoft.com/office/powerpoint/2010/main" xmlns="" val="1080932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 + konu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2980B9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4551817" y="1731754"/>
            <a:ext cx="6404050" cy="4924425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</p:txBody>
      </p:sp>
      <p:grpSp>
        <p:nvGrpSpPr>
          <p:cNvPr id="3" name="Grup 2"/>
          <p:cNvGrpSpPr/>
          <p:nvPr userDrawn="1"/>
        </p:nvGrpSpPr>
        <p:grpSpPr>
          <a:xfrm>
            <a:off x="113214" y="2532916"/>
            <a:ext cx="4125412" cy="3653712"/>
            <a:chOff x="103688" y="2158055"/>
            <a:chExt cx="5204705" cy="4609598"/>
          </a:xfrm>
        </p:grpSpPr>
        <p:pic>
          <p:nvPicPr>
            <p:cNvPr id="15" name="Picture 10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3688" y="5620564"/>
              <a:ext cx="5204705" cy="1147089"/>
            </a:xfrm>
            <a:prstGeom prst="rect">
              <a:avLst/>
            </a:prstGeom>
          </p:spPr>
        </p:pic>
        <p:sp>
          <p:nvSpPr>
            <p:cNvPr id="16" name="Freeform 48"/>
            <p:cNvSpPr>
              <a:spLocks/>
            </p:cNvSpPr>
            <p:nvPr userDrawn="1"/>
          </p:nvSpPr>
          <p:spPr bwMode="auto">
            <a:xfrm>
              <a:off x="1169509" y="3549189"/>
              <a:ext cx="1088044" cy="830320"/>
            </a:xfrm>
            <a:custGeom>
              <a:avLst/>
              <a:gdLst>
                <a:gd name="T0" fmla="*/ 0 w 971"/>
                <a:gd name="T1" fmla="*/ 74 h 741"/>
                <a:gd name="T2" fmla="*/ 653 w 971"/>
                <a:gd name="T3" fmla="*/ 0 h 741"/>
                <a:gd name="T4" fmla="*/ 971 w 971"/>
                <a:gd name="T5" fmla="*/ 384 h 741"/>
                <a:gd name="T6" fmla="*/ 403 w 971"/>
                <a:gd name="T7" fmla="*/ 741 h 741"/>
                <a:gd name="T8" fmla="*/ 133 w 971"/>
                <a:gd name="T9" fmla="*/ 566 h 741"/>
                <a:gd name="T10" fmla="*/ 0 w 971"/>
                <a:gd name="T11" fmla="*/ 74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1" h="741">
                  <a:moveTo>
                    <a:pt x="0" y="74"/>
                  </a:moveTo>
                  <a:lnTo>
                    <a:pt x="653" y="0"/>
                  </a:lnTo>
                  <a:lnTo>
                    <a:pt x="971" y="384"/>
                  </a:lnTo>
                  <a:lnTo>
                    <a:pt x="403" y="741"/>
                  </a:lnTo>
                  <a:lnTo>
                    <a:pt x="133" y="566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49"/>
            <p:cNvSpPr>
              <a:spLocks/>
            </p:cNvSpPr>
            <p:nvPr userDrawn="1"/>
          </p:nvSpPr>
          <p:spPr bwMode="auto">
            <a:xfrm>
              <a:off x="1458609" y="3610818"/>
              <a:ext cx="665601" cy="440372"/>
            </a:xfrm>
            <a:custGeom>
              <a:avLst/>
              <a:gdLst>
                <a:gd name="T0" fmla="*/ 36 w 594"/>
                <a:gd name="T1" fmla="*/ 393 h 393"/>
                <a:gd name="T2" fmla="*/ 594 w 594"/>
                <a:gd name="T3" fmla="*/ 331 h 393"/>
                <a:gd name="T4" fmla="*/ 407 w 594"/>
                <a:gd name="T5" fmla="*/ 80 h 393"/>
                <a:gd name="T6" fmla="*/ 152 w 594"/>
                <a:gd name="T7" fmla="*/ 0 h 393"/>
                <a:gd name="T8" fmla="*/ 0 w 594"/>
                <a:gd name="T9" fmla="*/ 42 h 393"/>
                <a:gd name="T10" fmla="*/ 0 w 594"/>
                <a:gd name="T11" fmla="*/ 246 h 393"/>
                <a:gd name="T12" fmla="*/ 36 w 594"/>
                <a:gd name="T13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393">
                  <a:moveTo>
                    <a:pt x="36" y="393"/>
                  </a:moveTo>
                  <a:lnTo>
                    <a:pt x="594" y="331"/>
                  </a:lnTo>
                  <a:lnTo>
                    <a:pt x="407" y="80"/>
                  </a:lnTo>
                  <a:lnTo>
                    <a:pt x="152" y="0"/>
                  </a:lnTo>
                  <a:lnTo>
                    <a:pt x="0" y="42"/>
                  </a:lnTo>
                  <a:lnTo>
                    <a:pt x="0" y="246"/>
                  </a:lnTo>
                  <a:lnTo>
                    <a:pt x="36" y="39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50"/>
            <p:cNvSpPr>
              <a:spLocks/>
            </p:cNvSpPr>
            <p:nvPr userDrawn="1"/>
          </p:nvSpPr>
          <p:spPr bwMode="auto">
            <a:xfrm>
              <a:off x="1244585" y="4478116"/>
              <a:ext cx="596127" cy="930048"/>
            </a:xfrm>
            <a:custGeom>
              <a:avLst/>
              <a:gdLst>
                <a:gd name="T0" fmla="*/ 55 w 225"/>
                <a:gd name="T1" fmla="*/ 351 h 351"/>
                <a:gd name="T2" fmla="*/ 210 w 225"/>
                <a:gd name="T3" fmla="*/ 304 h 351"/>
                <a:gd name="T4" fmla="*/ 225 w 225"/>
                <a:gd name="T5" fmla="*/ 70 h 351"/>
                <a:gd name="T6" fmla="*/ 163 w 225"/>
                <a:gd name="T7" fmla="*/ 0 h 351"/>
                <a:gd name="T8" fmla="*/ 36 w 225"/>
                <a:gd name="T9" fmla="*/ 84 h 351"/>
                <a:gd name="T10" fmla="*/ 0 w 225"/>
                <a:gd name="T11" fmla="*/ 200 h 351"/>
                <a:gd name="T12" fmla="*/ 55 w 225"/>
                <a:gd name="T13" fmla="*/ 3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5" h="351">
                  <a:moveTo>
                    <a:pt x="55" y="351"/>
                  </a:moveTo>
                  <a:cubicBezTo>
                    <a:pt x="210" y="304"/>
                    <a:pt x="210" y="304"/>
                    <a:pt x="210" y="304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38" y="82"/>
                    <a:pt x="36" y="84"/>
                  </a:cubicBezTo>
                  <a:cubicBezTo>
                    <a:pt x="35" y="85"/>
                    <a:pt x="0" y="200"/>
                    <a:pt x="0" y="200"/>
                  </a:cubicBezTo>
                  <a:lnTo>
                    <a:pt x="55" y="351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51"/>
            <p:cNvSpPr>
              <a:spLocks/>
            </p:cNvSpPr>
            <p:nvPr userDrawn="1"/>
          </p:nvSpPr>
          <p:spPr bwMode="auto">
            <a:xfrm>
              <a:off x="1580747" y="4817640"/>
              <a:ext cx="867298" cy="633105"/>
            </a:xfrm>
            <a:custGeom>
              <a:avLst/>
              <a:gdLst>
                <a:gd name="T0" fmla="*/ 6 w 327"/>
                <a:gd name="T1" fmla="*/ 23 h 239"/>
                <a:gd name="T2" fmla="*/ 327 w 327"/>
                <a:gd name="T3" fmla="*/ 0 h 239"/>
                <a:gd name="T4" fmla="*/ 249 w 327"/>
                <a:gd name="T5" fmla="*/ 160 h 239"/>
                <a:gd name="T6" fmla="*/ 108 w 327"/>
                <a:gd name="T7" fmla="*/ 239 h 239"/>
                <a:gd name="T8" fmla="*/ 1 w 327"/>
                <a:gd name="T9" fmla="*/ 152 h 239"/>
                <a:gd name="T10" fmla="*/ 6 w 327"/>
                <a:gd name="T11" fmla="*/ 2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7" h="239">
                  <a:moveTo>
                    <a:pt x="6" y="23"/>
                  </a:moveTo>
                  <a:cubicBezTo>
                    <a:pt x="327" y="0"/>
                    <a:pt x="327" y="0"/>
                    <a:pt x="327" y="0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49" y="160"/>
                    <a:pt x="113" y="239"/>
                    <a:pt x="108" y="239"/>
                  </a:cubicBezTo>
                  <a:cubicBezTo>
                    <a:pt x="103" y="238"/>
                    <a:pt x="3" y="152"/>
                    <a:pt x="1" y="152"/>
                  </a:cubicBezTo>
                  <a:cubicBezTo>
                    <a:pt x="0" y="151"/>
                    <a:pt x="6" y="23"/>
                    <a:pt x="6" y="2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52"/>
            <p:cNvSpPr>
              <a:spLocks/>
            </p:cNvSpPr>
            <p:nvPr userDrawn="1"/>
          </p:nvSpPr>
          <p:spPr bwMode="auto">
            <a:xfrm>
              <a:off x="1729779" y="3822600"/>
              <a:ext cx="662239" cy="1158638"/>
            </a:xfrm>
            <a:custGeom>
              <a:avLst/>
              <a:gdLst>
                <a:gd name="T0" fmla="*/ 94 w 591"/>
                <a:gd name="T1" fmla="*/ 1034 h 1034"/>
                <a:gd name="T2" fmla="*/ 579 w 591"/>
                <a:gd name="T3" fmla="*/ 968 h 1034"/>
                <a:gd name="T4" fmla="*/ 591 w 591"/>
                <a:gd name="T5" fmla="*/ 497 h 1034"/>
                <a:gd name="T6" fmla="*/ 402 w 591"/>
                <a:gd name="T7" fmla="*/ 24 h 1034"/>
                <a:gd name="T8" fmla="*/ 321 w 591"/>
                <a:gd name="T9" fmla="*/ 0 h 1034"/>
                <a:gd name="T10" fmla="*/ 0 w 591"/>
                <a:gd name="T11" fmla="*/ 19 h 1034"/>
                <a:gd name="T12" fmla="*/ 94 w 591"/>
                <a:gd name="T13" fmla="*/ 1034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1034">
                  <a:moveTo>
                    <a:pt x="94" y="1034"/>
                  </a:moveTo>
                  <a:lnTo>
                    <a:pt x="579" y="968"/>
                  </a:lnTo>
                  <a:lnTo>
                    <a:pt x="591" y="497"/>
                  </a:lnTo>
                  <a:lnTo>
                    <a:pt x="402" y="24"/>
                  </a:lnTo>
                  <a:lnTo>
                    <a:pt x="321" y="0"/>
                  </a:lnTo>
                  <a:lnTo>
                    <a:pt x="0" y="19"/>
                  </a:lnTo>
                  <a:lnTo>
                    <a:pt x="94" y="10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53"/>
            <p:cNvSpPr>
              <a:spLocks/>
            </p:cNvSpPr>
            <p:nvPr userDrawn="1"/>
          </p:nvSpPr>
          <p:spPr bwMode="auto">
            <a:xfrm>
              <a:off x="2657396" y="2177105"/>
              <a:ext cx="782137" cy="789981"/>
            </a:xfrm>
            <a:custGeom>
              <a:avLst/>
              <a:gdLst>
                <a:gd name="T0" fmla="*/ 168 w 698"/>
                <a:gd name="T1" fmla="*/ 0 h 705"/>
                <a:gd name="T2" fmla="*/ 0 w 698"/>
                <a:gd name="T3" fmla="*/ 485 h 705"/>
                <a:gd name="T4" fmla="*/ 457 w 698"/>
                <a:gd name="T5" fmla="*/ 705 h 705"/>
                <a:gd name="T6" fmla="*/ 698 w 698"/>
                <a:gd name="T7" fmla="*/ 606 h 705"/>
                <a:gd name="T8" fmla="*/ 660 w 698"/>
                <a:gd name="T9" fmla="*/ 352 h 705"/>
                <a:gd name="T10" fmla="*/ 168 w 698"/>
                <a:gd name="T11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8" h="705">
                  <a:moveTo>
                    <a:pt x="168" y="0"/>
                  </a:moveTo>
                  <a:lnTo>
                    <a:pt x="0" y="485"/>
                  </a:lnTo>
                  <a:lnTo>
                    <a:pt x="457" y="705"/>
                  </a:lnTo>
                  <a:lnTo>
                    <a:pt x="698" y="606"/>
                  </a:lnTo>
                  <a:lnTo>
                    <a:pt x="660" y="352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54"/>
            <p:cNvSpPr>
              <a:spLocks/>
            </p:cNvSpPr>
            <p:nvPr userDrawn="1"/>
          </p:nvSpPr>
          <p:spPr bwMode="auto">
            <a:xfrm>
              <a:off x="2477179" y="2735677"/>
              <a:ext cx="580440" cy="774293"/>
            </a:xfrm>
            <a:custGeom>
              <a:avLst/>
              <a:gdLst>
                <a:gd name="T0" fmla="*/ 518 w 518"/>
                <a:gd name="T1" fmla="*/ 71 h 691"/>
                <a:gd name="T2" fmla="*/ 303 w 518"/>
                <a:gd name="T3" fmla="*/ 691 h 691"/>
                <a:gd name="T4" fmla="*/ 45 w 518"/>
                <a:gd name="T5" fmla="*/ 407 h 691"/>
                <a:gd name="T6" fmla="*/ 0 w 518"/>
                <a:gd name="T7" fmla="*/ 94 h 691"/>
                <a:gd name="T8" fmla="*/ 166 w 518"/>
                <a:gd name="T9" fmla="*/ 0 h 691"/>
                <a:gd name="T10" fmla="*/ 518 w 518"/>
                <a:gd name="T11" fmla="*/ 71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691">
                  <a:moveTo>
                    <a:pt x="518" y="71"/>
                  </a:moveTo>
                  <a:lnTo>
                    <a:pt x="303" y="691"/>
                  </a:lnTo>
                  <a:lnTo>
                    <a:pt x="45" y="407"/>
                  </a:lnTo>
                  <a:lnTo>
                    <a:pt x="0" y="94"/>
                  </a:lnTo>
                  <a:lnTo>
                    <a:pt x="166" y="0"/>
                  </a:lnTo>
                  <a:lnTo>
                    <a:pt x="518" y="7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55"/>
            <p:cNvSpPr>
              <a:spLocks/>
            </p:cNvSpPr>
            <p:nvPr userDrawn="1"/>
          </p:nvSpPr>
          <p:spPr bwMode="auto">
            <a:xfrm>
              <a:off x="3519090" y="2760905"/>
              <a:ext cx="989437" cy="657757"/>
            </a:xfrm>
            <a:custGeom>
              <a:avLst/>
              <a:gdLst>
                <a:gd name="T0" fmla="*/ 883 w 883"/>
                <a:gd name="T1" fmla="*/ 78 h 587"/>
                <a:gd name="T2" fmla="*/ 665 w 883"/>
                <a:gd name="T3" fmla="*/ 587 h 587"/>
                <a:gd name="T4" fmla="*/ 137 w 883"/>
                <a:gd name="T5" fmla="*/ 411 h 587"/>
                <a:gd name="T6" fmla="*/ 0 w 883"/>
                <a:gd name="T7" fmla="*/ 142 h 587"/>
                <a:gd name="T8" fmla="*/ 279 w 883"/>
                <a:gd name="T9" fmla="*/ 0 h 587"/>
                <a:gd name="T10" fmla="*/ 883 w 883"/>
                <a:gd name="T11" fmla="*/ 78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3" h="587">
                  <a:moveTo>
                    <a:pt x="883" y="78"/>
                  </a:moveTo>
                  <a:lnTo>
                    <a:pt x="665" y="587"/>
                  </a:lnTo>
                  <a:lnTo>
                    <a:pt x="137" y="411"/>
                  </a:lnTo>
                  <a:lnTo>
                    <a:pt x="0" y="142"/>
                  </a:lnTo>
                  <a:lnTo>
                    <a:pt x="279" y="0"/>
                  </a:lnTo>
                  <a:lnTo>
                    <a:pt x="883" y="7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56"/>
            <p:cNvSpPr>
              <a:spLocks/>
            </p:cNvSpPr>
            <p:nvPr userDrawn="1"/>
          </p:nvSpPr>
          <p:spPr bwMode="auto">
            <a:xfrm>
              <a:off x="3608924" y="3133468"/>
              <a:ext cx="591645" cy="670083"/>
            </a:xfrm>
            <a:custGeom>
              <a:avLst/>
              <a:gdLst>
                <a:gd name="T0" fmla="*/ 83 w 223"/>
                <a:gd name="T1" fmla="*/ 0 h 253"/>
                <a:gd name="T2" fmla="*/ 0 w 223"/>
                <a:gd name="T3" fmla="*/ 241 h 253"/>
                <a:gd name="T4" fmla="*/ 118 w 223"/>
                <a:gd name="T5" fmla="*/ 253 h 253"/>
                <a:gd name="T6" fmla="*/ 223 w 223"/>
                <a:gd name="T7" fmla="*/ 193 h 253"/>
                <a:gd name="T8" fmla="*/ 203 w 223"/>
                <a:gd name="T9" fmla="*/ 75 h 253"/>
                <a:gd name="T10" fmla="*/ 83 w 223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253">
                  <a:moveTo>
                    <a:pt x="83" y="0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18" y="253"/>
                    <a:pt x="118" y="253"/>
                    <a:pt x="118" y="253"/>
                  </a:cubicBezTo>
                  <a:cubicBezTo>
                    <a:pt x="118" y="253"/>
                    <a:pt x="223" y="198"/>
                    <a:pt x="223" y="193"/>
                  </a:cubicBezTo>
                  <a:cubicBezTo>
                    <a:pt x="223" y="188"/>
                    <a:pt x="203" y="75"/>
                    <a:pt x="203" y="75"/>
                  </a:cubicBezTo>
                  <a:lnTo>
                    <a:pt x="83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57"/>
            <p:cNvSpPr>
              <a:spLocks/>
            </p:cNvSpPr>
            <p:nvPr userDrawn="1"/>
          </p:nvSpPr>
          <p:spPr bwMode="auto">
            <a:xfrm>
              <a:off x="2734712" y="2790039"/>
              <a:ext cx="1195616" cy="869539"/>
            </a:xfrm>
            <a:custGeom>
              <a:avLst/>
              <a:gdLst>
                <a:gd name="T0" fmla="*/ 451 w 451"/>
                <a:gd name="T1" fmla="*/ 138 h 328"/>
                <a:gd name="T2" fmla="*/ 400 w 451"/>
                <a:gd name="T3" fmla="*/ 327 h 328"/>
                <a:gd name="T4" fmla="*/ 22 w 451"/>
                <a:gd name="T5" fmla="*/ 247 h 328"/>
                <a:gd name="T6" fmla="*/ 0 w 451"/>
                <a:gd name="T7" fmla="*/ 169 h 328"/>
                <a:gd name="T8" fmla="*/ 42 w 451"/>
                <a:gd name="T9" fmla="*/ 0 h 328"/>
                <a:gd name="T10" fmla="*/ 451 w 451"/>
                <a:gd name="T11" fmla="*/ 13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1" h="328">
                  <a:moveTo>
                    <a:pt x="451" y="138"/>
                  </a:moveTo>
                  <a:cubicBezTo>
                    <a:pt x="451" y="138"/>
                    <a:pt x="395" y="328"/>
                    <a:pt x="400" y="327"/>
                  </a:cubicBezTo>
                  <a:cubicBezTo>
                    <a:pt x="405" y="326"/>
                    <a:pt x="22" y="247"/>
                    <a:pt x="22" y="247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451" y="13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58"/>
            <p:cNvSpPr>
              <a:spLocks/>
            </p:cNvSpPr>
            <p:nvPr userDrawn="1"/>
          </p:nvSpPr>
          <p:spPr bwMode="auto">
            <a:xfrm>
              <a:off x="2906101" y="5550472"/>
              <a:ext cx="1067875" cy="981593"/>
            </a:xfrm>
            <a:custGeom>
              <a:avLst/>
              <a:gdLst>
                <a:gd name="T0" fmla="*/ 473 w 953"/>
                <a:gd name="T1" fmla="*/ 876 h 876"/>
                <a:gd name="T2" fmla="*/ 0 w 953"/>
                <a:gd name="T3" fmla="*/ 261 h 876"/>
                <a:gd name="T4" fmla="*/ 236 w 953"/>
                <a:gd name="T5" fmla="*/ 0 h 876"/>
                <a:gd name="T6" fmla="*/ 953 w 953"/>
                <a:gd name="T7" fmla="*/ 0 h 876"/>
                <a:gd name="T8" fmla="*/ 773 w 953"/>
                <a:gd name="T9" fmla="*/ 348 h 876"/>
                <a:gd name="T10" fmla="*/ 473 w 953"/>
                <a:gd name="T11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3" h="876">
                  <a:moveTo>
                    <a:pt x="473" y="876"/>
                  </a:moveTo>
                  <a:lnTo>
                    <a:pt x="0" y="261"/>
                  </a:lnTo>
                  <a:lnTo>
                    <a:pt x="236" y="0"/>
                  </a:lnTo>
                  <a:lnTo>
                    <a:pt x="953" y="0"/>
                  </a:lnTo>
                  <a:lnTo>
                    <a:pt x="773" y="348"/>
                  </a:lnTo>
                  <a:lnTo>
                    <a:pt x="473" y="87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59"/>
            <p:cNvSpPr>
              <a:spLocks/>
            </p:cNvSpPr>
            <p:nvPr userDrawn="1"/>
          </p:nvSpPr>
          <p:spPr bwMode="auto">
            <a:xfrm>
              <a:off x="2541050" y="4804193"/>
              <a:ext cx="906517" cy="1034259"/>
            </a:xfrm>
            <a:custGeom>
              <a:avLst/>
              <a:gdLst>
                <a:gd name="T0" fmla="*/ 342 w 342"/>
                <a:gd name="T1" fmla="*/ 309 h 390"/>
                <a:gd name="T2" fmla="*/ 112 w 342"/>
                <a:gd name="T3" fmla="*/ 0 h 390"/>
                <a:gd name="T4" fmla="*/ 2 w 342"/>
                <a:gd name="T5" fmla="*/ 198 h 390"/>
                <a:gd name="T6" fmla="*/ 102 w 342"/>
                <a:gd name="T7" fmla="*/ 340 h 390"/>
                <a:gd name="T8" fmla="*/ 252 w 342"/>
                <a:gd name="T9" fmla="*/ 390 h 390"/>
                <a:gd name="T10" fmla="*/ 342 w 342"/>
                <a:gd name="T11" fmla="*/ 30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2" h="390">
                  <a:moveTo>
                    <a:pt x="342" y="309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0" y="185"/>
                    <a:pt x="2" y="198"/>
                  </a:cubicBezTo>
                  <a:cubicBezTo>
                    <a:pt x="4" y="211"/>
                    <a:pt x="102" y="340"/>
                    <a:pt x="102" y="340"/>
                  </a:cubicBezTo>
                  <a:cubicBezTo>
                    <a:pt x="252" y="390"/>
                    <a:pt x="252" y="390"/>
                    <a:pt x="252" y="390"/>
                  </a:cubicBezTo>
                  <a:lnTo>
                    <a:pt x="342" y="30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60"/>
            <p:cNvSpPr>
              <a:spLocks/>
            </p:cNvSpPr>
            <p:nvPr userDrawn="1"/>
          </p:nvSpPr>
          <p:spPr bwMode="auto">
            <a:xfrm>
              <a:off x="3595233" y="4699983"/>
              <a:ext cx="1283018" cy="811271"/>
            </a:xfrm>
            <a:custGeom>
              <a:avLst/>
              <a:gdLst>
                <a:gd name="T0" fmla="*/ 1145 w 1145"/>
                <a:gd name="T1" fmla="*/ 648 h 724"/>
                <a:gd name="T2" fmla="*/ 722 w 1145"/>
                <a:gd name="T3" fmla="*/ 0 h 724"/>
                <a:gd name="T4" fmla="*/ 0 w 1145"/>
                <a:gd name="T5" fmla="*/ 35 h 724"/>
                <a:gd name="T6" fmla="*/ 532 w 1145"/>
                <a:gd name="T7" fmla="*/ 724 h 724"/>
                <a:gd name="T8" fmla="*/ 1145 w 1145"/>
                <a:gd name="T9" fmla="*/ 648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724">
                  <a:moveTo>
                    <a:pt x="1145" y="648"/>
                  </a:moveTo>
                  <a:lnTo>
                    <a:pt x="722" y="0"/>
                  </a:lnTo>
                  <a:lnTo>
                    <a:pt x="0" y="35"/>
                  </a:lnTo>
                  <a:lnTo>
                    <a:pt x="532" y="724"/>
                  </a:lnTo>
                  <a:lnTo>
                    <a:pt x="1145" y="64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61"/>
            <p:cNvSpPr>
              <a:spLocks/>
            </p:cNvSpPr>
            <p:nvPr userDrawn="1"/>
          </p:nvSpPr>
          <p:spPr bwMode="auto">
            <a:xfrm>
              <a:off x="3651504" y="4379508"/>
              <a:ext cx="965905" cy="737315"/>
            </a:xfrm>
            <a:custGeom>
              <a:avLst/>
              <a:gdLst>
                <a:gd name="T0" fmla="*/ 177 w 364"/>
                <a:gd name="T1" fmla="*/ 278 h 278"/>
                <a:gd name="T2" fmla="*/ 0 w 364"/>
                <a:gd name="T3" fmla="*/ 22 h 278"/>
                <a:gd name="T4" fmla="*/ 163 w 364"/>
                <a:gd name="T5" fmla="*/ 0 h 278"/>
                <a:gd name="T6" fmla="*/ 344 w 364"/>
                <a:gd name="T7" fmla="*/ 71 h 278"/>
                <a:gd name="T8" fmla="*/ 357 w 364"/>
                <a:gd name="T9" fmla="*/ 198 h 278"/>
                <a:gd name="T10" fmla="*/ 177 w 364"/>
                <a:gd name="T11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278">
                  <a:moveTo>
                    <a:pt x="177" y="278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342" y="60"/>
                    <a:pt x="344" y="71"/>
                  </a:cubicBezTo>
                  <a:cubicBezTo>
                    <a:pt x="345" y="82"/>
                    <a:pt x="364" y="190"/>
                    <a:pt x="357" y="198"/>
                  </a:cubicBezTo>
                  <a:cubicBezTo>
                    <a:pt x="349" y="205"/>
                    <a:pt x="177" y="278"/>
                    <a:pt x="177" y="278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62"/>
            <p:cNvSpPr>
              <a:spLocks/>
            </p:cNvSpPr>
            <p:nvPr userDrawn="1"/>
          </p:nvSpPr>
          <p:spPr bwMode="auto">
            <a:xfrm>
              <a:off x="2961007" y="4585688"/>
              <a:ext cx="1272933" cy="1195616"/>
            </a:xfrm>
            <a:custGeom>
              <a:avLst/>
              <a:gdLst>
                <a:gd name="T0" fmla="*/ 480 w 480"/>
                <a:gd name="T1" fmla="*/ 205 h 451"/>
                <a:gd name="T2" fmla="*/ 334 w 480"/>
                <a:gd name="T3" fmla="*/ 0 h 451"/>
                <a:gd name="T4" fmla="*/ 143 w 480"/>
                <a:gd name="T5" fmla="*/ 47 h 451"/>
                <a:gd name="T6" fmla="*/ 0 w 480"/>
                <a:gd name="T7" fmla="*/ 235 h 451"/>
                <a:gd name="T8" fmla="*/ 122 w 480"/>
                <a:gd name="T9" fmla="*/ 451 h 451"/>
                <a:gd name="T10" fmla="*/ 480 w 480"/>
                <a:gd name="T11" fmla="*/ 205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" h="451">
                  <a:moveTo>
                    <a:pt x="480" y="205"/>
                  </a:moveTo>
                  <a:cubicBezTo>
                    <a:pt x="334" y="0"/>
                    <a:pt x="334" y="0"/>
                    <a:pt x="334" y="0"/>
                  </a:cubicBezTo>
                  <a:cubicBezTo>
                    <a:pt x="143" y="47"/>
                    <a:pt x="143" y="47"/>
                    <a:pt x="143" y="47"/>
                  </a:cubicBezTo>
                  <a:cubicBezTo>
                    <a:pt x="143" y="47"/>
                    <a:pt x="0" y="226"/>
                    <a:pt x="0" y="235"/>
                  </a:cubicBezTo>
                  <a:cubicBezTo>
                    <a:pt x="0" y="245"/>
                    <a:pt x="122" y="451"/>
                    <a:pt x="122" y="451"/>
                  </a:cubicBezTo>
                  <a:lnTo>
                    <a:pt x="480" y="20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63"/>
            <p:cNvSpPr>
              <a:spLocks/>
            </p:cNvSpPr>
            <p:nvPr userDrawn="1"/>
          </p:nvSpPr>
          <p:spPr bwMode="auto">
            <a:xfrm>
              <a:off x="1185197" y="2411840"/>
              <a:ext cx="1591166" cy="3993604"/>
            </a:xfrm>
            <a:custGeom>
              <a:avLst/>
              <a:gdLst>
                <a:gd name="T0" fmla="*/ 121 w 600"/>
                <a:gd name="T1" fmla="*/ 0 h 1506"/>
                <a:gd name="T2" fmla="*/ 0 w 600"/>
                <a:gd name="T3" fmla="*/ 438 h 1506"/>
                <a:gd name="T4" fmla="*/ 118 w 600"/>
                <a:gd name="T5" fmla="*/ 618 h 1506"/>
                <a:gd name="T6" fmla="*/ 119 w 600"/>
                <a:gd name="T7" fmla="*/ 615 h 1506"/>
                <a:gd name="T8" fmla="*/ 120 w 600"/>
                <a:gd name="T9" fmla="*/ 612 h 1506"/>
                <a:gd name="T10" fmla="*/ 121 w 600"/>
                <a:gd name="T11" fmla="*/ 610 h 1506"/>
                <a:gd name="T12" fmla="*/ 121 w 600"/>
                <a:gd name="T13" fmla="*/ 607 h 1506"/>
                <a:gd name="T14" fmla="*/ 151 w 600"/>
                <a:gd name="T15" fmla="*/ 544 h 1506"/>
                <a:gd name="T16" fmla="*/ 190 w 600"/>
                <a:gd name="T17" fmla="*/ 514 h 1506"/>
                <a:gd name="T18" fmla="*/ 235 w 600"/>
                <a:gd name="T19" fmla="*/ 519 h 1506"/>
                <a:gd name="T20" fmla="*/ 280 w 600"/>
                <a:gd name="T21" fmla="*/ 561 h 1506"/>
                <a:gd name="T22" fmla="*/ 316 w 600"/>
                <a:gd name="T23" fmla="*/ 636 h 1506"/>
                <a:gd name="T24" fmla="*/ 336 w 600"/>
                <a:gd name="T25" fmla="*/ 728 h 1506"/>
                <a:gd name="T26" fmla="*/ 339 w 600"/>
                <a:gd name="T27" fmla="*/ 824 h 1506"/>
                <a:gd name="T28" fmla="*/ 322 w 600"/>
                <a:gd name="T29" fmla="*/ 912 h 1506"/>
                <a:gd name="T30" fmla="*/ 290 w 600"/>
                <a:gd name="T31" fmla="*/ 973 h 1506"/>
                <a:gd name="T32" fmla="*/ 249 w 600"/>
                <a:gd name="T33" fmla="*/ 998 h 1506"/>
                <a:gd name="T34" fmla="*/ 204 w 600"/>
                <a:gd name="T35" fmla="*/ 987 h 1506"/>
                <a:gd name="T36" fmla="*/ 162 w 600"/>
                <a:gd name="T37" fmla="*/ 942 h 1506"/>
                <a:gd name="T38" fmla="*/ 160 w 600"/>
                <a:gd name="T39" fmla="*/ 939 h 1506"/>
                <a:gd name="T40" fmla="*/ 158 w 600"/>
                <a:gd name="T41" fmla="*/ 936 h 1506"/>
                <a:gd name="T42" fmla="*/ 157 w 600"/>
                <a:gd name="T43" fmla="*/ 933 h 1506"/>
                <a:gd name="T44" fmla="*/ 155 w 600"/>
                <a:gd name="T45" fmla="*/ 930 h 1506"/>
                <a:gd name="T46" fmla="*/ 88 w 600"/>
                <a:gd name="T47" fmla="*/ 1148 h 1506"/>
                <a:gd name="T48" fmla="*/ 303 w 600"/>
                <a:gd name="T49" fmla="*/ 1506 h 1506"/>
                <a:gd name="T50" fmla="*/ 600 w 600"/>
                <a:gd name="T51" fmla="*/ 655 h 1506"/>
                <a:gd name="T52" fmla="*/ 121 w 600"/>
                <a:gd name="T53" fmla="*/ 0 h 1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0" h="1506">
                  <a:moveTo>
                    <a:pt x="121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118" y="618"/>
                    <a:pt x="118" y="618"/>
                    <a:pt x="118" y="618"/>
                  </a:cubicBezTo>
                  <a:cubicBezTo>
                    <a:pt x="119" y="617"/>
                    <a:pt x="119" y="616"/>
                    <a:pt x="119" y="615"/>
                  </a:cubicBezTo>
                  <a:cubicBezTo>
                    <a:pt x="119" y="614"/>
                    <a:pt x="120" y="613"/>
                    <a:pt x="120" y="612"/>
                  </a:cubicBezTo>
                  <a:cubicBezTo>
                    <a:pt x="120" y="612"/>
                    <a:pt x="120" y="611"/>
                    <a:pt x="121" y="610"/>
                  </a:cubicBezTo>
                  <a:cubicBezTo>
                    <a:pt x="121" y="609"/>
                    <a:pt x="121" y="608"/>
                    <a:pt x="121" y="607"/>
                  </a:cubicBezTo>
                  <a:cubicBezTo>
                    <a:pt x="129" y="581"/>
                    <a:pt x="139" y="560"/>
                    <a:pt x="151" y="544"/>
                  </a:cubicBezTo>
                  <a:cubicBezTo>
                    <a:pt x="163" y="529"/>
                    <a:pt x="176" y="518"/>
                    <a:pt x="190" y="514"/>
                  </a:cubicBezTo>
                  <a:cubicBezTo>
                    <a:pt x="205" y="510"/>
                    <a:pt x="220" y="511"/>
                    <a:pt x="235" y="519"/>
                  </a:cubicBezTo>
                  <a:cubicBezTo>
                    <a:pt x="250" y="527"/>
                    <a:pt x="266" y="541"/>
                    <a:pt x="280" y="561"/>
                  </a:cubicBezTo>
                  <a:cubicBezTo>
                    <a:pt x="294" y="582"/>
                    <a:pt x="306" y="608"/>
                    <a:pt x="316" y="636"/>
                  </a:cubicBezTo>
                  <a:cubicBezTo>
                    <a:pt x="325" y="665"/>
                    <a:pt x="332" y="696"/>
                    <a:pt x="336" y="728"/>
                  </a:cubicBezTo>
                  <a:cubicBezTo>
                    <a:pt x="340" y="760"/>
                    <a:pt x="341" y="793"/>
                    <a:pt x="339" y="824"/>
                  </a:cubicBezTo>
                  <a:cubicBezTo>
                    <a:pt x="336" y="855"/>
                    <a:pt x="331" y="885"/>
                    <a:pt x="322" y="912"/>
                  </a:cubicBezTo>
                  <a:cubicBezTo>
                    <a:pt x="314" y="938"/>
                    <a:pt x="303" y="958"/>
                    <a:pt x="290" y="973"/>
                  </a:cubicBezTo>
                  <a:cubicBezTo>
                    <a:pt x="277" y="987"/>
                    <a:pt x="263" y="996"/>
                    <a:pt x="249" y="998"/>
                  </a:cubicBezTo>
                  <a:cubicBezTo>
                    <a:pt x="234" y="1000"/>
                    <a:pt x="219" y="997"/>
                    <a:pt x="204" y="987"/>
                  </a:cubicBezTo>
                  <a:cubicBezTo>
                    <a:pt x="189" y="978"/>
                    <a:pt x="175" y="963"/>
                    <a:pt x="162" y="942"/>
                  </a:cubicBezTo>
                  <a:cubicBezTo>
                    <a:pt x="161" y="941"/>
                    <a:pt x="160" y="940"/>
                    <a:pt x="160" y="939"/>
                  </a:cubicBezTo>
                  <a:cubicBezTo>
                    <a:pt x="159" y="938"/>
                    <a:pt x="159" y="937"/>
                    <a:pt x="158" y="936"/>
                  </a:cubicBezTo>
                  <a:cubicBezTo>
                    <a:pt x="158" y="935"/>
                    <a:pt x="157" y="934"/>
                    <a:pt x="157" y="933"/>
                  </a:cubicBezTo>
                  <a:cubicBezTo>
                    <a:pt x="156" y="932"/>
                    <a:pt x="155" y="931"/>
                    <a:pt x="155" y="930"/>
                  </a:cubicBezTo>
                  <a:cubicBezTo>
                    <a:pt x="88" y="1148"/>
                    <a:pt x="88" y="1148"/>
                    <a:pt x="88" y="1148"/>
                  </a:cubicBezTo>
                  <a:cubicBezTo>
                    <a:pt x="303" y="1506"/>
                    <a:pt x="303" y="1506"/>
                    <a:pt x="303" y="1506"/>
                  </a:cubicBezTo>
                  <a:cubicBezTo>
                    <a:pt x="600" y="655"/>
                    <a:pt x="600" y="655"/>
                    <a:pt x="600" y="655"/>
                  </a:cubicBezTo>
                  <a:cubicBezTo>
                    <a:pt x="121" y="0"/>
                    <a:pt x="121" y="0"/>
                    <a:pt x="121" y="0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accent4"/>
                </a:gs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64"/>
            <p:cNvSpPr>
              <a:spLocks/>
            </p:cNvSpPr>
            <p:nvPr userDrawn="1"/>
          </p:nvSpPr>
          <p:spPr bwMode="auto">
            <a:xfrm>
              <a:off x="901700" y="3632109"/>
              <a:ext cx="1148554" cy="1776056"/>
            </a:xfrm>
            <a:custGeom>
              <a:avLst/>
              <a:gdLst>
                <a:gd name="T0" fmla="*/ 101 w 433"/>
                <a:gd name="T1" fmla="*/ 0 h 670"/>
                <a:gd name="T2" fmla="*/ 220 w 433"/>
                <a:gd name="T3" fmla="*/ 182 h 670"/>
                <a:gd name="T4" fmla="*/ 232 w 433"/>
                <a:gd name="T5" fmla="*/ 200 h 670"/>
                <a:gd name="T6" fmla="*/ 233 w 433"/>
                <a:gd name="T7" fmla="*/ 193 h 670"/>
                <a:gd name="T8" fmla="*/ 234 w 433"/>
                <a:gd name="T9" fmla="*/ 187 h 670"/>
                <a:gd name="T10" fmla="*/ 235 w 433"/>
                <a:gd name="T11" fmla="*/ 181 h 670"/>
                <a:gd name="T12" fmla="*/ 237 w 433"/>
                <a:gd name="T13" fmla="*/ 175 h 670"/>
                <a:gd name="T14" fmla="*/ 237 w 433"/>
                <a:gd name="T15" fmla="*/ 172 h 670"/>
                <a:gd name="T16" fmla="*/ 238 w 433"/>
                <a:gd name="T17" fmla="*/ 170 h 670"/>
                <a:gd name="T18" fmla="*/ 239 w 433"/>
                <a:gd name="T19" fmla="*/ 167 h 670"/>
                <a:gd name="T20" fmla="*/ 240 w 433"/>
                <a:gd name="T21" fmla="*/ 164 h 670"/>
                <a:gd name="T22" fmla="*/ 266 w 433"/>
                <a:gd name="T23" fmla="*/ 109 h 670"/>
                <a:gd name="T24" fmla="*/ 301 w 433"/>
                <a:gd name="T25" fmla="*/ 82 h 670"/>
                <a:gd name="T26" fmla="*/ 340 w 433"/>
                <a:gd name="T27" fmla="*/ 87 h 670"/>
                <a:gd name="T28" fmla="*/ 380 w 433"/>
                <a:gd name="T29" fmla="*/ 125 h 670"/>
                <a:gd name="T30" fmla="*/ 411 w 433"/>
                <a:gd name="T31" fmla="*/ 191 h 670"/>
                <a:gd name="T32" fmla="*/ 429 w 433"/>
                <a:gd name="T33" fmla="*/ 271 h 670"/>
                <a:gd name="T34" fmla="*/ 431 w 433"/>
                <a:gd name="T35" fmla="*/ 356 h 670"/>
                <a:gd name="T36" fmla="*/ 417 w 433"/>
                <a:gd name="T37" fmla="*/ 433 h 670"/>
                <a:gd name="T38" fmla="*/ 389 w 433"/>
                <a:gd name="T39" fmla="*/ 487 h 670"/>
                <a:gd name="T40" fmla="*/ 352 w 433"/>
                <a:gd name="T41" fmla="*/ 509 h 670"/>
                <a:gd name="T42" fmla="*/ 313 w 433"/>
                <a:gd name="T43" fmla="*/ 500 h 670"/>
                <a:gd name="T44" fmla="*/ 275 w 433"/>
                <a:gd name="T45" fmla="*/ 460 h 670"/>
                <a:gd name="T46" fmla="*/ 274 w 433"/>
                <a:gd name="T47" fmla="*/ 457 h 670"/>
                <a:gd name="T48" fmla="*/ 272 w 433"/>
                <a:gd name="T49" fmla="*/ 455 h 670"/>
                <a:gd name="T50" fmla="*/ 270 w 433"/>
                <a:gd name="T51" fmla="*/ 452 h 670"/>
                <a:gd name="T52" fmla="*/ 269 w 433"/>
                <a:gd name="T53" fmla="*/ 449 h 670"/>
                <a:gd name="T54" fmla="*/ 266 w 433"/>
                <a:gd name="T55" fmla="*/ 444 h 670"/>
                <a:gd name="T56" fmla="*/ 263 w 433"/>
                <a:gd name="T57" fmla="*/ 438 h 670"/>
                <a:gd name="T58" fmla="*/ 261 w 433"/>
                <a:gd name="T59" fmla="*/ 433 h 670"/>
                <a:gd name="T60" fmla="*/ 258 w 433"/>
                <a:gd name="T61" fmla="*/ 428 h 670"/>
                <a:gd name="T62" fmla="*/ 251 w 433"/>
                <a:gd name="T63" fmla="*/ 450 h 670"/>
                <a:gd name="T64" fmla="*/ 184 w 433"/>
                <a:gd name="T65" fmla="*/ 670 h 670"/>
                <a:gd name="T66" fmla="*/ 0 w 433"/>
                <a:gd name="T67" fmla="*/ 364 h 670"/>
                <a:gd name="T68" fmla="*/ 101 w 433"/>
                <a:gd name="T6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3" h="670">
                  <a:moveTo>
                    <a:pt x="101" y="0"/>
                  </a:moveTo>
                  <a:cubicBezTo>
                    <a:pt x="220" y="182"/>
                    <a:pt x="220" y="182"/>
                    <a:pt x="220" y="182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2" y="198"/>
                    <a:pt x="232" y="196"/>
                    <a:pt x="233" y="193"/>
                  </a:cubicBezTo>
                  <a:cubicBezTo>
                    <a:pt x="233" y="191"/>
                    <a:pt x="233" y="189"/>
                    <a:pt x="234" y="187"/>
                  </a:cubicBezTo>
                  <a:cubicBezTo>
                    <a:pt x="234" y="185"/>
                    <a:pt x="235" y="183"/>
                    <a:pt x="235" y="181"/>
                  </a:cubicBezTo>
                  <a:cubicBezTo>
                    <a:pt x="236" y="179"/>
                    <a:pt x="236" y="177"/>
                    <a:pt x="237" y="175"/>
                  </a:cubicBezTo>
                  <a:cubicBezTo>
                    <a:pt x="237" y="174"/>
                    <a:pt x="237" y="173"/>
                    <a:pt x="237" y="172"/>
                  </a:cubicBezTo>
                  <a:cubicBezTo>
                    <a:pt x="238" y="171"/>
                    <a:pt x="238" y="171"/>
                    <a:pt x="238" y="170"/>
                  </a:cubicBezTo>
                  <a:cubicBezTo>
                    <a:pt x="238" y="169"/>
                    <a:pt x="239" y="168"/>
                    <a:pt x="239" y="167"/>
                  </a:cubicBezTo>
                  <a:cubicBezTo>
                    <a:pt x="239" y="166"/>
                    <a:pt x="239" y="165"/>
                    <a:pt x="240" y="164"/>
                  </a:cubicBezTo>
                  <a:cubicBezTo>
                    <a:pt x="247" y="141"/>
                    <a:pt x="255" y="122"/>
                    <a:pt x="266" y="109"/>
                  </a:cubicBezTo>
                  <a:cubicBezTo>
                    <a:pt x="276" y="95"/>
                    <a:pt x="288" y="86"/>
                    <a:pt x="301" y="82"/>
                  </a:cubicBezTo>
                  <a:cubicBezTo>
                    <a:pt x="313" y="79"/>
                    <a:pt x="327" y="80"/>
                    <a:pt x="340" y="87"/>
                  </a:cubicBezTo>
                  <a:cubicBezTo>
                    <a:pt x="354" y="94"/>
                    <a:pt x="367" y="106"/>
                    <a:pt x="380" y="125"/>
                  </a:cubicBezTo>
                  <a:cubicBezTo>
                    <a:pt x="392" y="143"/>
                    <a:pt x="403" y="166"/>
                    <a:pt x="411" y="191"/>
                  </a:cubicBezTo>
                  <a:cubicBezTo>
                    <a:pt x="419" y="216"/>
                    <a:pt x="425" y="243"/>
                    <a:pt x="429" y="271"/>
                  </a:cubicBezTo>
                  <a:cubicBezTo>
                    <a:pt x="432" y="299"/>
                    <a:pt x="433" y="328"/>
                    <a:pt x="431" y="356"/>
                  </a:cubicBezTo>
                  <a:cubicBezTo>
                    <a:pt x="429" y="383"/>
                    <a:pt x="425" y="409"/>
                    <a:pt x="417" y="433"/>
                  </a:cubicBezTo>
                  <a:cubicBezTo>
                    <a:pt x="409" y="456"/>
                    <a:pt x="400" y="474"/>
                    <a:pt x="389" y="487"/>
                  </a:cubicBezTo>
                  <a:cubicBezTo>
                    <a:pt x="378" y="500"/>
                    <a:pt x="365" y="507"/>
                    <a:pt x="352" y="509"/>
                  </a:cubicBezTo>
                  <a:cubicBezTo>
                    <a:pt x="339" y="512"/>
                    <a:pt x="326" y="509"/>
                    <a:pt x="313" y="500"/>
                  </a:cubicBezTo>
                  <a:cubicBezTo>
                    <a:pt x="300" y="492"/>
                    <a:pt x="287" y="479"/>
                    <a:pt x="275" y="460"/>
                  </a:cubicBezTo>
                  <a:cubicBezTo>
                    <a:pt x="275" y="459"/>
                    <a:pt x="274" y="458"/>
                    <a:pt x="274" y="457"/>
                  </a:cubicBezTo>
                  <a:cubicBezTo>
                    <a:pt x="273" y="456"/>
                    <a:pt x="272" y="455"/>
                    <a:pt x="272" y="455"/>
                  </a:cubicBezTo>
                  <a:cubicBezTo>
                    <a:pt x="271" y="454"/>
                    <a:pt x="271" y="453"/>
                    <a:pt x="270" y="452"/>
                  </a:cubicBezTo>
                  <a:cubicBezTo>
                    <a:pt x="270" y="451"/>
                    <a:pt x="269" y="450"/>
                    <a:pt x="269" y="449"/>
                  </a:cubicBezTo>
                  <a:cubicBezTo>
                    <a:pt x="268" y="447"/>
                    <a:pt x="267" y="445"/>
                    <a:pt x="266" y="444"/>
                  </a:cubicBezTo>
                  <a:cubicBezTo>
                    <a:pt x="265" y="442"/>
                    <a:pt x="264" y="440"/>
                    <a:pt x="263" y="438"/>
                  </a:cubicBezTo>
                  <a:cubicBezTo>
                    <a:pt x="262" y="437"/>
                    <a:pt x="261" y="435"/>
                    <a:pt x="261" y="433"/>
                  </a:cubicBezTo>
                  <a:cubicBezTo>
                    <a:pt x="260" y="431"/>
                    <a:pt x="259" y="429"/>
                    <a:pt x="258" y="428"/>
                  </a:cubicBezTo>
                  <a:cubicBezTo>
                    <a:pt x="251" y="450"/>
                    <a:pt x="251" y="450"/>
                    <a:pt x="251" y="450"/>
                  </a:cubicBezTo>
                  <a:cubicBezTo>
                    <a:pt x="184" y="670"/>
                    <a:pt x="184" y="670"/>
                    <a:pt x="184" y="670"/>
                  </a:cubicBezTo>
                  <a:cubicBezTo>
                    <a:pt x="0" y="364"/>
                    <a:pt x="0" y="364"/>
                    <a:pt x="0" y="364"/>
                  </a:cubicBez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51000">
                  <a:schemeClr val="accent6">
                    <a:lumMod val="40000"/>
                    <a:lumOff val="60000"/>
                  </a:schemeClr>
                </a:gs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65"/>
            <p:cNvSpPr>
              <a:spLocks/>
            </p:cNvSpPr>
            <p:nvPr userDrawn="1"/>
          </p:nvSpPr>
          <p:spPr bwMode="auto">
            <a:xfrm>
              <a:off x="926352" y="3684774"/>
              <a:ext cx="1102611" cy="1670725"/>
            </a:xfrm>
            <a:custGeom>
              <a:avLst/>
              <a:gdLst>
                <a:gd name="T0" fmla="*/ 0 w 416"/>
                <a:gd name="T1" fmla="*/ 343 h 630"/>
                <a:gd name="T2" fmla="*/ 95 w 416"/>
                <a:gd name="T3" fmla="*/ 0 h 630"/>
                <a:gd name="T4" fmla="*/ 227 w 416"/>
                <a:gd name="T5" fmla="*/ 202 h 630"/>
                <a:gd name="T6" fmla="*/ 231 w 416"/>
                <a:gd name="T7" fmla="*/ 181 h 630"/>
                <a:gd name="T8" fmla="*/ 232 w 416"/>
                <a:gd name="T9" fmla="*/ 175 h 630"/>
                <a:gd name="T10" fmla="*/ 233 w 416"/>
                <a:gd name="T11" fmla="*/ 169 h 630"/>
                <a:gd name="T12" fmla="*/ 234 w 416"/>
                <a:gd name="T13" fmla="*/ 163 h 630"/>
                <a:gd name="T14" fmla="*/ 237 w 416"/>
                <a:gd name="T15" fmla="*/ 153 h 630"/>
                <a:gd name="T16" fmla="*/ 238 w 416"/>
                <a:gd name="T17" fmla="*/ 149 h 630"/>
                <a:gd name="T18" fmla="*/ 238 w 416"/>
                <a:gd name="T19" fmla="*/ 146 h 630"/>
                <a:gd name="T20" fmla="*/ 263 w 416"/>
                <a:gd name="T21" fmla="*/ 94 h 630"/>
                <a:gd name="T22" fmla="*/ 294 w 416"/>
                <a:gd name="T23" fmla="*/ 70 h 630"/>
                <a:gd name="T24" fmla="*/ 306 w 416"/>
                <a:gd name="T25" fmla="*/ 68 h 630"/>
                <a:gd name="T26" fmla="*/ 327 w 416"/>
                <a:gd name="T27" fmla="*/ 74 h 630"/>
                <a:gd name="T28" fmla="*/ 364 w 416"/>
                <a:gd name="T29" fmla="*/ 109 h 630"/>
                <a:gd name="T30" fmla="*/ 394 w 416"/>
                <a:gd name="T31" fmla="*/ 173 h 630"/>
                <a:gd name="T32" fmla="*/ 412 w 416"/>
                <a:gd name="T33" fmla="*/ 252 h 630"/>
                <a:gd name="T34" fmla="*/ 414 w 416"/>
                <a:gd name="T35" fmla="*/ 335 h 630"/>
                <a:gd name="T36" fmla="*/ 400 w 416"/>
                <a:gd name="T37" fmla="*/ 410 h 630"/>
                <a:gd name="T38" fmla="*/ 373 w 416"/>
                <a:gd name="T39" fmla="*/ 462 h 630"/>
                <a:gd name="T40" fmla="*/ 342 w 416"/>
                <a:gd name="T41" fmla="*/ 481 h 630"/>
                <a:gd name="T42" fmla="*/ 335 w 416"/>
                <a:gd name="T43" fmla="*/ 482 h 630"/>
                <a:gd name="T44" fmla="*/ 308 w 416"/>
                <a:gd name="T45" fmla="*/ 474 h 630"/>
                <a:gd name="T46" fmla="*/ 273 w 416"/>
                <a:gd name="T47" fmla="*/ 436 h 630"/>
                <a:gd name="T48" fmla="*/ 271 w 416"/>
                <a:gd name="T49" fmla="*/ 433 h 630"/>
                <a:gd name="T50" fmla="*/ 268 w 416"/>
                <a:gd name="T51" fmla="*/ 428 h 630"/>
                <a:gd name="T52" fmla="*/ 267 w 416"/>
                <a:gd name="T53" fmla="*/ 425 h 630"/>
                <a:gd name="T54" fmla="*/ 264 w 416"/>
                <a:gd name="T55" fmla="*/ 420 h 630"/>
                <a:gd name="T56" fmla="*/ 262 w 416"/>
                <a:gd name="T57" fmla="*/ 416 h 630"/>
                <a:gd name="T58" fmla="*/ 259 w 416"/>
                <a:gd name="T59" fmla="*/ 410 h 630"/>
                <a:gd name="T60" fmla="*/ 257 w 416"/>
                <a:gd name="T61" fmla="*/ 404 h 630"/>
                <a:gd name="T62" fmla="*/ 248 w 416"/>
                <a:gd name="T63" fmla="*/ 384 h 630"/>
                <a:gd name="T64" fmla="*/ 172 w 416"/>
                <a:gd name="T65" fmla="*/ 630 h 630"/>
                <a:gd name="T66" fmla="*/ 0 w 416"/>
                <a:gd name="T67" fmla="*/ 343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630">
                  <a:moveTo>
                    <a:pt x="0" y="343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227" y="202"/>
                    <a:pt x="227" y="202"/>
                    <a:pt x="227" y="202"/>
                  </a:cubicBezTo>
                  <a:cubicBezTo>
                    <a:pt x="231" y="181"/>
                    <a:pt x="231" y="181"/>
                    <a:pt x="231" y="181"/>
                  </a:cubicBezTo>
                  <a:cubicBezTo>
                    <a:pt x="231" y="179"/>
                    <a:pt x="231" y="177"/>
                    <a:pt x="232" y="175"/>
                  </a:cubicBezTo>
                  <a:cubicBezTo>
                    <a:pt x="232" y="173"/>
                    <a:pt x="232" y="171"/>
                    <a:pt x="233" y="169"/>
                  </a:cubicBezTo>
                  <a:cubicBezTo>
                    <a:pt x="233" y="167"/>
                    <a:pt x="234" y="165"/>
                    <a:pt x="234" y="163"/>
                  </a:cubicBezTo>
                  <a:cubicBezTo>
                    <a:pt x="235" y="161"/>
                    <a:pt x="237" y="153"/>
                    <a:pt x="237" y="153"/>
                  </a:cubicBezTo>
                  <a:cubicBezTo>
                    <a:pt x="238" y="149"/>
                    <a:pt x="238" y="149"/>
                    <a:pt x="238" y="149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5" y="125"/>
                    <a:pt x="253" y="107"/>
                    <a:pt x="263" y="94"/>
                  </a:cubicBezTo>
                  <a:cubicBezTo>
                    <a:pt x="273" y="81"/>
                    <a:pt x="283" y="73"/>
                    <a:pt x="294" y="70"/>
                  </a:cubicBezTo>
                  <a:cubicBezTo>
                    <a:pt x="298" y="69"/>
                    <a:pt x="302" y="68"/>
                    <a:pt x="306" y="68"/>
                  </a:cubicBezTo>
                  <a:cubicBezTo>
                    <a:pt x="313" y="68"/>
                    <a:pt x="320" y="70"/>
                    <a:pt x="327" y="74"/>
                  </a:cubicBezTo>
                  <a:cubicBezTo>
                    <a:pt x="340" y="81"/>
                    <a:pt x="352" y="92"/>
                    <a:pt x="364" y="109"/>
                  </a:cubicBezTo>
                  <a:cubicBezTo>
                    <a:pt x="376" y="127"/>
                    <a:pt x="386" y="148"/>
                    <a:pt x="394" y="173"/>
                  </a:cubicBezTo>
                  <a:cubicBezTo>
                    <a:pt x="402" y="198"/>
                    <a:pt x="408" y="224"/>
                    <a:pt x="412" y="252"/>
                  </a:cubicBezTo>
                  <a:cubicBezTo>
                    <a:pt x="415" y="280"/>
                    <a:pt x="416" y="308"/>
                    <a:pt x="414" y="335"/>
                  </a:cubicBezTo>
                  <a:cubicBezTo>
                    <a:pt x="412" y="363"/>
                    <a:pt x="408" y="388"/>
                    <a:pt x="400" y="410"/>
                  </a:cubicBezTo>
                  <a:cubicBezTo>
                    <a:pt x="393" y="432"/>
                    <a:pt x="384" y="449"/>
                    <a:pt x="373" y="462"/>
                  </a:cubicBezTo>
                  <a:cubicBezTo>
                    <a:pt x="364" y="473"/>
                    <a:pt x="353" y="479"/>
                    <a:pt x="342" y="481"/>
                  </a:cubicBezTo>
                  <a:cubicBezTo>
                    <a:pt x="340" y="482"/>
                    <a:pt x="337" y="482"/>
                    <a:pt x="335" y="482"/>
                  </a:cubicBezTo>
                  <a:cubicBezTo>
                    <a:pt x="326" y="482"/>
                    <a:pt x="317" y="479"/>
                    <a:pt x="308" y="474"/>
                  </a:cubicBezTo>
                  <a:cubicBezTo>
                    <a:pt x="296" y="466"/>
                    <a:pt x="284" y="453"/>
                    <a:pt x="273" y="436"/>
                  </a:cubicBezTo>
                  <a:cubicBezTo>
                    <a:pt x="271" y="433"/>
                    <a:pt x="271" y="433"/>
                    <a:pt x="271" y="433"/>
                  </a:cubicBezTo>
                  <a:cubicBezTo>
                    <a:pt x="268" y="428"/>
                    <a:pt x="268" y="428"/>
                    <a:pt x="268" y="428"/>
                  </a:cubicBezTo>
                  <a:cubicBezTo>
                    <a:pt x="268" y="427"/>
                    <a:pt x="267" y="426"/>
                    <a:pt x="267" y="425"/>
                  </a:cubicBezTo>
                  <a:cubicBezTo>
                    <a:pt x="266" y="423"/>
                    <a:pt x="265" y="422"/>
                    <a:pt x="264" y="420"/>
                  </a:cubicBezTo>
                  <a:cubicBezTo>
                    <a:pt x="263" y="418"/>
                    <a:pt x="263" y="417"/>
                    <a:pt x="262" y="416"/>
                  </a:cubicBezTo>
                  <a:cubicBezTo>
                    <a:pt x="262" y="416"/>
                    <a:pt x="260" y="411"/>
                    <a:pt x="259" y="410"/>
                  </a:cubicBezTo>
                  <a:cubicBezTo>
                    <a:pt x="258" y="408"/>
                    <a:pt x="257" y="406"/>
                    <a:pt x="257" y="404"/>
                  </a:cubicBezTo>
                  <a:cubicBezTo>
                    <a:pt x="248" y="384"/>
                    <a:pt x="248" y="384"/>
                    <a:pt x="248" y="384"/>
                  </a:cubicBezTo>
                  <a:cubicBezTo>
                    <a:pt x="172" y="630"/>
                    <a:pt x="172" y="630"/>
                    <a:pt x="172" y="630"/>
                  </a:cubicBezTo>
                  <a:lnTo>
                    <a:pt x="0" y="3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66"/>
            <p:cNvSpPr>
              <a:spLocks/>
            </p:cNvSpPr>
            <p:nvPr userDrawn="1"/>
          </p:nvSpPr>
          <p:spPr bwMode="auto">
            <a:xfrm>
              <a:off x="1506791" y="2378535"/>
              <a:ext cx="3722433" cy="1758127"/>
            </a:xfrm>
            <a:custGeom>
              <a:avLst/>
              <a:gdLst>
                <a:gd name="T0" fmla="*/ 455 w 1404"/>
                <a:gd name="T1" fmla="*/ 0 h 663"/>
                <a:gd name="T2" fmla="*/ 0 w 1404"/>
                <a:gd name="T3" fmla="*/ 8 h 663"/>
                <a:gd name="T4" fmla="*/ 479 w 1404"/>
                <a:gd name="T5" fmla="*/ 663 h 663"/>
                <a:gd name="T6" fmla="*/ 1404 w 1404"/>
                <a:gd name="T7" fmla="*/ 587 h 663"/>
                <a:gd name="T8" fmla="*/ 1120 w 1404"/>
                <a:gd name="T9" fmla="*/ 269 h 663"/>
                <a:gd name="T10" fmla="*/ 876 w 1404"/>
                <a:gd name="T11" fmla="*/ 280 h 663"/>
                <a:gd name="T12" fmla="*/ 877 w 1404"/>
                <a:gd name="T13" fmla="*/ 282 h 663"/>
                <a:gd name="T14" fmla="*/ 879 w 1404"/>
                <a:gd name="T15" fmla="*/ 284 h 663"/>
                <a:gd name="T16" fmla="*/ 881 w 1404"/>
                <a:gd name="T17" fmla="*/ 286 h 663"/>
                <a:gd name="T18" fmla="*/ 883 w 1404"/>
                <a:gd name="T19" fmla="*/ 289 h 663"/>
                <a:gd name="T20" fmla="*/ 913 w 1404"/>
                <a:gd name="T21" fmla="*/ 344 h 663"/>
                <a:gd name="T22" fmla="*/ 909 w 1404"/>
                <a:gd name="T23" fmla="*/ 391 h 663"/>
                <a:gd name="T24" fmla="*/ 871 w 1404"/>
                <a:gd name="T25" fmla="*/ 426 h 663"/>
                <a:gd name="T26" fmla="*/ 801 w 1404"/>
                <a:gd name="T27" fmla="*/ 443 h 663"/>
                <a:gd name="T28" fmla="*/ 710 w 1404"/>
                <a:gd name="T29" fmla="*/ 436 h 663"/>
                <a:gd name="T30" fmla="*/ 618 w 1404"/>
                <a:gd name="T31" fmla="*/ 408 h 663"/>
                <a:gd name="T32" fmla="*/ 536 w 1404"/>
                <a:gd name="T33" fmla="*/ 364 h 663"/>
                <a:gd name="T34" fmla="*/ 475 w 1404"/>
                <a:gd name="T35" fmla="*/ 308 h 663"/>
                <a:gd name="T36" fmla="*/ 448 w 1404"/>
                <a:gd name="T37" fmla="*/ 251 h 663"/>
                <a:gd name="T38" fmla="*/ 458 w 1404"/>
                <a:gd name="T39" fmla="*/ 205 h 663"/>
                <a:gd name="T40" fmla="*/ 500 w 1404"/>
                <a:gd name="T41" fmla="*/ 173 h 663"/>
                <a:gd name="T42" fmla="*/ 571 w 1404"/>
                <a:gd name="T43" fmla="*/ 160 h 663"/>
                <a:gd name="T44" fmla="*/ 574 w 1404"/>
                <a:gd name="T45" fmla="*/ 160 h 663"/>
                <a:gd name="T46" fmla="*/ 578 w 1404"/>
                <a:gd name="T47" fmla="*/ 160 h 663"/>
                <a:gd name="T48" fmla="*/ 582 w 1404"/>
                <a:gd name="T49" fmla="*/ 160 h 663"/>
                <a:gd name="T50" fmla="*/ 585 w 1404"/>
                <a:gd name="T51" fmla="*/ 160 h 663"/>
                <a:gd name="T52" fmla="*/ 455 w 1404"/>
                <a:gd name="T53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04" h="663">
                  <a:moveTo>
                    <a:pt x="455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79" y="663"/>
                    <a:pt x="479" y="663"/>
                    <a:pt x="479" y="663"/>
                  </a:cubicBezTo>
                  <a:cubicBezTo>
                    <a:pt x="1404" y="587"/>
                    <a:pt x="1404" y="587"/>
                    <a:pt x="1404" y="587"/>
                  </a:cubicBezTo>
                  <a:cubicBezTo>
                    <a:pt x="1120" y="269"/>
                    <a:pt x="1120" y="269"/>
                    <a:pt x="1120" y="269"/>
                  </a:cubicBezTo>
                  <a:cubicBezTo>
                    <a:pt x="876" y="280"/>
                    <a:pt x="876" y="280"/>
                    <a:pt x="876" y="280"/>
                  </a:cubicBezTo>
                  <a:cubicBezTo>
                    <a:pt x="876" y="281"/>
                    <a:pt x="877" y="282"/>
                    <a:pt x="877" y="282"/>
                  </a:cubicBezTo>
                  <a:cubicBezTo>
                    <a:pt x="878" y="283"/>
                    <a:pt x="879" y="284"/>
                    <a:pt x="879" y="284"/>
                  </a:cubicBezTo>
                  <a:cubicBezTo>
                    <a:pt x="880" y="285"/>
                    <a:pt x="881" y="286"/>
                    <a:pt x="881" y="286"/>
                  </a:cubicBezTo>
                  <a:cubicBezTo>
                    <a:pt x="882" y="287"/>
                    <a:pt x="882" y="288"/>
                    <a:pt x="883" y="289"/>
                  </a:cubicBezTo>
                  <a:cubicBezTo>
                    <a:pt x="899" y="308"/>
                    <a:pt x="909" y="326"/>
                    <a:pt x="913" y="344"/>
                  </a:cubicBezTo>
                  <a:cubicBezTo>
                    <a:pt x="918" y="361"/>
                    <a:pt x="916" y="377"/>
                    <a:pt x="909" y="391"/>
                  </a:cubicBezTo>
                  <a:cubicBezTo>
                    <a:pt x="902" y="405"/>
                    <a:pt x="889" y="417"/>
                    <a:pt x="871" y="426"/>
                  </a:cubicBezTo>
                  <a:cubicBezTo>
                    <a:pt x="853" y="435"/>
                    <a:pt x="829" y="441"/>
                    <a:pt x="801" y="443"/>
                  </a:cubicBezTo>
                  <a:cubicBezTo>
                    <a:pt x="772" y="445"/>
                    <a:pt x="741" y="442"/>
                    <a:pt x="710" y="436"/>
                  </a:cubicBezTo>
                  <a:cubicBezTo>
                    <a:pt x="679" y="430"/>
                    <a:pt x="648" y="420"/>
                    <a:pt x="618" y="408"/>
                  </a:cubicBezTo>
                  <a:cubicBezTo>
                    <a:pt x="588" y="396"/>
                    <a:pt x="560" y="381"/>
                    <a:pt x="536" y="364"/>
                  </a:cubicBezTo>
                  <a:cubicBezTo>
                    <a:pt x="511" y="347"/>
                    <a:pt x="490" y="328"/>
                    <a:pt x="475" y="308"/>
                  </a:cubicBezTo>
                  <a:cubicBezTo>
                    <a:pt x="459" y="288"/>
                    <a:pt x="451" y="269"/>
                    <a:pt x="448" y="251"/>
                  </a:cubicBezTo>
                  <a:cubicBezTo>
                    <a:pt x="446" y="234"/>
                    <a:pt x="449" y="219"/>
                    <a:pt x="458" y="205"/>
                  </a:cubicBezTo>
                  <a:cubicBezTo>
                    <a:pt x="467" y="192"/>
                    <a:pt x="481" y="181"/>
                    <a:pt x="500" y="173"/>
                  </a:cubicBezTo>
                  <a:cubicBezTo>
                    <a:pt x="519" y="166"/>
                    <a:pt x="543" y="161"/>
                    <a:pt x="571" y="160"/>
                  </a:cubicBezTo>
                  <a:cubicBezTo>
                    <a:pt x="572" y="160"/>
                    <a:pt x="573" y="160"/>
                    <a:pt x="574" y="160"/>
                  </a:cubicBezTo>
                  <a:cubicBezTo>
                    <a:pt x="576" y="160"/>
                    <a:pt x="577" y="160"/>
                    <a:pt x="578" y="160"/>
                  </a:cubicBezTo>
                  <a:cubicBezTo>
                    <a:pt x="579" y="160"/>
                    <a:pt x="580" y="160"/>
                    <a:pt x="582" y="160"/>
                  </a:cubicBezTo>
                  <a:cubicBezTo>
                    <a:pt x="583" y="160"/>
                    <a:pt x="584" y="160"/>
                    <a:pt x="585" y="160"/>
                  </a:cubicBezTo>
                  <a:cubicBezTo>
                    <a:pt x="455" y="0"/>
                    <a:pt x="455" y="0"/>
                    <a:pt x="455" y="0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accent4"/>
                </a:gs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67"/>
            <p:cNvSpPr>
              <a:spLocks/>
            </p:cNvSpPr>
            <p:nvPr userDrawn="1"/>
          </p:nvSpPr>
          <p:spPr bwMode="auto">
            <a:xfrm>
              <a:off x="2835561" y="2158055"/>
              <a:ext cx="1672966" cy="1150795"/>
            </a:xfrm>
            <a:custGeom>
              <a:avLst/>
              <a:gdLst>
                <a:gd name="T0" fmla="*/ 399 w 631"/>
                <a:gd name="T1" fmla="*/ 0 h 434"/>
                <a:gd name="T2" fmla="*/ 4 w 631"/>
                <a:gd name="T3" fmla="*/ 7 h 434"/>
                <a:gd name="T4" fmla="*/ 137 w 631"/>
                <a:gd name="T5" fmla="*/ 168 h 434"/>
                <a:gd name="T6" fmla="*/ 150 w 631"/>
                <a:gd name="T7" fmla="*/ 184 h 434"/>
                <a:gd name="T8" fmla="*/ 143 w 631"/>
                <a:gd name="T9" fmla="*/ 184 h 434"/>
                <a:gd name="T10" fmla="*/ 137 w 631"/>
                <a:gd name="T11" fmla="*/ 183 h 434"/>
                <a:gd name="T12" fmla="*/ 131 w 631"/>
                <a:gd name="T13" fmla="*/ 183 h 434"/>
                <a:gd name="T14" fmla="*/ 124 w 631"/>
                <a:gd name="T15" fmla="*/ 183 h 434"/>
                <a:gd name="T16" fmla="*/ 121 w 631"/>
                <a:gd name="T17" fmla="*/ 183 h 434"/>
                <a:gd name="T18" fmla="*/ 117 w 631"/>
                <a:gd name="T19" fmla="*/ 183 h 434"/>
                <a:gd name="T20" fmla="*/ 113 w 631"/>
                <a:gd name="T21" fmla="*/ 183 h 434"/>
                <a:gd name="T22" fmla="*/ 110 w 631"/>
                <a:gd name="T23" fmla="*/ 183 h 434"/>
                <a:gd name="T24" fmla="*/ 48 w 631"/>
                <a:gd name="T25" fmla="*/ 195 h 434"/>
                <a:gd name="T26" fmla="*/ 11 w 631"/>
                <a:gd name="T27" fmla="*/ 223 h 434"/>
                <a:gd name="T28" fmla="*/ 2 w 631"/>
                <a:gd name="T29" fmla="*/ 264 h 434"/>
                <a:gd name="T30" fmla="*/ 26 w 631"/>
                <a:gd name="T31" fmla="*/ 314 h 434"/>
                <a:gd name="T32" fmla="*/ 79 w 631"/>
                <a:gd name="T33" fmla="*/ 363 h 434"/>
                <a:gd name="T34" fmla="*/ 152 w 631"/>
                <a:gd name="T35" fmla="*/ 402 h 434"/>
                <a:gd name="T36" fmla="*/ 233 w 631"/>
                <a:gd name="T37" fmla="*/ 426 h 434"/>
                <a:gd name="T38" fmla="*/ 313 w 631"/>
                <a:gd name="T39" fmla="*/ 432 h 434"/>
                <a:gd name="T40" fmla="*/ 375 w 631"/>
                <a:gd name="T41" fmla="*/ 418 h 434"/>
                <a:gd name="T42" fmla="*/ 408 w 631"/>
                <a:gd name="T43" fmla="*/ 387 h 434"/>
                <a:gd name="T44" fmla="*/ 413 w 631"/>
                <a:gd name="T45" fmla="*/ 345 h 434"/>
                <a:gd name="T46" fmla="*/ 386 w 631"/>
                <a:gd name="T47" fmla="*/ 297 h 434"/>
                <a:gd name="T48" fmla="*/ 384 w 631"/>
                <a:gd name="T49" fmla="*/ 295 h 434"/>
                <a:gd name="T50" fmla="*/ 382 w 631"/>
                <a:gd name="T51" fmla="*/ 293 h 434"/>
                <a:gd name="T52" fmla="*/ 380 w 631"/>
                <a:gd name="T53" fmla="*/ 291 h 434"/>
                <a:gd name="T54" fmla="*/ 379 w 631"/>
                <a:gd name="T55" fmla="*/ 289 h 434"/>
                <a:gd name="T56" fmla="*/ 375 w 631"/>
                <a:gd name="T57" fmla="*/ 284 h 434"/>
                <a:gd name="T58" fmla="*/ 370 w 631"/>
                <a:gd name="T59" fmla="*/ 280 h 434"/>
                <a:gd name="T60" fmla="*/ 366 w 631"/>
                <a:gd name="T61" fmla="*/ 276 h 434"/>
                <a:gd name="T62" fmla="*/ 362 w 631"/>
                <a:gd name="T63" fmla="*/ 272 h 434"/>
                <a:gd name="T64" fmla="*/ 385 w 631"/>
                <a:gd name="T65" fmla="*/ 271 h 434"/>
                <a:gd name="T66" fmla="*/ 631 w 631"/>
                <a:gd name="T67" fmla="*/ 260 h 434"/>
                <a:gd name="T68" fmla="*/ 399 w 631"/>
                <a:gd name="T69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1" h="434">
                  <a:moveTo>
                    <a:pt x="399" y="0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137" y="168"/>
                    <a:pt x="137" y="168"/>
                    <a:pt x="137" y="168"/>
                  </a:cubicBezTo>
                  <a:cubicBezTo>
                    <a:pt x="150" y="184"/>
                    <a:pt x="150" y="184"/>
                    <a:pt x="150" y="184"/>
                  </a:cubicBezTo>
                  <a:cubicBezTo>
                    <a:pt x="148" y="184"/>
                    <a:pt x="145" y="184"/>
                    <a:pt x="143" y="184"/>
                  </a:cubicBezTo>
                  <a:cubicBezTo>
                    <a:pt x="141" y="184"/>
                    <a:pt x="139" y="184"/>
                    <a:pt x="137" y="183"/>
                  </a:cubicBezTo>
                  <a:cubicBezTo>
                    <a:pt x="135" y="183"/>
                    <a:pt x="133" y="183"/>
                    <a:pt x="131" y="183"/>
                  </a:cubicBezTo>
                  <a:cubicBezTo>
                    <a:pt x="128" y="183"/>
                    <a:pt x="126" y="183"/>
                    <a:pt x="124" y="183"/>
                  </a:cubicBezTo>
                  <a:cubicBezTo>
                    <a:pt x="123" y="183"/>
                    <a:pt x="122" y="183"/>
                    <a:pt x="121" y="183"/>
                  </a:cubicBezTo>
                  <a:cubicBezTo>
                    <a:pt x="119" y="183"/>
                    <a:pt x="118" y="183"/>
                    <a:pt x="117" y="183"/>
                  </a:cubicBezTo>
                  <a:cubicBezTo>
                    <a:pt x="116" y="183"/>
                    <a:pt x="115" y="183"/>
                    <a:pt x="113" y="183"/>
                  </a:cubicBezTo>
                  <a:cubicBezTo>
                    <a:pt x="112" y="183"/>
                    <a:pt x="111" y="183"/>
                    <a:pt x="110" y="183"/>
                  </a:cubicBezTo>
                  <a:cubicBezTo>
                    <a:pt x="85" y="184"/>
                    <a:pt x="64" y="188"/>
                    <a:pt x="48" y="195"/>
                  </a:cubicBezTo>
                  <a:cubicBezTo>
                    <a:pt x="31" y="202"/>
                    <a:pt x="18" y="211"/>
                    <a:pt x="11" y="223"/>
                  </a:cubicBezTo>
                  <a:cubicBezTo>
                    <a:pt x="3" y="235"/>
                    <a:pt x="0" y="249"/>
                    <a:pt x="2" y="264"/>
                  </a:cubicBezTo>
                  <a:cubicBezTo>
                    <a:pt x="4" y="279"/>
                    <a:pt x="12" y="296"/>
                    <a:pt x="26" y="314"/>
                  </a:cubicBezTo>
                  <a:cubicBezTo>
                    <a:pt x="39" y="331"/>
                    <a:pt x="58" y="348"/>
                    <a:pt x="79" y="363"/>
                  </a:cubicBezTo>
                  <a:cubicBezTo>
                    <a:pt x="101" y="378"/>
                    <a:pt x="126" y="391"/>
                    <a:pt x="152" y="402"/>
                  </a:cubicBezTo>
                  <a:cubicBezTo>
                    <a:pt x="178" y="413"/>
                    <a:pt x="206" y="421"/>
                    <a:pt x="233" y="426"/>
                  </a:cubicBezTo>
                  <a:cubicBezTo>
                    <a:pt x="260" y="432"/>
                    <a:pt x="287" y="434"/>
                    <a:pt x="313" y="432"/>
                  </a:cubicBezTo>
                  <a:cubicBezTo>
                    <a:pt x="338" y="431"/>
                    <a:pt x="358" y="426"/>
                    <a:pt x="375" y="418"/>
                  </a:cubicBezTo>
                  <a:cubicBezTo>
                    <a:pt x="391" y="410"/>
                    <a:pt x="402" y="400"/>
                    <a:pt x="408" y="387"/>
                  </a:cubicBezTo>
                  <a:cubicBezTo>
                    <a:pt x="415" y="375"/>
                    <a:pt x="416" y="361"/>
                    <a:pt x="413" y="345"/>
                  </a:cubicBezTo>
                  <a:cubicBezTo>
                    <a:pt x="409" y="330"/>
                    <a:pt x="400" y="314"/>
                    <a:pt x="386" y="297"/>
                  </a:cubicBezTo>
                  <a:cubicBezTo>
                    <a:pt x="385" y="296"/>
                    <a:pt x="385" y="295"/>
                    <a:pt x="384" y="295"/>
                  </a:cubicBezTo>
                  <a:cubicBezTo>
                    <a:pt x="383" y="294"/>
                    <a:pt x="383" y="293"/>
                    <a:pt x="382" y="293"/>
                  </a:cubicBezTo>
                  <a:cubicBezTo>
                    <a:pt x="382" y="292"/>
                    <a:pt x="381" y="291"/>
                    <a:pt x="380" y="291"/>
                  </a:cubicBezTo>
                  <a:cubicBezTo>
                    <a:pt x="380" y="290"/>
                    <a:pt x="379" y="289"/>
                    <a:pt x="379" y="289"/>
                  </a:cubicBezTo>
                  <a:cubicBezTo>
                    <a:pt x="377" y="287"/>
                    <a:pt x="376" y="286"/>
                    <a:pt x="375" y="284"/>
                  </a:cubicBezTo>
                  <a:cubicBezTo>
                    <a:pt x="373" y="283"/>
                    <a:pt x="372" y="282"/>
                    <a:pt x="370" y="280"/>
                  </a:cubicBezTo>
                  <a:cubicBezTo>
                    <a:pt x="369" y="279"/>
                    <a:pt x="368" y="278"/>
                    <a:pt x="366" y="276"/>
                  </a:cubicBezTo>
                  <a:cubicBezTo>
                    <a:pt x="365" y="275"/>
                    <a:pt x="363" y="274"/>
                    <a:pt x="362" y="272"/>
                  </a:cubicBezTo>
                  <a:cubicBezTo>
                    <a:pt x="385" y="271"/>
                    <a:pt x="385" y="271"/>
                    <a:pt x="385" y="271"/>
                  </a:cubicBezTo>
                  <a:cubicBezTo>
                    <a:pt x="631" y="260"/>
                    <a:pt x="631" y="260"/>
                    <a:pt x="631" y="260"/>
                  </a:cubicBezTo>
                  <a:cubicBezTo>
                    <a:pt x="399" y="0"/>
                    <a:pt x="399" y="0"/>
                    <a:pt x="399" y="0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accent2">
                    <a:lumMod val="40000"/>
                    <a:lumOff val="60000"/>
                  </a:schemeClr>
                </a:gs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68"/>
            <p:cNvSpPr>
              <a:spLocks/>
            </p:cNvSpPr>
            <p:nvPr userDrawn="1"/>
          </p:nvSpPr>
          <p:spPr bwMode="auto">
            <a:xfrm>
              <a:off x="2855731" y="2179346"/>
              <a:ext cx="1606854" cy="1105973"/>
            </a:xfrm>
            <a:custGeom>
              <a:avLst/>
              <a:gdLst>
                <a:gd name="T0" fmla="*/ 289 w 606"/>
                <a:gd name="T1" fmla="*/ 417 h 417"/>
                <a:gd name="T2" fmla="*/ 227 w 606"/>
                <a:gd name="T3" fmla="*/ 410 h 417"/>
                <a:gd name="T4" fmla="*/ 147 w 606"/>
                <a:gd name="T5" fmla="*/ 386 h 417"/>
                <a:gd name="T6" fmla="*/ 76 w 606"/>
                <a:gd name="T7" fmla="*/ 348 h 417"/>
                <a:gd name="T8" fmla="*/ 24 w 606"/>
                <a:gd name="T9" fmla="*/ 301 h 417"/>
                <a:gd name="T10" fmla="*/ 2 w 606"/>
                <a:gd name="T11" fmla="*/ 255 h 417"/>
                <a:gd name="T12" fmla="*/ 9 w 606"/>
                <a:gd name="T13" fmla="*/ 220 h 417"/>
                <a:gd name="T14" fmla="*/ 43 w 606"/>
                <a:gd name="T15" fmla="*/ 194 h 417"/>
                <a:gd name="T16" fmla="*/ 102 w 606"/>
                <a:gd name="T17" fmla="*/ 183 h 417"/>
                <a:gd name="T18" fmla="*/ 111 w 606"/>
                <a:gd name="T19" fmla="*/ 183 h 417"/>
                <a:gd name="T20" fmla="*/ 116 w 606"/>
                <a:gd name="T21" fmla="*/ 183 h 417"/>
                <a:gd name="T22" fmla="*/ 122 w 606"/>
                <a:gd name="T23" fmla="*/ 183 h 417"/>
                <a:gd name="T24" fmla="*/ 128 w 606"/>
                <a:gd name="T25" fmla="*/ 184 h 417"/>
                <a:gd name="T26" fmla="*/ 134 w 606"/>
                <a:gd name="T27" fmla="*/ 184 h 417"/>
                <a:gd name="T28" fmla="*/ 141 w 606"/>
                <a:gd name="T29" fmla="*/ 185 h 417"/>
                <a:gd name="T30" fmla="*/ 161 w 606"/>
                <a:gd name="T31" fmla="*/ 187 h 417"/>
                <a:gd name="T32" fmla="*/ 135 w 606"/>
                <a:gd name="T33" fmla="*/ 155 h 417"/>
                <a:gd name="T34" fmla="*/ 13 w 606"/>
                <a:gd name="T35" fmla="*/ 7 h 417"/>
                <a:gd name="T36" fmla="*/ 387 w 606"/>
                <a:gd name="T37" fmla="*/ 0 h 417"/>
                <a:gd name="T38" fmla="*/ 606 w 606"/>
                <a:gd name="T39" fmla="*/ 245 h 417"/>
                <a:gd name="T40" fmla="*/ 333 w 606"/>
                <a:gd name="T41" fmla="*/ 257 h 417"/>
                <a:gd name="T42" fmla="*/ 348 w 606"/>
                <a:gd name="T43" fmla="*/ 271 h 417"/>
                <a:gd name="T44" fmla="*/ 353 w 606"/>
                <a:gd name="T45" fmla="*/ 274 h 417"/>
                <a:gd name="T46" fmla="*/ 357 w 606"/>
                <a:gd name="T47" fmla="*/ 278 h 417"/>
                <a:gd name="T48" fmla="*/ 361 w 606"/>
                <a:gd name="T49" fmla="*/ 282 h 417"/>
                <a:gd name="T50" fmla="*/ 365 w 606"/>
                <a:gd name="T51" fmla="*/ 287 h 417"/>
                <a:gd name="T52" fmla="*/ 370 w 606"/>
                <a:gd name="T53" fmla="*/ 292 h 417"/>
                <a:gd name="T54" fmla="*/ 372 w 606"/>
                <a:gd name="T55" fmla="*/ 294 h 417"/>
                <a:gd name="T56" fmla="*/ 397 w 606"/>
                <a:gd name="T57" fmla="*/ 339 h 417"/>
                <a:gd name="T58" fmla="*/ 393 w 606"/>
                <a:gd name="T59" fmla="*/ 376 h 417"/>
                <a:gd name="T60" fmla="*/ 363 w 606"/>
                <a:gd name="T61" fmla="*/ 403 h 417"/>
                <a:gd name="T62" fmla="*/ 304 w 606"/>
                <a:gd name="T63" fmla="*/ 416 h 417"/>
                <a:gd name="T64" fmla="*/ 289 w 606"/>
                <a:gd name="T65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417">
                  <a:moveTo>
                    <a:pt x="289" y="417"/>
                  </a:moveTo>
                  <a:cubicBezTo>
                    <a:pt x="269" y="417"/>
                    <a:pt x="248" y="415"/>
                    <a:pt x="227" y="410"/>
                  </a:cubicBezTo>
                  <a:cubicBezTo>
                    <a:pt x="200" y="405"/>
                    <a:pt x="173" y="397"/>
                    <a:pt x="147" y="386"/>
                  </a:cubicBezTo>
                  <a:cubicBezTo>
                    <a:pt x="121" y="375"/>
                    <a:pt x="97" y="363"/>
                    <a:pt x="76" y="348"/>
                  </a:cubicBezTo>
                  <a:cubicBezTo>
                    <a:pt x="54" y="333"/>
                    <a:pt x="37" y="317"/>
                    <a:pt x="24" y="301"/>
                  </a:cubicBezTo>
                  <a:cubicBezTo>
                    <a:pt x="12" y="285"/>
                    <a:pt x="4" y="269"/>
                    <a:pt x="2" y="255"/>
                  </a:cubicBezTo>
                  <a:cubicBezTo>
                    <a:pt x="0" y="242"/>
                    <a:pt x="3" y="230"/>
                    <a:pt x="9" y="220"/>
                  </a:cubicBezTo>
                  <a:cubicBezTo>
                    <a:pt x="16" y="209"/>
                    <a:pt x="28" y="201"/>
                    <a:pt x="43" y="194"/>
                  </a:cubicBezTo>
                  <a:cubicBezTo>
                    <a:pt x="59" y="188"/>
                    <a:pt x="79" y="184"/>
                    <a:pt x="102" y="183"/>
                  </a:cubicBezTo>
                  <a:cubicBezTo>
                    <a:pt x="111" y="183"/>
                    <a:pt x="111" y="183"/>
                    <a:pt x="111" y="183"/>
                  </a:cubicBezTo>
                  <a:cubicBezTo>
                    <a:pt x="111" y="183"/>
                    <a:pt x="115" y="183"/>
                    <a:pt x="116" y="183"/>
                  </a:cubicBezTo>
                  <a:cubicBezTo>
                    <a:pt x="118" y="183"/>
                    <a:pt x="120" y="183"/>
                    <a:pt x="122" y="183"/>
                  </a:cubicBezTo>
                  <a:cubicBezTo>
                    <a:pt x="124" y="183"/>
                    <a:pt x="126" y="183"/>
                    <a:pt x="128" y="184"/>
                  </a:cubicBezTo>
                  <a:cubicBezTo>
                    <a:pt x="134" y="184"/>
                    <a:pt x="134" y="184"/>
                    <a:pt x="134" y="184"/>
                  </a:cubicBezTo>
                  <a:cubicBezTo>
                    <a:pt x="137" y="184"/>
                    <a:pt x="139" y="184"/>
                    <a:pt x="141" y="185"/>
                  </a:cubicBezTo>
                  <a:cubicBezTo>
                    <a:pt x="161" y="187"/>
                    <a:pt x="161" y="187"/>
                    <a:pt x="161" y="187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606" y="245"/>
                    <a:pt x="606" y="245"/>
                    <a:pt x="606" y="245"/>
                  </a:cubicBezTo>
                  <a:cubicBezTo>
                    <a:pt x="333" y="257"/>
                    <a:pt x="333" y="257"/>
                    <a:pt x="333" y="257"/>
                  </a:cubicBezTo>
                  <a:cubicBezTo>
                    <a:pt x="348" y="271"/>
                    <a:pt x="348" y="271"/>
                    <a:pt x="348" y="271"/>
                  </a:cubicBezTo>
                  <a:cubicBezTo>
                    <a:pt x="350" y="272"/>
                    <a:pt x="351" y="273"/>
                    <a:pt x="353" y="274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61" y="282"/>
                    <a:pt x="361" y="282"/>
                    <a:pt x="361" y="282"/>
                  </a:cubicBezTo>
                  <a:cubicBezTo>
                    <a:pt x="362" y="283"/>
                    <a:pt x="365" y="287"/>
                    <a:pt x="365" y="287"/>
                  </a:cubicBezTo>
                  <a:cubicBezTo>
                    <a:pt x="370" y="292"/>
                    <a:pt x="370" y="292"/>
                    <a:pt x="370" y="292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85" y="309"/>
                    <a:pt x="393" y="325"/>
                    <a:pt x="397" y="339"/>
                  </a:cubicBezTo>
                  <a:cubicBezTo>
                    <a:pt x="400" y="353"/>
                    <a:pt x="399" y="365"/>
                    <a:pt x="393" y="376"/>
                  </a:cubicBezTo>
                  <a:cubicBezTo>
                    <a:pt x="387" y="387"/>
                    <a:pt x="377" y="396"/>
                    <a:pt x="363" y="403"/>
                  </a:cubicBezTo>
                  <a:cubicBezTo>
                    <a:pt x="347" y="410"/>
                    <a:pt x="328" y="415"/>
                    <a:pt x="304" y="416"/>
                  </a:cubicBezTo>
                  <a:cubicBezTo>
                    <a:pt x="299" y="417"/>
                    <a:pt x="294" y="417"/>
                    <a:pt x="289" y="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69"/>
            <p:cNvSpPr>
              <a:spLocks/>
            </p:cNvSpPr>
            <p:nvPr userDrawn="1"/>
          </p:nvSpPr>
          <p:spPr bwMode="auto">
            <a:xfrm>
              <a:off x="1989744" y="3946980"/>
              <a:ext cx="3239481" cy="2458464"/>
            </a:xfrm>
            <a:custGeom>
              <a:avLst/>
              <a:gdLst>
                <a:gd name="T0" fmla="*/ 1222 w 1222"/>
                <a:gd name="T1" fmla="*/ 0 h 927"/>
                <a:gd name="T2" fmla="*/ 1037 w 1222"/>
                <a:gd name="T3" fmla="*/ 412 h 927"/>
                <a:gd name="T4" fmla="*/ 804 w 1222"/>
                <a:gd name="T5" fmla="*/ 441 h 927"/>
                <a:gd name="T6" fmla="*/ 806 w 1222"/>
                <a:gd name="T7" fmla="*/ 437 h 927"/>
                <a:gd name="T8" fmla="*/ 808 w 1222"/>
                <a:gd name="T9" fmla="*/ 434 h 927"/>
                <a:gd name="T10" fmla="*/ 809 w 1222"/>
                <a:gd name="T11" fmla="*/ 431 h 927"/>
                <a:gd name="T12" fmla="*/ 810 w 1222"/>
                <a:gd name="T13" fmla="*/ 428 h 927"/>
                <a:gd name="T14" fmla="*/ 825 w 1222"/>
                <a:gd name="T15" fmla="*/ 358 h 927"/>
                <a:gd name="T16" fmla="*/ 808 w 1222"/>
                <a:gd name="T17" fmla="*/ 303 h 927"/>
                <a:gd name="T18" fmla="*/ 761 w 1222"/>
                <a:gd name="T19" fmla="*/ 269 h 927"/>
                <a:gd name="T20" fmla="*/ 687 w 1222"/>
                <a:gd name="T21" fmla="*/ 262 h 927"/>
                <a:gd name="T22" fmla="*/ 601 w 1222"/>
                <a:gd name="T23" fmla="*/ 286 h 927"/>
                <a:gd name="T24" fmla="*/ 518 w 1222"/>
                <a:gd name="T25" fmla="*/ 335 h 927"/>
                <a:gd name="T26" fmla="*/ 449 w 1222"/>
                <a:gd name="T27" fmla="*/ 401 h 927"/>
                <a:gd name="T28" fmla="*/ 404 w 1222"/>
                <a:gd name="T29" fmla="*/ 477 h 927"/>
                <a:gd name="T30" fmla="*/ 393 w 1222"/>
                <a:gd name="T31" fmla="*/ 548 h 927"/>
                <a:gd name="T32" fmla="*/ 415 w 1222"/>
                <a:gd name="T33" fmla="*/ 601 h 927"/>
                <a:gd name="T34" fmla="*/ 465 w 1222"/>
                <a:gd name="T35" fmla="*/ 631 h 927"/>
                <a:gd name="T36" fmla="*/ 538 w 1222"/>
                <a:gd name="T37" fmla="*/ 634 h 927"/>
                <a:gd name="T38" fmla="*/ 541 w 1222"/>
                <a:gd name="T39" fmla="*/ 634 h 927"/>
                <a:gd name="T40" fmla="*/ 544 w 1222"/>
                <a:gd name="T41" fmla="*/ 633 h 927"/>
                <a:gd name="T42" fmla="*/ 547 w 1222"/>
                <a:gd name="T43" fmla="*/ 633 h 927"/>
                <a:gd name="T44" fmla="*/ 550 w 1222"/>
                <a:gd name="T45" fmla="*/ 632 h 927"/>
                <a:gd name="T46" fmla="*/ 461 w 1222"/>
                <a:gd name="T47" fmla="*/ 853 h 927"/>
                <a:gd name="T48" fmla="*/ 0 w 1222"/>
                <a:gd name="T49" fmla="*/ 927 h 927"/>
                <a:gd name="T50" fmla="*/ 297 w 1222"/>
                <a:gd name="T51" fmla="*/ 76 h 927"/>
                <a:gd name="T52" fmla="*/ 1222 w 1222"/>
                <a:gd name="T53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22" h="927">
                  <a:moveTo>
                    <a:pt x="1222" y="0"/>
                  </a:moveTo>
                  <a:cubicBezTo>
                    <a:pt x="1037" y="412"/>
                    <a:pt x="1037" y="412"/>
                    <a:pt x="1037" y="412"/>
                  </a:cubicBezTo>
                  <a:cubicBezTo>
                    <a:pt x="804" y="441"/>
                    <a:pt x="804" y="441"/>
                    <a:pt x="804" y="441"/>
                  </a:cubicBezTo>
                  <a:cubicBezTo>
                    <a:pt x="805" y="440"/>
                    <a:pt x="805" y="439"/>
                    <a:pt x="806" y="437"/>
                  </a:cubicBezTo>
                  <a:cubicBezTo>
                    <a:pt x="807" y="436"/>
                    <a:pt x="807" y="435"/>
                    <a:pt x="808" y="434"/>
                  </a:cubicBezTo>
                  <a:cubicBezTo>
                    <a:pt x="808" y="433"/>
                    <a:pt x="809" y="432"/>
                    <a:pt x="809" y="431"/>
                  </a:cubicBezTo>
                  <a:cubicBezTo>
                    <a:pt x="810" y="430"/>
                    <a:pt x="810" y="429"/>
                    <a:pt x="810" y="428"/>
                  </a:cubicBezTo>
                  <a:cubicBezTo>
                    <a:pt x="821" y="402"/>
                    <a:pt x="826" y="379"/>
                    <a:pt x="825" y="358"/>
                  </a:cubicBezTo>
                  <a:cubicBezTo>
                    <a:pt x="825" y="337"/>
                    <a:pt x="819" y="318"/>
                    <a:pt x="808" y="303"/>
                  </a:cubicBezTo>
                  <a:cubicBezTo>
                    <a:pt x="797" y="288"/>
                    <a:pt x="781" y="276"/>
                    <a:pt x="761" y="269"/>
                  </a:cubicBezTo>
                  <a:cubicBezTo>
                    <a:pt x="740" y="262"/>
                    <a:pt x="716" y="259"/>
                    <a:pt x="687" y="262"/>
                  </a:cubicBezTo>
                  <a:cubicBezTo>
                    <a:pt x="659" y="265"/>
                    <a:pt x="630" y="273"/>
                    <a:pt x="601" y="286"/>
                  </a:cubicBezTo>
                  <a:cubicBezTo>
                    <a:pt x="572" y="298"/>
                    <a:pt x="544" y="315"/>
                    <a:pt x="518" y="335"/>
                  </a:cubicBezTo>
                  <a:cubicBezTo>
                    <a:pt x="492" y="354"/>
                    <a:pt x="468" y="377"/>
                    <a:pt x="449" y="401"/>
                  </a:cubicBezTo>
                  <a:cubicBezTo>
                    <a:pt x="429" y="425"/>
                    <a:pt x="414" y="451"/>
                    <a:pt x="404" y="477"/>
                  </a:cubicBezTo>
                  <a:cubicBezTo>
                    <a:pt x="394" y="503"/>
                    <a:pt x="391" y="527"/>
                    <a:pt x="393" y="548"/>
                  </a:cubicBezTo>
                  <a:cubicBezTo>
                    <a:pt x="395" y="569"/>
                    <a:pt x="403" y="587"/>
                    <a:pt x="415" y="601"/>
                  </a:cubicBezTo>
                  <a:cubicBezTo>
                    <a:pt x="428" y="615"/>
                    <a:pt x="445" y="625"/>
                    <a:pt x="465" y="631"/>
                  </a:cubicBezTo>
                  <a:cubicBezTo>
                    <a:pt x="486" y="637"/>
                    <a:pt x="511" y="638"/>
                    <a:pt x="538" y="634"/>
                  </a:cubicBezTo>
                  <a:cubicBezTo>
                    <a:pt x="539" y="634"/>
                    <a:pt x="540" y="634"/>
                    <a:pt x="541" y="634"/>
                  </a:cubicBezTo>
                  <a:cubicBezTo>
                    <a:pt x="542" y="633"/>
                    <a:pt x="543" y="633"/>
                    <a:pt x="544" y="633"/>
                  </a:cubicBezTo>
                  <a:cubicBezTo>
                    <a:pt x="545" y="633"/>
                    <a:pt x="546" y="633"/>
                    <a:pt x="547" y="633"/>
                  </a:cubicBezTo>
                  <a:cubicBezTo>
                    <a:pt x="548" y="632"/>
                    <a:pt x="549" y="632"/>
                    <a:pt x="550" y="632"/>
                  </a:cubicBezTo>
                  <a:cubicBezTo>
                    <a:pt x="461" y="853"/>
                    <a:pt x="461" y="853"/>
                    <a:pt x="461" y="853"/>
                  </a:cubicBezTo>
                  <a:cubicBezTo>
                    <a:pt x="0" y="927"/>
                    <a:pt x="0" y="927"/>
                    <a:pt x="0" y="927"/>
                  </a:cubicBezTo>
                  <a:cubicBezTo>
                    <a:pt x="297" y="76"/>
                    <a:pt x="297" y="76"/>
                    <a:pt x="297" y="76"/>
                  </a:cubicBezTo>
                  <a:lnTo>
                    <a:pt x="1222" y="0"/>
                  </a:lnTo>
                  <a:close/>
                </a:path>
              </a:pathLst>
            </a:custGeom>
            <a:gradFill flip="none" rotWithShape="1">
              <a:gsLst>
                <a:gs pos="75000">
                  <a:schemeClr val="accent4"/>
                </a:gs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70"/>
            <p:cNvSpPr>
              <a:spLocks/>
            </p:cNvSpPr>
            <p:nvPr userDrawn="1"/>
          </p:nvSpPr>
          <p:spPr bwMode="auto">
            <a:xfrm>
              <a:off x="3257951" y="5026059"/>
              <a:ext cx="1620300" cy="1506005"/>
            </a:xfrm>
            <a:custGeom>
              <a:avLst/>
              <a:gdLst>
                <a:gd name="T0" fmla="*/ 261 w 611"/>
                <a:gd name="T1" fmla="*/ 3 h 568"/>
                <a:gd name="T2" fmla="*/ 185 w 611"/>
                <a:gd name="T3" fmla="*/ 24 h 568"/>
                <a:gd name="T4" fmla="*/ 112 w 611"/>
                <a:gd name="T5" fmla="*/ 67 h 568"/>
                <a:gd name="T6" fmla="*/ 51 w 611"/>
                <a:gd name="T7" fmla="*/ 125 h 568"/>
                <a:gd name="T8" fmla="*/ 12 w 611"/>
                <a:gd name="T9" fmla="*/ 192 h 568"/>
                <a:gd name="T10" fmla="*/ 2 w 611"/>
                <a:gd name="T11" fmla="*/ 255 h 568"/>
                <a:gd name="T12" fmla="*/ 21 w 611"/>
                <a:gd name="T13" fmla="*/ 301 h 568"/>
                <a:gd name="T14" fmla="*/ 65 w 611"/>
                <a:gd name="T15" fmla="*/ 328 h 568"/>
                <a:gd name="T16" fmla="*/ 130 w 611"/>
                <a:gd name="T17" fmla="*/ 331 h 568"/>
                <a:gd name="T18" fmla="*/ 133 w 611"/>
                <a:gd name="T19" fmla="*/ 331 h 568"/>
                <a:gd name="T20" fmla="*/ 136 w 611"/>
                <a:gd name="T21" fmla="*/ 330 h 568"/>
                <a:gd name="T22" fmla="*/ 139 w 611"/>
                <a:gd name="T23" fmla="*/ 330 h 568"/>
                <a:gd name="T24" fmla="*/ 142 w 611"/>
                <a:gd name="T25" fmla="*/ 329 h 568"/>
                <a:gd name="T26" fmla="*/ 148 w 611"/>
                <a:gd name="T27" fmla="*/ 328 h 568"/>
                <a:gd name="T28" fmla="*/ 154 w 611"/>
                <a:gd name="T29" fmla="*/ 326 h 568"/>
                <a:gd name="T30" fmla="*/ 160 w 611"/>
                <a:gd name="T31" fmla="*/ 325 h 568"/>
                <a:gd name="T32" fmla="*/ 166 w 611"/>
                <a:gd name="T33" fmla="*/ 323 h 568"/>
                <a:gd name="T34" fmla="*/ 158 w 611"/>
                <a:gd name="T35" fmla="*/ 344 h 568"/>
                <a:gd name="T36" fmla="*/ 67 w 611"/>
                <a:gd name="T37" fmla="*/ 568 h 568"/>
                <a:gd name="T38" fmla="*/ 452 w 611"/>
                <a:gd name="T39" fmla="*/ 506 h 568"/>
                <a:gd name="T40" fmla="*/ 611 w 611"/>
                <a:gd name="T41" fmla="*/ 151 h 568"/>
                <a:gd name="T42" fmla="*/ 375 w 611"/>
                <a:gd name="T43" fmla="*/ 180 h 568"/>
                <a:gd name="T44" fmla="*/ 352 w 611"/>
                <a:gd name="T45" fmla="*/ 183 h 568"/>
                <a:gd name="T46" fmla="*/ 355 w 611"/>
                <a:gd name="T47" fmla="*/ 178 h 568"/>
                <a:gd name="T48" fmla="*/ 359 w 611"/>
                <a:gd name="T49" fmla="*/ 173 h 568"/>
                <a:gd name="T50" fmla="*/ 362 w 611"/>
                <a:gd name="T51" fmla="*/ 167 h 568"/>
                <a:gd name="T52" fmla="*/ 364 w 611"/>
                <a:gd name="T53" fmla="*/ 162 h 568"/>
                <a:gd name="T54" fmla="*/ 366 w 611"/>
                <a:gd name="T55" fmla="*/ 158 h 568"/>
                <a:gd name="T56" fmla="*/ 368 w 611"/>
                <a:gd name="T57" fmla="*/ 155 h 568"/>
                <a:gd name="T58" fmla="*/ 369 w 611"/>
                <a:gd name="T59" fmla="*/ 152 h 568"/>
                <a:gd name="T60" fmla="*/ 370 w 611"/>
                <a:gd name="T61" fmla="*/ 149 h 568"/>
                <a:gd name="T62" fmla="*/ 383 w 611"/>
                <a:gd name="T63" fmla="*/ 87 h 568"/>
                <a:gd name="T64" fmla="*/ 368 w 611"/>
                <a:gd name="T65" fmla="*/ 39 h 568"/>
                <a:gd name="T66" fmla="*/ 326 w 611"/>
                <a:gd name="T67" fmla="*/ 9 h 568"/>
                <a:gd name="T68" fmla="*/ 261 w 611"/>
                <a:gd name="T69" fmla="*/ 3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11" h="568">
                  <a:moveTo>
                    <a:pt x="261" y="3"/>
                  </a:moveTo>
                  <a:cubicBezTo>
                    <a:pt x="236" y="5"/>
                    <a:pt x="210" y="13"/>
                    <a:pt x="185" y="24"/>
                  </a:cubicBezTo>
                  <a:cubicBezTo>
                    <a:pt x="160" y="35"/>
                    <a:pt x="135" y="50"/>
                    <a:pt x="112" y="67"/>
                  </a:cubicBezTo>
                  <a:cubicBezTo>
                    <a:pt x="89" y="84"/>
                    <a:pt x="68" y="104"/>
                    <a:pt x="51" y="125"/>
                  </a:cubicBezTo>
                  <a:cubicBezTo>
                    <a:pt x="34" y="147"/>
                    <a:pt x="21" y="169"/>
                    <a:pt x="12" y="192"/>
                  </a:cubicBezTo>
                  <a:cubicBezTo>
                    <a:pt x="3" y="215"/>
                    <a:pt x="0" y="236"/>
                    <a:pt x="2" y="255"/>
                  </a:cubicBezTo>
                  <a:cubicBezTo>
                    <a:pt x="4" y="273"/>
                    <a:pt x="10" y="289"/>
                    <a:pt x="21" y="301"/>
                  </a:cubicBezTo>
                  <a:cubicBezTo>
                    <a:pt x="32" y="314"/>
                    <a:pt x="47" y="323"/>
                    <a:pt x="65" y="328"/>
                  </a:cubicBezTo>
                  <a:cubicBezTo>
                    <a:pt x="84" y="333"/>
                    <a:pt x="105" y="334"/>
                    <a:pt x="130" y="331"/>
                  </a:cubicBezTo>
                  <a:cubicBezTo>
                    <a:pt x="131" y="331"/>
                    <a:pt x="132" y="331"/>
                    <a:pt x="133" y="331"/>
                  </a:cubicBezTo>
                  <a:cubicBezTo>
                    <a:pt x="134" y="330"/>
                    <a:pt x="135" y="330"/>
                    <a:pt x="136" y="330"/>
                  </a:cubicBezTo>
                  <a:cubicBezTo>
                    <a:pt x="137" y="330"/>
                    <a:pt x="138" y="330"/>
                    <a:pt x="139" y="330"/>
                  </a:cubicBezTo>
                  <a:cubicBezTo>
                    <a:pt x="140" y="329"/>
                    <a:pt x="141" y="329"/>
                    <a:pt x="142" y="329"/>
                  </a:cubicBezTo>
                  <a:cubicBezTo>
                    <a:pt x="144" y="329"/>
                    <a:pt x="146" y="328"/>
                    <a:pt x="148" y="328"/>
                  </a:cubicBezTo>
                  <a:cubicBezTo>
                    <a:pt x="150" y="327"/>
                    <a:pt x="152" y="327"/>
                    <a:pt x="154" y="326"/>
                  </a:cubicBezTo>
                  <a:cubicBezTo>
                    <a:pt x="156" y="326"/>
                    <a:pt x="158" y="325"/>
                    <a:pt x="160" y="325"/>
                  </a:cubicBezTo>
                  <a:cubicBezTo>
                    <a:pt x="162" y="324"/>
                    <a:pt x="164" y="324"/>
                    <a:pt x="166" y="323"/>
                  </a:cubicBezTo>
                  <a:cubicBezTo>
                    <a:pt x="158" y="344"/>
                    <a:pt x="158" y="344"/>
                    <a:pt x="158" y="344"/>
                  </a:cubicBezTo>
                  <a:cubicBezTo>
                    <a:pt x="67" y="568"/>
                    <a:pt x="67" y="568"/>
                    <a:pt x="67" y="568"/>
                  </a:cubicBezTo>
                  <a:cubicBezTo>
                    <a:pt x="452" y="506"/>
                    <a:pt x="452" y="506"/>
                    <a:pt x="452" y="506"/>
                  </a:cubicBezTo>
                  <a:cubicBezTo>
                    <a:pt x="611" y="151"/>
                    <a:pt x="611" y="151"/>
                    <a:pt x="611" y="151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52" y="183"/>
                    <a:pt x="352" y="183"/>
                    <a:pt x="352" y="183"/>
                  </a:cubicBezTo>
                  <a:cubicBezTo>
                    <a:pt x="353" y="182"/>
                    <a:pt x="354" y="180"/>
                    <a:pt x="355" y="178"/>
                  </a:cubicBezTo>
                  <a:cubicBezTo>
                    <a:pt x="356" y="176"/>
                    <a:pt x="358" y="174"/>
                    <a:pt x="359" y="173"/>
                  </a:cubicBezTo>
                  <a:cubicBezTo>
                    <a:pt x="360" y="171"/>
                    <a:pt x="361" y="169"/>
                    <a:pt x="362" y="167"/>
                  </a:cubicBezTo>
                  <a:cubicBezTo>
                    <a:pt x="363" y="165"/>
                    <a:pt x="364" y="163"/>
                    <a:pt x="364" y="162"/>
                  </a:cubicBezTo>
                  <a:cubicBezTo>
                    <a:pt x="365" y="160"/>
                    <a:pt x="366" y="159"/>
                    <a:pt x="366" y="158"/>
                  </a:cubicBezTo>
                  <a:cubicBezTo>
                    <a:pt x="367" y="157"/>
                    <a:pt x="367" y="156"/>
                    <a:pt x="368" y="155"/>
                  </a:cubicBezTo>
                  <a:cubicBezTo>
                    <a:pt x="368" y="154"/>
                    <a:pt x="369" y="153"/>
                    <a:pt x="369" y="152"/>
                  </a:cubicBezTo>
                  <a:cubicBezTo>
                    <a:pt x="369" y="151"/>
                    <a:pt x="370" y="150"/>
                    <a:pt x="370" y="149"/>
                  </a:cubicBezTo>
                  <a:cubicBezTo>
                    <a:pt x="380" y="126"/>
                    <a:pt x="384" y="105"/>
                    <a:pt x="383" y="87"/>
                  </a:cubicBezTo>
                  <a:cubicBezTo>
                    <a:pt x="383" y="68"/>
                    <a:pt x="377" y="52"/>
                    <a:pt x="368" y="39"/>
                  </a:cubicBezTo>
                  <a:cubicBezTo>
                    <a:pt x="358" y="25"/>
                    <a:pt x="344" y="15"/>
                    <a:pt x="326" y="9"/>
                  </a:cubicBezTo>
                  <a:cubicBezTo>
                    <a:pt x="308" y="2"/>
                    <a:pt x="286" y="0"/>
                    <a:pt x="261" y="3"/>
                  </a:cubicBezTo>
                  <a:close/>
                </a:path>
              </a:pathLst>
            </a:custGeom>
            <a:gradFill>
              <a:gsLst>
                <a:gs pos="51000">
                  <a:schemeClr val="accent5">
                    <a:lumMod val="40000"/>
                    <a:lumOff val="6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71"/>
            <p:cNvSpPr>
              <a:spLocks/>
            </p:cNvSpPr>
            <p:nvPr userDrawn="1"/>
          </p:nvSpPr>
          <p:spPr bwMode="auto">
            <a:xfrm>
              <a:off x="3279240" y="5051832"/>
              <a:ext cx="1564273" cy="1451099"/>
            </a:xfrm>
            <a:custGeom>
              <a:avLst/>
              <a:gdLst>
                <a:gd name="T0" fmla="*/ 172 w 590"/>
                <a:gd name="T1" fmla="*/ 301 h 547"/>
                <a:gd name="T2" fmla="*/ 156 w 590"/>
                <a:gd name="T3" fmla="*/ 305 h 547"/>
                <a:gd name="T4" fmla="*/ 150 w 590"/>
                <a:gd name="T5" fmla="*/ 307 h 547"/>
                <a:gd name="T6" fmla="*/ 144 w 590"/>
                <a:gd name="T7" fmla="*/ 308 h 547"/>
                <a:gd name="T8" fmla="*/ 138 w 590"/>
                <a:gd name="T9" fmla="*/ 310 h 547"/>
                <a:gd name="T10" fmla="*/ 132 w 590"/>
                <a:gd name="T11" fmla="*/ 311 h 547"/>
                <a:gd name="T12" fmla="*/ 123 w 590"/>
                <a:gd name="T13" fmla="*/ 313 h 547"/>
                <a:gd name="T14" fmla="*/ 121 w 590"/>
                <a:gd name="T15" fmla="*/ 313 h 547"/>
                <a:gd name="T16" fmla="*/ 95 w 590"/>
                <a:gd name="T17" fmla="*/ 315 h 547"/>
                <a:gd name="T18" fmla="*/ 60 w 590"/>
                <a:gd name="T19" fmla="*/ 310 h 547"/>
                <a:gd name="T20" fmla="*/ 19 w 590"/>
                <a:gd name="T21" fmla="*/ 286 h 547"/>
                <a:gd name="T22" fmla="*/ 2 w 590"/>
                <a:gd name="T23" fmla="*/ 244 h 547"/>
                <a:gd name="T24" fmla="*/ 11 w 590"/>
                <a:gd name="T25" fmla="*/ 185 h 547"/>
                <a:gd name="T26" fmla="*/ 50 w 590"/>
                <a:gd name="T27" fmla="*/ 120 h 547"/>
                <a:gd name="T28" fmla="*/ 109 w 590"/>
                <a:gd name="T29" fmla="*/ 63 h 547"/>
                <a:gd name="T30" fmla="*/ 180 w 590"/>
                <a:gd name="T31" fmla="*/ 21 h 547"/>
                <a:gd name="T32" fmla="*/ 254 w 590"/>
                <a:gd name="T33" fmla="*/ 1 h 547"/>
                <a:gd name="T34" fmla="*/ 273 w 590"/>
                <a:gd name="T35" fmla="*/ 0 h 547"/>
                <a:gd name="T36" fmla="*/ 315 w 590"/>
                <a:gd name="T37" fmla="*/ 6 h 547"/>
                <a:gd name="T38" fmla="*/ 353 w 590"/>
                <a:gd name="T39" fmla="*/ 33 h 547"/>
                <a:gd name="T40" fmla="*/ 367 w 590"/>
                <a:gd name="T41" fmla="*/ 77 h 547"/>
                <a:gd name="T42" fmla="*/ 355 w 590"/>
                <a:gd name="T43" fmla="*/ 135 h 547"/>
                <a:gd name="T44" fmla="*/ 354 w 590"/>
                <a:gd name="T45" fmla="*/ 139 h 547"/>
                <a:gd name="T46" fmla="*/ 351 w 590"/>
                <a:gd name="T47" fmla="*/ 145 h 547"/>
                <a:gd name="T48" fmla="*/ 349 w 590"/>
                <a:gd name="T49" fmla="*/ 148 h 547"/>
                <a:gd name="T50" fmla="*/ 346 w 590"/>
                <a:gd name="T51" fmla="*/ 153 h 547"/>
                <a:gd name="T52" fmla="*/ 344 w 590"/>
                <a:gd name="T53" fmla="*/ 158 h 547"/>
                <a:gd name="T54" fmla="*/ 341 w 590"/>
                <a:gd name="T55" fmla="*/ 162 h 547"/>
                <a:gd name="T56" fmla="*/ 340 w 590"/>
                <a:gd name="T57" fmla="*/ 164 h 547"/>
                <a:gd name="T58" fmla="*/ 337 w 590"/>
                <a:gd name="T59" fmla="*/ 169 h 547"/>
                <a:gd name="T60" fmla="*/ 328 w 590"/>
                <a:gd name="T61" fmla="*/ 184 h 547"/>
                <a:gd name="T62" fmla="*/ 590 w 590"/>
                <a:gd name="T63" fmla="*/ 151 h 547"/>
                <a:gd name="T64" fmla="*/ 438 w 590"/>
                <a:gd name="T65" fmla="*/ 489 h 547"/>
                <a:gd name="T66" fmla="*/ 72 w 590"/>
                <a:gd name="T67" fmla="*/ 547 h 547"/>
                <a:gd name="T68" fmla="*/ 172 w 590"/>
                <a:gd name="T69" fmla="*/ 301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547">
                  <a:moveTo>
                    <a:pt x="172" y="301"/>
                  </a:moveTo>
                  <a:cubicBezTo>
                    <a:pt x="156" y="305"/>
                    <a:pt x="156" y="305"/>
                    <a:pt x="156" y="305"/>
                  </a:cubicBezTo>
                  <a:cubicBezTo>
                    <a:pt x="154" y="306"/>
                    <a:pt x="152" y="306"/>
                    <a:pt x="150" y="307"/>
                  </a:cubicBezTo>
                  <a:cubicBezTo>
                    <a:pt x="148" y="307"/>
                    <a:pt x="146" y="308"/>
                    <a:pt x="144" y="308"/>
                  </a:cubicBezTo>
                  <a:cubicBezTo>
                    <a:pt x="138" y="310"/>
                    <a:pt x="138" y="310"/>
                    <a:pt x="138" y="310"/>
                  </a:cubicBezTo>
                  <a:cubicBezTo>
                    <a:pt x="136" y="310"/>
                    <a:pt x="134" y="311"/>
                    <a:pt x="132" y="311"/>
                  </a:cubicBezTo>
                  <a:cubicBezTo>
                    <a:pt x="132" y="311"/>
                    <a:pt x="124" y="312"/>
                    <a:pt x="123" y="313"/>
                  </a:cubicBezTo>
                  <a:cubicBezTo>
                    <a:pt x="121" y="313"/>
                    <a:pt x="121" y="313"/>
                    <a:pt x="121" y="313"/>
                  </a:cubicBezTo>
                  <a:cubicBezTo>
                    <a:pt x="112" y="314"/>
                    <a:pt x="103" y="315"/>
                    <a:pt x="95" y="315"/>
                  </a:cubicBezTo>
                  <a:cubicBezTo>
                    <a:pt x="82" y="315"/>
                    <a:pt x="70" y="313"/>
                    <a:pt x="60" y="310"/>
                  </a:cubicBezTo>
                  <a:cubicBezTo>
                    <a:pt x="43" y="305"/>
                    <a:pt x="29" y="297"/>
                    <a:pt x="19" y="286"/>
                  </a:cubicBezTo>
                  <a:cubicBezTo>
                    <a:pt x="9" y="275"/>
                    <a:pt x="4" y="260"/>
                    <a:pt x="2" y="244"/>
                  </a:cubicBezTo>
                  <a:cubicBezTo>
                    <a:pt x="0" y="226"/>
                    <a:pt x="3" y="206"/>
                    <a:pt x="11" y="185"/>
                  </a:cubicBezTo>
                  <a:cubicBezTo>
                    <a:pt x="20" y="163"/>
                    <a:pt x="33" y="142"/>
                    <a:pt x="50" y="120"/>
                  </a:cubicBezTo>
                  <a:cubicBezTo>
                    <a:pt x="66" y="100"/>
                    <a:pt x="86" y="80"/>
                    <a:pt x="109" y="63"/>
                  </a:cubicBezTo>
                  <a:cubicBezTo>
                    <a:pt x="131" y="46"/>
                    <a:pt x="155" y="32"/>
                    <a:pt x="180" y="21"/>
                  </a:cubicBezTo>
                  <a:cubicBezTo>
                    <a:pt x="206" y="10"/>
                    <a:pt x="231" y="3"/>
                    <a:pt x="254" y="1"/>
                  </a:cubicBezTo>
                  <a:cubicBezTo>
                    <a:pt x="261" y="0"/>
                    <a:pt x="267" y="0"/>
                    <a:pt x="273" y="0"/>
                  </a:cubicBezTo>
                  <a:cubicBezTo>
                    <a:pt x="289" y="0"/>
                    <a:pt x="303" y="2"/>
                    <a:pt x="315" y="6"/>
                  </a:cubicBezTo>
                  <a:cubicBezTo>
                    <a:pt x="331" y="12"/>
                    <a:pt x="344" y="21"/>
                    <a:pt x="353" y="33"/>
                  </a:cubicBezTo>
                  <a:cubicBezTo>
                    <a:pt x="362" y="45"/>
                    <a:pt x="367" y="60"/>
                    <a:pt x="367" y="77"/>
                  </a:cubicBezTo>
                  <a:cubicBezTo>
                    <a:pt x="368" y="95"/>
                    <a:pt x="364" y="115"/>
                    <a:pt x="355" y="135"/>
                  </a:cubicBezTo>
                  <a:cubicBezTo>
                    <a:pt x="355" y="136"/>
                    <a:pt x="354" y="139"/>
                    <a:pt x="354" y="139"/>
                  </a:cubicBezTo>
                  <a:cubicBezTo>
                    <a:pt x="351" y="145"/>
                    <a:pt x="351" y="145"/>
                    <a:pt x="351" y="145"/>
                  </a:cubicBezTo>
                  <a:cubicBezTo>
                    <a:pt x="349" y="148"/>
                    <a:pt x="349" y="148"/>
                    <a:pt x="349" y="148"/>
                  </a:cubicBezTo>
                  <a:cubicBezTo>
                    <a:pt x="346" y="153"/>
                    <a:pt x="346" y="153"/>
                    <a:pt x="346" y="153"/>
                  </a:cubicBezTo>
                  <a:cubicBezTo>
                    <a:pt x="346" y="155"/>
                    <a:pt x="345" y="157"/>
                    <a:pt x="344" y="158"/>
                  </a:cubicBezTo>
                  <a:cubicBezTo>
                    <a:pt x="343" y="160"/>
                    <a:pt x="342" y="161"/>
                    <a:pt x="341" y="162"/>
                  </a:cubicBezTo>
                  <a:cubicBezTo>
                    <a:pt x="340" y="164"/>
                    <a:pt x="340" y="164"/>
                    <a:pt x="340" y="164"/>
                  </a:cubicBezTo>
                  <a:cubicBezTo>
                    <a:pt x="339" y="165"/>
                    <a:pt x="338" y="167"/>
                    <a:pt x="337" y="169"/>
                  </a:cubicBezTo>
                  <a:cubicBezTo>
                    <a:pt x="328" y="184"/>
                    <a:pt x="328" y="184"/>
                    <a:pt x="328" y="184"/>
                  </a:cubicBezTo>
                  <a:cubicBezTo>
                    <a:pt x="590" y="151"/>
                    <a:pt x="590" y="151"/>
                    <a:pt x="590" y="151"/>
                  </a:cubicBezTo>
                  <a:cubicBezTo>
                    <a:pt x="438" y="489"/>
                    <a:pt x="438" y="489"/>
                    <a:pt x="438" y="489"/>
                  </a:cubicBezTo>
                  <a:cubicBezTo>
                    <a:pt x="72" y="547"/>
                    <a:pt x="72" y="547"/>
                    <a:pt x="72" y="547"/>
                  </a:cubicBezTo>
                  <a:lnTo>
                    <a:pt x="172" y="30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2"/>
            <p:cNvSpPr>
              <a:spLocks/>
            </p:cNvSpPr>
            <p:nvPr userDrawn="1"/>
          </p:nvSpPr>
          <p:spPr bwMode="auto">
            <a:xfrm>
              <a:off x="1503430" y="2411840"/>
              <a:ext cx="3725795" cy="3993604"/>
            </a:xfrm>
            <a:custGeom>
              <a:avLst/>
              <a:gdLst>
                <a:gd name="T0" fmla="*/ 3318 w 3325"/>
                <a:gd name="T1" fmla="*/ 1363 h 3564"/>
                <a:gd name="T2" fmla="*/ 1141 w 3325"/>
                <a:gd name="T3" fmla="*/ 1541 h 3564"/>
                <a:gd name="T4" fmla="*/ 15 w 3325"/>
                <a:gd name="T5" fmla="*/ 0 h 3564"/>
                <a:gd name="T6" fmla="*/ 3 w 3325"/>
                <a:gd name="T7" fmla="*/ 0 h 3564"/>
                <a:gd name="T8" fmla="*/ 0 w 3325"/>
                <a:gd name="T9" fmla="*/ 12 h 3564"/>
                <a:gd name="T10" fmla="*/ 1127 w 3325"/>
                <a:gd name="T11" fmla="*/ 1550 h 3564"/>
                <a:gd name="T12" fmla="*/ 426 w 3325"/>
                <a:gd name="T13" fmla="*/ 3555 h 3564"/>
                <a:gd name="T14" fmla="*/ 434 w 3325"/>
                <a:gd name="T15" fmla="*/ 3564 h 3564"/>
                <a:gd name="T16" fmla="*/ 443 w 3325"/>
                <a:gd name="T17" fmla="*/ 3564 h 3564"/>
                <a:gd name="T18" fmla="*/ 1143 w 3325"/>
                <a:gd name="T19" fmla="*/ 1557 h 3564"/>
                <a:gd name="T20" fmla="*/ 3321 w 3325"/>
                <a:gd name="T21" fmla="*/ 1380 h 3564"/>
                <a:gd name="T22" fmla="*/ 3325 w 3325"/>
                <a:gd name="T23" fmla="*/ 1370 h 3564"/>
                <a:gd name="T24" fmla="*/ 3318 w 3325"/>
                <a:gd name="T25" fmla="*/ 1363 h 3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5" h="3564">
                  <a:moveTo>
                    <a:pt x="3318" y="1363"/>
                  </a:moveTo>
                  <a:lnTo>
                    <a:pt x="1141" y="1541"/>
                  </a:lnTo>
                  <a:lnTo>
                    <a:pt x="15" y="0"/>
                  </a:lnTo>
                  <a:lnTo>
                    <a:pt x="3" y="0"/>
                  </a:lnTo>
                  <a:lnTo>
                    <a:pt x="0" y="12"/>
                  </a:lnTo>
                  <a:lnTo>
                    <a:pt x="1127" y="1550"/>
                  </a:lnTo>
                  <a:lnTo>
                    <a:pt x="426" y="3555"/>
                  </a:lnTo>
                  <a:lnTo>
                    <a:pt x="434" y="3564"/>
                  </a:lnTo>
                  <a:lnTo>
                    <a:pt x="443" y="3564"/>
                  </a:lnTo>
                  <a:lnTo>
                    <a:pt x="1143" y="1557"/>
                  </a:lnTo>
                  <a:lnTo>
                    <a:pt x="3321" y="1380"/>
                  </a:lnTo>
                  <a:lnTo>
                    <a:pt x="3325" y="1370"/>
                  </a:lnTo>
                  <a:lnTo>
                    <a:pt x="3318" y="1363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45" name="Straight Connector 55"/>
          <p:cNvCxnSpPr/>
          <p:nvPr userDrawn="1"/>
        </p:nvCxnSpPr>
        <p:spPr>
          <a:xfrm>
            <a:off x="4342071" y="2402565"/>
            <a:ext cx="0" cy="386724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30632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 + konu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264139" y="1751702"/>
            <a:ext cx="5398345" cy="4924425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endParaRPr lang="en-US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41" name="Freeform 26"/>
          <p:cNvSpPr>
            <a:spLocks/>
          </p:cNvSpPr>
          <p:nvPr userDrawn="1"/>
        </p:nvSpPr>
        <p:spPr bwMode="auto">
          <a:xfrm>
            <a:off x="9745251" y="2119563"/>
            <a:ext cx="1505922" cy="805953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Freeform 26"/>
          <p:cNvSpPr>
            <a:spLocks/>
          </p:cNvSpPr>
          <p:nvPr userDrawn="1"/>
        </p:nvSpPr>
        <p:spPr bwMode="auto">
          <a:xfrm flipH="1">
            <a:off x="8604502" y="5019181"/>
            <a:ext cx="1493510" cy="805953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Freeform 26"/>
          <p:cNvSpPr>
            <a:spLocks/>
          </p:cNvSpPr>
          <p:nvPr userDrawn="1"/>
        </p:nvSpPr>
        <p:spPr bwMode="auto">
          <a:xfrm flipH="1">
            <a:off x="10201546" y="3408850"/>
            <a:ext cx="1418771" cy="805953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Freeform 26"/>
          <p:cNvSpPr>
            <a:spLocks/>
          </p:cNvSpPr>
          <p:nvPr userDrawn="1"/>
        </p:nvSpPr>
        <p:spPr bwMode="auto">
          <a:xfrm>
            <a:off x="8428031" y="3729894"/>
            <a:ext cx="1243621" cy="805953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8" name="Group 22"/>
          <p:cNvGrpSpPr/>
          <p:nvPr userDrawn="1"/>
        </p:nvGrpSpPr>
        <p:grpSpPr>
          <a:xfrm rot="18810804">
            <a:off x="8987984" y="4022488"/>
            <a:ext cx="1122786" cy="720924"/>
            <a:chOff x="4481513" y="3678059"/>
            <a:chExt cx="1614487" cy="1036638"/>
          </a:xfrm>
        </p:grpSpPr>
        <p:sp>
          <p:nvSpPr>
            <p:cNvPr id="49" name="Rectangle 12"/>
            <p:cNvSpPr>
              <a:spLocks noChangeArrowheads="1"/>
            </p:cNvSpPr>
            <p:nvPr/>
          </p:nvSpPr>
          <p:spPr bwMode="auto">
            <a:xfrm>
              <a:off x="4481513" y="3678059"/>
              <a:ext cx="1614487" cy="34448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Rectangle 13"/>
            <p:cNvSpPr>
              <a:spLocks noChangeArrowheads="1"/>
            </p:cNvSpPr>
            <p:nvPr/>
          </p:nvSpPr>
          <p:spPr bwMode="auto">
            <a:xfrm>
              <a:off x="4481513" y="4022546"/>
              <a:ext cx="1614487" cy="3444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1" name="Rectangle 14"/>
            <p:cNvSpPr>
              <a:spLocks noChangeArrowheads="1"/>
            </p:cNvSpPr>
            <p:nvPr/>
          </p:nvSpPr>
          <p:spPr bwMode="auto">
            <a:xfrm>
              <a:off x="4481513" y="4367034"/>
              <a:ext cx="1614487" cy="3476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2" name="Group 23"/>
          <p:cNvGrpSpPr/>
          <p:nvPr userDrawn="1"/>
        </p:nvGrpSpPr>
        <p:grpSpPr>
          <a:xfrm rot="18810804">
            <a:off x="9758605" y="3211868"/>
            <a:ext cx="1122786" cy="717613"/>
            <a:chOff x="6096000" y="3187521"/>
            <a:chExt cx="1614487" cy="1031876"/>
          </a:xfrm>
        </p:grpSpPr>
        <p:sp>
          <p:nvSpPr>
            <p:cNvPr id="53" name="Rectangle 15"/>
            <p:cNvSpPr>
              <a:spLocks noChangeArrowheads="1"/>
            </p:cNvSpPr>
            <p:nvPr/>
          </p:nvSpPr>
          <p:spPr bwMode="auto">
            <a:xfrm>
              <a:off x="6096000" y="3187521"/>
              <a:ext cx="1614487" cy="3444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4" name="Rectangle 16"/>
            <p:cNvSpPr>
              <a:spLocks noChangeArrowheads="1"/>
            </p:cNvSpPr>
            <p:nvPr/>
          </p:nvSpPr>
          <p:spPr bwMode="auto">
            <a:xfrm>
              <a:off x="6096000" y="3532009"/>
              <a:ext cx="1614487" cy="342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5" name="Rectangle 17"/>
            <p:cNvSpPr>
              <a:spLocks noChangeArrowheads="1"/>
            </p:cNvSpPr>
            <p:nvPr/>
          </p:nvSpPr>
          <p:spPr bwMode="auto">
            <a:xfrm>
              <a:off x="6096000" y="3874909"/>
              <a:ext cx="1614487" cy="34448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6" name="Group 223"/>
          <p:cNvGrpSpPr/>
          <p:nvPr userDrawn="1"/>
        </p:nvGrpSpPr>
        <p:grpSpPr>
          <a:xfrm rot="18810804">
            <a:off x="10493141" y="2345531"/>
            <a:ext cx="1290597" cy="720924"/>
            <a:chOff x="7700963" y="3678059"/>
            <a:chExt cx="1855787" cy="1036638"/>
          </a:xfrm>
        </p:grpSpPr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9224963" y="3678059"/>
              <a:ext cx="331787" cy="1036638"/>
            </a:xfrm>
            <a:custGeom>
              <a:avLst/>
              <a:gdLst>
                <a:gd name="T0" fmla="*/ 0 w 209"/>
                <a:gd name="T1" fmla="*/ 162 h 653"/>
                <a:gd name="T2" fmla="*/ 135 w 209"/>
                <a:gd name="T3" fmla="*/ 0 h 653"/>
                <a:gd name="T4" fmla="*/ 209 w 209"/>
                <a:gd name="T5" fmla="*/ 210 h 653"/>
                <a:gd name="T6" fmla="*/ 209 w 209"/>
                <a:gd name="T7" fmla="*/ 443 h 653"/>
                <a:gd name="T8" fmla="*/ 135 w 209"/>
                <a:gd name="T9" fmla="*/ 653 h 653"/>
                <a:gd name="T10" fmla="*/ 0 w 209"/>
                <a:gd name="T11" fmla="*/ 488 h 653"/>
                <a:gd name="T12" fmla="*/ 0 w 209"/>
                <a:gd name="T13" fmla="*/ 162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653">
                  <a:moveTo>
                    <a:pt x="0" y="162"/>
                  </a:moveTo>
                  <a:lnTo>
                    <a:pt x="135" y="0"/>
                  </a:lnTo>
                  <a:lnTo>
                    <a:pt x="209" y="210"/>
                  </a:lnTo>
                  <a:lnTo>
                    <a:pt x="209" y="443"/>
                  </a:lnTo>
                  <a:lnTo>
                    <a:pt x="135" y="653"/>
                  </a:lnTo>
                  <a:lnTo>
                    <a:pt x="0" y="488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BBA1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Freeform 18"/>
            <p:cNvSpPr>
              <a:spLocks/>
            </p:cNvSpPr>
            <p:nvPr/>
          </p:nvSpPr>
          <p:spPr bwMode="auto">
            <a:xfrm>
              <a:off x="7700963" y="3678059"/>
              <a:ext cx="1738312" cy="344488"/>
            </a:xfrm>
            <a:custGeom>
              <a:avLst/>
              <a:gdLst>
                <a:gd name="T0" fmla="*/ 1020 w 1095"/>
                <a:gd name="T1" fmla="*/ 217 h 217"/>
                <a:gd name="T2" fmla="*/ 1095 w 1095"/>
                <a:gd name="T3" fmla="*/ 0 h 217"/>
                <a:gd name="T4" fmla="*/ 0 w 1095"/>
                <a:gd name="T5" fmla="*/ 0 h 217"/>
                <a:gd name="T6" fmla="*/ 0 w 1095"/>
                <a:gd name="T7" fmla="*/ 217 h 217"/>
                <a:gd name="T8" fmla="*/ 1020 w 109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5" h="217">
                  <a:moveTo>
                    <a:pt x="1020" y="217"/>
                  </a:moveTo>
                  <a:lnTo>
                    <a:pt x="1095" y="0"/>
                  </a:lnTo>
                  <a:lnTo>
                    <a:pt x="0" y="0"/>
                  </a:lnTo>
                  <a:lnTo>
                    <a:pt x="0" y="217"/>
                  </a:lnTo>
                  <a:lnTo>
                    <a:pt x="1020" y="21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Rectangle 19"/>
            <p:cNvSpPr>
              <a:spLocks noChangeArrowheads="1"/>
            </p:cNvSpPr>
            <p:nvPr/>
          </p:nvSpPr>
          <p:spPr bwMode="auto">
            <a:xfrm>
              <a:off x="7700963" y="4022546"/>
              <a:ext cx="1619250" cy="3444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Freeform 20"/>
            <p:cNvSpPr>
              <a:spLocks/>
            </p:cNvSpPr>
            <p:nvPr/>
          </p:nvSpPr>
          <p:spPr bwMode="auto">
            <a:xfrm>
              <a:off x="7700963" y="4367034"/>
              <a:ext cx="1738312" cy="347663"/>
            </a:xfrm>
            <a:custGeom>
              <a:avLst/>
              <a:gdLst>
                <a:gd name="T0" fmla="*/ 1095 w 1095"/>
                <a:gd name="T1" fmla="*/ 219 h 219"/>
                <a:gd name="T2" fmla="*/ 1020 w 1095"/>
                <a:gd name="T3" fmla="*/ 0 h 219"/>
                <a:gd name="T4" fmla="*/ 0 w 1095"/>
                <a:gd name="T5" fmla="*/ 0 h 219"/>
                <a:gd name="T6" fmla="*/ 0 w 1095"/>
                <a:gd name="T7" fmla="*/ 219 h 219"/>
                <a:gd name="T8" fmla="*/ 1095 w 1095"/>
                <a:gd name="T9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5" h="219">
                  <a:moveTo>
                    <a:pt x="1095" y="219"/>
                  </a:moveTo>
                  <a:lnTo>
                    <a:pt x="1020" y="0"/>
                  </a:lnTo>
                  <a:lnTo>
                    <a:pt x="0" y="0"/>
                  </a:lnTo>
                  <a:lnTo>
                    <a:pt x="0" y="219"/>
                  </a:lnTo>
                  <a:lnTo>
                    <a:pt x="1095" y="21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Oval 21"/>
            <p:cNvSpPr>
              <a:spLocks noChangeArrowheads="1"/>
            </p:cNvSpPr>
            <p:nvPr/>
          </p:nvSpPr>
          <p:spPr bwMode="auto">
            <a:xfrm>
              <a:off x="9398000" y="4049534"/>
              <a:ext cx="82550" cy="29368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Group 21"/>
          <p:cNvGrpSpPr/>
          <p:nvPr userDrawn="1"/>
        </p:nvGrpSpPr>
        <p:grpSpPr>
          <a:xfrm rot="18810804">
            <a:off x="7489133" y="5151598"/>
            <a:ext cx="1998273" cy="717613"/>
            <a:chOff x="1608138" y="3187521"/>
            <a:chExt cx="2873375" cy="1031876"/>
          </a:xfrm>
        </p:grpSpPr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1608138" y="3187521"/>
              <a:ext cx="1490662" cy="1031875"/>
            </a:xfrm>
            <a:custGeom>
              <a:avLst/>
              <a:gdLst>
                <a:gd name="T0" fmla="*/ 793 w 939"/>
                <a:gd name="T1" fmla="*/ 650 h 650"/>
                <a:gd name="T2" fmla="*/ 0 w 939"/>
                <a:gd name="T3" fmla="*/ 326 h 650"/>
                <a:gd name="T4" fmla="*/ 793 w 939"/>
                <a:gd name="T5" fmla="*/ 0 h 650"/>
                <a:gd name="T6" fmla="*/ 939 w 939"/>
                <a:gd name="T7" fmla="*/ 0 h 650"/>
                <a:gd name="T8" fmla="*/ 939 w 939"/>
                <a:gd name="T9" fmla="*/ 650 h 650"/>
                <a:gd name="T10" fmla="*/ 793 w 939"/>
                <a:gd name="T11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9" h="650">
                  <a:moveTo>
                    <a:pt x="793" y="650"/>
                  </a:moveTo>
                  <a:lnTo>
                    <a:pt x="0" y="326"/>
                  </a:lnTo>
                  <a:lnTo>
                    <a:pt x="793" y="0"/>
                  </a:lnTo>
                  <a:lnTo>
                    <a:pt x="939" y="0"/>
                  </a:lnTo>
                  <a:lnTo>
                    <a:pt x="939" y="650"/>
                  </a:lnTo>
                  <a:lnTo>
                    <a:pt x="793" y="650"/>
                  </a:lnTo>
                  <a:close/>
                </a:path>
              </a:pathLst>
            </a:custGeom>
            <a:solidFill>
              <a:srgbClr val="D4A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4" name="Freeform 9"/>
            <p:cNvSpPr>
              <a:spLocks/>
            </p:cNvSpPr>
            <p:nvPr/>
          </p:nvSpPr>
          <p:spPr bwMode="auto">
            <a:xfrm>
              <a:off x="2738438" y="3187521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1 h 91"/>
                <a:gd name="T8" fmla="*/ 5 w 464"/>
                <a:gd name="T9" fmla="*/ 59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0" y="39"/>
                    <a:pt x="0" y="52"/>
                    <a:pt x="5" y="59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Freeform 10"/>
            <p:cNvSpPr>
              <a:spLocks/>
            </p:cNvSpPr>
            <p:nvPr/>
          </p:nvSpPr>
          <p:spPr bwMode="auto">
            <a:xfrm>
              <a:off x="2738438" y="3532009"/>
              <a:ext cx="1743075" cy="342900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9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2738438" y="3874909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40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Freeform 22"/>
            <p:cNvSpPr>
              <a:spLocks/>
            </p:cNvSpPr>
            <p:nvPr/>
          </p:nvSpPr>
          <p:spPr bwMode="auto">
            <a:xfrm>
              <a:off x="1608138" y="3538359"/>
              <a:ext cx="428625" cy="333375"/>
            </a:xfrm>
            <a:custGeom>
              <a:avLst/>
              <a:gdLst>
                <a:gd name="T0" fmla="*/ 114 w 114"/>
                <a:gd name="T1" fmla="*/ 49 h 88"/>
                <a:gd name="T2" fmla="*/ 107 w 114"/>
                <a:gd name="T3" fmla="*/ 0 h 88"/>
                <a:gd name="T4" fmla="*/ 0 w 114"/>
                <a:gd name="T5" fmla="*/ 44 h 88"/>
                <a:gd name="T6" fmla="*/ 109 w 114"/>
                <a:gd name="T7" fmla="*/ 88 h 88"/>
                <a:gd name="T8" fmla="*/ 114 w 114"/>
                <a:gd name="T9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8">
                  <a:moveTo>
                    <a:pt x="114" y="49"/>
                  </a:moveTo>
                  <a:cubicBezTo>
                    <a:pt x="114" y="32"/>
                    <a:pt x="111" y="15"/>
                    <a:pt x="107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09" y="88"/>
                    <a:pt x="109" y="88"/>
                    <a:pt x="109" y="88"/>
                  </a:cubicBezTo>
                  <a:cubicBezTo>
                    <a:pt x="112" y="76"/>
                    <a:pt x="114" y="63"/>
                    <a:pt x="114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8" name="Freeform 27"/>
          <p:cNvSpPr>
            <a:spLocks/>
          </p:cNvSpPr>
          <p:nvPr userDrawn="1"/>
        </p:nvSpPr>
        <p:spPr bwMode="auto">
          <a:xfrm>
            <a:off x="5805305" y="2424904"/>
            <a:ext cx="6038850" cy="2151062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Freeform 5"/>
          <p:cNvSpPr>
            <a:spLocks noEditPoints="1"/>
          </p:cNvSpPr>
          <p:nvPr userDrawn="1"/>
        </p:nvSpPr>
        <p:spPr bwMode="auto">
          <a:xfrm>
            <a:off x="8640008" y="3878668"/>
            <a:ext cx="478181" cy="479814"/>
          </a:xfrm>
          <a:custGeom>
            <a:avLst/>
            <a:gdLst>
              <a:gd name="T0" fmla="*/ 0 w 124"/>
              <a:gd name="T1" fmla="*/ 62 h 124"/>
              <a:gd name="T2" fmla="*/ 124 w 124"/>
              <a:gd name="T3" fmla="*/ 62 h 124"/>
              <a:gd name="T4" fmla="*/ 116 w 124"/>
              <a:gd name="T5" fmla="*/ 60 h 124"/>
              <a:gd name="T6" fmla="*/ 87 w 124"/>
              <a:gd name="T7" fmla="*/ 35 h 124"/>
              <a:gd name="T8" fmla="*/ 116 w 124"/>
              <a:gd name="T9" fmla="*/ 60 h 124"/>
              <a:gd name="T10" fmla="*/ 43 w 124"/>
              <a:gd name="T11" fmla="*/ 95 h 124"/>
              <a:gd name="T12" fmla="*/ 60 w 124"/>
              <a:gd name="T13" fmla="*/ 116 h 124"/>
              <a:gd name="T14" fmla="*/ 64 w 124"/>
              <a:gd name="T15" fmla="*/ 8 h 124"/>
              <a:gd name="T16" fmla="*/ 64 w 124"/>
              <a:gd name="T17" fmla="*/ 36 h 124"/>
              <a:gd name="T18" fmla="*/ 64 w 124"/>
              <a:gd name="T19" fmla="*/ 8 h 124"/>
              <a:gd name="T20" fmla="*/ 100 w 124"/>
              <a:gd name="T21" fmla="*/ 23 h 124"/>
              <a:gd name="T22" fmla="*/ 71 w 124"/>
              <a:gd name="T23" fmla="*/ 9 h 124"/>
              <a:gd name="T24" fmla="*/ 60 w 124"/>
              <a:gd name="T25" fmla="*/ 36 h 124"/>
              <a:gd name="T26" fmla="*/ 60 w 124"/>
              <a:gd name="T27" fmla="*/ 8 h 124"/>
              <a:gd name="T28" fmla="*/ 38 w 124"/>
              <a:gd name="T29" fmla="*/ 31 h 124"/>
              <a:gd name="T30" fmla="*/ 53 w 124"/>
              <a:gd name="T31" fmla="*/ 9 h 124"/>
              <a:gd name="T32" fmla="*/ 40 w 124"/>
              <a:gd name="T33" fmla="*/ 36 h 124"/>
              <a:gd name="T34" fmla="*/ 60 w 124"/>
              <a:gd name="T35" fmla="*/ 60 h 124"/>
              <a:gd name="T36" fmla="*/ 40 w 124"/>
              <a:gd name="T37" fmla="*/ 36 h 124"/>
              <a:gd name="T38" fmla="*/ 60 w 124"/>
              <a:gd name="T39" fmla="*/ 88 h 124"/>
              <a:gd name="T40" fmla="*/ 36 w 124"/>
              <a:gd name="T41" fmla="*/ 64 h 124"/>
              <a:gd name="T42" fmla="*/ 53 w 124"/>
              <a:gd name="T43" fmla="*/ 115 h 124"/>
              <a:gd name="T44" fmla="*/ 40 w 124"/>
              <a:gd name="T45" fmla="*/ 96 h 124"/>
              <a:gd name="T46" fmla="*/ 64 w 124"/>
              <a:gd name="T47" fmla="*/ 116 h 124"/>
              <a:gd name="T48" fmla="*/ 81 w 124"/>
              <a:gd name="T49" fmla="*/ 95 h 124"/>
              <a:gd name="T50" fmla="*/ 64 w 124"/>
              <a:gd name="T51" fmla="*/ 116 h 124"/>
              <a:gd name="T52" fmla="*/ 97 w 124"/>
              <a:gd name="T53" fmla="*/ 103 h 124"/>
              <a:gd name="T54" fmla="*/ 84 w 124"/>
              <a:gd name="T55" fmla="*/ 96 h 124"/>
              <a:gd name="T56" fmla="*/ 64 w 124"/>
              <a:gd name="T57" fmla="*/ 88 h 124"/>
              <a:gd name="T58" fmla="*/ 88 w 124"/>
              <a:gd name="T59" fmla="*/ 64 h 124"/>
              <a:gd name="T60" fmla="*/ 64 w 124"/>
              <a:gd name="T61" fmla="*/ 60 h 124"/>
              <a:gd name="T62" fmla="*/ 84 w 124"/>
              <a:gd name="T63" fmla="*/ 36 h 124"/>
              <a:gd name="T64" fmla="*/ 64 w 124"/>
              <a:gd name="T65" fmla="*/ 60 h 124"/>
              <a:gd name="T66" fmla="*/ 37 w 124"/>
              <a:gd name="T67" fmla="*/ 35 h 124"/>
              <a:gd name="T68" fmla="*/ 8 w 124"/>
              <a:gd name="T69" fmla="*/ 60 h 124"/>
              <a:gd name="T70" fmla="*/ 8 w 124"/>
              <a:gd name="T71" fmla="*/ 64 h 124"/>
              <a:gd name="T72" fmla="*/ 38 w 124"/>
              <a:gd name="T73" fmla="*/ 93 h 124"/>
              <a:gd name="T74" fmla="*/ 8 w 124"/>
              <a:gd name="T75" fmla="*/ 64 h 124"/>
              <a:gd name="T76" fmla="*/ 86 w 124"/>
              <a:gd name="T77" fmla="*/ 93 h 124"/>
              <a:gd name="T78" fmla="*/ 116 w 124"/>
              <a:gd name="T79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4" h="124">
                <a:moveTo>
                  <a:pt x="62" y="0"/>
                </a:moveTo>
                <a:cubicBezTo>
                  <a:pt x="28" y="0"/>
                  <a:pt x="0" y="28"/>
                  <a:pt x="0" y="62"/>
                </a:cubicBezTo>
                <a:cubicBezTo>
                  <a:pt x="0" y="96"/>
                  <a:pt x="28" y="124"/>
                  <a:pt x="62" y="124"/>
                </a:cubicBezTo>
                <a:cubicBezTo>
                  <a:pt x="96" y="124"/>
                  <a:pt x="124" y="96"/>
                  <a:pt x="124" y="62"/>
                </a:cubicBezTo>
                <a:cubicBezTo>
                  <a:pt x="124" y="28"/>
                  <a:pt x="96" y="0"/>
                  <a:pt x="62" y="0"/>
                </a:cubicBezTo>
                <a:close/>
                <a:moveTo>
                  <a:pt x="116" y="60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51"/>
                  <a:pt x="90" y="43"/>
                  <a:pt x="87" y="35"/>
                </a:cubicBezTo>
                <a:cubicBezTo>
                  <a:pt x="93" y="33"/>
                  <a:pt x="98" y="30"/>
                  <a:pt x="102" y="26"/>
                </a:cubicBezTo>
                <a:cubicBezTo>
                  <a:pt x="110" y="35"/>
                  <a:pt x="115" y="47"/>
                  <a:pt x="116" y="60"/>
                </a:cubicBezTo>
                <a:close/>
                <a:moveTo>
                  <a:pt x="60" y="116"/>
                </a:moveTo>
                <a:cubicBezTo>
                  <a:pt x="53" y="110"/>
                  <a:pt x="48" y="103"/>
                  <a:pt x="43" y="95"/>
                </a:cubicBezTo>
                <a:cubicBezTo>
                  <a:pt x="49" y="93"/>
                  <a:pt x="54" y="92"/>
                  <a:pt x="60" y="92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116"/>
                  <a:pt x="60" y="116"/>
                  <a:pt x="60" y="116"/>
                </a:cubicBezTo>
                <a:close/>
                <a:moveTo>
                  <a:pt x="64" y="8"/>
                </a:moveTo>
                <a:cubicBezTo>
                  <a:pt x="72" y="14"/>
                  <a:pt x="78" y="23"/>
                  <a:pt x="82" y="33"/>
                </a:cubicBezTo>
                <a:cubicBezTo>
                  <a:pt x="76" y="35"/>
                  <a:pt x="70" y="36"/>
                  <a:pt x="64" y="36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8"/>
                  <a:pt x="64" y="8"/>
                  <a:pt x="64" y="8"/>
                </a:cubicBezTo>
                <a:close/>
                <a:moveTo>
                  <a:pt x="71" y="9"/>
                </a:moveTo>
                <a:cubicBezTo>
                  <a:pt x="82" y="11"/>
                  <a:pt x="92" y="16"/>
                  <a:pt x="100" y="23"/>
                </a:cubicBezTo>
                <a:cubicBezTo>
                  <a:pt x="95" y="26"/>
                  <a:pt x="91" y="29"/>
                  <a:pt x="86" y="31"/>
                </a:cubicBezTo>
                <a:cubicBezTo>
                  <a:pt x="82" y="23"/>
                  <a:pt x="77" y="15"/>
                  <a:pt x="71" y="9"/>
                </a:cubicBezTo>
                <a:close/>
                <a:moveTo>
                  <a:pt x="60" y="8"/>
                </a:moveTo>
                <a:cubicBezTo>
                  <a:pt x="60" y="36"/>
                  <a:pt x="60" y="36"/>
                  <a:pt x="60" y="36"/>
                </a:cubicBezTo>
                <a:cubicBezTo>
                  <a:pt x="54" y="36"/>
                  <a:pt x="48" y="35"/>
                  <a:pt x="42" y="33"/>
                </a:cubicBezTo>
                <a:cubicBezTo>
                  <a:pt x="46" y="23"/>
                  <a:pt x="52" y="14"/>
                  <a:pt x="60" y="8"/>
                </a:cubicBezTo>
                <a:cubicBezTo>
                  <a:pt x="60" y="8"/>
                  <a:pt x="60" y="8"/>
                  <a:pt x="60" y="8"/>
                </a:cubicBezTo>
                <a:close/>
                <a:moveTo>
                  <a:pt x="38" y="31"/>
                </a:moveTo>
                <a:cubicBezTo>
                  <a:pt x="33" y="29"/>
                  <a:pt x="29" y="26"/>
                  <a:pt x="24" y="23"/>
                </a:cubicBezTo>
                <a:cubicBezTo>
                  <a:pt x="32" y="16"/>
                  <a:pt x="42" y="11"/>
                  <a:pt x="53" y="9"/>
                </a:cubicBezTo>
                <a:cubicBezTo>
                  <a:pt x="47" y="15"/>
                  <a:pt x="42" y="23"/>
                  <a:pt x="38" y="31"/>
                </a:cubicBezTo>
                <a:close/>
                <a:moveTo>
                  <a:pt x="40" y="36"/>
                </a:moveTo>
                <a:cubicBezTo>
                  <a:pt x="47" y="38"/>
                  <a:pt x="53" y="40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52"/>
                  <a:pt x="38" y="44"/>
                  <a:pt x="40" y="36"/>
                </a:cubicBezTo>
                <a:close/>
                <a:moveTo>
                  <a:pt x="60" y="64"/>
                </a:moveTo>
                <a:cubicBezTo>
                  <a:pt x="60" y="88"/>
                  <a:pt x="60" y="88"/>
                  <a:pt x="60" y="88"/>
                </a:cubicBezTo>
                <a:cubicBezTo>
                  <a:pt x="54" y="88"/>
                  <a:pt x="48" y="89"/>
                  <a:pt x="42" y="91"/>
                </a:cubicBezTo>
                <a:cubicBezTo>
                  <a:pt x="38" y="83"/>
                  <a:pt x="36" y="74"/>
                  <a:pt x="36" y="64"/>
                </a:cubicBezTo>
                <a:lnTo>
                  <a:pt x="60" y="64"/>
                </a:lnTo>
                <a:close/>
                <a:moveTo>
                  <a:pt x="53" y="115"/>
                </a:moveTo>
                <a:cubicBezTo>
                  <a:pt x="43" y="114"/>
                  <a:pt x="34" y="109"/>
                  <a:pt x="27" y="103"/>
                </a:cubicBezTo>
                <a:cubicBezTo>
                  <a:pt x="31" y="100"/>
                  <a:pt x="35" y="98"/>
                  <a:pt x="40" y="96"/>
                </a:cubicBezTo>
                <a:cubicBezTo>
                  <a:pt x="43" y="103"/>
                  <a:pt x="48" y="110"/>
                  <a:pt x="53" y="115"/>
                </a:cubicBezTo>
                <a:close/>
                <a:moveTo>
                  <a:pt x="64" y="116"/>
                </a:moveTo>
                <a:cubicBezTo>
                  <a:pt x="64" y="92"/>
                  <a:pt x="64" y="92"/>
                  <a:pt x="64" y="92"/>
                </a:cubicBezTo>
                <a:cubicBezTo>
                  <a:pt x="70" y="92"/>
                  <a:pt x="75" y="93"/>
                  <a:pt x="81" y="95"/>
                </a:cubicBezTo>
                <a:cubicBezTo>
                  <a:pt x="76" y="103"/>
                  <a:pt x="71" y="110"/>
                  <a:pt x="64" y="116"/>
                </a:cubicBezTo>
                <a:cubicBezTo>
                  <a:pt x="64" y="116"/>
                  <a:pt x="64" y="116"/>
                  <a:pt x="64" y="116"/>
                </a:cubicBezTo>
                <a:close/>
                <a:moveTo>
                  <a:pt x="84" y="96"/>
                </a:moveTo>
                <a:cubicBezTo>
                  <a:pt x="89" y="98"/>
                  <a:pt x="93" y="100"/>
                  <a:pt x="97" y="103"/>
                </a:cubicBezTo>
                <a:cubicBezTo>
                  <a:pt x="90" y="109"/>
                  <a:pt x="81" y="114"/>
                  <a:pt x="71" y="115"/>
                </a:cubicBezTo>
                <a:cubicBezTo>
                  <a:pt x="76" y="110"/>
                  <a:pt x="81" y="103"/>
                  <a:pt x="84" y="96"/>
                </a:cubicBezTo>
                <a:close/>
                <a:moveTo>
                  <a:pt x="82" y="91"/>
                </a:moveTo>
                <a:cubicBezTo>
                  <a:pt x="76" y="89"/>
                  <a:pt x="70" y="88"/>
                  <a:pt x="64" y="88"/>
                </a:cubicBezTo>
                <a:cubicBezTo>
                  <a:pt x="64" y="64"/>
                  <a:pt x="64" y="64"/>
                  <a:pt x="64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74"/>
                  <a:pt x="86" y="83"/>
                  <a:pt x="82" y="91"/>
                </a:cubicBezTo>
                <a:close/>
                <a:moveTo>
                  <a:pt x="64" y="60"/>
                </a:moveTo>
                <a:cubicBezTo>
                  <a:pt x="64" y="40"/>
                  <a:pt x="64" y="40"/>
                  <a:pt x="64" y="40"/>
                </a:cubicBezTo>
                <a:cubicBezTo>
                  <a:pt x="71" y="40"/>
                  <a:pt x="77" y="38"/>
                  <a:pt x="84" y="36"/>
                </a:cubicBezTo>
                <a:cubicBezTo>
                  <a:pt x="86" y="44"/>
                  <a:pt x="88" y="52"/>
                  <a:pt x="88" y="60"/>
                </a:cubicBezTo>
                <a:lnTo>
                  <a:pt x="64" y="60"/>
                </a:lnTo>
                <a:close/>
                <a:moveTo>
                  <a:pt x="22" y="26"/>
                </a:moveTo>
                <a:cubicBezTo>
                  <a:pt x="26" y="30"/>
                  <a:pt x="31" y="33"/>
                  <a:pt x="37" y="35"/>
                </a:cubicBezTo>
                <a:cubicBezTo>
                  <a:pt x="34" y="43"/>
                  <a:pt x="32" y="51"/>
                  <a:pt x="32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9" y="47"/>
                  <a:pt x="14" y="35"/>
                  <a:pt x="22" y="26"/>
                </a:cubicBezTo>
                <a:close/>
                <a:moveTo>
                  <a:pt x="8" y="64"/>
                </a:moveTo>
                <a:cubicBezTo>
                  <a:pt x="32" y="64"/>
                  <a:pt x="32" y="64"/>
                  <a:pt x="32" y="64"/>
                </a:cubicBezTo>
                <a:cubicBezTo>
                  <a:pt x="32" y="74"/>
                  <a:pt x="34" y="84"/>
                  <a:pt x="38" y="93"/>
                </a:cubicBezTo>
                <a:cubicBezTo>
                  <a:pt x="33" y="95"/>
                  <a:pt x="28" y="97"/>
                  <a:pt x="24" y="100"/>
                </a:cubicBezTo>
                <a:cubicBezTo>
                  <a:pt x="15" y="91"/>
                  <a:pt x="9" y="78"/>
                  <a:pt x="8" y="64"/>
                </a:cubicBezTo>
                <a:close/>
                <a:moveTo>
                  <a:pt x="100" y="100"/>
                </a:moveTo>
                <a:cubicBezTo>
                  <a:pt x="96" y="97"/>
                  <a:pt x="91" y="95"/>
                  <a:pt x="86" y="93"/>
                </a:cubicBezTo>
                <a:cubicBezTo>
                  <a:pt x="90" y="84"/>
                  <a:pt x="92" y="74"/>
                  <a:pt x="92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78"/>
                  <a:pt x="109" y="91"/>
                  <a:pt x="100" y="10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8" name="Group 240"/>
          <p:cNvGrpSpPr/>
          <p:nvPr userDrawn="1"/>
        </p:nvGrpSpPr>
        <p:grpSpPr>
          <a:xfrm>
            <a:off x="9315547" y="5223944"/>
            <a:ext cx="399354" cy="427478"/>
            <a:chOff x="6138863" y="1941513"/>
            <a:chExt cx="450850" cy="4826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9" name="Freeform 79"/>
            <p:cNvSpPr>
              <a:spLocks noEditPoints="1"/>
            </p:cNvSpPr>
            <p:nvPr/>
          </p:nvSpPr>
          <p:spPr bwMode="auto">
            <a:xfrm>
              <a:off x="6138863" y="1941513"/>
              <a:ext cx="450850" cy="482600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0" name="Freeform 80"/>
            <p:cNvSpPr>
              <a:spLocks noEditPoints="1"/>
            </p:cNvSpPr>
            <p:nvPr/>
          </p:nvSpPr>
          <p:spPr bwMode="auto">
            <a:xfrm>
              <a:off x="6199188" y="2001838"/>
              <a:ext cx="330200" cy="30162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1" name="Freeform 81"/>
            <p:cNvSpPr>
              <a:spLocks noEditPoints="1"/>
            </p:cNvSpPr>
            <p:nvPr/>
          </p:nvSpPr>
          <p:spPr bwMode="auto">
            <a:xfrm>
              <a:off x="6378575" y="2047876"/>
              <a:ext cx="90487" cy="90488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2" name="Group 244"/>
          <p:cNvGrpSpPr/>
          <p:nvPr userDrawn="1"/>
        </p:nvGrpSpPr>
        <p:grpSpPr>
          <a:xfrm>
            <a:off x="10842061" y="3615826"/>
            <a:ext cx="389680" cy="390966"/>
            <a:chOff x="4198938" y="2905126"/>
            <a:chExt cx="481012" cy="4826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3" name="Freeform 57"/>
            <p:cNvSpPr>
              <a:spLocks noEditPoints="1"/>
            </p:cNvSpPr>
            <p:nvPr/>
          </p:nvSpPr>
          <p:spPr bwMode="auto">
            <a:xfrm>
              <a:off x="41989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4" name="Freeform 58"/>
            <p:cNvSpPr>
              <a:spLocks noEditPoints="1"/>
            </p:cNvSpPr>
            <p:nvPr/>
          </p:nvSpPr>
          <p:spPr bwMode="auto">
            <a:xfrm>
              <a:off x="45291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5" name="Freeform 59"/>
            <p:cNvSpPr>
              <a:spLocks noEditPoints="1"/>
            </p:cNvSpPr>
            <p:nvPr/>
          </p:nvSpPr>
          <p:spPr bwMode="auto">
            <a:xfrm>
              <a:off x="4364038" y="2905126"/>
              <a:ext cx="150812" cy="48260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6" name="Group 248"/>
          <p:cNvGrpSpPr/>
          <p:nvPr userDrawn="1"/>
        </p:nvGrpSpPr>
        <p:grpSpPr>
          <a:xfrm>
            <a:off x="10054506" y="2254971"/>
            <a:ext cx="496887" cy="466725"/>
            <a:chOff x="5160963" y="4846638"/>
            <a:chExt cx="496887" cy="4667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7" name="Oval 17"/>
            <p:cNvSpPr>
              <a:spLocks noChangeArrowheads="1"/>
            </p:cNvSpPr>
            <p:nvPr/>
          </p:nvSpPr>
          <p:spPr bwMode="auto">
            <a:xfrm>
              <a:off x="5402263" y="5102226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8" name="Freeform 18"/>
            <p:cNvSpPr>
              <a:spLocks noEditPoints="1"/>
            </p:cNvSpPr>
            <p:nvPr/>
          </p:nvSpPr>
          <p:spPr bwMode="auto">
            <a:xfrm>
              <a:off x="5160963" y="4846638"/>
              <a:ext cx="496887" cy="466725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92" name="Straight Connector 55"/>
          <p:cNvCxnSpPr/>
          <p:nvPr userDrawn="1"/>
        </p:nvCxnSpPr>
        <p:spPr>
          <a:xfrm>
            <a:off x="7361496" y="2468320"/>
            <a:ext cx="0" cy="31784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9383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 + konu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139828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2980B9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5016454" y="1925898"/>
            <a:ext cx="6917846" cy="4658623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tr-TR" b="1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Düz yazı</a:t>
            </a:r>
          </a:p>
          <a:p>
            <a:r>
              <a:rPr lang="id-ID" b="1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Suitable for all categories </a:t>
            </a:r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business 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</p:txBody>
      </p:sp>
      <p:sp>
        <p:nvSpPr>
          <p:cNvPr id="68" name="Freeform 27"/>
          <p:cNvSpPr>
            <a:spLocks/>
          </p:cNvSpPr>
          <p:nvPr userDrawn="1"/>
        </p:nvSpPr>
        <p:spPr bwMode="auto">
          <a:xfrm>
            <a:off x="5805305" y="2424904"/>
            <a:ext cx="6038850" cy="2151062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9" name="Freeform 11"/>
          <p:cNvSpPr>
            <a:spLocks/>
          </p:cNvSpPr>
          <p:nvPr userDrawn="1"/>
        </p:nvSpPr>
        <p:spPr bwMode="auto">
          <a:xfrm>
            <a:off x="2382890" y="2399148"/>
            <a:ext cx="1550783" cy="1550783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0" name="Freeform 12"/>
          <p:cNvSpPr>
            <a:spLocks/>
          </p:cNvSpPr>
          <p:nvPr userDrawn="1"/>
        </p:nvSpPr>
        <p:spPr bwMode="auto">
          <a:xfrm>
            <a:off x="2494671" y="2507742"/>
            <a:ext cx="1318666" cy="1320489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2" name="Oval 71"/>
          <p:cNvSpPr>
            <a:spLocks noChangeArrowheads="1"/>
          </p:cNvSpPr>
          <p:nvPr userDrawn="1"/>
        </p:nvSpPr>
        <p:spPr bwMode="auto">
          <a:xfrm>
            <a:off x="2661783" y="2674854"/>
            <a:ext cx="984442" cy="985050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3" name="Freeform 108"/>
          <p:cNvSpPr>
            <a:spLocks/>
          </p:cNvSpPr>
          <p:nvPr userDrawn="1"/>
        </p:nvSpPr>
        <p:spPr bwMode="auto">
          <a:xfrm rot="16200000">
            <a:off x="292321" y="1925899"/>
            <a:ext cx="2024034" cy="2024034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4" name="Freeform 109"/>
          <p:cNvSpPr>
            <a:spLocks/>
          </p:cNvSpPr>
          <p:nvPr userDrawn="1"/>
        </p:nvSpPr>
        <p:spPr bwMode="auto">
          <a:xfrm rot="16200000">
            <a:off x="435245" y="2081769"/>
            <a:ext cx="1721082" cy="1723461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5" name="Oval 74"/>
          <p:cNvSpPr>
            <a:spLocks noChangeArrowheads="1"/>
          </p:cNvSpPr>
          <p:nvPr userDrawn="1"/>
        </p:nvSpPr>
        <p:spPr bwMode="auto">
          <a:xfrm rot="16200000">
            <a:off x="652561" y="2300671"/>
            <a:ext cx="1284863" cy="128565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6" name="Freeform 120"/>
          <p:cNvSpPr>
            <a:spLocks/>
          </p:cNvSpPr>
          <p:nvPr userDrawn="1"/>
        </p:nvSpPr>
        <p:spPr bwMode="auto">
          <a:xfrm flipV="1">
            <a:off x="2382891" y="4018220"/>
            <a:ext cx="2331984" cy="2331983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7" name="Freeform 121"/>
          <p:cNvSpPr>
            <a:spLocks/>
          </p:cNvSpPr>
          <p:nvPr userDrawn="1"/>
        </p:nvSpPr>
        <p:spPr bwMode="auto">
          <a:xfrm flipV="1">
            <a:off x="2550981" y="4201226"/>
            <a:ext cx="1982938" cy="1985679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89" name="Oval 88"/>
          <p:cNvSpPr>
            <a:spLocks noChangeArrowheads="1"/>
          </p:cNvSpPr>
          <p:nvPr userDrawn="1"/>
        </p:nvSpPr>
        <p:spPr bwMode="auto">
          <a:xfrm flipV="1">
            <a:off x="2802275" y="4454347"/>
            <a:ext cx="1480350" cy="148126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0" name="Freeform 124"/>
          <p:cNvSpPr>
            <a:spLocks/>
          </p:cNvSpPr>
          <p:nvPr userDrawn="1"/>
        </p:nvSpPr>
        <p:spPr bwMode="auto">
          <a:xfrm rot="5400000" flipV="1">
            <a:off x="583692" y="4018221"/>
            <a:ext cx="1732663" cy="1732664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1" name="Freeform 125"/>
          <p:cNvSpPr>
            <a:spLocks/>
          </p:cNvSpPr>
          <p:nvPr userDrawn="1"/>
        </p:nvSpPr>
        <p:spPr bwMode="auto">
          <a:xfrm rot="5400000" flipV="1">
            <a:off x="706041" y="4142093"/>
            <a:ext cx="1473322" cy="1475360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3" name="Oval 92"/>
          <p:cNvSpPr>
            <a:spLocks noChangeArrowheads="1"/>
          </p:cNvSpPr>
          <p:nvPr userDrawn="1"/>
        </p:nvSpPr>
        <p:spPr bwMode="auto">
          <a:xfrm rot="5400000" flipV="1">
            <a:off x="892073" y="4329484"/>
            <a:ext cx="1099900" cy="110057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96" name="Group 20"/>
          <p:cNvGrpSpPr/>
          <p:nvPr userDrawn="1"/>
        </p:nvGrpSpPr>
        <p:grpSpPr>
          <a:xfrm>
            <a:off x="1067625" y="2760169"/>
            <a:ext cx="400028" cy="426726"/>
            <a:chOff x="7938" y="-1587"/>
            <a:chExt cx="1450975" cy="1547812"/>
          </a:xfrm>
          <a:solidFill>
            <a:schemeClr val="accent1"/>
          </a:solidFill>
        </p:grpSpPr>
        <p:sp>
          <p:nvSpPr>
            <p:cNvPr id="97" name="Freeform 5"/>
            <p:cNvSpPr>
              <a:spLocks noEditPoints="1"/>
            </p:cNvSpPr>
            <p:nvPr/>
          </p:nvSpPr>
          <p:spPr bwMode="auto">
            <a:xfrm>
              <a:off x="7938" y="-1587"/>
              <a:ext cx="1450975" cy="1547812"/>
            </a:xfrm>
            <a:custGeom>
              <a:avLst/>
              <a:gdLst>
                <a:gd name="T0" fmla="*/ 358 w 384"/>
                <a:gd name="T1" fmla="*/ 0 h 410"/>
                <a:gd name="T2" fmla="*/ 26 w 384"/>
                <a:gd name="T3" fmla="*/ 0 h 410"/>
                <a:gd name="T4" fmla="*/ 0 w 384"/>
                <a:gd name="T5" fmla="*/ 26 h 410"/>
                <a:gd name="T6" fmla="*/ 0 w 384"/>
                <a:gd name="T7" fmla="*/ 358 h 410"/>
                <a:gd name="T8" fmla="*/ 26 w 384"/>
                <a:gd name="T9" fmla="*/ 384 h 410"/>
                <a:gd name="T10" fmla="*/ 51 w 384"/>
                <a:gd name="T11" fmla="*/ 384 h 410"/>
                <a:gd name="T12" fmla="*/ 77 w 384"/>
                <a:gd name="T13" fmla="*/ 410 h 410"/>
                <a:gd name="T14" fmla="*/ 102 w 384"/>
                <a:gd name="T15" fmla="*/ 384 h 410"/>
                <a:gd name="T16" fmla="*/ 282 w 384"/>
                <a:gd name="T17" fmla="*/ 384 h 410"/>
                <a:gd name="T18" fmla="*/ 307 w 384"/>
                <a:gd name="T19" fmla="*/ 410 h 410"/>
                <a:gd name="T20" fmla="*/ 333 w 384"/>
                <a:gd name="T21" fmla="*/ 384 h 410"/>
                <a:gd name="T22" fmla="*/ 358 w 384"/>
                <a:gd name="T23" fmla="*/ 384 h 410"/>
                <a:gd name="T24" fmla="*/ 384 w 384"/>
                <a:gd name="T25" fmla="*/ 358 h 410"/>
                <a:gd name="T26" fmla="*/ 384 w 384"/>
                <a:gd name="T27" fmla="*/ 26 h 410"/>
                <a:gd name="T28" fmla="*/ 358 w 384"/>
                <a:gd name="T29" fmla="*/ 0 h 410"/>
                <a:gd name="T30" fmla="*/ 333 w 384"/>
                <a:gd name="T31" fmla="*/ 333 h 410"/>
                <a:gd name="T32" fmla="*/ 51 w 384"/>
                <a:gd name="T33" fmla="*/ 333 h 410"/>
                <a:gd name="T34" fmla="*/ 51 w 384"/>
                <a:gd name="T35" fmla="*/ 205 h 410"/>
                <a:gd name="T36" fmla="*/ 333 w 384"/>
                <a:gd name="T37" fmla="*/ 205 h 410"/>
                <a:gd name="T38" fmla="*/ 333 w 384"/>
                <a:gd name="T39" fmla="*/ 333 h 410"/>
                <a:gd name="T40" fmla="*/ 333 w 384"/>
                <a:gd name="T41" fmla="*/ 179 h 410"/>
                <a:gd name="T42" fmla="*/ 51 w 384"/>
                <a:gd name="T43" fmla="*/ 179 h 410"/>
                <a:gd name="T44" fmla="*/ 51 w 384"/>
                <a:gd name="T45" fmla="*/ 51 h 410"/>
                <a:gd name="T46" fmla="*/ 333 w 384"/>
                <a:gd name="T47" fmla="*/ 51 h 410"/>
                <a:gd name="T48" fmla="*/ 333 w 384"/>
                <a:gd name="T49" fmla="*/ 17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4" h="410">
                  <a:moveTo>
                    <a:pt x="358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72"/>
                    <a:pt x="12" y="384"/>
                    <a:pt x="26" y="384"/>
                  </a:cubicBezTo>
                  <a:cubicBezTo>
                    <a:pt x="51" y="384"/>
                    <a:pt x="51" y="384"/>
                    <a:pt x="51" y="384"/>
                  </a:cubicBezTo>
                  <a:cubicBezTo>
                    <a:pt x="51" y="398"/>
                    <a:pt x="63" y="410"/>
                    <a:pt x="77" y="410"/>
                  </a:cubicBezTo>
                  <a:cubicBezTo>
                    <a:pt x="91" y="410"/>
                    <a:pt x="102" y="398"/>
                    <a:pt x="102" y="384"/>
                  </a:cubicBezTo>
                  <a:cubicBezTo>
                    <a:pt x="282" y="384"/>
                    <a:pt x="282" y="384"/>
                    <a:pt x="282" y="384"/>
                  </a:cubicBezTo>
                  <a:cubicBezTo>
                    <a:pt x="282" y="398"/>
                    <a:pt x="293" y="410"/>
                    <a:pt x="307" y="410"/>
                  </a:cubicBezTo>
                  <a:cubicBezTo>
                    <a:pt x="321" y="410"/>
                    <a:pt x="333" y="398"/>
                    <a:pt x="333" y="384"/>
                  </a:cubicBezTo>
                  <a:cubicBezTo>
                    <a:pt x="358" y="384"/>
                    <a:pt x="358" y="384"/>
                    <a:pt x="358" y="384"/>
                  </a:cubicBezTo>
                  <a:cubicBezTo>
                    <a:pt x="372" y="384"/>
                    <a:pt x="384" y="372"/>
                    <a:pt x="384" y="358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4" y="12"/>
                    <a:pt x="372" y="0"/>
                    <a:pt x="358" y="0"/>
                  </a:cubicBezTo>
                  <a:close/>
                  <a:moveTo>
                    <a:pt x="333" y="333"/>
                  </a:moveTo>
                  <a:cubicBezTo>
                    <a:pt x="51" y="333"/>
                    <a:pt x="51" y="333"/>
                    <a:pt x="51" y="333"/>
                  </a:cubicBezTo>
                  <a:cubicBezTo>
                    <a:pt x="51" y="205"/>
                    <a:pt x="51" y="205"/>
                    <a:pt x="51" y="205"/>
                  </a:cubicBezTo>
                  <a:cubicBezTo>
                    <a:pt x="333" y="205"/>
                    <a:pt x="333" y="205"/>
                    <a:pt x="333" y="205"/>
                  </a:cubicBezTo>
                  <a:lnTo>
                    <a:pt x="333" y="333"/>
                  </a:lnTo>
                  <a:close/>
                  <a:moveTo>
                    <a:pt x="333" y="179"/>
                  </a:moveTo>
                  <a:cubicBezTo>
                    <a:pt x="51" y="179"/>
                    <a:pt x="51" y="179"/>
                    <a:pt x="51" y="179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333" y="51"/>
                    <a:pt x="333" y="51"/>
                    <a:pt x="333" y="51"/>
                  </a:cubicBezTo>
                  <a:lnTo>
                    <a:pt x="333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6"/>
            <p:cNvSpPr>
              <a:spLocks noEditPoints="1"/>
            </p:cNvSpPr>
            <p:nvPr/>
          </p:nvSpPr>
          <p:spPr bwMode="auto">
            <a:xfrm>
              <a:off x="300038" y="866775"/>
              <a:ext cx="868363" cy="290512"/>
            </a:xfrm>
            <a:custGeom>
              <a:avLst/>
              <a:gdLst>
                <a:gd name="T0" fmla="*/ 547 w 547"/>
                <a:gd name="T1" fmla="*/ 0 h 183"/>
                <a:gd name="T2" fmla="*/ 0 w 547"/>
                <a:gd name="T3" fmla="*/ 0 h 183"/>
                <a:gd name="T4" fmla="*/ 0 w 547"/>
                <a:gd name="T5" fmla="*/ 183 h 183"/>
                <a:gd name="T6" fmla="*/ 547 w 547"/>
                <a:gd name="T7" fmla="*/ 183 h 183"/>
                <a:gd name="T8" fmla="*/ 547 w 547"/>
                <a:gd name="T9" fmla="*/ 0 h 183"/>
                <a:gd name="T10" fmla="*/ 364 w 547"/>
                <a:gd name="T11" fmla="*/ 124 h 183"/>
                <a:gd name="T12" fmla="*/ 183 w 547"/>
                <a:gd name="T13" fmla="*/ 124 h 183"/>
                <a:gd name="T14" fmla="*/ 183 w 547"/>
                <a:gd name="T15" fmla="*/ 62 h 183"/>
                <a:gd name="T16" fmla="*/ 364 w 547"/>
                <a:gd name="T17" fmla="*/ 62 h 183"/>
                <a:gd name="T18" fmla="*/ 364 w 547"/>
                <a:gd name="T19" fmla="*/ 12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183">
                  <a:moveTo>
                    <a:pt x="547" y="0"/>
                  </a:moveTo>
                  <a:lnTo>
                    <a:pt x="0" y="0"/>
                  </a:lnTo>
                  <a:lnTo>
                    <a:pt x="0" y="183"/>
                  </a:lnTo>
                  <a:lnTo>
                    <a:pt x="547" y="183"/>
                  </a:lnTo>
                  <a:lnTo>
                    <a:pt x="547" y="0"/>
                  </a:lnTo>
                  <a:close/>
                  <a:moveTo>
                    <a:pt x="364" y="124"/>
                  </a:moveTo>
                  <a:lnTo>
                    <a:pt x="183" y="124"/>
                  </a:lnTo>
                  <a:lnTo>
                    <a:pt x="183" y="62"/>
                  </a:lnTo>
                  <a:lnTo>
                    <a:pt x="364" y="62"/>
                  </a:lnTo>
                  <a:lnTo>
                    <a:pt x="364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7"/>
            <p:cNvSpPr>
              <a:spLocks noEditPoints="1"/>
            </p:cNvSpPr>
            <p:nvPr/>
          </p:nvSpPr>
          <p:spPr bwMode="auto">
            <a:xfrm>
              <a:off x="300038" y="288925"/>
              <a:ext cx="868363" cy="290512"/>
            </a:xfrm>
            <a:custGeom>
              <a:avLst/>
              <a:gdLst>
                <a:gd name="T0" fmla="*/ 547 w 547"/>
                <a:gd name="T1" fmla="*/ 0 h 183"/>
                <a:gd name="T2" fmla="*/ 0 w 547"/>
                <a:gd name="T3" fmla="*/ 0 h 183"/>
                <a:gd name="T4" fmla="*/ 0 w 547"/>
                <a:gd name="T5" fmla="*/ 183 h 183"/>
                <a:gd name="T6" fmla="*/ 547 w 547"/>
                <a:gd name="T7" fmla="*/ 183 h 183"/>
                <a:gd name="T8" fmla="*/ 547 w 547"/>
                <a:gd name="T9" fmla="*/ 0 h 183"/>
                <a:gd name="T10" fmla="*/ 364 w 547"/>
                <a:gd name="T11" fmla="*/ 121 h 183"/>
                <a:gd name="T12" fmla="*/ 183 w 547"/>
                <a:gd name="T13" fmla="*/ 121 h 183"/>
                <a:gd name="T14" fmla="*/ 183 w 547"/>
                <a:gd name="T15" fmla="*/ 59 h 183"/>
                <a:gd name="T16" fmla="*/ 364 w 547"/>
                <a:gd name="T17" fmla="*/ 59 h 183"/>
                <a:gd name="T18" fmla="*/ 364 w 547"/>
                <a:gd name="T19" fmla="*/ 1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183">
                  <a:moveTo>
                    <a:pt x="547" y="0"/>
                  </a:moveTo>
                  <a:lnTo>
                    <a:pt x="0" y="0"/>
                  </a:lnTo>
                  <a:lnTo>
                    <a:pt x="0" y="183"/>
                  </a:lnTo>
                  <a:lnTo>
                    <a:pt x="547" y="183"/>
                  </a:lnTo>
                  <a:lnTo>
                    <a:pt x="547" y="0"/>
                  </a:lnTo>
                  <a:close/>
                  <a:moveTo>
                    <a:pt x="364" y="121"/>
                  </a:moveTo>
                  <a:lnTo>
                    <a:pt x="183" y="121"/>
                  </a:lnTo>
                  <a:lnTo>
                    <a:pt x="183" y="59"/>
                  </a:lnTo>
                  <a:lnTo>
                    <a:pt x="364" y="59"/>
                  </a:lnTo>
                  <a:lnTo>
                    <a:pt x="364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00" name="Freeform 11"/>
          <p:cNvSpPr>
            <a:spLocks noEditPoints="1"/>
          </p:cNvSpPr>
          <p:nvPr userDrawn="1"/>
        </p:nvSpPr>
        <p:spPr bwMode="auto">
          <a:xfrm>
            <a:off x="2976998" y="2986043"/>
            <a:ext cx="354012" cy="403151"/>
          </a:xfrm>
          <a:custGeom>
            <a:avLst/>
            <a:gdLst>
              <a:gd name="T0" fmla="*/ 240 w 280"/>
              <a:gd name="T1" fmla="*/ 0 h 320"/>
              <a:gd name="T2" fmla="*/ 40 w 280"/>
              <a:gd name="T3" fmla="*/ 0 h 320"/>
              <a:gd name="T4" fmla="*/ 0 w 280"/>
              <a:gd name="T5" fmla="*/ 40 h 320"/>
              <a:gd name="T6" fmla="*/ 0 w 280"/>
              <a:gd name="T7" fmla="*/ 200 h 320"/>
              <a:gd name="T8" fmla="*/ 0 w 280"/>
              <a:gd name="T9" fmla="*/ 210 h 320"/>
              <a:gd name="T10" fmla="*/ 10 w 280"/>
              <a:gd name="T11" fmla="*/ 220 h 320"/>
              <a:gd name="T12" fmla="*/ 20 w 280"/>
              <a:gd name="T13" fmla="*/ 220 h 320"/>
              <a:gd name="T14" fmla="*/ 20 w 280"/>
              <a:gd name="T15" fmla="*/ 270 h 320"/>
              <a:gd name="T16" fmla="*/ 30 w 280"/>
              <a:gd name="T17" fmla="*/ 280 h 320"/>
              <a:gd name="T18" fmla="*/ 40 w 280"/>
              <a:gd name="T19" fmla="*/ 280 h 320"/>
              <a:gd name="T20" fmla="*/ 40 w 280"/>
              <a:gd name="T21" fmla="*/ 300 h 320"/>
              <a:gd name="T22" fmla="*/ 60 w 280"/>
              <a:gd name="T23" fmla="*/ 320 h 320"/>
              <a:gd name="T24" fmla="*/ 80 w 280"/>
              <a:gd name="T25" fmla="*/ 320 h 320"/>
              <a:gd name="T26" fmla="*/ 100 w 280"/>
              <a:gd name="T27" fmla="*/ 300 h 320"/>
              <a:gd name="T28" fmla="*/ 100 w 280"/>
              <a:gd name="T29" fmla="*/ 280 h 320"/>
              <a:gd name="T30" fmla="*/ 180 w 280"/>
              <a:gd name="T31" fmla="*/ 280 h 320"/>
              <a:gd name="T32" fmla="*/ 180 w 280"/>
              <a:gd name="T33" fmla="*/ 300 h 320"/>
              <a:gd name="T34" fmla="*/ 200 w 280"/>
              <a:gd name="T35" fmla="*/ 320 h 320"/>
              <a:gd name="T36" fmla="*/ 220 w 280"/>
              <a:gd name="T37" fmla="*/ 320 h 320"/>
              <a:gd name="T38" fmla="*/ 240 w 280"/>
              <a:gd name="T39" fmla="*/ 300 h 320"/>
              <a:gd name="T40" fmla="*/ 240 w 280"/>
              <a:gd name="T41" fmla="*/ 280 h 320"/>
              <a:gd name="T42" fmla="*/ 250 w 280"/>
              <a:gd name="T43" fmla="*/ 280 h 320"/>
              <a:gd name="T44" fmla="*/ 260 w 280"/>
              <a:gd name="T45" fmla="*/ 270 h 320"/>
              <a:gd name="T46" fmla="*/ 260 w 280"/>
              <a:gd name="T47" fmla="*/ 220 h 320"/>
              <a:gd name="T48" fmla="*/ 270 w 280"/>
              <a:gd name="T49" fmla="*/ 220 h 320"/>
              <a:gd name="T50" fmla="*/ 280 w 280"/>
              <a:gd name="T51" fmla="*/ 210 h 320"/>
              <a:gd name="T52" fmla="*/ 280 w 280"/>
              <a:gd name="T53" fmla="*/ 200 h 320"/>
              <a:gd name="T54" fmla="*/ 280 w 280"/>
              <a:gd name="T55" fmla="*/ 40 h 320"/>
              <a:gd name="T56" fmla="*/ 240 w 280"/>
              <a:gd name="T57" fmla="*/ 0 h 320"/>
              <a:gd name="T58" fmla="*/ 200 w 280"/>
              <a:gd name="T59" fmla="*/ 80 h 320"/>
              <a:gd name="T60" fmla="*/ 220 w 280"/>
              <a:gd name="T61" fmla="*/ 100 h 320"/>
              <a:gd name="T62" fmla="*/ 220 w 280"/>
              <a:gd name="T63" fmla="*/ 140 h 320"/>
              <a:gd name="T64" fmla="*/ 60 w 280"/>
              <a:gd name="T65" fmla="*/ 140 h 320"/>
              <a:gd name="T66" fmla="*/ 60 w 280"/>
              <a:gd name="T67" fmla="*/ 100 h 320"/>
              <a:gd name="T68" fmla="*/ 80 w 280"/>
              <a:gd name="T69" fmla="*/ 80 h 320"/>
              <a:gd name="T70" fmla="*/ 200 w 280"/>
              <a:gd name="T71" fmla="*/ 80 h 320"/>
              <a:gd name="T72" fmla="*/ 80 w 280"/>
              <a:gd name="T73" fmla="*/ 240 h 320"/>
              <a:gd name="T74" fmla="*/ 60 w 280"/>
              <a:gd name="T75" fmla="*/ 240 h 320"/>
              <a:gd name="T76" fmla="*/ 40 w 280"/>
              <a:gd name="T77" fmla="*/ 220 h 320"/>
              <a:gd name="T78" fmla="*/ 60 w 280"/>
              <a:gd name="T79" fmla="*/ 200 h 320"/>
              <a:gd name="T80" fmla="*/ 80 w 280"/>
              <a:gd name="T81" fmla="*/ 200 h 320"/>
              <a:gd name="T82" fmla="*/ 100 w 280"/>
              <a:gd name="T83" fmla="*/ 220 h 320"/>
              <a:gd name="T84" fmla="*/ 80 w 280"/>
              <a:gd name="T85" fmla="*/ 240 h 320"/>
              <a:gd name="T86" fmla="*/ 220 w 280"/>
              <a:gd name="T87" fmla="*/ 240 h 320"/>
              <a:gd name="T88" fmla="*/ 200 w 280"/>
              <a:gd name="T89" fmla="*/ 240 h 320"/>
              <a:gd name="T90" fmla="*/ 180 w 280"/>
              <a:gd name="T91" fmla="*/ 220 h 320"/>
              <a:gd name="T92" fmla="*/ 200 w 280"/>
              <a:gd name="T93" fmla="*/ 200 h 320"/>
              <a:gd name="T94" fmla="*/ 220 w 280"/>
              <a:gd name="T95" fmla="*/ 200 h 320"/>
              <a:gd name="T96" fmla="*/ 240 w 280"/>
              <a:gd name="T97" fmla="*/ 220 h 320"/>
              <a:gd name="T98" fmla="*/ 220 w 280"/>
              <a:gd name="T99" fmla="*/ 24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80" h="320">
                <a:moveTo>
                  <a:pt x="240" y="0"/>
                </a:move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6"/>
                  <a:pt x="4" y="220"/>
                  <a:pt x="10" y="220"/>
                </a:cubicBezTo>
                <a:cubicBezTo>
                  <a:pt x="20" y="220"/>
                  <a:pt x="20" y="220"/>
                  <a:pt x="20" y="220"/>
                </a:cubicBezTo>
                <a:cubicBezTo>
                  <a:pt x="20" y="270"/>
                  <a:pt x="20" y="270"/>
                  <a:pt x="20" y="270"/>
                </a:cubicBezTo>
                <a:cubicBezTo>
                  <a:pt x="20" y="276"/>
                  <a:pt x="24" y="280"/>
                  <a:pt x="30" y="280"/>
                </a:cubicBezTo>
                <a:cubicBezTo>
                  <a:pt x="40" y="280"/>
                  <a:pt x="40" y="280"/>
                  <a:pt x="40" y="280"/>
                </a:cubicBezTo>
                <a:cubicBezTo>
                  <a:pt x="40" y="300"/>
                  <a:pt x="40" y="300"/>
                  <a:pt x="40" y="300"/>
                </a:cubicBezTo>
                <a:cubicBezTo>
                  <a:pt x="40" y="311"/>
                  <a:pt x="49" y="320"/>
                  <a:pt x="60" y="320"/>
                </a:cubicBezTo>
                <a:cubicBezTo>
                  <a:pt x="80" y="320"/>
                  <a:pt x="80" y="320"/>
                  <a:pt x="80" y="320"/>
                </a:cubicBezTo>
                <a:cubicBezTo>
                  <a:pt x="91" y="320"/>
                  <a:pt x="100" y="311"/>
                  <a:pt x="100" y="300"/>
                </a:cubicBezTo>
                <a:cubicBezTo>
                  <a:pt x="100" y="280"/>
                  <a:pt x="100" y="280"/>
                  <a:pt x="100" y="280"/>
                </a:cubicBezTo>
                <a:cubicBezTo>
                  <a:pt x="180" y="280"/>
                  <a:pt x="180" y="280"/>
                  <a:pt x="180" y="280"/>
                </a:cubicBezTo>
                <a:cubicBezTo>
                  <a:pt x="180" y="300"/>
                  <a:pt x="180" y="300"/>
                  <a:pt x="180" y="300"/>
                </a:cubicBezTo>
                <a:cubicBezTo>
                  <a:pt x="180" y="311"/>
                  <a:pt x="189" y="320"/>
                  <a:pt x="200" y="320"/>
                </a:cubicBezTo>
                <a:cubicBezTo>
                  <a:pt x="220" y="320"/>
                  <a:pt x="220" y="320"/>
                  <a:pt x="220" y="320"/>
                </a:cubicBezTo>
                <a:cubicBezTo>
                  <a:pt x="231" y="320"/>
                  <a:pt x="240" y="311"/>
                  <a:pt x="240" y="300"/>
                </a:cubicBezTo>
                <a:cubicBezTo>
                  <a:pt x="240" y="280"/>
                  <a:pt x="240" y="280"/>
                  <a:pt x="240" y="280"/>
                </a:cubicBezTo>
                <a:cubicBezTo>
                  <a:pt x="250" y="280"/>
                  <a:pt x="250" y="280"/>
                  <a:pt x="250" y="280"/>
                </a:cubicBezTo>
                <a:cubicBezTo>
                  <a:pt x="256" y="280"/>
                  <a:pt x="260" y="276"/>
                  <a:pt x="260" y="270"/>
                </a:cubicBezTo>
                <a:cubicBezTo>
                  <a:pt x="260" y="220"/>
                  <a:pt x="260" y="220"/>
                  <a:pt x="260" y="220"/>
                </a:cubicBezTo>
                <a:cubicBezTo>
                  <a:pt x="270" y="220"/>
                  <a:pt x="270" y="220"/>
                  <a:pt x="270" y="220"/>
                </a:cubicBezTo>
                <a:cubicBezTo>
                  <a:pt x="276" y="220"/>
                  <a:pt x="280" y="216"/>
                  <a:pt x="280" y="210"/>
                </a:cubicBezTo>
                <a:cubicBezTo>
                  <a:pt x="280" y="200"/>
                  <a:pt x="280" y="200"/>
                  <a:pt x="280" y="200"/>
                </a:cubicBezTo>
                <a:cubicBezTo>
                  <a:pt x="280" y="40"/>
                  <a:pt x="280" y="40"/>
                  <a:pt x="280" y="40"/>
                </a:cubicBezTo>
                <a:cubicBezTo>
                  <a:pt x="280" y="18"/>
                  <a:pt x="262" y="0"/>
                  <a:pt x="240" y="0"/>
                </a:cubicBezTo>
                <a:close/>
                <a:moveTo>
                  <a:pt x="200" y="80"/>
                </a:moveTo>
                <a:cubicBezTo>
                  <a:pt x="211" y="80"/>
                  <a:pt x="220" y="89"/>
                  <a:pt x="220" y="10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60" y="140"/>
                  <a:pt x="60" y="140"/>
                  <a:pt x="60" y="14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89"/>
                  <a:pt x="69" y="80"/>
                  <a:pt x="80" y="80"/>
                </a:cubicBezTo>
                <a:lnTo>
                  <a:pt x="200" y="80"/>
                </a:lnTo>
                <a:close/>
                <a:moveTo>
                  <a:pt x="80" y="240"/>
                </a:moveTo>
                <a:cubicBezTo>
                  <a:pt x="60" y="240"/>
                  <a:pt x="60" y="240"/>
                  <a:pt x="60" y="240"/>
                </a:cubicBezTo>
                <a:cubicBezTo>
                  <a:pt x="49" y="240"/>
                  <a:pt x="40" y="231"/>
                  <a:pt x="40" y="220"/>
                </a:cubicBezTo>
                <a:cubicBezTo>
                  <a:pt x="40" y="209"/>
                  <a:pt x="49" y="200"/>
                  <a:pt x="60" y="200"/>
                </a:cubicBezTo>
                <a:cubicBezTo>
                  <a:pt x="80" y="200"/>
                  <a:pt x="80" y="200"/>
                  <a:pt x="80" y="200"/>
                </a:cubicBezTo>
                <a:cubicBezTo>
                  <a:pt x="91" y="200"/>
                  <a:pt x="100" y="209"/>
                  <a:pt x="100" y="220"/>
                </a:cubicBezTo>
                <a:cubicBezTo>
                  <a:pt x="100" y="231"/>
                  <a:pt x="91" y="240"/>
                  <a:pt x="80" y="240"/>
                </a:cubicBezTo>
                <a:close/>
                <a:moveTo>
                  <a:pt x="220" y="240"/>
                </a:moveTo>
                <a:cubicBezTo>
                  <a:pt x="200" y="240"/>
                  <a:pt x="200" y="240"/>
                  <a:pt x="200" y="240"/>
                </a:cubicBezTo>
                <a:cubicBezTo>
                  <a:pt x="189" y="240"/>
                  <a:pt x="180" y="231"/>
                  <a:pt x="180" y="220"/>
                </a:cubicBezTo>
                <a:cubicBezTo>
                  <a:pt x="180" y="209"/>
                  <a:pt x="189" y="200"/>
                  <a:pt x="200" y="200"/>
                </a:cubicBezTo>
                <a:cubicBezTo>
                  <a:pt x="220" y="200"/>
                  <a:pt x="220" y="200"/>
                  <a:pt x="220" y="200"/>
                </a:cubicBezTo>
                <a:cubicBezTo>
                  <a:pt x="231" y="200"/>
                  <a:pt x="240" y="209"/>
                  <a:pt x="240" y="220"/>
                </a:cubicBezTo>
                <a:cubicBezTo>
                  <a:pt x="240" y="231"/>
                  <a:pt x="231" y="240"/>
                  <a:pt x="220" y="2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101" name="Group 59"/>
          <p:cNvGrpSpPr/>
          <p:nvPr userDrawn="1"/>
        </p:nvGrpSpPr>
        <p:grpSpPr>
          <a:xfrm>
            <a:off x="3284809" y="4998437"/>
            <a:ext cx="515282" cy="537326"/>
            <a:chOff x="-251803" y="2267153"/>
            <a:chExt cx="2078037" cy="2166938"/>
          </a:xfrm>
          <a:solidFill>
            <a:schemeClr val="accent4"/>
          </a:solidFill>
        </p:grpSpPr>
        <p:sp>
          <p:nvSpPr>
            <p:cNvPr id="102" name="Freeform 22"/>
            <p:cNvSpPr>
              <a:spLocks/>
            </p:cNvSpPr>
            <p:nvPr/>
          </p:nvSpPr>
          <p:spPr bwMode="auto">
            <a:xfrm>
              <a:off x="57759" y="2267153"/>
              <a:ext cx="1768475" cy="1522413"/>
            </a:xfrm>
            <a:custGeom>
              <a:avLst/>
              <a:gdLst>
                <a:gd name="T0" fmla="*/ 432 w 469"/>
                <a:gd name="T1" fmla="*/ 0 h 404"/>
                <a:gd name="T2" fmla="*/ 0 w 469"/>
                <a:gd name="T3" fmla="*/ 0 h 404"/>
                <a:gd name="T4" fmla="*/ 147 w 469"/>
                <a:gd name="T5" fmla="*/ 73 h 404"/>
                <a:gd name="T6" fmla="*/ 395 w 469"/>
                <a:gd name="T7" fmla="*/ 73 h 404"/>
                <a:gd name="T8" fmla="*/ 395 w 469"/>
                <a:gd name="T9" fmla="*/ 110 h 404"/>
                <a:gd name="T10" fmla="*/ 220 w 469"/>
                <a:gd name="T11" fmla="*/ 110 h 404"/>
                <a:gd name="T12" fmla="*/ 269 w 469"/>
                <a:gd name="T13" fmla="*/ 134 h 404"/>
                <a:gd name="T14" fmla="*/ 314 w 469"/>
                <a:gd name="T15" fmla="*/ 184 h 404"/>
                <a:gd name="T16" fmla="*/ 395 w 469"/>
                <a:gd name="T17" fmla="*/ 184 h 404"/>
                <a:gd name="T18" fmla="*/ 395 w 469"/>
                <a:gd name="T19" fmla="*/ 220 h 404"/>
                <a:gd name="T20" fmla="*/ 322 w 469"/>
                <a:gd name="T21" fmla="*/ 220 h 404"/>
                <a:gd name="T22" fmla="*/ 322 w 469"/>
                <a:gd name="T23" fmla="*/ 404 h 404"/>
                <a:gd name="T24" fmla="*/ 432 w 469"/>
                <a:gd name="T25" fmla="*/ 404 h 404"/>
                <a:gd name="T26" fmla="*/ 469 w 469"/>
                <a:gd name="T27" fmla="*/ 367 h 404"/>
                <a:gd name="T28" fmla="*/ 469 w 469"/>
                <a:gd name="T29" fmla="*/ 37 h 404"/>
                <a:gd name="T30" fmla="*/ 432 w 469"/>
                <a:gd name="T3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9" h="404">
                  <a:moveTo>
                    <a:pt x="4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7" y="73"/>
                    <a:pt x="147" y="73"/>
                    <a:pt x="147" y="73"/>
                  </a:cubicBezTo>
                  <a:cubicBezTo>
                    <a:pt x="395" y="73"/>
                    <a:pt x="395" y="73"/>
                    <a:pt x="395" y="73"/>
                  </a:cubicBezTo>
                  <a:cubicBezTo>
                    <a:pt x="395" y="110"/>
                    <a:pt x="395" y="110"/>
                    <a:pt x="395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69" y="134"/>
                    <a:pt x="269" y="134"/>
                    <a:pt x="269" y="134"/>
                  </a:cubicBezTo>
                  <a:cubicBezTo>
                    <a:pt x="288" y="144"/>
                    <a:pt x="304" y="163"/>
                    <a:pt x="314" y="184"/>
                  </a:cubicBezTo>
                  <a:cubicBezTo>
                    <a:pt x="395" y="184"/>
                    <a:pt x="395" y="184"/>
                    <a:pt x="395" y="184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22" y="220"/>
                    <a:pt x="322" y="220"/>
                    <a:pt x="322" y="220"/>
                  </a:cubicBezTo>
                  <a:cubicBezTo>
                    <a:pt x="322" y="404"/>
                    <a:pt x="322" y="404"/>
                    <a:pt x="322" y="404"/>
                  </a:cubicBezTo>
                  <a:cubicBezTo>
                    <a:pt x="432" y="404"/>
                    <a:pt x="432" y="404"/>
                    <a:pt x="432" y="404"/>
                  </a:cubicBezTo>
                  <a:cubicBezTo>
                    <a:pt x="452" y="404"/>
                    <a:pt x="469" y="387"/>
                    <a:pt x="469" y="367"/>
                  </a:cubicBezTo>
                  <a:cubicBezTo>
                    <a:pt x="469" y="37"/>
                    <a:pt x="469" y="37"/>
                    <a:pt x="469" y="37"/>
                  </a:cubicBezTo>
                  <a:cubicBezTo>
                    <a:pt x="469" y="17"/>
                    <a:pt x="452" y="0"/>
                    <a:pt x="4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23"/>
            <p:cNvSpPr>
              <a:spLocks noEditPoints="1"/>
            </p:cNvSpPr>
            <p:nvPr/>
          </p:nvSpPr>
          <p:spPr bwMode="auto">
            <a:xfrm>
              <a:off x="-251803" y="2314778"/>
              <a:ext cx="1384300" cy="2119313"/>
            </a:xfrm>
            <a:custGeom>
              <a:avLst/>
              <a:gdLst>
                <a:gd name="T0" fmla="*/ 334 w 367"/>
                <a:gd name="T1" fmla="*/ 154 h 562"/>
                <a:gd name="T2" fmla="*/ 33 w 367"/>
                <a:gd name="T3" fmla="*/ 3 h 562"/>
                <a:gd name="T4" fmla="*/ 20 w 367"/>
                <a:gd name="T5" fmla="*/ 0 h 562"/>
                <a:gd name="T6" fmla="*/ 0 w 367"/>
                <a:gd name="T7" fmla="*/ 24 h 562"/>
                <a:gd name="T8" fmla="*/ 0 w 367"/>
                <a:gd name="T9" fmla="*/ 354 h 562"/>
                <a:gd name="T10" fmla="*/ 33 w 367"/>
                <a:gd name="T11" fmla="*/ 407 h 562"/>
                <a:gd name="T12" fmla="*/ 334 w 367"/>
                <a:gd name="T13" fmla="*/ 558 h 562"/>
                <a:gd name="T14" fmla="*/ 348 w 367"/>
                <a:gd name="T15" fmla="*/ 562 h 562"/>
                <a:gd name="T16" fmla="*/ 367 w 367"/>
                <a:gd name="T17" fmla="*/ 538 h 562"/>
                <a:gd name="T18" fmla="*/ 367 w 367"/>
                <a:gd name="T19" fmla="*/ 207 h 562"/>
                <a:gd name="T20" fmla="*/ 334 w 367"/>
                <a:gd name="T21" fmla="*/ 154 h 562"/>
                <a:gd name="T22" fmla="*/ 257 w 367"/>
                <a:gd name="T23" fmla="*/ 391 h 562"/>
                <a:gd name="T24" fmla="*/ 220 w 367"/>
                <a:gd name="T25" fmla="*/ 336 h 562"/>
                <a:gd name="T26" fmla="*/ 257 w 367"/>
                <a:gd name="T27" fmla="*/ 281 h 562"/>
                <a:gd name="T28" fmla="*/ 294 w 367"/>
                <a:gd name="T29" fmla="*/ 336 h 562"/>
                <a:gd name="T30" fmla="*/ 257 w 367"/>
                <a:gd name="T31" fmla="*/ 391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562">
                  <a:moveTo>
                    <a:pt x="334" y="154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28" y="1"/>
                    <a:pt x="24" y="0"/>
                    <a:pt x="20" y="0"/>
                  </a:cubicBezTo>
                  <a:cubicBezTo>
                    <a:pt x="8" y="0"/>
                    <a:pt x="0" y="9"/>
                    <a:pt x="0" y="24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74"/>
                    <a:pt x="15" y="398"/>
                    <a:pt x="33" y="407"/>
                  </a:cubicBezTo>
                  <a:cubicBezTo>
                    <a:pt x="334" y="558"/>
                    <a:pt x="334" y="558"/>
                    <a:pt x="334" y="558"/>
                  </a:cubicBezTo>
                  <a:cubicBezTo>
                    <a:pt x="339" y="560"/>
                    <a:pt x="344" y="562"/>
                    <a:pt x="348" y="562"/>
                  </a:cubicBezTo>
                  <a:cubicBezTo>
                    <a:pt x="359" y="562"/>
                    <a:pt x="367" y="553"/>
                    <a:pt x="367" y="538"/>
                  </a:cubicBezTo>
                  <a:cubicBezTo>
                    <a:pt x="367" y="207"/>
                    <a:pt x="367" y="207"/>
                    <a:pt x="367" y="207"/>
                  </a:cubicBezTo>
                  <a:cubicBezTo>
                    <a:pt x="367" y="187"/>
                    <a:pt x="352" y="163"/>
                    <a:pt x="334" y="154"/>
                  </a:cubicBezTo>
                  <a:close/>
                  <a:moveTo>
                    <a:pt x="257" y="391"/>
                  </a:moveTo>
                  <a:cubicBezTo>
                    <a:pt x="237" y="391"/>
                    <a:pt x="220" y="366"/>
                    <a:pt x="220" y="336"/>
                  </a:cubicBezTo>
                  <a:cubicBezTo>
                    <a:pt x="220" y="305"/>
                    <a:pt x="237" y="281"/>
                    <a:pt x="257" y="281"/>
                  </a:cubicBezTo>
                  <a:cubicBezTo>
                    <a:pt x="277" y="281"/>
                    <a:pt x="294" y="305"/>
                    <a:pt x="294" y="336"/>
                  </a:cubicBezTo>
                  <a:cubicBezTo>
                    <a:pt x="294" y="366"/>
                    <a:pt x="277" y="391"/>
                    <a:pt x="257" y="3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4" name="Group 97"/>
          <p:cNvGrpSpPr/>
          <p:nvPr userDrawn="1"/>
        </p:nvGrpSpPr>
        <p:grpSpPr>
          <a:xfrm>
            <a:off x="1242060" y="4762481"/>
            <a:ext cx="415925" cy="293266"/>
            <a:chOff x="3175" y="1588"/>
            <a:chExt cx="1184276" cy="835025"/>
          </a:xfrm>
          <a:solidFill>
            <a:schemeClr val="accent5"/>
          </a:solidFill>
        </p:grpSpPr>
        <p:sp>
          <p:nvSpPr>
            <p:cNvPr id="105" name="Freeform 27"/>
            <p:cNvSpPr>
              <a:spLocks/>
            </p:cNvSpPr>
            <p:nvPr/>
          </p:nvSpPr>
          <p:spPr bwMode="auto">
            <a:xfrm>
              <a:off x="3175" y="1588"/>
              <a:ext cx="833438" cy="835025"/>
            </a:xfrm>
            <a:custGeom>
              <a:avLst/>
              <a:gdLst>
                <a:gd name="T0" fmla="*/ 200 w 220"/>
                <a:gd name="T1" fmla="*/ 0 h 220"/>
                <a:gd name="T2" fmla="*/ 20 w 220"/>
                <a:gd name="T3" fmla="*/ 0 h 220"/>
                <a:gd name="T4" fmla="*/ 0 w 220"/>
                <a:gd name="T5" fmla="*/ 20 h 220"/>
                <a:gd name="T6" fmla="*/ 0 w 220"/>
                <a:gd name="T7" fmla="*/ 200 h 220"/>
                <a:gd name="T8" fmla="*/ 20 w 220"/>
                <a:gd name="T9" fmla="*/ 220 h 220"/>
                <a:gd name="T10" fmla="*/ 200 w 220"/>
                <a:gd name="T11" fmla="*/ 220 h 220"/>
                <a:gd name="T12" fmla="*/ 220 w 220"/>
                <a:gd name="T13" fmla="*/ 200 h 220"/>
                <a:gd name="T14" fmla="*/ 220 w 220"/>
                <a:gd name="T15" fmla="*/ 20 h 220"/>
                <a:gd name="T16" fmla="*/ 200 w 220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0" h="220">
                  <a:moveTo>
                    <a:pt x="20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11"/>
                    <a:pt x="9" y="220"/>
                    <a:pt x="20" y="220"/>
                  </a:cubicBezTo>
                  <a:cubicBezTo>
                    <a:pt x="200" y="220"/>
                    <a:pt x="200" y="220"/>
                    <a:pt x="200" y="220"/>
                  </a:cubicBezTo>
                  <a:cubicBezTo>
                    <a:pt x="211" y="220"/>
                    <a:pt x="220" y="211"/>
                    <a:pt x="220" y="200"/>
                  </a:cubicBezTo>
                  <a:cubicBezTo>
                    <a:pt x="220" y="20"/>
                    <a:pt x="220" y="20"/>
                    <a:pt x="220" y="20"/>
                  </a:cubicBezTo>
                  <a:cubicBezTo>
                    <a:pt x="220" y="9"/>
                    <a:pt x="211" y="0"/>
                    <a:pt x="2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28"/>
            <p:cNvSpPr>
              <a:spLocks/>
            </p:cNvSpPr>
            <p:nvPr/>
          </p:nvSpPr>
          <p:spPr bwMode="auto">
            <a:xfrm>
              <a:off x="884238" y="111126"/>
              <a:ext cx="303213" cy="612775"/>
            </a:xfrm>
            <a:custGeom>
              <a:avLst/>
              <a:gdLst>
                <a:gd name="T0" fmla="*/ 63 w 80"/>
                <a:gd name="T1" fmla="*/ 5 h 161"/>
                <a:gd name="T2" fmla="*/ 26 w 80"/>
                <a:gd name="T3" fmla="*/ 28 h 161"/>
                <a:gd name="T4" fmla="*/ 0 w 80"/>
                <a:gd name="T5" fmla="*/ 43 h 161"/>
                <a:gd name="T6" fmla="*/ 0 w 80"/>
                <a:gd name="T7" fmla="*/ 118 h 161"/>
                <a:gd name="T8" fmla="*/ 26 w 80"/>
                <a:gd name="T9" fmla="*/ 134 h 161"/>
                <a:gd name="T10" fmla="*/ 63 w 80"/>
                <a:gd name="T11" fmla="*/ 156 h 161"/>
                <a:gd name="T12" fmla="*/ 80 w 80"/>
                <a:gd name="T13" fmla="*/ 146 h 161"/>
                <a:gd name="T14" fmla="*/ 80 w 80"/>
                <a:gd name="T15" fmla="*/ 15 h 161"/>
                <a:gd name="T16" fmla="*/ 63 w 80"/>
                <a:gd name="T17" fmla="*/ 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161">
                  <a:moveTo>
                    <a:pt x="63" y="5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18" y="32"/>
                    <a:pt x="8" y="38"/>
                    <a:pt x="0" y="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3"/>
                    <a:pt x="18" y="129"/>
                    <a:pt x="26" y="134"/>
                  </a:cubicBezTo>
                  <a:cubicBezTo>
                    <a:pt x="63" y="156"/>
                    <a:pt x="63" y="156"/>
                    <a:pt x="63" y="156"/>
                  </a:cubicBezTo>
                  <a:cubicBezTo>
                    <a:pt x="72" y="161"/>
                    <a:pt x="80" y="157"/>
                    <a:pt x="80" y="146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4"/>
                    <a:pt x="72" y="0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107" name="Straight Connector 134"/>
          <p:cNvCxnSpPr/>
          <p:nvPr userDrawn="1"/>
        </p:nvCxnSpPr>
        <p:spPr>
          <a:xfrm flipV="1">
            <a:off x="3434802" y="2104766"/>
            <a:ext cx="387103" cy="37784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35"/>
          <p:cNvCxnSpPr/>
          <p:nvPr userDrawn="1"/>
        </p:nvCxnSpPr>
        <p:spPr>
          <a:xfrm>
            <a:off x="3832387" y="2107894"/>
            <a:ext cx="1050877" cy="0"/>
          </a:xfrm>
          <a:prstGeom prst="line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23105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BC63-C649-42C3-9C85-0F873F8F0B35}" type="datetimeFigureOut">
              <a:rPr lang="id-ID" smtClean="0"/>
              <a:pPr/>
              <a:t>05/10/2018</a:t>
            </a:fld>
            <a:endParaRPr lang="id-ID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6DFD3-2AF0-4B06-81C8-CF1C6F54D29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948428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893"/>
            <a:ext cx="12192000" cy="1701801"/>
          </a:xfrm>
          <a:prstGeom prst="rect">
            <a:avLst/>
          </a:prstGeom>
          <a:pattFill prst="pct5">
            <a:fgClr>
              <a:schemeClr val="tx2">
                <a:lumMod val="75000"/>
              </a:schemeClr>
            </a:fgClr>
            <a:bgClr>
              <a:schemeClr val="tx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7" name="Freeform 16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7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0" name="Freeform 19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20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2" name="Straight Connector 2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4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151856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FFC000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5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2491939" y="1940300"/>
            <a:ext cx="7590524" cy="4469024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</a:t>
            </a:r>
          </a:p>
          <a:p>
            <a:pPr algn="just"/>
            <a:r>
              <a:rPr lang="id-ID" b="1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Suitable for all categories </a:t>
            </a:r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business and personal presentation, eaque ipsa quae ab illo inventore veritatis et quasi architecto beatae vitae dicta sunt explicabo.</a:t>
            </a:r>
            <a:endParaRPr lang="en-US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2323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+ konu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50B8A4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5844429" y="2225036"/>
            <a:ext cx="6089870" cy="3753339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</a:t>
            </a:r>
          </a:p>
        </p:txBody>
      </p:sp>
      <p:sp>
        <p:nvSpPr>
          <p:cNvPr id="68" name="Freeform 27"/>
          <p:cNvSpPr>
            <a:spLocks/>
          </p:cNvSpPr>
          <p:nvPr userDrawn="1"/>
        </p:nvSpPr>
        <p:spPr bwMode="auto">
          <a:xfrm>
            <a:off x="5805305" y="2424904"/>
            <a:ext cx="6038850" cy="2151062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5" name="Rectangle 44"/>
          <p:cNvSpPr/>
          <p:nvPr userDrawn="1"/>
        </p:nvSpPr>
        <p:spPr>
          <a:xfrm>
            <a:off x="345886" y="4987753"/>
            <a:ext cx="4969744" cy="990621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1" name="Group 68"/>
          <p:cNvGrpSpPr/>
          <p:nvPr/>
        </p:nvGrpSpPr>
        <p:grpSpPr>
          <a:xfrm>
            <a:off x="3893813" y="5408008"/>
            <a:ext cx="286495" cy="247097"/>
            <a:chOff x="6577013" y="-1389063"/>
            <a:chExt cx="3567113" cy="3076576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6577013" y="-1389063"/>
              <a:ext cx="3567113" cy="3076576"/>
            </a:xfrm>
            <a:custGeom>
              <a:avLst/>
              <a:gdLst>
                <a:gd name="T0" fmla="*/ 843 w 948"/>
                <a:gd name="T1" fmla="*/ 102 h 817"/>
                <a:gd name="T2" fmla="*/ 474 w 948"/>
                <a:gd name="T3" fmla="*/ 94 h 817"/>
                <a:gd name="T4" fmla="*/ 105 w 948"/>
                <a:gd name="T5" fmla="*/ 102 h 817"/>
                <a:gd name="T6" fmla="*/ 105 w 948"/>
                <a:gd name="T7" fmla="*/ 478 h 817"/>
                <a:gd name="T8" fmla="*/ 414 w 948"/>
                <a:gd name="T9" fmla="*/ 784 h 817"/>
                <a:gd name="T10" fmla="*/ 534 w 948"/>
                <a:gd name="T11" fmla="*/ 784 h 817"/>
                <a:gd name="T12" fmla="*/ 843 w 948"/>
                <a:gd name="T13" fmla="*/ 478 h 817"/>
                <a:gd name="T14" fmla="*/ 843 w 948"/>
                <a:gd name="T15" fmla="*/ 102 h 817"/>
                <a:gd name="T16" fmla="*/ 803 w 948"/>
                <a:gd name="T17" fmla="*/ 438 h 817"/>
                <a:gd name="T18" fmla="*/ 494 w 948"/>
                <a:gd name="T19" fmla="*/ 745 h 817"/>
                <a:gd name="T20" fmla="*/ 454 w 948"/>
                <a:gd name="T21" fmla="*/ 745 h 817"/>
                <a:gd name="T22" fmla="*/ 145 w 948"/>
                <a:gd name="T23" fmla="*/ 438 h 817"/>
                <a:gd name="T24" fmla="*/ 145 w 948"/>
                <a:gd name="T25" fmla="*/ 142 h 817"/>
                <a:gd name="T26" fmla="*/ 436 w 948"/>
                <a:gd name="T27" fmla="*/ 136 h 817"/>
                <a:gd name="T28" fmla="*/ 474 w 948"/>
                <a:gd name="T29" fmla="*/ 170 h 817"/>
                <a:gd name="T30" fmla="*/ 512 w 948"/>
                <a:gd name="T31" fmla="*/ 136 h 817"/>
                <a:gd name="T32" fmla="*/ 803 w 948"/>
                <a:gd name="T33" fmla="*/ 142 h 817"/>
                <a:gd name="T34" fmla="*/ 803 w 948"/>
                <a:gd name="T35" fmla="*/ 4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8" h="817">
                  <a:moveTo>
                    <a:pt x="843" y="102"/>
                  </a:moveTo>
                  <a:cubicBezTo>
                    <a:pt x="742" y="2"/>
                    <a:pt x="579" y="0"/>
                    <a:pt x="474" y="94"/>
                  </a:cubicBezTo>
                  <a:cubicBezTo>
                    <a:pt x="369" y="0"/>
                    <a:pt x="206" y="2"/>
                    <a:pt x="105" y="102"/>
                  </a:cubicBezTo>
                  <a:cubicBezTo>
                    <a:pt x="0" y="206"/>
                    <a:pt x="0" y="374"/>
                    <a:pt x="105" y="478"/>
                  </a:cubicBezTo>
                  <a:cubicBezTo>
                    <a:pt x="135" y="508"/>
                    <a:pt x="414" y="784"/>
                    <a:pt x="414" y="784"/>
                  </a:cubicBezTo>
                  <a:cubicBezTo>
                    <a:pt x="447" y="817"/>
                    <a:pt x="501" y="817"/>
                    <a:pt x="534" y="784"/>
                  </a:cubicBezTo>
                  <a:cubicBezTo>
                    <a:pt x="534" y="784"/>
                    <a:pt x="840" y="481"/>
                    <a:pt x="843" y="478"/>
                  </a:cubicBezTo>
                  <a:cubicBezTo>
                    <a:pt x="948" y="374"/>
                    <a:pt x="948" y="206"/>
                    <a:pt x="843" y="102"/>
                  </a:cubicBezTo>
                  <a:close/>
                  <a:moveTo>
                    <a:pt x="803" y="438"/>
                  </a:moveTo>
                  <a:cubicBezTo>
                    <a:pt x="494" y="745"/>
                    <a:pt x="494" y="745"/>
                    <a:pt x="494" y="745"/>
                  </a:cubicBezTo>
                  <a:cubicBezTo>
                    <a:pt x="483" y="756"/>
                    <a:pt x="465" y="756"/>
                    <a:pt x="454" y="745"/>
                  </a:cubicBezTo>
                  <a:cubicBezTo>
                    <a:pt x="145" y="438"/>
                    <a:pt x="145" y="438"/>
                    <a:pt x="145" y="438"/>
                  </a:cubicBezTo>
                  <a:cubicBezTo>
                    <a:pt x="62" y="357"/>
                    <a:pt x="62" y="224"/>
                    <a:pt x="145" y="142"/>
                  </a:cubicBezTo>
                  <a:cubicBezTo>
                    <a:pt x="224" y="63"/>
                    <a:pt x="352" y="60"/>
                    <a:pt x="436" y="136"/>
                  </a:cubicBezTo>
                  <a:cubicBezTo>
                    <a:pt x="474" y="170"/>
                    <a:pt x="474" y="170"/>
                    <a:pt x="474" y="170"/>
                  </a:cubicBezTo>
                  <a:cubicBezTo>
                    <a:pt x="512" y="136"/>
                    <a:pt x="512" y="136"/>
                    <a:pt x="512" y="136"/>
                  </a:cubicBezTo>
                  <a:cubicBezTo>
                    <a:pt x="596" y="60"/>
                    <a:pt x="724" y="63"/>
                    <a:pt x="803" y="142"/>
                  </a:cubicBezTo>
                  <a:cubicBezTo>
                    <a:pt x="886" y="224"/>
                    <a:pt x="886" y="357"/>
                    <a:pt x="803" y="4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7200900" y="-766763"/>
              <a:ext cx="500063" cy="500063"/>
            </a:xfrm>
            <a:custGeom>
              <a:avLst/>
              <a:gdLst>
                <a:gd name="T0" fmla="*/ 119 w 133"/>
                <a:gd name="T1" fmla="*/ 0 h 133"/>
                <a:gd name="T2" fmla="*/ 119 w 133"/>
                <a:gd name="T3" fmla="*/ 0 h 133"/>
                <a:gd name="T4" fmla="*/ 0 w 133"/>
                <a:gd name="T5" fmla="*/ 119 h 133"/>
                <a:gd name="T6" fmla="*/ 0 w 133"/>
                <a:gd name="T7" fmla="*/ 119 h 133"/>
                <a:gd name="T8" fmla="*/ 14 w 133"/>
                <a:gd name="T9" fmla="*/ 133 h 133"/>
                <a:gd name="T10" fmla="*/ 28 w 133"/>
                <a:gd name="T11" fmla="*/ 119 h 133"/>
                <a:gd name="T12" fmla="*/ 28 w 133"/>
                <a:gd name="T13" fmla="*/ 119 h 133"/>
                <a:gd name="T14" fmla="*/ 119 w 133"/>
                <a:gd name="T15" fmla="*/ 28 h 133"/>
                <a:gd name="T16" fmla="*/ 119 w 133"/>
                <a:gd name="T17" fmla="*/ 28 h 133"/>
                <a:gd name="T18" fmla="*/ 133 w 133"/>
                <a:gd name="T19" fmla="*/ 14 h 133"/>
                <a:gd name="T20" fmla="*/ 119 w 133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133"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53" y="0"/>
                    <a:pt x="0" y="53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7"/>
                    <a:pt x="6" y="133"/>
                    <a:pt x="14" y="133"/>
                  </a:cubicBezTo>
                  <a:cubicBezTo>
                    <a:pt x="22" y="133"/>
                    <a:pt x="28" y="127"/>
                    <a:pt x="28" y="119"/>
                  </a:cubicBezTo>
                  <a:cubicBezTo>
                    <a:pt x="28" y="119"/>
                    <a:pt x="28" y="119"/>
                    <a:pt x="28" y="119"/>
                  </a:cubicBezTo>
                  <a:cubicBezTo>
                    <a:pt x="28" y="69"/>
                    <a:pt x="69" y="28"/>
                    <a:pt x="119" y="28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7" y="28"/>
                    <a:pt x="133" y="22"/>
                    <a:pt x="133" y="14"/>
                  </a:cubicBezTo>
                  <a:cubicBezTo>
                    <a:pt x="133" y="6"/>
                    <a:pt x="127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47121" y="2225036"/>
            <a:ext cx="4969744" cy="3753338"/>
          </a:xfrm>
        </p:spPr>
      </p:sp>
      <p:cxnSp>
        <p:nvCxnSpPr>
          <p:cNvPr id="45" name="Straight Connector 40"/>
          <p:cNvCxnSpPr/>
          <p:nvPr userDrawn="1"/>
        </p:nvCxnSpPr>
        <p:spPr>
          <a:xfrm>
            <a:off x="5575884" y="1949289"/>
            <a:ext cx="0" cy="428556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4334482" y="5414709"/>
            <a:ext cx="793750" cy="2413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</a:t>
            </a:r>
            <a:r>
              <a:rPr lang="tr-TR" dirty="0" err="1" smtClean="0"/>
              <a:t>no</a:t>
            </a:r>
            <a:endParaRPr lang="tr-TR" dirty="0"/>
          </a:p>
        </p:txBody>
      </p:sp>
      <p:sp>
        <p:nvSpPr>
          <p:cNvPr id="48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581871" y="5395658"/>
            <a:ext cx="3124544" cy="481267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adı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673646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+ konu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50B8A4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368633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sp>
        <p:nvSpPr>
          <p:cNvPr id="35" name="Rectangle 44"/>
          <p:cNvSpPr/>
          <p:nvPr userDrawn="1"/>
        </p:nvSpPr>
        <p:spPr>
          <a:xfrm>
            <a:off x="6998219" y="5099677"/>
            <a:ext cx="4969744" cy="990621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1" name="Group 68"/>
          <p:cNvGrpSpPr/>
          <p:nvPr/>
        </p:nvGrpSpPr>
        <p:grpSpPr>
          <a:xfrm>
            <a:off x="10546146" y="5519932"/>
            <a:ext cx="286495" cy="247097"/>
            <a:chOff x="6577013" y="-1389063"/>
            <a:chExt cx="3567113" cy="3076576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6577013" y="-1389063"/>
              <a:ext cx="3567113" cy="3076576"/>
            </a:xfrm>
            <a:custGeom>
              <a:avLst/>
              <a:gdLst>
                <a:gd name="T0" fmla="*/ 843 w 948"/>
                <a:gd name="T1" fmla="*/ 102 h 817"/>
                <a:gd name="T2" fmla="*/ 474 w 948"/>
                <a:gd name="T3" fmla="*/ 94 h 817"/>
                <a:gd name="T4" fmla="*/ 105 w 948"/>
                <a:gd name="T5" fmla="*/ 102 h 817"/>
                <a:gd name="T6" fmla="*/ 105 w 948"/>
                <a:gd name="T7" fmla="*/ 478 h 817"/>
                <a:gd name="T8" fmla="*/ 414 w 948"/>
                <a:gd name="T9" fmla="*/ 784 h 817"/>
                <a:gd name="T10" fmla="*/ 534 w 948"/>
                <a:gd name="T11" fmla="*/ 784 h 817"/>
                <a:gd name="T12" fmla="*/ 843 w 948"/>
                <a:gd name="T13" fmla="*/ 478 h 817"/>
                <a:gd name="T14" fmla="*/ 843 w 948"/>
                <a:gd name="T15" fmla="*/ 102 h 817"/>
                <a:gd name="T16" fmla="*/ 803 w 948"/>
                <a:gd name="T17" fmla="*/ 438 h 817"/>
                <a:gd name="T18" fmla="*/ 494 w 948"/>
                <a:gd name="T19" fmla="*/ 745 h 817"/>
                <a:gd name="T20" fmla="*/ 454 w 948"/>
                <a:gd name="T21" fmla="*/ 745 h 817"/>
                <a:gd name="T22" fmla="*/ 145 w 948"/>
                <a:gd name="T23" fmla="*/ 438 h 817"/>
                <a:gd name="T24" fmla="*/ 145 w 948"/>
                <a:gd name="T25" fmla="*/ 142 h 817"/>
                <a:gd name="T26" fmla="*/ 436 w 948"/>
                <a:gd name="T27" fmla="*/ 136 h 817"/>
                <a:gd name="T28" fmla="*/ 474 w 948"/>
                <a:gd name="T29" fmla="*/ 170 h 817"/>
                <a:gd name="T30" fmla="*/ 512 w 948"/>
                <a:gd name="T31" fmla="*/ 136 h 817"/>
                <a:gd name="T32" fmla="*/ 803 w 948"/>
                <a:gd name="T33" fmla="*/ 142 h 817"/>
                <a:gd name="T34" fmla="*/ 803 w 948"/>
                <a:gd name="T35" fmla="*/ 4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8" h="817">
                  <a:moveTo>
                    <a:pt x="843" y="102"/>
                  </a:moveTo>
                  <a:cubicBezTo>
                    <a:pt x="742" y="2"/>
                    <a:pt x="579" y="0"/>
                    <a:pt x="474" y="94"/>
                  </a:cubicBezTo>
                  <a:cubicBezTo>
                    <a:pt x="369" y="0"/>
                    <a:pt x="206" y="2"/>
                    <a:pt x="105" y="102"/>
                  </a:cubicBezTo>
                  <a:cubicBezTo>
                    <a:pt x="0" y="206"/>
                    <a:pt x="0" y="374"/>
                    <a:pt x="105" y="478"/>
                  </a:cubicBezTo>
                  <a:cubicBezTo>
                    <a:pt x="135" y="508"/>
                    <a:pt x="414" y="784"/>
                    <a:pt x="414" y="784"/>
                  </a:cubicBezTo>
                  <a:cubicBezTo>
                    <a:pt x="447" y="817"/>
                    <a:pt x="501" y="817"/>
                    <a:pt x="534" y="784"/>
                  </a:cubicBezTo>
                  <a:cubicBezTo>
                    <a:pt x="534" y="784"/>
                    <a:pt x="840" y="481"/>
                    <a:pt x="843" y="478"/>
                  </a:cubicBezTo>
                  <a:cubicBezTo>
                    <a:pt x="948" y="374"/>
                    <a:pt x="948" y="206"/>
                    <a:pt x="843" y="102"/>
                  </a:cubicBezTo>
                  <a:close/>
                  <a:moveTo>
                    <a:pt x="803" y="438"/>
                  </a:moveTo>
                  <a:cubicBezTo>
                    <a:pt x="494" y="745"/>
                    <a:pt x="494" y="745"/>
                    <a:pt x="494" y="745"/>
                  </a:cubicBezTo>
                  <a:cubicBezTo>
                    <a:pt x="483" y="756"/>
                    <a:pt x="465" y="756"/>
                    <a:pt x="454" y="745"/>
                  </a:cubicBezTo>
                  <a:cubicBezTo>
                    <a:pt x="145" y="438"/>
                    <a:pt x="145" y="438"/>
                    <a:pt x="145" y="438"/>
                  </a:cubicBezTo>
                  <a:cubicBezTo>
                    <a:pt x="62" y="357"/>
                    <a:pt x="62" y="224"/>
                    <a:pt x="145" y="142"/>
                  </a:cubicBezTo>
                  <a:cubicBezTo>
                    <a:pt x="224" y="63"/>
                    <a:pt x="352" y="60"/>
                    <a:pt x="436" y="136"/>
                  </a:cubicBezTo>
                  <a:cubicBezTo>
                    <a:pt x="474" y="170"/>
                    <a:pt x="474" y="170"/>
                    <a:pt x="474" y="170"/>
                  </a:cubicBezTo>
                  <a:cubicBezTo>
                    <a:pt x="512" y="136"/>
                    <a:pt x="512" y="136"/>
                    <a:pt x="512" y="136"/>
                  </a:cubicBezTo>
                  <a:cubicBezTo>
                    <a:pt x="596" y="60"/>
                    <a:pt x="724" y="63"/>
                    <a:pt x="803" y="142"/>
                  </a:cubicBezTo>
                  <a:cubicBezTo>
                    <a:pt x="886" y="224"/>
                    <a:pt x="886" y="357"/>
                    <a:pt x="803" y="4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7200900" y="-766763"/>
              <a:ext cx="500063" cy="500063"/>
            </a:xfrm>
            <a:custGeom>
              <a:avLst/>
              <a:gdLst>
                <a:gd name="T0" fmla="*/ 119 w 133"/>
                <a:gd name="T1" fmla="*/ 0 h 133"/>
                <a:gd name="T2" fmla="*/ 119 w 133"/>
                <a:gd name="T3" fmla="*/ 0 h 133"/>
                <a:gd name="T4" fmla="*/ 0 w 133"/>
                <a:gd name="T5" fmla="*/ 119 h 133"/>
                <a:gd name="T6" fmla="*/ 0 w 133"/>
                <a:gd name="T7" fmla="*/ 119 h 133"/>
                <a:gd name="T8" fmla="*/ 14 w 133"/>
                <a:gd name="T9" fmla="*/ 133 h 133"/>
                <a:gd name="T10" fmla="*/ 28 w 133"/>
                <a:gd name="T11" fmla="*/ 119 h 133"/>
                <a:gd name="T12" fmla="*/ 28 w 133"/>
                <a:gd name="T13" fmla="*/ 119 h 133"/>
                <a:gd name="T14" fmla="*/ 119 w 133"/>
                <a:gd name="T15" fmla="*/ 28 h 133"/>
                <a:gd name="T16" fmla="*/ 119 w 133"/>
                <a:gd name="T17" fmla="*/ 28 h 133"/>
                <a:gd name="T18" fmla="*/ 133 w 133"/>
                <a:gd name="T19" fmla="*/ 14 h 133"/>
                <a:gd name="T20" fmla="*/ 119 w 133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133"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53" y="0"/>
                    <a:pt x="0" y="53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7"/>
                    <a:pt x="6" y="133"/>
                    <a:pt x="14" y="133"/>
                  </a:cubicBezTo>
                  <a:cubicBezTo>
                    <a:pt x="22" y="133"/>
                    <a:pt x="28" y="127"/>
                    <a:pt x="28" y="119"/>
                  </a:cubicBezTo>
                  <a:cubicBezTo>
                    <a:pt x="28" y="119"/>
                    <a:pt x="28" y="119"/>
                    <a:pt x="28" y="119"/>
                  </a:cubicBezTo>
                  <a:cubicBezTo>
                    <a:pt x="28" y="69"/>
                    <a:pt x="69" y="28"/>
                    <a:pt x="119" y="28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7" y="28"/>
                    <a:pt x="133" y="22"/>
                    <a:pt x="133" y="14"/>
                  </a:cubicBezTo>
                  <a:cubicBezTo>
                    <a:pt x="133" y="6"/>
                    <a:pt x="127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999454" y="2336960"/>
            <a:ext cx="4969744" cy="3753338"/>
          </a:xfrm>
        </p:spPr>
      </p:sp>
      <p:sp>
        <p:nvSpPr>
          <p:cNvPr id="6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10986815" y="5526633"/>
            <a:ext cx="793750" cy="2413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</a:t>
            </a:r>
            <a:r>
              <a:rPr lang="tr-TR" dirty="0" err="1" smtClean="0"/>
              <a:t>no</a:t>
            </a:r>
            <a:endParaRPr lang="tr-TR" dirty="0"/>
          </a:p>
        </p:txBody>
      </p:sp>
      <p:sp>
        <p:nvSpPr>
          <p:cNvPr id="48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7234204" y="5507582"/>
            <a:ext cx="3124544" cy="481267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adı</a:t>
            </a:r>
            <a:endParaRPr lang="tr-TR" dirty="0"/>
          </a:p>
        </p:txBody>
      </p:sp>
      <p:cxnSp>
        <p:nvCxnSpPr>
          <p:cNvPr id="17" name="Straight Connector 88"/>
          <p:cNvCxnSpPr/>
          <p:nvPr userDrawn="1"/>
        </p:nvCxnSpPr>
        <p:spPr>
          <a:xfrm>
            <a:off x="3445370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Yer Tutucusu 3"/>
          <p:cNvSpPr>
            <a:spLocks noGrp="1"/>
          </p:cNvSpPr>
          <p:nvPr>
            <p:ph type="body" sz="quarter" idx="16" hasCustomPrompt="1"/>
          </p:nvPr>
        </p:nvSpPr>
        <p:spPr>
          <a:xfrm>
            <a:off x="3736879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cxnSp>
        <p:nvCxnSpPr>
          <p:cNvPr id="20" name="Straight Connector 88"/>
          <p:cNvCxnSpPr/>
          <p:nvPr userDrawn="1"/>
        </p:nvCxnSpPr>
        <p:spPr>
          <a:xfrm>
            <a:off x="6769595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05750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+ konu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50B8A4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368633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sp>
        <p:nvSpPr>
          <p:cNvPr id="35" name="Rectangle 44"/>
          <p:cNvSpPr/>
          <p:nvPr userDrawn="1"/>
        </p:nvSpPr>
        <p:spPr>
          <a:xfrm>
            <a:off x="3636064" y="5099677"/>
            <a:ext cx="4969744" cy="990621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1" name="Group 68"/>
          <p:cNvGrpSpPr/>
          <p:nvPr/>
        </p:nvGrpSpPr>
        <p:grpSpPr>
          <a:xfrm>
            <a:off x="7183991" y="5519932"/>
            <a:ext cx="286495" cy="247097"/>
            <a:chOff x="6577013" y="-1389063"/>
            <a:chExt cx="3567113" cy="3076576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6577013" y="-1389063"/>
              <a:ext cx="3567113" cy="3076576"/>
            </a:xfrm>
            <a:custGeom>
              <a:avLst/>
              <a:gdLst>
                <a:gd name="T0" fmla="*/ 843 w 948"/>
                <a:gd name="T1" fmla="*/ 102 h 817"/>
                <a:gd name="T2" fmla="*/ 474 w 948"/>
                <a:gd name="T3" fmla="*/ 94 h 817"/>
                <a:gd name="T4" fmla="*/ 105 w 948"/>
                <a:gd name="T5" fmla="*/ 102 h 817"/>
                <a:gd name="T6" fmla="*/ 105 w 948"/>
                <a:gd name="T7" fmla="*/ 478 h 817"/>
                <a:gd name="T8" fmla="*/ 414 w 948"/>
                <a:gd name="T9" fmla="*/ 784 h 817"/>
                <a:gd name="T10" fmla="*/ 534 w 948"/>
                <a:gd name="T11" fmla="*/ 784 h 817"/>
                <a:gd name="T12" fmla="*/ 843 w 948"/>
                <a:gd name="T13" fmla="*/ 478 h 817"/>
                <a:gd name="T14" fmla="*/ 843 w 948"/>
                <a:gd name="T15" fmla="*/ 102 h 817"/>
                <a:gd name="T16" fmla="*/ 803 w 948"/>
                <a:gd name="T17" fmla="*/ 438 h 817"/>
                <a:gd name="T18" fmla="*/ 494 w 948"/>
                <a:gd name="T19" fmla="*/ 745 h 817"/>
                <a:gd name="T20" fmla="*/ 454 w 948"/>
                <a:gd name="T21" fmla="*/ 745 h 817"/>
                <a:gd name="T22" fmla="*/ 145 w 948"/>
                <a:gd name="T23" fmla="*/ 438 h 817"/>
                <a:gd name="T24" fmla="*/ 145 w 948"/>
                <a:gd name="T25" fmla="*/ 142 h 817"/>
                <a:gd name="T26" fmla="*/ 436 w 948"/>
                <a:gd name="T27" fmla="*/ 136 h 817"/>
                <a:gd name="T28" fmla="*/ 474 w 948"/>
                <a:gd name="T29" fmla="*/ 170 h 817"/>
                <a:gd name="T30" fmla="*/ 512 w 948"/>
                <a:gd name="T31" fmla="*/ 136 h 817"/>
                <a:gd name="T32" fmla="*/ 803 w 948"/>
                <a:gd name="T33" fmla="*/ 142 h 817"/>
                <a:gd name="T34" fmla="*/ 803 w 948"/>
                <a:gd name="T35" fmla="*/ 4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8" h="817">
                  <a:moveTo>
                    <a:pt x="843" y="102"/>
                  </a:moveTo>
                  <a:cubicBezTo>
                    <a:pt x="742" y="2"/>
                    <a:pt x="579" y="0"/>
                    <a:pt x="474" y="94"/>
                  </a:cubicBezTo>
                  <a:cubicBezTo>
                    <a:pt x="369" y="0"/>
                    <a:pt x="206" y="2"/>
                    <a:pt x="105" y="102"/>
                  </a:cubicBezTo>
                  <a:cubicBezTo>
                    <a:pt x="0" y="206"/>
                    <a:pt x="0" y="374"/>
                    <a:pt x="105" y="478"/>
                  </a:cubicBezTo>
                  <a:cubicBezTo>
                    <a:pt x="135" y="508"/>
                    <a:pt x="414" y="784"/>
                    <a:pt x="414" y="784"/>
                  </a:cubicBezTo>
                  <a:cubicBezTo>
                    <a:pt x="447" y="817"/>
                    <a:pt x="501" y="817"/>
                    <a:pt x="534" y="784"/>
                  </a:cubicBezTo>
                  <a:cubicBezTo>
                    <a:pt x="534" y="784"/>
                    <a:pt x="840" y="481"/>
                    <a:pt x="843" y="478"/>
                  </a:cubicBezTo>
                  <a:cubicBezTo>
                    <a:pt x="948" y="374"/>
                    <a:pt x="948" y="206"/>
                    <a:pt x="843" y="102"/>
                  </a:cubicBezTo>
                  <a:close/>
                  <a:moveTo>
                    <a:pt x="803" y="438"/>
                  </a:moveTo>
                  <a:cubicBezTo>
                    <a:pt x="494" y="745"/>
                    <a:pt x="494" y="745"/>
                    <a:pt x="494" y="745"/>
                  </a:cubicBezTo>
                  <a:cubicBezTo>
                    <a:pt x="483" y="756"/>
                    <a:pt x="465" y="756"/>
                    <a:pt x="454" y="745"/>
                  </a:cubicBezTo>
                  <a:cubicBezTo>
                    <a:pt x="145" y="438"/>
                    <a:pt x="145" y="438"/>
                    <a:pt x="145" y="438"/>
                  </a:cubicBezTo>
                  <a:cubicBezTo>
                    <a:pt x="62" y="357"/>
                    <a:pt x="62" y="224"/>
                    <a:pt x="145" y="142"/>
                  </a:cubicBezTo>
                  <a:cubicBezTo>
                    <a:pt x="224" y="63"/>
                    <a:pt x="352" y="60"/>
                    <a:pt x="436" y="136"/>
                  </a:cubicBezTo>
                  <a:cubicBezTo>
                    <a:pt x="474" y="170"/>
                    <a:pt x="474" y="170"/>
                    <a:pt x="474" y="170"/>
                  </a:cubicBezTo>
                  <a:cubicBezTo>
                    <a:pt x="512" y="136"/>
                    <a:pt x="512" y="136"/>
                    <a:pt x="512" y="136"/>
                  </a:cubicBezTo>
                  <a:cubicBezTo>
                    <a:pt x="596" y="60"/>
                    <a:pt x="724" y="63"/>
                    <a:pt x="803" y="142"/>
                  </a:cubicBezTo>
                  <a:cubicBezTo>
                    <a:pt x="886" y="224"/>
                    <a:pt x="886" y="357"/>
                    <a:pt x="803" y="4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7200900" y="-766763"/>
              <a:ext cx="500063" cy="500063"/>
            </a:xfrm>
            <a:custGeom>
              <a:avLst/>
              <a:gdLst>
                <a:gd name="T0" fmla="*/ 119 w 133"/>
                <a:gd name="T1" fmla="*/ 0 h 133"/>
                <a:gd name="T2" fmla="*/ 119 w 133"/>
                <a:gd name="T3" fmla="*/ 0 h 133"/>
                <a:gd name="T4" fmla="*/ 0 w 133"/>
                <a:gd name="T5" fmla="*/ 119 h 133"/>
                <a:gd name="T6" fmla="*/ 0 w 133"/>
                <a:gd name="T7" fmla="*/ 119 h 133"/>
                <a:gd name="T8" fmla="*/ 14 w 133"/>
                <a:gd name="T9" fmla="*/ 133 h 133"/>
                <a:gd name="T10" fmla="*/ 28 w 133"/>
                <a:gd name="T11" fmla="*/ 119 h 133"/>
                <a:gd name="T12" fmla="*/ 28 w 133"/>
                <a:gd name="T13" fmla="*/ 119 h 133"/>
                <a:gd name="T14" fmla="*/ 119 w 133"/>
                <a:gd name="T15" fmla="*/ 28 h 133"/>
                <a:gd name="T16" fmla="*/ 119 w 133"/>
                <a:gd name="T17" fmla="*/ 28 h 133"/>
                <a:gd name="T18" fmla="*/ 133 w 133"/>
                <a:gd name="T19" fmla="*/ 14 h 133"/>
                <a:gd name="T20" fmla="*/ 119 w 133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133"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53" y="0"/>
                    <a:pt x="0" y="53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7"/>
                    <a:pt x="6" y="133"/>
                    <a:pt x="14" y="133"/>
                  </a:cubicBezTo>
                  <a:cubicBezTo>
                    <a:pt x="22" y="133"/>
                    <a:pt x="28" y="127"/>
                    <a:pt x="28" y="119"/>
                  </a:cubicBezTo>
                  <a:cubicBezTo>
                    <a:pt x="28" y="119"/>
                    <a:pt x="28" y="119"/>
                    <a:pt x="28" y="119"/>
                  </a:cubicBezTo>
                  <a:cubicBezTo>
                    <a:pt x="28" y="69"/>
                    <a:pt x="69" y="28"/>
                    <a:pt x="119" y="28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7" y="28"/>
                    <a:pt x="133" y="22"/>
                    <a:pt x="133" y="14"/>
                  </a:cubicBezTo>
                  <a:cubicBezTo>
                    <a:pt x="133" y="6"/>
                    <a:pt x="127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656349" y="2336960"/>
            <a:ext cx="4969744" cy="3753338"/>
          </a:xfrm>
        </p:spPr>
      </p:sp>
      <p:sp>
        <p:nvSpPr>
          <p:cNvPr id="6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7624660" y="5526633"/>
            <a:ext cx="793750" cy="2413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</a:t>
            </a:r>
            <a:r>
              <a:rPr lang="tr-TR" dirty="0" err="1" smtClean="0"/>
              <a:t>no</a:t>
            </a:r>
            <a:endParaRPr lang="tr-TR" dirty="0"/>
          </a:p>
        </p:txBody>
      </p:sp>
      <p:sp>
        <p:nvSpPr>
          <p:cNvPr id="48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3872049" y="5507582"/>
            <a:ext cx="3124544" cy="481267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adı</a:t>
            </a:r>
            <a:endParaRPr lang="tr-TR" dirty="0"/>
          </a:p>
        </p:txBody>
      </p:sp>
      <p:cxnSp>
        <p:nvCxnSpPr>
          <p:cNvPr id="17" name="Straight Connector 88"/>
          <p:cNvCxnSpPr/>
          <p:nvPr userDrawn="1"/>
        </p:nvCxnSpPr>
        <p:spPr>
          <a:xfrm>
            <a:off x="3407270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Yer Tutucusu 3"/>
          <p:cNvSpPr>
            <a:spLocks noGrp="1"/>
          </p:cNvSpPr>
          <p:nvPr>
            <p:ph type="body" sz="quarter" idx="16" hasCustomPrompt="1"/>
          </p:nvPr>
        </p:nvSpPr>
        <p:spPr>
          <a:xfrm>
            <a:off x="9075052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cxnSp>
        <p:nvCxnSpPr>
          <p:cNvPr id="20" name="Straight Connector 88"/>
          <p:cNvCxnSpPr/>
          <p:nvPr userDrawn="1"/>
        </p:nvCxnSpPr>
        <p:spPr>
          <a:xfrm>
            <a:off x="8836520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2837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so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16" name="Freeform 13"/>
          <p:cNvSpPr>
            <a:spLocks/>
          </p:cNvSpPr>
          <p:nvPr userDrawn="1"/>
        </p:nvSpPr>
        <p:spPr bwMode="auto">
          <a:xfrm>
            <a:off x="10164502" y="3431366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7" name="Freeform 14"/>
          <p:cNvSpPr>
            <a:spLocks noEditPoints="1"/>
          </p:cNvSpPr>
          <p:nvPr userDrawn="1"/>
        </p:nvSpPr>
        <p:spPr bwMode="auto">
          <a:xfrm>
            <a:off x="8129058" y="2409672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8" name="Freeform 15"/>
          <p:cNvSpPr>
            <a:spLocks/>
          </p:cNvSpPr>
          <p:nvPr userDrawn="1"/>
        </p:nvSpPr>
        <p:spPr bwMode="auto">
          <a:xfrm>
            <a:off x="6098382" y="3018240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9" name="Freeform 16"/>
          <p:cNvSpPr>
            <a:spLocks/>
          </p:cNvSpPr>
          <p:nvPr userDrawn="1"/>
        </p:nvSpPr>
        <p:spPr bwMode="auto">
          <a:xfrm>
            <a:off x="4070883" y="2652781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0" name="Freeform 17"/>
          <p:cNvSpPr>
            <a:spLocks/>
          </p:cNvSpPr>
          <p:nvPr userDrawn="1"/>
        </p:nvSpPr>
        <p:spPr bwMode="auto">
          <a:xfrm>
            <a:off x="2035441" y="2169741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1" name="Freeform 18"/>
          <p:cNvSpPr>
            <a:spLocks noEditPoints="1"/>
          </p:cNvSpPr>
          <p:nvPr userDrawn="1"/>
        </p:nvSpPr>
        <p:spPr bwMode="auto">
          <a:xfrm>
            <a:off x="3175" y="2258722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2" name="Rectangle 9"/>
          <p:cNvSpPr/>
          <p:nvPr userDrawn="1"/>
        </p:nvSpPr>
        <p:spPr>
          <a:xfrm>
            <a:off x="0" y="4913855"/>
            <a:ext cx="12192000" cy="19441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3" name="Straight Connector 24"/>
          <p:cNvCxnSpPr/>
          <p:nvPr userDrawn="1"/>
        </p:nvCxnSpPr>
        <p:spPr>
          <a:xfrm>
            <a:off x="7979275" y="4931231"/>
            <a:ext cx="0" cy="1562907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61"/>
          <p:cNvGrpSpPr/>
          <p:nvPr userDrawn="1"/>
        </p:nvGrpSpPr>
        <p:grpSpPr>
          <a:xfrm>
            <a:off x="7407111" y="2255373"/>
            <a:ext cx="549468" cy="549468"/>
            <a:chOff x="6976426" y="1063501"/>
            <a:chExt cx="549468" cy="549468"/>
          </a:xfrm>
        </p:grpSpPr>
        <p:sp>
          <p:nvSpPr>
            <p:cNvPr id="47" name="Oval 46"/>
            <p:cNvSpPr/>
            <p:nvPr/>
          </p:nvSpPr>
          <p:spPr>
            <a:xfrm>
              <a:off x="6976426" y="1063501"/>
              <a:ext cx="549468" cy="549468"/>
            </a:xfrm>
            <a:prstGeom prst="ellipse">
              <a:avLst/>
            </a:prstGeom>
            <a:noFill/>
            <a:ln w="50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sp>
          <p:nvSpPr>
            <p:cNvPr id="48" name="Oval 47"/>
            <p:cNvSpPr/>
            <p:nvPr/>
          </p:nvSpPr>
          <p:spPr>
            <a:xfrm>
              <a:off x="7120395" y="1207470"/>
              <a:ext cx="261530" cy="26153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" name="Dikdörtgen 2"/>
          <p:cNvSpPr/>
          <p:nvPr userDrawn="1"/>
        </p:nvSpPr>
        <p:spPr>
          <a:xfrm>
            <a:off x="8333567" y="2366861"/>
            <a:ext cx="524683" cy="46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Yer Tutucusu 13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5114925"/>
            <a:ext cx="5086350" cy="706438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8" name="Metin Yer Tutucusu 13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5861513"/>
            <a:ext cx="5086350" cy="706438"/>
          </a:xfrm>
        </p:spPr>
        <p:txBody>
          <a:bodyPr>
            <a:no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Hoca adı (</a:t>
            </a:r>
            <a:r>
              <a:rPr lang="tr-TR" dirty="0" err="1" smtClean="0"/>
              <a:t>Ünvanı</a:t>
            </a:r>
            <a:r>
              <a:rPr lang="tr-TR" dirty="0" smtClean="0"/>
              <a:t> ile)</a:t>
            </a:r>
            <a:endParaRPr lang="tr-TR" dirty="0"/>
          </a:p>
        </p:txBody>
      </p:sp>
      <p:pic>
        <p:nvPicPr>
          <p:cNvPr id="49" name="Resim 4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2759" y="5016875"/>
            <a:ext cx="360000" cy="360000"/>
          </a:xfrm>
          <a:prstGeom prst="rect">
            <a:avLst/>
          </a:prstGeom>
        </p:spPr>
      </p:pic>
      <p:pic>
        <p:nvPicPr>
          <p:cNvPr id="51" name="Resim 5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2759" y="5587417"/>
            <a:ext cx="360000" cy="360000"/>
          </a:xfrm>
          <a:prstGeom prst="rect">
            <a:avLst/>
          </a:prstGeom>
        </p:spPr>
      </p:pic>
      <p:pic>
        <p:nvPicPr>
          <p:cNvPr id="52" name="Resim 5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9909" y="6161481"/>
            <a:ext cx="288000" cy="288000"/>
          </a:xfrm>
          <a:prstGeom prst="rect">
            <a:avLst/>
          </a:prstGeom>
        </p:spPr>
      </p:pic>
      <p:sp>
        <p:nvSpPr>
          <p:cNvPr id="63" name="Metin Yer Tutucusu 13"/>
          <p:cNvSpPr>
            <a:spLocks noGrp="1"/>
          </p:cNvSpPr>
          <p:nvPr>
            <p:ph type="body" sz="quarter" idx="15" hasCustomPrompt="1"/>
          </p:nvPr>
        </p:nvSpPr>
        <p:spPr>
          <a:xfrm>
            <a:off x="8692759" y="5003380"/>
            <a:ext cx="3365891" cy="548212"/>
          </a:xfrm>
        </p:spPr>
        <p:txBody>
          <a:bodyPr>
            <a:noAutofit/>
          </a:bodyPr>
          <a:lstStyle>
            <a:lvl1pPr marL="0" indent="0" rtl="0">
              <a:buNone/>
              <a:defRPr sz="18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Ders adı</a:t>
            </a:r>
            <a:endParaRPr lang="tr-TR" dirty="0"/>
          </a:p>
        </p:txBody>
      </p:sp>
      <p:sp>
        <p:nvSpPr>
          <p:cNvPr id="64" name="Metin Yer Tutucusu 13"/>
          <p:cNvSpPr>
            <a:spLocks noGrp="1"/>
          </p:cNvSpPr>
          <p:nvPr>
            <p:ph type="body" sz="quarter" idx="16" hasCustomPrompt="1"/>
          </p:nvPr>
        </p:nvSpPr>
        <p:spPr>
          <a:xfrm>
            <a:off x="8692759" y="5597379"/>
            <a:ext cx="3365891" cy="548212"/>
          </a:xfrm>
        </p:spPr>
        <p:txBody>
          <a:bodyPr>
            <a:noAutofit/>
          </a:bodyPr>
          <a:lstStyle>
            <a:lvl1pPr marL="0" indent="0" rtl="0">
              <a:buNone/>
              <a:defRPr sz="18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Ünite adı</a:t>
            </a:r>
            <a:endParaRPr lang="tr-TR" dirty="0"/>
          </a:p>
        </p:txBody>
      </p:sp>
      <p:sp>
        <p:nvSpPr>
          <p:cNvPr id="65" name="Metin Yer Tutucusu 13"/>
          <p:cNvSpPr>
            <a:spLocks noGrp="1"/>
          </p:cNvSpPr>
          <p:nvPr>
            <p:ph type="body" sz="quarter" idx="17" hasCustomPrompt="1"/>
          </p:nvPr>
        </p:nvSpPr>
        <p:spPr>
          <a:xfrm>
            <a:off x="8692759" y="6191378"/>
            <a:ext cx="3365891" cy="548212"/>
          </a:xfrm>
        </p:spPr>
        <p:txBody>
          <a:bodyPr>
            <a:noAutofit/>
          </a:bodyPr>
          <a:lstStyle>
            <a:lvl1pPr marL="0" indent="0" rtl="0">
              <a:buNone/>
              <a:defRPr sz="18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Ünite </a:t>
            </a:r>
            <a:r>
              <a:rPr lang="tr-TR" dirty="0" err="1" smtClean="0"/>
              <a:t>no</a:t>
            </a:r>
            <a:r>
              <a:rPr lang="tr-TR" dirty="0" smtClean="0"/>
              <a:t> (Ünite 1, 2, 3.. şeklinde)</a:t>
            </a:r>
            <a:endParaRPr lang="tr-TR" dirty="0"/>
          </a:p>
        </p:txBody>
      </p:sp>
      <p:pic>
        <p:nvPicPr>
          <p:cNvPr id="53" name="Resim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64698" y="443329"/>
            <a:ext cx="3564359" cy="1080000"/>
          </a:xfrm>
          <a:prstGeom prst="rect">
            <a:avLst/>
          </a:prstGeom>
        </p:spPr>
      </p:pic>
      <p:pic>
        <p:nvPicPr>
          <p:cNvPr id="55" name="Resim 5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974" y="1637396"/>
            <a:ext cx="1901806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5922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8116673" y="1993246"/>
            <a:ext cx="4059266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993246"/>
            <a:ext cx="4058337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8" name="Freeform 1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1" name="Freeform 2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2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3" name="Straight Connector 22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572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993246"/>
            <a:ext cx="12192000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6" name="Freeform 15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6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9" name="Freeform 18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9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1" name="Straight Connector 2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36908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037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037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037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071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071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071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08638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108638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638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8139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8139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8139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10176638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0176638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0176638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84250" y="305131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schemeClr val="accent2"/>
                </a:solidFill>
              </a:rPr>
              <a:pPr algn="ctr"/>
              <a:t>‹#›</a:t>
            </a:fld>
            <a:endParaRPr lang="id-ID" sz="105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324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50174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971864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508785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030475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7" name="Freeform 16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7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0" name="Freeform 19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20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2" name="Straight Connector 2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51655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44493" y="211349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5" name="Freeform 1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7" name="Group 1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8" name="Freeform 1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0" name="Straight Connector 1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52827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50174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971864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508785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030475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Rectangle 15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7" name="Rectangle 16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9" name="Group 28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0" name="Freeform 29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30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2" name="Straight Connector 3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9177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943475" y="1228725"/>
            <a:ext cx="2362200" cy="326072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1" name="Rectangle 20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83401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22375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533786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858048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22375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33786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858048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Freeform 5"/>
          <p:cNvSpPr>
            <a:spLocks/>
          </p:cNvSpPr>
          <p:nvPr userDrawn="1"/>
        </p:nvSpPr>
        <p:spPr bwMode="auto">
          <a:xfrm flipH="1">
            <a:off x="9305255" y="2655843"/>
            <a:ext cx="1337469" cy="1337469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sp>
        <p:nvSpPr>
          <p:cNvPr id="18" name="Freeform 5"/>
          <p:cNvSpPr>
            <a:spLocks/>
          </p:cNvSpPr>
          <p:nvPr userDrawn="1"/>
        </p:nvSpPr>
        <p:spPr bwMode="auto">
          <a:xfrm flipH="1">
            <a:off x="10870156" y="3855256"/>
            <a:ext cx="521440" cy="52144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sp>
        <p:nvSpPr>
          <p:cNvPr id="19" name="Freeform 5"/>
          <p:cNvSpPr>
            <a:spLocks/>
          </p:cNvSpPr>
          <p:nvPr userDrawn="1"/>
        </p:nvSpPr>
        <p:spPr bwMode="auto">
          <a:xfrm flipH="1">
            <a:off x="8352858" y="2453988"/>
            <a:ext cx="521761" cy="521761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Rectangle 21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32" name="Freeform 31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32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4" name="Group 33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5" name="Freeform 34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5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7" name="Straight Connector 36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515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1192213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487822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7809924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5" name="Rectangle 24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6" name="Rectangle 25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7" name="TextBox 26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9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1" name="Group 30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2" name="Freeform 31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32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4" name="Straight Connector 3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16734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45466" y="2283008"/>
            <a:ext cx="4969744" cy="37533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516763" y="2283008"/>
            <a:ext cx="4969744" cy="37533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23994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45466" y="2283008"/>
            <a:ext cx="4969744" cy="3753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36247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14325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56589" y="1280867"/>
            <a:ext cx="1550340" cy="2598991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855740" y="839411"/>
            <a:ext cx="1776413" cy="297797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Rectangle 15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6" name="Freeform 25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6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8" name="Group 27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9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1" name="Straight Connector 3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27833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266299" y="3164617"/>
            <a:ext cx="6819990" cy="402051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0078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-23813"/>
            <a:ext cx="12192000" cy="4117976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502324" y="662473"/>
            <a:ext cx="2734983" cy="2969860"/>
          </a:xfrm>
          <a:custGeom>
            <a:avLst/>
            <a:gdLst>
              <a:gd name="connsiteX0" fmla="*/ 0 w 2091170"/>
              <a:gd name="connsiteY0" fmla="*/ 0 h 3109819"/>
              <a:gd name="connsiteX1" fmla="*/ 2091170 w 2091170"/>
              <a:gd name="connsiteY1" fmla="*/ 0 h 3109819"/>
              <a:gd name="connsiteX2" fmla="*/ 2091170 w 2091170"/>
              <a:gd name="connsiteY2" fmla="*/ 3109819 h 3109819"/>
              <a:gd name="connsiteX3" fmla="*/ 0 w 2091170"/>
              <a:gd name="connsiteY3" fmla="*/ 3109819 h 3109819"/>
              <a:gd name="connsiteX4" fmla="*/ 0 w 2091170"/>
              <a:gd name="connsiteY4" fmla="*/ 0 h 3109819"/>
              <a:gd name="connsiteX0" fmla="*/ 0 w 2091170"/>
              <a:gd name="connsiteY0" fmla="*/ 317241 h 3427060"/>
              <a:gd name="connsiteX1" fmla="*/ 1363383 w 2091170"/>
              <a:gd name="connsiteY1" fmla="*/ 0 h 3427060"/>
              <a:gd name="connsiteX2" fmla="*/ 2091170 w 2091170"/>
              <a:gd name="connsiteY2" fmla="*/ 3427060 h 3427060"/>
              <a:gd name="connsiteX3" fmla="*/ 0 w 2091170"/>
              <a:gd name="connsiteY3" fmla="*/ 3427060 h 3427060"/>
              <a:gd name="connsiteX4" fmla="*/ 0 w 2091170"/>
              <a:gd name="connsiteY4" fmla="*/ 317241 h 3427060"/>
              <a:gd name="connsiteX0" fmla="*/ 0 w 2734983"/>
              <a:gd name="connsiteY0" fmla="*/ 317241 h 3427060"/>
              <a:gd name="connsiteX1" fmla="*/ 1363383 w 2734983"/>
              <a:gd name="connsiteY1" fmla="*/ 0 h 3427060"/>
              <a:gd name="connsiteX2" fmla="*/ 2734983 w 2734983"/>
              <a:gd name="connsiteY2" fmla="*/ 2521990 h 3427060"/>
              <a:gd name="connsiteX3" fmla="*/ 0 w 2734983"/>
              <a:gd name="connsiteY3" fmla="*/ 3427060 h 3427060"/>
              <a:gd name="connsiteX4" fmla="*/ 0 w 2734983"/>
              <a:gd name="connsiteY4" fmla="*/ 317241 h 3427060"/>
              <a:gd name="connsiteX0" fmla="*/ 0 w 2734983"/>
              <a:gd name="connsiteY0" fmla="*/ 317241 h 2969860"/>
              <a:gd name="connsiteX1" fmla="*/ 1363383 w 2734983"/>
              <a:gd name="connsiteY1" fmla="*/ 0 h 2969860"/>
              <a:gd name="connsiteX2" fmla="*/ 2734983 w 2734983"/>
              <a:gd name="connsiteY2" fmla="*/ 2521990 h 2969860"/>
              <a:gd name="connsiteX3" fmla="*/ 1408923 w 2734983"/>
              <a:gd name="connsiteY3" fmla="*/ 2969860 h 2969860"/>
              <a:gd name="connsiteX4" fmla="*/ 0 w 2734983"/>
              <a:gd name="connsiteY4" fmla="*/ 317241 h 296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4983" h="2969860">
                <a:moveTo>
                  <a:pt x="0" y="317241"/>
                </a:moveTo>
                <a:lnTo>
                  <a:pt x="1363383" y="0"/>
                </a:lnTo>
                <a:lnTo>
                  <a:pt x="2734983" y="2521990"/>
                </a:lnTo>
                <a:lnTo>
                  <a:pt x="1408923" y="2969860"/>
                </a:lnTo>
                <a:lnTo>
                  <a:pt x="0" y="317241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41102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2" y="0"/>
            <a:ext cx="12187314" cy="4000500"/>
          </a:xfrm>
          <a:prstGeom prst="rect">
            <a:avLst/>
          </a:prstGeom>
          <a:pattFill prst="pct90">
            <a:fgClr>
              <a:schemeClr val="tx2">
                <a:lumMod val="75000"/>
              </a:schemeClr>
            </a:fgClr>
            <a:bgClr>
              <a:schemeClr val="tx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265098" y="1704098"/>
            <a:ext cx="3633145" cy="2288465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2016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2140431"/>
            <a:ext cx="12192000" cy="324119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47196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96106" y="3516313"/>
            <a:ext cx="1366837" cy="1366837"/>
          </a:xfrm>
          <a:prstGeom prst="ellipse">
            <a:avLst/>
          </a:prstGeom>
          <a:ln w="57150"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29057" y="4823209"/>
            <a:ext cx="1366837" cy="1366837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3" name="Rectangle 22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6" name="Freeform 25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6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8" name="Group 27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9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1" name="Straight Connector 3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04022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96106" y="3614791"/>
            <a:ext cx="1366837" cy="1366837"/>
          </a:xfrm>
          <a:prstGeom prst="ellipse">
            <a:avLst/>
          </a:prstGeom>
          <a:ln w="57150">
            <a:solidFill>
              <a:schemeClr val="accent5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29057" y="4921687"/>
            <a:ext cx="1366837" cy="1366837"/>
          </a:xfrm>
          <a:prstGeom prst="ellipse">
            <a:avLst/>
          </a:prstGeom>
          <a:ln w="57150">
            <a:solidFill>
              <a:schemeClr val="accent6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296106" y="971203"/>
            <a:ext cx="1366837" cy="1366837"/>
          </a:xfrm>
          <a:prstGeom prst="ellipse">
            <a:avLst/>
          </a:prstGeom>
          <a:ln w="57150">
            <a:solidFill>
              <a:schemeClr val="accent3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529057" y="2278099"/>
            <a:ext cx="1366837" cy="1366837"/>
          </a:xfrm>
          <a:prstGeom prst="ellipse">
            <a:avLst/>
          </a:prstGeom>
          <a:ln w="57150">
            <a:solidFill>
              <a:schemeClr val="accent4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4" name="Rectangle 2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5" name="Rectangle 2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1" name="Freeform 3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3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3" name="Straight Connector 32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15788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296106" y="971203"/>
            <a:ext cx="1366837" cy="1366837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529057" y="2278099"/>
            <a:ext cx="1366837" cy="1366837"/>
          </a:xfrm>
          <a:prstGeom prst="ellipse">
            <a:avLst/>
          </a:prstGeom>
          <a:ln w="57150">
            <a:solidFill>
              <a:schemeClr val="accent3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41053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937125" y="3083109"/>
            <a:ext cx="2317750" cy="2317750"/>
          </a:xfrm>
          <a:prstGeom prst="ellipse">
            <a:avLst/>
          </a:prstGeom>
          <a:ln w="98425">
            <a:solidFill>
              <a:schemeClr val="accent6"/>
            </a:solidFill>
          </a:ln>
        </p:spPr>
        <p:txBody>
          <a:bodyPr>
            <a:norm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035754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399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55193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FBC63-C649-42C3-9C85-0F873F8F0B35}" type="datetimeFigureOut">
              <a:rPr lang="id-ID" smtClean="0"/>
              <a:pPr/>
              <a:t>05/10/2018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6DFD3-2AF0-4B06-81C8-CF1C6F54D29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37306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50" r:id="rId3"/>
    <p:sldLayoutId id="2147483693" r:id="rId4"/>
    <p:sldLayoutId id="2147483675" r:id="rId5"/>
    <p:sldLayoutId id="2147483676" r:id="rId6"/>
    <p:sldLayoutId id="2147483677" r:id="rId7"/>
    <p:sldLayoutId id="2147483695" r:id="rId8"/>
    <p:sldLayoutId id="2147483678" r:id="rId9"/>
    <p:sldLayoutId id="2147483679" r:id="rId10"/>
    <p:sldLayoutId id="2147483694" r:id="rId11"/>
    <p:sldLayoutId id="2147483692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98" r:id="rId18"/>
    <p:sldLayoutId id="2147483696" r:id="rId19"/>
    <p:sldLayoutId id="2147483685" r:id="rId20"/>
    <p:sldLayoutId id="2147483686" r:id="rId21"/>
    <p:sldLayoutId id="2147483687" r:id="rId22"/>
    <p:sldLayoutId id="2147483697" r:id="rId23"/>
    <p:sldLayoutId id="2147483651" r:id="rId24"/>
    <p:sldLayoutId id="2147483688" r:id="rId25"/>
    <p:sldLayoutId id="2147483689" r:id="rId26"/>
    <p:sldLayoutId id="2147483690" r:id="rId27"/>
    <p:sldLayoutId id="2147483691" r:id="rId28"/>
    <p:sldLayoutId id="2147483652" r:id="rId29"/>
    <p:sldLayoutId id="2147483653" r:id="rId30"/>
    <p:sldLayoutId id="2147483654" r:id="rId31"/>
    <p:sldLayoutId id="2147483655" r:id="rId32"/>
    <p:sldLayoutId id="2147483656" r:id="rId33"/>
    <p:sldLayoutId id="2147483657" r:id="rId34"/>
    <p:sldLayoutId id="2147483658" r:id="rId35"/>
    <p:sldLayoutId id="2147483660" r:id="rId36"/>
    <p:sldLayoutId id="2147483659" r:id="rId37"/>
    <p:sldLayoutId id="2147483661" r:id="rId38"/>
    <p:sldLayoutId id="2147483662" r:id="rId39"/>
    <p:sldLayoutId id="2147483663" r:id="rId40"/>
    <p:sldLayoutId id="2147483664" r:id="rId41"/>
    <p:sldLayoutId id="2147483665" r:id="rId42"/>
    <p:sldLayoutId id="2147483666" r:id="rId43"/>
    <p:sldLayoutId id="2147483670" r:id="rId44"/>
    <p:sldLayoutId id="2147483668" r:id="rId45"/>
    <p:sldLayoutId id="2147483667" r:id="rId46"/>
    <p:sldLayoutId id="2147483669" r:id="rId47"/>
    <p:sldLayoutId id="2147483672" r:id="rId48"/>
    <p:sldLayoutId id="2147483674" r:id="rId4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127378" y="3943582"/>
            <a:ext cx="7937244" cy="400110"/>
          </a:xfrm>
          <a:prstGeom prst="rect">
            <a:avLst/>
          </a:prstGeom>
          <a:noFill/>
          <a:ln>
            <a:solidFill>
              <a:srgbClr val="222A3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000" dirty="0" smtClean="0">
                <a:solidFill>
                  <a:schemeClr val="bg1">
                    <a:lumMod val="9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Medya Okuryazarlığı Kavramı</a:t>
            </a:r>
            <a:endParaRPr lang="tr-TR" sz="2000" dirty="0">
              <a:solidFill>
                <a:schemeClr val="bg1">
                  <a:lumMod val="9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096000" y="4578875"/>
            <a:ext cx="0" cy="227912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Resim 17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71950" y="2398713"/>
            <a:ext cx="3848100" cy="1309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Resim 20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05707" y="382030"/>
            <a:ext cx="2780586" cy="19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73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/>
              <a:t>Okuma yazma bilir misiniz?</a:t>
            </a:r>
          </a:p>
        </p:txBody>
      </p:sp>
    </p:spTree>
    <p:extLst>
      <p:ext uri="{BB962C8B-B14F-4D97-AF65-F5344CB8AC3E}">
        <p14:creationId xmlns:p14="http://schemas.microsoft.com/office/powerpoint/2010/main" xmlns="" val="422936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1493205" y="2251506"/>
            <a:ext cx="3824519" cy="775779"/>
          </a:xfrm>
        </p:spPr>
        <p:txBody>
          <a:bodyPr/>
          <a:lstStyle/>
          <a:p>
            <a:r>
              <a:rPr lang="tr-TR" dirty="0" smtClean="0"/>
              <a:t>Yandaki </a:t>
            </a:r>
            <a:r>
              <a:rPr lang="pl-PL" dirty="0" smtClean="0"/>
              <a:t>reklamı </a:t>
            </a:r>
            <a:r>
              <a:rPr lang="pl-PL" dirty="0"/>
              <a:t>okuyalım o zaman.</a:t>
            </a:r>
          </a:p>
        </p:txBody>
      </p:sp>
      <p:pic>
        <p:nvPicPr>
          <p:cNvPr id="3" name="Picture 3" descr="C:\Users\PRO2000\Desktop\Sorular OMÜ\volkswagen-reklamla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4246" y="1126107"/>
            <a:ext cx="5112568" cy="343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819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/>
              <a:t>Yazının çevirisi şöyle</a:t>
            </a:r>
            <a:r>
              <a:rPr lang="tr-TR" dirty="0" smtClean="0"/>
              <a:t>:</a:t>
            </a:r>
            <a:endParaRPr lang="tr-TR" dirty="0"/>
          </a:p>
          <a:p>
            <a:r>
              <a:rPr lang="tr-TR" dirty="0"/>
              <a:t>Hassas park etme. </a:t>
            </a:r>
          </a:p>
          <a:p>
            <a:r>
              <a:rPr lang="tr-TR" dirty="0"/>
              <a:t>Park asistanı, VW tarafından.</a:t>
            </a:r>
          </a:p>
        </p:txBody>
      </p:sp>
      <p:pic>
        <p:nvPicPr>
          <p:cNvPr id="3" name="Picture 3" descr="C:\Users\PRO2000\Desktop\Sorular OMÜ\volkswagen-reklamla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4246" y="1126107"/>
            <a:ext cx="5112568" cy="343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848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/>
              <a:t>Peki reklamda anlatılan şey sadece bu </a:t>
            </a:r>
            <a:r>
              <a:rPr lang="tr-TR" dirty="0" smtClean="0"/>
              <a:t>mu</a:t>
            </a:r>
            <a:r>
              <a:rPr lang="tr-TR" dirty="0"/>
              <a:t>?</a:t>
            </a:r>
          </a:p>
          <a:p>
            <a:r>
              <a:rPr lang="tr-TR" dirty="0"/>
              <a:t>Yalnızca yazıları mı okuruz</a:t>
            </a:r>
            <a:r>
              <a:rPr lang="tr-TR" dirty="0" smtClean="0"/>
              <a:t>?</a:t>
            </a:r>
            <a:endParaRPr lang="tr-TR" dirty="0"/>
          </a:p>
          <a:p>
            <a:r>
              <a:rPr lang="tr-TR" dirty="0"/>
              <a:t>Bir anlam var ise, o anlamın ötesinde de başka anlamlar olamaz mı</a:t>
            </a:r>
            <a:r>
              <a:rPr lang="tr-TR" dirty="0" smtClean="0"/>
              <a:t>?</a:t>
            </a:r>
            <a:endParaRPr lang="tr-TR" dirty="0"/>
          </a:p>
          <a:p>
            <a:r>
              <a:rPr lang="tr-TR" b="1" dirty="0"/>
              <a:t>İşte bu gibi soruların yanıtı bu dersin konusunu oluşturuyor.</a:t>
            </a:r>
          </a:p>
        </p:txBody>
      </p:sp>
    </p:spTree>
    <p:extLst>
      <p:ext uri="{BB962C8B-B14F-4D97-AF65-F5344CB8AC3E}">
        <p14:creationId xmlns:p14="http://schemas.microsoft.com/office/powerpoint/2010/main" xmlns="" val="424677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RO2000\Desktop\Sorular OMÜ\volkswagen-reklamla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1679" y="609836"/>
            <a:ext cx="6708642" cy="451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465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Medya </a:t>
            </a:r>
            <a:r>
              <a:rPr lang="tr-TR" dirty="0" err="1"/>
              <a:t>okuryazalığı</a:t>
            </a:r>
            <a:r>
              <a:rPr lang="tr-TR" dirty="0"/>
              <a:t> 34 farklı okuryazarlık türünden biridir.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b="1" dirty="0"/>
              <a:t>Medya okuryazarlığı</a:t>
            </a:r>
            <a:r>
              <a:rPr lang="tr-TR" dirty="0"/>
              <a:t>, basit bir şekilde harf ve sözcüklerin anlamlandırılmasının ötesinde, medya metinlerinin ardında yatan süreç ve oluşumları görebilme yeteneğini dile getirir</a:t>
            </a:r>
            <a:r>
              <a:rPr lang="tr-TR" dirty="0" smtClean="0"/>
              <a:t>.</a:t>
            </a:r>
            <a:endParaRPr lang="tr-T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Başka bir deyişle, medya araçları tarafından oluşturulan </a:t>
            </a:r>
            <a:r>
              <a:rPr lang="tr-TR" b="1" dirty="0"/>
              <a:t>enformasyonu</a:t>
            </a:r>
            <a:r>
              <a:rPr lang="tr-TR" dirty="0"/>
              <a:t> okuma sürecidir.</a:t>
            </a:r>
          </a:p>
        </p:txBody>
      </p:sp>
    </p:spTree>
    <p:extLst>
      <p:ext uri="{BB962C8B-B14F-4D97-AF65-F5344CB8AC3E}">
        <p14:creationId xmlns:p14="http://schemas.microsoft.com/office/powerpoint/2010/main" xmlns="" val="198951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809625" y="1239452"/>
            <a:ext cx="10644437" cy="41433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Medya okuryazarlığı terimi İngilizce “</a:t>
            </a:r>
            <a:r>
              <a:rPr lang="tr-TR" dirty="0" err="1"/>
              <a:t>media</a:t>
            </a:r>
            <a:r>
              <a:rPr lang="tr-TR" dirty="0"/>
              <a:t> </a:t>
            </a:r>
            <a:r>
              <a:rPr lang="tr-TR" dirty="0" err="1"/>
              <a:t>literacy</a:t>
            </a:r>
            <a:r>
              <a:rPr lang="tr-TR" dirty="0"/>
              <a:t>” sözcüğünden dilimize çevrilmiştir. Bu kavram, yazılı ve yazılı olmayan, büyük çeşitlilik gösteren formatlardaki mesajlara ulaşma, bunları çözümleme, değerlendirme ve iletme yeteneği olarak tanımlanmaktadır.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Tanımdan da anlaşılabileceği gibi medya okuryazarlığı birden çok fonksiyonu içermektedir.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Medya okuryazarlığına bu açıdan bakıldığında kavramın; bir yandan medya oluşturarak iletme, diğer yandan da iletilen medya unsurlarını alırken çözümleyebilme becerisini içerdiği görülmektedir. </a:t>
            </a:r>
          </a:p>
        </p:txBody>
      </p:sp>
    </p:spTree>
    <p:extLst>
      <p:ext uri="{BB962C8B-B14F-4D97-AF65-F5344CB8AC3E}">
        <p14:creationId xmlns:p14="http://schemas.microsoft.com/office/powerpoint/2010/main" xmlns="" val="66838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809625" y="1239452"/>
            <a:ext cx="10644437" cy="41433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Günümüzde medya okuryazarlığı dendiğinde; bu iki içerikten daha çok medyayı çözümleyebilme becerisi üzerinde durulmaktadır.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Çünkü medya; gazete, kitap, dergi, televizyon, video, sinema, internet, cep telefonu gibi birçok aracı içermektedir. Bu araçların da günümüzde yaygınlığı herkes tarafından kabul edilmektedir.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54482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809625" y="1239452"/>
            <a:ext cx="10644437" cy="41433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Diğer yandan bu araçların kişi ve toplumlar üzerinde etkinliğinin boyutu konusu da tartışılmaktadır.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Yani esas sorun, medyada verilen mesajların kişi ve toplumları hangi ölçüde etkilediği, mesajların alıcılar tarafından hangi düzeyde algılandığı ve çözümlemeye ya da eleştirel bir bakışa tâbi tutulup tutulmadığı  sorunudur.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42336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Peki medya okuryazarlığı nasıl mümkün olabilir?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xmlns="" val="213733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809626" y="1132920"/>
            <a:ext cx="10750580" cy="4924425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spcBef>
                <a:spcPts val="1000"/>
              </a:spcBef>
              <a:buClr>
                <a:srgbClr val="00B050"/>
              </a:buClr>
              <a:buSzPct val="120000"/>
              <a:buNone/>
              <a:tabLst>
                <a:tab pos="1438275" algn="l"/>
              </a:tabLst>
            </a:pPr>
            <a:r>
              <a:rPr lang="tr-TR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Ben bu dersin izleği için aşağıdaki modeli öneriyorum:</a:t>
            </a:r>
          </a:p>
          <a:p>
            <a:pPr>
              <a:tabLst>
                <a:tab pos="1438275" algn="l"/>
              </a:tabLst>
            </a:pPr>
            <a:endParaRPr lang="tr-TR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2" descr="C:\Users\PRO2000\Desktop\Ders Notları\Medya Okuryazarlığı\Medya Okuryazarlığı Modeli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5873" y="2264636"/>
            <a:ext cx="7380254" cy="338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837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Yer Tutucusu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tr-TR" smtClean="0"/>
              <a:t>Doç</a:t>
            </a:r>
            <a:r>
              <a:rPr lang="tr-TR" dirty="0"/>
              <a:t>. Dr. Recep YILMAZ</a:t>
            </a:r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tr-TR" dirty="0" smtClean="0"/>
              <a:t>Medya Okuryazarlığı</a:t>
            </a:r>
            <a:endParaRPr lang="tr-TR" dirty="0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6"/>
          </p:nvPr>
        </p:nvSpPr>
        <p:spPr>
          <a:xfrm>
            <a:off x="8683881" y="5606255"/>
            <a:ext cx="3365891" cy="548212"/>
          </a:xfrm>
        </p:spPr>
        <p:txBody>
          <a:bodyPr/>
          <a:lstStyle/>
          <a:p>
            <a:r>
              <a:rPr lang="tr-TR" dirty="0"/>
              <a:t>Medya Okuryazarlığı Kavramı</a:t>
            </a:r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tr-TR" dirty="0" smtClean="0"/>
              <a:t>Ünite 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72254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2C3F50"/>
      </a:accent6>
      <a:hlink>
        <a:srgbClr val="0563C1"/>
      </a:hlink>
      <a:folHlink>
        <a:srgbClr val="954F72"/>
      </a:folHlink>
    </a:clrScheme>
    <a:fontScheme name="Custom 1">
      <a:majorFont>
        <a:latin typeface="Source Sans Pro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9638</TotalTime>
  <Words>308</Words>
  <Application>Microsoft Office PowerPoint</Application>
  <PresentationFormat>Özel</PresentationFormat>
  <Paragraphs>27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Office Theme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</vt:vector>
  </TitlesOfParts>
  <Company>SignAddict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AbuSina</dc:creator>
  <cp:lastModifiedBy>Recepp</cp:lastModifiedBy>
  <cp:revision>1137</cp:revision>
  <dcterms:created xsi:type="dcterms:W3CDTF">2014-09-15T07:14:39Z</dcterms:created>
  <dcterms:modified xsi:type="dcterms:W3CDTF">2018-10-05T07:45:43Z</dcterms:modified>
</cp:coreProperties>
</file>