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9"/>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tül başer" initials="bb" lastIdx="1" clrIdx="0">
    <p:extLst>
      <p:ext uri="{19B8F6BF-5375-455C-9EA6-DF929625EA0E}">
        <p15:presenceInfo xmlns:p15="http://schemas.microsoft.com/office/powerpoint/2012/main" userId="31083b05bd6a49b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7" autoAdjust="0"/>
  </p:normalViewPr>
  <p:slideViewPr>
    <p:cSldViewPr>
      <p:cViewPr varScale="1">
        <p:scale>
          <a:sx n="72" d="100"/>
          <a:sy n="72" d="100"/>
        </p:scale>
        <p:origin x="1308"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tül başer" userId="31083b05bd6a49bc" providerId="LiveId" clId="{7CCEF1E3-2278-4C98-A5E2-CDA0DFDFBE9A}"/>
    <pc:docChg chg="undo custSel addSld delSld modSld">
      <pc:chgData name="betül başer" userId="31083b05bd6a49bc" providerId="LiveId" clId="{7CCEF1E3-2278-4C98-A5E2-CDA0DFDFBE9A}" dt="2020-03-08T22:59:19.660" v="630" actId="122"/>
      <pc:docMkLst>
        <pc:docMk/>
      </pc:docMkLst>
      <pc:sldChg chg="modSp mod">
        <pc:chgData name="betül başer" userId="31083b05bd6a49bc" providerId="LiveId" clId="{7CCEF1E3-2278-4C98-A5E2-CDA0DFDFBE9A}" dt="2020-03-06T15:55:26.479" v="62" actId="207"/>
        <pc:sldMkLst>
          <pc:docMk/>
          <pc:sldMk cId="0" sldId="256"/>
        </pc:sldMkLst>
        <pc:spChg chg="mod">
          <ac:chgData name="betül başer" userId="31083b05bd6a49bc" providerId="LiveId" clId="{7CCEF1E3-2278-4C98-A5E2-CDA0DFDFBE9A}" dt="2020-03-06T15:54:48.080" v="4" actId="2711"/>
          <ac:spMkLst>
            <pc:docMk/>
            <pc:sldMk cId="0" sldId="256"/>
            <ac:spMk id="6" creationId="{40919079-B759-42A8-9F3B-9A1143AB97DE}"/>
          </ac:spMkLst>
        </pc:spChg>
        <pc:spChg chg="mod">
          <ac:chgData name="betül başer" userId="31083b05bd6a49bc" providerId="LiveId" clId="{7CCEF1E3-2278-4C98-A5E2-CDA0DFDFBE9A}" dt="2020-03-06T15:55:15.609" v="58" actId="2711"/>
          <ac:spMkLst>
            <pc:docMk/>
            <pc:sldMk cId="0" sldId="256"/>
            <ac:spMk id="7" creationId="{FA81E1F3-CB27-487C-8780-092A73586388}"/>
          </ac:spMkLst>
        </pc:spChg>
        <pc:spChg chg="mod">
          <ac:chgData name="betül başer" userId="31083b05bd6a49bc" providerId="LiveId" clId="{7CCEF1E3-2278-4C98-A5E2-CDA0DFDFBE9A}" dt="2020-03-06T15:55:26.479" v="62" actId="207"/>
          <ac:spMkLst>
            <pc:docMk/>
            <pc:sldMk cId="0" sldId="256"/>
            <ac:spMk id="8" creationId="{2B89DD1B-66F7-4797-94FB-C51343EB1C18}"/>
          </ac:spMkLst>
        </pc:spChg>
        <pc:spChg chg="mod">
          <ac:chgData name="betül başer" userId="31083b05bd6a49bc" providerId="LiveId" clId="{7CCEF1E3-2278-4C98-A5E2-CDA0DFDFBE9A}" dt="2020-03-06T15:54:52.743" v="5" actId="2711"/>
          <ac:spMkLst>
            <pc:docMk/>
            <pc:sldMk cId="0" sldId="256"/>
            <ac:spMk id="4104" creationId="{F38C432D-5372-448E-9829-E0F45631D439}"/>
          </ac:spMkLst>
        </pc:spChg>
        <pc:picChg chg="mod">
          <ac:chgData name="betül başer" userId="31083b05bd6a49bc" providerId="LiveId" clId="{7CCEF1E3-2278-4C98-A5E2-CDA0DFDFBE9A}" dt="2020-03-06T15:55:17.594" v="59" actId="1076"/>
          <ac:picMkLst>
            <pc:docMk/>
            <pc:sldMk cId="0" sldId="256"/>
            <ac:picMk id="4105" creationId="{95F6E267-728F-4FB0-8651-BFFD2B0EC160}"/>
          </ac:picMkLst>
        </pc:picChg>
      </pc:sldChg>
      <pc:sldChg chg="modSp mod addCm delCm modCm">
        <pc:chgData name="betül başer" userId="31083b05bd6a49bc" providerId="LiveId" clId="{7CCEF1E3-2278-4C98-A5E2-CDA0DFDFBE9A}" dt="2020-03-06T17:19:21.358" v="401" actId="1592"/>
        <pc:sldMkLst>
          <pc:docMk/>
          <pc:sldMk cId="0" sldId="257"/>
        </pc:sldMkLst>
        <pc:spChg chg="mod">
          <ac:chgData name="betül başer" userId="31083b05bd6a49bc" providerId="LiveId" clId="{7CCEF1E3-2278-4C98-A5E2-CDA0DFDFBE9A}" dt="2020-03-06T17:19:10.034" v="397" actId="1076"/>
          <ac:spMkLst>
            <pc:docMk/>
            <pc:sldMk cId="0" sldId="257"/>
            <ac:spMk id="7" creationId="{5CECEE48-2E7C-42F7-BDD0-3BE516D175F6}"/>
          </ac:spMkLst>
        </pc:spChg>
        <pc:spChg chg="mod">
          <ac:chgData name="betül başer" userId="31083b05bd6a49bc" providerId="LiveId" clId="{7CCEF1E3-2278-4C98-A5E2-CDA0DFDFBE9A}" dt="2020-03-06T16:13:57.859" v="371" actId="207"/>
          <ac:spMkLst>
            <pc:docMk/>
            <pc:sldMk cId="0" sldId="257"/>
            <ac:spMk id="6146" creationId="{A280B79D-0B02-41AA-A0CB-21D933491A35}"/>
          </ac:spMkLst>
        </pc:spChg>
        <pc:spChg chg="mod">
          <ac:chgData name="betül başer" userId="31083b05bd6a49bc" providerId="LiveId" clId="{7CCEF1E3-2278-4C98-A5E2-CDA0DFDFBE9A}" dt="2020-03-06T17:19:16.437" v="399" actId="14100"/>
          <ac:spMkLst>
            <pc:docMk/>
            <pc:sldMk cId="0" sldId="257"/>
            <ac:spMk id="6147" creationId="{F905258F-F96C-4DD7-B132-3E7AE9EEAAA2}"/>
          </ac:spMkLst>
        </pc:spChg>
      </pc:sldChg>
      <pc:sldChg chg="modSp mod">
        <pc:chgData name="betül başer" userId="31083b05bd6a49bc" providerId="LiveId" clId="{7CCEF1E3-2278-4C98-A5E2-CDA0DFDFBE9A}" dt="2020-03-07T08:45:56.836" v="402" actId="123"/>
        <pc:sldMkLst>
          <pc:docMk/>
          <pc:sldMk cId="2195003809" sldId="258"/>
        </pc:sldMkLst>
        <pc:spChg chg="mod">
          <ac:chgData name="betül başer" userId="31083b05bd6a49bc" providerId="LiveId" clId="{7CCEF1E3-2278-4C98-A5E2-CDA0DFDFBE9A}" dt="2020-03-06T15:57:00.242" v="85" actId="207"/>
          <ac:spMkLst>
            <pc:docMk/>
            <pc:sldMk cId="2195003809" sldId="258"/>
            <ac:spMk id="2" creationId="{20A398E2-9251-4F0A-83EC-B91919805ECF}"/>
          </ac:spMkLst>
        </pc:spChg>
        <pc:spChg chg="mod">
          <ac:chgData name="betül başer" userId="31083b05bd6a49bc" providerId="LiveId" clId="{7CCEF1E3-2278-4C98-A5E2-CDA0DFDFBE9A}" dt="2020-03-07T08:45:56.836" v="402" actId="123"/>
          <ac:spMkLst>
            <pc:docMk/>
            <pc:sldMk cId="2195003809" sldId="258"/>
            <ac:spMk id="3" creationId="{F7AA1610-AF3A-45AE-A608-F083657FC4A3}"/>
          </ac:spMkLst>
        </pc:spChg>
      </pc:sldChg>
      <pc:sldChg chg="addSp delSp modSp add mod">
        <pc:chgData name="betül başer" userId="31083b05bd6a49bc" providerId="LiveId" clId="{7CCEF1E3-2278-4C98-A5E2-CDA0DFDFBE9A}" dt="2020-03-08T22:58:54.717" v="615" actId="20577"/>
        <pc:sldMkLst>
          <pc:docMk/>
          <pc:sldMk cId="738844594" sldId="259"/>
        </pc:sldMkLst>
        <pc:spChg chg="mod">
          <ac:chgData name="betül başer" userId="31083b05bd6a49bc" providerId="LiveId" clId="{7CCEF1E3-2278-4C98-A5E2-CDA0DFDFBE9A}" dt="2020-03-06T15:59:07.009" v="136" actId="207"/>
          <ac:spMkLst>
            <pc:docMk/>
            <pc:sldMk cId="738844594" sldId="259"/>
            <ac:spMk id="2" creationId="{5ECB1710-AC87-4D00-B543-F5A15634A286}"/>
          </ac:spMkLst>
        </pc:spChg>
        <pc:spChg chg="mod">
          <ac:chgData name="betül başer" userId="31083b05bd6a49bc" providerId="LiveId" clId="{7CCEF1E3-2278-4C98-A5E2-CDA0DFDFBE9A}" dt="2020-03-08T22:58:44.707" v="601" actId="20577"/>
          <ac:spMkLst>
            <pc:docMk/>
            <pc:sldMk cId="738844594" sldId="259"/>
            <ac:spMk id="3" creationId="{8418F5E8-152A-4902-AC2A-B3E1F3A4D2E9}"/>
          </ac:spMkLst>
        </pc:spChg>
        <pc:spChg chg="mod">
          <ac:chgData name="betül başer" userId="31083b05bd6a49bc" providerId="LiveId" clId="{7CCEF1E3-2278-4C98-A5E2-CDA0DFDFBE9A}" dt="2020-03-08T22:58:54.717" v="615" actId="20577"/>
          <ac:spMkLst>
            <pc:docMk/>
            <pc:sldMk cId="738844594" sldId="259"/>
            <ac:spMk id="4" creationId="{A331C992-7D44-4D26-A3D0-3A21F818C943}"/>
          </ac:spMkLst>
        </pc:spChg>
        <pc:spChg chg="add del">
          <ac:chgData name="betül başer" userId="31083b05bd6a49bc" providerId="LiveId" clId="{7CCEF1E3-2278-4C98-A5E2-CDA0DFDFBE9A}" dt="2020-03-06T15:58:54.072" v="131"/>
          <ac:spMkLst>
            <pc:docMk/>
            <pc:sldMk cId="738844594" sldId="259"/>
            <ac:spMk id="7" creationId="{58A1E3A6-F929-4073-A5EC-8D5AA26B8375}"/>
          </ac:spMkLst>
        </pc:spChg>
      </pc:sldChg>
      <pc:sldChg chg="add del">
        <pc:chgData name="betül başer" userId="31083b05bd6a49bc" providerId="LiveId" clId="{7CCEF1E3-2278-4C98-A5E2-CDA0DFDFBE9A}" dt="2020-03-06T15:57:31.458" v="91" actId="47"/>
        <pc:sldMkLst>
          <pc:docMk/>
          <pc:sldMk cId="2615909581" sldId="259"/>
        </pc:sldMkLst>
      </pc:sldChg>
      <pc:sldChg chg="add del">
        <pc:chgData name="betül başer" userId="31083b05bd6a49bc" providerId="LiveId" clId="{7CCEF1E3-2278-4C98-A5E2-CDA0DFDFBE9A}" dt="2020-03-06T15:59:21.274" v="138" actId="47"/>
        <pc:sldMkLst>
          <pc:docMk/>
          <pc:sldMk cId="1374776182" sldId="260"/>
        </pc:sldMkLst>
      </pc:sldChg>
      <pc:sldChg chg="modSp add mod">
        <pc:chgData name="betül başer" userId="31083b05bd6a49bc" providerId="LiveId" clId="{7CCEF1E3-2278-4C98-A5E2-CDA0DFDFBE9A}" dt="2020-03-07T23:08:16.110" v="484" actId="123"/>
        <pc:sldMkLst>
          <pc:docMk/>
          <pc:sldMk cId="2153393554" sldId="260"/>
        </pc:sldMkLst>
        <pc:spChg chg="mod">
          <ac:chgData name="betül başer" userId="31083b05bd6a49bc" providerId="LiveId" clId="{7CCEF1E3-2278-4C98-A5E2-CDA0DFDFBE9A}" dt="2020-03-06T16:00:25.296" v="145" actId="207"/>
          <ac:spMkLst>
            <pc:docMk/>
            <pc:sldMk cId="2153393554" sldId="260"/>
            <ac:spMk id="2" creationId="{ED5BCAAE-CC11-40B4-807B-BF092FD845CC}"/>
          </ac:spMkLst>
        </pc:spChg>
        <pc:spChg chg="mod">
          <ac:chgData name="betül başer" userId="31083b05bd6a49bc" providerId="LiveId" clId="{7CCEF1E3-2278-4C98-A5E2-CDA0DFDFBE9A}" dt="2020-03-07T23:08:16.110" v="484" actId="123"/>
          <ac:spMkLst>
            <pc:docMk/>
            <pc:sldMk cId="2153393554" sldId="260"/>
            <ac:spMk id="3" creationId="{881A9441-0290-4A3D-9E4B-A2537BB40A03}"/>
          </ac:spMkLst>
        </pc:spChg>
      </pc:sldChg>
      <pc:sldChg chg="modSp add mod">
        <pc:chgData name="betül başer" userId="31083b05bd6a49bc" providerId="LiveId" clId="{7CCEF1E3-2278-4C98-A5E2-CDA0DFDFBE9A}" dt="2020-03-07T23:08:29.993" v="493" actId="5793"/>
        <pc:sldMkLst>
          <pc:docMk/>
          <pc:sldMk cId="2145021224" sldId="261"/>
        </pc:sldMkLst>
        <pc:spChg chg="mod">
          <ac:chgData name="betül başer" userId="31083b05bd6a49bc" providerId="LiveId" clId="{7CCEF1E3-2278-4C98-A5E2-CDA0DFDFBE9A}" dt="2020-03-06T16:01:28.728" v="165" actId="207"/>
          <ac:spMkLst>
            <pc:docMk/>
            <pc:sldMk cId="2145021224" sldId="261"/>
            <ac:spMk id="2" creationId="{2F24AA61-0FE6-4E5B-BDD3-CE6C06814C55}"/>
          </ac:spMkLst>
        </pc:spChg>
        <pc:spChg chg="mod">
          <ac:chgData name="betül başer" userId="31083b05bd6a49bc" providerId="LiveId" clId="{7CCEF1E3-2278-4C98-A5E2-CDA0DFDFBE9A}" dt="2020-03-07T23:08:29.993" v="493" actId="5793"/>
          <ac:spMkLst>
            <pc:docMk/>
            <pc:sldMk cId="2145021224" sldId="261"/>
            <ac:spMk id="3" creationId="{2B22F6AD-75EE-4ACF-A45A-70F274D30CAE}"/>
          </ac:spMkLst>
        </pc:spChg>
      </pc:sldChg>
      <pc:sldChg chg="modSp add mod">
        <pc:chgData name="betül başer" userId="31083b05bd6a49bc" providerId="LiveId" clId="{7CCEF1E3-2278-4C98-A5E2-CDA0DFDFBE9A}" dt="2020-03-07T23:08:45.156" v="501" actId="123"/>
        <pc:sldMkLst>
          <pc:docMk/>
          <pc:sldMk cId="2834814993" sldId="262"/>
        </pc:sldMkLst>
        <pc:spChg chg="mod">
          <ac:chgData name="betül başer" userId="31083b05bd6a49bc" providerId="LiveId" clId="{7CCEF1E3-2278-4C98-A5E2-CDA0DFDFBE9A}" dt="2020-03-06T16:02:10.800" v="178" actId="207"/>
          <ac:spMkLst>
            <pc:docMk/>
            <pc:sldMk cId="2834814993" sldId="262"/>
            <ac:spMk id="2" creationId="{225463DB-C95A-403F-A2F7-8F6E2003C546}"/>
          </ac:spMkLst>
        </pc:spChg>
        <pc:spChg chg="mod">
          <ac:chgData name="betül başer" userId="31083b05bd6a49bc" providerId="LiveId" clId="{7CCEF1E3-2278-4C98-A5E2-CDA0DFDFBE9A}" dt="2020-03-07T23:08:45.156" v="501" actId="123"/>
          <ac:spMkLst>
            <pc:docMk/>
            <pc:sldMk cId="2834814993" sldId="262"/>
            <ac:spMk id="3" creationId="{D364829C-EFD1-42E5-9C5A-0417278B1B1F}"/>
          </ac:spMkLst>
        </pc:spChg>
      </pc:sldChg>
      <pc:sldChg chg="modSp add mod">
        <pc:chgData name="betül başer" userId="31083b05bd6a49bc" providerId="LiveId" clId="{7CCEF1E3-2278-4C98-A5E2-CDA0DFDFBE9A}" dt="2020-03-07T23:09:21.811" v="512" actId="20577"/>
        <pc:sldMkLst>
          <pc:docMk/>
          <pc:sldMk cId="2403846996" sldId="263"/>
        </pc:sldMkLst>
        <pc:spChg chg="mod">
          <ac:chgData name="betül başer" userId="31083b05bd6a49bc" providerId="LiveId" clId="{7CCEF1E3-2278-4C98-A5E2-CDA0DFDFBE9A}" dt="2020-03-06T16:02:37.643" v="213" actId="207"/>
          <ac:spMkLst>
            <pc:docMk/>
            <pc:sldMk cId="2403846996" sldId="263"/>
            <ac:spMk id="2" creationId="{A2C4A421-4126-4C7C-B01E-DE849E7688BA}"/>
          </ac:spMkLst>
        </pc:spChg>
        <pc:spChg chg="mod">
          <ac:chgData name="betül başer" userId="31083b05bd6a49bc" providerId="LiveId" clId="{7CCEF1E3-2278-4C98-A5E2-CDA0DFDFBE9A}" dt="2020-03-07T23:09:21.811" v="512" actId="20577"/>
          <ac:spMkLst>
            <pc:docMk/>
            <pc:sldMk cId="2403846996" sldId="263"/>
            <ac:spMk id="3" creationId="{35B3947E-FC71-4588-907B-9BE2A6936884}"/>
          </ac:spMkLst>
        </pc:spChg>
      </pc:sldChg>
      <pc:sldChg chg="modSp add mod">
        <pc:chgData name="betül başer" userId="31083b05bd6a49bc" providerId="LiveId" clId="{7CCEF1E3-2278-4C98-A5E2-CDA0DFDFBE9A}" dt="2020-03-07T23:09:42.926" v="520" actId="12"/>
        <pc:sldMkLst>
          <pc:docMk/>
          <pc:sldMk cId="2468043243" sldId="264"/>
        </pc:sldMkLst>
        <pc:spChg chg="mod">
          <ac:chgData name="betül başer" userId="31083b05bd6a49bc" providerId="LiveId" clId="{7CCEF1E3-2278-4C98-A5E2-CDA0DFDFBE9A}" dt="2020-03-06T16:04:17.107" v="233" actId="113"/>
          <ac:spMkLst>
            <pc:docMk/>
            <pc:sldMk cId="2468043243" sldId="264"/>
            <ac:spMk id="2" creationId="{8827120E-4F4D-4173-855B-B5190F247DA1}"/>
          </ac:spMkLst>
        </pc:spChg>
        <pc:spChg chg="mod">
          <ac:chgData name="betül başer" userId="31083b05bd6a49bc" providerId="LiveId" clId="{7CCEF1E3-2278-4C98-A5E2-CDA0DFDFBE9A}" dt="2020-03-07T23:09:42.926" v="520" actId="12"/>
          <ac:spMkLst>
            <pc:docMk/>
            <pc:sldMk cId="2468043243" sldId="264"/>
            <ac:spMk id="3" creationId="{7F381C8D-1CFE-4527-ADB1-51732E6C14CF}"/>
          </ac:spMkLst>
        </pc:spChg>
      </pc:sldChg>
      <pc:sldChg chg="modSp add mod">
        <pc:chgData name="betül başer" userId="31083b05bd6a49bc" providerId="LiveId" clId="{7CCEF1E3-2278-4C98-A5E2-CDA0DFDFBE9A}" dt="2020-03-07T23:10:05.302" v="528" actId="12"/>
        <pc:sldMkLst>
          <pc:docMk/>
          <pc:sldMk cId="2776355453" sldId="265"/>
        </pc:sldMkLst>
        <pc:spChg chg="mod">
          <ac:chgData name="betül başer" userId="31083b05bd6a49bc" providerId="LiveId" clId="{7CCEF1E3-2278-4C98-A5E2-CDA0DFDFBE9A}" dt="2020-03-06T16:04:52.095" v="244" actId="207"/>
          <ac:spMkLst>
            <pc:docMk/>
            <pc:sldMk cId="2776355453" sldId="265"/>
            <ac:spMk id="2" creationId="{2C484595-3999-46AE-9B3B-F2959EFAD771}"/>
          </ac:spMkLst>
        </pc:spChg>
        <pc:spChg chg="mod">
          <ac:chgData name="betül başer" userId="31083b05bd6a49bc" providerId="LiveId" clId="{7CCEF1E3-2278-4C98-A5E2-CDA0DFDFBE9A}" dt="2020-03-07T23:10:05.302" v="528" actId="12"/>
          <ac:spMkLst>
            <pc:docMk/>
            <pc:sldMk cId="2776355453" sldId="265"/>
            <ac:spMk id="3" creationId="{F8A96AC9-D468-4BDF-93E5-42552CD8C3F8}"/>
          </ac:spMkLst>
        </pc:spChg>
      </pc:sldChg>
      <pc:sldChg chg="modSp add mod">
        <pc:chgData name="betül başer" userId="31083b05bd6a49bc" providerId="LiveId" clId="{7CCEF1E3-2278-4C98-A5E2-CDA0DFDFBE9A}" dt="2020-03-08T21:43:11.636" v="581" actId="123"/>
        <pc:sldMkLst>
          <pc:docMk/>
          <pc:sldMk cId="3709521255" sldId="266"/>
        </pc:sldMkLst>
        <pc:spChg chg="mod">
          <ac:chgData name="betül başer" userId="31083b05bd6a49bc" providerId="LiveId" clId="{7CCEF1E3-2278-4C98-A5E2-CDA0DFDFBE9A}" dt="2020-03-06T16:05:27.645" v="255" actId="207"/>
          <ac:spMkLst>
            <pc:docMk/>
            <pc:sldMk cId="3709521255" sldId="266"/>
            <ac:spMk id="2" creationId="{81BFEB07-17B2-4F05-BA10-5C9E4FA34542}"/>
          </ac:spMkLst>
        </pc:spChg>
        <pc:spChg chg="mod">
          <ac:chgData name="betül başer" userId="31083b05bd6a49bc" providerId="LiveId" clId="{7CCEF1E3-2278-4C98-A5E2-CDA0DFDFBE9A}" dt="2020-03-08T21:43:11.636" v="581" actId="123"/>
          <ac:spMkLst>
            <pc:docMk/>
            <pc:sldMk cId="3709521255" sldId="266"/>
            <ac:spMk id="3" creationId="{8D9D71AB-BB45-4FCE-96F2-48855C13A3B6}"/>
          </ac:spMkLst>
        </pc:spChg>
      </pc:sldChg>
      <pc:sldChg chg="modSp add mod">
        <pc:chgData name="betül başer" userId="31083b05bd6a49bc" providerId="LiveId" clId="{7CCEF1E3-2278-4C98-A5E2-CDA0DFDFBE9A}" dt="2020-03-07T23:10:32.563" v="544" actId="12"/>
        <pc:sldMkLst>
          <pc:docMk/>
          <pc:sldMk cId="1954426246" sldId="267"/>
        </pc:sldMkLst>
        <pc:spChg chg="mod">
          <ac:chgData name="betül başer" userId="31083b05bd6a49bc" providerId="LiveId" clId="{7CCEF1E3-2278-4C98-A5E2-CDA0DFDFBE9A}" dt="2020-03-06T16:06:07.934" v="267" actId="207"/>
          <ac:spMkLst>
            <pc:docMk/>
            <pc:sldMk cId="1954426246" sldId="267"/>
            <ac:spMk id="2" creationId="{95258D39-6ACC-4DBA-ACFA-72289F324932}"/>
          </ac:spMkLst>
        </pc:spChg>
        <pc:spChg chg="mod">
          <ac:chgData name="betül başer" userId="31083b05bd6a49bc" providerId="LiveId" clId="{7CCEF1E3-2278-4C98-A5E2-CDA0DFDFBE9A}" dt="2020-03-07T23:10:32.563" v="544" actId="12"/>
          <ac:spMkLst>
            <pc:docMk/>
            <pc:sldMk cId="1954426246" sldId="267"/>
            <ac:spMk id="3" creationId="{54122D01-95AC-4E89-92B0-CA5C2FE7FD22}"/>
          </ac:spMkLst>
        </pc:spChg>
      </pc:sldChg>
      <pc:sldChg chg="modSp add mod">
        <pc:chgData name="betül başer" userId="31083b05bd6a49bc" providerId="LiveId" clId="{7CCEF1E3-2278-4C98-A5E2-CDA0DFDFBE9A}" dt="2020-03-07T23:10:49.290" v="554" actId="123"/>
        <pc:sldMkLst>
          <pc:docMk/>
          <pc:sldMk cId="3407013701" sldId="268"/>
        </pc:sldMkLst>
        <pc:spChg chg="mod">
          <ac:chgData name="betül başer" userId="31083b05bd6a49bc" providerId="LiveId" clId="{7CCEF1E3-2278-4C98-A5E2-CDA0DFDFBE9A}" dt="2020-03-06T16:07:14.774" v="280" actId="207"/>
          <ac:spMkLst>
            <pc:docMk/>
            <pc:sldMk cId="3407013701" sldId="268"/>
            <ac:spMk id="2" creationId="{79CE9DA0-6B96-41A1-A0A5-B4C410DECE43}"/>
          </ac:spMkLst>
        </pc:spChg>
        <pc:spChg chg="mod">
          <ac:chgData name="betül başer" userId="31083b05bd6a49bc" providerId="LiveId" clId="{7CCEF1E3-2278-4C98-A5E2-CDA0DFDFBE9A}" dt="2020-03-07T23:10:49.290" v="554" actId="123"/>
          <ac:spMkLst>
            <pc:docMk/>
            <pc:sldMk cId="3407013701" sldId="268"/>
            <ac:spMk id="3" creationId="{D537B4FF-4630-4254-8AE3-3A58B442590F}"/>
          </ac:spMkLst>
        </pc:spChg>
      </pc:sldChg>
      <pc:sldChg chg="modSp add mod">
        <pc:chgData name="betül başer" userId="31083b05bd6a49bc" providerId="LiveId" clId="{7CCEF1E3-2278-4C98-A5E2-CDA0DFDFBE9A}" dt="2020-03-08T21:43:20.419" v="583" actId="20577"/>
        <pc:sldMkLst>
          <pc:docMk/>
          <pc:sldMk cId="1925540064" sldId="269"/>
        </pc:sldMkLst>
        <pc:spChg chg="mod">
          <ac:chgData name="betül başer" userId="31083b05bd6a49bc" providerId="LiveId" clId="{7CCEF1E3-2278-4C98-A5E2-CDA0DFDFBE9A}" dt="2020-03-06T16:08:25.995" v="348" actId="20577"/>
          <ac:spMkLst>
            <pc:docMk/>
            <pc:sldMk cId="1925540064" sldId="269"/>
            <ac:spMk id="2" creationId="{B0078501-A87F-489B-9761-DA2BBC2233B5}"/>
          </ac:spMkLst>
        </pc:spChg>
        <pc:spChg chg="mod">
          <ac:chgData name="betül başer" userId="31083b05bd6a49bc" providerId="LiveId" clId="{7CCEF1E3-2278-4C98-A5E2-CDA0DFDFBE9A}" dt="2020-03-08T21:43:20.419" v="583" actId="20577"/>
          <ac:spMkLst>
            <pc:docMk/>
            <pc:sldMk cId="1925540064" sldId="269"/>
            <ac:spMk id="3" creationId="{50E3B532-5B5E-46E9-B7B4-3B7AA46271C5}"/>
          </ac:spMkLst>
        </pc:spChg>
      </pc:sldChg>
      <pc:sldChg chg="modSp add mod">
        <pc:chgData name="betül başer" userId="31083b05bd6a49bc" providerId="LiveId" clId="{7CCEF1E3-2278-4C98-A5E2-CDA0DFDFBE9A}" dt="2020-03-07T23:11:10.791" v="576" actId="123"/>
        <pc:sldMkLst>
          <pc:docMk/>
          <pc:sldMk cId="4209834644" sldId="270"/>
        </pc:sldMkLst>
        <pc:spChg chg="mod">
          <ac:chgData name="betül başer" userId="31083b05bd6a49bc" providerId="LiveId" clId="{7CCEF1E3-2278-4C98-A5E2-CDA0DFDFBE9A}" dt="2020-03-06T16:08:51.577" v="354" actId="207"/>
          <ac:spMkLst>
            <pc:docMk/>
            <pc:sldMk cId="4209834644" sldId="270"/>
            <ac:spMk id="2" creationId="{84659B77-EF32-41F6-A4D3-FF4927FAEF3C}"/>
          </ac:spMkLst>
        </pc:spChg>
        <pc:spChg chg="mod">
          <ac:chgData name="betül başer" userId="31083b05bd6a49bc" providerId="LiveId" clId="{7CCEF1E3-2278-4C98-A5E2-CDA0DFDFBE9A}" dt="2020-03-07T23:11:10.791" v="576" actId="123"/>
          <ac:spMkLst>
            <pc:docMk/>
            <pc:sldMk cId="4209834644" sldId="270"/>
            <ac:spMk id="3" creationId="{1FA43A83-17AC-4786-A88C-22363E94A3E5}"/>
          </ac:spMkLst>
        </pc:spChg>
      </pc:sldChg>
      <pc:sldChg chg="addSp delSp modSp add mod">
        <pc:chgData name="betül başer" userId="31083b05bd6a49bc" providerId="LiveId" clId="{7CCEF1E3-2278-4C98-A5E2-CDA0DFDFBE9A}" dt="2020-03-07T23:11:20.768" v="579" actId="14100"/>
        <pc:sldMkLst>
          <pc:docMk/>
          <pc:sldMk cId="853243156" sldId="271"/>
        </pc:sldMkLst>
        <pc:spChg chg="mod">
          <ac:chgData name="betül başer" userId="31083b05bd6a49bc" providerId="LiveId" clId="{7CCEF1E3-2278-4C98-A5E2-CDA0DFDFBE9A}" dt="2020-03-06T16:09:54.638" v="369" actId="207"/>
          <ac:spMkLst>
            <pc:docMk/>
            <pc:sldMk cId="853243156" sldId="271"/>
            <ac:spMk id="2" creationId="{D1CBEB7D-F6F6-4FC8-B73A-30ED781BFBF7}"/>
          </ac:spMkLst>
        </pc:spChg>
        <pc:spChg chg="del mod">
          <ac:chgData name="betül başer" userId="31083b05bd6a49bc" providerId="LiveId" clId="{7CCEF1E3-2278-4C98-A5E2-CDA0DFDFBE9A}" dt="2020-03-06T16:09:27.181" v="360"/>
          <ac:spMkLst>
            <pc:docMk/>
            <pc:sldMk cId="853243156" sldId="271"/>
            <ac:spMk id="3" creationId="{E703E805-8AA6-49C1-A375-F0C30162B3F8}"/>
          </ac:spMkLst>
        </pc:spChg>
        <pc:picChg chg="add mod">
          <ac:chgData name="betül başer" userId="31083b05bd6a49bc" providerId="LiveId" clId="{7CCEF1E3-2278-4C98-A5E2-CDA0DFDFBE9A}" dt="2020-03-07T23:11:20.768" v="579" actId="14100"/>
          <ac:picMkLst>
            <pc:docMk/>
            <pc:sldMk cId="853243156" sldId="271"/>
            <ac:picMk id="4" creationId="{41CE2405-7714-4242-BC57-19CA6CF9C835}"/>
          </ac:picMkLst>
        </pc:picChg>
      </pc:sldChg>
      <pc:sldChg chg="modSp add mod">
        <pc:chgData name="betül başer" userId="31083b05bd6a49bc" providerId="LiveId" clId="{7CCEF1E3-2278-4C98-A5E2-CDA0DFDFBE9A}" dt="2020-03-08T22:59:19.660" v="630" actId="122"/>
        <pc:sldMkLst>
          <pc:docMk/>
          <pc:sldMk cId="4004793136" sldId="272"/>
        </pc:sldMkLst>
        <pc:spChg chg="mod">
          <ac:chgData name="betül başer" userId="31083b05bd6a49bc" providerId="LiveId" clId="{7CCEF1E3-2278-4C98-A5E2-CDA0DFDFBE9A}" dt="2020-03-08T22:59:19.660" v="630" actId="122"/>
          <ac:spMkLst>
            <pc:docMk/>
            <pc:sldMk cId="4004793136" sldId="272"/>
            <ac:spMk id="3" creationId="{1AEC8919-A4CF-4437-97F7-FBA2150AB728}"/>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28.10.2020</a:t>
            </a:fld>
            <a:endParaRPr lang="tr-TR"/>
          </a:p>
        </p:txBody>
      </p:sp>
      <p:sp>
        <p:nvSpPr>
          <p:cNvPr id="4" name="Alt Bilgi Yer Tutucusu 3">
            <a:extLst>
              <a:ext uri="{FF2B5EF4-FFF2-40B4-BE49-F238E27FC236}">
                <a16:creationId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a:t>Asıl başlık stili için tıklatın</a:t>
            </a:r>
          </a:p>
        </p:txBody>
      </p:sp>
      <p:sp>
        <p:nvSpPr>
          <p:cNvPr id="3" name="Alt Başlık 2">
            <a:extLst>
              <a:ext uri="{FF2B5EF4-FFF2-40B4-BE49-F238E27FC236}">
                <a16:creationId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tıklatın</a:t>
            </a:r>
          </a:p>
        </p:txBody>
      </p:sp>
      <p:sp>
        <p:nvSpPr>
          <p:cNvPr id="4" name="Veri Yer Tutucusu 3">
            <a:extLst>
              <a:ext uri="{FF2B5EF4-FFF2-40B4-BE49-F238E27FC236}">
                <a16:creationId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42D4F82A-8FE9-41CF-A790-97BBBD58FF37}"/>
              </a:ext>
            </a:extLst>
          </p:cNvPr>
          <p:cNvSpPr>
            <a:spLocks noGrp="1"/>
          </p:cNvSpPr>
          <p:nvPr>
            <p:ph type="title"/>
          </p:nvPr>
        </p:nvSpPr>
        <p:spPr/>
        <p:txBody>
          <a:bodyPr/>
          <a:lstStyle/>
          <a:p>
            <a:r>
              <a:rPr lang="tr-TR"/>
              <a:t>Asıl başlık stili için tıklatın</a:t>
            </a:r>
          </a:p>
        </p:txBody>
      </p:sp>
      <p:sp>
        <p:nvSpPr>
          <p:cNvPr id="3" name="İçerik Yer Tutucusu 2">
            <a:extLst>
              <a:ext uri="{FF2B5EF4-FFF2-40B4-BE49-F238E27FC236}">
                <a16:creationId xmlns:a16="http://schemas.microsoft.com/office/drawing/2014/main" id="{16F19FC7-2638-4BB7-A0CC-8A82FB887288}"/>
              </a:ext>
            </a:extLst>
          </p:cNvPr>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a:t>Asıl başlık stili için tıklatın</a:t>
            </a:r>
          </a:p>
        </p:txBody>
      </p:sp>
      <p:sp>
        <p:nvSpPr>
          <p:cNvPr id="3" name="Metin Yer Tutucusu 2">
            <a:extLst>
              <a:ext uri="{FF2B5EF4-FFF2-40B4-BE49-F238E27FC236}">
                <a16:creationId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tıklatın</a:t>
            </a:r>
          </a:p>
        </p:txBody>
      </p:sp>
      <p:sp>
        <p:nvSpPr>
          <p:cNvPr id="4" name="Veri Yer Tutucusu 3">
            <a:extLst>
              <a:ext uri="{FF2B5EF4-FFF2-40B4-BE49-F238E27FC236}">
                <a16:creationId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30FE0336-BADE-47BD-BE6A-990E6F66DC40}"/>
              </a:ext>
            </a:extLst>
          </p:cNvPr>
          <p:cNvSpPr>
            <a:spLocks noGrp="1"/>
          </p:cNvSpPr>
          <p:nvPr>
            <p:ph type="title"/>
          </p:nvPr>
        </p:nvSpPr>
        <p:spPr/>
        <p:txBody>
          <a:bodyPr/>
          <a:lstStyle/>
          <a:p>
            <a:r>
              <a:rPr lang="tr-TR"/>
              <a:t>Asıl başlık stili için tıklatın</a:t>
            </a:r>
          </a:p>
        </p:txBody>
      </p:sp>
      <p:sp>
        <p:nvSpPr>
          <p:cNvPr id="3" name="İçerik Yer Tutucusu 2">
            <a:extLst>
              <a:ext uri="{FF2B5EF4-FFF2-40B4-BE49-F238E27FC236}">
                <a16:creationId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a:t>Asıl başlık stili için tıklatın</a:t>
            </a:r>
          </a:p>
        </p:txBody>
      </p:sp>
      <p:sp>
        <p:nvSpPr>
          <p:cNvPr id="3" name="Metin Yer Tutucusu 2">
            <a:extLst>
              <a:ext uri="{FF2B5EF4-FFF2-40B4-BE49-F238E27FC236}">
                <a16:creationId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a:extLst>
              <a:ext uri="{FF2B5EF4-FFF2-40B4-BE49-F238E27FC236}">
                <a16:creationId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a:extLst>
              <a:ext uri="{FF2B5EF4-FFF2-40B4-BE49-F238E27FC236}">
                <a16:creationId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1FB983A-9774-46FC-AB7D-63F42A520EF6}"/>
              </a:ext>
            </a:extLst>
          </p:cNvPr>
          <p:cNvSpPr>
            <a:spLocks noGrp="1"/>
          </p:cNvSpPr>
          <p:nvPr>
            <p:ph type="title"/>
          </p:nvPr>
        </p:nvSpPr>
        <p:spPr/>
        <p:txBody>
          <a:bodyPr/>
          <a:lstStyle/>
          <a:p>
            <a:r>
              <a:rPr lang="tr-TR"/>
              <a:t>Asıl başlık stili için tıklatın</a:t>
            </a:r>
          </a:p>
        </p:txBody>
      </p:sp>
      <p:sp>
        <p:nvSpPr>
          <p:cNvPr id="3" name="Veri Yer Tutucusu 2">
            <a:extLst>
              <a:ext uri="{FF2B5EF4-FFF2-40B4-BE49-F238E27FC236}">
                <a16:creationId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a:t>Asıl başlık stili için tıklatın</a:t>
            </a:r>
          </a:p>
        </p:txBody>
      </p:sp>
      <p:sp>
        <p:nvSpPr>
          <p:cNvPr id="3" name="İçerik Yer Tutucusu 2">
            <a:extLst>
              <a:ext uri="{FF2B5EF4-FFF2-40B4-BE49-F238E27FC236}">
                <a16:creationId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a:extLst>
              <a:ext uri="{FF2B5EF4-FFF2-40B4-BE49-F238E27FC236}">
                <a16:creationId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a:t>Asıl başlık stili için tıklatın</a:t>
            </a:r>
          </a:p>
        </p:txBody>
      </p:sp>
      <p:sp>
        <p:nvSpPr>
          <p:cNvPr id="3" name="Resim Yer Tutucusu 2">
            <a:extLst>
              <a:ext uri="{FF2B5EF4-FFF2-40B4-BE49-F238E27FC236}">
                <a16:creationId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p>
        </p:txBody>
      </p:sp>
      <p:sp>
        <p:nvSpPr>
          <p:cNvPr id="4" name="Metin Yer Tutucusu 3">
            <a:extLst>
              <a:ext uri="{FF2B5EF4-FFF2-40B4-BE49-F238E27FC236}">
                <a16:creationId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a:extLst>
              <a:ext uri="{FF2B5EF4-FFF2-40B4-BE49-F238E27FC236}">
                <a16:creationId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2D9801B3-D8C9-443D-AFA1-C8E352C699AD}"/>
              </a:ext>
            </a:extLst>
          </p:cNvPr>
          <p:cNvSpPr>
            <a:spLocks noGrp="1"/>
          </p:cNvSpPr>
          <p:nvPr>
            <p:ph type="title"/>
          </p:nvPr>
        </p:nvSpPr>
        <p:spPr/>
        <p:txBody>
          <a:bodyPr/>
          <a:lstStyle/>
          <a:p>
            <a:r>
              <a:rPr lang="tr-TR"/>
              <a:t>Asıl başlık stili için tıklatın</a:t>
            </a:r>
          </a:p>
        </p:txBody>
      </p:sp>
      <p:sp>
        <p:nvSpPr>
          <p:cNvPr id="3" name="Dikey Metin Yer Tutucusu 2">
            <a:extLst>
              <a:ext uri="{FF2B5EF4-FFF2-40B4-BE49-F238E27FC236}">
                <a16:creationId xmlns:a16="http://schemas.microsoft.com/office/drawing/2014/main" id="{9212BA58-6D5E-45A1-8BB2-B58B764336DF}"/>
              </a:ext>
            </a:extLst>
          </p:cNvPr>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Dikey Metin Yer Tutucusu 2">
            <a:extLst>
              <a:ext uri="{FF2B5EF4-FFF2-40B4-BE49-F238E27FC236}">
                <a16:creationId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715"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a:latin typeface="Times New Roman" panose="02020603050405020304" pitchFamily="18" charset="0"/>
                <a:cs typeface="Times New Roman" panose="02020603050405020304" pitchFamily="18" charset="0"/>
              </a:rPr>
              <a:t>HALKLA İLİŞKİLER VE TANITIM BÖLÜMÜ</a:t>
            </a:r>
          </a:p>
        </p:txBody>
      </p:sp>
      <p:sp>
        <p:nvSpPr>
          <p:cNvPr id="6" name="Rectangle 8">
            <a:extLst>
              <a:ext uri="{FF2B5EF4-FFF2-40B4-BE49-F238E27FC236}">
                <a16:creationId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a:latin typeface="Times New Roman" panose="02020603050405020304" pitchFamily="18" charset="0"/>
                <a:cs typeface="Times New Roman" panose="02020603050405020304" pitchFamily="18" charset="0"/>
              </a:rPr>
              <a:t>İLETİŞİM FAKÜLTESİ</a:t>
            </a:r>
          </a:p>
        </p:txBody>
      </p:sp>
      <p:sp>
        <p:nvSpPr>
          <p:cNvPr id="7" name="Rectangle 8">
            <a:extLst>
              <a:ext uri="{FF2B5EF4-FFF2-40B4-BE49-F238E27FC236}">
                <a16:creationId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a:latin typeface="Times New Roman" panose="02020603050405020304" pitchFamily="18" charset="0"/>
                <a:cs typeface="Times New Roman" panose="02020603050405020304" pitchFamily="18" charset="0"/>
              </a:rPr>
              <a:t>Halkla İlişkiler ve Reklam Terminolojisi</a:t>
            </a:r>
          </a:p>
        </p:txBody>
      </p:sp>
      <p:sp>
        <p:nvSpPr>
          <p:cNvPr id="8" name="Rectangle 8">
            <a:extLst>
              <a:ext uri="{FF2B5EF4-FFF2-40B4-BE49-F238E27FC236}">
                <a16:creationId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a:latin typeface="Times New Roman" panose="02020603050405020304" pitchFamily="18" charset="0"/>
                <a:cs typeface="Times New Roman" panose="02020603050405020304" pitchFamily="18" charset="0"/>
              </a:rPr>
              <a:t>Doç. Dr. Recep YILMAZ</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sz="3200" b="1" dirty="0">
                <a:solidFill>
                  <a:srgbClr val="C00000"/>
                </a:solidFill>
                <a:latin typeface="Times New Roman" panose="02020603050405020304" pitchFamily="18" charset="0"/>
                <a:cs typeface="Times New Roman" panose="02020603050405020304" pitchFamily="18" charset="0"/>
              </a:rPr>
              <a:t>Kurum İmajı ve Kurumsal Kimlik</a:t>
            </a:r>
            <a:endParaRPr lang="tr-TR" altLang="tr-TR" sz="3200" b="1" dirty="0">
              <a:solidFill>
                <a:srgbClr val="C00000"/>
              </a:solidFill>
              <a:latin typeface="Times New Roman" panose="02020603050405020304" pitchFamily="18" charset="0"/>
              <a:cs typeface="Times New Roman" panose="02020603050405020304" pitchFamily="18" charset="0"/>
            </a:endParaRPr>
          </a:p>
        </p:txBody>
      </p:sp>
      <p:sp>
        <p:nvSpPr>
          <p:cNvPr id="6147" name="Rectangle 3">
            <a:extLst>
              <a:ext uri="{FF2B5EF4-FFF2-40B4-BE49-F238E27FC236}">
                <a16:creationId xmlns:a16="http://schemas.microsoft.com/office/drawing/2014/main" id="{F905258F-F96C-4DD7-B132-3E7AE9EEAAA2}"/>
              </a:ext>
            </a:extLst>
          </p:cNvPr>
          <p:cNvSpPr>
            <a:spLocks noGrp="1" noChangeArrowheads="1"/>
          </p:cNvSpPr>
          <p:nvPr>
            <p:ph type="subTitle" idx="1"/>
          </p:nvPr>
        </p:nvSpPr>
        <p:spPr>
          <a:xfrm>
            <a:off x="3491880" y="3429001"/>
            <a:ext cx="1676400" cy="2359496"/>
          </a:xfrm>
        </p:spPr>
        <p:txBody>
          <a:bodyPr/>
          <a:lstStyle/>
          <a:p>
            <a:r>
              <a:rPr lang="tr-TR" altLang="tr-TR" sz="3200" b="1" i="1" dirty="0">
                <a:latin typeface="Times New Roman" panose="02020603050405020304" pitchFamily="18" charset="0"/>
                <a:cs typeface="Times New Roman" panose="02020603050405020304" pitchFamily="18" charset="0"/>
              </a:rPr>
              <a:t>Hafta-4</a:t>
            </a:r>
          </a:p>
        </p:txBody>
      </p:sp>
      <p:pic>
        <p:nvPicPr>
          <p:cNvPr id="6148" name="Picture 4" descr="sunu">
            <a:extLst>
              <a:ext uri="{FF2B5EF4-FFF2-40B4-BE49-F238E27FC236}">
                <a16:creationId xmlns:a16="http://schemas.microsoft.com/office/drawing/2014/main"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id="{5CECEE48-2E7C-42F7-BDD0-3BE516D175F6}"/>
              </a:ext>
            </a:extLst>
          </p:cNvPr>
          <p:cNvSpPr txBox="1">
            <a:spLocks noChangeArrowheads="1"/>
          </p:cNvSpPr>
          <p:nvPr/>
        </p:nvSpPr>
        <p:spPr bwMode="auto">
          <a:xfrm>
            <a:off x="-1295400" y="2547939"/>
            <a:ext cx="5867400" cy="169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i="1" dirty="0"/>
              <a:t>      </a:t>
            </a:r>
          </a:p>
          <a:p>
            <a:endParaRPr lang="tr-TR" altLang="tr-TR" sz="3200"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0A398E2-9251-4F0A-83EC-B91919805ECF}"/>
              </a:ext>
            </a:extLst>
          </p:cNvPr>
          <p:cNvSpPr>
            <a:spLocks noGrp="1"/>
          </p:cNvSpPr>
          <p:nvPr>
            <p:ph type="title"/>
          </p:nvPr>
        </p:nvSpPr>
        <p:spPr/>
        <p:txBody>
          <a:bodyPr/>
          <a:lstStyle/>
          <a:p>
            <a:r>
              <a:rPr lang="tr-TR" sz="3200" b="1" dirty="0">
                <a:solidFill>
                  <a:srgbClr val="C00000"/>
                </a:solidFill>
                <a:latin typeface="Times New Roman" panose="02020603050405020304" pitchFamily="18" charset="0"/>
                <a:cs typeface="Times New Roman" panose="02020603050405020304" pitchFamily="18" charset="0"/>
              </a:rPr>
              <a:t>İmaj Kavramı</a:t>
            </a:r>
          </a:p>
        </p:txBody>
      </p:sp>
      <p:sp>
        <p:nvSpPr>
          <p:cNvPr id="3" name="İçerik Yer Tutucusu 2">
            <a:extLst>
              <a:ext uri="{FF2B5EF4-FFF2-40B4-BE49-F238E27FC236}">
                <a16:creationId xmlns:a16="http://schemas.microsoft.com/office/drawing/2014/main" id="{F7AA1610-AF3A-45AE-A608-F083657FC4A3}"/>
              </a:ext>
            </a:extLst>
          </p:cNvPr>
          <p:cNvSpPr>
            <a:spLocks noGrp="1"/>
          </p:cNvSpPr>
          <p:nvPr>
            <p:ph idx="1"/>
          </p:nvPr>
        </p:nvSpPr>
        <p:spPr/>
        <p:txBody>
          <a:bodyPr/>
          <a:lstStyle/>
          <a:p>
            <a:pPr algn="just"/>
            <a:r>
              <a:rPr lang="tr-TR" altLang="tr-TR" sz="2400" dirty="0">
                <a:latin typeface="Times New Roman" panose="02020603050405020304" pitchFamily="18" charset="0"/>
                <a:cs typeface="Times New Roman" panose="02020603050405020304" pitchFamily="18" charset="0"/>
              </a:rPr>
              <a:t>İmaj, gerçeğin ‘yaklaşık’ olarak görsel sunumudur. Bu sunum, fotoğraf ve resimdeki gibi fiziksel ya da edebiyat ve müzikteki gibi imgesel de olabilir. Bu tanımları biraz daha netleştirirsek, çeşitli kanallardan, reklamlardan doğal ilişkilere, içinde yaşanılan kültürel iklimden, sahip bulunulan önyargılara kadar elde edilen bilgi ve verilerin bir değerlendirmesi diyebiliriz.</a:t>
            </a:r>
            <a:endParaRPr lang="tr-TR" sz="2400" dirty="0">
              <a:latin typeface="Times New Roman" panose="02020603050405020304" pitchFamily="18" charset="0"/>
              <a:cs typeface="Times New Roman" panose="02020603050405020304" pitchFamily="18" charset="0"/>
            </a:endParaRPr>
          </a:p>
          <a:p>
            <a:endParaRPr lang="tr-TR" dirty="0"/>
          </a:p>
        </p:txBody>
      </p:sp>
    </p:spTree>
    <p:extLst>
      <p:ext uri="{BB962C8B-B14F-4D97-AF65-F5344CB8AC3E}">
        <p14:creationId xmlns:p14="http://schemas.microsoft.com/office/powerpoint/2010/main" val="2195003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ECB1710-AC87-4D00-B543-F5A15634A286}"/>
              </a:ext>
            </a:extLst>
          </p:cNvPr>
          <p:cNvSpPr>
            <a:spLocks noGrp="1"/>
          </p:cNvSpPr>
          <p:nvPr>
            <p:ph type="title"/>
          </p:nvPr>
        </p:nvSpPr>
        <p:spPr/>
        <p:txBody>
          <a:bodyPr/>
          <a:lstStyle/>
          <a:p>
            <a:r>
              <a:rPr lang="tr-TR" sz="3200" b="1" dirty="0">
                <a:solidFill>
                  <a:srgbClr val="C00000"/>
                </a:solidFill>
                <a:latin typeface="Times New Roman" panose="02020603050405020304" pitchFamily="18" charset="0"/>
                <a:cs typeface="Times New Roman" panose="02020603050405020304" pitchFamily="18" charset="0"/>
              </a:rPr>
              <a:t>İmaj Türleri</a:t>
            </a:r>
          </a:p>
        </p:txBody>
      </p:sp>
      <p:sp>
        <p:nvSpPr>
          <p:cNvPr id="3" name="İçerik Yer Tutucusu 2">
            <a:extLst>
              <a:ext uri="{FF2B5EF4-FFF2-40B4-BE49-F238E27FC236}">
                <a16:creationId xmlns:a16="http://schemas.microsoft.com/office/drawing/2014/main" id="{8418F5E8-152A-4902-AC2A-B3E1F3A4D2E9}"/>
              </a:ext>
            </a:extLst>
          </p:cNvPr>
          <p:cNvSpPr>
            <a:spLocks noGrp="1"/>
          </p:cNvSpPr>
          <p:nvPr>
            <p:ph sz="half" idx="1"/>
          </p:nvPr>
        </p:nvSpPr>
        <p:spPr/>
        <p:txBody>
          <a:bodyPr/>
          <a:lstStyle/>
          <a:p>
            <a:r>
              <a:rPr lang="tr-TR" altLang="tr-TR" sz="2400" dirty="0">
                <a:latin typeface="Times New Roman" panose="02020603050405020304" pitchFamily="18" charset="0"/>
                <a:cs typeface="Times New Roman" panose="02020603050405020304" pitchFamily="18" charset="0"/>
              </a:rPr>
              <a:t>Kurum İmajı</a:t>
            </a:r>
          </a:p>
          <a:p>
            <a:r>
              <a:rPr lang="tr-TR" altLang="tr-TR" sz="2400" dirty="0">
                <a:latin typeface="Times New Roman" panose="02020603050405020304" pitchFamily="18" charset="0"/>
                <a:cs typeface="Times New Roman" panose="02020603050405020304" pitchFamily="18" charset="0"/>
              </a:rPr>
              <a:t>Ürün İmajı </a:t>
            </a:r>
          </a:p>
          <a:p>
            <a:r>
              <a:rPr lang="tr-TR" altLang="tr-TR" sz="2400" dirty="0">
                <a:latin typeface="Times New Roman" panose="02020603050405020304" pitchFamily="18" charset="0"/>
                <a:cs typeface="Times New Roman" panose="02020603050405020304" pitchFamily="18" charset="0"/>
              </a:rPr>
              <a:t>Marka İmajı</a:t>
            </a:r>
          </a:p>
          <a:p>
            <a:endParaRPr lang="tr-TR" altLang="tr-TR" sz="2400" dirty="0">
              <a:latin typeface="Times New Roman" panose="02020603050405020304" pitchFamily="18" charset="0"/>
              <a:cs typeface="Times New Roman" panose="02020603050405020304" pitchFamily="18" charset="0"/>
            </a:endParaRPr>
          </a:p>
          <a:p>
            <a:r>
              <a:rPr lang="tr-TR" altLang="tr-TR" sz="2400" dirty="0">
                <a:latin typeface="Times New Roman" panose="02020603050405020304" pitchFamily="18" charset="0"/>
                <a:cs typeface="Times New Roman" panose="02020603050405020304" pitchFamily="18" charset="0"/>
              </a:rPr>
              <a:t>Kuruluşun Kendi Algıladığı İmaj</a:t>
            </a:r>
          </a:p>
          <a:p>
            <a:r>
              <a:rPr lang="tr-TR" altLang="tr-TR" sz="2400" dirty="0">
                <a:latin typeface="Times New Roman" panose="02020603050405020304" pitchFamily="18" charset="0"/>
                <a:cs typeface="Times New Roman" panose="02020603050405020304" pitchFamily="18" charset="0"/>
              </a:rPr>
              <a:t>Yabancı İmaj</a:t>
            </a:r>
          </a:p>
          <a:p>
            <a:endParaRPr lang="tr-TR" altLang="tr-TR" sz="2400" dirty="0">
              <a:latin typeface="Times New Roman" panose="02020603050405020304" pitchFamily="18" charset="0"/>
              <a:cs typeface="Times New Roman" panose="02020603050405020304" pitchFamily="18" charset="0"/>
            </a:endParaRPr>
          </a:p>
          <a:p>
            <a:r>
              <a:rPr lang="tr-TR" altLang="tr-TR" sz="2400" dirty="0">
                <a:latin typeface="Times New Roman" panose="02020603050405020304" pitchFamily="18" charset="0"/>
                <a:cs typeface="Times New Roman" panose="02020603050405020304" pitchFamily="18" charset="0"/>
              </a:rPr>
              <a:t>Transfer İmaj</a:t>
            </a:r>
            <a:br>
              <a:rPr lang="tr-TR" altLang="tr-TR" dirty="0"/>
            </a:br>
            <a:endParaRPr lang="tr-TR" dirty="0"/>
          </a:p>
        </p:txBody>
      </p:sp>
      <p:sp>
        <p:nvSpPr>
          <p:cNvPr id="4" name="İçerik Yer Tutucusu 3">
            <a:extLst>
              <a:ext uri="{FF2B5EF4-FFF2-40B4-BE49-F238E27FC236}">
                <a16:creationId xmlns:a16="http://schemas.microsoft.com/office/drawing/2014/main" id="{A331C992-7D44-4D26-A3D0-3A21F818C943}"/>
              </a:ext>
            </a:extLst>
          </p:cNvPr>
          <p:cNvSpPr>
            <a:spLocks noGrp="1"/>
          </p:cNvSpPr>
          <p:nvPr>
            <p:ph sz="half" idx="2"/>
          </p:nvPr>
        </p:nvSpPr>
        <p:spPr>
          <a:xfrm>
            <a:off x="4648202" y="1440847"/>
            <a:ext cx="4038600" cy="4525963"/>
          </a:xfrm>
        </p:spPr>
        <p:txBody>
          <a:bodyPr/>
          <a:lstStyle/>
          <a:p>
            <a:r>
              <a:rPr lang="tr-TR" altLang="tr-TR" sz="2400" dirty="0">
                <a:latin typeface="Times New Roman" panose="02020603050405020304" pitchFamily="18" charset="0"/>
                <a:cs typeface="Times New Roman" panose="02020603050405020304" pitchFamily="18" charset="0"/>
              </a:rPr>
              <a:t>Mevcut İmaj</a:t>
            </a:r>
          </a:p>
          <a:p>
            <a:r>
              <a:rPr lang="tr-TR" altLang="tr-TR" sz="2400" dirty="0">
                <a:latin typeface="Times New Roman" panose="02020603050405020304" pitchFamily="18" charset="0"/>
                <a:cs typeface="Times New Roman" panose="02020603050405020304" pitchFamily="18" charset="0"/>
              </a:rPr>
              <a:t>İstenilen İmaj</a:t>
            </a:r>
          </a:p>
          <a:p>
            <a:endParaRPr lang="tr-TR" altLang="tr-TR" sz="2400" dirty="0">
              <a:latin typeface="Times New Roman" panose="02020603050405020304" pitchFamily="18" charset="0"/>
              <a:cs typeface="Times New Roman" panose="02020603050405020304" pitchFamily="18" charset="0"/>
            </a:endParaRPr>
          </a:p>
          <a:p>
            <a:r>
              <a:rPr lang="tr-TR" altLang="tr-TR" sz="2400" dirty="0">
                <a:latin typeface="Times New Roman" panose="02020603050405020304" pitchFamily="18" charset="0"/>
                <a:cs typeface="Times New Roman" panose="02020603050405020304" pitchFamily="18" charset="0"/>
              </a:rPr>
              <a:t>Pozitif İmaj</a:t>
            </a:r>
          </a:p>
          <a:p>
            <a:r>
              <a:rPr lang="tr-TR" altLang="tr-TR" sz="2400" dirty="0">
                <a:latin typeface="Times New Roman" panose="02020603050405020304" pitchFamily="18" charset="0"/>
                <a:cs typeface="Times New Roman" panose="02020603050405020304" pitchFamily="18" charset="0"/>
              </a:rPr>
              <a:t>Negatif İmaj </a:t>
            </a:r>
            <a:endParaRPr lang="tr-TR" sz="2400" dirty="0">
              <a:latin typeface="Times New Roman" panose="02020603050405020304" pitchFamily="18" charset="0"/>
              <a:cs typeface="Times New Roman" panose="02020603050405020304" pitchFamily="18" charset="0"/>
            </a:endParaRPr>
          </a:p>
          <a:p>
            <a:endParaRPr lang="tr-TR" dirty="0"/>
          </a:p>
        </p:txBody>
      </p:sp>
    </p:spTree>
    <p:extLst>
      <p:ext uri="{BB962C8B-B14F-4D97-AF65-F5344CB8AC3E}">
        <p14:creationId xmlns:p14="http://schemas.microsoft.com/office/powerpoint/2010/main" val="738844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D5BCAAE-CC11-40B4-807B-BF092FD845CC}"/>
              </a:ext>
            </a:extLst>
          </p:cNvPr>
          <p:cNvSpPr>
            <a:spLocks noGrp="1"/>
          </p:cNvSpPr>
          <p:nvPr>
            <p:ph type="title"/>
          </p:nvPr>
        </p:nvSpPr>
        <p:spPr/>
        <p:txBody>
          <a:bodyPr/>
          <a:lstStyle/>
          <a:p>
            <a:r>
              <a:rPr lang="tr-TR" sz="3200" b="1" dirty="0">
                <a:solidFill>
                  <a:srgbClr val="C00000"/>
                </a:solidFill>
                <a:latin typeface="Times New Roman" panose="02020603050405020304" pitchFamily="18" charset="0"/>
                <a:cs typeface="Times New Roman" panose="02020603050405020304" pitchFamily="18" charset="0"/>
              </a:rPr>
              <a:t>İmaj Türleri</a:t>
            </a:r>
          </a:p>
        </p:txBody>
      </p:sp>
      <p:sp>
        <p:nvSpPr>
          <p:cNvPr id="3" name="İçerik Yer Tutucusu 2">
            <a:extLst>
              <a:ext uri="{FF2B5EF4-FFF2-40B4-BE49-F238E27FC236}">
                <a16:creationId xmlns:a16="http://schemas.microsoft.com/office/drawing/2014/main" id="{881A9441-0290-4A3D-9E4B-A2537BB40A03}"/>
              </a:ext>
            </a:extLst>
          </p:cNvPr>
          <p:cNvSpPr>
            <a:spLocks noGrp="1"/>
          </p:cNvSpPr>
          <p:nvPr>
            <p:ph idx="1"/>
          </p:nvPr>
        </p:nvSpPr>
        <p:spPr/>
        <p:txBody>
          <a:bodyPr/>
          <a:lstStyle/>
          <a:p>
            <a:pPr>
              <a:buFont typeface="Wingdings" panose="05000000000000000000" pitchFamily="2" charset="2"/>
              <a:buChar char="v"/>
            </a:pPr>
            <a:r>
              <a:rPr lang="tr-TR" altLang="tr-TR" sz="2400" b="1" i="1" dirty="0">
                <a:solidFill>
                  <a:srgbClr val="C00000"/>
                </a:solidFill>
                <a:latin typeface="Times New Roman" panose="02020603050405020304" pitchFamily="18" charset="0"/>
                <a:cs typeface="Times New Roman" panose="02020603050405020304" pitchFamily="18" charset="0"/>
              </a:rPr>
              <a:t>Ürün İmajı</a:t>
            </a:r>
          </a:p>
          <a:p>
            <a:pPr>
              <a:buFont typeface="Wingdings" panose="05000000000000000000" pitchFamily="2" charset="2"/>
              <a:buChar char="v"/>
            </a:pPr>
            <a:endParaRPr lang="tr-TR" altLang="tr-TR" sz="2400" b="1" i="1" dirty="0">
              <a:solidFill>
                <a:srgbClr val="C00000"/>
              </a:solidFill>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tr-TR" altLang="tr-TR" sz="2400" dirty="0">
                <a:latin typeface="Times New Roman" panose="02020603050405020304" pitchFamily="18" charset="0"/>
                <a:cs typeface="Times New Roman" panose="02020603050405020304" pitchFamily="18" charset="0"/>
              </a:rPr>
              <a:t>Ürün imajı, özellikle pazara yeni bir ürünün tanıtılmasında etkilidir. Kamuoyu tarafından pek tanınmayan bir kuruluş, ürettiği yeni ürünle, kendi faaliyet alanında, oldukça iyi bir imaj edinmesine katkı sağlar.</a:t>
            </a:r>
            <a:endParaRPr lang="tr-TR" sz="2400" dirty="0">
              <a:latin typeface="Times New Roman" panose="02020603050405020304" pitchFamily="18" charset="0"/>
              <a:cs typeface="Times New Roman" panose="02020603050405020304" pitchFamily="18" charset="0"/>
            </a:endParaRPr>
          </a:p>
          <a:p>
            <a:endParaRPr lang="tr-TR" dirty="0"/>
          </a:p>
        </p:txBody>
      </p:sp>
    </p:spTree>
    <p:extLst>
      <p:ext uri="{BB962C8B-B14F-4D97-AF65-F5344CB8AC3E}">
        <p14:creationId xmlns:p14="http://schemas.microsoft.com/office/powerpoint/2010/main" val="2153393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F24AA61-0FE6-4E5B-BDD3-CE6C06814C55}"/>
              </a:ext>
            </a:extLst>
          </p:cNvPr>
          <p:cNvSpPr>
            <a:spLocks noGrp="1"/>
          </p:cNvSpPr>
          <p:nvPr>
            <p:ph type="title"/>
          </p:nvPr>
        </p:nvSpPr>
        <p:spPr/>
        <p:txBody>
          <a:bodyPr/>
          <a:lstStyle/>
          <a:p>
            <a:r>
              <a:rPr lang="tr-TR" sz="3200" b="1" dirty="0">
                <a:solidFill>
                  <a:srgbClr val="C00000"/>
                </a:solidFill>
                <a:latin typeface="Times New Roman" panose="02020603050405020304" pitchFamily="18" charset="0"/>
                <a:cs typeface="Times New Roman" panose="02020603050405020304" pitchFamily="18" charset="0"/>
              </a:rPr>
              <a:t>İmaj Türleri</a:t>
            </a:r>
          </a:p>
        </p:txBody>
      </p:sp>
      <p:sp>
        <p:nvSpPr>
          <p:cNvPr id="3" name="İçerik Yer Tutucusu 2">
            <a:extLst>
              <a:ext uri="{FF2B5EF4-FFF2-40B4-BE49-F238E27FC236}">
                <a16:creationId xmlns:a16="http://schemas.microsoft.com/office/drawing/2014/main" id="{2B22F6AD-75EE-4ACF-A45A-70F274D30CAE}"/>
              </a:ext>
            </a:extLst>
          </p:cNvPr>
          <p:cNvSpPr>
            <a:spLocks noGrp="1"/>
          </p:cNvSpPr>
          <p:nvPr>
            <p:ph idx="1"/>
          </p:nvPr>
        </p:nvSpPr>
        <p:spPr/>
        <p:txBody>
          <a:bodyPr/>
          <a:lstStyle/>
          <a:p>
            <a:pPr>
              <a:buFont typeface="Wingdings" panose="05000000000000000000" pitchFamily="2" charset="2"/>
              <a:buChar char="v"/>
            </a:pPr>
            <a:r>
              <a:rPr lang="tr-TR" altLang="tr-TR" sz="2400" b="1" i="1" dirty="0">
                <a:solidFill>
                  <a:srgbClr val="C00000"/>
                </a:solidFill>
                <a:latin typeface="Times New Roman" panose="02020603050405020304" pitchFamily="18" charset="0"/>
                <a:cs typeface="Times New Roman" panose="02020603050405020304" pitchFamily="18" charset="0"/>
              </a:rPr>
              <a:t>Marka İmajı</a:t>
            </a:r>
          </a:p>
          <a:p>
            <a:pPr marL="0" indent="0">
              <a:buNone/>
            </a:pPr>
            <a:endParaRPr lang="tr-TR" altLang="tr-TR" sz="2400" b="1" i="1" dirty="0">
              <a:solidFill>
                <a:srgbClr val="C00000"/>
              </a:solidFill>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tr-TR" altLang="tr-TR" sz="2400" dirty="0">
                <a:latin typeface="Times New Roman" panose="02020603050405020304" pitchFamily="18" charset="0"/>
                <a:cs typeface="Times New Roman" panose="02020603050405020304" pitchFamily="18" charset="0"/>
              </a:rPr>
              <a:t>En yaygın imaj türlerinden birisi olan marka imajı, ürünün kişiye çağrıştırdığı duygu ve düşüncelerin bütünüdür. Genellikle günlük gereksinimlerin karşılandığı ürün ve markalardır. Bununla birlikte lüks mallar, otomobil markaları, yatırım mallarının bir imaja sahip olduğu yadsınamaz. Marka imajı, doyuma ulaşmış bir pazarda, ürün ya da hizmetin diğerlerinden ayrılarak ön plana çıkmasında oldukça önem taşır.</a:t>
            </a:r>
            <a:endParaRPr lang="tr-TR" sz="2400" dirty="0">
              <a:latin typeface="Times New Roman" panose="02020603050405020304" pitchFamily="18" charset="0"/>
              <a:cs typeface="Times New Roman" panose="02020603050405020304" pitchFamily="18" charset="0"/>
            </a:endParaRPr>
          </a:p>
          <a:p>
            <a:endParaRPr lang="tr-TR" dirty="0"/>
          </a:p>
        </p:txBody>
      </p:sp>
    </p:spTree>
    <p:extLst>
      <p:ext uri="{BB962C8B-B14F-4D97-AF65-F5344CB8AC3E}">
        <p14:creationId xmlns:p14="http://schemas.microsoft.com/office/powerpoint/2010/main" val="2145021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25463DB-C95A-403F-A2F7-8F6E2003C546}"/>
              </a:ext>
            </a:extLst>
          </p:cNvPr>
          <p:cNvSpPr>
            <a:spLocks noGrp="1"/>
          </p:cNvSpPr>
          <p:nvPr>
            <p:ph type="title"/>
          </p:nvPr>
        </p:nvSpPr>
        <p:spPr/>
        <p:txBody>
          <a:bodyPr/>
          <a:lstStyle/>
          <a:p>
            <a:r>
              <a:rPr lang="tr-TR" sz="3200" b="1" dirty="0">
                <a:solidFill>
                  <a:srgbClr val="C00000"/>
                </a:solidFill>
                <a:latin typeface="Times New Roman" panose="02020603050405020304" pitchFamily="18" charset="0"/>
                <a:cs typeface="Times New Roman" panose="02020603050405020304" pitchFamily="18" charset="0"/>
              </a:rPr>
              <a:t>İmaj Türleri</a:t>
            </a:r>
          </a:p>
        </p:txBody>
      </p:sp>
      <p:sp>
        <p:nvSpPr>
          <p:cNvPr id="3" name="İçerik Yer Tutucusu 2">
            <a:extLst>
              <a:ext uri="{FF2B5EF4-FFF2-40B4-BE49-F238E27FC236}">
                <a16:creationId xmlns:a16="http://schemas.microsoft.com/office/drawing/2014/main" id="{D364829C-EFD1-42E5-9C5A-0417278B1B1F}"/>
              </a:ext>
            </a:extLst>
          </p:cNvPr>
          <p:cNvSpPr>
            <a:spLocks noGrp="1"/>
          </p:cNvSpPr>
          <p:nvPr>
            <p:ph idx="1"/>
          </p:nvPr>
        </p:nvSpPr>
        <p:spPr/>
        <p:txBody>
          <a:bodyPr/>
          <a:lstStyle/>
          <a:p>
            <a:pPr>
              <a:buFont typeface="Wingdings" panose="05000000000000000000" pitchFamily="2" charset="2"/>
              <a:buChar char="v"/>
            </a:pPr>
            <a:r>
              <a:rPr lang="tr-TR" altLang="tr-TR" sz="2400" b="1" i="1" dirty="0">
                <a:solidFill>
                  <a:srgbClr val="C00000"/>
                </a:solidFill>
                <a:latin typeface="Times New Roman" panose="02020603050405020304" pitchFamily="18" charset="0"/>
                <a:cs typeface="Times New Roman" panose="02020603050405020304" pitchFamily="18" charset="0"/>
              </a:rPr>
              <a:t>Kuruluşun Kendi Algıladığı İmaj</a:t>
            </a:r>
            <a:endParaRPr lang="tr-TR" altLang="tr-TR" sz="2400" b="1" i="1" dirty="0">
              <a:solidFill>
                <a:srgbClr val="990033"/>
              </a:solidFill>
              <a:latin typeface="Times New Roman" panose="02020603050405020304" pitchFamily="18" charset="0"/>
              <a:cs typeface="Times New Roman" panose="02020603050405020304" pitchFamily="18" charset="0"/>
            </a:endParaRPr>
          </a:p>
          <a:p>
            <a:pPr marL="0" indent="0" algn="just">
              <a:buNone/>
            </a:pPr>
            <a:endParaRPr lang="tr-TR" altLang="tr-TR" sz="2400" b="1" i="1" dirty="0">
              <a:solidFill>
                <a:srgbClr val="990033"/>
              </a:solidFill>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tr-TR" altLang="tr-TR" sz="2400" dirty="0">
                <a:latin typeface="Times New Roman" panose="02020603050405020304" pitchFamily="18" charset="0"/>
                <a:cs typeface="Times New Roman" panose="02020603050405020304" pitchFamily="18" charset="0"/>
              </a:rPr>
              <a:t>Bu imaj türü, kuruluşların kendi kurumlarını görme ve değerlendirmesidir. Bu imaj, bir tasarımcının kendi yaptıklarına bakışı ya da bir anne-babanın kendi çocuklarını değerlendirmesi ile benzeşir.</a:t>
            </a:r>
            <a:endParaRPr lang="tr-TR" sz="2400" dirty="0">
              <a:latin typeface="Times New Roman" panose="02020603050405020304" pitchFamily="18" charset="0"/>
              <a:cs typeface="Times New Roman" panose="02020603050405020304" pitchFamily="18" charset="0"/>
            </a:endParaRPr>
          </a:p>
          <a:p>
            <a:endParaRPr lang="tr-TR" dirty="0"/>
          </a:p>
        </p:txBody>
      </p:sp>
    </p:spTree>
    <p:extLst>
      <p:ext uri="{BB962C8B-B14F-4D97-AF65-F5344CB8AC3E}">
        <p14:creationId xmlns:p14="http://schemas.microsoft.com/office/powerpoint/2010/main" val="28348149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2C4A421-4126-4C7C-B01E-DE849E7688BA}"/>
              </a:ext>
            </a:extLst>
          </p:cNvPr>
          <p:cNvSpPr>
            <a:spLocks noGrp="1"/>
          </p:cNvSpPr>
          <p:nvPr>
            <p:ph type="title"/>
          </p:nvPr>
        </p:nvSpPr>
        <p:spPr/>
        <p:txBody>
          <a:bodyPr/>
          <a:lstStyle/>
          <a:p>
            <a:r>
              <a:rPr lang="tr-TR" sz="3200" b="1" dirty="0">
                <a:solidFill>
                  <a:srgbClr val="C00000"/>
                </a:solidFill>
                <a:latin typeface="Times New Roman" panose="02020603050405020304" pitchFamily="18" charset="0"/>
                <a:cs typeface="Times New Roman" panose="02020603050405020304" pitchFamily="18" charset="0"/>
              </a:rPr>
              <a:t>İmaj Türleri</a:t>
            </a:r>
          </a:p>
        </p:txBody>
      </p:sp>
      <p:sp>
        <p:nvSpPr>
          <p:cNvPr id="3" name="İçerik Yer Tutucusu 2">
            <a:extLst>
              <a:ext uri="{FF2B5EF4-FFF2-40B4-BE49-F238E27FC236}">
                <a16:creationId xmlns:a16="http://schemas.microsoft.com/office/drawing/2014/main" id="{35B3947E-FC71-4588-907B-9BE2A6936884}"/>
              </a:ext>
            </a:extLst>
          </p:cNvPr>
          <p:cNvSpPr>
            <a:spLocks noGrp="1"/>
          </p:cNvSpPr>
          <p:nvPr>
            <p:ph idx="1"/>
          </p:nvPr>
        </p:nvSpPr>
        <p:spPr/>
        <p:txBody>
          <a:bodyPr/>
          <a:lstStyle/>
          <a:p>
            <a:pPr>
              <a:buFont typeface="Wingdings" panose="05000000000000000000" pitchFamily="2" charset="2"/>
              <a:buChar char="v"/>
            </a:pPr>
            <a:r>
              <a:rPr lang="tr-TR" altLang="tr-TR" sz="2400" b="1" i="1" dirty="0">
                <a:solidFill>
                  <a:srgbClr val="C00000"/>
                </a:solidFill>
                <a:latin typeface="Times New Roman" panose="02020603050405020304" pitchFamily="18" charset="0"/>
                <a:cs typeface="Times New Roman" panose="02020603050405020304" pitchFamily="18" charset="0"/>
              </a:rPr>
              <a:t>Yabancı İmaj</a:t>
            </a:r>
          </a:p>
          <a:p>
            <a:pPr>
              <a:buFont typeface="Wingdings" panose="05000000000000000000" pitchFamily="2" charset="2"/>
              <a:buChar char="v"/>
            </a:pPr>
            <a:endParaRPr lang="tr-TR" altLang="tr-TR" sz="2400" b="1" i="1" dirty="0">
              <a:solidFill>
                <a:srgbClr val="C00000"/>
              </a:solidFill>
              <a:latin typeface="Times New Roman" panose="02020603050405020304" pitchFamily="18" charset="0"/>
              <a:cs typeface="Times New Roman" panose="02020603050405020304" pitchFamily="18" charset="0"/>
            </a:endParaRPr>
          </a:p>
          <a:p>
            <a:pPr algn="just"/>
            <a:r>
              <a:rPr lang="tr-TR" altLang="tr-TR" sz="2400" dirty="0">
                <a:latin typeface="Times New Roman" panose="02020603050405020304" pitchFamily="18" charset="0"/>
                <a:cs typeface="Times New Roman" panose="02020603050405020304" pitchFamily="18" charset="0"/>
              </a:rPr>
              <a:t>Kuruluşun kendi algıladığı imajın tersidir. Diğer kişilerin görüş ve düşüncelerdir. </a:t>
            </a:r>
          </a:p>
          <a:p>
            <a:pPr algn="just"/>
            <a:r>
              <a:rPr lang="tr-TR" altLang="tr-TR" sz="2400" dirty="0">
                <a:latin typeface="Times New Roman" panose="02020603050405020304" pitchFamily="18" charset="0"/>
                <a:cs typeface="Times New Roman" panose="02020603050405020304" pitchFamily="18" charset="0"/>
              </a:rPr>
              <a:t>Ürün ve hizmetlerin gerçekleştirilmesiyle doğrudan ilişkisi bulunmayanların sahip olduğu bir imaj türüdür. Aynı zamanda güçlü markalarda kuruluşun kendini algılayış biçimiyle de örtüşür.</a:t>
            </a:r>
            <a:endParaRPr lang="tr-TR" sz="2400" dirty="0">
              <a:latin typeface="Times New Roman" panose="02020603050405020304" pitchFamily="18" charset="0"/>
              <a:cs typeface="Times New Roman" panose="02020603050405020304" pitchFamily="18" charset="0"/>
            </a:endParaRPr>
          </a:p>
          <a:p>
            <a:pPr marL="0" indent="0">
              <a:buNone/>
            </a:pPr>
            <a:endParaRPr lang="tr-TR" dirty="0"/>
          </a:p>
        </p:txBody>
      </p:sp>
    </p:spTree>
    <p:extLst>
      <p:ext uri="{BB962C8B-B14F-4D97-AF65-F5344CB8AC3E}">
        <p14:creationId xmlns:p14="http://schemas.microsoft.com/office/powerpoint/2010/main" val="24038469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827120E-4F4D-4173-855B-B5190F247DA1}"/>
              </a:ext>
            </a:extLst>
          </p:cNvPr>
          <p:cNvSpPr>
            <a:spLocks noGrp="1"/>
          </p:cNvSpPr>
          <p:nvPr>
            <p:ph type="title"/>
          </p:nvPr>
        </p:nvSpPr>
        <p:spPr/>
        <p:txBody>
          <a:bodyPr/>
          <a:lstStyle/>
          <a:p>
            <a:r>
              <a:rPr lang="tr-TR" sz="3200" b="1" dirty="0">
                <a:solidFill>
                  <a:srgbClr val="C00000"/>
                </a:solidFill>
                <a:latin typeface="Times New Roman" panose="02020603050405020304" pitchFamily="18" charset="0"/>
                <a:cs typeface="Times New Roman" panose="02020603050405020304" pitchFamily="18" charset="0"/>
              </a:rPr>
              <a:t>İmaj Türleri</a:t>
            </a:r>
          </a:p>
        </p:txBody>
      </p:sp>
      <p:sp>
        <p:nvSpPr>
          <p:cNvPr id="3" name="İçerik Yer Tutucusu 2">
            <a:extLst>
              <a:ext uri="{FF2B5EF4-FFF2-40B4-BE49-F238E27FC236}">
                <a16:creationId xmlns:a16="http://schemas.microsoft.com/office/drawing/2014/main" id="{7F381C8D-1CFE-4527-ADB1-51732E6C14CF}"/>
              </a:ext>
            </a:extLst>
          </p:cNvPr>
          <p:cNvSpPr>
            <a:spLocks noGrp="1"/>
          </p:cNvSpPr>
          <p:nvPr>
            <p:ph idx="1"/>
          </p:nvPr>
        </p:nvSpPr>
        <p:spPr/>
        <p:txBody>
          <a:bodyPr/>
          <a:lstStyle/>
          <a:p>
            <a:pPr>
              <a:buFont typeface="Wingdings" panose="05000000000000000000" pitchFamily="2" charset="2"/>
              <a:buChar char="v"/>
            </a:pPr>
            <a:r>
              <a:rPr lang="tr-TR" altLang="tr-TR" sz="2400" b="1" i="1" dirty="0">
                <a:solidFill>
                  <a:srgbClr val="C00000"/>
                </a:solidFill>
                <a:latin typeface="Times New Roman" panose="02020603050405020304" pitchFamily="18" charset="0"/>
                <a:cs typeface="Times New Roman" panose="02020603050405020304" pitchFamily="18" charset="0"/>
              </a:rPr>
              <a:t>Transfer İmaj</a:t>
            </a:r>
            <a:endParaRPr lang="tr-TR" altLang="tr-TR" sz="2400" b="1" i="1" dirty="0">
              <a:solidFill>
                <a:srgbClr val="990033"/>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tr-TR" altLang="tr-TR" sz="2400" b="1" i="1" dirty="0">
              <a:solidFill>
                <a:srgbClr val="990033"/>
              </a:solidFill>
              <a:latin typeface="Times New Roman" panose="02020603050405020304" pitchFamily="18" charset="0"/>
              <a:cs typeface="Times New Roman" panose="02020603050405020304" pitchFamily="18" charset="0"/>
            </a:endParaRPr>
          </a:p>
          <a:p>
            <a:pPr algn="just"/>
            <a:r>
              <a:rPr lang="tr-TR" altLang="tr-TR" sz="2400" dirty="0">
                <a:latin typeface="Times New Roman" panose="02020603050405020304" pitchFamily="18" charset="0"/>
                <a:cs typeface="Times New Roman" panose="02020603050405020304" pitchFamily="18" charset="0"/>
              </a:rPr>
              <a:t>Transfer imaj, genellikle lüks tüketim ürünlerinde bilinen bir ürün markasının başka bir ürüne transferidir. Bir araba markası olan Porsche’nin Porsche </a:t>
            </a:r>
            <a:r>
              <a:rPr lang="tr-TR" altLang="tr-TR" sz="2400" dirty="0" err="1">
                <a:latin typeface="Times New Roman" panose="02020603050405020304" pitchFamily="18" charset="0"/>
                <a:cs typeface="Times New Roman" panose="02020603050405020304" pitchFamily="18" charset="0"/>
              </a:rPr>
              <a:t>Porsche</a:t>
            </a:r>
            <a:r>
              <a:rPr lang="tr-TR" altLang="tr-TR" sz="2400" dirty="0">
                <a:latin typeface="Times New Roman" panose="02020603050405020304" pitchFamily="18" charset="0"/>
                <a:cs typeface="Times New Roman" panose="02020603050405020304" pitchFamily="18" charset="0"/>
              </a:rPr>
              <a:t> güneş gözlüklerine, </a:t>
            </a:r>
            <a:r>
              <a:rPr lang="tr-TR" altLang="tr-TR" sz="2400" dirty="0" err="1">
                <a:latin typeface="Times New Roman" panose="02020603050405020304" pitchFamily="18" charset="0"/>
                <a:cs typeface="Times New Roman" panose="02020603050405020304" pitchFamily="18" charset="0"/>
              </a:rPr>
              <a:t>Lacoste’un</a:t>
            </a:r>
            <a:r>
              <a:rPr lang="tr-TR" altLang="tr-TR" sz="2400" dirty="0">
                <a:latin typeface="Times New Roman" panose="02020603050405020304" pitchFamily="18" charset="0"/>
                <a:cs typeface="Times New Roman" panose="02020603050405020304" pitchFamily="18" charset="0"/>
              </a:rPr>
              <a:t> saat markasına transferi bu konudaki en güzel örneklerdir.</a:t>
            </a:r>
            <a:endParaRPr lang="tr-TR" sz="2400" dirty="0">
              <a:latin typeface="Times New Roman" panose="02020603050405020304" pitchFamily="18" charset="0"/>
              <a:cs typeface="Times New Roman" panose="02020603050405020304" pitchFamily="18" charset="0"/>
            </a:endParaRPr>
          </a:p>
          <a:p>
            <a:endParaRPr lang="tr-TR" dirty="0"/>
          </a:p>
        </p:txBody>
      </p:sp>
    </p:spTree>
    <p:extLst>
      <p:ext uri="{BB962C8B-B14F-4D97-AF65-F5344CB8AC3E}">
        <p14:creationId xmlns:p14="http://schemas.microsoft.com/office/powerpoint/2010/main" val="24680432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C484595-3999-46AE-9B3B-F2959EFAD771}"/>
              </a:ext>
            </a:extLst>
          </p:cNvPr>
          <p:cNvSpPr>
            <a:spLocks noGrp="1"/>
          </p:cNvSpPr>
          <p:nvPr>
            <p:ph type="title"/>
          </p:nvPr>
        </p:nvSpPr>
        <p:spPr/>
        <p:txBody>
          <a:bodyPr/>
          <a:lstStyle/>
          <a:p>
            <a:r>
              <a:rPr lang="tr-TR" sz="3200" b="1" dirty="0">
                <a:solidFill>
                  <a:srgbClr val="C00000"/>
                </a:solidFill>
                <a:latin typeface="Times New Roman" panose="02020603050405020304" pitchFamily="18" charset="0"/>
                <a:cs typeface="Times New Roman" panose="02020603050405020304" pitchFamily="18" charset="0"/>
              </a:rPr>
              <a:t>İmaj Türleri</a:t>
            </a:r>
          </a:p>
        </p:txBody>
      </p:sp>
      <p:sp>
        <p:nvSpPr>
          <p:cNvPr id="3" name="İçerik Yer Tutucusu 2">
            <a:extLst>
              <a:ext uri="{FF2B5EF4-FFF2-40B4-BE49-F238E27FC236}">
                <a16:creationId xmlns:a16="http://schemas.microsoft.com/office/drawing/2014/main" id="{F8A96AC9-D468-4BDF-93E5-42552CD8C3F8}"/>
              </a:ext>
            </a:extLst>
          </p:cNvPr>
          <p:cNvSpPr>
            <a:spLocks noGrp="1"/>
          </p:cNvSpPr>
          <p:nvPr>
            <p:ph idx="1"/>
          </p:nvPr>
        </p:nvSpPr>
        <p:spPr/>
        <p:txBody>
          <a:bodyPr/>
          <a:lstStyle/>
          <a:p>
            <a:pPr>
              <a:buFont typeface="Wingdings" panose="05000000000000000000" pitchFamily="2" charset="2"/>
              <a:buChar char="v"/>
            </a:pPr>
            <a:r>
              <a:rPr lang="tr-TR" altLang="tr-TR" sz="2400" b="1" i="1" dirty="0">
                <a:solidFill>
                  <a:srgbClr val="C00000"/>
                </a:solidFill>
                <a:latin typeface="Times New Roman" panose="02020603050405020304" pitchFamily="18" charset="0"/>
                <a:cs typeface="Times New Roman" panose="02020603050405020304" pitchFamily="18" charset="0"/>
              </a:rPr>
              <a:t>Mevcut İmaj</a:t>
            </a:r>
            <a:endParaRPr lang="tr-TR" altLang="tr-TR" sz="2400" b="1" i="1" dirty="0">
              <a:solidFill>
                <a:srgbClr val="990033"/>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tr-TR" altLang="tr-TR" sz="2400" b="1" i="1" dirty="0">
              <a:solidFill>
                <a:srgbClr val="990033"/>
              </a:solidFill>
              <a:latin typeface="Times New Roman" panose="02020603050405020304" pitchFamily="18" charset="0"/>
              <a:cs typeface="Times New Roman" panose="02020603050405020304" pitchFamily="18" charset="0"/>
            </a:endParaRPr>
          </a:p>
          <a:p>
            <a:pPr algn="just"/>
            <a:r>
              <a:rPr lang="tr-TR" altLang="tr-TR" sz="2400" dirty="0">
                <a:latin typeface="Times New Roman" panose="02020603050405020304" pitchFamily="18" charset="0"/>
                <a:cs typeface="Times New Roman" panose="02020603050405020304" pitchFamily="18" charset="0"/>
              </a:rPr>
              <a:t>Bu imaj bugünkü görüntüyü oluşturur. İmajların dinamik ve değişken olduğu, aynı zamanda zamana uyma zorunluluğu göz önünde bulundurularak yapılacak bilimsel araştırmalarla mevcut imajın ortaya çıkartılması gerekir.</a:t>
            </a:r>
            <a:endParaRPr lang="tr-TR" sz="2400" dirty="0">
              <a:latin typeface="Times New Roman" panose="02020603050405020304" pitchFamily="18" charset="0"/>
              <a:cs typeface="Times New Roman" panose="02020603050405020304" pitchFamily="18" charset="0"/>
            </a:endParaRPr>
          </a:p>
          <a:p>
            <a:endParaRPr lang="tr-TR" dirty="0"/>
          </a:p>
        </p:txBody>
      </p:sp>
    </p:spTree>
    <p:extLst>
      <p:ext uri="{BB962C8B-B14F-4D97-AF65-F5344CB8AC3E}">
        <p14:creationId xmlns:p14="http://schemas.microsoft.com/office/powerpoint/2010/main" val="27763554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1BFEB07-17B2-4F05-BA10-5C9E4FA34542}"/>
              </a:ext>
            </a:extLst>
          </p:cNvPr>
          <p:cNvSpPr>
            <a:spLocks noGrp="1"/>
          </p:cNvSpPr>
          <p:nvPr>
            <p:ph type="title"/>
          </p:nvPr>
        </p:nvSpPr>
        <p:spPr/>
        <p:txBody>
          <a:bodyPr/>
          <a:lstStyle/>
          <a:p>
            <a:r>
              <a:rPr lang="tr-TR" sz="3200" b="1" dirty="0">
                <a:solidFill>
                  <a:srgbClr val="C00000"/>
                </a:solidFill>
                <a:latin typeface="Times New Roman" panose="02020603050405020304" pitchFamily="18" charset="0"/>
                <a:cs typeface="Times New Roman" panose="02020603050405020304" pitchFamily="18" charset="0"/>
              </a:rPr>
              <a:t>İmaj Türleri</a:t>
            </a:r>
          </a:p>
        </p:txBody>
      </p:sp>
      <p:sp>
        <p:nvSpPr>
          <p:cNvPr id="3" name="İçerik Yer Tutucusu 2">
            <a:extLst>
              <a:ext uri="{FF2B5EF4-FFF2-40B4-BE49-F238E27FC236}">
                <a16:creationId xmlns:a16="http://schemas.microsoft.com/office/drawing/2014/main" id="{8D9D71AB-BB45-4FCE-96F2-48855C13A3B6}"/>
              </a:ext>
            </a:extLst>
          </p:cNvPr>
          <p:cNvSpPr>
            <a:spLocks noGrp="1"/>
          </p:cNvSpPr>
          <p:nvPr>
            <p:ph idx="1"/>
          </p:nvPr>
        </p:nvSpPr>
        <p:spPr/>
        <p:txBody>
          <a:bodyPr/>
          <a:lstStyle/>
          <a:p>
            <a:pPr>
              <a:buFont typeface="Wingdings" panose="05000000000000000000" pitchFamily="2" charset="2"/>
              <a:buChar char="v"/>
            </a:pPr>
            <a:r>
              <a:rPr lang="tr-TR" altLang="tr-TR" sz="2400" b="1" i="1" dirty="0">
                <a:solidFill>
                  <a:srgbClr val="C00000"/>
                </a:solidFill>
                <a:latin typeface="Times New Roman" panose="02020603050405020304" pitchFamily="18" charset="0"/>
                <a:cs typeface="Times New Roman" panose="02020603050405020304" pitchFamily="18" charset="0"/>
              </a:rPr>
              <a:t>İstenilen İmaj</a:t>
            </a:r>
            <a:endParaRPr lang="tr-TR" altLang="tr-TR" sz="2400" b="1" i="1" dirty="0">
              <a:solidFill>
                <a:srgbClr val="990033"/>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tr-TR" altLang="tr-TR" sz="2400" b="1" i="1" dirty="0">
              <a:solidFill>
                <a:srgbClr val="990033"/>
              </a:solidFill>
              <a:latin typeface="Times New Roman" panose="02020603050405020304" pitchFamily="18" charset="0"/>
              <a:cs typeface="Times New Roman" panose="02020603050405020304" pitchFamily="18" charset="0"/>
            </a:endParaRPr>
          </a:p>
          <a:p>
            <a:r>
              <a:rPr lang="tr-TR" altLang="tr-TR" sz="2400" dirty="0">
                <a:latin typeface="Times New Roman" panose="02020603050405020304" pitchFamily="18" charset="0"/>
                <a:cs typeface="Times New Roman" panose="02020603050405020304" pitchFamily="18" charset="0"/>
              </a:rPr>
              <a:t>Araştırma sonuçlarına göre, kurumun ulaşmayı hedeflediği imajdır.</a:t>
            </a:r>
            <a:br>
              <a:rPr lang="tr-TR" altLang="tr-TR" b="1" dirty="0"/>
            </a:br>
            <a:endParaRPr lang="tr-TR" dirty="0"/>
          </a:p>
          <a:p>
            <a:endParaRPr lang="tr-TR" dirty="0"/>
          </a:p>
        </p:txBody>
      </p:sp>
    </p:spTree>
    <p:extLst>
      <p:ext uri="{BB962C8B-B14F-4D97-AF65-F5344CB8AC3E}">
        <p14:creationId xmlns:p14="http://schemas.microsoft.com/office/powerpoint/2010/main" val="37095212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5258D39-6ACC-4DBA-ACFA-72289F324932}"/>
              </a:ext>
            </a:extLst>
          </p:cNvPr>
          <p:cNvSpPr>
            <a:spLocks noGrp="1"/>
          </p:cNvSpPr>
          <p:nvPr>
            <p:ph type="title"/>
          </p:nvPr>
        </p:nvSpPr>
        <p:spPr/>
        <p:txBody>
          <a:bodyPr/>
          <a:lstStyle/>
          <a:p>
            <a:r>
              <a:rPr lang="tr-TR" sz="3200" b="1" dirty="0">
                <a:solidFill>
                  <a:srgbClr val="C00000"/>
                </a:solidFill>
                <a:latin typeface="Times New Roman" panose="02020603050405020304" pitchFamily="18" charset="0"/>
                <a:cs typeface="Times New Roman" panose="02020603050405020304" pitchFamily="18" charset="0"/>
              </a:rPr>
              <a:t>İmaj Türleri</a:t>
            </a:r>
          </a:p>
        </p:txBody>
      </p:sp>
      <p:sp>
        <p:nvSpPr>
          <p:cNvPr id="3" name="İçerik Yer Tutucusu 2">
            <a:extLst>
              <a:ext uri="{FF2B5EF4-FFF2-40B4-BE49-F238E27FC236}">
                <a16:creationId xmlns:a16="http://schemas.microsoft.com/office/drawing/2014/main" id="{54122D01-95AC-4E89-92B0-CA5C2FE7FD22}"/>
              </a:ext>
            </a:extLst>
          </p:cNvPr>
          <p:cNvSpPr>
            <a:spLocks noGrp="1"/>
          </p:cNvSpPr>
          <p:nvPr>
            <p:ph idx="1"/>
          </p:nvPr>
        </p:nvSpPr>
        <p:spPr>
          <a:xfrm>
            <a:off x="431245" y="1700808"/>
            <a:ext cx="8229600" cy="4525963"/>
          </a:xfrm>
        </p:spPr>
        <p:txBody>
          <a:bodyPr/>
          <a:lstStyle/>
          <a:p>
            <a:pPr>
              <a:buFont typeface="Wingdings" panose="05000000000000000000" pitchFamily="2" charset="2"/>
              <a:buChar char="v"/>
            </a:pPr>
            <a:r>
              <a:rPr lang="tr-TR" altLang="tr-TR" sz="2400" b="1" i="1" dirty="0">
                <a:solidFill>
                  <a:srgbClr val="C00000"/>
                </a:solidFill>
                <a:latin typeface="Times New Roman" panose="02020603050405020304" pitchFamily="18" charset="0"/>
                <a:cs typeface="Times New Roman" panose="02020603050405020304" pitchFamily="18" charset="0"/>
              </a:rPr>
              <a:t>Pozitif İmaj</a:t>
            </a:r>
          </a:p>
          <a:p>
            <a:pPr>
              <a:buFont typeface="Wingdings" panose="05000000000000000000" pitchFamily="2" charset="2"/>
              <a:buChar char="v"/>
            </a:pPr>
            <a:endParaRPr lang="tr-TR" altLang="tr-TR" sz="2400" b="1" i="1" dirty="0">
              <a:solidFill>
                <a:srgbClr val="C00000"/>
              </a:solidFill>
              <a:latin typeface="Times New Roman" panose="02020603050405020304" pitchFamily="18" charset="0"/>
              <a:cs typeface="Times New Roman" panose="02020603050405020304" pitchFamily="18" charset="0"/>
            </a:endParaRPr>
          </a:p>
          <a:p>
            <a:r>
              <a:rPr lang="tr-TR" altLang="tr-TR" sz="2400" dirty="0">
                <a:latin typeface="Times New Roman" panose="02020603050405020304" pitchFamily="18" charset="0"/>
                <a:cs typeface="Times New Roman" panose="02020603050405020304" pitchFamily="18" charset="0"/>
              </a:rPr>
              <a:t>Pozitif imaj, iyi ve güçlü özelliklere sahip markaların, çevreye yansıyan ve sempati uyandıran imajıdır.</a:t>
            </a:r>
            <a:endParaRPr lang="tr-TR" sz="2400" dirty="0">
              <a:latin typeface="Times New Roman" panose="02020603050405020304" pitchFamily="18" charset="0"/>
              <a:cs typeface="Times New Roman" panose="02020603050405020304" pitchFamily="18" charset="0"/>
            </a:endParaRPr>
          </a:p>
          <a:p>
            <a:endParaRPr lang="tr-TR" dirty="0"/>
          </a:p>
        </p:txBody>
      </p:sp>
    </p:spTree>
    <p:extLst>
      <p:ext uri="{BB962C8B-B14F-4D97-AF65-F5344CB8AC3E}">
        <p14:creationId xmlns:p14="http://schemas.microsoft.com/office/powerpoint/2010/main" val="19544262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9CE9DA0-6B96-41A1-A0A5-B4C410DECE43}"/>
              </a:ext>
            </a:extLst>
          </p:cNvPr>
          <p:cNvSpPr>
            <a:spLocks noGrp="1"/>
          </p:cNvSpPr>
          <p:nvPr>
            <p:ph type="title"/>
          </p:nvPr>
        </p:nvSpPr>
        <p:spPr/>
        <p:txBody>
          <a:bodyPr/>
          <a:lstStyle/>
          <a:p>
            <a:r>
              <a:rPr lang="tr-TR" sz="3200" b="1" dirty="0">
                <a:solidFill>
                  <a:srgbClr val="C00000"/>
                </a:solidFill>
                <a:latin typeface="Times New Roman" panose="02020603050405020304" pitchFamily="18" charset="0"/>
                <a:cs typeface="Times New Roman" panose="02020603050405020304" pitchFamily="18" charset="0"/>
              </a:rPr>
              <a:t>İmaj Türleri</a:t>
            </a:r>
          </a:p>
        </p:txBody>
      </p:sp>
      <p:sp>
        <p:nvSpPr>
          <p:cNvPr id="3" name="İçerik Yer Tutucusu 2">
            <a:extLst>
              <a:ext uri="{FF2B5EF4-FFF2-40B4-BE49-F238E27FC236}">
                <a16:creationId xmlns:a16="http://schemas.microsoft.com/office/drawing/2014/main" id="{D537B4FF-4630-4254-8AE3-3A58B442590F}"/>
              </a:ext>
            </a:extLst>
          </p:cNvPr>
          <p:cNvSpPr>
            <a:spLocks noGrp="1"/>
          </p:cNvSpPr>
          <p:nvPr>
            <p:ph idx="1"/>
          </p:nvPr>
        </p:nvSpPr>
        <p:spPr/>
        <p:txBody>
          <a:bodyPr/>
          <a:lstStyle/>
          <a:p>
            <a:pPr>
              <a:buFont typeface="Wingdings" panose="05000000000000000000" pitchFamily="2" charset="2"/>
              <a:buChar char="v"/>
            </a:pPr>
            <a:r>
              <a:rPr lang="tr-TR" altLang="tr-TR" sz="2400" b="1" i="1" dirty="0">
                <a:solidFill>
                  <a:srgbClr val="C00000"/>
                </a:solidFill>
                <a:latin typeface="Times New Roman" panose="02020603050405020304" pitchFamily="18" charset="0"/>
                <a:cs typeface="Times New Roman" panose="02020603050405020304" pitchFamily="18" charset="0"/>
              </a:rPr>
              <a:t>Negatif İmaj</a:t>
            </a:r>
          </a:p>
          <a:p>
            <a:pPr>
              <a:buFont typeface="Wingdings" panose="05000000000000000000" pitchFamily="2" charset="2"/>
              <a:buChar char="v"/>
            </a:pPr>
            <a:endParaRPr lang="tr-TR" altLang="tr-TR" sz="2400" b="1" i="1" dirty="0">
              <a:solidFill>
                <a:srgbClr val="C00000"/>
              </a:solidFill>
              <a:latin typeface="Times New Roman" panose="02020603050405020304" pitchFamily="18" charset="0"/>
              <a:cs typeface="Times New Roman" panose="02020603050405020304" pitchFamily="18" charset="0"/>
            </a:endParaRPr>
          </a:p>
          <a:p>
            <a:pPr algn="just"/>
            <a:r>
              <a:rPr lang="tr-TR" altLang="tr-TR" sz="2400" dirty="0">
                <a:latin typeface="Times New Roman" panose="02020603050405020304" pitchFamily="18" charset="0"/>
                <a:cs typeface="Times New Roman" panose="02020603050405020304" pitchFamily="18" charset="0"/>
              </a:rPr>
              <a:t>Kurumların agresif, olumsuz davranışları sonucunda oluşur. Örneğin, mağazaya gelen müşteriye tezgâhtarların kötü hizmet sunması, kurumun çevreye verdiği zarar vb. bireylerde kuruma karşı negatif bir imajın oluşmasına neden olur. Kurum imajı konusunda açıklanması gereken diğer bir kavram, kurumsal itibardır. Kurumsal itibar, genellikle kurum imajıyla eş anlamlı olarak kullanılır.</a:t>
            </a:r>
            <a:endParaRPr lang="tr-TR" sz="2400" dirty="0">
              <a:latin typeface="Times New Roman" panose="02020603050405020304" pitchFamily="18" charset="0"/>
              <a:cs typeface="Times New Roman" panose="02020603050405020304" pitchFamily="18" charset="0"/>
            </a:endParaRPr>
          </a:p>
          <a:p>
            <a:endParaRPr lang="tr-TR" dirty="0"/>
          </a:p>
        </p:txBody>
      </p:sp>
    </p:spTree>
    <p:extLst>
      <p:ext uri="{BB962C8B-B14F-4D97-AF65-F5344CB8AC3E}">
        <p14:creationId xmlns:p14="http://schemas.microsoft.com/office/powerpoint/2010/main" val="34070137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0078501-A87F-489B-9761-DA2BBC2233B5}"/>
              </a:ext>
            </a:extLst>
          </p:cNvPr>
          <p:cNvSpPr>
            <a:spLocks noGrp="1"/>
          </p:cNvSpPr>
          <p:nvPr>
            <p:ph type="title"/>
          </p:nvPr>
        </p:nvSpPr>
        <p:spPr/>
        <p:txBody>
          <a:bodyPr/>
          <a:lstStyle/>
          <a:p>
            <a:r>
              <a:rPr lang="tr-TR" sz="3200" b="1" dirty="0">
                <a:solidFill>
                  <a:srgbClr val="C00000"/>
                </a:solidFill>
                <a:latin typeface="Times New Roman" panose="02020603050405020304" pitchFamily="18" charset="0"/>
                <a:cs typeface="Times New Roman" panose="02020603050405020304" pitchFamily="18" charset="0"/>
              </a:rPr>
              <a:t>Kurum İmajı</a:t>
            </a:r>
          </a:p>
        </p:txBody>
      </p:sp>
      <p:sp>
        <p:nvSpPr>
          <p:cNvPr id="3" name="İçerik Yer Tutucusu 2">
            <a:extLst>
              <a:ext uri="{FF2B5EF4-FFF2-40B4-BE49-F238E27FC236}">
                <a16:creationId xmlns:a16="http://schemas.microsoft.com/office/drawing/2014/main" id="{50E3B532-5B5E-46E9-B7B4-3B7AA46271C5}"/>
              </a:ext>
            </a:extLst>
          </p:cNvPr>
          <p:cNvSpPr>
            <a:spLocks noGrp="1"/>
          </p:cNvSpPr>
          <p:nvPr>
            <p:ph idx="1"/>
          </p:nvPr>
        </p:nvSpPr>
        <p:spPr/>
        <p:txBody>
          <a:bodyPr/>
          <a:lstStyle/>
          <a:p>
            <a:pPr>
              <a:buFont typeface="Wingdings" panose="05000000000000000000" pitchFamily="2" charset="2"/>
              <a:buChar char="v"/>
            </a:pPr>
            <a:r>
              <a:rPr lang="tr-TR" altLang="tr-TR" sz="2400" b="1" i="1" dirty="0">
                <a:solidFill>
                  <a:srgbClr val="C00000"/>
                </a:solidFill>
                <a:latin typeface="Times New Roman" panose="02020603050405020304" pitchFamily="18" charset="0"/>
                <a:cs typeface="Times New Roman" panose="02020603050405020304" pitchFamily="18" charset="0"/>
              </a:rPr>
              <a:t>Kurumsal imajın üç sacayağı bulunur:</a:t>
            </a:r>
          </a:p>
          <a:p>
            <a:pPr marL="0" indent="0">
              <a:buNone/>
            </a:pPr>
            <a:endParaRPr lang="tr-TR" altLang="tr-TR" sz="2400" dirty="0">
              <a:solidFill>
                <a:srgbClr val="990033"/>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tr-TR" altLang="tr-TR" sz="2400" dirty="0">
                <a:latin typeface="Times New Roman" panose="02020603050405020304" pitchFamily="18" charset="0"/>
                <a:cs typeface="Times New Roman" panose="02020603050405020304" pitchFamily="18" charset="0"/>
              </a:rPr>
              <a:t>Kurumsal Davranış</a:t>
            </a:r>
          </a:p>
          <a:p>
            <a:pPr>
              <a:buFont typeface="Arial" panose="020B0604020202020204" pitchFamily="34" charset="0"/>
              <a:buChar char="•"/>
            </a:pPr>
            <a:r>
              <a:rPr lang="tr-TR" altLang="tr-TR" sz="2400" dirty="0">
                <a:latin typeface="Times New Roman" panose="02020603050405020304" pitchFamily="18" charset="0"/>
                <a:cs typeface="Times New Roman" panose="02020603050405020304" pitchFamily="18" charset="0"/>
              </a:rPr>
              <a:t>Kurumsal İletişim</a:t>
            </a:r>
          </a:p>
          <a:p>
            <a:pPr>
              <a:buFont typeface="Arial" panose="020B0604020202020204" pitchFamily="34" charset="0"/>
              <a:buChar char="•"/>
            </a:pPr>
            <a:r>
              <a:rPr lang="tr-TR" altLang="tr-TR" sz="2400" dirty="0">
                <a:latin typeface="Times New Roman" panose="02020603050405020304" pitchFamily="18" charset="0"/>
                <a:cs typeface="Times New Roman" panose="02020603050405020304" pitchFamily="18" charset="0"/>
              </a:rPr>
              <a:t>Kurumsal Görüntü</a:t>
            </a:r>
            <a:endParaRPr lang="tr-TR" sz="2400" dirty="0">
              <a:latin typeface="Times New Roman" panose="02020603050405020304" pitchFamily="18" charset="0"/>
              <a:cs typeface="Times New Roman" panose="02020603050405020304" pitchFamily="18" charset="0"/>
            </a:endParaRPr>
          </a:p>
          <a:p>
            <a:endParaRPr lang="tr-TR" dirty="0"/>
          </a:p>
        </p:txBody>
      </p:sp>
    </p:spTree>
    <p:extLst>
      <p:ext uri="{BB962C8B-B14F-4D97-AF65-F5344CB8AC3E}">
        <p14:creationId xmlns:p14="http://schemas.microsoft.com/office/powerpoint/2010/main" val="19255400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4659B77-EF32-41F6-A4D3-FF4927FAEF3C}"/>
              </a:ext>
            </a:extLst>
          </p:cNvPr>
          <p:cNvSpPr>
            <a:spLocks noGrp="1"/>
          </p:cNvSpPr>
          <p:nvPr>
            <p:ph type="title"/>
          </p:nvPr>
        </p:nvSpPr>
        <p:spPr/>
        <p:txBody>
          <a:bodyPr/>
          <a:lstStyle/>
          <a:p>
            <a:r>
              <a:rPr lang="tr-TR" sz="3200" b="1" dirty="0">
                <a:solidFill>
                  <a:srgbClr val="C00000"/>
                </a:solidFill>
                <a:latin typeface="Times New Roman" panose="02020603050405020304" pitchFamily="18" charset="0"/>
                <a:cs typeface="Times New Roman" panose="02020603050405020304" pitchFamily="18" charset="0"/>
              </a:rPr>
              <a:t>Kurumsal Kimlik</a:t>
            </a:r>
          </a:p>
        </p:txBody>
      </p:sp>
      <p:sp>
        <p:nvSpPr>
          <p:cNvPr id="3" name="İçerik Yer Tutucusu 2">
            <a:extLst>
              <a:ext uri="{FF2B5EF4-FFF2-40B4-BE49-F238E27FC236}">
                <a16:creationId xmlns:a16="http://schemas.microsoft.com/office/drawing/2014/main" id="{1FA43A83-17AC-4786-A88C-22363E94A3E5}"/>
              </a:ext>
            </a:extLst>
          </p:cNvPr>
          <p:cNvSpPr>
            <a:spLocks noGrp="1"/>
          </p:cNvSpPr>
          <p:nvPr>
            <p:ph idx="1"/>
          </p:nvPr>
        </p:nvSpPr>
        <p:spPr/>
        <p:txBody>
          <a:bodyPr/>
          <a:lstStyle/>
          <a:p>
            <a:pPr algn="just"/>
            <a:r>
              <a:rPr lang="tr-TR" altLang="tr-TR" sz="2400" dirty="0">
                <a:latin typeface="Times New Roman" panose="02020603050405020304" pitchFamily="18" charset="0"/>
                <a:cs typeface="Times New Roman" panose="02020603050405020304" pitchFamily="18" charset="0"/>
              </a:rPr>
              <a:t>Kurumlara ilişkin, hizmet ve ürün niteliği, vitrin düzeni, mağaza dizaynı, satış sonrası hizmet, reklamların etkisiyle bir görüş oluştururuz. Kuşkusuz kurumsal kimlik, özellikle, kurumsal itibar (imaj) ile birlikte kurumun stratejilerinin gerçekleşmesi ve kurumun performansını arttırması yönünde önemli etkilere sahiptir. Kurumun bireysel ve kolektif eylemleri o kurumun kimliğini biçimlendirir. </a:t>
            </a:r>
            <a:endParaRPr lang="tr-TR" sz="2400" dirty="0">
              <a:latin typeface="Times New Roman" panose="02020603050405020304" pitchFamily="18" charset="0"/>
              <a:cs typeface="Times New Roman" panose="02020603050405020304" pitchFamily="18" charset="0"/>
            </a:endParaRPr>
          </a:p>
          <a:p>
            <a:endParaRPr lang="tr-TR" dirty="0"/>
          </a:p>
        </p:txBody>
      </p:sp>
    </p:spTree>
    <p:extLst>
      <p:ext uri="{BB962C8B-B14F-4D97-AF65-F5344CB8AC3E}">
        <p14:creationId xmlns:p14="http://schemas.microsoft.com/office/powerpoint/2010/main" val="42098346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1CBEB7D-F6F6-4FC8-B73A-30ED781BFBF7}"/>
              </a:ext>
            </a:extLst>
          </p:cNvPr>
          <p:cNvSpPr>
            <a:spLocks noGrp="1"/>
          </p:cNvSpPr>
          <p:nvPr>
            <p:ph type="title"/>
          </p:nvPr>
        </p:nvSpPr>
        <p:spPr/>
        <p:txBody>
          <a:bodyPr/>
          <a:lstStyle/>
          <a:p>
            <a:r>
              <a:rPr lang="tr-TR" sz="3200" b="1" dirty="0">
                <a:solidFill>
                  <a:srgbClr val="C00000"/>
                </a:solidFill>
                <a:latin typeface="Times New Roman" panose="02020603050405020304" pitchFamily="18" charset="0"/>
                <a:cs typeface="Times New Roman" panose="02020603050405020304" pitchFamily="18" charset="0"/>
              </a:rPr>
              <a:t>Kurumsal Kimlik ve Kurum İmajı İlişkisi</a:t>
            </a:r>
          </a:p>
        </p:txBody>
      </p:sp>
      <p:pic>
        <p:nvPicPr>
          <p:cNvPr id="4" name="Picture 5">
            <a:extLst>
              <a:ext uri="{FF2B5EF4-FFF2-40B4-BE49-F238E27FC236}">
                <a16:creationId xmlns:a16="http://schemas.microsoft.com/office/drawing/2014/main" id="{41CE2405-7714-4242-BC57-19CA6CF9C835}"/>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0285" b="-444"/>
          <a:stretch/>
        </p:blipFill>
        <p:spPr>
          <a:xfrm>
            <a:off x="390364" y="1444007"/>
            <a:ext cx="8363272" cy="4361257"/>
          </a:xfrm>
          <a:solidFill>
            <a:schemeClr val="bg1"/>
          </a:solidFill>
        </p:spPr>
      </p:pic>
    </p:spTree>
    <p:extLst>
      <p:ext uri="{BB962C8B-B14F-4D97-AF65-F5344CB8AC3E}">
        <p14:creationId xmlns:p14="http://schemas.microsoft.com/office/powerpoint/2010/main" val="8532431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8359163-2CEE-44C5-909E-1F0641F5D71F}"/>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1AEC8919-A4CF-4437-97F7-FBA2150AB728}"/>
              </a:ext>
            </a:extLst>
          </p:cNvPr>
          <p:cNvSpPr>
            <a:spLocks noGrp="1"/>
          </p:cNvSpPr>
          <p:nvPr>
            <p:ph idx="1"/>
          </p:nvPr>
        </p:nvSpPr>
        <p:spPr/>
        <p:txBody>
          <a:bodyPr/>
          <a:lstStyle/>
          <a:p>
            <a:pPr marL="0" indent="0">
              <a:buNone/>
            </a:pPr>
            <a:endParaRPr lang="tr-TR" dirty="0"/>
          </a:p>
          <a:p>
            <a:pPr marL="0" indent="0">
              <a:buNone/>
            </a:pPr>
            <a:endParaRPr lang="tr-TR" dirty="0"/>
          </a:p>
          <a:p>
            <a:pPr marL="0" indent="0">
              <a:buNone/>
            </a:pPr>
            <a:endParaRPr lang="tr-TR"/>
          </a:p>
          <a:p>
            <a:pPr marL="0" indent="0" algn="ctr">
              <a:buNone/>
            </a:pPr>
            <a:r>
              <a:rPr lang="tr-TR"/>
              <a:t>İlginiz </a:t>
            </a:r>
            <a:r>
              <a:rPr lang="tr-TR" dirty="0"/>
              <a:t>için </a:t>
            </a:r>
            <a:r>
              <a:rPr lang="tr-TR" dirty="0">
                <a:solidFill>
                  <a:srgbClr val="C00000"/>
                </a:solidFill>
              </a:rPr>
              <a:t>teşekkür ederim…</a:t>
            </a:r>
          </a:p>
          <a:p>
            <a:endParaRPr lang="tr-TR" dirty="0"/>
          </a:p>
        </p:txBody>
      </p:sp>
    </p:spTree>
    <p:extLst>
      <p:ext uri="{BB962C8B-B14F-4D97-AF65-F5344CB8AC3E}">
        <p14:creationId xmlns:p14="http://schemas.microsoft.com/office/powerpoint/2010/main" val="4004793136"/>
      </p:ext>
    </p:extLst>
  </p:cSld>
  <p:clrMapOvr>
    <a:masterClrMapping/>
  </p:clrMapOvr>
</p:sld>
</file>

<file path=ppt/theme/theme1.xml><?xml version="1.0" encoding="utf-8"?>
<a:theme xmlns:a="http://schemas.openxmlformats.org/drawingml/2006/main" name="sunum_sablon">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118</TotalTime>
  <Words>545</Words>
  <Application>Microsoft Office PowerPoint</Application>
  <PresentationFormat>Ekran Gösterisi (4:3)</PresentationFormat>
  <Paragraphs>73</Paragraphs>
  <Slides>17</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17</vt:i4>
      </vt:variant>
    </vt:vector>
  </HeadingPairs>
  <TitlesOfParts>
    <vt:vector size="21" baseType="lpstr">
      <vt:lpstr>Arial</vt:lpstr>
      <vt:lpstr>Times New Roman</vt:lpstr>
      <vt:lpstr>Wingdings</vt:lpstr>
      <vt:lpstr>sunum_sablon</vt:lpstr>
      <vt:lpstr>PowerPoint Sunusu</vt:lpstr>
      <vt:lpstr>Kurum İmajı ve Kurumsal Kimlik</vt:lpstr>
      <vt:lpstr>İmaj Kavramı</vt:lpstr>
      <vt:lpstr>İmaj Türleri</vt:lpstr>
      <vt:lpstr>İmaj Türleri</vt:lpstr>
      <vt:lpstr>İmaj Türleri</vt:lpstr>
      <vt:lpstr>İmaj Türleri</vt:lpstr>
      <vt:lpstr>İmaj Türleri</vt:lpstr>
      <vt:lpstr>İmaj Türleri</vt:lpstr>
      <vt:lpstr>İmaj Türleri</vt:lpstr>
      <vt:lpstr>İmaj Türleri</vt:lpstr>
      <vt:lpstr>İmaj Türleri</vt:lpstr>
      <vt:lpstr>İmaj Türleri</vt:lpstr>
      <vt:lpstr>Kurum İmajı</vt:lpstr>
      <vt:lpstr>Kurumsal Kimlik</vt:lpstr>
      <vt:lpstr>Kurumsal Kimlik ve Kurum İmajı İlişkisi</vt:lpstr>
      <vt:lpstr>PowerPoint Sunusu</vt:lpstr>
    </vt:vector>
  </TitlesOfParts>
  <Company>Progressive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PRO2000</dc:creator>
  <cp:lastModifiedBy>Recep Yılmaz</cp:lastModifiedBy>
  <cp:revision>4</cp:revision>
  <cp:lastPrinted>1601-01-01T00:00:00Z</cp:lastPrinted>
  <dcterms:created xsi:type="dcterms:W3CDTF">2019-11-28T12:27:34Z</dcterms:created>
  <dcterms:modified xsi:type="dcterms:W3CDTF">2020-10-28T08:59:39Z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