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handoutMasterIdLst>
    <p:handoutMasterId r:id="rId12"/>
  </p:handoutMasterIdLst>
  <p:sldIdLst>
    <p:sldId id="256" r:id="rId2"/>
    <p:sldId id="267" r:id="rId3"/>
    <p:sldId id="266" r:id="rId4"/>
    <p:sldId id="269" r:id="rId5"/>
    <p:sldId id="268" r:id="rId6"/>
    <p:sldId id="272" r:id="rId7"/>
    <p:sldId id="271" r:id="rId8"/>
    <p:sldId id="270" r:id="rId9"/>
    <p:sldId id="274" r:id="rId10"/>
    <p:sldId id="275" r:id="rId11"/>
  </p:sldIdLst>
  <p:sldSz cx="12192000" cy="6858000"/>
  <p:notesSz cx="9947275"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90" y="7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1"/>
            <a:ext cx="4310486" cy="344091"/>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5634487" y="1"/>
            <a:ext cx="4310486" cy="344091"/>
          </a:xfrm>
          <a:prstGeom prst="rect">
            <a:avLst/>
          </a:prstGeom>
        </p:spPr>
        <p:txBody>
          <a:bodyPr vert="horz" lIns="91440" tIns="45720" rIns="91440" bIns="45720" rtlCol="0"/>
          <a:lstStyle>
            <a:lvl1pPr algn="r">
              <a:defRPr sz="1200"/>
            </a:lvl1pPr>
          </a:lstStyle>
          <a:p>
            <a:fld id="{0D3A4C99-1118-4DF4-9D99-DB1D749F17A7}" type="datetimeFigureOut">
              <a:rPr lang="tr-TR" smtClean="0"/>
              <a:t>15.01.2020</a:t>
            </a:fld>
            <a:endParaRPr lang="tr-TR"/>
          </a:p>
        </p:txBody>
      </p:sp>
      <p:sp>
        <p:nvSpPr>
          <p:cNvPr id="4" name="Altbilgi Yer Tutucusu 3"/>
          <p:cNvSpPr>
            <a:spLocks noGrp="1"/>
          </p:cNvSpPr>
          <p:nvPr>
            <p:ph type="ftr" sz="quarter" idx="2"/>
          </p:nvPr>
        </p:nvSpPr>
        <p:spPr>
          <a:xfrm>
            <a:off x="0" y="6513910"/>
            <a:ext cx="4310486" cy="344090"/>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5634487" y="6513910"/>
            <a:ext cx="4310486" cy="344090"/>
          </a:xfrm>
          <a:prstGeom prst="rect">
            <a:avLst/>
          </a:prstGeom>
        </p:spPr>
        <p:txBody>
          <a:bodyPr vert="horz" lIns="91440" tIns="45720" rIns="91440" bIns="45720" rtlCol="0" anchor="b"/>
          <a:lstStyle>
            <a:lvl1pPr algn="r">
              <a:defRPr sz="1200"/>
            </a:lvl1pPr>
          </a:lstStyle>
          <a:p>
            <a:fld id="{B52FAE91-7255-4817-891B-959D71822741}" type="slidenum">
              <a:rPr lang="tr-TR" smtClean="0"/>
              <a:t>‹#›</a:t>
            </a:fld>
            <a:endParaRPr lang="tr-TR"/>
          </a:p>
        </p:txBody>
      </p:sp>
    </p:spTree>
    <p:extLst>
      <p:ext uri="{BB962C8B-B14F-4D97-AF65-F5344CB8AC3E}">
        <p14:creationId xmlns:p14="http://schemas.microsoft.com/office/powerpoint/2010/main" val="373091555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1/15/2020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1/15/2020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F34E6425-0181-43F2-84FC-787E803FD2F8}" type="datetimeFigureOut">
              <a:rPr lang="en-US" dirty="0"/>
              <a:t>1/15/2020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1/15/2020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1/15/2020</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1/15/2020</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1/15/2020</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76E86A4C-8E40-4F87-A4F0-01A0687C5742}" type="datetimeFigureOut">
              <a:rPr lang="en-US" dirty="0"/>
              <a:t>1/15/2020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tr-TR" smtClean="0"/>
              <a:t>Resim eklemek için simgeyi tıklatın</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35E72C73-2D91-4E12-BA25-F0AA0C03599B}" type="datetimeFigureOut">
              <a:rPr lang="en-US" dirty="0"/>
              <a:t>1/15/2020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923A1CC3-2375-41D4-9E03-427CAF2A4C1A}" type="datetimeFigureOut">
              <a:rPr lang="en-US" dirty="0"/>
              <a:t>1/15/2020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aşlık ve Resim Yazısı">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tr-TR" smtClean="0"/>
              <a:t>Asıl başlık stili için tıklatın</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FF16868-8199-4C2C-A5B1-63AEE139F88E}" type="datetimeFigureOut">
              <a:rPr lang="en-US" dirty="0"/>
              <a:t>1/15/2020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Resim Yazılı Alıntı">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tr-TR" smtClean="0"/>
              <a:t>Asıl başlık stili için tıklatın</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AD9FF7F-6988-44CC-821B-644E70CD2F73}" type="datetimeFigureOut">
              <a:rPr lang="en-US" dirty="0"/>
              <a:t>1/15/2020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İsim Kartı">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5C12C299-16B2-4475-990D-751901EACC14}" type="datetimeFigureOut">
              <a:rPr lang="en-US" dirty="0"/>
              <a:t>1/15/2020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tr-TR" smtClean="0"/>
              <a:t>Asıl başlık stili için tıklatın</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1/15/2020</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tr-TR" smtClean="0"/>
              <a:t>Asıl başlık stili için tıklatın</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1/15/2020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1/15/2020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1/15/2020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1/15/2020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853851" y="2099733"/>
            <a:ext cx="8126761" cy="2096486"/>
          </a:xfrm>
        </p:spPr>
        <p:txBody>
          <a:bodyPr/>
          <a:lstStyle/>
          <a:p>
            <a:r>
              <a:rPr lang="tr-TR" b="1" dirty="0" smtClean="0"/>
              <a:t>SPONSORLUK </a:t>
            </a:r>
            <a:endParaRPr lang="tr-TR" b="1" dirty="0"/>
          </a:p>
        </p:txBody>
      </p:sp>
    </p:spTree>
    <p:extLst>
      <p:ext uri="{BB962C8B-B14F-4D97-AF65-F5344CB8AC3E}">
        <p14:creationId xmlns:p14="http://schemas.microsoft.com/office/powerpoint/2010/main" val="4277099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t>SPONSORLUK</a:t>
            </a:r>
            <a:r>
              <a:rPr lang="tr-TR" dirty="0" smtClean="0"/>
              <a:t> </a:t>
            </a:r>
            <a:endParaRPr lang="tr-TR" dirty="0"/>
          </a:p>
        </p:txBody>
      </p:sp>
      <p:sp>
        <p:nvSpPr>
          <p:cNvPr id="3" name="İçerik Yer Tutucusu 2"/>
          <p:cNvSpPr>
            <a:spLocks noGrp="1"/>
          </p:cNvSpPr>
          <p:nvPr>
            <p:ph idx="1"/>
          </p:nvPr>
        </p:nvSpPr>
        <p:spPr>
          <a:xfrm>
            <a:off x="701458" y="2204581"/>
            <a:ext cx="10784909" cy="4246323"/>
          </a:xfrm>
        </p:spPr>
        <p:txBody>
          <a:bodyPr/>
          <a:lstStyle/>
          <a:p>
            <a:r>
              <a:rPr lang="tr-TR" b="1" u="sng" dirty="0"/>
              <a:t>SPONSORLUK </a:t>
            </a:r>
            <a:r>
              <a:rPr lang="tr-TR" b="1" u="sng" dirty="0" smtClean="0"/>
              <a:t>TÜRLERİ</a:t>
            </a:r>
          </a:p>
          <a:p>
            <a:pPr marL="0" indent="0">
              <a:buNone/>
            </a:pPr>
            <a:endParaRPr lang="tr-TR" b="1" u="sng" dirty="0"/>
          </a:p>
          <a:p>
            <a:r>
              <a:rPr lang="tr-TR" dirty="0"/>
              <a:t>Kuruluşlar belirlediği hedeflere ve hedef kitlelerine ulaşmak için farklı sponsorluk alanlarını ve çeşitlerini tercih edebilirler. </a:t>
            </a:r>
            <a:endParaRPr lang="tr-TR" dirty="0" smtClean="0"/>
          </a:p>
          <a:p>
            <a:r>
              <a:rPr lang="tr-TR" dirty="0" smtClean="0"/>
              <a:t>Sponsorluk </a:t>
            </a:r>
            <a:r>
              <a:rPr lang="tr-TR" dirty="0"/>
              <a:t>faaliyetleri sıkça tekrarlanan logo, kurumsal renk ve görüntünün farkına varılması ile kurumsal kimliğin tanınmasına ve yerleşmesine katkıda bulunmaktadır.</a:t>
            </a:r>
          </a:p>
          <a:p>
            <a:endParaRPr lang="tr-TR" dirty="0"/>
          </a:p>
        </p:txBody>
      </p:sp>
    </p:spTree>
    <p:extLst>
      <p:ext uri="{BB962C8B-B14F-4D97-AF65-F5344CB8AC3E}">
        <p14:creationId xmlns:p14="http://schemas.microsoft.com/office/powerpoint/2010/main" val="729973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t>SPONSORLUK</a:t>
            </a:r>
            <a:r>
              <a:rPr lang="tr-TR" dirty="0" smtClean="0"/>
              <a:t> </a:t>
            </a:r>
            <a:endParaRPr lang="tr-TR" dirty="0"/>
          </a:p>
        </p:txBody>
      </p:sp>
      <p:sp>
        <p:nvSpPr>
          <p:cNvPr id="3" name="İçerik Yer Tutucusu 2"/>
          <p:cNvSpPr>
            <a:spLocks noGrp="1"/>
          </p:cNvSpPr>
          <p:nvPr>
            <p:ph idx="1"/>
          </p:nvPr>
        </p:nvSpPr>
        <p:spPr>
          <a:xfrm>
            <a:off x="701458" y="2204581"/>
            <a:ext cx="10784909" cy="4246323"/>
          </a:xfrm>
        </p:spPr>
        <p:txBody>
          <a:bodyPr/>
          <a:lstStyle/>
          <a:p>
            <a:r>
              <a:rPr lang="tr-TR" b="1" u="sng" dirty="0"/>
              <a:t>SPOR SPONSORLUĞU</a:t>
            </a:r>
          </a:p>
          <a:p>
            <a:r>
              <a:rPr lang="tr-TR" dirty="0"/>
              <a:t>Sponsorluk çeşitleri arasında en geniş yeri alan spor sponsorluğu, özellikle ürünlerini ve hizmetlerini kısa zamanda büyük kitlelere tanıtmak isteyen kurumlarca yapılmaktadır. </a:t>
            </a:r>
            <a:endParaRPr lang="tr-TR" dirty="0" smtClean="0"/>
          </a:p>
          <a:p>
            <a:r>
              <a:rPr lang="tr-TR" dirty="0" smtClean="0"/>
              <a:t>Çünkü </a:t>
            </a:r>
            <a:r>
              <a:rPr lang="tr-TR" dirty="0"/>
              <a:t>bu tip sponsorluk ile geniş kitlelere hitap edilebilmektedir</a:t>
            </a:r>
            <a:r>
              <a:rPr lang="tr-TR" dirty="0" smtClean="0"/>
              <a:t>.</a:t>
            </a:r>
          </a:p>
          <a:p>
            <a:r>
              <a:rPr lang="tr-TR" dirty="0"/>
              <a:t>Sponsorları bu alana yönelten sebeplerin arasında, sporun hedef kitlelere daha kolay ulaşması ve kitle iletişim araçlarının da spor olaylarına çokça yer vermesi bulunmaktadır Olimpiyat Oyunları’nın resmi programına reklamların yerleştirilmesiyle, sponsorluğun ilk defa ticari kullanımı gerçekleşmiştir. </a:t>
            </a:r>
            <a:endParaRPr lang="tr-TR" dirty="0" smtClean="0"/>
          </a:p>
          <a:p>
            <a:r>
              <a:rPr lang="tr-TR" dirty="0"/>
              <a:t>Futbol, tenis, yüzme, araba yarışları ve golf sponsorluğun en çok görüldüğü spor dalları arasında yer almaktadır. %20 finans, %15 alkollü içecek ve %7 sigara endüstrisi, spor sponsorluğunu destekleyen en etkin sektörleri meydana getirmektedirler. Hedef kitlede oluşturulmak istenen ve beklenen imaja, desteklenecek spor dalı saptanırken dikkat edilmelidir.</a:t>
            </a:r>
          </a:p>
        </p:txBody>
      </p:sp>
    </p:spTree>
    <p:extLst>
      <p:ext uri="{BB962C8B-B14F-4D97-AF65-F5344CB8AC3E}">
        <p14:creationId xmlns:p14="http://schemas.microsoft.com/office/powerpoint/2010/main" val="2771595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t>SPONSORLUK</a:t>
            </a:r>
            <a:r>
              <a:rPr lang="tr-TR" dirty="0" smtClean="0"/>
              <a:t> </a:t>
            </a:r>
            <a:endParaRPr lang="tr-TR" dirty="0"/>
          </a:p>
        </p:txBody>
      </p:sp>
      <p:sp>
        <p:nvSpPr>
          <p:cNvPr id="3" name="İçerik Yer Tutucusu 2"/>
          <p:cNvSpPr>
            <a:spLocks noGrp="1"/>
          </p:cNvSpPr>
          <p:nvPr>
            <p:ph idx="1"/>
          </p:nvPr>
        </p:nvSpPr>
        <p:spPr>
          <a:xfrm>
            <a:off x="701458" y="2204581"/>
            <a:ext cx="10784909" cy="4246323"/>
          </a:xfrm>
        </p:spPr>
        <p:txBody>
          <a:bodyPr/>
          <a:lstStyle/>
          <a:p>
            <a:r>
              <a:rPr lang="tr-TR" b="1" u="sng" dirty="0" smtClean="0"/>
              <a:t>SPOR SPONSORLUĞU TÜRLERİ</a:t>
            </a:r>
          </a:p>
          <a:p>
            <a:endParaRPr lang="tr-TR" dirty="0" smtClean="0"/>
          </a:p>
          <a:p>
            <a:r>
              <a:rPr lang="tr-TR" dirty="0"/>
              <a:t>B</a:t>
            </a:r>
            <a:r>
              <a:rPr lang="tr-TR" dirty="0" smtClean="0"/>
              <a:t>ireysel sporcuların sponsorluğu</a:t>
            </a:r>
          </a:p>
          <a:p>
            <a:r>
              <a:rPr lang="tr-TR" dirty="0"/>
              <a:t>S</a:t>
            </a:r>
            <a:r>
              <a:rPr lang="tr-TR" dirty="0" smtClean="0"/>
              <a:t>por takımlarının sponsorluğu</a:t>
            </a:r>
          </a:p>
          <a:p>
            <a:r>
              <a:rPr lang="tr-TR" dirty="0"/>
              <a:t>S</a:t>
            </a:r>
            <a:r>
              <a:rPr lang="tr-TR" dirty="0" smtClean="0"/>
              <a:t>por organizasyonlarının sponsorluğu</a:t>
            </a:r>
            <a:endParaRPr lang="tr-TR" dirty="0"/>
          </a:p>
        </p:txBody>
      </p:sp>
    </p:spTree>
    <p:extLst>
      <p:ext uri="{BB962C8B-B14F-4D97-AF65-F5344CB8AC3E}">
        <p14:creationId xmlns:p14="http://schemas.microsoft.com/office/powerpoint/2010/main" val="3843176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t>SPONSORLUK</a:t>
            </a:r>
            <a:r>
              <a:rPr lang="tr-TR" dirty="0" smtClean="0"/>
              <a:t> </a:t>
            </a:r>
            <a:endParaRPr lang="tr-TR" dirty="0"/>
          </a:p>
        </p:txBody>
      </p:sp>
      <p:sp>
        <p:nvSpPr>
          <p:cNvPr id="3" name="İçerik Yer Tutucusu 2"/>
          <p:cNvSpPr>
            <a:spLocks noGrp="1"/>
          </p:cNvSpPr>
          <p:nvPr>
            <p:ph idx="1"/>
          </p:nvPr>
        </p:nvSpPr>
        <p:spPr>
          <a:xfrm>
            <a:off x="701458" y="2204581"/>
            <a:ext cx="10784909" cy="4246323"/>
          </a:xfrm>
        </p:spPr>
        <p:txBody>
          <a:bodyPr/>
          <a:lstStyle/>
          <a:p>
            <a:r>
              <a:rPr lang="tr-TR" b="1" u="sng" dirty="0"/>
              <a:t>KÜLTÜR-SANAT SPONSORLUĞU</a:t>
            </a:r>
          </a:p>
          <a:p>
            <a:r>
              <a:rPr lang="tr-TR" dirty="0"/>
              <a:t>Sponsorluk giderleri arasında en fazla payı alan, spor sponsorluğundan sonra bu sponsorluk çeşididir. </a:t>
            </a:r>
            <a:endParaRPr lang="tr-TR" dirty="0" smtClean="0"/>
          </a:p>
          <a:p>
            <a:r>
              <a:rPr lang="tr-TR" dirty="0" smtClean="0"/>
              <a:t>Kültür-sanat </a:t>
            </a:r>
            <a:r>
              <a:rPr lang="tr-TR" dirty="0"/>
              <a:t>sponsorluğunda hizmet şeklinde yapılan desteklerin genel olarak az olmasına rağmen, ön planda olan mali yönden yapılan desteklerdir. Kuruluşlar, uzun sürede ticari bir yarar sağlamak, hedef gruplarına ulaşmak, toplumda iyi niyet yaratmak, imajlarının gelişimine katkı sağlamak ve kuruluş içindeki çalışanları motive etmek amaçlarıyla bu sponsorluk çeşidini daha çok kullanmaktadırlar.</a:t>
            </a:r>
          </a:p>
        </p:txBody>
      </p:sp>
    </p:spTree>
    <p:extLst>
      <p:ext uri="{BB962C8B-B14F-4D97-AF65-F5344CB8AC3E}">
        <p14:creationId xmlns:p14="http://schemas.microsoft.com/office/powerpoint/2010/main" val="509867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t>SPONSORLUK</a:t>
            </a:r>
            <a:r>
              <a:rPr lang="tr-TR" dirty="0" smtClean="0"/>
              <a:t> </a:t>
            </a:r>
            <a:endParaRPr lang="tr-TR" dirty="0"/>
          </a:p>
        </p:txBody>
      </p:sp>
      <p:sp>
        <p:nvSpPr>
          <p:cNvPr id="3" name="İçerik Yer Tutucusu 2"/>
          <p:cNvSpPr>
            <a:spLocks noGrp="1"/>
          </p:cNvSpPr>
          <p:nvPr>
            <p:ph idx="1"/>
          </p:nvPr>
        </p:nvSpPr>
        <p:spPr>
          <a:xfrm>
            <a:off x="701458" y="2204581"/>
            <a:ext cx="10784909" cy="4246323"/>
          </a:xfrm>
        </p:spPr>
        <p:txBody>
          <a:bodyPr/>
          <a:lstStyle/>
          <a:p>
            <a:endParaRPr lang="tr-TR" dirty="0" smtClean="0"/>
          </a:p>
          <a:p>
            <a:endParaRPr lang="tr-TR" dirty="0"/>
          </a:p>
          <a:p>
            <a:r>
              <a:rPr lang="tr-TR" dirty="0" smtClean="0"/>
              <a:t>Müzik</a:t>
            </a:r>
            <a:r>
              <a:rPr lang="tr-TR" dirty="0"/>
              <a:t>, sergi, gösteri sanatları, yayınlar, film ve program sponsorluğu kültür sanat sponsorluğu içerisinde yer almaktadır.</a:t>
            </a:r>
          </a:p>
          <a:p>
            <a:r>
              <a:rPr lang="tr-TR" dirty="0"/>
              <a:t>Hedef kitlenin demografik özelliklerinin araştırılması ve bu yönde uygun alanın saptanması, kültür ve sanat sponsorluğunun hangi konuda yapılacağına karar vermeden önce gerekmektedir.</a:t>
            </a:r>
          </a:p>
        </p:txBody>
      </p:sp>
    </p:spTree>
    <p:extLst>
      <p:ext uri="{BB962C8B-B14F-4D97-AF65-F5344CB8AC3E}">
        <p14:creationId xmlns:p14="http://schemas.microsoft.com/office/powerpoint/2010/main" val="4244412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t>SPONSORLUK</a:t>
            </a:r>
            <a:r>
              <a:rPr lang="tr-TR" dirty="0" smtClean="0"/>
              <a:t> </a:t>
            </a:r>
            <a:endParaRPr lang="tr-TR" dirty="0"/>
          </a:p>
        </p:txBody>
      </p:sp>
      <p:sp>
        <p:nvSpPr>
          <p:cNvPr id="3" name="İçerik Yer Tutucusu 2"/>
          <p:cNvSpPr>
            <a:spLocks noGrp="1"/>
          </p:cNvSpPr>
          <p:nvPr>
            <p:ph idx="1"/>
          </p:nvPr>
        </p:nvSpPr>
        <p:spPr>
          <a:xfrm>
            <a:off x="701458" y="2204581"/>
            <a:ext cx="10784909" cy="4246323"/>
          </a:xfrm>
        </p:spPr>
        <p:txBody>
          <a:bodyPr/>
          <a:lstStyle/>
          <a:p>
            <a:r>
              <a:rPr lang="tr-TR" b="1" u="sng" dirty="0"/>
              <a:t>SOSYAL SPONSORLUK</a:t>
            </a:r>
          </a:p>
          <a:p>
            <a:r>
              <a:rPr lang="tr-TR" dirty="0"/>
              <a:t>Firmalar sosyal sponsorluklara, artan rekabet ortamında diğer firmalardan ayrılıp farklı bir noktaya gelebilmek için başvururlar.</a:t>
            </a:r>
          </a:p>
          <a:p>
            <a:r>
              <a:rPr lang="tr-TR" dirty="0"/>
              <a:t>Firmanın iyi bir kurum imajı edinmesinde, bu tür sponsorluğun katkısı vardır. Bu çeşit içinde çevre sponsorluğu, eğitim ve sağlık sponsorluğu yer alabilir. </a:t>
            </a:r>
            <a:endParaRPr lang="tr-TR" dirty="0" smtClean="0"/>
          </a:p>
          <a:p>
            <a:r>
              <a:rPr lang="tr-TR" dirty="0" smtClean="0"/>
              <a:t>İçinde </a:t>
            </a:r>
            <a:r>
              <a:rPr lang="tr-TR" dirty="0"/>
              <a:t>bulundukları toplumun bir öğesi olarak sponsorluk çalışmalarında bulunan firmalar, sosyal katılımın ve toplumsal sorumluluk bilincinin ispatlanması amacıyla toplumun ihtiyaç duyduğu alanlarda kar amacı taşımadan türlü çalışmalar yapmakta, böylece bilinirliklerini artırmak, imajlarını geliştirmek gibi amaçlarına da ulaşmaktadırlar.</a:t>
            </a:r>
          </a:p>
        </p:txBody>
      </p:sp>
    </p:spTree>
    <p:extLst>
      <p:ext uri="{BB962C8B-B14F-4D97-AF65-F5344CB8AC3E}">
        <p14:creationId xmlns:p14="http://schemas.microsoft.com/office/powerpoint/2010/main" val="424979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t>SPONSORLUK</a:t>
            </a:r>
            <a:r>
              <a:rPr lang="tr-TR" dirty="0" smtClean="0"/>
              <a:t> </a:t>
            </a:r>
            <a:endParaRPr lang="tr-TR" dirty="0"/>
          </a:p>
        </p:txBody>
      </p:sp>
      <p:sp>
        <p:nvSpPr>
          <p:cNvPr id="3" name="İçerik Yer Tutucusu 2"/>
          <p:cNvSpPr>
            <a:spLocks noGrp="1"/>
          </p:cNvSpPr>
          <p:nvPr>
            <p:ph idx="1"/>
          </p:nvPr>
        </p:nvSpPr>
        <p:spPr>
          <a:xfrm>
            <a:off x="701458" y="2204581"/>
            <a:ext cx="10784909" cy="4246323"/>
          </a:xfrm>
        </p:spPr>
        <p:txBody>
          <a:bodyPr/>
          <a:lstStyle/>
          <a:p>
            <a:r>
              <a:rPr lang="tr-TR" b="1" u="sng" dirty="0"/>
              <a:t>ÇEVRE SPONSORLUĞU</a:t>
            </a:r>
          </a:p>
          <a:p>
            <a:r>
              <a:rPr lang="tr-TR" dirty="0"/>
              <a:t>Firmalar, çevre sponsorluğu uygulaması içine, doğanın dengesini korumak, yeşilliğin yok olmasını önlemek ve bu yönde kendi adları ile ilgili pozitif bir imaj oluşturmak veya mevcut imajlarını güçlendirmek amacıyla girebilirler.</a:t>
            </a:r>
          </a:p>
          <a:p>
            <a:endParaRPr lang="tr-TR" dirty="0"/>
          </a:p>
          <a:p>
            <a:r>
              <a:rPr lang="tr-TR" b="1" u="sng" dirty="0" smtClean="0"/>
              <a:t>EĞİTİM </a:t>
            </a:r>
            <a:r>
              <a:rPr lang="tr-TR" b="1" u="sng" dirty="0"/>
              <a:t>SPONSORLUĞU</a:t>
            </a:r>
          </a:p>
          <a:p>
            <a:r>
              <a:rPr lang="tr-TR" dirty="0"/>
              <a:t>Bir okulun, kütüphanenin, çeşitli bilimsel projelerin desteklenmesi bu tip sponsorluklar kapsamında yer almaktadır. Üzerinde firma adı yazılı teçhizat desteği veya firmanın adının okuldaki bir kürsüye verilmesi, eğitim sponsorluğunun kapsamı içerisine girmektedir</a:t>
            </a:r>
          </a:p>
        </p:txBody>
      </p:sp>
    </p:spTree>
    <p:extLst>
      <p:ext uri="{BB962C8B-B14F-4D97-AF65-F5344CB8AC3E}">
        <p14:creationId xmlns:p14="http://schemas.microsoft.com/office/powerpoint/2010/main" val="1640075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t>SPONSORLUK</a:t>
            </a:r>
            <a:r>
              <a:rPr lang="tr-TR" dirty="0" smtClean="0"/>
              <a:t> </a:t>
            </a:r>
            <a:endParaRPr lang="tr-TR" dirty="0"/>
          </a:p>
        </p:txBody>
      </p:sp>
      <p:sp>
        <p:nvSpPr>
          <p:cNvPr id="3" name="İçerik Yer Tutucusu 2"/>
          <p:cNvSpPr>
            <a:spLocks noGrp="1"/>
          </p:cNvSpPr>
          <p:nvPr>
            <p:ph idx="1"/>
          </p:nvPr>
        </p:nvSpPr>
        <p:spPr>
          <a:xfrm>
            <a:off x="701458" y="2204581"/>
            <a:ext cx="10784909" cy="4246323"/>
          </a:xfrm>
        </p:spPr>
        <p:txBody>
          <a:bodyPr/>
          <a:lstStyle/>
          <a:p>
            <a:endParaRPr lang="tr-TR" b="1" u="sng" dirty="0" smtClean="0"/>
          </a:p>
          <a:p>
            <a:r>
              <a:rPr lang="tr-TR" b="1" u="sng" dirty="0" smtClean="0"/>
              <a:t>SAĞLIK </a:t>
            </a:r>
            <a:r>
              <a:rPr lang="tr-TR" b="1" u="sng" dirty="0"/>
              <a:t>SPONSORLUĞU</a:t>
            </a:r>
          </a:p>
          <a:p>
            <a:r>
              <a:rPr lang="tr-TR" dirty="0"/>
              <a:t>Bu sponsorlukta yapılan faaliyetler, kliniklerin, hastanelerin desteklenmesi, türlü hastalıkların önlenmesi hususunda </a:t>
            </a:r>
            <a:r>
              <a:rPr lang="tr-TR" dirty="0" smtClean="0"/>
              <a:t>olmaktadır</a:t>
            </a:r>
          </a:p>
          <a:p>
            <a:r>
              <a:rPr lang="tr-TR" b="1" u="sng" dirty="0"/>
              <a:t>MACERA-SEYAHAT SPONSORLUĞU</a:t>
            </a:r>
          </a:p>
          <a:p>
            <a:r>
              <a:rPr lang="tr-TR" dirty="0"/>
              <a:t>Bu sponsorluk çeşidi son yıllarda oldukça popüler olmuştur.</a:t>
            </a:r>
          </a:p>
          <a:p>
            <a:r>
              <a:rPr lang="tr-TR" dirty="0"/>
              <a:t>Kurumlar, uzun süreli deniz, kara, hava yolu ile yapılan geziler ve keşifler gibi bütün toplumun dikkatini çekecek faaliyetlerle adlarını duyurmak için, bu faaliyetlere sponsor olmaktadırlar.</a:t>
            </a:r>
          </a:p>
        </p:txBody>
      </p:sp>
    </p:spTree>
    <p:extLst>
      <p:ext uri="{BB962C8B-B14F-4D97-AF65-F5344CB8AC3E}">
        <p14:creationId xmlns:p14="http://schemas.microsoft.com/office/powerpoint/2010/main" val="367624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t>SPONSORLUK</a:t>
            </a:r>
            <a:r>
              <a:rPr lang="tr-TR" dirty="0" smtClean="0"/>
              <a:t> </a:t>
            </a:r>
            <a:endParaRPr lang="tr-TR" dirty="0"/>
          </a:p>
        </p:txBody>
      </p:sp>
      <p:sp>
        <p:nvSpPr>
          <p:cNvPr id="3" name="İçerik Yer Tutucusu 2"/>
          <p:cNvSpPr>
            <a:spLocks noGrp="1"/>
          </p:cNvSpPr>
          <p:nvPr>
            <p:ph idx="1"/>
          </p:nvPr>
        </p:nvSpPr>
        <p:spPr>
          <a:xfrm>
            <a:off x="701458" y="2204581"/>
            <a:ext cx="10784909" cy="4246323"/>
          </a:xfrm>
        </p:spPr>
        <p:txBody>
          <a:bodyPr/>
          <a:lstStyle/>
          <a:p>
            <a:r>
              <a:rPr lang="tr-TR" b="1" u="sng" dirty="0"/>
              <a:t>Kaynakça </a:t>
            </a:r>
          </a:p>
          <a:p>
            <a:r>
              <a:rPr lang="tr-TR" b="1" u="sng" dirty="0"/>
              <a:t>Aydemir Okay, Sponsorluk. Der Yayınları, İstanbul.</a:t>
            </a:r>
          </a:p>
          <a:p>
            <a:r>
              <a:rPr lang="tr-TR" b="1" u="sng" dirty="0"/>
              <a:t>Filiz Balta </a:t>
            </a:r>
            <a:r>
              <a:rPr lang="tr-TR" b="1" u="sng" dirty="0" err="1"/>
              <a:t>Peltekoğlu</a:t>
            </a:r>
            <a:r>
              <a:rPr lang="tr-TR" b="1" u="sng" dirty="0"/>
              <a:t>, Halkla İlişkiler Nedir? </a:t>
            </a:r>
            <a:r>
              <a:rPr lang="tr-TR" b="1" u="sng"/>
              <a:t>Beta Yayınları, İstanbul.</a:t>
            </a:r>
          </a:p>
          <a:p>
            <a:endParaRPr lang="tr-TR" b="1" u="sng" dirty="0" smtClean="0"/>
          </a:p>
        </p:txBody>
      </p:sp>
    </p:spTree>
    <p:extLst>
      <p:ext uri="{BB962C8B-B14F-4D97-AF65-F5344CB8AC3E}">
        <p14:creationId xmlns:p14="http://schemas.microsoft.com/office/powerpoint/2010/main" val="12421985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yon Toplantı Odası">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125</TotalTime>
  <Words>549</Words>
  <Application>Microsoft Office PowerPoint</Application>
  <PresentationFormat>Geniş ekran</PresentationFormat>
  <Paragraphs>49</Paragraphs>
  <Slides>10</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10</vt:i4>
      </vt:variant>
    </vt:vector>
  </HeadingPairs>
  <TitlesOfParts>
    <vt:vector size="15" baseType="lpstr">
      <vt:lpstr>Arial</vt:lpstr>
      <vt:lpstr>Calibri</vt:lpstr>
      <vt:lpstr>Century Gothic</vt:lpstr>
      <vt:lpstr>Wingdings 3</vt:lpstr>
      <vt:lpstr>İyon Toplantı Odası</vt:lpstr>
      <vt:lpstr>SPONSORLUK </vt:lpstr>
      <vt:lpstr>SPONSORLUK </vt:lpstr>
      <vt:lpstr>SPONSORLUK </vt:lpstr>
      <vt:lpstr>SPONSORLUK </vt:lpstr>
      <vt:lpstr>SPONSORLUK </vt:lpstr>
      <vt:lpstr>SPONSORLUK </vt:lpstr>
      <vt:lpstr>SPONSORLUK </vt:lpstr>
      <vt:lpstr>SPONSORLUK </vt:lpstr>
      <vt:lpstr>SPONSORLUK </vt:lpstr>
      <vt:lpstr>SPONSORLUK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SPONSORLUK</dc:title>
  <dc:creator>smyo</dc:creator>
  <cp:lastModifiedBy>smyo</cp:lastModifiedBy>
  <cp:revision>12</cp:revision>
  <cp:lastPrinted>2019-12-12T12:16:35Z</cp:lastPrinted>
  <dcterms:created xsi:type="dcterms:W3CDTF">2019-12-04T14:34:50Z</dcterms:created>
  <dcterms:modified xsi:type="dcterms:W3CDTF">2020-01-15T14:24:35Z</dcterms:modified>
</cp:coreProperties>
</file>