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 id="2147483661" r:id="rId2"/>
  </p:sldMasterIdLst>
  <p:notesMasterIdLst>
    <p:notesMasterId r:id="rId2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18" d="100"/>
          <a:sy n="118" d="100"/>
        </p:scale>
        <p:origin x="-1434" y="-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rtl="0">
              <a:spcBef>
                <a:spcPts val="0"/>
              </a:spcBef>
              <a:spcAft>
                <a:spcPts val="0"/>
              </a:spcAft>
              <a:buSzPts val="1100"/>
              <a:buChar char="●"/>
              <a:defRPr sz="11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67707631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p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8" name="Google Shape;138;p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p1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p1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p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aşlık Slaydı" type="title">
  <p:cSld name="TITLE">
    <p:bg>
      <p:bgPr>
        <a:gradFill>
          <a:gsLst>
            <a:gs pos="0">
              <a:srgbClr val="439FD7"/>
            </a:gs>
            <a:gs pos="25000">
              <a:srgbClr val="4397CA"/>
            </a:gs>
            <a:gs pos="100000">
              <a:srgbClr val="00466A"/>
            </a:gs>
          </a:gsLst>
          <a:path path="circle">
            <a:fillToRect l="50000" t="50000" r="50000" b="50000"/>
          </a:path>
          <a:tileRect/>
        </a:gradFill>
        <a:effectLst/>
      </p:bgPr>
    </p:bg>
    <p:spTree>
      <p:nvGrpSpPr>
        <p:cNvPr id="1" name="Shape 16"/>
        <p:cNvGrpSpPr/>
        <p:nvPr/>
      </p:nvGrpSpPr>
      <p:grpSpPr>
        <a:xfrm>
          <a:off x="0" y="0"/>
          <a:ext cx="0" cy="0"/>
          <a:chOff x="0" y="0"/>
          <a:chExt cx="0" cy="0"/>
        </a:xfrm>
      </p:grpSpPr>
      <p:sp>
        <p:nvSpPr>
          <p:cNvPr id="17" name="Google Shape;17;p2"/>
          <p:cNvSpPr txBox="1">
            <a:spLocks noGrp="1"/>
          </p:cNvSpPr>
          <p:nvPr>
            <p:ph type="ctrTitle"/>
          </p:nvPr>
        </p:nvSpPr>
        <p:spPr>
          <a:xfrm>
            <a:off x="533400" y="1371600"/>
            <a:ext cx="7851600" cy="1828800"/>
          </a:xfrm>
          <a:prstGeom prst="rect">
            <a:avLst/>
          </a:prstGeom>
          <a:noFill/>
          <a:ln>
            <a:noFill/>
          </a:ln>
        </p:spPr>
        <p:txBody>
          <a:bodyPr spcFirstLastPara="1" wrap="square" lIns="0" tIns="0" rIns="18275" bIns="0" anchor="b" anchorCtr="0">
            <a:normAutofit/>
          </a:bodyPr>
          <a:lstStyle>
            <a:lvl1pPr lvl="0" algn="r" rtl="0">
              <a:lnSpc>
                <a:spcPct val="100000"/>
              </a:lnSpc>
              <a:spcBef>
                <a:spcPts val="0"/>
              </a:spcBef>
              <a:spcAft>
                <a:spcPts val="0"/>
              </a:spcAft>
              <a:buClr>
                <a:srgbClr val="4CE0EA"/>
              </a:buClr>
              <a:buSzPts val="5600"/>
              <a:buFont typeface="Calibri"/>
              <a:buNone/>
              <a:defRPr sz="5600" b="1">
                <a:solidFill>
                  <a:srgbClr val="4CE0EA"/>
                </a:solidFill>
                <a:effectLst>
                  <a:outerShdw blurRad="38100" dist="25400" dir="5400000" algn="tl" rotWithShape="0">
                    <a:srgbClr val="000000">
                      <a:alpha val="43000"/>
                    </a:srgbClr>
                  </a:outerShdw>
                </a:effectLst>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8" name="Google Shape;18;p2"/>
          <p:cNvSpPr txBox="1">
            <a:spLocks noGrp="1"/>
          </p:cNvSpPr>
          <p:nvPr>
            <p:ph type="subTitle" idx="1"/>
          </p:nvPr>
        </p:nvSpPr>
        <p:spPr>
          <a:xfrm>
            <a:off x="533400" y="3228536"/>
            <a:ext cx="7854600" cy="1752600"/>
          </a:xfrm>
          <a:prstGeom prst="rect">
            <a:avLst/>
          </a:prstGeom>
          <a:noFill/>
          <a:ln>
            <a:noFill/>
          </a:ln>
        </p:spPr>
        <p:txBody>
          <a:bodyPr spcFirstLastPara="1" wrap="square" lIns="0" tIns="45700" rIns="18275" bIns="45700" anchor="t" anchorCtr="0">
            <a:normAutofit/>
          </a:bodyPr>
          <a:lstStyle>
            <a:lvl1pPr marR="45720" lvl="0" algn="r" rtl="0">
              <a:lnSpc>
                <a:spcPct val="100000"/>
              </a:lnSpc>
              <a:spcBef>
                <a:spcPts val="520"/>
              </a:spcBef>
              <a:spcAft>
                <a:spcPts val="0"/>
              </a:spcAft>
              <a:buSzPts val="2470"/>
              <a:buNone/>
              <a:defRPr>
                <a:solidFill>
                  <a:schemeClr val="lt1"/>
                </a:solidFill>
              </a:defRPr>
            </a:lvl1pPr>
            <a:lvl2pPr lvl="1" algn="ctr" rtl="0">
              <a:lnSpc>
                <a:spcPct val="100000"/>
              </a:lnSpc>
              <a:spcBef>
                <a:spcPts val="360"/>
              </a:spcBef>
              <a:spcAft>
                <a:spcPts val="0"/>
              </a:spcAft>
              <a:buSzPts val="1530"/>
              <a:buNone/>
              <a:defRPr/>
            </a:lvl2pPr>
            <a:lvl3pPr lvl="2" algn="ctr" rtl="0">
              <a:lnSpc>
                <a:spcPct val="100000"/>
              </a:lnSpc>
              <a:spcBef>
                <a:spcPts val="360"/>
              </a:spcBef>
              <a:spcAft>
                <a:spcPts val="0"/>
              </a:spcAft>
              <a:buSzPts val="1260"/>
              <a:buNone/>
              <a:defRPr/>
            </a:lvl3pPr>
            <a:lvl4pPr lvl="3" algn="ctr" rtl="0">
              <a:lnSpc>
                <a:spcPct val="100000"/>
              </a:lnSpc>
              <a:spcBef>
                <a:spcPts val="360"/>
              </a:spcBef>
              <a:spcAft>
                <a:spcPts val="0"/>
              </a:spcAft>
              <a:buSzPts val="1170"/>
              <a:buNone/>
              <a:defRPr/>
            </a:lvl4pPr>
            <a:lvl5pPr lvl="4" algn="ctr" rtl="0">
              <a:lnSpc>
                <a:spcPct val="100000"/>
              </a:lnSpc>
              <a:spcBef>
                <a:spcPts val="360"/>
              </a:spcBef>
              <a:spcAft>
                <a:spcPts val="0"/>
              </a:spcAft>
              <a:buSzPts val="1170"/>
              <a:buNone/>
              <a:defRPr/>
            </a:lvl5pPr>
            <a:lvl6pPr lvl="5" algn="ctr" rtl="0">
              <a:lnSpc>
                <a:spcPct val="100000"/>
              </a:lnSpc>
              <a:spcBef>
                <a:spcPts val="360"/>
              </a:spcBef>
              <a:spcAft>
                <a:spcPts val="0"/>
              </a:spcAft>
              <a:buSzPts val="1440"/>
              <a:buNone/>
              <a:defRPr/>
            </a:lvl6pPr>
            <a:lvl7pPr lvl="6" algn="ctr" rtl="0">
              <a:lnSpc>
                <a:spcPct val="100000"/>
              </a:lnSpc>
              <a:spcBef>
                <a:spcPts val="360"/>
              </a:spcBef>
              <a:spcAft>
                <a:spcPts val="0"/>
              </a:spcAft>
              <a:buSzPts val="1440"/>
              <a:buNone/>
              <a:defRPr/>
            </a:lvl7pPr>
            <a:lvl8pPr lvl="7" algn="ctr" rtl="0">
              <a:lnSpc>
                <a:spcPct val="100000"/>
              </a:lnSpc>
              <a:spcBef>
                <a:spcPts val="360"/>
              </a:spcBef>
              <a:spcAft>
                <a:spcPts val="0"/>
              </a:spcAft>
              <a:buSzPts val="1800"/>
              <a:buNone/>
              <a:defRPr/>
            </a:lvl8pPr>
            <a:lvl9pPr lvl="8" algn="ctr" rtl="0">
              <a:lnSpc>
                <a:spcPct val="100000"/>
              </a:lnSpc>
              <a:spcBef>
                <a:spcPts val="360"/>
              </a:spcBef>
              <a:spcAft>
                <a:spcPts val="0"/>
              </a:spcAft>
              <a:buSzPts val="1800"/>
              <a:buNone/>
              <a:defRPr/>
            </a:lvl9pPr>
          </a:lstStyle>
          <a:p>
            <a:endParaRPr/>
          </a:p>
        </p:txBody>
      </p:sp>
      <p:sp>
        <p:nvSpPr>
          <p:cNvPr id="19" name="Google Shape;19;p2"/>
          <p:cNvSpPr txBox="1">
            <a:spLocks noGrp="1"/>
          </p:cNvSpPr>
          <p:nvPr>
            <p:ph type="dt" idx="10"/>
          </p:nvPr>
        </p:nvSpPr>
        <p:spPr>
          <a:xfrm>
            <a:off x="457200" y="6356350"/>
            <a:ext cx="21336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Clr>
                <a:srgbClr val="D0E9ED"/>
              </a:buClr>
              <a:buSzPts val="1400"/>
              <a:buFont typeface="Constantia"/>
              <a:buNone/>
              <a:defRPr/>
            </a:lvl1pPr>
            <a:lvl2pPr lvl="1" algn="l" rtl="0">
              <a:spcBef>
                <a:spcPts val="0"/>
              </a:spcBef>
              <a:spcAft>
                <a:spcPts val="0"/>
              </a:spcAft>
              <a:buClr>
                <a:schemeClr val="lt1"/>
              </a:buClr>
              <a:buSzPts val="1400"/>
              <a:buFont typeface="Constantia"/>
              <a:buNone/>
              <a:defRPr/>
            </a:lvl2pPr>
            <a:lvl3pPr lvl="2" algn="l" rtl="0">
              <a:spcBef>
                <a:spcPts val="0"/>
              </a:spcBef>
              <a:spcAft>
                <a:spcPts val="0"/>
              </a:spcAft>
              <a:buClr>
                <a:schemeClr val="lt1"/>
              </a:buClr>
              <a:buSzPts val="1400"/>
              <a:buFont typeface="Constantia"/>
              <a:buNone/>
              <a:defRPr/>
            </a:lvl3pPr>
            <a:lvl4pPr lvl="3" algn="l" rtl="0">
              <a:spcBef>
                <a:spcPts val="0"/>
              </a:spcBef>
              <a:spcAft>
                <a:spcPts val="0"/>
              </a:spcAft>
              <a:buClr>
                <a:schemeClr val="lt1"/>
              </a:buClr>
              <a:buSzPts val="1400"/>
              <a:buFont typeface="Constantia"/>
              <a:buNone/>
              <a:defRPr/>
            </a:lvl4pPr>
            <a:lvl5pPr lvl="4" algn="l" rtl="0">
              <a:spcBef>
                <a:spcPts val="0"/>
              </a:spcBef>
              <a:spcAft>
                <a:spcPts val="0"/>
              </a:spcAft>
              <a:buClr>
                <a:schemeClr val="lt1"/>
              </a:buClr>
              <a:buSzPts val="1400"/>
              <a:buFont typeface="Constantia"/>
              <a:buNone/>
              <a:defRPr/>
            </a:lvl5pPr>
            <a:lvl6pPr lvl="5" algn="l" rtl="0">
              <a:spcBef>
                <a:spcPts val="0"/>
              </a:spcBef>
              <a:spcAft>
                <a:spcPts val="0"/>
              </a:spcAft>
              <a:buClr>
                <a:schemeClr val="lt1"/>
              </a:buClr>
              <a:buSzPts val="1400"/>
              <a:buFont typeface="Constantia"/>
              <a:buNone/>
              <a:defRPr/>
            </a:lvl6pPr>
            <a:lvl7pPr lvl="6" algn="l" rtl="0">
              <a:spcBef>
                <a:spcPts val="0"/>
              </a:spcBef>
              <a:spcAft>
                <a:spcPts val="0"/>
              </a:spcAft>
              <a:buClr>
                <a:schemeClr val="lt1"/>
              </a:buClr>
              <a:buSzPts val="1400"/>
              <a:buFont typeface="Constantia"/>
              <a:buNone/>
              <a:defRPr/>
            </a:lvl7pPr>
            <a:lvl8pPr lvl="7" algn="l" rtl="0">
              <a:spcBef>
                <a:spcPts val="0"/>
              </a:spcBef>
              <a:spcAft>
                <a:spcPts val="0"/>
              </a:spcAft>
              <a:buClr>
                <a:schemeClr val="lt1"/>
              </a:buClr>
              <a:buSzPts val="1400"/>
              <a:buFont typeface="Constantia"/>
              <a:buNone/>
              <a:defRPr/>
            </a:lvl8pPr>
            <a:lvl9pPr lvl="8" algn="l" rtl="0">
              <a:spcBef>
                <a:spcPts val="0"/>
              </a:spcBef>
              <a:spcAft>
                <a:spcPts val="0"/>
              </a:spcAft>
              <a:buClr>
                <a:schemeClr val="lt1"/>
              </a:buClr>
              <a:buSzPts val="1400"/>
              <a:buFont typeface="Constantia"/>
              <a:buNone/>
              <a:defRPr/>
            </a:lvl9pPr>
          </a:lstStyle>
          <a:p>
            <a:endParaRPr/>
          </a:p>
        </p:txBody>
      </p:sp>
      <p:sp>
        <p:nvSpPr>
          <p:cNvPr id="20" name="Google Shape;20;p2"/>
          <p:cNvSpPr txBox="1">
            <a:spLocks noGrp="1"/>
          </p:cNvSpPr>
          <p:nvPr>
            <p:ph type="ftr" idx="11"/>
          </p:nvPr>
        </p:nvSpPr>
        <p:spPr>
          <a:xfrm>
            <a:off x="2667000" y="6356350"/>
            <a:ext cx="33528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Clr>
                <a:srgbClr val="D0E9ED"/>
              </a:buClr>
              <a:buSzPts val="1400"/>
              <a:buFont typeface="Constantia"/>
              <a:buNone/>
              <a:defRPr/>
            </a:lvl1pPr>
            <a:lvl2pPr lvl="1" algn="l" rtl="0">
              <a:spcBef>
                <a:spcPts val="0"/>
              </a:spcBef>
              <a:spcAft>
                <a:spcPts val="0"/>
              </a:spcAft>
              <a:buClr>
                <a:schemeClr val="lt1"/>
              </a:buClr>
              <a:buSzPts val="1400"/>
              <a:buFont typeface="Constantia"/>
              <a:buNone/>
              <a:defRPr/>
            </a:lvl2pPr>
            <a:lvl3pPr lvl="2" algn="l" rtl="0">
              <a:spcBef>
                <a:spcPts val="0"/>
              </a:spcBef>
              <a:spcAft>
                <a:spcPts val="0"/>
              </a:spcAft>
              <a:buClr>
                <a:schemeClr val="lt1"/>
              </a:buClr>
              <a:buSzPts val="1400"/>
              <a:buFont typeface="Constantia"/>
              <a:buNone/>
              <a:defRPr/>
            </a:lvl3pPr>
            <a:lvl4pPr lvl="3" algn="l" rtl="0">
              <a:spcBef>
                <a:spcPts val="0"/>
              </a:spcBef>
              <a:spcAft>
                <a:spcPts val="0"/>
              </a:spcAft>
              <a:buClr>
                <a:schemeClr val="lt1"/>
              </a:buClr>
              <a:buSzPts val="1400"/>
              <a:buFont typeface="Constantia"/>
              <a:buNone/>
              <a:defRPr/>
            </a:lvl4pPr>
            <a:lvl5pPr lvl="4" algn="l" rtl="0">
              <a:spcBef>
                <a:spcPts val="0"/>
              </a:spcBef>
              <a:spcAft>
                <a:spcPts val="0"/>
              </a:spcAft>
              <a:buClr>
                <a:schemeClr val="lt1"/>
              </a:buClr>
              <a:buSzPts val="1400"/>
              <a:buFont typeface="Constantia"/>
              <a:buNone/>
              <a:defRPr/>
            </a:lvl5pPr>
            <a:lvl6pPr lvl="5" algn="l" rtl="0">
              <a:spcBef>
                <a:spcPts val="0"/>
              </a:spcBef>
              <a:spcAft>
                <a:spcPts val="0"/>
              </a:spcAft>
              <a:buClr>
                <a:schemeClr val="lt1"/>
              </a:buClr>
              <a:buSzPts val="1400"/>
              <a:buFont typeface="Constantia"/>
              <a:buNone/>
              <a:defRPr/>
            </a:lvl6pPr>
            <a:lvl7pPr lvl="6" algn="l" rtl="0">
              <a:spcBef>
                <a:spcPts val="0"/>
              </a:spcBef>
              <a:spcAft>
                <a:spcPts val="0"/>
              </a:spcAft>
              <a:buClr>
                <a:schemeClr val="lt1"/>
              </a:buClr>
              <a:buSzPts val="1400"/>
              <a:buFont typeface="Constantia"/>
              <a:buNone/>
              <a:defRPr/>
            </a:lvl7pPr>
            <a:lvl8pPr lvl="7" algn="l" rtl="0">
              <a:spcBef>
                <a:spcPts val="0"/>
              </a:spcBef>
              <a:spcAft>
                <a:spcPts val="0"/>
              </a:spcAft>
              <a:buClr>
                <a:schemeClr val="lt1"/>
              </a:buClr>
              <a:buSzPts val="1400"/>
              <a:buFont typeface="Constantia"/>
              <a:buNone/>
              <a:defRPr/>
            </a:lvl8pPr>
            <a:lvl9pPr lvl="8" algn="l" rtl="0">
              <a:spcBef>
                <a:spcPts val="0"/>
              </a:spcBef>
              <a:spcAft>
                <a:spcPts val="0"/>
              </a:spcAft>
              <a:buClr>
                <a:schemeClr val="lt1"/>
              </a:buClr>
              <a:buSzPts val="1400"/>
              <a:buFont typeface="Constantia"/>
              <a:buNone/>
              <a:defRPr/>
            </a:lvl9pPr>
          </a:lstStyle>
          <a:p>
            <a:endParaRPr/>
          </a:p>
        </p:txBody>
      </p:sp>
      <p:sp>
        <p:nvSpPr>
          <p:cNvPr id="21" name="Google Shape;21;p2"/>
          <p:cNvSpPr txBox="1">
            <a:spLocks noGrp="1"/>
          </p:cNvSpPr>
          <p:nvPr>
            <p:ph type="sldNum" idx="12"/>
          </p:nvPr>
        </p:nvSpPr>
        <p:spPr>
          <a:xfrm>
            <a:off x="7924800" y="6356350"/>
            <a:ext cx="762000" cy="365100"/>
          </a:xfrm>
          <a:prstGeom prst="rect">
            <a:avLst/>
          </a:prstGeom>
          <a:noFill/>
          <a:ln>
            <a:noFill/>
          </a:ln>
        </p:spPr>
        <p:txBody>
          <a:bodyPr spcFirstLastPara="1" wrap="square" lIns="0" tIns="0" rIns="0" bIns="0" anchor="b" anchorCtr="0">
            <a:noAutofit/>
          </a:bodyPr>
          <a:lstStyle>
            <a:lvl1pPr marL="0" marR="0" lvl="0"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1pPr>
            <a:lvl2pPr marL="0" marR="0" lvl="1"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2pPr>
            <a:lvl3pPr marL="0" marR="0" lvl="2"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3pPr>
            <a:lvl4pPr marL="0" marR="0" lvl="3"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4pPr>
            <a:lvl5pPr marL="0" marR="0" lvl="4"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5pPr>
            <a:lvl6pPr marL="0" marR="0" lvl="5"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6pPr>
            <a:lvl7pPr marL="0" marR="0" lvl="6"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7pPr>
            <a:lvl8pPr marL="0" marR="0" lvl="7"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8pPr>
            <a:lvl9pPr marL="0" marR="0" lvl="8"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Shape 33"/>
        <p:cNvGrpSpPr/>
        <p:nvPr/>
      </p:nvGrpSpPr>
      <p:grpSpPr>
        <a:xfrm>
          <a:off x="0" y="0"/>
          <a:ext cx="0" cy="0"/>
          <a:chOff x="0" y="0"/>
          <a:chExt cx="0" cy="0"/>
        </a:xfrm>
      </p:grpSpPr>
      <p:sp>
        <p:nvSpPr>
          <p:cNvPr id="34" name="Google Shape;34;p4"/>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lvl1pPr lvl="0" algn="l" rtl="0">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5" name="Google Shape;35;p4"/>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lvl1pPr marL="457200" lvl="0" indent="-337185" algn="l" rtl="0">
              <a:spcBef>
                <a:spcPts val="360"/>
              </a:spcBef>
              <a:spcAft>
                <a:spcPts val="0"/>
              </a:spcAft>
              <a:buSzPts val="1710"/>
              <a:buChar char="⚫"/>
              <a:defRPr/>
            </a:lvl1pPr>
            <a:lvl2pPr marL="914400" lvl="1" indent="-325755" algn="l" rtl="0">
              <a:spcBef>
                <a:spcPts val="360"/>
              </a:spcBef>
              <a:spcAft>
                <a:spcPts val="0"/>
              </a:spcAft>
              <a:buSzPts val="1530"/>
              <a:buChar char="⚫"/>
              <a:defRPr/>
            </a:lvl2pPr>
            <a:lvl3pPr marL="1371600" lvl="2" indent="-308610" algn="l" rtl="0">
              <a:spcBef>
                <a:spcPts val="360"/>
              </a:spcBef>
              <a:spcAft>
                <a:spcPts val="0"/>
              </a:spcAft>
              <a:buSzPts val="1260"/>
              <a:buChar char="⚫"/>
              <a:defRPr/>
            </a:lvl3pPr>
            <a:lvl4pPr marL="1828800" lvl="3" indent="-302894" algn="l" rtl="0">
              <a:spcBef>
                <a:spcPts val="360"/>
              </a:spcBef>
              <a:spcAft>
                <a:spcPts val="0"/>
              </a:spcAft>
              <a:buSzPts val="1170"/>
              <a:buChar char="⚫"/>
              <a:defRPr/>
            </a:lvl4pPr>
            <a:lvl5pPr marL="2286000" lvl="4" indent="-302895" algn="l" rtl="0">
              <a:spcBef>
                <a:spcPts val="360"/>
              </a:spcBef>
              <a:spcAft>
                <a:spcPts val="0"/>
              </a:spcAft>
              <a:buSzPts val="1170"/>
              <a:buChar char="⚫"/>
              <a:defRPr/>
            </a:lvl5pPr>
            <a:lvl6pPr marL="2743200" lvl="5" indent="-320039" algn="l" rtl="0">
              <a:spcBef>
                <a:spcPts val="360"/>
              </a:spcBef>
              <a:spcAft>
                <a:spcPts val="0"/>
              </a:spcAft>
              <a:buSzPts val="1440"/>
              <a:buChar char="⚫"/>
              <a:defRPr/>
            </a:lvl6pPr>
            <a:lvl7pPr marL="3200400" lvl="6" indent="-320039" algn="l" rtl="0">
              <a:spcBef>
                <a:spcPts val="360"/>
              </a:spcBef>
              <a:spcAft>
                <a:spcPts val="0"/>
              </a:spcAft>
              <a:buSzPts val="144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36" name="Google Shape;36;p4"/>
          <p:cNvSpPr txBox="1">
            <a:spLocks noGrp="1"/>
          </p:cNvSpPr>
          <p:nvPr>
            <p:ph type="dt" idx="10"/>
          </p:nvPr>
        </p:nvSpPr>
        <p:spPr>
          <a:xfrm>
            <a:off x="457200" y="6356350"/>
            <a:ext cx="21336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7" name="Google Shape;37;p4"/>
          <p:cNvSpPr txBox="1">
            <a:spLocks noGrp="1"/>
          </p:cNvSpPr>
          <p:nvPr>
            <p:ph type="ftr" idx="11"/>
          </p:nvPr>
        </p:nvSpPr>
        <p:spPr>
          <a:xfrm>
            <a:off x="2667000" y="6356350"/>
            <a:ext cx="33528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8" name="Google Shape;38;p4"/>
          <p:cNvSpPr txBox="1">
            <a:spLocks noGrp="1"/>
          </p:cNvSpPr>
          <p:nvPr>
            <p:ph type="sldNum" idx="12"/>
          </p:nvPr>
        </p:nvSpPr>
        <p:spPr>
          <a:xfrm>
            <a:off x="7924800" y="6356350"/>
            <a:ext cx="762000" cy="365100"/>
          </a:xfrm>
          <a:prstGeom prst="rect">
            <a:avLst/>
          </a:prstGeom>
          <a:noFill/>
          <a:ln>
            <a:noFill/>
          </a:ln>
        </p:spPr>
        <p:txBody>
          <a:bodyPr spcFirstLastPara="1" wrap="square" lIns="0" tIns="0" rIns="0" bIns="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aşlık Slaydı" type="title">
  <p:cSld name="TITLE">
    <p:bg>
      <p:bgPr>
        <a:gradFill>
          <a:gsLst>
            <a:gs pos="0">
              <a:srgbClr val="439FD7"/>
            </a:gs>
            <a:gs pos="25000">
              <a:srgbClr val="4397CA"/>
            </a:gs>
            <a:gs pos="100000">
              <a:srgbClr val="00466A"/>
            </a:gs>
          </a:gsLst>
          <a:path path="circle">
            <a:fillToRect l="50000" t="50000" r="50000" b="50000"/>
          </a:path>
          <a:tileRect/>
        </a:gradFill>
        <a:effectLst/>
      </p:bgPr>
    </p:bg>
    <p:spTree>
      <p:nvGrpSpPr>
        <p:cNvPr id="1" name="Shape 39"/>
        <p:cNvGrpSpPr/>
        <p:nvPr/>
      </p:nvGrpSpPr>
      <p:grpSpPr>
        <a:xfrm>
          <a:off x="0" y="0"/>
          <a:ext cx="0" cy="0"/>
          <a:chOff x="0" y="0"/>
          <a:chExt cx="0" cy="0"/>
        </a:xfrm>
      </p:grpSpPr>
      <p:sp>
        <p:nvSpPr>
          <p:cNvPr id="40" name="Google Shape;40;p5"/>
          <p:cNvSpPr txBox="1">
            <a:spLocks noGrp="1"/>
          </p:cNvSpPr>
          <p:nvPr>
            <p:ph type="ctrTitle"/>
          </p:nvPr>
        </p:nvSpPr>
        <p:spPr>
          <a:xfrm>
            <a:off x="533400" y="1371600"/>
            <a:ext cx="7851600" cy="1828800"/>
          </a:xfrm>
          <a:prstGeom prst="rect">
            <a:avLst/>
          </a:prstGeom>
          <a:noFill/>
          <a:ln>
            <a:noFill/>
          </a:ln>
        </p:spPr>
        <p:txBody>
          <a:bodyPr spcFirstLastPara="1" wrap="square" lIns="0" tIns="0" rIns="18275" bIns="0" anchor="b" anchorCtr="0">
            <a:normAutofit/>
          </a:bodyPr>
          <a:lstStyle>
            <a:lvl1pPr lvl="0" algn="r" rtl="0">
              <a:spcBef>
                <a:spcPts val="0"/>
              </a:spcBef>
              <a:spcAft>
                <a:spcPts val="0"/>
              </a:spcAft>
              <a:buClr>
                <a:srgbClr val="4CE0EA"/>
              </a:buClr>
              <a:buSzPts val="5600"/>
              <a:buFont typeface="Calibri"/>
              <a:buNone/>
              <a:defRPr sz="5600" b="1">
                <a:solidFill>
                  <a:srgbClr val="4CE0EA"/>
                </a:solidFill>
                <a:effectLst>
                  <a:outerShdw blurRad="38100" dist="25400" dir="5400000" algn="tl" rotWithShape="0">
                    <a:srgbClr val="000000">
                      <a:alpha val="43000"/>
                    </a:srgbClr>
                  </a:outerShdw>
                </a:effectLst>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1" name="Google Shape;41;p5"/>
          <p:cNvSpPr txBox="1">
            <a:spLocks noGrp="1"/>
          </p:cNvSpPr>
          <p:nvPr>
            <p:ph type="subTitle" idx="1"/>
          </p:nvPr>
        </p:nvSpPr>
        <p:spPr>
          <a:xfrm>
            <a:off x="533400" y="3228536"/>
            <a:ext cx="7854600" cy="1752600"/>
          </a:xfrm>
          <a:prstGeom prst="rect">
            <a:avLst/>
          </a:prstGeom>
          <a:noFill/>
          <a:ln>
            <a:noFill/>
          </a:ln>
        </p:spPr>
        <p:txBody>
          <a:bodyPr spcFirstLastPara="1" wrap="square" lIns="0" tIns="45700" rIns="18275" bIns="45700" anchor="t" anchorCtr="0">
            <a:normAutofit/>
          </a:bodyPr>
          <a:lstStyle>
            <a:lvl1pPr marR="45720" lvl="0" algn="r" rtl="0">
              <a:spcBef>
                <a:spcPts val="520"/>
              </a:spcBef>
              <a:spcAft>
                <a:spcPts val="0"/>
              </a:spcAft>
              <a:buSzPts val="2470"/>
              <a:buNone/>
              <a:defRPr>
                <a:solidFill>
                  <a:schemeClr val="lt1"/>
                </a:solidFill>
              </a:defRPr>
            </a:lvl1pPr>
            <a:lvl2pPr lvl="1" algn="ctr" rtl="0">
              <a:spcBef>
                <a:spcPts val="360"/>
              </a:spcBef>
              <a:spcAft>
                <a:spcPts val="0"/>
              </a:spcAft>
              <a:buSzPts val="1530"/>
              <a:buNone/>
              <a:defRPr/>
            </a:lvl2pPr>
            <a:lvl3pPr lvl="2" algn="ctr" rtl="0">
              <a:spcBef>
                <a:spcPts val="360"/>
              </a:spcBef>
              <a:spcAft>
                <a:spcPts val="0"/>
              </a:spcAft>
              <a:buSzPts val="1260"/>
              <a:buNone/>
              <a:defRPr/>
            </a:lvl3pPr>
            <a:lvl4pPr lvl="3" algn="ctr" rtl="0">
              <a:spcBef>
                <a:spcPts val="360"/>
              </a:spcBef>
              <a:spcAft>
                <a:spcPts val="0"/>
              </a:spcAft>
              <a:buSzPts val="1170"/>
              <a:buNone/>
              <a:defRPr/>
            </a:lvl4pPr>
            <a:lvl5pPr lvl="4" algn="ctr" rtl="0">
              <a:spcBef>
                <a:spcPts val="360"/>
              </a:spcBef>
              <a:spcAft>
                <a:spcPts val="0"/>
              </a:spcAft>
              <a:buSzPts val="1170"/>
              <a:buNone/>
              <a:defRPr/>
            </a:lvl5pPr>
            <a:lvl6pPr lvl="5" algn="ctr" rtl="0">
              <a:spcBef>
                <a:spcPts val="360"/>
              </a:spcBef>
              <a:spcAft>
                <a:spcPts val="0"/>
              </a:spcAft>
              <a:buSzPts val="1440"/>
              <a:buNone/>
              <a:defRPr/>
            </a:lvl6pPr>
            <a:lvl7pPr lvl="6" algn="ctr" rtl="0">
              <a:spcBef>
                <a:spcPts val="360"/>
              </a:spcBef>
              <a:spcAft>
                <a:spcPts val="0"/>
              </a:spcAft>
              <a:buSzPts val="1440"/>
              <a:buNone/>
              <a:defRPr/>
            </a:lvl7pPr>
            <a:lvl8pPr lvl="7" algn="ctr" rtl="0">
              <a:spcBef>
                <a:spcPts val="360"/>
              </a:spcBef>
              <a:spcAft>
                <a:spcPts val="0"/>
              </a:spcAft>
              <a:buSzPts val="1800"/>
              <a:buNone/>
              <a:defRPr/>
            </a:lvl8pPr>
            <a:lvl9pPr lvl="8" algn="ctr" rtl="0">
              <a:spcBef>
                <a:spcPts val="360"/>
              </a:spcBef>
              <a:spcAft>
                <a:spcPts val="0"/>
              </a:spcAft>
              <a:buSzPts val="1800"/>
              <a:buNone/>
              <a:defRPr/>
            </a:lvl9pPr>
          </a:lstStyle>
          <a:p>
            <a:endParaRPr/>
          </a:p>
        </p:txBody>
      </p:sp>
      <p:sp>
        <p:nvSpPr>
          <p:cNvPr id="42" name="Google Shape;42;p5"/>
          <p:cNvSpPr txBox="1">
            <a:spLocks noGrp="1"/>
          </p:cNvSpPr>
          <p:nvPr>
            <p:ph type="dt" idx="10"/>
          </p:nvPr>
        </p:nvSpPr>
        <p:spPr>
          <a:xfrm>
            <a:off x="457200" y="6356350"/>
            <a:ext cx="21336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2667000" y="6356350"/>
            <a:ext cx="33528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7924800" y="6356350"/>
            <a:ext cx="762000" cy="365100"/>
          </a:xfrm>
          <a:prstGeom prst="rect">
            <a:avLst/>
          </a:prstGeom>
          <a:noFill/>
          <a:ln>
            <a:noFill/>
          </a:ln>
        </p:spPr>
        <p:txBody>
          <a:bodyPr spcFirstLastPara="1" wrap="square" lIns="0" tIns="0" rIns="0" bIns="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ölüm Üstbilgisi" type="secHead">
  <p:cSld name="SECTION_HEADER">
    <p:bg>
      <p:bgPr>
        <a:gradFill>
          <a:gsLst>
            <a:gs pos="0">
              <a:srgbClr val="439FD7"/>
            </a:gs>
            <a:gs pos="25000">
              <a:srgbClr val="4397CA"/>
            </a:gs>
            <a:gs pos="100000">
              <a:srgbClr val="00466A"/>
            </a:gs>
          </a:gsLst>
          <a:path path="circle">
            <a:fillToRect l="50000" t="50000" r="50000" b="50000"/>
          </a:path>
          <a:tileRect/>
        </a:gradFill>
        <a:effectLst/>
      </p:bgPr>
    </p:bg>
    <p:spTree>
      <p:nvGrpSpPr>
        <p:cNvPr id="1" name="Shape 45"/>
        <p:cNvGrpSpPr/>
        <p:nvPr/>
      </p:nvGrpSpPr>
      <p:grpSpPr>
        <a:xfrm>
          <a:off x="0" y="0"/>
          <a:ext cx="0" cy="0"/>
          <a:chOff x="0" y="0"/>
          <a:chExt cx="0" cy="0"/>
        </a:xfrm>
      </p:grpSpPr>
      <p:sp>
        <p:nvSpPr>
          <p:cNvPr id="46" name="Google Shape;46;p6"/>
          <p:cNvSpPr txBox="1">
            <a:spLocks noGrp="1"/>
          </p:cNvSpPr>
          <p:nvPr>
            <p:ph type="title"/>
          </p:nvPr>
        </p:nvSpPr>
        <p:spPr>
          <a:xfrm>
            <a:off x="530352" y="1316736"/>
            <a:ext cx="7772400" cy="1362600"/>
          </a:xfrm>
          <a:prstGeom prst="rect">
            <a:avLst/>
          </a:prstGeom>
          <a:noFill/>
          <a:ln>
            <a:noFill/>
          </a:ln>
        </p:spPr>
        <p:txBody>
          <a:bodyPr spcFirstLastPara="1" wrap="square" lIns="0" tIns="0" rIns="0" bIns="0" anchor="b" anchorCtr="0">
            <a:noAutofit/>
          </a:bodyPr>
          <a:lstStyle>
            <a:lvl1pPr lvl="0" algn="l" rtl="0">
              <a:spcBef>
                <a:spcPts val="0"/>
              </a:spcBef>
              <a:spcAft>
                <a:spcPts val="0"/>
              </a:spcAft>
              <a:buClr>
                <a:srgbClr val="4AE3AC"/>
              </a:buClr>
              <a:buSzPts val="5600"/>
              <a:buFont typeface="Calibri"/>
              <a:buNone/>
              <a:defRPr sz="5600" b="1" cap="none">
                <a:solidFill>
                  <a:srgbClr val="4AE3AC"/>
                </a:solidFill>
                <a:effectLst>
                  <a:outerShdw blurRad="38100" dist="25400" dir="5400000" algn="tl" rotWithShape="0">
                    <a:srgbClr val="000000">
                      <a:alpha val="43000"/>
                    </a:srgbClr>
                  </a:outerShdw>
                </a:effectLst>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7" name="Google Shape;47;p6"/>
          <p:cNvSpPr txBox="1">
            <a:spLocks noGrp="1"/>
          </p:cNvSpPr>
          <p:nvPr>
            <p:ph type="body" idx="1"/>
          </p:nvPr>
        </p:nvSpPr>
        <p:spPr>
          <a:xfrm>
            <a:off x="530352" y="2704664"/>
            <a:ext cx="7772400" cy="1509600"/>
          </a:xfrm>
          <a:prstGeom prst="rect">
            <a:avLst/>
          </a:prstGeom>
          <a:noFill/>
          <a:ln>
            <a:noFill/>
          </a:ln>
        </p:spPr>
        <p:txBody>
          <a:bodyPr spcFirstLastPara="1" wrap="square" lIns="45700" tIns="45700" rIns="45700" bIns="45700" anchor="t" anchorCtr="0">
            <a:normAutofit/>
          </a:bodyPr>
          <a:lstStyle>
            <a:lvl1pPr marL="457200" lvl="0" indent="-228600" algn="l" rtl="0">
              <a:spcBef>
                <a:spcPts val="440"/>
              </a:spcBef>
              <a:spcAft>
                <a:spcPts val="0"/>
              </a:spcAft>
              <a:buSzPts val="2090"/>
              <a:buNone/>
              <a:defRPr sz="2200">
                <a:solidFill>
                  <a:schemeClr val="lt1"/>
                </a:solidFill>
              </a:defRPr>
            </a:lvl1pPr>
            <a:lvl2pPr marL="914400" lvl="1" indent="-228600" algn="l" rtl="0">
              <a:spcBef>
                <a:spcPts val="360"/>
              </a:spcBef>
              <a:spcAft>
                <a:spcPts val="0"/>
              </a:spcAft>
              <a:buSzPts val="1530"/>
              <a:buNone/>
              <a:defRPr sz="1800">
                <a:solidFill>
                  <a:schemeClr val="lt1"/>
                </a:solidFill>
              </a:defRPr>
            </a:lvl2pPr>
            <a:lvl3pPr marL="1371600" lvl="2" indent="-228600" algn="l" rtl="0">
              <a:spcBef>
                <a:spcPts val="320"/>
              </a:spcBef>
              <a:spcAft>
                <a:spcPts val="0"/>
              </a:spcAft>
              <a:buSzPts val="1120"/>
              <a:buNone/>
              <a:defRPr sz="1600">
                <a:solidFill>
                  <a:schemeClr val="lt1"/>
                </a:solidFill>
              </a:defRPr>
            </a:lvl3pPr>
            <a:lvl4pPr marL="1828800" lvl="3" indent="-228600" algn="l" rtl="0">
              <a:spcBef>
                <a:spcPts val="280"/>
              </a:spcBef>
              <a:spcAft>
                <a:spcPts val="0"/>
              </a:spcAft>
              <a:buSzPts val="910"/>
              <a:buNone/>
              <a:defRPr sz="1400">
                <a:solidFill>
                  <a:schemeClr val="lt1"/>
                </a:solidFill>
              </a:defRPr>
            </a:lvl4pPr>
            <a:lvl5pPr marL="2286000" lvl="4" indent="-228600" algn="l" rtl="0">
              <a:spcBef>
                <a:spcPts val="280"/>
              </a:spcBef>
              <a:spcAft>
                <a:spcPts val="0"/>
              </a:spcAft>
              <a:buSzPts val="910"/>
              <a:buNone/>
              <a:defRPr sz="1400">
                <a:solidFill>
                  <a:schemeClr val="lt1"/>
                </a:solidFill>
              </a:defRPr>
            </a:lvl5pPr>
            <a:lvl6pPr marL="2743200" lvl="5" indent="-320039" algn="l" rtl="0">
              <a:spcBef>
                <a:spcPts val="360"/>
              </a:spcBef>
              <a:spcAft>
                <a:spcPts val="0"/>
              </a:spcAft>
              <a:buSzPts val="1440"/>
              <a:buChar char="⚫"/>
              <a:defRPr/>
            </a:lvl6pPr>
            <a:lvl7pPr marL="3200400" lvl="6" indent="-320039" algn="l" rtl="0">
              <a:spcBef>
                <a:spcPts val="360"/>
              </a:spcBef>
              <a:spcAft>
                <a:spcPts val="0"/>
              </a:spcAft>
              <a:buSzPts val="144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48" name="Google Shape;48;p6"/>
          <p:cNvSpPr txBox="1">
            <a:spLocks noGrp="1"/>
          </p:cNvSpPr>
          <p:nvPr>
            <p:ph type="dt" idx="10"/>
          </p:nvPr>
        </p:nvSpPr>
        <p:spPr>
          <a:xfrm>
            <a:off x="457200" y="6356350"/>
            <a:ext cx="21336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9" name="Google Shape;49;p6"/>
          <p:cNvSpPr txBox="1">
            <a:spLocks noGrp="1"/>
          </p:cNvSpPr>
          <p:nvPr>
            <p:ph type="ftr" idx="11"/>
          </p:nvPr>
        </p:nvSpPr>
        <p:spPr>
          <a:xfrm>
            <a:off x="2667000" y="6356350"/>
            <a:ext cx="33528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0" name="Google Shape;50;p6"/>
          <p:cNvSpPr txBox="1">
            <a:spLocks noGrp="1"/>
          </p:cNvSpPr>
          <p:nvPr>
            <p:ph type="sldNum" idx="12"/>
          </p:nvPr>
        </p:nvSpPr>
        <p:spPr>
          <a:xfrm>
            <a:off x="7924800" y="6356350"/>
            <a:ext cx="762000" cy="365100"/>
          </a:xfrm>
          <a:prstGeom prst="rect">
            <a:avLst/>
          </a:prstGeom>
          <a:noFill/>
          <a:ln>
            <a:noFill/>
          </a:ln>
        </p:spPr>
        <p:txBody>
          <a:bodyPr spcFirstLastPara="1" wrap="square" lIns="0" tIns="0" rIns="0" bIns="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lvl1pPr lvl="0" algn="l" rtl="0">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3" name="Google Shape;53;p7"/>
          <p:cNvSpPr txBox="1">
            <a:spLocks noGrp="1"/>
          </p:cNvSpPr>
          <p:nvPr>
            <p:ph type="body" idx="1"/>
          </p:nvPr>
        </p:nvSpPr>
        <p:spPr>
          <a:xfrm>
            <a:off x="457200" y="1920085"/>
            <a:ext cx="4038600" cy="4434900"/>
          </a:xfrm>
          <a:prstGeom prst="rect">
            <a:avLst/>
          </a:prstGeom>
          <a:noFill/>
          <a:ln>
            <a:noFill/>
          </a:ln>
        </p:spPr>
        <p:txBody>
          <a:bodyPr spcFirstLastPara="1" wrap="square" lIns="91425" tIns="45700" rIns="91425" bIns="45700" anchor="t" anchorCtr="0">
            <a:normAutofit/>
          </a:bodyPr>
          <a:lstStyle>
            <a:lvl1pPr marL="457200" lvl="0" indent="-385445" algn="l" rtl="0">
              <a:spcBef>
                <a:spcPts val="520"/>
              </a:spcBef>
              <a:spcAft>
                <a:spcPts val="0"/>
              </a:spcAft>
              <a:buSzPts val="2470"/>
              <a:buChar char="⚫"/>
              <a:defRPr sz="2600"/>
            </a:lvl1pPr>
            <a:lvl2pPr marL="914400" lvl="1" indent="-358140" algn="l" rtl="0">
              <a:spcBef>
                <a:spcPts val="480"/>
              </a:spcBef>
              <a:spcAft>
                <a:spcPts val="0"/>
              </a:spcAft>
              <a:buSzPts val="2040"/>
              <a:buChar char="⚫"/>
              <a:defRPr sz="2400"/>
            </a:lvl2pPr>
            <a:lvl3pPr marL="1371600" lvl="2" indent="-317500" algn="l" rtl="0">
              <a:spcBef>
                <a:spcPts val="400"/>
              </a:spcBef>
              <a:spcAft>
                <a:spcPts val="0"/>
              </a:spcAft>
              <a:buSzPts val="1400"/>
              <a:buChar char="⚫"/>
              <a:defRPr sz="2000"/>
            </a:lvl3pPr>
            <a:lvl4pPr marL="1828800" lvl="3" indent="-302894" algn="l" rtl="0">
              <a:spcBef>
                <a:spcPts val="360"/>
              </a:spcBef>
              <a:spcAft>
                <a:spcPts val="0"/>
              </a:spcAft>
              <a:buSzPts val="1170"/>
              <a:buChar char="⚫"/>
              <a:defRPr sz="1800"/>
            </a:lvl4pPr>
            <a:lvl5pPr marL="2286000" lvl="4" indent="-302895" algn="l" rtl="0">
              <a:spcBef>
                <a:spcPts val="360"/>
              </a:spcBef>
              <a:spcAft>
                <a:spcPts val="0"/>
              </a:spcAft>
              <a:buSzPts val="1170"/>
              <a:buChar char="⚫"/>
              <a:defRPr sz="1800"/>
            </a:lvl5pPr>
            <a:lvl6pPr marL="2743200" lvl="5" indent="-320039" algn="l" rtl="0">
              <a:spcBef>
                <a:spcPts val="360"/>
              </a:spcBef>
              <a:spcAft>
                <a:spcPts val="0"/>
              </a:spcAft>
              <a:buSzPts val="1440"/>
              <a:buChar char="⚫"/>
              <a:defRPr/>
            </a:lvl6pPr>
            <a:lvl7pPr marL="3200400" lvl="6" indent="-320039" algn="l" rtl="0">
              <a:spcBef>
                <a:spcPts val="360"/>
              </a:spcBef>
              <a:spcAft>
                <a:spcPts val="0"/>
              </a:spcAft>
              <a:buSzPts val="144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54" name="Google Shape;54;p7"/>
          <p:cNvSpPr txBox="1">
            <a:spLocks noGrp="1"/>
          </p:cNvSpPr>
          <p:nvPr>
            <p:ph type="body" idx="2"/>
          </p:nvPr>
        </p:nvSpPr>
        <p:spPr>
          <a:xfrm>
            <a:off x="4648200" y="1920085"/>
            <a:ext cx="4038600" cy="4434900"/>
          </a:xfrm>
          <a:prstGeom prst="rect">
            <a:avLst/>
          </a:prstGeom>
          <a:noFill/>
          <a:ln>
            <a:noFill/>
          </a:ln>
        </p:spPr>
        <p:txBody>
          <a:bodyPr spcFirstLastPara="1" wrap="square" lIns="91425" tIns="45700" rIns="91425" bIns="45700" anchor="t" anchorCtr="0">
            <a:normAutofit/>
          </a:bodyPr>
          <a:lstStyle>
            <a:lvl1pPr marL="457200" lvl="0" indent="-385445" algn="l" rtl="0">
              <a:spcBef>
                <a:spcPts val="520"/>
              </a:spcBef>
              <a:spcAft>
                <a:spcPts val="0"/>
              </a:spcAft>
              <a:buSzPts val="2470"/>
              <a:buChar char="⚫"/>
              <a:defRPr sz="2600"/>
            </a:lvl1pPr>
            <a:lvl2pPr marL="914400" lvl="1" indent="-358140" algn="l" rtl="0">
              <a:spcBef>
                <a:spcPts val="480"/>
              </a:spcBef>
              <a:spcAft>
                <a:spcPts val="0"/>
              </a:spcAft>
              <a:buSzPts val="2040"/>
              <a:buChar char="⚫"/>
              <a:defRPr sz="2400"/>
            </a:lvl2pPr>
            <a:lvl3pPr marL="1371600" lvl="2" indent="-317500" algn="l" rtl="0">
              <a:spcBef>
                <a:spcPts val="400"/>
              </a:spcBef>
              <a:spcAft>
                <a:spcPts val="0"/>
              </a:spcAft>
              <a:buSzPts val="1400"/>
              <a:buChar char="⚫"/>
              <a:defRPr sz="2000"/>
            </a:lvl3pPr>
            <a:lvl4pPr marL="1828800" lvl="3" indent="-302894" algn="l" rtl="0">
              <a:spcBef>
                <a:spcPts val="360"/>
              </a:spcBef>
              <a:spcAft>
                <a:spcPts val="0"/>
              </a:spcAft>
              <a:buSzPts val="1170"/>
              <a:buChar char="⚫"/>
              <a:defRPr sz="1800"/>
            </a:lvl4pPr>
            <a:lvl5pPr marL="2286000" lvl="4" indent="-302895" algn="l" rtl="0">
              <a:spcBef>
                <a:spcPts val="360"/>
              </a:spcBef>
              <a:spcAft>
                <a:spcPts val="0"/>
              </a:spcAft>
              <a:buSzPts val="1170"/>
              <a:buChar char="⚫"/>
              <a:defRPr sz="1800"/>
            </a:lvl5pPr>
            <a:lvl6pPr marL="2743200" lvl="5" indent="-320039" algn="l" rtl="0">
              <a:spcBef>
                <a:spcPts val="360"/>
              </a:spcBef>
              <a:spcAft>
                <a:spcPts val="0"/>
              </a:spcAft>
              <a:buSzPts val="1440"/>
              <a:buChar char="⚫"/>
              <a:defRPr/>
            </a:lvl6pPr>
            <a:lvl7pPr marL="3200400" lvl="6" indent="-320039" algn="l" rtl="0">
              <a:spcBef>
                <a:spcPts val="360"/>
              </a:spcBef>
              <a:spcAft>
                <a:spcPts val="0"/>
              </a:spcAft>
              <a:buSzPts val="144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55" name="Google Shape;55;p7"/>
          <p:cNvSpPr txBox="1">
            <a:spLocks noGrp="1"/>
          </p:cNvSpPr>
          <p:nvPr>
            <p:ph type="dt" idx="10"/>
          </p:nvPr>
        </p:nvSpPr>
        <p:spPr>
          <a:xfrm>
            <a:off x="457200" y="6356350"/>
            <a:ext cx="21336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6" name="Google Shape;56;p7"/>
          <p:cNvSpPr txBox="1">
            <a:spLocks noGrp="1"/>
          </p:cNvSpPr>
          <p:nvPr>
            <p:ph type="ftr" idx="11"/>
          </p:nvPr>
        </p:nvSpPr>
        <p:spPr>
          <a:xfrm>
            <a:off x="2667000" y="6356350"/>
            <a:ext cx="33528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7" name="Google Shape;57;p7"/>
          <p:cNvSpPr txBox="1">
            <a:spLocks noGrp="1"/>
          </p:cNvSpPr>
          <p:nvPr>
            <p:ph type="sldNum" idx="12"/>
          </p:nvPr>
        </p:nvSpPr>
        <p:spPr>
          <a:xfrm>
            <a:off x="7924800" y="6356350"/>
            <a:ext cx="762000" cy="365100"/>
          </a:xfrm>
          <a:prstGeom prst="rect">
            <a:avLst/>
          </a:prstGeom>
          <a:noFill/>
          <a:ln>
            <a:noFill/>
          </a:ln>
        </p:spPr>
        <p:txBody>
          <a:bodyPr spcFirstLastPara="1" wrap="square" lIns="0" tIns="0" rIns="0" bIns="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lvl1pPr lvl="0" algn="l" rtl="0">
              <a:spcBef>
                <a:spcPts val="0"/>
              </a:spcBef>
              <a:spcAft>
                <a:spcPts val="0"/>
              </a:spcAft>
              <a:buClr>
                <a:schemeClr val="dk2"/>
              </a:buClr>
              <a:buSzPts val="5000"/>
              <a:buFont typeface="Calibri"/>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0" name="Google Shape;60;p8"/>
          <p:cNvSpPr txBox="1">
            <a:spLocks noGrp="1"/>
          </p:cNvSpPr>
          <p:nvPr>
            <p:ph type="body" idx="1"/>
          </p:nvPr>
        </p:nvSpPr>
        <p:spPr>
          <a:xfrm>
            <a:off x="457200" y="1855248"/>
            <a:ext cx="4040100" cy="659400"/>
          </a:xfrm>
          <a:prstGeom prst="rect">
            <a:avLst/>
          </a:prstGeom>
          <a:noFill/>
          <a:ln>
            <a:noFill/>
          </a:ln>
        </p:spPr>
        <p:txBody>
          <a:bodyPr spcFirstLastPara="1" wrap="square" lIns="45700" tIns="0" rIns="45700" bIns="0" anchor="ctr" anchorCtr="0">
            <a:noAutofit/>
          </a:bodyPr>
          <a:lstStyle>
            <a:lvl1pPr marL="457200" lvl="0" indent="-228600" algn="l" rtl="0">
              <a:spcBef>
                <a:spcPts val="480"/>
              </a:spcBef>
              <a:spcAft>
                <a:spcPts val="0"/>
              </a:spcAft>
              <a:buSzPts val="2280"/>
              <a:buNone/>
              <a:defRPr sz="2400" b="1" cap="none">
                <a:solidFill>
                  <a:schemeClr val="dk2"/>
                </a:solidFill>
              </a:defRPr>
            </a:lvl1pPr>
            <a:lvl2pPr marL="914400" lvl="1" indent="-228600" algn="l" rtl="0">
              <a:spcBef>
                <a:spcPts val="400"/>
              </a:spcBef>
              <a:spcAft>
                <a:spcPts val="0"/>
              </a:spcAft>
              <a:buSzPts val="1700"/>
              <a:buNone/>
              <a:defRPr sz="2000" b="1"/>
            </a:lvl2pPr>
            <a:lvl3pPr marL="1371600" lvl="2" indent="-228600" algn="l" rtl="0">
              <a:spcBef>
                <a:spcPts val="360"/>
              </a:spcBef>
              <a:spcAft>
                <a:spcPts val="0"/>
              </a:spcAft>
              <a:buSzPts val="1260"/>
              <a:buNone/>
              <a:defRPr sz="1800" b="1"/>
            </a:lvl3pPr>
            <a:lvl4pPr marL="1828800" lvl="3" indent="-228600" algn="l" rtl="0">
              <a:spcBef>
                <a:spcPts val="320"/>
              </a:spcBef>
              <a:spcAft>
                <a:spcPts val="0"/>
              </a:spcAft>
              <a:buSzPts val="1040"/>
              <a:buNone/>
              <a:defRPr sz="1600" b="1"/>
            </a:lvl4pPr>
            <a:lvl5pPr marL="2286000" lvl="4" indent="-228600" algn="l" rtl="0">
              <a:spcBef>
                <a:spcPts val="320"/>
              </a:spcBef>
              <a:spcAft>
                <a:spcPts val="0"/>
              </a:spcAft>
              <a:buSzPts val="1040"/>
              <a:buNone/>
              <a:defRPr sz="1600" b="1"/>
            </a:lvl5pPr>
            <a:lvl6pPr marL="2743200" lvl="5" indent="-320039" algn="l" rtl="0">
              <a:spcBef>
                <a:spcPts val="360"/>
              </a:spcBef>
              <a:spcAft>
                <a:spcPts val="0"/>
              </a:spcAft>
              <a:buSzPts val="1440"/>
              <a:buChar char="⚫"/>
              <a:defRPr/>
            </a:lvl6pPr>
            <a:lvl7pPr marL="3200400" lvl="6" indent="-320039" algn="l" rtl="0">
              <a:spcBef>
                <a:spcPts val="360"/>
              </a:spcBef>
              <a:spcAft>
                <a:spcPts val="0"/>
              </a:spcAft>
              <a:buSzPts val="144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61" name="Google Shape;61;p8"/>
          <p:cNvSpPr txBox="1">
            <a:spLocks noGrp="1"/>
          </p:cNvSpPr>
          <p:nvPr>
            <p:ph type="body" idx="2"/>
          </p:nvPr>
        </p:nvSpPr>
        <p:spPr>
          <a:xfrm>
            <a:off x="4645025" y="1859757"/>
            <a:ext cx="4041900" cy="654900"/>
          </a:xfrm>
          <a:prstGeom prst="rect">
            <a:avLst/>
          </a:prstGeom>
          <a:noFill/>
          <a:ln>
            <a:noFill/>
          </a:ln>
        </p:spPr>
        <p:txBody>
          <a:bodyPr spcFirstLastPara="1" wrap="square" lIns="45700" tIns="0" rIns="45700" bIns="0" anchor="ctr" anchorCtr="0">
            <a:normAutofit/>
          </a:bodyPr>
          <a:lstStyle>
            <a:lvl1pPr marL="457200" lvl="0" indent="-228600" algn="l" rtl="0">
              <a:spcBef>
                <a:spcPts val="480"/>
              </a:spcBef>
              <a:spcAft>
                <a:spcPts val="0"/>
              </a:spcAft>
              <a:buSzPts val="2280"/>
              <a:buNone/>
              <a:defRPr sz="2400" b="1" cap="none">
                <a:solidFill>
                  <a:schemeClr val="dk2"/>
                </a:solidFill>
              </a:defRPr>
            </a:lvl1pPr>
            <a:lvl2pPr marL="914400" lvl="1" indent="-228600" algn="l" rtl="0">
              <a:spcBef>
                <a:spcPts val="400"/>
              </a:spcBef>
              <a:spcAft>
                <a:spcPts val="0"/>
              </a:spcAft>
              <a:buSzPts val="1700"/>
              <a:buNone/>
              <a:defRPr sz="2000" b="1"/>
            </a:lvl2pPr>
            <a:lvl3pPr marL="1371600" lvl="2" indent="-228600" algn="l" rtl="0">
              <a:spcBef>
                <a:spcPts val="360"/>
              </a:spcBef>
              <a:spcAft>
                <a:spcPts val="0"/>
              </a:spcAft>
              <a:buSzPts val="1260"/>
              <a:buNone/>
              <a:defRPr sz="1800" b="1"/>
            </a:lvl3pPr>
            <a:lvl4pPr marL="1828800" lvl="3" indent="-228600" algn="l" rtl="0">
              <a:spcBef>
                <a:spcPts val="320"/>
              </a:spcBef>
              <a:spcAft>
                <a:spcPts val="0"/>
              </a:spcAft>
              <a:buSzPts val="1040"/>
              <a:buNone/>
              <a:defRPr sz="1600" b="1"/>
            </a:lvl4pPr>
            <a:lvl5pPr marL="2286000" lvl="4" indent="-228600" algn="l" rtl="0">
              <a:spcBef>
                <a:spcPts val="320"/>
              </a:spcBef>
              <a:spcAft>
                <a:spcPts val="0"/>
              </a:spcAft>
              <a:buSzPts val="1040"/>
              <a:buNone/>
              <a:defRPr sz="1600" b="1"/>
            </a:lvl5pPr>
            <a:lvl6pPr marL="2743200" lvl="5" indent="-320039" algn="l" rtl="0">
              <a:spcBef>
                <a:spcPts val="360"/>
              </a:spcBef>
              <a:spcAft>
                <a:spcPts val="0"/>
              </a:spcAft>
              <a:buSzPts val="1440"/>
              <a:buChar char="⚫"/>
              <a:defRPr/>
            </a:lvl6pPr>
            <a:lvl7pPr marL="3200400" lvl="6" indent="-320039" algn="l" rtl="0">
              <a:spcBef>
                <a:spcPts val="360"/>
              </a:spcBef>
              <a:spcAft>
                <a:spcPts val="0"/>
              </a:spcAft>
              <a:buSzPts val="144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62" name="Google Shape;62;p8"/>
          <p:cNvSpPr txBox="1">
            <a:spLocks noGrp="1"/>
          </p:cNvSpPr>
          <p:nvPr>
            <p:ph type="body" idx="3"/>
          </p:nvPr>
        </p:nvSpPr>
        <p:spPr>
          <a:xfrm>
            <a:off x="457200" y="2514600"/>
            <a:ext cx="4040100" cy="3845700"/>
          </a:xfrm>
          <a:prstGeom prst="rect">
            <a:avLst/>
          </a:prstGeom>
          <a:noFill/>
          <a:ln>
            <a:noFill/>
          </a:ln>
        </p:spPr>
        <p:txBody>
          <a:bodyPr spcFirstLastPara="1" wrap="square" lIns="91425" tIns="0" rIns="91425" bIns="45700" anchor="t" anchorCtr="0">
            <a:normAutofit/>
          </a:bodyPr>
          <a:lstStyle>
            <a:lvl1pPr marL="457200" lvl="0" indent="-361315" algn="l" rtl="0">
              <a:spcBef>
                <a:spcPts val="440"/>
              </a:spcBef>
              <a:spcAft>
                <a:spcPts val="0"/>
              </a:spcAft>
              <a:buSzPts val="2090"/>
              <a:buChar char="⚫"/>
              <a:defRPr sz="2200"/>
            </a:lvl1pPr>
            <a:lvl2pPr marL="914400" lvl="1" indent="-336550" algn="l" rtl="0">
              <a:spcBef>
                <a:spcPts val="400"/>
              </a:spcBef>
              <a:spcAft>
                <a:spcPts val="0"/>
              </a:spcAft>
              <a:buSzPts val="1700"/>
              <a:buChar char="⚫"/>
              <a:defRPr sz="2000"/>
            </a:lvl2pPr>
            <a:lvl3pPr marL="1371600" lvl="2" indent="-308610" algn="l" rtl="0">
              <a:spcBef>
                <a:spcPts val="360"/>
              </a:spcBef>
              <a:spcAft>
                <a:spcPts val="0"/>
              </a:spcAft>
              <a:buSzPts val="1260"/>
              <a:buChar char="⚫"/>
              <a:defRPr sz="1800"/>
            </a:lvl3pPr>
            <a:lvl4pPr marL="1828800" lvl="3" indent="-294639" algn="l" rtl="0">
              <a:spcBef>
                <a:spcPts val="320"/>
              </a:spcBef>
              <a:spcAft>
                <a:spcPts val="0"/>
              </a:spcAft>
              <a:buSzPts val="1040"/>
              <a:buChar char="⚫"/>
              <a:defRPr sz="1600"/>
            </a:lvl4pPr>
            <a:lvl5pPr marL="2286000" lvl="4" indent="-294639" algn="l" rtl="0">
              <a:spcBef>
                <a:spcPts val="320"/>
              </a:spcBef>
              <a:spcAft>
                <a:spcPts val="0"/>
              </a:spcAft>
              <a:buSzPts val="1040"/>
              <a:buChar char="⚫"/>
              <a:defRPr sz="1600"/>
            </a:lvl5pPr>
            <a:lvl6pPr marL="2743200" lvl="5" indent="-320039" algn="l" rtl="0">
              <a:spcBef>
                <a:spcPts val="360"/>
              </a:spcBef>
              <a:spcAft>
                <a:spcPts val="0"/>
              </a:spcAft>
              <a:buSzPts val="1440"/>
              <a:buChar char="⚫"/>
              <a:defRPr/>
            </a:lvl6pPr>
            <a:lvl7pPr marL="3200400" lvl="6" indent="-320039" algn="l" rtl="0">
              <a:spcBef>
                <a:spcPts val="360"/>
              </a:spcBef>
              <a:spcAft>
                <a:spcPts val="0"/>
              </a:spcAft>
              <a:buSzPts val="144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63" name="Google Shape;63;p8"/>
          <p:cNvSpPr txBox="1">
            <a:spLocks noGrp="1"/>
          </p:cNvSpPr>
          <p:nvPr>
            <p:ph type="body" idx="4"/>
          </p:nvPr>
        </p:nvSpPr>
        <p:spPr>
          <a:xfrm>
            <a:off x="4645025" y="2514600"/>
            <a:ext cx="4041900" cy="3845700"/>
          </a:xfrm>
          <a:prstGeom prst="rect">
            <a:avLst/>
          </a:prstGeom>
          <a:noFill/>
          <a:ln>
            <a:noFill/>
          </a:ln>
        </p:spPr>
        <p:txBody>
          <a:bodyPr spcFirstLastPara="1" wrap="square" lIns="91425" tIns="0" rIns="91425" bIns="45700" anchor="t" anchorCtr="0">
            <a:normAutofit/>
          </a:bodyPr>
          <a:lstStyle>
            <a:lvl1pPr marL="457200" lvl="0" indent="-361315" algn="l" rtl="0">
              <a:spcBef>
                <a:spcPts val="440"/>
              </a:spcBef>
              <a:spcAft>
                <a:spcPts val="0"/>
              </a:spcAft>
              <a:buSzPts val="2090"/>
              <a:buChar char="⚫"/>
              <a:defRPr sz="2200"/>
            </a:lvl1pPr>
            <a:lvl2pPr marL="914400" lvl="1" indent="-336550" algn="l" rtl="0">
              <a:spcBef>
                <a:spcPts val="400"/>
              </a:spcBef>
              <a:spcAft>
                <a:spcPts val="0"/>
              </a:spcAft>
              <a:buSzPts val="1700"/>
              <a:buChar char="⚫"/>
              <a:defRPr sz="2000"/>
            </a:lvl2pPr>
            <a:lvl3pPr marL="1371600" lvl="2" indent="-308610" algn="l" rtl="0">
              <a:spcBef>
                <a:spcPts val="360"/>
              </a:spcBef>
              <a:spcAft>
                <a:spcPts val="0"/>
              </a:spcAft>
              <a:buSzPts val="1260"/>
              <a:buChar char="⚫"/>
              <a:defRPr sz="1800"/>
            </a:lvl3pPr>
            <a:lvl4pPr marL="1828800" lvl="3" indent="-294639" algn="l" rtl="0">
              <a:spcBef>
                <a:spcPts val="320"/>
              </a:spcBef>
              <a:spcAft>
                <a:spcPts val="0"/>
              </a:spcAft>
              <a:buSzPts val="1040"/>
              <a:buChar char="⚫"/>
              <a:defRPr sz="1600"/>
            </a:lvl4pPr>
            <a:lvl5pPr marL="2286000" lvl="4" indent="-294639" algn="l" rtl="0">
              <a:spcBef>
                <a:spcPts val="320"/>
              </a:spcBef>
              <a:spcAft>
                <a:spcPts val="0"/>
              </a:spcAft>
              <a:buSzPts val="1040"/>
              <a:buChar char="⚫"/>
              <a:defRPr sz="1600"/>
            </a:lvl5pPr>
            <a:lvl6pPr marL="2743200" lvl="5" indent="-320039" algn="l" rtl="0">
              <a:spcBef>
                <a:spcPts val="360"/>
              </a:spcBef>
              <a:spcAft>
                <a:spcPts val="0"/>
              </a:spcAft>
              <a:buSzPts val="1440"/>
              <a:buChar char="⚫"/>
              <a:defRPr/>
            </a:lvl6pPr>
            <a:lvl7pPr marL="3200400" lvl="6" indent="-320039" algn="l" rtl="0">
              <a:spcBef>
                <a:spcPts val="360"/>
              </a:spcBef>
              <a:spcAft>
                <a:spcPts val="0"/>
              </a:spcAft>
              <a:buSzPts val="144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64" name="Google Shape;64;p8"/>
          <p:cNvSpPr txBox="1">
            <a:spLocks noGrp="1"/>
          </p:cNvSpPr>
          <p:nvPr>
            <p:ph type="dt" idx="10"/>
          </p:nvPr>
        </p:nvSpPr>
        <p:spPr>
          <a:xfrm>
            <a:off x="457200" y="6356350"/>
            <a:ext cx="21336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p8"/>
          <p:cNvSpPr txBox="1">
            <a:spLocks noGrp="1"/>
          </p:cNvSpPr>
          <p:nvPr>
            <p:ph type="ftr" idx="11"/>
          </p:nvPr>
        </p:nvSpPr>
        <p:spPr>
          <a:xfrm>
            <a:off x="2667000" y="6356350"/>
            <a:ext cx="33528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 name="Google Shape;66;p8"/>
          <p:cNvSpPr txBox="1">
            <a:spLocks noGrp="1"/>
          </p:cNvSpPr>
          <p:nvPr>
            <p:ph type="sldNum" idx="12"/>
          </p:nvPr>
        </p:nvSpPr>
        <p:spPr>
          <a:xfrm>
            <a:off x="7924800" y="6356350"/>
            <a:ext cx="762000" cy="365100"/>
          </a:xfrm>
          <a:prstGeom prst="rect">
            <a:avLst/>
          </a:prstGeom>
          <a:noFill/>
          <a:ln>
            <a:noFill/>
          </a:ln>
        </p:spPr>
        <p:txBody>
          <a:bodyPr spcFirstLastPara="1" wrap="square" lIns="0" tIns="0" rIns="0" bIns="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67"/>
        <p:cNvGrpSpPr/>
        <p:nvPr/>
      </p:nvGrpSpPr>
      <p:grpSpPr>
        <a:xfrm>
          <a:off x="0" y="0"/>
          <a:ext cx="0" cy="0"/>
          <a:chOff x="0" y="0"/>
          <a:chExt cx="0" cy="0"/>
        </a:xfrm>
      </p:grpSpPr>
      <p:sp>
        <p:nvSpPr>
          <p:cNvPr id="68" name="Google Shape;68;p9"/>
          <p:cNvSpPr txBox="1">
            <a:spLocks noGrp="1"/>
          </p:cNvSpPr>
          <p:nvPr>
            <p:ph type="title"/>
          </p:nvPr>
        </p:nvSpPr>
        <p:spPr>
          <a:xfrm>
            <a:off x="457200" y="704088"/>
            <a:ext cx="8305800" cy="1143000"/>
          </a:xfrm>
          <a:prstGeom prst="rect">
            <a:avLst/>
          </a:prstGeom>
          <a:noFill/>
          <a:ln>
            <a:noFill/>
          </a:ln>
        </p:spPr>
        <p:txBody>
          <a:bodyPr spcFirstLastPara="1" wrap="square" lIns="0" tIns="45700" rIns="0" bIns="0" anchor="b" anchorCtr="0">
            <a:normAutofit/>
          </a:bodyPr>
          <a:lstStyle>
            <a:lvl1pPr lvl="0" algn="l" rtl="0">
              <a:spcBef>
                <a:spcPts val="0"/>
              </a:spcBef>
              <a:spcAft>
                <a:spcPts val="0"/>
              </a:spcAft>
              <a:buClr>
                <a:schemeClr val="dk2"/>
              </a:buClr>
              <a:buSzPts val="5000"/>
              <a:buFont typeface="Calibri"/>
              <a:buNone/>
              <a:defRPr sz="5000" b="0">
                <a:solidFill>
                  <a:schemeClr val="dk2"/>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9" name="Google Shape;69;p9"/>
          <p:cNvSpPr txBox="1">
            <a:spLocks noGrp="1"/>
          </p:cNvSpPr>
          <p:nvPr>
            <p:ph type="dt" idx="10"/>
          </p:nvPr>
        </p:nvSpPr>
        <p:spPr>
          <a:xfrm>
            <a:off x="457200" y="6356350"/>
            <a:ext cx="21336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0" name="Google Shape;70;p9"/>
          <p:cNvSpPr txBox="1">
            <a:spLocks noGrp="1"/>
          </p:cNvSpPr>
          <p:nvPr>
            <p:ph type="ftr" idx="11"/>
          </p:nvPr>
        </p:nvSpPr>
        <p:spPr>
          <a:xfrm>
            <a:off x="2667000" y="6356350"/>
            <a:ext cx="33528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p9"/>
          <p:cNvSpPr txBox="1">
            <a:spLocks noGrp="1"/>
          </p:cNvSpPr>
          <p:nvPr>
            <p:ph type="sldNum" idx="12"/>
          </p:nvPr>
        </p:nvSpPr>
        <p:spPr>
          <a:xfrm>
            <a:off x="7924800" y="6356350"/>
            <a:ext cx="762000" cy="365100"/>
          </a:xfrm>
          <a:prstGeom prst="rect">
            <a:avLst/>
          </a:prstGeom>
          <a:noFill/>
          <a:ln>
            <a:noFill/>
          </a:ln>
        </p:spPr>
        <p:txBody>
          <a:bodyPr spcFirstLastPara="1" wrap="square" lIns="0" tIns="0" rIns="0" bIns="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oş" type="blank">
  <p:cSld name="BLANK">
    <p:spTree>
      <p:nvGrpSpPr>
        <p:cNvPr id="1" name="Shape 72"/>
        <p:cNvGrpSpPr/>
        <p:nvPr/>
      </p:nvGrpSpPr>
      <p:grpSpPr>
        <a:xfrm>
          <a:off x="0" y="0"/>
          <a:ext cx="0" cy="0"/>
          <a:chOff x="0" y="0"/>
          <a:chExt cx="0" cy="0"/>
        </a:xfrm>
      </p:grpSpPr>
      <p:sp>
        <p:nvSpPr>
          <p:cNvPr id="73" name="Google Shape;73;p10"/>
          <p:cNvSpPr txBox="1">
            <a:spLocks noGrp="1"/>
          </p:cNvSpPr>
          <p:nvPr>
            <p:ph type="dt" idx="10"/>
          </p:nvPr>
        </p:nvSpPr>
        <p:spPr>
          <a:xfrm>
            <a:off x="457200" y="6356350"/>
            <a:ext cx="21336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4" name="Google Shape;74;p10"/>
          <p:cNvSpPr txBox="1">
            <a:spLocks noGrp="1"/>
          </p:cNvSpPr>
          <p:nvPr>
            <p:ph type="ftr" idx="11"/>
          </p:nvPr>
        </p:nvSpPr>
        <p:spPr>
          <a:xfrm>
            <a:off x="2667000" y="6356350"/>
            <a:ext cx="33528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5" name="Google Shape;75;p10"/>
          <p:cNvSpPr txBox="1">
            <a:spLocks noGrp="1"/>
          </p:cNvSpPr>
          <p:nvPr>
            <p:ph type="sldNum" idx="12"/>
          </p:nvPr>
        </p:nvSpPr>
        <p:spPr>
          <a:xfrm>
            <a:off x="7924800" y="6356350"/>
            <a:ext cx="762000" cy="365100"/>
          </a:xfrm>
          <a:prstGeom prst="rect">
            <a:avLst/>
          </a:prstGeom>
          <a:noFill/>
          <a:ln>
            <a:noFill/>
          </a:ln>
        </p:spPr>
        <p:txBody>
          <a:bodyPr spcFirstLastPara="1" wrap="square" lIns="0" tIns="0" rIns="0" bIns="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şlıklı İçerik" type="objTx">
  <p:cSld name="OBJECT_WITH_CAPTION_TEXT">
    <p:spTree>
      <p:nvGrpSpPr>
        <p:cNvPr id="1" name="Shape 76"/>
        <p:cNvGrpSpPr/>
        <p:nvPr/>
      </p:nvGrpSpPr>
      <p:grpSpPr>
        <a:xfrm>
          <a:off x="0" y="0"/>
          <a:ext cx="0" cy="0"/>
          <a:chOff x="0" y="0"/>
          <a:chExt cx="0" cy="0"/>
        </a:xfrm>
      </p:grpSpPr>
      <p:sp>
        <p:nvSpPr>
          <p:cNvPr id="77" name="Google Shape;77;p11"/>
          <p:cNvSpPr txBox="1">
            <a:spLocks noGrp="1"/>
          </p:cNvSpPr>
          <p:nvPr>
            <p:ph type="title"/>
          </p:nvPr>
        </p:nvSpPr>
        <p:spPr>
          <a:xfrm>
            <a:off x="685800" y="514352"/>
            <a:ext cx="2743200" cy="1162200"/>
          </a:xfrm>
          <a:prstGeom prst="rect">
            <a:avLst/>
          </a:prstGeom>
          <a:noFill/>
          <a:ln>
            <a:noFill/>
          </a:ln>
        </p:spPr>
        <p:txBody>
          <a:bodyPr spcFirstLastPara="1" wrap="square" lIns="0" tIns="45700" rIns="0" bIns="0" anchor="b" anchorCtr="0">
            <a:noAutofit/>
          </a:bodyPr>
          <a:lstStyle>
            <a:lvl1pPr lvl="0" algn="l" rtl="0">
              <a:spcBef>
                <a:spcPts val="0"/>
              </a:spcBef>
              <a:spcAft>
                <a:spcPts val="0"/>
              </a:spcAft>
              <a:buClr>
                <a:schemeClr val="dk2"/>
              </a:buClr>
              <a:buSzPts val="2600"/>
              <a:buFont typeface="Calibri"/>
              <a:buNone/>
              <a:defRPr sz="2600" b="0">
                <a:solidFill>
                  <a:schemeClr val="dk2"/>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8" name="Google Shape;78;p11"/>
          <p:cNvSpPr txBox="1">
            <a:spLocks noGrp="1"/>
          </p:cNvSpPr>
          <p:nvPr>
            <p:ph type="body" idx="1"/>
          </p:nvPr>
        </p:nvSpPr>
        <p:spPr>
          <a:xfrm>
            <a:off x="685800" y="1676400"/>
            <a:ext cx="2743200" cy="4572000"/>
          </a:xfrm>
          <a:prstGeom prst="rect">
            <a:avLst/>
          </a:prstGeom>
          <a:noFill/>
          <a:ln>
            <a:noFill/>
          </a:ln>
        </p:spPr>
        <p:txBody>
          <a:bodyPr spcFirstLastPara="1" wrap="square" lIns="18275" tIns="45700" rIns="18275" bIns="45700" anchor="t" anchorCtr="0">
            <a:normAutofit/>
          </a:bodyPr>
          <a:lstStyle>
            <a:lvl1pPr marL="457200" lvl="0" indent="-228600" algn="l" rtl="0">
              <a:spcBef>
                <a:spcPts val="280"/>
              </a:spcBef>
              <a:spcAft>
                <a:spcPts val="0"/>
              </a:spcAft>
              <a:buSzPts val="1330"/>
              <a:buNone/>
              <a:defRPr sz="1400"/>
            </a:lvl1pPr>
            <a:lvl2pPr marL="914400" lvl="1" indent="-228600" algn="l" rtl="0">
              <a:spcBef>
                <a:spcPts val="240"/>
              </a:spcBef>
              <a:spcAft>
                <a:spcPts val="0"/>
              </a:spcAft>
              <a:buSzPts val="1020"/>
              <a:buNone/>
              <a:defRPr sz="1200"/>
            </a:lvl2pPr>
            <a:lvl3pPr marL="1371600" lvl="2" indent="-228600" algn="l" rtl="0">
              <a:spcBef>
                <a:spcPts val="200"/>
              </a:spcBef>
              <a:spcAft>
                <a:spcPts val="0"/>
              </a:spcAft>
              <a:buSzPts val="700"/>
              <a:buNone/>
              <a:defRPr sz="1000"/>
            </a:lvl3pPr>
            <a:lvl4pPr marL="1828800" lvl="3" indent="-228600" algn="l" rtl="0">
              <a:spcBef>
                <a:spcPts val="180"/>
              </a:spcBef>
              <a:spcAft>
                <a:spcPts val="0"/>
              </a:spcAft>
              <a:buSzPts val="585"/>
              <a:buNone/>
              <a:defRPr sz="900"/>
            </a:lvl4pPr>
            <a:lvl5pPr marL="2286000" lvl="4" indent="-228600" algn="l" rtl="0">
              <a:spcBef>
                <a:spcPts val="180"/>
              </a:spcBef>
              <a:spcAft>
                <a:spcPts val="0"/>
              </a:spcAft>
              <a:buSzPts val="585"/>
              <a:buNone/>
              <a:defRPr sz="900"/>
            </a:lvl5pPr>
            <a:lvl6pPr marL="2743200" lvl="5" indent="-320039" algn="l" rtl="0">
              <a:spcBef>
                <a:spcPts val="360"/>
              </a:spcBef>
              <a:spcAft>
                <a:spcPts val="0"/>
              </a:spcAft>
              <a:buSzPts val="1440"/>
              <a:buChar char="⚫"/>
              <a:defRPr/>
            </a:lvl6pPr>
            <a:lvl7pPr marL="3200400" lvl="6" indent="-320039" algn="l" rtl="0">
              <a:spcBef>
                <a:spcPts val="360"/>
              </a:spcBef>
              <a:spcAft>
                <a:spcPts val="0"/>
              </a:spcAft>
              <a:buSzPts val="144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79" name="Google Shape;79;p11"/>
          <p:cNvSpPr txBox="1">
            <a:spLocks noGrp="1"/>
          </p:cNvSpPr>
          <p:nvPr>
            <p:ph type="body" idx="2"/>
          </p:nvPr>
        </p:nvSpPr>
        <p:spPr>
          <a:xfrm>
            <a:off x="3575050" y="1676400"/>
            <a:ext cx="5111700" cy="4572000"/>
          </a:xfrm>
          <a:prstGeom prst="rect">
            <a:avLst/>
          </a:prstGeom>
          <a:noFill/>
          <a:ln>
            <a:noFill/>
          </a:ln>
        </p:spPr>
        <p:txBody>
          <a:bodyPr spcFirstLastPara="1" wrap="square" lIns="91425" tIns="0" rIns="91425" bIns="45700" anchor="t" anchorCtr="0">
            <a:normAutofit/>
          </a:bodyPr>
          <a:lstStyle>
            <a:lvl1pPr marL="457200" lvl="0" indent="-397510" algn="l" rtl="0">
              <a:spcBef>
                <a:spcPts val="560"/>
              </a:spcBef>
              <a:spcAft>
                <a:spcPts val="0"/>
              </a:spcAft>
              <a:buSzPts val="2660"/>
              <a:buChar char="⚫"/>
              <a:defRPr sz="2800"/>
            </a:lvl1pPr>
            <a:lvl2pPr marL="914400" lvl="1" indent="-368935" algn="l" rtl="0">
              <a:spcBef>
                <a:spcPts val="520"/>
              </a:spcBef>
              <a:spcAft>
                <a:spcPts val="0"/>
              </a:spcAft>
              <a:buSzPts val="2210"/>
              <a:buChar char="⚫"/>
              <a:defRPr sz="2600"/>
            </a:lvl2pPr>
            <a:lvl3pPr marL="1371600" lvl="2" indent="-335280" algn="l" rtl="0">
              <a:spcBef>
                <a:spcPts val="480"/>
              </a:spcBef>
              <a:spcAft>
                <a:spcPts val="0"/>
              </a:spcAft>
              <a:buSzPts val="1680"/>
              <a:buChar char="⚫"/>
              <a:defRPr sz="2400"/>
            </a:lvl3pPr>
            <a:lvl4pPr marL="1828800" lvl="3" indent="-311150" algn="l" rtl="0">
              <a:spcBef>
                <a:spcPts val="400"/>
              </a:spcBef>
              <a:spcAft>
                <a:spcPts val="0"/>
              </a:spcAft>
              <a:buSzPts val="1300"/>
              <a:buChar char="⚫"/>
              <a:defRPr sz="2000"/>
            </a:lvl4pPr>
            <a:lvl5pPr marL="2286000" lvl="4" indent="-302895" algn="l" rtl="0">
              <a:spcBef>
                <a:spcPts val="360"/>
              </a:spcBef>
              <a:spcAft>
                <a:spcPts val="0"/>
              </a:spcAft>
              <a:buSzPts val="1170"/>
              <a:buChar char="⚫"/>
              <a:defRPr sz="1800"/>
            </a:lvl5pPr>
            <a:lvl6pPr marL="2743200" lvl="5" indent="-320039" algn="l" rtl="0">
              <a:spcBef>
                <a:spcPts val="360"/>
              </a:spcBef>
              <a:spcAft>
                <a:spcPts val="0"/>
              </a:spcAft>
              <a:buSzPts val="1440"/>
              <a:buChar char="⚫"/>
              <a:defRPr/>
            </a:lvl6pPr>
            <a:lvl7pPr marL="3200400" lvl="6" indent="-320039" algn="l" rtl="0">
              <a:spcBef>
                <a:spcPts val="360"/>
              </a:spcBef>
              <a:spcAft>
                <a:spcPts val="0"/>
              </a:spcAft>
              <a:buSzPts val="144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80" name="Google Shape;80;p11"/>
          <p:cNvSpPr txBox="1">
            <a:spLocks noGrp="1"/>
          </p:cNvSpPr>
          <p:nvPr>
            <p:ph type="dt" idx="10"/>
          </p:nvPr>
        </p:nvSpPr>
        <p:spPr>
          <a:xfrm>
            <a:off x="457200" y="6356350"/>
            <a:ext cx="21336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1" name="Google Shape;81;p11"/>
          <p:cNvSpPr txBox="1">
            <a:spLocks noGrp="1"/>
          </p:cNvSpPr>
          <p:nvPr>
            <p:ph type="ftr" idx="11"/>
          </p:nvPr>
        </p:nvSpPr>
        <p:spPr>
          <a:xfrm>
            <a:off x="2667000" y="6356350"/>
            <a:ext cx="33528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2" name="Google Shape;82;p11"/>
          <p:cNvSpPr txBox="1">
            <a:spLocks noGrp="1"/>
          </p:cNvSpPr>
          <p:nvPr>
            <p:ph type="sldNum" idx="12"/>
          </p:nvPr>
        </p:nvSpPr>
        <p:spPr>
          <a:xfrm>
            <a:off x="7924800" y="6356350"/>
            <a:ext cx="762000" cy="365100"/>
          </a:xfrm>
          <a:prstGeom prst="rect">
            <a:avLst/>
          </a:prstGeom>
          <a:noFill/>
          <a:ln>
            <a:noFill/>
          </a:ln>
        </p:spPr>
        <p:txBody>
          <a:bodyPr spcFirstLastPara="1" wrap="square" lIns="0" tIns="0" rIns="0" bIns="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Başlıklı Resim" type="picTx">
  <p:cSld name="PICTURE_WITH_CAPTION_TEXT">
    <p:spTree>
      <p:nvGrpSpPr>
        <p:cNvPr id="1" name="Shape 83"/>
        <p:cNvGrpSpPr/>
        <p:nvPr/>
      </p:nvGrpSpPr>
      <p:grpSpPr>
        <a:xfrm>
          <a:off x="0" y="0"/>
          <a:ext cx="0" cy="0"/>
          <a:chOff x="0" y="0"/>
          <a:chExt cx="0" cy="0"/>
        </a:xfrm>
      </p:grpSpPr>
      <p:sp>
        <p:nvSpPr>
          <p:cNvPr id="84" name="Google Shape;84;p12"/>
          <p:cNvSpPr/>
          <p:nvPr/>
        </p:nvSpPr>
        <p:spPr>
          <a:xfrm rot="-10379968" flipH="1">
            <a:off x="3165816" y="1108016"/>
            <a:ext cx="5257696" cy="4114887"/>
          </a:xfrm>
          <a:prstGeom prst="snipRoundRect">
            <a:avLst>
              <a:gd name="adj1" fmla="val 0"/>
              <a:gd name="adj2" fmla="val 3646"/>
            </a:avLst>
          </a:prstGeom>
          <a:solidFill>
            <a:srgbClr val="FFFFFF"/>
          </a:solidFill>
          <a:ln w="9525" cap="rnd" cmpd="sng">
            <a:solidFill>
              <a:srgbClr val="C0C0C0"/>
            </a:solidFill>
            <a:prstDash val="solid"/>
            <a:round/>
            <a:headEnd type="none" w="sm" len="sm"/>
            <a:tailEnd type="none" w="sm" len="sm"/>
          </a:ln>
          <a:effectLst>
            <a:outerShdw blurRad="63500" dist="38500" dir="7500000" sx="98500" sy="100080" kx="100010" algn="tl" rotWithShape="0">
              <a:srgbClr val="000000">
                <a:alpha val="2471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nstantia"/>
              <a:ea typeface="Constantia"/>
              <a:cs typeface="Constantia"/>
              <a:sym typeface="Constantia"/>
            </a:endParaRPr>
          </a:p>
        </p:txBody>
      </p:sp>
      <p:sp>
        <p:nvSpPr>
          <p:cNvPr id="85" name="Google Shape;85;p12"/>
          <p:cNvSpPr/>
          <p:nvPr/>
        </p:nvSpPr>
        <p:spPr>
          <a:xfrm rot="-10380733" flipH="1">
            <a:off x="8004114" y="5359839"/>
            <a:ext cx="155354" cy="155354"/>
          </a:xfrm>
          <a:prstGeom prst="rtTriangle">
            <a:avLst/>
          </a:prstGeom>
          <a:solidFill>
            <a:srgbClr val="FFFFFF"/>
          </a:solidFill>
          <a:ln w="12700" cap="flat" cmpd="sng">
            <a:solidFill>
              <a:srgbClr val="FFFFFF"/>
            </a:solidFill>
            <a:prstDash val="solid"/>
            <a:bevel/>
            <a:headEnd type="none" w="sm" len="sm"/>
            <a:tailEnd type="none" w="sm" len="sm"/>
          </a:ln>
          <a:effectLst>
            <a:outerShdw blurRad="19685" dist="6350" dir="12900000" algn="tl" rotWithShape="0">
              <a:srgbClr val="000000">
                <a:alpha val="4667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nstantia"/>
              <a:ea typeface="Constantia"/>
              <a:cs typeface="Constantia"/>
              <a:sym typeface="Constantia"/>
            </a:endParaRPr>
          </a:p>
        </p:txBody>
      </p:sp>
      <p:sp>
        <p:nvSpPr>
          <p:cNvPr id="86" name="Google Shape;86;p12"/>
          <p:cNvSpPr txBox="1">
            <a:spLocks noGrp="1"/>
          </p:cNvSpPr>
          <p:nvPr>
            <p:ph type="title"/>
          </p:nvPr>
        </p:nvSpPr>
        <p:spPr>
          <a:xfrm>
            <a:off x="609600" y="1176996"/>
            <a:ext cx="2212800" cy="1582500"/>
          </a:xfrm>
          <a:prstGeom prst="rect">
            <a:avLst/>
          </a:prstGeom>
          <a:noFill/>
          <a:ln>
            <a:noFill/>
          </a:ln>
        </p:spPr>
        <p:txBody>
          <a:bodyPr spcFirstLastPara="1" wrap="square" lIns="45700" tIns="45700" rIns="45700" bIns="45700" anchor="b" anchorCtr="0">
            <a:normAutofit/>
          </a:bodyPr>
          <a:lstStyle>
            <a:lvl1pPr lvl="0" algn="l" rtl="0">
              <a:spcBef>
                <a:spcPts val="0"/>
              </a:spcBef>
              <a:spcAft>
                <a:spcPts val="0"/>
              </a:spcAft>
              <a:buClr>
                <a:schemeClr val="dk2"/>
              </a:buClr>
              <a:buSzPts val="2000"/>
              <a:buFont typeface="Calibri"/>
              <a:buNone/>
              <a:defRPr sz="2000" b="1">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7" name="Google Shape;87;p12"/>
          <p:cNvSpPr txBox="1">
            <a:spLocks noGrp="1"/>
          </p:cNvSpPr>
          <p:nvPr>
            <p:ph type="body" idx="1"/>
          </p:nvPr>
        </p:nvSpPr>
        <p:spPr>
          <a:xfrm>
            <a:off x="609600" y="2828785"/>
            <a:ext cx="2209800" cy="2179200"/>
          </a:xfrm>
          <a:prstGeom prst="rect">
            <a:avLst/>
          </a:prstGeom>
          <a:noFill/>
          <a:ln>
            <a:noFill/>
          </a:ln>
        </p:spPr>
        <p:txBody>
          <a:bodyPr spcFirstLastPara="1" wrap="square" lIns="64000" tIns="45700" rIns="45700" bIns="45700" anchor="t" anchorCtr="0">
            <a:normAutofit/>
          </a:bodyPr>
          <a:lstStyle>
            <a:lvl1pPr marL="457200" lvl="0" indent="-228600" algn="l" rtl="0">
              <a:spcBef>
                <a:spcPts val="250"/>
              </a:spcBef>
              <a:spcAft>
                <a:spcPts val="0"/>
              </a:spcAft>
              <a:buSzPts val="1235"/>
              <a:buFont typeface="Constantia"/>
              <a:buNone/>
              <a:defRPr sz="1300"/>
            </a:lvl1pPr>
            <a:lvl2pPr marL="914400" lvl="1" indent="-293369" algn="l" rtl="0">
              <a:spcBef>
                <a:spcPts val="240"/>
              </a:spcBef>
              <a:spcAft>
                <a:spcPts val="0"/>
              </a:spcAft>
              <a:buSzPts val="1020"/>
              <a:buChar char="⚫"/>
              <a:defRPr sz="1200"/>
            </a:lvl2pPr>
            <a:lvl3pPr marL="1371600" lvl="2" indent="-273050" algn="l" rtl="0">
              <a:spcBef>
                <a:spcPts val="200"/>
              </a:spcBef>
              <a:spcAft>
                <a:spcPts val="0"/>
              </a:spcAft>
              <a:buSzPts val="700"/>
              <a:buChar char="⚫"/>
              <a:defRPr sz="1000"/>
            </a:lvl3pPr>
            <a:lvl4pPr marL="1828800" lvl="3" indent="-265747" algn="l" rtl="0">
              <a:spcBef>
                <a:spcPts val="180"/>
              </a:spcBef>
              <a:spcAft>
                <a:spcPts val="0"/>
              </a:spcAft>
              <a:buSzPts val="585"/>
              <a:buChar char="⚫"/>
              <a:defRPr sz="900"/>
            </a:lvl4pPr>
            <a:lvl5pPr marL="2286000" lvl="4" indent="-265747" algn="l" rtl="0">
              <a:spcBef>
                <a:spcPts val="180"/>
              </a:spcBef>
              <a:spcAft>
                <a:spcPts val="0"/>
              </a:spcAft>
              <a:buSzPts val="585"/>
              <a:buChar char="⚫"/>
              <a:defRPr sz="900"/>
            </a:lvl5pPr>
            <a:lvl6pPr marL="2743200" lvl="5" indent="-320039" algn="l" rtl="0">
              <a:spcBef>
                <a:spcPts val="360"/>
              </a:spcBef>
              <a:spcAft>
                <a:spcPts val="0"/>
              </a:spcAft>
              <a:buSzPts val="1440"/>
              <a:buChar char="⚫"/>
              <a:defRPr/>
            </a:lvl6pPr>
            <a:lvl7pPr marL="3200400" lvl="6" indent="-320039" algn="l" rtl="0">
              <a:spcBef>
                <a:spcPts val="360"/>
              </a:spcBef>
              <a:spcAft>
                <a:spcPts val="0"/>
              </a:spcAft>
              <a:buSzPts val="144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88" name="Google Shape;88;p12"/>
          <p:cNvSpPr txBox="1">
            <a:spLocks noGrp="1"/>
          </p:cNvSpPr>
          <p:nvPr>
            <p:ph type="dt" idx="10"/>
          </p:nvPr>
        </p:nvSpPr>
        <p:spPr>
          <a:xfrm>
            <a:off x="457200" y="6356350"/>
            <a:ext cx="21336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9" name="Google Shape;89;p12"/>
          <p:cNvSpPr txBox="1">
            <a:spLocks noGrp="1"/>
          </p:cNvSpPr>
          <p:nvPr>
            <p:ph type="ftr" idx="11"/>
          </p:nvPr>
        </p:nvSpPr>
        <p:spPr>
          <a:xfrm>
            <a:off x="2667000" y="6356350"/>
            <a:ext cx="33528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0" name="Google Shape;90;p12"/>
          <p:cNvSpPr txBox="1">
            <a:spLocks noGrp="1"/>
          </p:cNvSpPr>
          <p:nvPr>
            <p:ph type="sldNum" idx="12"/>
          </p:nvPr>
        </p:nvSpPr>
        <p:spPr>
          <a:xfrm>
            <a:off x="8077200" y="6356350"/>
            <a:ext cx="609600" cy="365100"/>
          </a:xfrm>
          <a:prstGeom prst="rect">
            <a:avLst/>
          </a:prstGeom>
          <a:noFill/>
          <a:ln>
            <a:noFill/>
          </a:ln>
        </p:spPr>
        <p:txBody>
          <a:bodyPr spcFirstLastPara="1" wrap="square" lIns="0" tIns="0" rIns="0" bIns="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
        <p:nvSpPr>
          <p:cNvPr id="91" name="Google Shape;91;p12"/>
          <p:cNvSpPr>
            <a:spLocks noGrp="1"/>
          </p:cNvSpPr>
          <p:nvPr>
            <p:ph type="pic" idx="2"/>
          </p:nvPr>
        </p:nvSpPr>
        <p:spPr>
          <a:xfrm rot="420022">
            <a:off x="3485831" y="1199543"/>
            <a:ext cx="4617824" cy="3931997"/>
          </a:xfrm>
          <a:prstGeom prst="rect">
            <a:avLst/>
          </a:prstGeom>
          <a:solidFill>
            <a:schemeClr val="lt2"/>
          </a:solidFill>
          <a:ln w="9525" cap="rnd" cmpd="sng">
            <a:solidFill>
              <a:srgbClr val="C0C0C0"/>
            </a:solidFill>
            <a:prstDash val="solid"/>
            <a:round/>
            <a:headEnd type="none" w="sm" len="sm"/>
            <a:tailEnd type="none" w="sm" len="sm"/>
          </a:ln>
        </p:spPr>
        <p:txBody>
          <a:bodyPr spcFirstLastPara="1" wrap="square" lIns="91425" tIns="45700" rIns="91425" bIns="45700" anchor="t" anchorCtr="0">
            <a:normAutofit/>
          </a:bodyPr>
          <a:lstStyle>
            <a:lvl1pPr marR="0" lvl="0" algn="l" rtl="0">
              <a:spcBef>
                <a:spcPts val="640"/>
              </a:spcBef>
              <a:spcAft>
                <a:spcPts val="0"/>
              </a:spcAft>
              <a:buClr>
                <a:schemeClr val="accent3"/>
              </a:buClr>
              <a:buSzPts val="3040"/>
              <a:buFont typeface="Noto Sans Symbols"/>
              <a:buNone/>
              <a:defRPr sz="3200" b="0" i="0" u="none" strike="noStrike" cap="none">
                <a:solidFill>
                  <a:schemeClr val="dk1"/>
                </a:solidFill>
                <a:latin typeface="Constantia"/>
                <a:ea typeface="Constantia"/>
                <a:cs typeface="Constantia"/>
                <a:sym typeface="Constantia"/>
              </a:defRPr>
            </a:lvl1pPr>
            <a:lvl2pPr marR="0" lvl="1" algn="l" rtl="0">
              <a:spcBef>
                <a:spcPts val="480"/>
              </a:spcBef>
              <a:spcAft>
                <a:spcPts val="0"/>
              </a:spcAft>
              <a:buClr>
                <a:schemeClr val="accent1"/>
              </a:buClr>
              <a:buSzPts val="2040"/>
              <a:buFont typeface="Noto Sans Symbols"/>
              <a:buChar char="⚫"/>
              <a:defRPr sz="2400" b="0" i="0" u="none" strike="noStrike" cap="none">
                <a:solidFill>
                  <a:schemeClr val="dk1"/>
                </a:solidFill>
                <a:latin typeface="Constantia"/>
                <a:ea typeface="Constantia"/>
                <a:cs typeface="Constantia"/>
                <a:sym typeface="Constantia"/>
              </a:defRPr>
            </a:lvl2pPr>
            <a:lvl3pPr marR="0" lvl="2" algn="l" rtl="0">
              <a:spcBef>
                <a:spcPts val="420"/>
              </a:spcBef>
              <a:spcAft>
                <a:spcPts val="0"/>
              </a:spcAft>
              <a:buClr>
                <a:schemeClr val="accent2"/>
              </a:buClr>
              <a:buSzPts val="1470"/>
              <a:buFont typeface="Noto Sans Symbols"/>
              <a:buChar char="⚫"/>
              <a:defRPr sz="2100" b="0" i="0" u="none" strike="noStrike" cap="none">
                <a:solidFill>
                  <a:schemeClr val="dk1"/>
                </a:solidFill>
                <a:latin typeface="Constantia"/>
                <a:ea typeface="Constantia"/>
                <a:cs typeface="Constantia"/>
                <a:sym typeface="Constantia"/>
              </a:defRPr>
            </a:lvl3pPr>
            <a:lvl4pPr marR="0" lvl="3" algn="l" rtl="0">
              <a:spcBef>
                <a:spcPts val="400"/>
              </a:spcBef>
              <a:spcAft>
                <a:spcPts val="0"/>
              </a:spcAft>
              <a:buClr>
                <a:schemeClr val="accent3"/>
              </a:buClr>
              <a:buSzPts val="1300"/>
              <a:buFont typeface="Noto Sans Symbols"/>
              <a:buChar char="⚫"/>
              <a:defRPr sz="2000" b="0" i="0" u="none" strike="noStrike" cap="none">
                <a:solidFill>
                  <a:schemeClr val="dk1"/>
                </a:solidFill>
                <a:latin typeface="Constantia"/>
                <a:ea typeface="Constantia"/>
                <a:cs typeface="Constantia"/>
                <a:sym typeface="Constantia"/>
              </a:defRPr>
            </a:lvl4pPr>
            <a:lvl5pPr marR="0" lvl="4" algn="l" rtl="0">
              <a:spcBef>
                <a:spcPts val="400"/>
              </a:spcBef>
              <a:spcAft>
                <a:spcPts val="0"/>
              </a:spcAft>
              <a:buClr>
                <a:schemeClr val="accent4"/>
              </a:buClr>
              <a:buSzPts val="1300"/>
              <a:buFont typeface="Noto Sans Symbols"/>
              <a:buChar char="⚫"/>
              <a:defRPr sz="2000" b="0" i="0" u="none" strike="noStrike" cap="none">
                <a:solidFill>
                  <a:schemeClr val="dk1"/>
                </a:solidFill>
                <a:latin typeface="Constantia"/>
                <a:ea typeface="Constantia"/>
                <a:cs typeface="Constantia"/>
                <a:sym typeface="Constantia"/>
              </a:defRPr>
            </a:lvl5pPr>
            <a:lvl6pPr marR="0" lvl="5" algn="l" rtl="0">
              <a:spcBef>
                <a:spcPts val="360"/>
              </a:spcBef>
              <a:spcAft>
                <a:spcPts val="0"/>
              </a:spcAft>
              <a:buClr>
                <a:schemeClr val="accent5"/>
              </a:buClr>
              <a:buSzPts val="1440"/>
              <a:buFont typeface="Noto Sans Symbols"/>
              <a:buChar char="⚫"/>
              <a:defRPr sz="1800" b="0" i="0" u="none" strike="noStrike" cap="none">
                <a:solidFill>
                  <a:schemeClr val="dk1"/>
                </a:solidFill>
                <a:latin typeface="Constantia"/>
                <a:ea typeface="Constantia"/>
                <a:cs typeface="Constantia"/>
                <a:sym typeface="Constantia"/>
              </a:defRPr>
            </a:lvl6pPr>
            <a:lvl7pPr marR="0" lvl="6" algn="l" rtl="0">
              <a:spcBef>
                <a:spcPts val="320"/>
              </a:spcBef>
              <a:spcAft>
                <a:spcPts val="0"/>
              </a:spcAft>
              <a:buClr>
                <a:schemeClr val="accent6"/>
              </a:buClr>
              <a:buSzPts val="1280"/>
              <a:buFont typeface="Noto Sans Symbols"/>
              <a:buChar char="⚫"/>
              <a:defRPr sz="1600" b="0" i="0" u="none" strike="noStrike" cap="none">
                <a:solidFill>
                  <a:schemeClr val="dk1"/>
                </a:solidFill>
                <a:latin typeface="Constantia"/>
                <a:ea typeface="Constantia"/>
                <a:cs typeface="Constantia"/>
                <a:sym typeface="Constantia"/>
              </a:defRPr>
            </a:lvl7pPr>
            <a:lvl8pPr marR="0" lvl="7" algn="l" rtl="0">
              <a:spcBef>
                <a:spcPts val="320"/>
              </a:spcBef>
              <a:spcAft>
                <a:spcPts val="0"/>
              </a:spcAft>
              <a:buClr>
                <a:schemeClr val="dk2"/>
              </a:buClr>
              <a:buSzPts val="1600"/>
              <a:buFont typeface="Constantia"/>
              <a:buChar char="•"/>
              <a:defRPr sz="1600" b="0" i="0" u="none" strike="noStrike" cap="none">
                <a:solidFill>
                  <a:schemeClr val="dk1"/>
                </a:solidFill>
                <a:latin typeface="Constantia"/>
                <a:ea typeface="Constantia"/>
                <a:cs typeface="Constantia"/>
                <a:sym typeface="Constantia"/>
              </a:defRPr>
            </a:lvl8pPr>
            <a:lvl9pPr marR="0" lvl="8" algn="l" rtl="0">
              <a:spcBef>
                <a:spcPts val="280"/>
              </a:spcBef>
              <a:spcAft>
                <a:spcPts val="0"/>
              </a:spcAft>
              <a:buClr>
                <a:schemeClr val="dk2"/>
              </a:buClr>
              <a:buSzPts val="1400"/>
              <a:buFont typeface="Constantia"/>
              <a:buChar char="•"/>
              <a:defRPr sz="1400" b="0" i="0" u="none" strike="noStrike" cap="none">
                <a:solidFill>
                  <a:schemeClr val="dk1"/>
                </a:solidFill>
                <a:latin typeface="Constantia"/>
                <a:ea typeface="Constantia"/>
                <a:cs typeface="Constantia"/>
                <a:sym typeface="Constantia"/>
              </a:defRPr>
            </a:lvl9pPr>
          </a:lstStyle>
          <a:p>
            <a:endParaRPr/>
          </a:p>
        </p:txBody>
      </p:sp>
      <p:sp>
        <p:nvSpPr>
          <p:cNvPr id="92" name="Google Shape;92;p12"/>
          <p:cNvSpPr/>
          <p:nvPr/>
        </p:nvSpPr>
        <p:spPr>
          <a:xfrm rot="10800000" flipH="1">
            <a:off x="-9525" y="5816600"/>
            <a:ext cx="9163050" cy="1041400"/>
          </a:xfrm>
          <a:custGeom>
            <a:avLst/>
            <a:gdLst/>
            <a:ahLst/>
            <a:cxnLst/>
            <a:rect l="l" t="t"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12"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onstantia"/>
              <a:ea typeface="Constantia"/>
              <a:cs typeface="Constantia"/>
              <a:sym typeface="Constantia"/>
            </a:endParaRPr>
          </a:p>
        </p:txBody>
      </p:sp>
      <p:sp>
        <p:nvSpPr>
          <p:cNvPr id="93" name="Google Shape;93;p12"/>
          <p:cNvSpPr/>
          <p:nvPr/>
        </p:nvSpPr>
        <p:spPr>
          <a:xfrm rot="10800000" flipH="1">
            <a:off x="4381500" y="6219825"/>
            <a:ext cx="4762500" cy="638175"/>
          </a:xfrm>
          <a:custGeom>
            <a:avLst/>
            <a:gdLst/>
            <a:ahLst/>
            <a:cxnLst/>
            <a:rect l="l" t="t"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12"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onstantia"/>
              <a:ea typeface="Constantia"/>
              <a:cs typeface="Constantia"/>
              <a:sym typeface="Constantia"/>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şlık, Dikey Metin" type="vertTx">
  <p:cSld name="VERTICAL_TEXT">
    <p:spTree>
      <p:nvGrpSpPr>
        <p:cNvPr id="1" name="Shape 94"/>
        <p:cNvGrpSpPr/>
        <p:nvPr/>
      </p:nvGrpSpPr>
      <p:grpSpPr>
        <a:xfrm>
          <a:off x="0" y="0"/>
          <a:ext cx="0" cy="0"/>
          <a:chOff x="0" y="0"/>
          <a:chExt cx="0" cy="0"/>
        </a:xfrm>
      </p:grpSpPr>
      <p:sp>
        <p:nvSpPr>
          <p:cNvPr id="95" name="Google Shape;95;p13"/>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lvl1pPr lvl="0" algn="l" rtl="0">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6" name="Google Shape;96;p13"/>
          <p:cNvSpPr txBox="1">
            <a:spLocks noGrp="1"/>
          </p:cNvSpPr>
          <p:nvPr>
            <p:ph type="body" idx="1"/>
          </p:nvPr>
        </p:nvSpPr>
        <p:spPr>
          <a:xfrm rot="5400000">
            <a:off x="2377500" y="15180"/>
            <a:ext cx="4389000" cy="8229600"/>
          </a:xfrm>
          <a:prstGeom prst="rect">
            <a:avLst/>
          </a:prstGeom>
          <a:noFill/>
          <a:ln>
            <a:noFill/>
          </a:ln>
        </p:spPr>
        <p:txBody>
          <a:bodyPr spcFirstLastPara="1" wrap="square" lIns="91425" tIns="45700" rIns="91425" bIns="45700" anchor="t" anchorCtr="0">
            <a:normAutofit/>
          </a:bodyPr>
          <a:lstStyle>
            <a:lvl1pPr marL="457200" lvl="0" indent="-337185" algn="l" rtl="0">
              <a:spcBef>
                <a:spcPts val="360"/>
              </a:spcBef>
              <a:spcAft>
                <a:spcPts val="0"/>
              </a:spcAft>
              <a:buSzPts val="1710"/>
              <a:buChar char="⚫"/>
              <a:defRPr/>
            </a:lvl1pPr>
            <a:lvl2pPr marL="914400" lvl="1" indent="-325755" algn="l" rtl="0">
              <a:spcBef>
                <a:spcPts val="360"/>
              </a:spcBef>
              <a:spcAft>
                <a:spcPts val="0"/>
              </a:spcAft>
              <a:buSzPts val="1530"/>
              <a:buChar char="⚫"/>
              <a:defRPr/>
            </a:lvl2pPr>
            <a:lvl3pPr marL="1371600" lvl="2" indent="-308610" algn="l" rtl="0">
              <a:spcBef>
                <a:spcPts val="360"/>
              </a:spcBef>
              <a:spcAft>
                <a:spcPts val="0"/>
              </a:spcAft>
              <a:buSzPts val="1260"/>
              <a:buChar char="⚫"/>
              <a:defRPr/>
            </a:lvl3pPr>
            <a:lvl4pPr marL="1828800" lvl="3" indent="-302894" algn="l" rtl="0">
              <a:spcBef>
                <a:spcPts val="360"/>
              </a:spcBef>
              <a:spcAft>
                <a:spcPts val="0"/>
              </a:spcAft>
              <a:buSzPts val="1170"/>
              <a:buChar char="⚫"/>
              <a:defRPr/>
            </a:lvl4pPr>
            <a:lvl5pPr marL="2286000" lvl="4" indent="-302895" algn="l" rtl="0">
              <a:spcBef>
                <a:spcPts val="360"/>
              </a:spcBef>
              <a:spcAft>
                <a:spcPts val="0"/>
              </a:spcAft>
              <a:buSzPts val="1170"/>
              <a:buChar char="⚫"/>
              <a:defRPr/>
            </a:lvl5pPr>
            <a:lvl6pPr marL="2743200" lvl="5" indent="-320039" algn="l" rtl="0">
              <a:spcBef>
                <a:spcPts val="360"/>
              </a:spcBef>
              <a:spcAft>
                <a:spcPts val="0"/>
              </a:spcAft>
              <a:buSzPts val="1440"/>
              <a:buChar char="⚫"/>
              <a:defRPr/>
            </a:lvl6pPr>
            <a:lvl7pPr marL="3200400" lvl="6" indent="-320039" algn="l" rtl="0">
              <a:spcBef>
                <a:spcPts val="360"/>
              </a:spcBef>
              <a:spcAft>
                <a:spcPts val="0"/>
              </a:spcAft>
              <a:buSzPts val="144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97" name="Google Shape;97;p13"/>
          <p:cNvSpPr txBox="1">
            <a:spLocks noGrp="1"/>
          </p:cNvSpPr>
          <p:nvPr>
            <p:ph type="dt" idx="10"/>
          </p:nvPr>
        </p:nvSpPr>
        <p:spPr>
          <a:xfrm>
            <a:off x="457200" y="6356350"/>
            <a:ext cx="21336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8" name="Google Shape;98;p13"/>
          <p:cNvSpPr txBox="1">
            <a:spLocks noGrp="1"/>
          </p:cNvSpPr>
          <p:nvPr>
            <p:ph type="ftr" idx="11"/>
          </p:nvPr>
        </p:nvSpPr>
        <p:spPr>
          <a:xfrm>
            <a:off x="2667000" y="6356350"/>
            <a:ext cx="33528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9" name="Google Shape;99;p13"/>
          <p:cNvSpPr txBox="1">
            <a:spLocks noGrp="1"/>
          </p:cNvSpPr>
          <p:nvPr>
            <p:ph type="sldNum" idx="12"/>
          </p:nvPr>
        </p:nvSpPr>
        <p:spPr>
          <a:xfrm>
            <a:off x="7924800" y="6356350"/>
            <a:ext cx="762000" cy="365100"/>
          </a:xfrm>
          <a:prstGeom prst="rect">
            <a:avLst/>
          </a:prstGeom>
          <a:noFill/>
          <a:ln>
            <a:noFill/>
          </a:ln>
        </p:spPr>
        <p:txBody>
          <a:bodyPr spcFirstLastPara="1" wrap="square" lIns="0" tIns="0" rIns="0" bIns="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VERTICAL_TITLE_AND_VERTICAL_TEXT">
    <p:spTree>
      <p:nvGrpSpPr>
        <p:cNvPr id="1" name="Shape 100"/>
        <p:cNvGrpSpPr/>
        <p:nvPr/>
      </p:nvGrpSpPr>
      <p:grpSpPr>
        <a:xfrm>
          <a:off x="0" y="0"/>
          <a:ext cx="0" cy="0"/>
          <a:chOff x="0" y="0"/>
          <a:chExt cx="0" cy="0"/>
        </a:xfrm>
      </p:grpSpPr>
      <p:sp>
        <p:nvSpPr>
          <p:cNvPr id="101" name="Google Shape;101;p14"/>
          <p:cNvSpPr txBox="1">
            <a:spLocks noGrp="1"/>
          </p:cNvSpPr>
          <p:nvPr>
            <p:ph type="title"/>
          </p:nvPr>
        </p:nvSpPr>
        <p:spPr>
          <a:xfrm rot="5400000">
            <a:off x="5052150" y="2491651"/>
            <a:ext cx="5211900" cy="2057400"/>
          </a:xfrm>
          <a:prstGeom prst="rect">
            <a:avLst/>
          </a:prstGeom>
          <a:noFill/>
          <a:ln>
            <a:noFill/>
          </a:ln>
        </p:spPr>
        <p:txBody>
          <a:bodyPr spcFirstLastPara="1" wrap="square" lIns="0" tIns="45700" rIns="0" bIns="0" anchor="b" anchorCtr="0">
            <a:normAutofit/>
          </a:bodyPr>
          <a:lstStyle>
            <a:lvl1pPr lvl="0" algn="l" rtl="0">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2" name="Google Shape;102;p14"/>
          <p:cNvSpPr txBox="1">
            <a:spLocks noGrp="1"/>
          </p:cNvSpPr>
          <p:nvPr>
            <p:ph type="body" idx="1"/>
          </p:nvPr>
        </p:nvSpPr>
        <p:spPr>
          <a:xfrm rot="5400000">
            <a:off x="861150" y="510451"/>
            <a:ext cx="5211900" cy="6019800"/>
          </a:xfrm>
          <a:prstGeom prst="rect">
            <a:avLst/>
          </a:prstGeom>
          <a:noFill/>
          <a:ln>
            <a:noFill/>
          </a:ln>
        </p:spPr>
        <p:txBody>
          <a:bodyPr spcFirstLastPara="1" wrap="square" lIns="91425" tIns="45700" rIns="91425" bIns="45700" anchor="t" anchorCtr="0">
            <a:normAutofit/>
          </a:bodyPr>
          <a:lstStyle>
            <a:lvl1pPr marL="457200" lvl="0" indent="-337185" algn="l" rtl="0">
              <a:spcBef>
                <a:spcPts val="360"/>
              </a:spcBef>
              <a:spcAft>
                <a:spcPts val="0"/>
              </a:spcAft>
              <a:buSzPts val="1710"/>
              <a:buChar char="⚫"/>
              <a:defRPr/>
            </a:lvl1pPr>
            <a:lvl2pPr marL="914400" lvl="1" indent="-325755" algn="l" rtl="0">
              <a:spcBef>
                <a:spcPts val="360"/>
              </a:spcBef>
              <a:spcAft>
                <a:spcPts val="0"/>
              </a:spcAft>
              <a:buSzPts val="1530"/>
              <a:buChar char="⚫"/>
              <a:defRPr/>
            </a:lvl2pPr>
            <a:lvl3pPr marL="1371600" lvl="2" indent="-308610" algn="l" rtl="0">
              <a:spcBef>
                <a:spcPts val="360"/>
              </a:spcBef>
              <a:spcAft>
                <a:spcPts val="0"/>
              </a:spcAft>
              <a:buSzPts val="1260"/>
              <a:buChar char="⚫"/>
              <a:defRPr/>
            </a:lvl3pPr>
            <a:lvl4pPr marL="1828800" lvl="3" indent="-302894" algn="l" rtl="0">
              <a:spcBef>
                <a:spcPts val="360"/>
              </a:spcBef>
              <a:spcAft>
                <a:spcPts val="0"/>
              </a:spcAft>
              <a:buSzPts val="1170"/>
              <a:buChar char="⚫"/>
              <a:defRPr/>
            </a:lvl4pPr>
            <a:lvl5pPr marL="2286000" lvl="4" indent="-302895" algn="l" rtl="0">
              <a:spcBef>
                <a:spcPts val="360"/>
              </a:spcBef>
              <a:spcAft>
                <a:spcPts val="0"/>
              </a:spcAft>
              <a:buSzPts val="1170"/>
              <a:buChar char="⚫"/>
              <a:defRPr/>
            </a:lvl5pPr>
            <a:lvl6pPr marL="2743200" lvl="5" indent="-320039" algn="l" rtl="0">
              <a:spcBef>
                <a:spcPts val="360"/>
              </a:spcBef>
              <a:spcAft>
                <a:spcPts val="0"/>
              </a:spcAft>
              <a:buSzPts val="1440"/>
              <a:buChar char="⚫"/>
              <a:defRPr/>
            </a:lvl6pPr>
            <a:lvl7pPr marL="3200400" lvl="6" indent="-320039" algn="l" rtl="0">
              <a:spcBef>
                <a:spcPts val="360"/>
              </a:spcBef>
              <a:spcAft>
                <a:spcPts val="0"/>
              </a:spcAft>
              <a:buSzPts val="144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103" name="Google Shape;103;p14"/>
          <p:cNvSpPr txBox="1">
            <a:spLocks noGrp="1"/>
          </p:cNvSpPr>
          <p:nvPr>
            <p:ph type="dt" idx="10"/>
          </p:nvPr>
        </p:nvSpPr>
        <p:spPr>
          <a:xfrm>
            <a:off x="457200" y="6356350"/>
            <a:ext cx="21336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4" name="Google Shape;104;p14"/>
          <p:cNvSpPr txBox="1">
            <a:spLocks noGrp="1"/>
          </p:cNvSpPr>
          <p:nvPr>
            <p:ph type="ftr" idx="11"/>
          </p:nvPr>
        </p:nvSpPr>
        <p:spPr>
          <a:xfrm>
            <a:off x="2667000" y="6356350"/>
            <a:ext cx="3352800" cy="3651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5" name="Google Shape;105;p14"/>
          <p:cNvSpPr txBox="1">
            <a:spLocks noGrp="1"/>
          </p:cNvSpPr>
          <p:nvPr>
            <p:ph type="sldNum" idx="12"/>
          </p:nvPr>
        </p:nvSpPr>
        <p:spPr>
          <a:xfrm>
            <a:off x="7924800" y="6356350"/>
            <a:ext cx="762000" cy="365100"/>
          </a:xfrm>
          <a:prstGeom prst="rect">
            <a:avLst/>
          </a:prstGeom>
          <a:noFill/>
          <a:ln>
            <a:noFill/>
          </a:ln>
        </p:spPr>
        <p:txBody>
          <a:bodyPr spcFirstLastPara="1" wrap="square" lIns="0" tIns="0" rIns="0" bIns="0" anchor="b"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tile tx="0" ty="0" sx="65002" sy="65002" flip="none" algn="tl"/>
        </a:blipFill>
        <a:effectLst/>
      </p:bgPr>
    </p:bg>
    <p:spTree>
      <p:nvGrpSpPr>
        <p:cNvPr id="1" name="Shape 5"/>
        <p:cNvGrpSpPr/>
        <p:nvPr/>
      </p:nvGrpSpPr>
      <p:grpSpPr>
        <a:xfrm>
          <a:off x="0" y="0"/>
          <a:ext cx="0" cy="0"/>
          <a:chOff x="0" y="0"/>
          <a:chExt cx="0" cy="0"/>
        </a:xfrm>
      </p:grpSpPr>
      <p:sp>
        <p:nvSpPr>
          <p:cNvPr id="6" name="Google Shape;6;p1"/>
          <p:cNvSpPr/>
          <p:nvPr/>
        </p:nvSpPr>
        <p:spPr>
          <a:xfrm>
            <a:off x="-9525" y="-7144"/>
            <a:ext cx="9163050" cy="1041400"/>
          </a:xfrm>
          <a:custGeom>
            <a:avLst/>
            <a:gdLst/>
            <a:ahLst/>
            <a:cxnLst/>
            <a:rect l="l" t="t"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313"/>
                </a:srgbClr>
              </a:gs>
              <a:gs pos="100000">
                <a:srgbClr val="00E9F7">
                  <a:alpha val="54509"/>
                </a:srgbClr>
              </a:gs>
            </a:gsLst>
            <a:lin ang="5400012" scaled="0"/>
          </a:gra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lt1"/>
              </a:solidFill>
              <a:latin typeface="Constantia"/>
              <a:ea typeface="Constantia"/>
              <a:cs typeface="Constantia"/>
              <a:sym typeface="Constantia"/>
            </a:endParaRPr>
          </a:p>
        </p:txBody>
      </p:sp>
      <p:sp>
        <p:nvSpPr>
          <p:cNvPr id="7" name="Google Shape;7;p1"/>
          <p:cNvSpPr/>
          <p:nvPr/>
        </p:nvSpPr>
        <p:spPr>
          <a:xfrm>
            <a:off x="4381500" y="-7144"/>
            <a:ext cx="4762500" cy="638175"/>
          </a:xfrm>
          <a:custGeom>
            <a:avLst/>
            <a:gdLst/>
            <a:ahLst/>
            <a:cxnLst/>
            <a:rect l="l" t="t"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411"/>
                </a:srgbClr>
              </a:gs>
              <a:gs pos="80000">
                <a:srgbClr val="0099E4">
                  <a:alpha val="44313"/>
                </a:srgbClr>
              </a:gs>
              <a:gs pos="100000">
                <a:srgbClr val="0099E4">
                  <a:alpha val="44313"/>
                </a:srgbClr>
              </a:gs>
            </a:gsLst>
            <a:lin ang="5400012" scaled="0"/>
          </a:gra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lt1"/>
              </a:solidFill>
              <a:latin typeface="Constantia"/>
              <a:ea typeface="Constantia"/>
              <a:cs typeface="Constantia"/>
              <a:sym typeface="Constantia"/>
            </a:endParaRPr>
          </a:p>
        </p:txBody>
      </p:sp>
      <p:sp>
        <p:nvSpPr>
          <p:cNvPr id="8" name="Google Shape;8;p1"/>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lvl1pPr marR="0" lvl="0" algn="l" rtl="0">
              <a:lnSpc>
                <a:spcPct val="100000"/>
              </a:lnSpc>
              <a:spcBef>
                <a:spcPts val="0"/>
              </a:spcBef>
              <a:spcAft>
                <a:spcPts val="0"/>
              </a:spcAft>
              <a:buClr>
                <a:schemeClr val="lt2"/>
              </a:buClr>
              <a:buSzPts val="5000"/>
              <a:buFont typeface="Calibri"/>
              <a:buNone/>
              <a:defRPr sz="5000" b="0" i="0" u="none" strike="noStrike" cap="none">
                <a:solidFill>
                  <a:schemeClr val="l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 name="Google Shape;9;p1"/>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lvl1pPr marL="457200" marR="0" lvl="0" indent="-385445" algn="l" rtl="0">
              <a:lnSpc>
                <a:spcPct val="100000"/>
              </a:lnSpc>
              <a:spcBef>
                <a:spcPts val="520"/>
              </a:spcBef>
              <a:spcAft>
                <a:spcPts val="0"/>
              </a:spcAft>
              <a:buClr>
                <a:schemeClr val="accent3"/>
              </a:buClr>
              <a:buSzPts val="2470"/>
              <a:buFont typeface="Noto Sans Symbols"/>
              <a:buChar char="⚫"/>
              <a:defRPr sz="2600" b="0" i="0" u="none" strike="noStrike" cap="none">
                <a:solidFill>
                  <a:schemeClr val="lt1"/>
                </a:solidFill>
                <a:latin typeface="Constantia"/>
                <a:ea typeface="Constantia"/>
                <a:cs typeface="Constantia"/>
                <a:sym typeface="Constantia"/>
              </a:defRPr>
            </a:lvl1pPr>
            <a:lvl2pPr marL="914400" marR="0" lvl="1" indent="-358140" algn="l" rtl="0">
              <a:lnSpc>
                <a:spcPct val="100000"/>
              </a:lnSpc>
              <a:spcBef>
                <a:spcPts val="480"/>
              </a:spcBef>
              <a:spcAft>
                <a:spcPts val="0"/>
              </a:spcAft>
              <a:buClr>
                <a:schemeClr val="accent1"/>
              </a:buClr>
              <a:buSzPts val="2040"/>
              <a:buFont typeface="Noto Sans Symbols"/>
              <a:buChar char="⚫"/>
              <a:defRPr sz="2400" b="0" i="0" u="none" strike="noStrike" cap="none">
                <a:solidFill>
                  <a:schemeClr val="lt1"/>
                </a:solidFill>
                <a:latin typeface="Constantia"/>
                <a:ea typeface="Constantia"/>
                <a:cs typeface="Constantia"/>
                <a:sym typeface="Constantia"/>
              </a:defRPr>
            </a:lvl2pPr>
            <a:lvl3pPr marL="1371600" marR="0" lvl="2" indent="-321944" algn="l" rtl="0">
              <a:lnSpc>
                <a:spcPct val="100000"/>
              </a:lnSpc>
              <a:spcBef>
                <a:spcPts val="420"/>
              </a:spcBef>
              <a:spcAft>
                <a:spcPts val="0"/>
              </a:spcAft>
              <a:buClr>
                <a:schemeClr val="accent2"/>
              </a:buClr>
              <a:buSzPts val="1470"/>
              <a:buFont typeface="Noto Sans Symbols"/>
              <a:buChar char="⚫"/>
              <a:defRPr sz="2100" b="0" i="0" u="none" strike="noStrike" cap="none">
                <a:solidFill>
                  <a:schemeClr val="lt1"/>
                </a:solidFill>
                <a:latin typeface="Constantia"/>
                <a:ea typeface="Constantia"/>
                <a:cs typeface="Constantia"/>
                <a:sym typeface="Constantia"/>
              </a:defRPr>
            </a:lvl3pPr>
            <a:lvl4pPr marL="1828800" marR="0" lvl="3" indent="-311150" algn="l" rtl="0">
              <a:lnSpc>
                <a:spcPct val="100000"/>
              </a:lnSpc>
              <a:spcBef>
                <a:spcPts val="400"/>
              </a:spcBef>
              <a:spcAft>
                <a:spcPts val="0"/>
              </a:spcAft>
              <a:buClr>
                <a:schemeClr val="accent3"/>
              </a:buClr>
              <a:buSzPts val="1300"/>
              <a:buFont typeface="Noto Sans Symbols"/>
              <a:buChar char="⚫"/>
              <a:defRPr sz="2000" b="0" i="0" u="none" strike="noStrike" cap="none">
                <a:solidFill>
                  <a:schemeClr val="lt1"/>
                </a:solidFill>
                <a:latin typeface="Constantia"/>
                <a:ea typeface="Constantia"/>
                <a:cs typeface="Constantia"/>
                <a:sym typeface="Constantia"/>
              </a:defRPr>
            </a:lvl4pPr>
            <a:lvl5pPr marL="2286000" marR="0" lvl="4" indent="-311150" algn="l" rtl="0">
              <a:lnSpc>
                <a:spcPct val="100000"/>
              </a:lnSpc>
              <a:spcBef>
                <a:spcPts val="400"/>
              </a:spcBef>
              <a:spcAft>
                <a:spcPts val="0"/>
              </a:spcAft>
              <a:buClr>
                <a:schemeClr val="accent4"/>
              </a:buClr>
              <a:buSzPts val="1300"/>
              <a:buFont typeface="Noto Sans Symbols"/>
              <a:buChar char="⚫"/>
              <a:defRPr sz="2000" b="0" i="0" u="none" strike="noStrike" cap="none">
                <a:solidFill>
                  <a:schemeClr val="lt1"/>
                </a:solidFill>
                <a:latin typeface="Constantia"/>
                <a:ea typeface="Constantia"/>
                <a:cs typeface="Constantia"/>
                <a:sym typeface="Constantia"/>
              </a:defRPr>
            </a:lvl5pPr>
            <a:lvl6pPr marL="2743200" marR="0" lvl="5" indent="-320039" algn="l" rtl="0">
              <a:lnSpc>
                <a:spcPct val="100000"/>
              </a:lnSpc>
              <a:spcBef>
                <a:spcPts val="360"/>
              </a:spcBef>
              <a:spcAft>
                <a:spcPts val="0"/>
              </a:spcAft>
              <a:buClr>
                <a:schemeClr val="accent5"/>
              </a:buClr>
              <a:buSzPts val="1440"/>
              <a:buFont typeface="Noto Sans Symbols"/>
              <a:buChar char="⚫"/>
              <a:defRPr sz="1800" b="0" i="0" u="none" strike="noStrike" cap="none">
                <a:solidFill>
                  <a:schemeClr val="lt1"/>
                </a:solidFill>
                <a:latin typeface="Constantia"/>
                <a:ea typeface="Constantia"/>
                <a:cs typeface="Constantia"/>
                <a:sym typeface="Constantia"/>
              </a:defRPr>
            </a:lvl6pPr>
            <a:lvl7pPr marL="3200400" marR="0" lvl="6" indent="-309879" algn="l" rtl="0">
              <a:lnSpc>
                <a:spcPct val="100000"/>
              </a:lnSpc>
              <a:spcBef>
                <a:spcPts val="320"/>
              </a:spcBef>
              <a:spcAft>
                <a:spcPts val="0"/>
              </a:spcAft>
              <a:buClr>
                <a:schemeClr val="accent6"/>
              </a:buClr>
              <a:buSzPts val="1280"/>
              <a:buFont typeface="Noto Sans Symbols"/>
              <a:buChar char="⚫"/>
              <a:defRPr sz="1600" b="0" i="0" u="none" strike="noStrike" cap="none">
                <a:solidFill>
                  <a:schemeClr val="lt1"/>
                </a:solidFill>
                <a:latin typeface="Constantia"/>
                <a:ea typeface="Constantia"/>
                <a:cs typeface="Constantia"/>
                <a:sym typeface="Constantia"/>
              </a:defRPr>
            </a:lvl7pPr>
            <a:lvl8pPr marL="3657600" marR="0" lvl="7" indent="-330200" algn="l" rtl="0">
              <a:lnSpc>
                <a:spcPct val="100000"/>
              </a:lnSpc>
              <a:spcBef>
                <a:spcPts val="320"/>
              </a:spcBef>
              <a:spcAft>
                <a:spcPts val="0"/>
              </a:spcAft>
              <a:buClr>
                <a:schemeClr val="lt2"/>
              </a:buClr>
              <a:buSzPts val="1600"/>
              <a:buFont typeface="Constantia"/>
              <a:buChar char="•"/>
              <a:defRPr sz="1600" b="0" i="0" u="none" strike="noStrike" cap="none">
                <a:solidFill>
                  <a:schemeClr val="lt1"/>
                </a:solidFill>
                <a:latin typeface="Constantia"/>
                <a:ea typeface="Constantia"/>
                <a:cs typeface="Constantia"/>
                <a:sym typeface="Constantia"/>
              </a:defRPr>
            </a:lvl8pPr>
            <a:lvl9pPr marL="4114800" marR="0" lvl="8" indent="-317500" algn="l" rtl="0">
              <a:lnSpc>
                <a:spcPct val="100000"/>
              </a:lnSpc>
              <a:spcBef>
                <a:spcPts val="280"/>
              </a:spcBef>
              <a:spcAft>
                <a:spcPts val="0"/>
              </a:spcAft>
              <a:buClr>
                <a:schemeClr val="lt2"/>
              </a:buClr>
              <a:buSzPts val="1400"/>
              <a:buFont typeface="Constantia"/>
              <a:buChar char="•"/>
              <a:defRPr sz="1400" b="0" i="0" u="none" strike="noStrike" cap="none">
                <a:solidFill>
                  <a:schemeClr val="lt1"/>
                </a:solidFill>
                <a:latin typeface="Constantia"/>
                <a:ea typeface="Constantia"/>
                <a:cs typeface="Constantia"/>
                <a:sym typeface="Constantia"/>
              </a:defRPr>
            </a:lvl9pPr>
          </a:lstStyle>
          <a:p>
            <a:endParaRPr/>
          </a:p>
        </p:txBody>
      </p:sp>
      <p:sp>
        <p:nvSpPr>
          <p:cNvPr id="10" name="Google Shape;10;p1"/>
          <p:cNvSpPr txBox="1">
            <a:spLocks noGrp="1"/>
          </p:cNvSpPr>
          <p:nvPr>
            <p:ph type="dt" idx="10"/>
          </p:nvPr>
        </p:nvSpPr>
        <p:spPr>
          <a:xfrm>
            <a:off x="457200" y="6356350"/>
            <a:ext cx="2133600" cy="365100"/>
          </a:xfrm>
          <a:prstGeom prst="rect">
            <a:avLst/>
          </a:prstGeom>
          <a:noFill/>
          <a:ln>
            <a:noFill/>
          </a:ln>
        </p:spPr>
        <p:txBody>
          <a:bodyPr spcFirstLastPara="1" wrap="square" lIns="0" tIns="0" rIns="0" bIns="0" anchor="b" anchorCtr="0">
            <a:noAutofit/>
          </a:bodyPr>
          <a:lstStyle>
            <a:lvl1pPr marR="0" lvl="0" algn="l" rtl="0">
              <a:spcBef>
                <a:spcPts val="0"/>
              </a:spcBef>
              <a:spcAft>
                <a:spcPts val="0"/>
              </a:spcAft>
              <a:buClr>
                <a:srgbClr val="D0E9ED"/>
              </a:buClr>
              <a:buSzPts val="1400"/>
              <a:buFont typeface="Constantia"/>
              <a:buNone/>
              <a:defRPr sz="1200" b="0" i="0" u="none" strike="noStrike" cap="none">
                <a:solidFill>
                  <a:srgbClr val="D0E9ED"/>
                </a:solidFill>
                <a:latin typeface="Constantia"/>
                <a:ea typeface="Constantia"/>
                <a:cs typeface="Constantia"/>
                <a:sym typeface="Constantia"/>
              </a:defRPr>
            </a:lvl1pPr>
            <a:lvl2pPr marR="0" lvl="1" algn="l" rtl="0">
              <a:spcBef>
                <a:spcPts val="0"/>
              </a:spcBef>
              <a:spcAft>
                <a:spcPts val="0"/>
              </a:spcAft>
              <a:buClr>
                <a:schemeClr val="lt1"/>
              </a:buClr>
              <a:buSzPts val="1400"/>
              <a:buFont typeface="Constantia"/>
              <a:buNone/>
              <a:defRPr sz="1800" b="0" i="0" u="none" strike="noStrike" cap="none">
                <a:solidFill>
                  <a:schemeClr val="lt1"/>
                </a:solidFill>
                <a:latin typeface="Constantia"/>
                <a:ea typeface="Constantia"/>
                <a:cs typeface="Constantia"/>
                <a:sym typeface="Constantia"/>
              </a:defRPr>
            </a:lvl2pPr>
            <a:lvl3pPr marR="0" lvl="2" algn="l" rtl="0">
              <a:spcBef>
                <a:spcPts val="0"/>
              </a:spcBef>
              <a:spcAft>
                <a:spcPts val="0"/>
              </a:spcAft>
              <a:buClr>
                <a:schemeClr val="lt1"/>
              </a:buClr>
              <a:buSzPts val="1400"/>
              <a:buFont typeface="Constantia"/>
              <a:buNone/>
              <a:defRPr sz="1800" b="0" i="0" u="none" strike="noStrike" cap="none">
                <a:solidFill>
                  <a:schemeClr val="lt1"/>
                </a:solidFill>
                <a:latin typeface="Constantia"/>
                <a:ea typeface="Constantia"/>
                <a:cs typeface="Constantia"/>
                <a:sym typeface="Constantia"/>
              </a:defRPr>
            </a:lvl3pPr>
            <a:lvl4pPr marR="0" lvl="3" algn="l" rtl="0">
              <a:spcBef>
                <a:spcPts val="0"/>
              </a:spcBef>
              <a:spcAft>
                <a:spcPts val="0"/>
              </a:spcAft>
              <a:buClr>
                <a:schemeClr val="lt1"/>
              </a:buClr>
              <a:buSzPts val="1400"/>
              <a:buFont typeface="Constantia"/>
              <a:buNone/>
              <a:defRPr sz="1800" b="0" i="0" u="none" strike="noStrike" cap="none">
                <a:solidFill>
                  <a:schemeClr val="lt1"/>
                </a:solidFill>
                <a:latin typeface="Constantia"/>
                <a:ea typeface="Constantia"/>
                <a:cs typeface="Constantia"/>
                <a:sym typeface="Constantia"/>
              </a:defRPr>
            </a:lvl4pPr>
            <a:lvl5pPr marR="0" lvl="4" algn="l" rtl="0">
              <a:spcBef>
                <a:spcPts val="0"/>
              </a:spcBef>
              <a:spcAft>
                <a:spcPts val="0"/>
              </a:spcAft>
              <a:buClr>
                <a:schemeClr val="lt1"/>
              </a:buClr>
              <a:buSzPts val="1400"/>
              <a:buFont typeface="Constantia"/>
              <a:buNone/>
              <a:defRPr sz="1800" b="0" i="0" u="none" strike="noStrike" cap="none">
                <a:solidFill>
                  <a:schemeClr val="lt1"/>
                </a:solidFill>
                <a:latin typeface="Constantia"/>
                <a:ea typeface="Constantia"/>
                <a:cs typeface="Constantia"/>
                <a:sym typeface="Constantia"/>
              </a:defRPr>
            </a:lvl5pPr>
            <a:lvl6pPr marR="0" lvl="5" algn="l" rtl="0">
              <a:spcBef>
                <a:spcPts val="0"/>
              </a:spcBef>
              <a:spcAft>
                <a:spcPts val="0"/>
              </a:spcAft>
              <a:buClr>
                <a:schemeClr val="lt1"/>
              </a:buClr>
              <a:buSzPts val="1400"/>
              <a:buFont typeface="Constantia"/>
              <a:buNone/>
              <a:defRPr sz="1800" b="0" i="0" u="none" strike="noStrike" cap="none">
                <a:solidFill>
                  <a:schemeClr val="lt1"/>
                </a:solidFill>
                <a:latin typeface="Constantia"/>
                <a:ea typeface="Constantia"/>
                <a:cs typeface="Constantia"/>
                <a:sym typeface="Constantia"/>
              </a:defRPr>
            </a:lvl6pPr>
            <a:lvl7pPr marR="0" lvl="6" algn="l" rtl="0">
              <a:spcBef>
                <a:spcPts val="0"/>
              </a:spcBef>
              <a:spcAft>
                <a:spcPts val="0"/>
              </a:spcAft>
              <a:buClr>
                <a:schemeClr val="lt1"/>
              </a:buClr>
              <a:buSzPts val="1400"/>
              <a:buFont typeface="Constantia"/>
              <a:buNone/>
              <a:defRPr sz="1800" b="0" i="0" u="none" strike="noStrike" cap="none">
                <a:solidFill>
                  <a:schemeClr val="lt1"/>
                </a:solidFill>
                <a:latin typeface="Constantia"/>
                <a:ea typeface="Constantia"/>
                <a:cs typeface="Constantia"/>
                <a:sym typeface="Constantia"/>
              </a:defRPr>
            </a:lvl7pPr>
            <a:lvl8pPr marR="0" lvl="7" algn="l" rtl="0">
              <a:spcBef>
                <a:spcPts val="0"/>
              </a:spcBef>
              <a:spcAft>
                <a:spcPts val="0"/>
              </a:spcAft>
              <a:buClr>
                <a:schemeClr val="lt1"/>
              </a:buClr>
              <a:buSzPts val="1400"/>
              <a:buFont typeface="Constantia"/>
              <a:buNone/>
              <a:defRPr sz="1800" b="0" i="0" u="none" strike="noStrike" cap="none">
                <a:solidFill>
                  <a:schemeClr val="lt1"/>
                </a:solidFill>
                <a:latin typeface="Constantia"/>
                <a:ea typeface="Constantia"/>
                <a:cs typeface="Constantia"/>
                <a:sym typeface="Constantia"/>
              </a:defRPr>
            </a:lvl8pPr>
            <a:lvl9pPr marR="0" lvl="8" algn="l" rtl="0">
              <a:spcBef>
                <a:spcPts val="0"/>
              </a:spcBef>
              <a:spcAft>
                <a:spcPts val="0"/>
              </a:spcAft>
              <a:buClr>
                <a:schemeClr val="lt1"/>
              </a:buClr>
              <a:buSzPts val="1400"/>
              <a:buFont typeface="Constantia"/>
              <a:buNone/>
              <a:defRPr sz="1800" b="0" i="0" u="none" strike="noStrike" cap="none">
                <a:solidFill>
                  <a:schemeClr val="lt1"/>
                </a:solidFill>
                <a:latin typeface="Constantia"/>
                <a:ea typeface="Constantia"/>
                <a:cs typeface="Constantia"/>
                <a:sym typeface="Constantia"/>
              </a:defRPr>
            </a:lvl9pPr>
          </a:lstStyle>
          <a:p>
            <a:endParaRPr/>
          </a:p>
        </p:txBody>
      </p:sp>
      <p:sp>
        <p:nvSpPr>
          <p:cNvPr id="11" name="Google Shape;11;p1"/>
          <p:cNvSpPr txBox="1">
            <a:spLocks noGrp="1"/>
          </p:cNvSpPr>
          <p:nvPr>
            <p:ph type="ftr" idx="11"/>
          </p:nvPr>
        </p:nvSpPr>
        <p:spPr>
          <a:xfrm>
            <a:off x="2667000" y="6356350"/>
            <a:ext cx="3352800" cy="365100"/>
          </a:xfrm>
          <a:prstGeom prst="rect">
            <a:avLst/>
          </a:prstGeom>
          <a:noFill/>
          <a:ln>
            <a:noFill/>
          </a:ln>
        </p:spPr>
        <p:txBody>
          <a:bodyPr spcFirstLastPara="1" wrap="square" lIns="0" tIns="0" rIns="0" bIns="0" anchor="b" anchorCtr="0">
            <a:noAutofit/>
          </a:bodyPr>
          <a:lstStyle>
            <a:lvl1pPr marR="0" lvl="0" algn="l" rtl="0">
              <a:spcBef>
                <a:spcPts val="0"/>
              </a:spcBef>
              <a:spcAft>
                <a:spcPts val="0"/>
              </a:spcAft>
              <a:buClr>
                <a:srgbClr val="D0E9ED"/>
              </a:buClr>
              <a:buSzPts val="1400"/>
              <a:buFont typeface="Constantia"/>
              <a:buNone/>
              <a:defRPr sz="1200" b="0" i="0" u="none" strike="noStrike" cap="none">
                <a:solidFill>
                  <a:srgbClr val="D0E9ED"/>
                </a:solidFill>
                <a:latin typeface="Constantia"/>
                <a:ea typeface="Constantia"/>
                <a:cs typeface="Constantia"/>
                <a:sym typeface="Constantia"/>
              </a:defRPr>
            </a:lvl1pPr>
            <a:lvl2pPr marR="0" lvl="1" algn="l" rtl="0">
              <a:spcBef>
                <a:spcPts val="0"/>
              </a:spcBef>
              <a:spcAft>
                <a:spcPts val="0"/>
              </a:spcAft>
              <a:buClr>
                <a:schemeClr val="lt1"/>
              </a:buClr>
              <a:buSzPts val="1400"/>
              <a:buFont typeface="Constantia"/>
              <a:buNone/>
              <a:defRPr sz="1800" b="0" i="0" u="none" strike="noStrike" cap="none">
                <a:solidFill>
                  <a:schemeClr val="lt1"/>
                </a:solidFill>
                <a:latin typeface="Constantia"/>
                <a:ea typeface="Constantia"/>
                <a:cs typeface="Constantia"/>
                <a:sym typeface="Constantia"/>
              </a:defRPr>
            </a:lvl2pPr>
            <a:lvl3pPr marR="0" lvl="2" algn="l" rtl="0">
              <a:spcBef>
                <a:spcPts val="0"/>
              </a:spcBef>
              <a:spcAft>
                <a:spcPts val="0"/>
              </a:spcAft>
              <a:buClr>
                <a:schemeClr val="lt1"/>
              </a:buClr>
              <a:buSzPts val="1400"/>
              <a:buFont typeface="Constantia"/>
              <a:buNone/>
              <a:defRPr sz="1800" b="0" i="0" u="none" strike="noStrike" cap="none">
                <a:solidFill>
                  <a:schemeClr val="lt1"/>
                </a:solidFill>
                <a:latin typeface="Constantia"/>
                <a:ea typeface="Constantia"/>
                <a:cs typeface="Constantia"/>
                <a:sym typeface="Constantia"/>
              </a:defRPr>
            </a:lvl3pPr>
            <a:lvl4pPr marR="0" lvl="3" algn="l" rtl="0">
              <a:spcBef>
                <a:spcPts val="0"/>
              </a:spcBef>
              <a:spcAft>
                <a:spcPts val="0"/>
              </a:spcAft>
              <a:buClr>
                <a:schemeClr val="lt1"/>
              </a:buClr>
              <a:buSzPts val="1400"/>
              <a:buFont typeface="Constantia"/>
              <a:buNone/>
              <a:defRPr sz="1800" b="0" i="0" u="none" strike="noStrike" cap="none">
                <a:solidFill>
                  <a:schemeClr val="lt1"/>
                </a:solidFill>
                <a:latin typeface="Constantia"/>
                <a:ea typeface="Constantia"/>
                <a:cs typeface="Constantia"/>
                <a:sym typeface="Constantia"/>
              </a:defRPr>
            </a:lvl4pPr>
            <a:lvl5pPr marR="0" lvl="4" algn="l" rtl="0">
              <a:spcBef>
                <a:spcPts val="0"/>
              </a:spcBef>
              <a:spcAft>
                <a:spcPts val="0"/>
              </a:spcAft>
              <a:buClr>
                <a:schemeClr val="lt1"/>
              </a:buClr>
              <a:buSzPts val="1400"/>
              <a:buFont typeface="Constantia"/>
              <a:buNone/>
              <a:defRPr sz="1800" b="0" i="0" u="none" strike="noStrike" cap="none">
                <a:solidFill>
                  <a:schemeClr val="lt1"/>
                </a:solidFill>
                <a:latin typeface="Constantia"/>
                <a:ea typeface="Constantia"/>
                <a:cs typeface="Constantia"/>
                <a:sym typeface="Constantia"/>
              </a:defRPr>
            </a:lvl5pPr>
            <a:lvl6pPr marR="0" lvl="5" algn="l" rtl="0">
              <a:spcBef>
                <a:spcPts val="0"/>
              </a:spcBef>
              <a:spcAft>
                <a:spcPts val="0"/>
              </a:spcAft>
              <a:buClr>
                <a:schemeClr val="lt1"/>
              </a:buClr>
              <a:buSzPts val="1400"/>
              <a:buFont typeface="Constantia"/>
              <a:buNone/>
              <a:defRPr sz="1800" b="0" i="0" u="none" strike="noStrike" cap="none">
                <a:solidFill>
                  <a:schemeClr val="lt1"/>
                </a:solidFill>
                <a:latin typeface="Constantia"/>
                <a:ea typeface="Constantia"/>
                <a:cs typeface="Constantia"/>
                <a:sym typeface="Constantia"/>
              </a:defRPr>
            </a:lvl6pPr>
            <a:lvl7pPr marR="0" lvl="6" algn="l" rtl="0">
              <a:spcBef>
                <a:spcPts val="0"/>
              </a:spcBef>
              <a:spcAft>
                <a:spcPts val="0"/>
              </a:spcAft>
              <a:buClr>
                <a:schemeClr val="lt1"/>
              </a:buClr>
              <a:buSzPts val="1400"/>
              <a:buFont typeface="Constantia"/>
              <a:buNone/>
              <a:defRPr sz="1800" b="0" i="0" u="none" strike="noStrike" cap="none">
                <a:solidFill>
                  <a:schemeClr val="lt1"/>
                </a:solidFill>
                <a:latin typeface="Constantia"/>
                <a:ea typeface="Constantia"/>
                <a:cs typeface="Constantia"/>
                <a:sym typeface="Constantia"/>
              </a:defRPr>
            </a:lvl7pPr>
            <a:lvl8pPr marR="0" lvl="7" algn="l" rtl="0">
              <a:spcBef>
                <a:spcPts val="0"/>
              </a:spcBef>
              <a:spcAft>
                <a:spcPts val="0"/>
              </a:spcAft>
              <a:buClr>
                <a:schemeClr val="lt1"/>
              </a:buClr>
              <a:buSzPts val="1400"/>
              <a:buFont typeface="Constantia"/>
              <a:buNone/>
              <a:defRPr sz="1800" b="0" i="0" u="none" strike="noStrike" cap="none">
                <a:solidFill>
                  <a:schemeClr val="lt1"/>
                </a:solidFill>
                <a:latin typeface="Constantia"/>
                <a:ea typeface="Constantia"/>
                <a:cs typeface="Constantia"/>
                <a:sym typeface="Constantia"/>
              </a:defRPr>
            </a:lvl8pPr>
            <a:lvl9pPr marR="0" lvl="8" algn="l" rtl="0">
              <a:spcBef>
                <a:spcPts val="0"/>
              </a:spcBef>
              <a:spcAft>
                <a:spcPts val="0"/>
              </a:spcAft>
              <a:buClr>
                <a:schemeClr val="lt1"/>
              </a:buClr>
              <a:buSzPts val="1400"/>
              <a:buFont typeface="Constantia"/>
              <a:buNone/>
              <a:defRPr sz="1800" b="0" i="0" u="none" strike="noStrike" cap="none">
                <a:solidFill>
                  <a:schemeClr val="lt1"/>
                </a:solidFill>
                <a:latin typeface="Constantia"/>
                <a:ea typeface="Constantia"/>
                <a:cs typeface="Constantia"/>
                <a:sym typeface="Constantia"/>
              </a:defRPr>
            </a:lvl9pPr>
          </a:lstStyle>
          <a:p>
            <a:endParaRPr/>
          </a:p>
        </p:txBody>
      </p:sp>
      <p:sp>
        <p:nvSpPr>
          <p:cNvPr id="12" name="Google Shape;12;p1"/>
          <p:cNvSpPr txBox="1">
            <a:spLocks noGrp="1"/>
          </p:cNvSpPr>
          <p:nvPr>
            <p:ph type="sldNum" idx="12"/>
          </p:nvPr>
        </p:nvSpPr>
        <p:spPr>
          <a:xfrm>
            <a:off x="7924800" y="6356350"/>
            <a:ext cx="762000" cy="365100"/>
          </a:xfrm>
          <a:prstGeom prst="rect">
            <a:avLst/>
          </a:prstGeom>
          <a:noFill/>
          <a:ln>
            <a:noFill/>
          </a:ln>
        </p:spPr>
        <p:txBody>
          <a:bodyPr spcFirstLastPara="1" wrap="square" lIns="0" tIns="0" rIns="0" bIns="0" anchor="b" anchorCtr="0">
            <a:noAutofit/>
          </a:bodyPr>
          <a:lstStyle>
            <a:lvl1pPr marL="0" marR="0" lvl="0"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1pPr>
            <a:lvl2pPr marL="0" marR="0" lvl="1"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2pPr>
            <a:lvl3pPr marL="0" marR="0" lvl="2"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3pPr>
            <a:lvl4pPr marL="0" marR="0" lvl="3"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4pPr>
            <a:lvl5pPr marL="0" marR="0" lvl="4"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5pPr>
            <a:lvl6pPr marL="0" marR="0" lvl="5"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6pPr>
            <a:lvl7pPr marL="0" marR="0" lvl="6"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7pPr>
            <a:lvl8pPr marL="0" marR="0" lvl="7"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8pPr>
            <a:lvl9pPr marL="0" marR="0" lvl="8" indent="0" algn="r" rtl="0">
              <a:spcBef>
                <a:spcPts val="0"/>
              </a:spcBef>
              <a:spcAft>
                <a:spcPts val="0"/>
              </a:spcAft>
              <a:buClr>
                <a:srgbClr val="D0E9ED"/>
              </a:buClr>
              <a:buSzPts val="1200"/>
              <a:buFont typeface="Constantia"/>
              <a:buNone/>
              <a:defRPr sz="1200" b="0" i="0" u="none" strike="noStrike" cap="none">
                <a:solidFill>
                  <a:srgbClr val="D0E9ED"/>
                </a:solidFill>
                <a:latin typeface="Constantia"/>
                <a:ea typeface="Constantia"/>
                <a:cs typeface="Constantia"/>
                <a:sym typeface="Constantia"/>
              </a:defRPr>
            </a:lvl9pPr>
          </a:lstStyle>
          <a:p>
            <a:pPr marL="0" lvl="0" indent="0" algn="r" rtl="0">
              <a:spcBef>
                <a:spcPts val="0"/>
              </a:spcBef>
              <a:spcAft>
                <a:spcPts val="0"/>
              </a:spcAft>
              <a:buNone/>
            </a:pPr>
            <a:fld id="{00000000-1234-1234-1234-123412341234}" type="slidenum">
              <a:rPr lang="tr-TR"/>
              <a:t>‹#›</a:t>
            </a:fld>
            <a:endParaRPr/>
          </a:p>
        </p:txBody>
      </p:sp>
      <p:grpSp>
        <p:nvGrpSpPr>
          <p:cNvPr id="13" name="Google Shape;13;p1"/>
          <p:cNvGrpSpPr/>
          <p:nvPr/>
        </p:nvGrpSpPr>
        <p:grpSpPr>
          <a:xfrm>
            <a:off x="-29294" y="-16106"/>
            <a:ext cx="9198252" cy="1086259"/>
            <a:chOff x="-29322" y="-1964"/>
            <a:chExt cx="9198252" cy="1086259"/>
          </a:xfrm>
        </p:grpSpPr>
        <p:sp>
          <p:nvSpPr>
            <p:cNvPr id="14" name="Google Shape;14;p1"/>
            <p:cNvSpPr/>
            <p:nvPr/>
          </p:nvSpPr>
          <p:spPr>
            <a:xfrm rot="-164306">
              <a:off x="-19045" y="216554"/>
              <a:ext cx="9163052" cy="649223"/>
            </a:xfrm>
            <a:custGeom>
              <a:avLst/>
              <a:gdLst/>
              <a:ahLst/>
              <a:cxnLst/>
              <a:rect l="l" t="t"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lt1"/>
                </a:solidFill>
                <a:latin typeface="Constantia"/>
                <a:ea typeface="Constantia"/>
                <a:cs typeface="Constantia"/>
                <a:sym typeface="Constantia"/>
              </a:endParaRPr>
            </a:p>
          </p:txBody>
        </p:sp>
        <p:sp>
          <p:nvSpPr>
            <p:cNvPr id="15" name="Google Shape;15;p1"/>
            <p:cNvSpPr/>
            <p:nvPr/>
          </p:nvSpPr>
          <p:spPr>
            <a:xfrm rot="-164306">
              <a:off x="-14309" y="290004"/>
              <a:ext cx="9175809" cy="530353"/>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lt1"/>
                </a:solidFill>
                <a:latin typeface="Constantia"/>
                <a:ea typeface="Constantia"/>
                <a:cs typeface="Constantia"/>
                <a:sym typeface="Constantia"/>
              </a:endParaRPr>
            </a:p>
          </p:txBody>
        </p:sp>
      </p:gr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blip>
          <a:tile tx="0" ty="0" sx="65002" sy="65002" flip="none" algn="tl"/>
        </a:blipFill>
        <a:effectLst/>
      </p:bgPr>
    </p:bg>
    <p:spTree>
      <p:nvGrpSpPr>
        <p:cNvPr id="1" name="Shape 22"/>
        <p:cNvGrpSpPr/>
        <p:nvPr/>
      </p:nvGrpSpPr>
      <p:grpSpPr>
        <a:xfrm>
          <a:off x="0" y="0"/>
          <a:ext cx="0" cy="0"/>
          <a:chOff x="0" y="0"/>
          <a:chExt cx="0" cy="0"/>
        </a:xfrm>
      </p:grpSpPr>
      <p:sp>
        <p:nvSpPr>
          <p:cNvPr id="23" name="Google Shape;23;p3"/>
          <p:cNvSpPr/>
          <p:nvPr/>
        </p:nvSpPr>
        <p:spPr>
          <a:xfrm>
            <a:off x="-9525" y="-7144"/>
            <a:ext cx="9163050" cy="1041400"/>
          </a:xfrm>
          <a:custGeom>
            <a:avLst/>
            <a:gdLst/>
            <a:ahLst/>
            <a:cxnLst/>
            <a:rect l="l" t="t"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12"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Constantia"/>
              <a:ea typeface="Constantia"/>
              <a:cs typeface="Constantia"/>
              <a:sym typeface="Constantia"/>
            </a:endParaRPr>
          </a:p>
        </p:txBody>
      </p:sp>
      <p:sp>
        <p:nvSpPr>
          <p:cNvPr id="24" name="Google Shape;24;p3"/>
          <p:cNvSpPr/>
          <p:nvPr/>
        </p:nvSpPr>
        <p:spPr>
          <a:xfrm>
            <a:off x="4381500" y="-7144"/>
            <a:ext cx="4762500" cy="638175"/>
          </a:xfrm>
          <a:custGeom>
            <a:avLst/>
            <a:gdLst/>
            <a:ahLst/>
            <a:cxnLst/>
            <a:rect l="l" t="t"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12"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Constantia"/>
              <a:ea typeface="Constantia"/>
              <a:cs typeface="Constantia"/>
              <a:sym typeface="Constantia"/>
            </a:endParaRPr>
          </a:p>
        </p:txBody>
      </p:sp>
      <p:sp>
        <p:nvSpPr>
          <p:cNvPr id="25" name="Google Shape;25;p3"/>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lvl1pPr marR="0" lvl="0" algn="l" rtl="0">
              <a:spcBef>
                <a:spcPts val="0"/>
              </a:spcBef>
              <a:spcAft>
                <a:spcPts val="0"/>
              </a:spcAft>
              <a:buClr>
                <a:schemeClr val="dk2"/>
              </a:buClr>
              <a:buSzPts val="5000"/>
              <a:buFont typeface="Calibri"/>
              <a:buNone/>
              <a:defRPr sz="5000" b="0" i="0" u="none" strike="noStrike" cap="none">
                <a:solidFill>
                  <a:schemeClr val="dk2"/>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6" name="Google Shape;26;p3"/>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lvl1pPr marL="457200" marR="0" lvl="0" indent="-385445" algn="l" rtl="0">
              <a:spcBef>
                <a:spcPts val="520"/>
              </a:spcBef>
              <a:spcAft>
                <a:spcPts val="0"/>
              </a:spcAft>
              <a:buClr>
                <a:schemeClr val="accent3"/>
              </a:buClr>
              <a:buSzPts val="2470"/>
              <a:buFont typeface="Noto Sans Symbols"/>
              <a:buChar char="⚫"/>
              <a:defRPr sz="2600" b="0" i="0" u="none" strike="noStrike" cap="none">
                <a:solidFill>
                  <a:schemeClr val="dk1"/>
                </a:solidFill>
                <a:latin typeface="Constantia"/>
                <a:ea typeface="Constantia"/>
                <a:cs typeface="Constantia"/>
                <a:sym typeface="Constantia"/>
              </a:defRPr>
            </a:lvl1pPr>
            <a:lvl2pPr marL="914400" marR="0" lvl="1" indent="-358140" algn="l" rtl="0">
              <a:spcBef>
                <a:spcPts val="480"/>
              </a:spcBef>
              <a:spcAft>
                <a:spcPts val="0"/>
              </a:spcAft>
              <a:buClr>
                <a:schemeClr val="accent1"/>
              </a:buClr>
              <a:buSzPts val="2040"/>
              <a:buFont typeface="Noto Sans Symbols"/>
              <a:buChar char="⚫"/>
              <a:defRPr sz="2400" b="0" i="0" u="none" strike="noStrike" cap="none">
                <a:solidFill>
                  <a:schemeClr val="dk1"/>
                </a:solidFill>
                <a:latin typeface="Constantia"/>
                <a:ea typeface="Constantia"/>
                <a:cs typeface="Constantia"/>
                <a:sym typeface="Constantia"/>
              </a:defRPr>
            </a:lvl2pPr>
            <a:lvl3pPr marL="1371600" marR="0" lvl="2" indent="-321944" algn="l" rtl="0">
              <a:spcBef>
                <a:spcPts val="420"/>
              </a:spcBef>
              <a:spcAft>
                <a:spcPts val="0"/>
              </a:spcAft>
              <a:buClr>
                <a:schemeClr val="accent2"/>
              </a:buClr>
              <a:buSzPts val="1470"/>
              <a:buFont typeface="Noto Sans Symbols"/>
              <a:buChar char="⚫"/>
              <a:defRPr sz="2100" b="0" i="0" u="none" strike="noStrike" cap="none">
                <a:solidFill>
                  <a:schemeClr val="dk1"/>
                </a:solidFill>
                <a:latin typeface="Constantia"/>
                <a:ea typeface="Constantia"/>
                <a:cs typeface="Constantia"/>
                <a:sym typeface="Constantia"/>
              </a:defRPr>
            </a:lvl3pPr>
            <a:lvl4pPr marL="1828800" marR="0" lvl="3" indent="-311150" algn="l" rtl="0">
              <a:spcBef>
                <a:spcPts val="400"/>
              </a:spcBef>
              <a:spcAft>
                <a:spcPts val="0"/>
              </a:spcAft>
              <a:buClr>
                <a:schemeClr val="accent3"/>
              </a:buClr>
              <a:buSzPts val="1300"/>
              <a:buFont typeface="Noto Sans Symbols"/>
              <a:buChar char="⚫"/>
              <a:defRPr sz="2000" b="0" i="0" u="none" strike="noStrike" cap="none">
                <a:solidFill>
                  <a:schemeClr val="dk1"/>
                </a:solidFill>
                <a:latin typeface="Constantia"/>
                <a:ea typeface="Constantia"/>
                <a:cs typeface="Constantia"/>
                <a:sym typeface="Constantia"/>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Constantia"/>
                <a:ea typeface="Constantia"/>
                <a:cs typeface="Constantia"/>
                <a:sym typeface="Constantia"/>
              </a:defRPr>
            </a:lvl5pPr>
            <a:lvl6pPr marL="2743200" marR="0" lvl="5" indent="-320039" algn="l" rtl="0">
              <a:spcBef>
                <a:spcPts val="360"/>
              </a:spcBef>
              <a:spcAft>
                <a:spcPts val="0"/>
              </a:spcAft>
              <a:buClr>
                <a:schemeClr val="accent5"/>
              </a:buClr>
              <a:buSzPts val="1440"/>
              <a:buFont typeface="Noto Sans Symbols"/>
              <a:buChar char="⚫"/>
              <a:defRPr sz="1800" b="0" i="0" u="none" strike="noStrike" cap="none">
                <a:solidFill>
                  <a:schemeClr val="dk1"/>
                </a:solidFill>
                <a:latin typeface="Constantia"/>
                <a:ea typeface="Constantia"/>
                <a:cs typeface="Constantia"/>
                <a:sym typeface="Constantia"/>
              </a:defRPr>
            </a:lvl6pPr>
            <a:lvl7pPr marL="3200400" marR="0" lvl="6" indent="-309879" algn="l" rtl="0">
              <a:spcBef>
                <a:spcPts val="320"/>
              </a:spcBef>
              <a:spcAft>
                <a:spcPts val="0"/>
              </a:spcAft>
              <a:buClr>
                <a:schemeClr val="accent6"/>
              </a:buClr>
              <a:buSzPts val="1280"/>
              <a:buFont typeface="Noto Sans Symbols"/>
              <a:buChar char="⚫"/>
              <a:defRPr sz="1600" b="0" i="0" u="none" strike="noStrike" cap="none">
                <a:solidFill>
                  <a:schemeClr val="dk1"/>
                </a:solidFill>
                <a:latin typeface="Constantia"/>
                <a:ea typeface="Constantia"/>
                <a:cs typeface="Constantia"/>
                <a:sym typeface="Constantia"/>
              </a:defRPr>
            </a:lvl7pPr>
            <a:lvl8pPr marL="3657600" marR="0" lvl="7" indent="-330200" algn="l" rtl="0">
              <a:spcBef>
                <a:spcPts val="320"/>
              </a:spcBef>
              <a:spcAft>
                <a:spcPts val="0"/>
              </a:spcAft>
              <a:buClr>
                <a:schemeClr val="dk2"/>
              </a:buClr>
              <a:buSzPts val="1600"/>
              <a:buFont typeface="Constantia"/>
              <a:buChar char="•"/>
              <a:defRPr sz="1600" b="0" i="0" u="none" strike="noStrike" cap="none">
                <a:solidFill>
                  <a:schemeClr val="dk1"/>
                </a:solidFill>
                <a:latin typeface="Constantia"/>
                <a:ea typeface="Constantia"/>
                <a:cs typeface="Constantia"/>
                <a:sym typeface="Constantia"/>
              </a:defRPr>
            </a:lvl8pPr>
            <a:lvl9pPr marL="4114800" marR="0" lvl="8" indent="-317500" algn="l" rtl="0">
              <a:spcBef>
                <a:spcPts val="280"/>
              </a:spcBef>
              <a:spcAft>
                <a:spcPts val="0"/>
              </a:spcAft>
              <a:buClr>
                <a:schemeClr val="dk2"/>
              </a:buClr>
              <a:buSzPts val="1400"/>
              <a:buFont typeface="Constantia"/>
              <a:buChar char="•"/>
              <a:defRPr sz="1400" b="0" i="0" u="none" strike="noStrike" cap="none">
                <a:solidFill>
                  <a:schemeClr val="dk1"/>
                </a:solidFill>
                <a:latin typeface="Constantia"/>
                <a:ea typeface="Constantia"/>
                <a:cs typeface="Constantia"/>
                <a:sym typeface="Constantia"/>
              </a:defRPr>
            </a:lvl9pPr>
          </a:lstStyle>
          <a:p>
            <a:endParaRPr/>
          </a:p>
        </p:txBody>
      </p:sp>
      <p:sp>
        <p:nvSpPr>
          <p:cNvPr id="27" name="Google Shape;27;p3"/>
          <p:cNvSpPr txBox="1">
            <a:spLocks noGrp="1"/>
          </p:cNvSpPr>
          <p:nvPr>
            <p:ph type="dt" idx="10"/>
          </p:nvPr>
        </p:nvSpPr>
        <p:spPr>
          <a:xfrm>
            <a:off x="457200" y="6356350"/>
            <a:ext cx="2133600" cy="365100"/>
          </a:xfrm>
          <a:prstGeom prst="rect">
            <a:avLst/>
          </a:prstGeom>
          <a:noFill/>
          <a:ln>
            <a:noFill/>
          </a:ln>
        </p:spPr>
        <p:txBody>
          <a:bodyPr spcFirstLastPara="1" wrap="square" lIns="0" tIns="0" rIns="0" bIns="0" anchor="b" anchorCtr="0">
            <a:noAutofit/>
          </a:bodyPr>
          <a:lstStyle>
            <a:lvl1pPr marR="0" lvl="0" algn="l" rtl="0">
              <a:spcBef>
                <a:spcPts val="0"/>
              </a:spcBef>
              <a:spcAft>
                <a:spcPts val="0"/>
              </a:spcAft>
              <a:buSzPts val="1400"/>
              <a:buNone/>
              <a:defRPr sz="1200" b="0" i="0" u="none" strike="noStrike" cap="none">
                <a:solidFill>
                  <a:srgbClr val="035C75"/>
                </a:solidFill>
                <a:latin typeface="Constantia"/>
                <a:ea typeface="Constantia"/>
                <a:cs typeface="Constantia"/>
                <a:sym typeface="Constantia"/>
              </a:defRPr>
            </a:lvl1pPr>
            <a:lvl2pPr marR="0" lvl="1" algn="l" rtl="0">
              <a:spcBef>
                <a:spcPts val="0"/>
              </a:spcBef>
              <a:spcAft>
                <a:spcPts val="0"/>
              </a:spcAft>
              <a:buSzPts val="1400"/>
              <a:buNone/>
              <a:defRPr sz="1800" b="0" i="0" u="none" strike="noStrike" cap="none">
                <a:solidFill>
                  <a:schemeClr val="dk1"/>
                </a:solidFill>
                <a:latin typeface="Constantia"/>
                <a:ea typeface="Constantia"/>
                <a:cs typeface="Constantia"/>
                <a:sym typeface="Constantia"/>
              </a:defRPr>
            </a:lvl2pPr>
            <a:lvl3pPr marR="0" lvl="2" algn="l" rtl="0">
              <a:spcBef>
                <a:spcPts val="0"/>
              </a:spcBef>
              <a:spcAft>
                <a:spcPts val="0"/>
              </a:spcAft>
              <a:buSzPts val="1400"/>
              <a:buNone/>
              <a:defRPr sz="1800" b="0" i="0" u="none" strike="noStrike" cap="none">
                <a:solidFill>
                  <a:schemeClr val="dk1"/>
                </a:solidFill>
                <a:latin typeface="Constantia"/>
                <a:ea typeface="Constantia"/>
                <a:cs typeface="Constantia"/>
                <a:sym typeface="Constantia"/>
              </a:defRPr>
            </a:lvl3pPr>
            <a:lvl4pPr marR="0" lvl="3" algn="l" rtl="0">
              <a:spcBef>
                <a:spcPts val="0"/>
              </a:spcBef>
              <a:spcAft>
                <a:spcPts val="0"/>
              </a:spcAft>
              <a:buSzPts val="1400"/>
              <a:buNone/>
              <a:defRPr sz="1800" b="0" i="0" u="none" strike="noStrike" cap="none">
                <a:solidFill>
                  <a:schemeClr val="dk1"/>
                </a:solidFill>
                <a:latin typeface="Constantia"/>
                <a:ea typeface="Constantia"/>
                <a:cs typeface="Constantia"/>
                <a:sym typeface="Constantia"/>
              </a:defRPr>
            </a:lvl4pPr>
            <a:lvl5pPr marR="0" lvl="4" algn="l" rtl="0">
              <a:spcBef>
                <a:spcPts val="0"/>
              </a:spcBef>
              <a:spcAft>
                <a:spcPts val="0"/>
              </a:spcAft>
              <a:buSzPts val="1400"/>
              <a:buNone/>
              <a:defRPr sz="1800" b="0" i="0" u="none" strike="noStrike" cap="none">
                <a:solidFill>
                  <a:schemeClr val="dk1"/>
                </a:solidFill>
                <a:latin typeface="Constantia"/>
                <a:ea typeface="Constantia"/>
                <a:cs typeface="Constantia"/>
                <a:sym typeface="Constantia"/>
              </a:defRPr>
            </a:lvl5pPr>
            <a:lvl6pPr marR="0" lvl="5" algn="l" rtl="0">
              <a:spcBef>
                <a:spcPts val="0"/>
              </a:spcBef>
              <a:spcAft>
                <a:spcPts val="0"/>
              </a:spcAft>
              <a:buSzPts val="1400"/>
              <a:buNone/>
              <a:defRPr sz="1800" b="0" i="0" u="none" strike="noStrike" cap="none">
                <a:solidFill>
                  <a:schemeClr val="dk1"/>
                </a:solidFill>
                <a:latin typeface="Constantia"/>
                <a:ea typeface="Constantia"/>
                <a:cs typeface="Constantia"/>
                <a:sym typeface="Constantia"/>
              </a:defRPr>
            </a:lvl6pPr>
            <a:lvl7pPr marR="0" lvl="6" algn="l" rtl="0">
              <a:spcBef>
                <a:spcPts val="0"/>
              </a:spcBef>
              <a:spcAft>
                <a:spcPts val="0"/>
              </a:spcAft>
              <a:buSzPts val="1400"/>
              <a:buNone/>
              <a:defRPr sz="1800" b="0" i="0" u="none" strike="noStrike" cap="none">
                <a:solidFill>
                  <a:schemeClr val="dk1"/>
                </a:solidFill>
                <a:latin typeface="Constantia"/>
                <a:ea typeface="Constantia"/>
                <a:cs typeface="Constantia"/>
                <a:sym typeface="Constantia"/>
              </a:defRPr>
            </a:lvl7pPr>
            <a:lvl8pPr marR="0" lvl="7" algn="l" rtl="0">
              <a:spcBef>
                <a:spcPts val="0"/>
              </a:spcBef>
              <a:spcAft>
                <a:spcPts val="0"/>
              </a:spcAft>
              <a:buSzPts val="1400"/>
              <a:buNone/>
              <a:defRPr sz="1800" b="0" i="0" u="none" strike="noStrike" cap="none">
                <a:solidFill>
                  <a:schemeClr val="dk1"/>
                </a:solidFill>
                <a:latin typeface="Constantia"/>
                <a:ea typeface="Constantia"/>
                <a:cs typeface="Constantia"/>
                <a:sym typeface="Constantia"/>
              </a:defRPr>
            </a:lvl8pPr>
            <a:lvl9pPr marR="0" lvl="8" algn="l" rtl="0">
              <a:spcBef>
                <a:spcPts val="0"/>
              </a:spcBef>
              <a:spcAft>
                <a:spcPts val="0"/>
              </a:spcAft>
              <a:buSzPts val="1400"/>
              <a:buNone/>
              <a:defRPr sz="1800" b="0" i="0" u="none" strike="noStrike" cap="none">
                <a:solidFill>
                  <a:schemeClr val="dk1"/>
                </a:solidFill>
                <a:latin typeface="Constantia"/>
                <a:ea typeface="Constantia"/>
                <a:cs typeface="Constantia"/>
                <a:sym typeface="Constantia"/>
              </a:defRPr>
            </a:lvl9pPr>
          </a:lstStyle>
          <a:p>
            <a:endParaRPr/>
          </a:p>
        </p:txBody>
      </p:sp>
      <p:sp>
        <p:nvSpPr>
          <p:cNvPr id="28" name="Google Shape;28;p3"/>
          <p:cNvSpPr txBox="1">
            <a:spLocks noGrp="1"/>
          </p:cNvSpPr>
          <p:nvPr>
            <p:ph type="ftr" idx="11"/>
          </p:nvPr>
        </p:nvSpPr>
        <p:spPr>
          <a:xfrm>
            <a:off x="2667000" y="6356350"/>
            <a:ext cx="3352800" cy="365100"/>
          </a:xfrm>
          <a:prstGeom prst="rect">
            <a:avLst/>
          </a:prstGeom>
          <a:noFill/>
          <a:ln>
            <a:noFill/>
          </a:ln>
        </p:spPr>
        <p:txBody>
          <a:bodyPr spcFirstLastPara="1" wrap="square" lIns="0" tIns="0" rIns="0" bIns="0" anchor="b" anchorCtr="0">
            <a:noAutofit/>
          </a:bodyPr>
          <a:lstStyle>
            <a:lvl1pPr marR="0" lvl="0" algn="l" rtl="0">
              <a:spcBef>
                <a:spcPts val="0"/>
              </a:spcBef>
              <a:spcAft>
                <a:spcPts val="0"/>
              </a:spcAft>
              <a:buSzPts val="1400"/>
              <a:buNone/>
              <a:defRPr sz="1200" b="0" i="0" u="none" strike="noStrike" cap="none">
                <a:solidFill>
                  <a:srgbClr val="035C75"/>
                </a:solidFill>
                <a:latin typeface="Constantia"/>
                <a:ea typeface="Constantia"/>
                <a:cs typeface="Constantia"/>
                <a:sym typeface="Constantia"/>
              </a:defRPr>
            </a:lvl1pPr>
            <a:lvl2pPr marR="0" lvl="1" algn="l" rtl="0">
              <a:spcBef>
                <a:spcPts val="0"/>
              </a:spcBef>
              <a:spcAft>
                <a:spcPts val="0"/>
              </a:spcAft>
              <a:buSzPts val="1400"/>
              <a:buNone/>
              <a:defRPr sz="1800" b="0" i="0" u="none" strike="noStrike" cap="none">
                <a:solidFill>
                  <a:schemeClr val="dk1"/>
                </a:solidFill>
                <a:latin typeface="Constantia"/>
                <a:ea typeface="Constantia"/>
                <a:cs typeface="Constantia"/>
                <a:sym typeface="Constantia"/>
              </a:defRPr>
            </a:lvl2pPr>
            <a:lvl3pPr marR="0" lvl="2" algn="l" rtl="0">
              <a:spcBef>
                <a:spcPts val="0"/>
              </a:spcBef>
              <a:spcAft>
                <a:spcPts val="0"/>
              </a:spcAft>
              <a:buSzPts val="1400"/>
              <a:buNone/>
              <a:defRPr sz="1800" b="0" i="0" u="none" strike="noStrike" cap="none">
                <a:solidFill>
                  <a:schemeClr val="dk1"/>
                </a:solidFill>
                <a:latin typeface="Constantia"/>
                <a:ea typeface="Constantia"/>
                <a:cs typeface="Constantia"/>
                <a:sym typeface="Constantia"/>
              </a:defRPr>
            </a:lvl3pPr>
            <a:lvl4pPr marR="0" lvl="3" algn="l" rtl="0">
              <a:spcBef>
                <a:spcPts val="0"/>
              </a:spcBef>
              <a:spcAft>
                <a:spcPts val="0"/>
              </a:spcAft>
              <a:buSzPts val="1400"/>
              <a:buNone/>
              <a:defRPr sz="1800" b="0" i="0" u="none" strike="noStrike" cap="none">
                <a:solidFill>
                  <a:schemeClr val="dk1"/>
                </a:solidFill>
                <a:latin typeface="Constantia"/>
                <a:ea typeface="Constantia"/>
                <a:cs typeface="Constantia"/>
                <a:sym typeface="Constantia"/>
              </a:defRPr>
            </a:lvl4pPr>
            <a:lvl5pPr marR="0" lvl="4" algn="l" rtl="0">
              <a:spcBef>
                <a:spcPts val="0"/>
              </a:spcBef>
              <a:spcAft>
                <a:spcPts val="0"/>
              </a:spcAft>
              <a:buSzPts val="1400"/>
              <a:buNone/>
              <a:defRPr sz="1800" b="0" i="0" u="none" strike="noStrike" cap="none">
                <a:solidFill>
                  <a:schemeClr val="dk1"/>
                </a:solidFill>
                <a:latin typeface="Constantia"/>
                <a:ea typeface="Constantia"/>
                <a:cs typeface="Constantia"/>
                <a:sym typeface="Constantia"/>
              </a:defRPr>
            </a:lvl5pPr>
            <a:lvl6pPr marR="0" lvl="5" algn="l" rtl="0">
              <a:spcBef>
                <a:spcPts val="0"/>
              </a:spcBef>
              <a:spcAft>
                <a:spcPts val="0"/>
              </a:spcAft>
              <a:buSzPts val="1400"/>
              <a:buNone/>
              <a:defRPr sz="1800" b="0" i="0" u="none" strike="noStrike" cap="none">
                <a:solidFill>
                  <a:schemeClr val="dk1"/>
                </a:solidFill>
                <a:latin typeface="Constantia"/>
                <a:ea typeface="Constantia"/>
                <a:cs typeface="Constantia"/>
                <a:sym typeface="Constantia"/>
              </a:defRPr>
            </a:lvl6pPr>
            <a:lvl7pPr marR="0" lvl="6" algn="l" rtl="0">
              <a:spcBef>
                <a:spcPts val="0"/>
              </a:spcBef>
              <a:spcAft>
                <a:spcPts val="0"/>
              </a:spcAft>
              <a:buSzPts val="1400"/>
              <a:buNone/>
              <a:defRPr sz="1800" b="0" i="0" u="none" strike="noStrike" cap="none">
                <a:solidFill>
                  <a:schemeClr val="dk1"/>
                </a:solidFill>
                <a:latin typeface="Constantia"/>
                <a:ea typeface="Constantia"/>
                <a:cs typeface="Constantia"/>
                <a:sym typeface="Constantia"/>
              </a:defRPr>
            </a:lvl7pPr>
            <a:lvl8pPr marR="0" lvl="7" algn="l" rtl="0">
              <a:spcBef>
                <a:spcPts val="0"/>
              </a:spcBef>
              <a:spcAft>
                <a:spcPts val="0"/>
              </a:spcAft>
              <a:buSzPts val="1400"/>
              <a:buNone/>
              <a:defRPr sz="1800" b="0" i="0" u="none" strike="noStrike" cap="none">
                <a:solidFill>
                  <a:schemeClr val="dk1"/>
                </a:solidFill>
                <a:latin typeface="Constantia"/>
                <a:ea typeface="Constantia"/>
                <a:cs typeface="Constantia"/>
                <a:sym typeface="Constantia"/>
              </a:defRPr>
            </a:lvl8pPr>
            <a:lvl9pPr marR="0" lvl="8" algn="l" rtl="0">
              <a:spcBef>
                <a:spcPts val="0"/>
              </a:spcBef>
              <a:spcAft>
                <a:spcPts val="0"/>
              </a:spcAft>
              <a:buSzPts val="1400"/>
              <a:buNone/>
              <a:defRPr sz="1800" b="0" i="0" u="none" strike="noStrike" cap="none">
                <a:solidFill>
                  <a:schemeClr val="dk1"/>
                </a:solidFill>
                <a:latin typeface="Constantia"/>
                <a:ea typeface="Constantia"/>
                <a:cs typeface="Constantia"/>
                <a:sym typeface="Constantia"/>
              </a:defRPr>
            </a:lvl9pPr>
          </a:lstStyle>
          <a:p>
            <a:endParaRPr/>
          </a:p>
        </p:txBody>
      </p:sp>
      <p:sp>
        <p:nvSpPr>
          <p:cNvPr id="29" name="Google Shape;29;p3"/>
          <p:cNvSpPr txBox="1">
            <a:spLocks noGrp="1"/>
          </p:cNvSpPr>
          <p:nvPr>
            <p:ph type="sldNum" idx="12"/>
          </p:nvPr>
        </p:nvSpPr>
        <p:spPr>
          <a:xfrm>
            <a:off x="7924800" y="6356350"/>
            <a:ext cx="762000" cy="365100"/>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1200" b="0" i="0" u="none" strike="noStrike" cap="none">
                <a:solidFill>
                  <a:srgbClr val="035C75"/>
                </a:solidFill>
                <a:latin typeface="Constantia"/>
                <a:ea typeface="Constantia"/>
                <a:cs typeface="Constantia"/>
                <a:sym typeface="Constantia"/>
              </a:defRPr>
            </a:lvl1pPr>
            <a:lvl2pPr marL="0" marR="0" lvl="1" indent="0" algn="r" rtl="0">
              <a:spcBef>
                <a:spcPts val="0"/>
              </a:spcBef>
              <a:buNone/>
              <a:defRPr sz="1200" b="0" i="0" u="none" strike="noStrike" cap="none">
                <a:solidFill>
                  <a:srgbClr val="035C75"/>
                </a:solidFill>
                <a:latin typeface="Constantia"/>
                <a:ea typeface="Constantia"/>
                <a:cs typeface="Constantia"/>
                <a:sym typeface="Constantia"/>
              </a:defRPr>
            </a:lvl2pPr>
            <a:lvl3pPr marL="0" marR="0" lvl="2" indent="0" algn="r" rtl="0">
              <a:spcBef>
                <a:spcPts val="0"/>
              </a:spcBef>
              <a:buNone/>
              <a:defRPr sz="1200" b="0" i="0" u="none" strike="noStrike" cap="none">
                <a:solidFill>
                  <a:srgbClr val="035C75"/>
                </a:solidFill>
                <a:latin typeface="Constantia"/>
                <a:ea typeface="Constantia"/>
                <a:cs typeface="Constantia"/>
                <a:sym typeface="Constantia"/>
              </a:defRPr>
            </a:lvl3pPr>
            <a:lvl4pPr marL="0" marR="0" lvl="3" indent="0" algn="r" rtl="0">
              <a:spcBef>
                <a:spcPts val="0"/>
              </a:spcBef>
              <a:buNone/>
              <a:defRPr sz="1200" b="0" i="0" u="none" strike="noStrike" cap="none">
                <a:solidFill>
                  <a:srgbClr val="035C75"/>
                </a:solidFill>
                <a:latin typeface="Constantia"/>
                <a:ea typeface="Constantia"/>
                <a:cs typeface="Constantia"/>
                <a:sym typeface="Constantia"/>
              </a:defRPr>
            </a:lvl4pPr>
            <a:lvl5pPr marL="0" marR="0" lvl="4" indent="0" algn="r" rtl="0">
              <a:spcBef>
                <a:spcPts val="0"/>
              </a:spcBef>
              <a:buNone/>
              <a:defRPr sz="1200" b="0" i="0" u="none" strike="noStrike" cap="none">
                <a:solidFill>
                  <a:srgbClr val="035C75"/>
                </a:solidFill>
                <a:latin typeface="Constantia"/>
                <a:ea typeface="Constantia"/>
                <a:cs typeface="Constantia"/>
                <a:sym typeface="Constantia"/>
              </a:defRPr>
            </a:lvl5pPr>
            <a:lvl6pPr marL="0" marR="0" lvl="5" indent="0" algn="r" rtl="0">
              <a:spcBef>
                <a:spcPts val="0"/>
              </a:spcBef>
              <a:buNone/>
              <a:defRPr sz="1200" b="0" i="0" u="none" strike="noStrike" cap="none">
                <a:solidFill>
                  <a:srgbClr val="035C75"/>
                </a:solidFill>
                <a:latin typeface="Constantia"/>
                <a:ea typeface="Constantia"/>
                <a:cs typeface="Constantia"/>
                <a:sym typeface="Constantia"/>
              </a:defRPr>
            </a:lvl6pPr>
            <a:lvl7pPr marL="0" marR="0" lvl="6" indent="0" algn="r" rtl="0">
              <a:spcBef>
                <a:spcPts val="0"/>
              </a:spcBef>
              <a:buNone/>
              <a:defRPr sz="1200" b="0" i="0" u="none" strike="noStrike" cap="none">
                <a:solidFill>
                  <a:srgbClr val="035C75"/>
                </a:solidFill>
                <a:latin typeface="Constantia"/>
                <a:ea typeface="Constantia"/>
                <a:cs typeface="Constantia"/>
                <a:sym typeface="Constantia"/>
              </a:defRPr>
            </a:lvl7pPr>
            <a:lvl8pPr marL="0" marR="0" lvl="7" indent="0" algn="r" rtl="0">
              <a:spcBef>
                <a:spcPts val="0"/>
              </a:spcBef>
              <a:buNone/>
              <a:defRPr sz="1200" b="0" i="0" u="none" strike="noStrike" cap="none">
                <a:solidFill>
                  <a:srgbClr val="035C75"/>
                </a:solidFill>
                <a:latin typeface="Constantia"/>
                <a:ea typeface="Constantia"/>
                <a:cs typeface="Constantia"/>
                <a:sym typeface="Constantia"/>
              </a:defRPr>
            </a:lvl8pPr>
            <a:lvl9pPr marL="0" marR="0" lvl="8" indent="0" algn="r" rtl="0">
              <a:spcBef>
                <a:spcPts val="0"/>
              </a:spcBef>
              <a:buNone/>
              <a:defRPr sz="1200" b="0" i="0" u="none" strike="noStrike" cap="none">
                <a:solidFill>
                  <a:srgbClr val="035C75"/>
                </a:solidFill>
                <a:latin typeface="Constantia"/>
                <a:ea typeface="Constantia"/>
                <a:cs typeface="Constantia"/>
                <a:sym typeface="Constantia"/>
              </a:defRPr>
            </a:lvl9pPr>
          </a:lstStyle>
          <a:p>
            <a:pPr marL="0" lvl="0" indent="0" algn="r" rtl="0">
              <a:spcBef>
                <a:spcPts val="0"/>
              </a:spcBef>
              <a:spcAft>
                <a:spcPts val="0"/>
              </a:spcAft>
              <a:buNone/>
            </a:pPr>
            <a:fld id="{00000000-1234-1234-1234-123412341234}" type="slidenum">
              <a:rPr lang="tr-TR"/>
              <a:t>‹#›</a:t>
            </a:fld>
            <a:endParaRPr/>
          </a:p>
        </p:txBody>
      </p:sp>
      <p:grpSp>
        <p:nvGrpSpPr>
          <p:cNvPr id="30" name="Google Shape;30;p3"/>
          <p:cNvGrpSpPr/>
          <p:nvPr/>
        </p:nvGrpSpPr>
        <p:grpSpPr>
          <a:xfrm>
            <a:off x="-29294" y="-16107"/>
            <a:ext cx="9198252" cy="1086259"/>
            <a:chOff x="-29322" y="-1965"/>
            <a:chExt cx="9198252" cy="1086259"/>
          </a:xfrm>
        </p:grpSpPr>
        <p:sp>
          <p:nvSpPr>
            <p:cNvPr id="31" name="Google Shape;31;p3"/>
            <p:cNvSpPr/>
            <p:nvPr/>
          </p:nvSpPr>
          <p:spPr>
            <a:xfrm rot="-164306">
              <a:off x="-19045" y="216553"/>
              <a:ext cx="9163052" cy="649223"/>
            </a:xfrm>
            <a:custGeom>
              <a:avLst/>
              <a:gdLst/>
              <a:ahLst/>
              <a:cxnLst/>
              <a:rect l="l" t="t"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onstantia"/>
                <a:ea typeface="Constantia"/>
                <a:cs typeface="Constantia"/>
                <a:sym typeface="Constantia"/>
              </a:endParaRPr>
            </a:p>
          </p:txBody>
        </p:sp>
        <p:sp>
          <p:nvSpPr>
            <p:cNvPr id="32" name="Google Shape;32;p3"/>
            <p:cNvSpPr/>
            <p:nvPr/>
          </p:nvSpPr>
          <p:spPr>
            <a:xfrm rot="-164306">
              <a:off x="-14309" y="290005"/>
              <a:ext cx="9175809" cy="530353"/>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onstantia"/>
                <a:ea typeface="Constantia"/>
                <a:cs typeface="Constantia"/>
                <a:sym typeface="Constantia"/>
              </a:endParaRPr>
            </a:p>
          </p:txBody>
        </p:sp>
      </p:gr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5"/>
          <p:cNvSpPr txBox="1">
            <a:spLocks noGrp="1"/>
          </p:cNvSpPr>
          <p:nvPr>
            <p:ph type="ctrTitle"/>
          </p:nvPr>
        </p:nvSpPr>
        <p:spPr>
          <a:xfrm>
            <a:off x="533400" y="1371600"/>
            <a:ext cx="7851600" cy="1828800"/>
          </a:xfrm>
          <a:prstGeom prst="rect">
            <a:avLst/>
          </a:prstGeom>
          <a:noFill/>
          <a:ln>
            <a:noFill/>
          </a:ln>
        </p:spPr>
        <p:txBody>
          <a:bodyPr spcFirstLastPara="1" wrap="square" lIns="0" tIns="0" rIns="18275" bIns="0" anchor="b" anchorCtr="0">
            <a:normAutofit/>
          </a:bodyPr>
          <a:lstStyle/>
          <a:p>
            <a:pPr marL="0" lvl="0" indent="0" algn="r" rtl="0">
              <a:lnSpc>
                <a:spcPct val="100000"/>
              </a:lnSpc>
              <a:spcBef>
                <a:spcPts val="0"/>
              </a:spcBef>
              <a:spcAft>
                <a:spcPts val="0"/>
              </a:spcAft>
              <a:buClr>
                <a:srgbClr val="4CE0EA"/>
              </a:buClr>
              <a:buSzPts val="8000"/>
              <a:buFont typeface="Calibri"/>
              <a:buNone/>
            </a:pPr>
            <a:r>
              <a:rPr lang="tr-TR" sz="8000"/>
              <a:t>AKREDİTİF</a:t>
            </a:r>
            <a:endParaRPr sz="8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fontScale="90000"/>
          </a:bodyPr>
          <a:lstStyle/>
          <a:p>
            <a:pPr marL="0" lvl="0" indent="0" algn="ctr" rtl="0">
              <a:spcBef>
                <a:spcPts val="0"/>
              </a:spcBef>
              <a:spcAft>
                <a:spcPts val="0"/>
              </a:spcAft>
              <a:buClr>
                <a:schemeClr val="dk2"/>
              </a:buClr>
              <a:buSzPts val="4500"/>
              <a:buFont typeface="Calibri"/>
              <a:buNone/>
            </a:pPr>
            <a:r>
              <a:rPr lang="tr-TR" sz="4500"/>
              <a:t/>
            </a:r>
            <a:br>
              <a:rPr lang="tr-TR" sz="4500"/>
            </a:br>
            <a:r>
              <a:rPr lang="tr-TR" sz="4500"/>
              <a:t/>
            </a:r>
            <a:br>
              <a:rPr lang="tr-TR" sz="4500"/>
            </a:br>
            <a:r>
              <a:rPr lang="tr-TR" sz="4500"/>
              <a:t/>
            </a:r>
            <a:br>
              <a:rPr lang="tr-TR" sz="4500"/>
            </a:br>
            <a:r>
              <a:rPr lang="tr-TR" sz="4500"/>
              <a:t>  </a:t>
            </a:r>
            <a:br>
              <a:rPr lang="tr-TR" sz="4500"/>
            </a:br>
            <a:r>
              <a:rPr lang="tr-TR" sz="4500"/>
              <a:t>																				</a:t>
            </a:r>
            <a:br>
              <a:rPr lang="tr-TR" sz="4500"/>
            </a:br>
            <a:r>
              <a:rPr lang="tr-TR" sz="4500"/>
              <a:t>Akreditif Nedir</a:t>
            </a:r>
            <a:endParaRPr sz="4500"/>
          </a:p>
        </p:txBody>
      </p:sp>
      <p:sp>
        <p:nvSpPr>
          <p:cNvPr id="117" name="Google Shape;117;p16"/>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470"/>
              <a:buChar char="⚫"/>
            </a:pPr>
            <a:r>
              <a:rPr lang="tr-TR"/>
              <a:t>Bir bankanın, ithalatçı müşterisi tarafından önceden belirlenen belirli koşulların gerçekleştirilmesi halinde ihracatçıya karşı yerine getirmekle yükümlü olduğu şartlı bir ödeme taahhüdüdür. Akreditif işleminde ithalatçının bankası, ithalatçı ile ihracatçı arasında aracılık görevi üstlenerek, belirli koşulları yerine getirmesi şartıyla ihracatçıya ödemenin yapılacağına dair güvenceyi ithalatçı adına verir.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7"/>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p>
            <a:pPr marL="0" lvl="0" indent="0" algn="ctr" rtl="0">
              <a:spcBef>
                <a:spcPts val="0"/>
              </a:spcBef>
              <a:spcAft>
                <a:spcPts val="0"/>
              </a:spcAft>
              <a:buClr>
                <a:schemeClr val="dk2"/>
              </a:buClr>
              <a:buSzPts val="5000"/>
              <a:buFont typeface="Calibri"/>
              <a:buNone/>
            </a:pPr>
            <a:r>
              <a:rPr lang="tr-TR"/>
              <a:t>Akreditif Tarafları</a:t>
            </a:r>
            <a:endParaRPr/>
          </a:p>
        </p:txBody>
      </p:sp>
      <p:sp>
        <p:nvSpPr>
          <p:cNvPr id="123" name="Google Shape;123;p17"/>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2280"/>
              <a:buChar char="⚫"/>
            </a:pPr>
            <a:r>
              <a:rPr lang="tr-TR" sz="2400" b="1"/>
              <a:t>Amir – İthalatçı:</a:t>
            </a:r>
            <a:r>
              <a:rPr lang="tr-TR" sz="2400"/>
              <a:t/>
            </a:r>
            <a:br>
              <a:rPr lang="tr-TR" sz="2400"/>
            </a:br>
            <a:r>
              <a:rPr lang="tr-TR" sz="2400"/>
              <a:t>İhracatçı ile anlaştıktan sonra akreditif işlemini başlatmak üzere bankasına başvuran taraftır. Akreditifin açılışıyla ilgili tüm detaylar amir bankaya ithalatçı tarafından iletilir ve işlem boyunca tüm değişiklikler amirin verdiği talimatlar doğrultusunda gerçekleştirilir. </a:t>
            </a:r>
            <a:endParaRPr/>
          </a:p>
          <a:p>
            <a:pPr marL="274320" lvl="0" indent="-274320" algn="l" rtl="0">
              <a:spcBef>
                <a:spcPts val="520"/>
              </a:spcBef>
              <a:spcAft>
                <a:spcPts val="0"/>
              </a:spcAft>
              <a:buSzPts val="2280"/>
              <a:buChar char="⚫"/>
            </a:pPr>
            <a:r>
              <a:rPr lang="tr-TR" sz="2400" b="1"/>
              <a:t>Amir banka:</a:t>
            </a:r>
            <a:r>
              <a:rPr lang="tr-TR" sz="2400"/>
              <a:t/>
            </a:r>
            <a:br>
              <a:rPr lang="tr-TR" sz="2400"/>
            </a:br>
            <a:r>
              <a:rPr lang="tr-TR" sz="2400"/>
              <a:t>Amirin talimatları doğrultusunda akreditifi açan bankadır. Amir banka, akreditifin içerdiği şartların yerine getirilmesi durumunda lehdara karşı ödeme yükümlülüğüne </a:t>
            </a:r>
            <a:r>
              <a:rPr lang="tr-TR"/>
              <a:t>girmektedir.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8"/>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p>
            <a:pPr marL="0" lvl="0" indent="0" algn="ctr" rtl="0">
              <a:spcBef>
                <a:spcPts val="0"/>
              </a:spcBef>
              <a:spcAft>
                <a:spcPts val="0"/>
              </a:spcAft>
              <a:buClr>
                <a:schemeClr val="dk2"/>
              </a:buClr>
              <a:buSzPts val="5000"/>
              <a:buFont typeface="Calibri"/>
              <a:buNone/>
            </a:pPr>
            <a:r>
              <a:rPr lang="tr-TR"/>
              <a:t>Akreditif Tarafları</a:t>
            </a:r>
            <a:endParaRPr/>
          </a:p>
        </p:txBody>
      </p:sp>
      <p:sp>
        <p:nvSpPr>
          <p:cNvPr id="129" name="Google Shape;129;p18"/>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470"/>
              <a:buChar char="⚫"/>
            </a:pPr>
            <a:r>
              <a:rPr lang="tr-TR" b="1"/>
              <a:t>Muhabir banka:</a:t>
            </a:r>
            <a:r>
              <a:rPr lang="tr-TR"/>
              <a:t/>
            </a:r>
            <a:br>
              <a:rPr lang="tr-TR"/>
            </a:br>
            <a:r>
              <a:rPr lang="tr-TR"/>
              <a:t>Açılan akreditifi lehdara ihbar eden banka ihracatçının bankasıdır. İhracatçının talep ettiği durumlarda ihracatçının bankası akreditife teyit ekleyebilir. </a:t>
            </a:r>
            <a:r>
              <a:rPr lang="tr-TR" b="1"/>
              <a:t>Lehdar – İhracatçı:</a:t>
            </a:r>
            <a:r>
              <a:rPr lang="tr-TR"/>
              <a:t/>
            </a:r>
            <a:br>
              <a:rPr lang="tr-TR"/>
            </a:br>
            <a:r>
              <a:rPr lang="tr-TR"/>
              <a:t>Akreditifin açıldığı, akreditife konu olan malın satıcısı konumundaki taraftır. Akreditif şartlarına uygun vesaiki muhabir bankaya ibraz etmekle yükümlüdür.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9"/>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p>
            <a:pPr marL="0" lvl="0" indent="0" algn="ctr" rtl="0">
              <a:spcBef>
                <a:spcPts val="0"/>
              </a:spcBef>
              <a:spcAft>
                <a:spcPts val="0"/>
              </a:spcAft>
              <a:buClr>
                <a:schemeClr val="dk2"/>
              </a:buClr>
              <a:buSzPts val="5000"/>
              <a:buFont typeface="Calibri"/>
              <a:buNone/>
            </a:pPr>
            <a:r>
              <a:rPr lang="tr-TR"/>
              <a:t>Akreditif Tarafları</a:t>
            </a:r>
            <a:endParaRPr/>
          </a:p>
        </p:txBody>
      </p:sp>
      <p:pic>
        <p:nvPicPr>
          <p:cNvPr id="135" name="Google Shape;135;p19" descr="akreditif_taraflar_4.jpg"/>
          <p:cNvPicPr preferRelativeResize="0">
            <a:picLocks noGrp="1"/>
          </p:cNvPicPr>
          <p:nvPr>
            <p:ph type="body" idx="1"/>
          </p:nvPr>
        </p:nvPicPr>
        <p:blipFill rotWithShape="1">
          <a:blip r:embed="rId3">
            <a:alphaModFix/>
          </a:blip>
          <a:srcRect/>
          <a:stretch/>
        </p:blipFill>
        <p:spPr>
          <a:xfrm>
            <a:off x="1645708" y="1935163"/>
            <a:ext cx="5852700" cy="4389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0"/>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p>
            <a:pPr marL="0" lvl="0" indent="0" algn="ctr" rtl="0">
              <a:spcBef>
                <a:spcPts val="0"/>
              </a:spcBef>
              <a:spcAft>
                <a:spcPts val="0"/>
              </a:spcAft>
              <a:buClr>
                <a:schemeClr val="dk2"/>
              </a:buClr>
              <a:buSzPts val="5000"/>
              <a:buFont typeface="Calibri"/>
              <a:buNone/>
            </a:pPr>
            <a:r>
              <a:rPr lang="tr-TR"/>
              <a:t>Akreditifin İşleyiş Süreci</a:t>
            </a:r>
            <a:endParaRPr/>
          </a:p>
        </p:txBody>
      </p:sp>
      <p:sp>
        <p:nvSpPr>
          <p:cNvPr id="141" name="Google Shape;141;p20"/>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470"/>
              <a:buChar char="⚫"/>
            </a:pPr>
            <a:r>
              <a:rPr lang="tr-TR"/>
              <a:t>İhracatçı ithalatçıya proforma fatura gönderir ve    satış sözleşmesi imzalanır</a:t>
            </a:r>
            <a:endParaRPr/>
          </a:p>
          <a:p>
            <a:pPr marL="274320" lvl="0" indent="-274320" algn="l" rtl="0">
              <a:spcBef>
                <a:spcPts val="520"/>
              </a:spcBef>
              <a:spcAft>
                <a:spcPts val="0"/>
              </a:spcAft>
              <a:buSzPts val="2470"/>
              <a:buChar char="⚫"/>
            </a:pPr>
            <a:r>
              <a:rPr lang="tr-TR"/>
              <a:t>İthalatçı amir bankaya akreditif şartlarını bildirerek akreditif açtırmak üzere talimat verir.</a:t>
            </a:r>
            <a:endParaRPr/>
          </a:p>
          <a:p>
            <a:pPr marL="274320" lvl="0" indent="-274320" algn="l" rtl="0">
              <a:spcBef>
                <a:spcPts val="520"/>
              </a:spcBef>
              <a:spcAft>
                <a:spcPts val="0"/>
              </a:spcAft>
              <a:buSzPts val="2470"/>
              <a:buChar char="⚫"/>
            </a:pPr>
            <a:r>
              <a:rPr lang="tr-TR"/>
              <a:t>İthalatçının bankası akreditifi ihracatçının bankasına ihbar eder.</a:t>
            </a:r>
            <a:endParaRPr/>
          </a:p>
          <a:p>
            <a:pPr marL="274320" lvl="0" indent="-274320" algn="l" rtl="0">
              <a:spcBef>
                <a:spcPts val="520"/>
              </a:spcBef>
              <a:spcAft>
                <a:spcPts val="0"/>
              </a:spcAft>
              <a:buSzPts val="2470"/>
              <a:buChar char="⚫"/>
            </a:pPr>
            <a:r>
              <a:rPr lang="tr-TR"/>
              <a:t>İhracatçının bankası (Aracı banka) akreditifi ihracatçıya ihbar eder.</a:t>
            </a:r>
            <a:endParaRPr/>
          </a:p>
          <a:p>
            <a:pPr marL="274320" lvl="0" indent="-274320" algn="l" rtl="0">
              <a:spcBef>
                <a:spcPts val="520"/>
              </a:spcBef>
              <a:spcAft>
                <a:spcPts val="0"/>
              </a:spcAft>
              <a:buSzPts val="2470"/>
              <a:buChar char="⚫"/>
            </a:pPr>
            <a:r>
              <a:rPr lang="tr-TR"/>
              <a:t>İhracatçı firma mallar ile ilgili vesaiki hazırlayarak yüklemeyi yapar, sevkiyatı başlatır.</a:t>
            </a:r>
            <a:endParaRPr/>
          </a:p>
          <a:p>
            <a:pPr marL="274320" lvl="0" indent="-117475" algn="l" rtl="0">
              <a:spcBef>
                <a:spcPts val="520"/>
              </a:spcBef>
              <a:spcAft>
                <a:spcPts val="0"/>
              </a:spcAft>
              <a:buSzPts val="2470"/>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1"/>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p>
            <a:pPr marL="0" lvl="0" indent="0" algn="ctr" rtl="0">
              <a:spcBef>
                <a:spcPts val="0"/>
              </a:spcBef>
              <a:spcAft>
                <a:spcPts val="0"/>
              </a:spcAft>
              <a:buClr>
                <a:schemeClr val="dk2"/>
              </a:buClr>
              <a:buSzPts val="5000"/>
              <a:buFont typeface="Calibri"/>
              <a:buNone/>
            </a:pPr>
            <a:r>
              <a:rPr lang="tr-TR"/>
              <a:t>Akreditifin İşleyiş Süreci</a:t>
            </a:r>
            <a:endParaRPr/>
          </a:p>
        </p:txBody>
      </p:sp>
      <p:sp>
        <p:nvSpPr>
          <p:cNvPr id="147" name="Google Shape;147;p21"/>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p>
            <a:pPr marL="274320" lvl="0" indent="-274320" algn="l" rtl="0">
              <a:lnSpc>
                <a:spcPct val="90000"/>
              </a:lnSpc>
              <a:spcBef>
                <a:spcPts val="0"/>
              </a:spcBef>
              <a:spcAft>
                <a:spcPts val="0"/>
              </a:spcAft>
              <a:buSzPts val="2470"/>
              <a:buChar char="⚫"/>
            </a:pPr>
            <a:r>
              <a:rPr lang="tr-TR"/>
              <a:t>İhracatçı firma akreditif vesaikini kendi bankasına (aracı banka) teslim eder.</a:t>
            </a:r>
            <a:endParaRPr/>
          </a:p>
          <a:p>
            <a:pPr marL="274320" lvl="0" indent="-274320" algn="l" rtl="0">
              <a:lnSpc>
                <a:spcPct val="90000"/>
              </a:lnSpc>
              <a:spcBef>
                <a:spcPts val="520"/>
              </a:spcBef>
              <a:spcAft>
                <a:spcPts val="0"/>
              </a:spcAft>
              <a:buSzPts val="2470"/>
              <a:buChar char="⚫"/>
            </a:pPr>
            <a:r>
              <a:rPr lang="tr-TR"/>
              <a:t>İhracatçının bankası (aracı banka) vesaiki ithalatçının bankasına (amir banka) gönderir</a:t>
            </a:r>
            <a:endParaRPr/>
          </a:p>
          <a:p>
            <a:pPr marL="274320" lvl="0" indent="-274320" algn="l" rtl="0">
              <a:lnSpc>
                <a:spcPct val="90000"/>
              </a:lnSpc>
              <a:spcBef>
                <a:spcPts val="520"/>
              </a:spcBef>
              <a:spcAft>
                <a:spcPts val="0"/>
              </a:spcAft>
              <a:buSzPts val="2470"/>
              <a:buChar char="⚫"/>
            </a:pPr>
            <a:r>
              <a:rPr lang="tr-TR"/>
              <a:t>İthalatçı firma bankasına (amir banka) ödemeyi yapar veya kredi kullanır</a:t>
            </a:r>
            <a:endParaRPr/>
          </a:p>
          <a:p>
            <a:pPr marL="274320" lvl="0" indent="-274320" algn="l" rtl="0">
              <a:lnSpc>
                <a:spcPct val="90000"/>
              </a:lnSpc>
              <a:spcBef>
                <a:spcPts val="520"/>
              </a:spcBef>
              <a:spcAft>
                <a:spcPts val="0"/>
              </a:spcAft>
              <a:buSzPts val="2470"/>
              <a:buChar char="⚫"/>
            </a:pPr>
            <a:r>
              <a:rPr lang="tr-TR"/>
              <a:t>İthalatçı firma bankasından vesaiki teslim alır</a:t>
            </a:r>
            <a:endParaRPr/>
          </a:p>
          <a:p>
            <a:pPr marL="274320" lvl="0" indent="-274320" algn="l" rtl="0">
              <a:lnSpc>
                <a:spcPct val="90000"/>
              </a:lnSpc>
              <a:spcBef>
                <a:spcPts val="520"/>
              </a:spcBef>
              <a:spcAft>
                <a:spcPts val="0"/>
              </a:spcAft>
              <a:buSzPts val="2470"/>
              <a:buChar char="⚫"/>
            </a:pPr>
            <a:r>
              <a:rPr lang="tr-TR"/>
              <a:t>İthalatçının bankası (amir banka) ihracatçının bankasına (aracı banka) akreditif bedelini gönderir</a:t>
            </a:r>
            <a:endParaRPr/>
          </a:p>
          <a:p>
            <a:pPr marL="274320" lvl="0" indent="-274320" algn="l" rtl="0">
              <a:lnSpc>
                <a:spcPct val="90000"/>
              </a:lnSpc>
              <a:spcBef>
                <a:spcPts val="520"/>
              </a:spcBef>
              <a:spcAft>
                <a:spcPts val="0"/>
              </a:spcAft>
              <a:buSzPts val="2470"/>
              <a:buChar char="⚫"/>
            </a:pPr>
            <a:r>
              <a:rPr lang="tr-TR"/>
              <a:t>İhracatçının  bankası  akreditif  bedelini  firmaya öder.</a:t>
            </a:r>
            <a:endParaRPr/>
          </a:p>
          <a:p>
            <a:pPr marL="274320" lvl="0" indent="-117475" algn="l" rtl="0">
              <a:lnSpc>
                <a:spcPct val="90000"/>
              </a:lnSpc>
              <a:spcBef>
                <a:spcPts val="520"/>
              </a:spcBef>
              <a:spcAft>
                <a:spcPts val="0"/>
              </a:spcAft>
              <a:buSzPts val="2470"/>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2"/>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p>
            <a:pPr marL="0" lvl="0" indent="0" algn="ctr" rtl="0">
              <a:spcBef>
                <a:spcPts val="0"/>
              </a:spcBef>
              <a:spcAft>
                <a:spcPts val="0"/>
              </a:spcAft>
              <a:buClr>
                <a:schemeClr val="dk2"/>
              </a:buClr>
              <a:buSzPts val="5000"/>
              <a:buFont typeface="Calibri"/>
              <a:buNone/>
            </a:pPr>
            <a:r>
              <a:rPr lang="tr-TR"/>
              <a:t>Akreditif Türleri</a:t>
            </a:r>
            <a:endParaRPr/>
          </a:p>
        </p:txBody>
      </p:sp>
      <p:sp>
        <p:nvSpPr>
          <p:cNvPr id="153" name="Google Shape;153;p22"/>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p>
            <a:pPr marL="274320" lvl="0" indent="-274320" algn="ctr" rtl="0">
              <a:spcBef>
                <a:spcPts val="0"/>
              </a:spcBef>
              <a:spcAft>
                <a:spcPts val="0"/>
              </a:spcAft>
              <a:buSzPts val="2470"/>
              <a:buNone/>
            </a:pPr>
            <a:r>
              <a:rPr lang="tr-TR" b="1">
                <a:solidFill>
                  <a:srgbClr val="21B2C8"/>
                </a:solidFill>
              </a:rPr>
              <a:t>Ödeme Yükümlülüğüne Göre</a:t>
            </a:r>
            <a:endParaRPr/>
          </a:p>
          <a:p>
            <a:pPr marL="274320" lvl="0" indent="-274320" algn="l" rtl="0">
              <a:spcBef>
                <a:spcPts val="520"/>
              </a:spcBef>
              <a:spcAft>
                <a:spcPts val="0"/>
              </a:spcAft>
              <a:buSzPts val="2470"/>
              <a:buNone/>
            </a:pPr>
            <a:r>
              <a:rPr lang="tr-TR" b="1"/>
              <a:t>	Teyitli Akreditif:</a:t>
            </a:r>
            <a:r>
              <a:rPr lang="tr-TR"/>
              <a:t> Akreditifi açan (amir) bankanın, muhabir bankaya akreditifi teyit etmesi talimatını vermesiyle muhabir bankanın açılan akreditifi teyit ettiği akreditif türüdür. Teyit bankası (confirming bank); akreditif şartlarına göre uygun vesaikin kendisine ibrazı karşılığında ödeme taahhüdüne giren bankadır. Mal bedelinin en garantili olduğu akreditif şeklidir</a:t>
            </a:r>
            <a:endParaRPr b="1"/>
          </a:p>
          <a:p>
            <a:pPr marL="274320" lvl="0" indent="-274320" algn="l" rtl="0">
              <a:spcBef>
                <a:spcPts val="520"/>
              </a:spcBef>
              <a:spcAft>
                <a:spcPts val="0"/>
              </a:spcAft>
              <a:buSzPts val="2470"/>
              <a:buNone/>
            </a:pPr>
            <a:endParaRPr/>
          </a:p>
          <a:p>
            <a:pPr marL="274320" lvl="0" indent="-274320" algn="l" rtl="0">
              <a:spcBef>
                <a:spcPts val="520"/>
              </a:spcBef>
              <a:spcAft>
                <a:spcPts val="0"/>
              </a:spcAft>
              <a:buSzPts val="2470"/>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3"/>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p>
            <a:pPr marL="0" lvl="0" indent="0" algn="ctr" rtl="0">
              <a:spcBef>
                <a:spcPts val="0"/>
              </a:spcBef>
              <a:spcAft>
                <a:spcPts val="0"/>
              </a:spcAft>
              <a:buClr>
                <a:schemeClr val="dk2"/>
              </a:buClr>
              <a:buSzPts val="5000"/>
              <a:buFont typeface="Calibri"/>
              <a:buNone/>
            </a:pPr>
            <a:r>
              <a:rPr lang="tr-TR"/>
              <a:t>Akreditif Türleri</a:t>
            </a:r>
            <a:endParaRPr/>
          </a:p>
        </p:txBody>
      </p:sp>
      <p:sp>
        <p:nvSpPr>
          <p:cNvPr id="159" name="Google Shape;159;p23"/>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470"/>
              <a:buNone/>
            </a:pPr>
            <a:r>
              <a:rPr lang="tr-TR" b="1"/>
              <a:t>   Teyitsiz Akreditif:</a:t>
            </a:r>
            <a:r>
              <a:rPr lang="tr-TR"/>
              <a:t> İhracatçı tarafından uygun vesaikin, aracı bankası kanalıyla muhabir bankaya ibrazını ile muhabir bankanın incelemesi sonucunda bedelin ihracatçının bankasına ödenmesi anlamına gelir.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4"/>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p>
            <a:pPr marL="0" lvl="0" indent="0" algn="ctr" rtl="0">
              <a:spcBef>
                <a:spcPts val="0"/>
              </a:spcBef>
              <a:spcAft>
                <a:spcPts val="0"/>
              </a:spcAft>
              <a:buClr>
                <a:schemeClr val="dk2"/>
              </a:buClr>
              <a:buSzPts val="5000"/>
              <a:buFont typeface="Calibri"/>
              <a:buNone/>
            </a:pPr>
            <a:r>
              <a:rPr lang="tr-TR"/>
              <a:t>Akreditif Türleri</a:t>
            </a:r>
            <a:endParaRPr/>
          </a:p>
        </p:txBody>
      </p:sp>
      <p:sp>
        <p:nvSpPr>
          <p:cNvPr id="165" name="Google Shape;165;p24"/>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p>
            <a:pPr marL="274320" lvl="0" indent="-274320" algn="ctr" rtl="0">
              <a:spcBef>
                <a:spcPts val="0"/>
              </a:spcBef>
              <a:spcAft>
                <a:spcPts val="0"/>
              </a:spcAft>
              <a:buSzPts val="2470"/>
              <a:buNone/>
            </a:pPr>
            <a:r>
              <a:rPr lang="tr-TR" b="1">
                <a:solidFill>
                  <a:srgbClr val="21B2C8"/>
                </a:solidFill>
              </a:rPr>
              <a:t>Ödeme Şekillerine Göre</a:t>
            </a:r>
            <a:endParaRPr/>
          </a:p>
          <a:p>
            <a:pPr marL="274320" lvl="0" indent="-274320" algn="l" rtl="0">
              <a:spcBef>
                <a:spcPts val="520"/>
              </a:spcBef>
              <a:spcAft>
                <a:spcPts val="0"/>
              </a:spcAft>
              <a:buSzPts val="2470"/>
              <a:buNone/>
            </a:pPr>
            <a:r>
              <a:rPr lang="tr-TR" b="1"/>
              <a:t>   Görüldüğünde Ödemeli Akreditifler:</a:t>
            </a:r>
            <a:r>
              <a:rPr lang="tr-TR"/>
              <a:t> Görüldüğünde ödemeli akreditifte ödeme; amir bankaca veya amir bankanın verdiği yetkiye dayanarak görevli bankaca ya da eğer varsa teyit bankasınca lehtarın akreditif şartlarına uygun vesaiki ibraz etmesi üzerine yapılır. Görüldüğünde ödemeli akreditiflerde ödeme vadesi yoktur. Ödeme uygun vesaik görüldüğünde, makul bir sürede yapılır.</a:t>
            </a:r>
            <a:endParaRPr>
              <a:solidFill>
                <a:srgbClr val="21B2C8"/>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5"/>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p>
            <a:pPr marL="0" lvl="0" indent="0" algn="ctr" rtl="0">
              <a:spcBef>
                <a:spcPts val="0"/>
              </a:spcBef>
              <a:spcAft>
                <a:spcPts val="0"/>
              </a:spcAft>
              <a:buClr>
                <a:schemeClr val="dk2"/>
              </a:buClr>
              <a:buSzPts val="5000"/>
              <a:buFont typeface="Calibri"/>
              <a:buNone/>
            </a:pPr>
            <a:r>
              <a:rPr lang="tr-TR"/>
              <a:t>Akreditif Türleri</a:t>
            </a:r>
            <a:endParaRPr/>
          </a:p>
        </p:txBody>
      </p:sp>
      <p:sp>
        <p:nvSpPr>
          <p:cNvPr id="171" name="Google Shape;171;p25"/>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p>
            <a:pPr marL="274320" lvl="0" indent="-274320" algn="l" rtl="0">
              <a:lnSpc>
                <a:spcPct val="90000"/>
              </a:lnSpc>
              <a:spcBef>
                <a:spcPts val="0"/>
              </a:spcBef>
              <a:spcAft>
                <a:spcPts val="0"/>
              </a:spcAft>
              <a:buSzPts val="2470"/>
              <a:buNone/>
            </a:pPr>
            <a:r>
              <a:rPr lang="tr-TR" b="1"/>
              <a:t>   Vadeli Akreditifler:</a:t>
            </a:r>
            <a:r>
              <a:rPr lang="tr-TR"/>
              <a:t> Vadeli  akreditif, ithalatçıya malın bedelini herhangi bir poliçe düzenlenmeden vesaik eline geçtikten bir süre sonra ödeme imkanı veren akreditiftir. Bu tür akreditiflerde, akreditif metni (küşat) üzerinde vadeli ödeme şartı belirtilir. Vadeli akreditifte akreditif vadesinden ayrı olarak, bir de ödeme vadesi gösterilmiş olur ve ödeme, bu ödeme vadesinde gerçekleştirilir. Bu tür akreditiflerde de amir banka ve varsa teyit bankası uygun vesaik ibraz edilmesi kaydıyla akreditifte gösterilen ödeme vadesinde ödeme yapma yükümlülüğündedirler.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6"/>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p>
            <a:pPr marL="0" lvl="0" indent="0" algn="ctr" rtl="0">
              <a:spcBef>
                <a:spcPts val="0"/>
              </a:spcBef>
              <a:spcAft>
                <a:spcPts val="0"/>
              </a:spcAft>
              <a:buClr>
                <a:schemeClr val="dk2"/>
              </a:buClr>
              <a:buSzPts val="5000"/>
              <a:buFont typeface="Calibri"/>
              <a:buNone/>
            </a:pPr>
            <a:r>
              <a:rPr lang="tr-TR"/>
              <a:t>Akreditif Türleri</a:t>
            </a:r>
            <a:endParaRPr/>
          </a:p>
        </p:txBody>
      </p:sp>
      <p:sp>
        <p:nvSpPr>
          <p:cNvPr id="177" name="Google Shape;177;p26"/>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470"/>
              <a:buNone/>
            </a:pPr>
            <a:r>
              <a:rPr lang="tr-TR" b="1"/>
              <a:t>   Kabul Kredili Akreditifler</a:t>
            </a:r>
            <a:r>
              <a:rPr lang="tr-TR"/>
              <a:t>: Vadeli ödemeye imkan veren ve akreditif kapsamında sunulacak belgeler arasında poliçe ibrazını da öngören bir ödeme şeklidir. Ödeme vadesi poliçenin üzerinde belirlenen vadedir. Amirin emri ile kabul kredili akreditif açan amir banka,  satıcı tarafından kendi üzerine çekilmiş poliçeyi kabul edeceğini ve vadesinde ödeyeceğini taahhüt eder.</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7"/>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p>
            <a:pPr marL="0" lvl="0" indent="0" algn="ctr" rtl="0">
              <a:spcBef>
                <a:spcPts val="0"/>
              </a:spcBef>
              <a:spcAft>
                <a:spcPts val="0"/>
              </a:spcAft>
              <a:buClr>
                <a:schemeClr val="dk2"/>
              </a:buClr>
              <a:buSzPts val="5000"/>
              <a:buFont typeface="Calibri"/>
              <a:buNone/>
            </a:pPr>
            <a:r>
              <a:rPr lang="tr-TR"/>
              <a:t>Akreditif Türleri</a:t>
            </a:r>
            <a:endParaRPr/>
          </a:p>
        </p:txBody>
      </p:sp>
      <p:sp>
        <p:nvSpPr>
          <p:cNvPr id="183" name="Google Shape;183;p27"/>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470"/>
              <a:buNone/>
            </a:pPr>
            <a:r>
              <a:rPr lang="tr-TR" b="1">
                <a:solidFill>
                  <a:srgbClr val="21B2C8"/>
                </a:solidFill>
              </a:rPr>
              <a:t>Taraflara Sağladığı Güvence Açısından Akreditifler </a:t>
            </a:r>
            <a:endParaRPr/>
          </a:p>
          <a:p>
            <a:pPr marL="274320" lvl="0" indent="-274320" algn="l" rtl="0">
              <a:spcBef>
                <a:spcPts val="520"/>
              </a:spcBef>
              <a:spcAft>
                <a:spcPts val="0"/>
              </a:spcAft>
              <a:buSzPts val="2470"/>
              <a:buNone/>
            </a:pPr>
            <a:r>
              <a:rPr lang="tr-TR"/>
              <a:t>   </a:t>
            </a:r>
            <a:r>
              <a:rPr lang="tr-TR" b="1"/>
              <a:t>Dönülebilir Akreditif</a:t>
            </a:r>
            <a:r>
              <a:rPr lang="tr-TR"/>
              <a:t>: Amir bankanın lehtara haber vermeden akreditif üzerinde değişiklik yapabilme yetkisine sahip olduğu akreditif çeşididir. Amir bankanın istediği zaman lehtara haber vermeden akreditif şartlarında değişiklik yapabilme hakkı, lehtar için akreditifin adaletli bir ödeme aracı olduğuna dair güvenini yok edebilmektedir</a:t>
            </a:r>
            <a:endParaRPr>
              <a:solidFill>
                <a:srgbClr val="21B2C8"/>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8"/>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p>
            <a:pPr marL="0" lvl="0" indent="0" algn="ctr" rtl="0">
              <a:spcBef>
                <a:spcPts val="0"/>
              </a:spcBef>
              <a:spcAft>
                <a:spcPts val="0"/>
              </a:spcAft>
              <a:buClr>
                <a:schemeClr val="dk2"/>
              </a:buClr>
              <a:buSzPts val="5000"/>
              <a:buFont typeface="Calibri"/>
              <a:buNone/>
            </a:pPr>
            <a:r>
              <a:rPr lang="tr-TR"/>
              <a:t>Akreditif Türleri</a:t>
            </a:r>
            <a:endParaRPr/>
          </a:p>
        </p:txBody>
      </p:sp>
      <p:sp>
        <p:nvSpPr>
          <p:cNvPr id="189" name="Google Shape;189;p28"/>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470"/>
              <a:buNone/>
            </a:pPr>
            <a:r>
              <a:rPr lang="tr-TR"/>
              <a:t>   </a:t>
            </a:r>
            <a:r>
              <a:rPr lang="tr-TR" b="1"/>
              <a:t>Dönülemez Akreditifler </a:t>
            </a:r>
            <a:r>
              <a:rPr lang="tr-TR"/>
              <a:t>: Lehtarın onayı olmaksızın amir banka tarafından akreditif şartlarında değişiklik yapılamayan akreditif türüdür. Eğer akreditife bir başka teyidini vermiş ise bu durumda amir bankası ve teyit bankası lehtara karşı akreditif açıldıktan sonra sorumluluk altına girmiş olular ve bu sorumluluklarını belirleyen akreditif kurallarını lehtarın onayı olmaksızın değiştiremezler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9"/>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p>
            <a:pPr marL="0" lvl="0" indent="0" algn="ctr" rtl="0">
              <a:spcBef>
                <a:spcPts val="0"/>
              </a:spcBef>
              <a:spcAft>
                <a:spcPts val="0"/>
              </a:spcAft>
              <a:buClr>
                <a:schemeClr val="dk2"/>
              </a:buClr>
              <a:buSzPts val="5000"/>
              <a:buFont typeface="Calibri"/>
              <a:buNone/>
            </a:pPr>
            <a:r>
              <a:rPr lang="tr-TR"/>
              <a:t>Akreditif Türleri</a:t>
            </a:r>
            <a:endParaRPr/>
          </a:p>
        </p:txBody>
      </p:sp>
      <p:sp>
        <p:nvSpPr>
          <p:cNvPr id="195" name="Google Shape;195;p29"/>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p>
            <a:pPr marL="274320" lvl="0" indent="-274320" algn="ctr" rtl="0">
              <a:spcBef>
                <a:spcPts val="0"/>
              </a:spcBef>
              <a:spcAft>
                <a:spcPts val="0"/>
              </a:spcAft>
              <a:buSzPts val="2470"/>
              <a:buNone/>
            </a:pPr>
            <a:r>
              <a:rPr lang="tr-TR">
                <a:solidFill>
                  <a:srgbClr val="21B2C8"/>
                </a:solidFill>
              </a:rPr>
              <a:t>Kullanım Şekline Göre Akreditif Türleri</a:t>
            </a:r>
            <a:endParaRPr/>
          </a:p>
          <a:p>
            <a:pPr marL="274320" lvl="0" indent="-274320" algn="l" rtl="0">
              <a:spcBef>
                <a:spcPts val="520"/>
              </a:spcBef>
              <a:spcAft>
                <a:spcPts val="0"/>
              </a:spcAft>
              <a:buSzPts val="2470"/>
              <a:buNone/>
            </a:pPr>
            <a:r>
              <a:rPr lang="tr-TR"/>
              <a:t>    </a:t>
            </a:r>
            <a:r>
              <a:rPr lang="tr-TR" b="1"/>
              <a:t>Rotatif Akreditif </a:t>
            </a:r>
            <a:r>
              <a:rPr lang="tr-TR"/>
              <a:t>;bir kısmı veya tamamı kullanıldıkça ek bir değişiklik talimatına gerek kalmaksızın aynı şartlarla ve aynı tutar için otomatik olarak yenilenen akreditiftir.</a:t>
            </a:r>
            <a:endParaRPr/>
          </a:p>
          <a:p>
            <a:pPr marL="274320" lvl="0" indent="-274320" algn="l" rtl="0">
              <a:spcBef>
                <a:spcPts val="520"/>
              </a:spcBef>
              <a:spcAft>
                <a:spcPts val="0"/>
              </a:spcAft>
              <a:buSzPts val="2470"/>
              <a:buNone/>
            </a:pPr>
            <a:r>
              <a:rPr lang="tr-TR"/>
              <a:t>    İki şekilde açılabilir;</a:t>
            </a:r>
            <a:endParaRPr/>
          </a:p>
          <a:p>
            <a:pPr marL="274320" lvl="0" indent="-274320" algn="l" rtl="0">
              <a:spcBef>
                <a:spcPts val="520"/>
              </a:spcBef>
              <a:spcAft>
                <a:spcPts val="0"/>
              </a:spcAft>
              <a:buSzPts val="2470"/>
              <a:buNone/>
            </a:pPr>
            <a:r>
              <a:rPr lang="tr-TR"/>
              <a:t>    - Süreye bağlı rotatif</a:t>
            </a:r>
            <a:endParaRPr/>
          </a:p>
          <a:p>
            <a:pPr marL="274320" lvl="0" indent="-274320" algn="l" rtl="0">
              <a:spcBef>
                <a:spcPts val="520"/>
              </a:spcBef>
              <a:spcAft>
                <a:spcPts val="0"/>
              </a:spcAft>
              <a:buSzPts val="2470"/>
              <a:buNone/>
            </a:pPr>
            <a:r>
              <a:rPr lang="tr-TR"/>
              <a:t>    - Partiler halindeki rotatif akreditifler</a:t>
            </a:r>
            <a:endParaRPr/>
          </a:p>
          <a:p>
            <a:pPr marL="274320" lvl="0" indent="-274320" algn="l" rtl="0">
              <a:spcBef>
                <a:spcPts val="520"/>
              </a:spcBef>
              <a:spcAft>
                <a:spcPts val="0"/>
              </a:spcAft>
              <a:buSzPts val="2470"/>
              <a:buNone/>
            </a:pPr>
            <a:endParaRPr/>
          </a:p>
          <a:p>
            <a:pPr marL="274320" lvl="0" indent="-274320" algn="l" rtl="0">
              <a:spcBef>
                <a:spcPts val="520"/>
              </a:spcBef>
              <a:spcAft>
                <a:spcPts val="0"/>
              </a:spcAft>
              <a:buSzPts val="2470"/>
              <a:buNone/>
            </a:pPr>
            <a:endParaRPr>
              <a:solidFill>
                <a:srgbClr val="21B2C8"/>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0"/>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p>
            <a:pPr marL="0" lvl="0" indent="0" algn="ctr" rtl="0">
              <a:spcBef>
                <a:spcPts val="0"/>
              </a:spcBef>
              <a:spcAft>
                <a:spcPts val="0"/>
              </a:spcAft>
              <a:buClr>
                <a:schemeClr val="dk2"/>
              </a:buClr>
              <a:buSzPts val="5000"/>
              <a:buFont typeface="Calibri"/>
              <a:buNone/>
            </a:pPr>
            <a:r>
              <a:rPr lang="tr-TR"/>
              <a:t>Akreditif Türleri</a:t>
            </a:r>
            <a:endParaRPr/>
          </a:p>
        </p:txBody>
      </p:sp>
      <p:sp>
        <p:nvSpPr>
          <p:cNvPr id="201" name="Google Shape;201;p30"/>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470"/>
              <a:buNone/>
            </a:pPr>
            <a:r>
              <a:rPr lang="tr-TR" b="1"/>
              <a:t>   Karşılıklı Akreditif: </a:t>
            </a:r>
            <a:r>
              <a:rPr lang="tr-TR"/>
              <a:t>Lehdar  akreditifi kendisine ihbar eden Bankaya başvurarak, kendi lehine açılmış olan akreditifi teminat olarak göstermek suretiyle ikinci bir lehdar lehine akreditif açılmasını ister. Banka kabul ettiği takdirde ilk akreditifin koşullarına bağlı olarak yeni bir akreditif açar. İlk lehdar, yeni akreditif bedelinin ödenmesini ilk akreditif tutarının tahsiline bağlayamaz. Genellikle transit ticaret işlemlerinde karşımıza çıkar.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1"/>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p>
            <a:pPr marL="0" lvl="0" indent="0" algn="ctr" rtl="0">
              <a:spcBef>
                <a:spcPts val="0"/>
              </a:spcBef>
              <a:spcAft>
                <a:spcPts val="0"/>
              </a:spcAft>
              <a:buClr>
                <a:schemeClr val="dk2"/>
              </a:buClr>
              <a:buSzPts val="5000"/>
              <a:buFont typeface="Calibri"/>
              <a:buNone/>
            </a:pPr>
            <a:r>
              <a:rPr lang="tr-TR"/>
              <a:t>Akreditif Türleri</a:t>
            </a:r>
            <a:endParaRPr/>
          </a:p>
        </p:txBody>
      </p:sp>
      <p:sp>
        <p:nvSpPr>
          <p:cNvPr id="207" name="Google Shape;207;p31"/>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470"/>
              <a:buNone/>
            </a:pPr>
            <a:r>
              <a:rPr lang="tr-TR" b="1"/>
              <a:t>   Devredilebilir Akreditif: </a:t>
            </a:r>
            <a:r>
              <a:rPr lang="tr-TR"/>
              <a:t>Devredilebilir  akreditif, lehdarı tarafından ikinci bir lehdara devredilebilen akreditiftir. Devredilebilir akreditiflere genellikle ilk lehdarın malın üreticisi değil komisyoncusu olduğu durumlarda başvurulmaktadır. Devredilebilir bir akreditif sadece bir kez devredilebilir. Akreditifi devir alan ikinci lehdar akreditifi tekrar bir başkasına devredemez. Gelen akreditif üçüncü lehdara devir edilemez ama bölünebilir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2"/>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rmAutofit/>
          </a:bodyPr>
          <a:lstStyle/>
          <a:p>
            <a:pPr marL="0" lvl="0" indent="0" algn="l" rtl="0">
              <a:spcBef>
                <a:spcPts val="0"/>
              </a:spcBef>
              <a:spcAft>
                <a:spcPts val="0"/>
              </a:spcAft>
              <a:buClr>
                <a:schemeClr val="dk2"/>
              </a:buClr>
              <a:buSzPts val="5000"/>
              <a:buFont typeface="Calibri"/>
              <a:buNone/>
            </a:pPr>
            <a:r>
              <a:rPr lang="tr-TR"/>
              <a:t>Akreditifin Özellikleri</a:t>
            </a:r>
            <a:endParaRPr/>
          </a:p>
        </p:txBody>
      </p:sp>
      <p:sp>
        <p:nvSpPr>
          <p:cNvPr id="213" name="Google Shape;213;p32"/>
          <p:cNvSpPr txBox="1">
            <a:spLocks noGrp="1"/>
          </p:cNvSpPr>
          <p:nvPr>
            <p:ph type="body" idx="1"/>
          </p:nvPr>
        </p:nvSpPr>
        <p:spPr>
          <a:xfrm>
            <a:off x="457200" y="1935480"/>
            <a:ext cx="8229600" cy="4389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470"/>
              <a:buChar char="⚫"/>
            </a:pPr>
            <a:r>
              <a:rPr lang="tr-TR"/>
              <a:t>Diğer ödeme şekillerinden farklı olarak alıcı-satıcı güveni yerine bankaların taahhüdü söz konusudur.</a:t>
            </a:r>
            <a:endParaRPr/>
          </a:p>
          <a:p>
            <a:pPr marL="274320" lvl="0" indent="-274320" algn="l" rtl="0">
              <a:spcBef>
                <a:spcPts val="520"/>
              </a:spcBef>
              <a:spcAft>
                <a:spcPts val="0"/>
              </a:spcAft>
              <a:buSzPts val="2470"/>
              <a:buChar char="⚫"/>
            </a:pPr>
            <a:r>
              <a:rPr lang="tr-TR"/>
              <a:t>İhracatçı uygun vesaik ibraz ettiği takdirde mal bedelini alacağını güvence altına almış olur. </a:t>
            </a:r>
            <a:endParaRPr/>
          </a:p>
          <a:p>
            <a:pPr marL="274320" lvl="0" indent="-274320" algn="l" rtl="0">
              <a:spcBef>
                <a:spcPts val="520"/>
              </a:spcBef>
              <a:spcAft>
                <a:spcPts val="0"/>
              </a:spcAft>
              <a:buSzPts val="2470"/>
              <a:buChar char="⚫"/>
            </a:pPr>
            <a:r>
              <a:rPr lang="tr-TR"/>
              <a:t>İthalatçı firma ise zamanında yükleme yapılmasını ve uygun vesaik ibraz edilmesini sağlamış olur.</a:t>
            </a:r>
            <a:endParaRPr/>
          </a:p>
          <a:p>
            <a:pPr marL="274320" lvl="0" indent="-274320" algn="l" rtl="0">
              <a:spcBef>
                <a:spcPts val="520"/>
              </a:spcBef>
              <a:spcAft>
                <a:spcPts val="0"/>
              </a:spcAft>
              <a:buSzPts val="2470"/>
              <a:buChar char="⚫"/>
            </a:pPr>
            <a:r>
              <a:rPr lang="tr-TR"/>
              <a:t>Akreditif işlemleri diğer sözleşmelerden bağımsızdır.</a:t>
            </a:r>
            <a:endParaRPr/>
          </a:p>
          <a:p>
            <a:pPr marL="274320" lvl="0" indent="-274320" algn="l" rtl="0">
              <a:spcBef>
                <a:spcPts val="520"/>
              </a:spcBef>
              <a:spcAft>
                <a:spcPts val="0"/>
              </a:spcAft>
              <a:buSzPts val="2470"/>
              <a:buChar char="⚫"/>
            </a:pPr>
            <a:r>
              <a:rPr lang="tr-TR"/>
              <a:t>Akreditif kurallarının özel sektör organizasyonu olan ICC ( Uluslararası Ticaret odaları ) tarafından oluşturulması</a:t>
            </a:r>
            <a:endParaRPr/>
          </a:p>
        </p:txBody>
      </p:sp>
    </p:spTree>
  </p:cSld>
  <p:clrMapOvr>
    <a:masterClrMapping/>
  </p:clrMapOvr>
</p:sld>
</file>

<file path=ppt/theme/theme1.xml><?xml version="1.0" encoding="utf-8"?>
<a:theme xmlns:a="http://schemas.openxmlformats.org/drawingml/2006/main" name="Akış">
  <a:themeElements>
    <a:clrScheme name="Akış">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kış">
  <a:themeElements>
    <a:clrScheme name="Akış">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615</Words>
  <Application>Microsoft Office PowerPoint</Application>
  <PresentationFormat>Ekran Gösterisi (4:3)</PresentationFormat>
  <Paragraphs>55</Paragraphs>
  <Slides>18</Slides>
  <Notes>18</Notes>
  <HiddenSlides>0</HiddenSlides>
  <MMClips>0</MMClips>
  <ScaleCrop>false</ScaleCrop>
  <HeadingPairs>
    <vt:vector size="4" baseType="variant">
      <vt:variant>
        <vt:lpstr>Tema</vt:lpstr>
      </vt:variant>
      <vt:variant>
        <vt:i4>2</vt:i4>
      </vt:variant>
      <vt:variant>
        <vt:lpstr>Slayt Başlıkları</vt:lpstr>
      </vt:variant>
      <vt:variant>
        <vt:i4>18</vt:i4>
      </vt:variant>
    </vt:vector>
  </HeadingPairs>
  <TitlesOfParts>
    <vt:vector size="20" baseType="lpstr">
      <vt:lpstr>Akış</vt:lpstr>
      <vt:lpstr>Akış</vt:lpstr>
      <vt:lpstr>AKREDİTİF</vt:lpstr>
      <vt:lpstr>                           Akreditif Nedir</vt:lpstr>
      <vt:lpstr>Akreditif Tarafları</vt:lpstr>
      <vt:lpstr>Akreditif Tarafları</vt:lpstr>
      <vt:lpstr>Akreditif Tarafları</vt:lpstr>
      <vt:lpstr>Akreditifin İşleyiş Süreci</vt:lpstr>
      <vt:lpstr>Akreditifin İşleyiş Süreci</vt:lpstr>
      <vt:lpstr>Akreditif Türleri</vt:lpstr>
      <vt:lpstr>Akreditif Türleri</vt:lpstr>
      <vt:lpstr>Akreditif Türleri</vt:lpstr>
      <vt:lpstr>Akreditif Türleri</vt:lpstr>
      <vt:lpstr>Akreditif Türleri</vt:lpstr>
      <vt:lpstr>Akreditif Türleri</vt:lpstr>
      <vt:lpstr>Akreditif Türleri</vt:lpstr>
      <vt:lpstr>Akreditif Türleri</vt:lpstr>
      <vt:lpstr>Akreditif Türleri</vt:lpstr>
      <vt:lpstr>Akreditif Türleri</vt:lpstr>
      <vt:lpstr>Akreditifin Özellikleri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AKREDİTİF</dc:title>
  <dc:creator>PRO2000</dc:creator>
  <cp:lastModifiedBy>PRO2000</cp:lastModifiedBy>
  <cp:revision>1</cp:revision>
  <dcterms:modified xsi:type="dcterms:W3CDTF">2020-01-13T11:00:03Z</dcterms:modified>
</cp:coreProperties>
</file>