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0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2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81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73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62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15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88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03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66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5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BE33-6A52-4FFA-8F8D-57B75315BC8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372F-5425-4B5F-B239-3A3F4E587B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53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8156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43168" y="1772816"/>
            <a:ext cx="785766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Pazarlama Araştırması Raporunun Önemi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2852936"/>
            <a:ext cx="806489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Kodak </a:t>
            </a:r>
            <a:r>
              <a:rPr lang="tr-TR" sz="2500" dirty="0"/>
              <a:t>Pazarlama Araştırma Müdürü, bir araştırma raporu ne kadar iyi </a:t>
            </a:r>
            <a:r>
              <a:rPr lang="tr-TR" sz="2500" dirty="0" smtClean="0"/>
              <a:t>hazırlanırsa hazırlansın</a:t>
            </a:r>
            <a:r>
              <a:rPr lang="tr-TR" sz="2500" dirty="0"/>
              <a:t>, hedef kitle çıktıları ve olası sonuçları anlamadıkça uygun davranışların</a:t>
            </a:r>
          </a:p>
          <a:p>
            <a:r>
              <a:rPr lang="tr-TR" sz="2500" dirty="0"/>
              <a:t>gerçekleşmeyeceğini ifade ederek, araştırma raporunun önemini vurgulamıştır.</a:t>
            </a:r>
          </a:p>
        </p:txBody>
      </p:sp>
    </p:spTree>
    <p:extLst>
      <p:ext uri="{BB962C8B-B14F-4D97-AF65-F5344CB8AC3E}">
        <p14:creationId xmlns:p14="http://schemas.microsoft.com/office/powerpoint/2010/main" val="2916670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94904" y="1967102"/>
            <a:ext cx="735419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Rapor Yazmanın Etkinliğini Geliştirmek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83568" y="3175084"/>
            <a:ext cx="77768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Eğer </a:t>
            </a:r>
            <a:r>
              <a:rPr lang="tr-TR" sz="2500" dirty="0"/>
              <a:t>raporda </a:t>
            </a:r>
            <a:r>
              <a:rPr lang="tr-TR" sz="2500" dirty="0" smtClean="0"/>
              <a:t>yazılanlar etkin </a:t>
            </a:r>
            <a:r>
              <a:rPr lang="tr-TR" sz="2500" dirty="0"/>
              <a:t>bir </a:t>
            </a:r>
            <a:r>
              <a:rPr lang="tr-TR" sz="2500" dirty="0" smtClean="0"/>
              <a:t>şekilde aktarılamazsa, araştırma sürecinde harcanan </a:t>
            </a:r>
            <a:r>
              <a:rPr lang="tr-TR" sz="2500" dirty="0"/>
              <a:t>zaman ve</a:t>
            </a:r>
          </a:p>
          <a:p>
            <a:r>
              <a:rPr lang="tr-TR" sz="2500" dirty="0"/>
              <a:t>çaba israf olur.</a:t>
            </a:r>
          </a:p>
        </p:txBody>
      </p:sp>
    </p:spTree>
    <p:extLst>
      <p:ext uri="{BB962C8B-B14F-4D97-AF65-F5344CB8AC3E}">
        <p14:creationId xmlns:p14="http://schemas.microsoft.com/office/powerpoint/2010/main" val="14055887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80612" y="1797598"/>
            <a:ext cx="358277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Raporun Yazılması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80897" y="2564904"/>
            <a:ext cx="47822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OKUYUCU KİTLENİZİ TANIYIN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43608" y="3356992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 raporları özel okuyucu kitlesi ve amaçlara uygun olarak </a:t>
            </a:r>
            <a:r>
              <a:rPr lang="tr-TR" sz="2500" dirty="0" smtClean="0"/>
              <a:t>hazırlanır ve raporun planlanmasını </a:t>
            </a:r>
            <a:r>
              <a:rPr lang="tr-TR" sz="2500" dirty="0"/>
              <a:t>da içeren araştırma sürecinin </a:t>
            </a:r>
            <a:r>
              <a:rPr lang="tr-TR" sz="2500" dirty="0" smtClean="0"/>
              <a:t>tüm aşamalarında </a:t>
            </a:r>
            <a:r>
              <a:rPr lang="tr-TR" sz="2500" dirty="0"/>
              <a:t>bu göz </a:t>
            </a:r>
            <a:r>
              <a:rPr lang="tr-TR" sz="2500" dirty="0" smtClean="0"/>
              <a:t>önünde bulundurulur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955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65091" y="2060848"/>
            <a:ext cx="481381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Raporun Temel Unsurları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3212976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Raporlar </a:t>
            </a:r>
            <a:r>
              <a:rPr lang="tr-TR" sz="2500" dirty="0"/>
              <a:t>bölümler ya da unsurlar içinde </a:t>
            </a:r>
            <a:r>
              <a:rPr lang="tr-TR" sz="2500" dirty="0" smtClean="0"/>
              <a:t>organize edilirler</a:t>
            </a:r>
            <a:r>
              <a:rPr lang="tr-TR" sz="2500" dirty="0"/>
              <a:t>. Eğer araştırma </a:t>
            </a:r>
            <a:r>
              <a:rPr lang="tr-TR" sz="2500" dirty="0" smtClean="0"/>
              <a:t>yapılan organizasyon </a:t>
            </a:r>
            <a:r>
              <a:rPr lang="tr-TR" sz="2500" dirty="0"/>
              <a:t>için </a:t>
            </a:r>
            <a:r>
              <a:rPr lang="tr-TR" sz="2500" dirty="0" smtClean="0"/>
              <a:t>raporu hazırlarken </a:t>
            </a:r>
            <a:r>
              <a:rPr lang="tr-TR" sz="2500" dirty="0"/>
              <a:t>izlenmesi gereken özel rehberler varsa, </a:t>
            </a:r>
            <a:r>
              <a:rPr lang="tr-TR" sz="2500" dirty="0" smtClean="0"/>
              <a:t>rapor onlara uygun </a:t>
            </a:r>
            <a:r>
              <a:rPr lang="tr-TR" sz="2500" dirty="0"/>
              <a:t>olarak hazırlanmalıdır.</a:t>
            </a:r>
          </a:p>
        </p:txBody>
      </p:sp>
    </p:spTree>
    <p:extLst>
      <p:ext uri="{BB962C8B-B14F-4D97-AF65-F5344CB8AC3E}">
        <p14:creationId xmlns:p14="http://schemas.microsoft.com/office/powerpoint/2010/main" val="3335882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124744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Eğer </a:t>
            </a:r>
            <a:r>
              <a:rPr lang="tr-TR" sz="2500" dirty="0"/>
              <a:t>herhangi bir özel rehber verilmediyse, </a:t>
            </a:r>
            <a:r>
              <a:rPr lang="tr-TR" sz="2500" dirty="0" smtClean="0"/>
              <a:t>raporu hazırlarken </a:t>
            </a:r>
            <a:r>
              <a:rPr lang="tr-TR" sz="2500" dirty="0"/>
              <a:t>dikkat edilmesi gereken belli unsurlar </a:t>
            </a:r>
            <a:r>
              <a:rPr lang="tr-TR" sz="2500" dirty="0" smtClean="0"/>
              <a:t>göz önünde </a:t>
            </a:r>
            <a:r>
              <a:rPr lang="tr-TR" sz="2500" dirty="0"/>
              <a:t>bulundurulmalıdır. </a:t>
            </a:r>
            <a:r>
              <a:rPr lang="tr-TR" sz="2500" dirty="0" smtClean="0"/>
              <a:t>Bu unsurlar </a:t>
            </a:r>
            <a:r>
              <a:rPr lang="tr-TR" sz="2500" dirty="0"/>
              <a:t>üç bölümde gruplandırılabilir: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2766267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3356539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19685" y="3644571"/>
            <a:ext cx="22365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Ön </a:t>
            </a:r>
            <a:r>
              <a:rPr lang="tr-TR" sz="3000" b="1" dirty="0" smtClean="0">
                <a:solidFill>
                  <a:srgbClr val="D56509"/>
                </a:solidFill>
              </a:rPr>
              <a:t>Bölüm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259632" y="4198569"/>
            <a:ext cx="247394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Başlık Sayfası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275706" y="4675623"/>
            <a:ext cx="235750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Yetki Belgesi</a:t>
            </a:r>
          </a:p>
        </p:txBody>
      </p:sp>
    </p:spTree>
    <p:extLst>
      <p:ext uri="{BB962C8B-B14F-4D97-AF65-F5344CB8AC3E}">
        <p14:creationId xmlns:p14="http://schemas.microsoft.com/office/powerpoint/2010/main" val="3895608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91680" y="2348880"/>
            <a:ext cx="539359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Ön </a:t>
            </a:r>
            <a:r>
              <a:rPr lang="tr-TR" sz="2500" b="1" dirty="0" smtClean="0"/>
              <a:t>Yazı/Memo </a:t>
            </a:r>
            <a:r>
              <a:rPr lang="tr-TR" sz="2500" b="1" dirty="0"/>
              <a:t>(Hatırlatma Belgesi)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39856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98884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691680" y="2924944"/>
            <a:ext cx="29808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İçindekiler Listesi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691680" y="3501008"/>
            <a:ext cx="374230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/>
              <a:t>Tablo ve Şekiller Listesi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691680" y="4077072"/>
            <a:ext cx="32519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6"/>
            </a:pPr>
            <a:r>
              <a:rPr lang="tr-TR" sz="2500" b="1" dirty="0"/>
              <a:t>Özet/Yönetici Özeti</a:t>
            </a:r>
          </a:p>
        </p:txBody>
      </p:sp>
    </p:spTree>
    <p:extLst>
      <p:ext uri="{BB962C8B-B14F-4D97-AF65-F5344CB8AC3E}">
        <p14:creationId xmlns:p14="http://schemas.microsoft.com/office/powerpoint/2010/main" val="21617565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0445" y="1774577"/>
            <a:ext cx="26679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ANA BÖLÜM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62453" y="968281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558553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1331640" y="2346630"/>
            <a:ext cx="13067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Giriş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334549" y="2911296"/>
            <a:ext cx="281884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Yöntem (Metot)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34549" y="3528010"/>
            <a:ext cx="40147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Metot ya da Metodoloji?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34549" y="4104074"/>
            <a:ext cx="18582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Sonuçlar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334549" y="4635132"/>
            <a:ext cx="162230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/>
              <a:t>Kısıtlar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1331640" y="5256202"/>
            <a:ext cx="341016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6"/>
            </a:pPr>
            <a:r>
              <a:rPr lang="tr-TR" sz="2500" b="1" dirty="0"/>
              <a:t>Sonuçlar ve Öneriler</a:t>
            </a:r>
          </a:p>
        </p:txBody>
      </p:sp>
    </p:spTree>
    <p:extLst>
      <p:ext uri="{BB962C8B-B14F-4D97-AF65-F5344CB8AC3E}">
        <p14:creationId xmlns:p14="http://schemas.microsoft.com/office/powerpoint/2010/main" val="14002129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3573016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Son </a:t>
            </a:r>
            <a:r>
              <a:rPr lang="tr-TR" sz="2500" dirty="0"/>
              <a:t>Bölüm, </a:t>
            </a:r>
            <a:r>
              <a:rPr lang="tr-TR" sz="2500" dirty="0" smtClean="0"/>
              <a:t>okuyucunun daha sonra yararlanabileceği, ancak verilerin raporlanması için gerekli olmayan ilave </a:t>
            </a:r>
            <a:r>
              <a:rPr lang="tr-TR" sz="2500" dirty="0"/>
              <a:t>bilgileri içerir.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62453" y="183061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242088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790445" y="2563143"/>
            <a:ext cx="26439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SON BÖLÜM</a:t>
            </a:r>
          </a:p>
        </p:txBody>
      </p:sp>
    </p:spTree>
    <p:extLst>
      <p:ext uri="{BB962C8B-B14F-4D97-AF65-F5344CB8AC3E}">
        <p14:creationId xmlns:p14="http://schemas.microsoft.com/office/powerpoint/2010/main" val="37688211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50253" y="2116222"/>
            <a:ext cx="6443495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Yazılı Rapor İçin Kurallar ve İlkeler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55576" y="3212976"/>
            <a:ext cx="76328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</a:t>
            </a:r>
            <a:r>
              <a:rPr lang="tr-TR" sz="2500" dirty="0"/>
              <a:t>raporunun bölümlerinin amacını anlamaya ek olarak, aynı zamanda </a:t>
            </a:r>
            <a:r>
              <a:rPr lang="tr-TR" sz="2500" dirty="0" smtClean="0"/>
              <a:t>onların biçimi</a:t>
            </a:r>
            <a:r>
              <a:rPr lang="tr-TR" sz="2500" dirty="0"/>
              <a:t>, formatı ve tarzını da göz önünde bulundurmalısınız.</a:t>
            </a:r>
          </a:p>
        </p:txBody>
      </p:sp>
    </p:spTree>
    <p:extLst>
      <p:ext uri="{BB962C8B-B14F-4D97-AF65-F5344CB8AC3E}">
        <p14:creationId xmlns:p14="http://schemas.microsoft.com/office/powerpoint/2010/main" val="35599194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62453" y="1643481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790445" y="2233753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790445" y="2503201"/>
            <a:ext cx="35757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BİÇİM VE FORMAT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270450" y="3058001"/>
            <a:ext cx="38718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Başlıklar ve Alt Başlıklar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90445" y="3717032"/>
            <a:ext cx="251806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GÖRSELLER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90445" y="4365104"/>
            <a:ext cx="16081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BİÇİM</a:t>
            </a:r>
          </a:p>
        </p:txBody>
      </p:sp>
    </p:spTree>
    <p:extLst>
      <p:ext uri="{BB962C8B-B14F-4D97-AF65-F5344CB8AC3E}">
        <p14:creationId xmlns:p14="http://schemas.microsoft.com/office/powerpoint/2010/main" val="27642325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6624736" cy="457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373216"/>
            <a:ext cx="2664296" cy="70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693309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0710" y="1916832"/>
            <a:ext cx="7782580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sv-SE" sz="3500" b="1" dirty="0">
                <a:solidFill>
                  <a:schemeClr val="bg1"/>
                </a:solidFill>
              </a:rPr>
              <a:t>Görselleri Kullanmak: Tablolar ve Şekiller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55576" y="3140968"/>
            <a:ext cx="76328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Görseller </a:t>
            </a:r>
            <a:r>
              <a:rPr lang="tr-TR" sz="2500" dirty="0"/>
              <a:t>sayısal verilerin etkili bir </a:t>
            </a:r>
            <a:r>
              <a:rPr lang="tr-TR" sz="2500" dirty="0" smtClean="0"/>
              <a:t>şekilde sunulmasına </a:t>
            </a:r>
            <a:r>
              <a:rPr lang="tr-TR" sz="2500" dirty="0"/>
              <a:t>yardım eder. </a:t>
            </a:r>
            <a:r>
              <a:rPr lang="tr-TR" sz="2500" dirty="0" smtClean="0"/>
              <a:t>Rapordaki mesajı </a:t>
            </a:r>
            <a:r>
              <a:rPr lang="tr-TR" sz="2500" dirty="0"/>
              <a:t>taşıyan açık ve öz bir sunum, başarılı bir görselin temelidir.</a:t>
            </a:r>
          </a:p>
        </p:txBody>
      </p:sp>
    </p:spTree>
    <p:extLst>
      <p:ext uri="{BB962C8B-B14F-4D97-AF65-F5344CB8AC3E}">
        <p14:creationId xmlns:p14="http://schemas.microsoft.com/office/powerpoint/2010/main" val="4269382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3568" y="1052736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görsellerin bazılarının bir tartışması aşağıda </a:t>
            </a:r>
            <a:r>
              <a:rPr lang="tr-TR" sz="2500" dirty="0" smtClean="0"/>
              <a:t>alt başlıklar şeklinde sunulmuştur</a:t>
            </a:r>
            <a:r>
              <a:rPr lang="tr-TR" sz="2500" dirty="0"/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63932" y="3135158"/>
            <a:ext cx="22812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TABLOLAR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862453" y="234955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790445" y="293982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763932" y="3689156"/>
            <a:ext cx="39805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DAİRESEL GRAFİKLER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63932" y="4243154"/>
            <a:ext cx="36150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ÇUBUK GRAFİKLER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63932" y="4797152"/>
            <a:ext cx="33144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ÇİZGİ GRAFİKLER</a:t>
            </a:r>
          </a:p>
        </p:txBody>
      </p:sp>
    </p:spTree>
    <p:extLst>
      <p:ext uri="{BB962C8B-B14F-4D97-AF65-F5344CB8AC3E}">
        <p14:creationId xmlns:p14="http://schemas.microsoft.com/office/powerpoint/2010/main" val="22908754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315756" y="2303337"/>
            <a:ext cx="651248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Hatasız ve Etik Bir Görsel Üretmek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83568" y="3789040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etik </a:t>
            </a:r>
            <a:r>
              <a:rPr lang="tr-TR" sz="2500" dirty="0" smtClean="0"/>
              <a:t>görsel, bilginin araştırma raporunda nasıl sunulduğu açısından bütünüyle objektif olmalıdır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69463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257278" y="1988840"/>
            <a:ext cx="662944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Araştırmanızı Sözel Olarak Sunmak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3140968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Sözlü sunumun amacı</a:t>
            </a:r>
            <a:r>
              <a:rPr lang="tr-TR" sz="2500" dirty="0"/>
              <a:t>, </a:t>
            </a:r>
            <a:r>
              <a:rPr lang="tr-TR" sz="2500" dirty="0" smtClean="0"/>
              <a:t>araştırmanın öneriler </a:t>
            </a:r>
            <a:r>
              <a:rPr lang="tr-TR" sz="2500" dirty="0"/>
              <a:t>ve </a:t>
            </a:r>
            <a:r>
              <a:rPr lang="tr-TR" sz="2500" dirty="0" smtClean="0"/>
              <a:t>sonuç bölümünü </a:t>
            </a:r>
            <a:r>
              <a:rPr lang="tr-TR" sz="2500" dirty="0"/>
              <a:t>kısa ve </a:t>
            </a:r>
            <a:r>
              <a:rPr lang="tr-TR" sz="2500" dirty="0" smtClean="0"/>
              <a:t>öz bir </a:t>
            </a:r>
            <a:r>
              <a:rPr lang="tr-TR" sz="2500" dirty="0"/>
              <a:t>şekilde </a:t>
            </a:r>
            <a:r>
              <a:rPr lang="tr-TR" sz="2500" dirty="0" smtClean="0"/>
              <a:t>sunmak, sorular </a:t>
            </a:r>
            <a:r>
              <a:rPr lang="tr-TR" sz="2500" dirty="0"/>
              <a:t>ve </a:t>
            </a:r>
            <a:r>
              <a:rPr lang="tr-TR" sz="2500" dirty="0" smtClean="0"/>
              <a:t>tartışma için </a:t>
            </a:r>
            <a:r>
              <a:rPr lang="tr-TR" sz="2500" dirty="0"/>
              <a:t>bir imkân sağlamaktır.</a:t>
            </a:r>
          </a:p>
        </p:txBody>
      </p:sp>
    </p:spTree>
    <p:extLst>
      <p:ext uri="{BB962C8B-B14F-4D97-AF65-F5344CB8AC3E}">
        <p14:creationId xmlns:p14="http://schemas.microsoft.com/office/powerpoint/2010/main" val="6818479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59564" y="1728247"/>
            <a:ext cx="562487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 smtClean="0">
                <a:solidFill>
                  <a:schemeClr val="bg1"/>
                </a:solidFill>
              </a:rPr>
              <a:t>The iReport Writing Assistant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2852936"/>
            <a:ext cx="806489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</a:t>
            </a:r>
            <a:r>
              <a:rPr lang="tr-TR" sz="2500" dirty="0"/>
              <a:t>raporunuzu yazmanıza yardımcı </a:t>
            </a:r>
            <a:r>
              <a:rPr lang="tr-TR" sz="2500" dirty="0" smtClean="0"/>
              <a:t>olmak için çevrim </a:t>
            </a:r>
            <a:r>
              <a:rPr lang="tr-TR" sz="2500" dirty="0"/>
              <a:t>içi olarak </a:t>
            </a:r>
            <a:r>
              <a:rPr lang="tr-TR" sz="2500" i="1" dirty="0"/>
              <a:t>iReportWriting Assistant </a:t>
            </a:r>
            <a:r>
              <a:rPr lang="tr-TR" sz="2500" dirty="0"/>
              <a:t>hazırladık. </a:t>
            </a:r>
            <a:r>
              <a:rPr lang="tr-TR" sz="2500" dirty="0" smtClean="0"/>
              <a:t>Bölüm içinde </a:t>
            </a:r>
            <a:r>
              <a:rPr lang="tr-TR" sz="2500" dirty="0"/>
              <a:t>uygun olan </a:t>
            </a:r>
            <a:r>
              <a:rPr lang="tr-TR" sz="2500" dirty="0" smtClean="0"/>
              <a:t>birkaç yerde </a:t>
            </a:r>
            <a:r>
              <a:rPr lang="tr-TR" sz="2500" dirty="0"/>
              <a:t>sizi programa yönelttik. </a:t>
            </a:r>
            <a:r>
              <a:rPr lang="tr-TR" sz="2500" dirty="0" smtClean="0"/>
              <a:t>Bu sonuç </a:t>
            </a:r>
            <a:r>
              <a:rPr lang="tr-TR" sz="2500" dirty="0"/>
              <a:t>bölümü </a:t>
            </a:r>
            <a:r>
              <a:rPr lang="tr-TR" sz="2500" i="1" dirty="0"/>
              <a:t>iReportWriting Assistant</a:t>
            </a:r>
            <a:r>
              <a:rPr lang="tr-TR" sz="2500" dirty="0"/>
              <a:t>’ın </a:t>
            </a:r>
            <a:r>
              <a:rPr lang="tr-TR" sz="2500" dirty="0" smtClean="0"/>
              <a:t>içeriklerini özetlemektedir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2061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62453" y="105273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790445" y="164300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562761" y="1772816"/>
            <a:ext cx="80184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D56509"/>
                </a:solidFill>
              </a:rPr>
              <a:t>The iReportWriting Assistant Nerede Bulunur?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62761" y="2442954"/>
            <a:ext cx="50112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Yazmadan Önce Ne Yapmalı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62761" y="3140968"/>
            <a:ext cx="62703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Başlamanıza Yardım Eden Şablonlar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62761" y="3883114"/>
            <a:ext cx="32919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Dilbilgisi Yardımı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62761" y="4581128"/>
            <a:ext cx="30322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Uygun Alıntılar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562761" y="5298859"/>
            <a:ext cx="32031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Bir Örnek Rapor</a:t>
            </a:r>
            <a:endParaRPr lang="tr-TR" sz="3000" b="1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61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2064886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1222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692696"/>
            <a:ext cx="4896544" cy="564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70089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8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29204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11560" y="1893312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Pazarlama araştırma raporunun değerini anlamak (takdir etmek)</a:t>
            </a:r>
            <a:endParaRPr lang="tr-TR" sz="2500" dirty="0"/>
          </a:p>
        </p:txBody>
      </p:sp>
      <p:sp>
        <p:nvSpPr>
          <p:cNvPr id="6" name="Dikdörtgen 5"/>
          <p:cNvSpPr/>
          <p:nvPr/>
        </p:nvSpPr>
        <p:spPr>
          <a:xfrm>
            <a:off x="2442475" y="1068705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11560" y="2880226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Rapor yazmayı daha etkili yapmak için pazarlama araştırmacılarının çevrim içi dijital gösterge araçlarını da içeren yeni araçları araştırmak.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611560" y="4342745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Pazarlama araştırma raporunun içinde olması gereken unsurları öğrenmek ve raporun izlenmesi için nasıl konumlandırılması gerektiğini bilmek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619748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068705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9673" y="1699647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İntihalin ne olduğunu, niçin önemli bir sorun olduğunu ve nasıl uygun referans kaynakları gösterilmesi gerektiğini öğrenmek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509673" y="3068960"/>
            <a:ext cx="81246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Etkili pazarlama araştırma raporları yazmak için temel esasları öğrenmek.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509673" y="4007386"/>
            <a:ext cx="81246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Resimler, tablolar, şemalar ve grafikler gibi görsellerin nasıl kullanılacağını bilmek</a:t>
            </a:r>
            <a:endParaRPr lang="tr-TR" sz="2500" dirty="0"/>
          </a:p>
        </p:txBody>
      </p:sp>
      <p:sp>
        <p:nvSpPr>
          <p:cNvPr id="9" name="Dikdörtgen 8"/>
          <p:cNvSpPr/>
          <p:nvPr/>
        </p:nvSpPr>
        <p:spPr>
          <a:xfrm>
            <a:off x="509673" y="5015498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SPSS kullanarak tablolar ve şekiller gibi görsellerin nasıl hazırlanacağını öğrenmek.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8702810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068705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1844824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Görselleri bir raporda ya da sunumda kullanırken etik olarak hassas olmayı öğrenmek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3068960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Raporunuzun sözlü sunumunu için temel ilkeleri öğrenmek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611560" y="4221088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Bir çevrim içi rapor yazma aracına nasıl ulaşıp kullanılacağını öğrenmek, iReport Writing Assistant size daha iyi raporlar yazmada yardımcı olacaktır.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151451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</a:t>
            </a:r>
            <a:r>
              <a:rPr lang="tr-TR" sz="3000" b="1" dirty="0" smtClean="0"/>
              <a:t>11 » </a:t>
            </a:r>
            <a:r>
              <a:rPr lang="tr-TR" sz="3000" dirty="0"/>
              <a:t>Araştırma sonuç raporunun hazırlanması ve </a:t>
            </a:r>
            <a:r>
              <a:rPr lang="tr-TR" sz="3000" dirty="0" smtClean="0"/>
              <a:t>sunulması</a:t>
            </a:r>
            <a:endParaRPr lang="tr-TR" sz="3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817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772816"/>
            <a:ext cx="806489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Bugünün Araştırma Raporları </a:t>
            </a:r>
            <a:r>
              <a:rPr lang="tr-TR" sz="3500" b="1" dirty="0" smtClean="0">
                <a:solidFill>
                  <a:schemeClr val="bg1"/>
                </a:solidFill>
              </a:rPr>
              <a:t>ve Sunumları </a:t>
            </a:r>
            <a:r>
              <a:rPr lang="tr-TR" sz="3500" b="1" dirty="0">
                <a:solidFill>
                  <a:schemeClr val="bg1"/>
                </a:solidFill>
              </a:rPr>
              <a:t>Dünün CD’leri midir?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35699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 raporu</a:t>
            </a:r>
            <a:r>
              <a:rPr lang="tr-TR" sz="2500" dirty="0"/>
              <a:t>, </a:t>
            </a:r>
            <a:r>
              <a:rPr lang="tr-TR" sz="2500" dirty="0" smtClean="0"/>
              <a:t>araştırma bulgularını</a:t>
            </a:r>
            <a:r>
              <a:rPr lang="tr-TR" sz="2500" dirty="0"/>
              <a:t>, </a:t>
            </a:r>
            <a:r>
              <a:rPr lang="tr-TR" sz="2500" dirty="0" smtClean="0"/>
              <a:t>önemli önerileri</a:t>
            </a:r>
            <a:r>
              <a:rPr lang="tr-TR" sz="2500" dirty="0"/>
              <a:t>, </a:t>
            </a:r>
            <a:r>
              <a:rPr lang="tr-TR" sz="2500" dirty="0" smtClean="0"/>
              <a:t>sonuçları ve </a:t>
            </a:r>
            <a:r>
              <a:rPr lang="tr-TR" sz="2500" dirty="0"/>
              <a:t>diğer </a:t>
            </a:r>
            <a:r>
              <a:rPr lang="tr-TR" sz="2500" dirty="0" smtClean="0"/>
              <a:t>önemli bilgileri</a:t>
            </a:r>
            <a:r>
              <a:rPr lang="tr-TR" sz="2500" dirty="0"/>
              <a:t>, </a:t>
            </a:r>
            <a:r>
              <a:rPr lang="tr-TR" sz="2500" dirty="0" smtClean="0"/>
              <a:t>rapordaki içeriğe </a:t>
            </a:r>
            <a:r>
              <a:rPr lang="tr-TR" sz="2500" dirty="0"/>
              <a:t>bağlı </a:t>
            </a:r>
            <a:r>
              <a:rPr lang="tr-TR" sz="2500" dirty="0" smtClean="0"/>
              <a:t>olarak karar </a:t>
            </a:r>
            <a:r>
              <a:rPr lang="tr-TR" sz="2500" dirty="0"/>
              <a:t>verecek </a:t>
            </a:r>
            <a:r>
              <a:rPr lang="tr-TR" sz="2500" dirty="0" smtClean="0"/>
              <a:t>müşteriye ileten </a:t>
            </a:r>
            <a:r>
              <a:rPr lang="tr-TR" sz="2500" dirty="0"/>
              <a:t>fiili bir</a:t>
            </a:r>
          </a:p>
          <a:p>
            <a:r>
              <a:rPr lang="tr-TR" sz="2500" dirty="0"/>
              <a:t>mesaj niteliğindedir.</a:t>
            </a:r>
          </a:p>
        </p:txBody>
      </p:sp>
    </p:spTree>
    <p:extLst>
      <p:ext uri="{BB962C8B-B14F-4D97-AF65-F5344CB8AC3E}">
        <p14:creationId xmlns:p14="http://schemas.microsoft.com/office/powerpoint/2010/main" val="1679346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302</Words>
  <Application>Microsoft Office PowerPoint</Application>
  <PresentationFormat>Ekran Gösterisi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10</cp:revision>
  <dcterms:created xsi:type="dcterms:W3CDTF">2015-10-01T05:52:20Z</dcterms:created>
  <dcterms:modified xsi:type="dcterms:W3CDTF">2024-04-03T09:14:40Z</dcterms:modified>
</cp:coreProperties>
</file>