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894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08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56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99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625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15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45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99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91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98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24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9E769-AC59-4166-8135-4A322DC59054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ABE8-CF6D-4B44-BA7D-2F67DF521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31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29469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403648" y="1916832"/>
            <a:ext cx="6336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>
                <a:solidFill>
                  <a:srgbClr val="D56509"/>
                </a:solidFill>
              </a:rPr>
              <a:t>ARAŞTIRMA TASARIMI BİLGİSİ </a:t>
            </a:r>
            <a:r>
              <a:rPr lang="tr-TR" sz="3000" b="1" dirty="0" smtClean="0">
                <a:solidFill>
                  <a:srgbClr val="D56509"/>
                </a:solidFill>
              </a:rPr>
              <a:t>NEDEN ÖNEMLİDİR</a:t>
            </a:r>
            <a:r>
              <a:rPr lang="tr-TR" sz="3000" b="1" dirty="0">
                <a:solidFill>
                  <a:srgbClr val="D56509"/>
                </a:solidFill>
              </a:rPr>
              <a:t>?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95536" y="3356992"/>
            <a:ext cx="8496944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Araştırma sürecinde çok </a:t>
            </a:r>
            <a:r>
              <a:rPr lang="tr-TR" sz="2500" dirty="0"/>
              <a:t>erken bir </a:t>
            </a:r>
            <a:r>
              <a:rPr lang="tr-TR" sz="2500" dirty="0" smtClean="0"/>
              <a:t>dönemde problem </a:t>
            </a:r>
            <a:r>
              <a:rPr lang="tr-TR" sz="2500" dirty="0"/>
              <a:t>ve </a:t>
            </a:r>
            <a:r>
              <a:rPr lang="tr-TR" sz="2500" dirty="0" smtClean="0"/>
              <a:t>araştırma amaçları şekillendirildiğinden araştırmacılar en </a:t>
            </a:r>
            <a:r>
              <a:rPr lang="tr-TR" sz="2500" dirty="0"/>
              <a:t>uygun </a:t>
            </a:r>
            <a:r>
              <a:rPr lang="tr-TR" sz="2500" dirty="0" smtClean="0"/>
              <a:t>araştırma tasarımının hangisi olduğunu anlamaya başlayabilirler</a:t>
            </a:r>
            <a:r>
              <a:rPr lang="tr-TR" sz="2500" dirty="0"/>
              <a:t>. </a:t>
            </a:r>
            <a:r>
              <a:rPr lang="tr-TR" sz="2500" dirty="0" smtClean="0"/>
              <a:t>Araştırmacının amacı temel araştırma tasarımlarıyla eldeki araştırma problemi </a:t>
            </a:r>
            <a:r>
              <a:rPr lang="tr-TR" sz="2500" dirty="0"/>
              <a:t>ve </a:t>
            </a:r>
            <a:r>
              <a:rPr lang="tr-TR" sz="2500" dirty="0" smtClean="0"/>
              <a:t>amaçlarını eşleştirmektir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16868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430659" y="1988840"/>
            <a:ext cx="6282682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Araştırma Tasarımlarının Üç Türü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39552" y="306896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dirty="0" smtClean="0"/>
              <a:t>	Araştırma </a:t>
            </a:r>
            <a:r>
              <a:rPr lang="tr-TR" sz="3000" dirty="0"/>
              <a:t>tasarımları </a:t>
            </a:r>
            <a:r>
              <a:rPr lang="tr-TR" sz="3000" dirty="0" smtClean="0"/>
              <a:t>üç geleneksel kategoriye ayrılmaktadır</a:t>
            </a:r>
            <a:r>
              <a:rPr lang="tr-TR" sz="3000" dirty="0"/>
              <a:t>: </a:t>
            </a:r>
            <a:r>
              <a:rPr lang="tr-TR" sz="3000" dirty="0" smtClean="0"/>
              <a:t>keşifsel, tanımlayıcı </a:t>
            </a:r>
            <a:r>
              <a:rPr lang="tr-TR" sz="3000" dirty="0"/>
              <a:t>ve </a:t>
            </a:r>
            <a:r>
              <a:rPr lang="tr-TR" sz="3000" dirty="0" smtClean="0"/>
              <a:t>nedensel. En </a:t>
            </a:r>
            <a:r>
              <a:rPr lang="tr-TR" sz="3000" dirty="0"/>
              <a:t>uygun </a:t>
            </a:r>
            <a:r>
              <a:rPr lang="tr-TR" sz="3000" dirty="0" smtClean="0"/>
              <a:t>tasarımın seçimi </a:t>
            </a:r>
            <a:r>
              <a:rPr lang="tr-TR" sz="3000" dirty="0"/>
              <a:t>ağırlıklı olarak</a:t>
            </a:r>
          </a:p>
          <a:p>
            <a:r>
              <a:rPr lang="tr-TR" sz="3000" dirty="0"/>
              <a:t>araştırmanın </a:t>
            </a:r>
            <a:r>
              <a:rPr lang="tr-TR" sz="3000" dirty="0" smtClean="0"/>
              <a:t>amacına dayanmaktadır</a:t>
            </a:r>
            <a:r>
              <a:rPr lang="tr-TR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6190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564350" y="2673640"/>
            <a:ext cx="601530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ARAŞTIRMA TASARIMI: BİR UYARI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899592" y="125455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184482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1564350" y="3417967"/>
            <a:ext cx="404969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KEŞİFSEL ARAŞTIRMA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564350" y="4171146"/>
            <a:ext cx="47278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TANIMLAYICI ARAŞTIRMA</a:t>
            </a:r>
          </a:p>
        </p:txBody>
      </p:sp>
    </p:spTree>
    <p:extLst>
      <p:ext uri="{BB962C8B-B14F-4D97-AF65-F5344CB8AC3E}">
        <p14:creationId xmlns:p14="http://schemas.microsoft.com/office/powerpoint/2010/main" val="13203139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5" y="2060848"/>
            <a:ext cx="8788152" cy="22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4252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5" y="2348880"/>
            <a:ext cx="8786564" cy="257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0078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409678" y="2759040"/>
            <a:ext cx="43246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NEDENSEL ARAŞTIRMA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899592" y="180872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827584" y="239900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9507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900356" y="1139138"/>
            <a:ext cx="3343288" cy="707886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4000" b="1" dirty="0">
                <a:solidFill>
                  <a:schemeClr val="bg1"/>
                </a:solidFill>
              </a:rPr>
              <a:t>Test Pazarlama</a:t>
            </a:r>
            <a:endParaRPr lang="tr-TR" sz="40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11560" y="2579298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Test </a:t>
            </a:r>
            <a:r>
              <a:rPr lang="tr-TR" sz="2500" dirty="0"/>
              <a:t>pazarlama </a:t>
            </a:r>
            <a:r>
              <a:rPr lang="tr-TR" sz="2500" dirty="0" smtClean="0"/>
              <a:t>saha ortamında uygulanan bir </a:t>
            </a:r>
            <a:r>
              <a:rPr lang="tr-TR" sz="2500" dirty="0"/>
              <a:t>deney, çalışma </a:t>
            </a:r>
            <a:r>
              <a:rPr lang="tr-TR" sz="2500" dirty="0" smtClean="0"/>
              <a:t>veya testi </a:t>
            </a:r>
            <a:r>
              <a:rPr lang="tr-TR" sz="2500" dirty="0"/>
              <a:t>tanımlamak </a:t>
            </a:r>
            <a:r>
              <a:rPr lang="tr-TR" sz="2500" dirty="0" smtClean="0"/>
              <a:t>için kullanılmaktadır</a:t>
            </a:r>
            <a:r>
              <a:rPr lang="tr-TR" sz="2500" dirty="0"/>
              <a:t>.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611560" y="4054569"/>
            <a:ext cx="757444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	Test Pazarlamada ele alacağımız 3 alt başlık vardır.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8939778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99592" y="180872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827584" y="239900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827584" y="2780928"/>
            <a:ext cx="525393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TEST PAZARLARININ TÜRLERİ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32486" y="3789040"/>
            <a:ext cx="61091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TEST PAZARI ŞEHİRLERİNİN SEÇİMİ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32486" y="4747892"/>
            <a:ext cx="756367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TEST PAZARLAMANIN ARTILARI VE EKSİLERİ</a:t>
            </a:r>
          </a:p>
        </p:txBody>
      </p:sp>
    </p:spTree>
    <p:extLst>
      <p:ext uri="{BB962C8B-B14F-4D97-AF65-F5344CB8AC3E}">
        <p14:creationId xmlns:p14="http://schemas.microsoft.com/office/powerpoint/2010/main" val="27566324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1106438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8381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6501426" cy="2709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906" y="3402260"/>
            <a:ext cx="4869066" cy="2709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602550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2" cy="3407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453936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1628800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31640" y="2420888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dirty="0" smtClean="0"/>
              <a:t>Araştırma </a:t>
            </a:r>
            <a:r>
              <a:rPr lang="tr-TR" sz="3000" dirty="0"/>
              <a:t>tasarımının ne </a:t>
            </a:r>
            <a:r>
              <a:rPr lang="tr-TR" sz="3000" dirty="0" smtClean="0"/>
              <a:t>olduğunu </a:t>
            </a:r>
            <a:r>
              <a:rPr lang="sv-SE" sz="3000" dirty="0" smtClean="0"/>
              <a:t>ve </a:t>
            </a:r>
            <a:r>
              <a:rPr lang="sv-SE" sz="3000" dirty="0"/>
              <a:t>neden önemli olduğunu anlamak</a:t>
            </a:r>
            <a:endParaRPr lang="tr-TR" sz="3000" dirty="0"/>
          </a:p>
        </p:txBody>
      </p:sp>
      <p:sp>
        <p:nvSpPr>
          <p:cNvPr id="8" name="Dikdörtgen 7"/>
          <p:cNvSpPr/>
          <p:nvPr/>
        </p:nvSpPr>
        <p:spPr>
          <a:xfrm>
            <a:off x="1331640" y="3872512"/>
            <a:ext cx="55446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dirty="0"/>
              <a:t>Araştırma tasarımındaki etik </a:t>
            </a:r>
            <a:r>
              <a:rPr lang="tr-TR" sz="3000" dirty="0" smtClean="0"/>
              <a:t>hassasiyet alanlarını </a:t>
            </a:r>
            <a:r>
              <a:rPr lang="tr-TR" sz="3000" dirty="0"/>
              <a:t>kavramak.</a:t>
            </a:r>
          </a:p>
        </p:txBody>
      </p:sp>
    </p:spTree>
    <p:extLst>
      <p:ext uri="{BB962C8B-B14F-4D97-AF65-F5344CB8AC3E}">
        <p14:creationId xmlns:p14="http://schemas.microsoft.com/office/powerpoint/2010/main" val="31206751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467544" y="186282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dirty="0" smtClean="0"/>
              <a:t>Keşifsel araştırma tasarımının araştırmacıya altyapı hakkında bilgi vererek, hipotezler önererek ve araştırma amaçlarının öncelik sıralarını belirleyerek araştırmacının problem hakkında fikir sahibi olmasını sağlamak konusunda nasıl yardımcı olduğu öğrenmek.</a:t>
            </a:r>
            <a:endParaRPr lang="tr-TR" sz="30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8502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1106160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dirty="0" smtClean="0"/>
              <a:t>Tanımlayıcı araştırmayı ve tanımlayıcı araştırmanın farklı türleri tarafından ele alınan temel soruları öğrenmek.</a:t>
            </a:r>
            <a:endParaRPr lang="tr-TR" sz="3000" dirty="0"/>
          </a:p>
        </p:txBody>
      </p:sp>
      <p:sp>
        <p:nvSpPr>
          <p:cNvPr id="8" name="Dikdörtgen 7"/>
          <p:cNvSpPr/>
          <p:nvPr/>
        </p:nvSpPr>
        <p:spPr>
          <a:xfrm>
            <a:off x="539552" y="2761027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dirty="0" smtClean="0"/>
              <a:t>Nedensel araştırma ile ne kastedildiğini açıklamak ve deneysel araştırma tasarımı türlerini tanımlamak.</a:t>
            </a:r>
            <a:endParaRPr lang="tr-TR" sz="3000" dirty="0"/>
          </a:p>
        </p:txBody>
      </p:sp>
      <p:sp>
        <p:nvSpPr>
          <p:cNvPr id="9" name="Dikdörtgen 8"/>
          <p:cNvSpPr/>
          <p:nvPr/>
        </p:nvSpPr>
        <p:spPr>
          <a:xfrm>
            <a:off x="539552" y="458112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dirty="0" smtClean="0"/>
              <a:t>Test pazarlamanın farklı türlerini ve pazar testi şehirlerinin nasıl seçileceğini bilmek.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9157004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75556" y="3501008"/>
            <a:ext cx="7561814" cy="5539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3000" b="1" dirty="0" smtClean="0"/>
              <a:t>Aşama 4 » </a:t>
            </a:r>
            <a:r>
              <a:rPr lang="tr-TR" sz="3000" dirty="0"/>
              <a:t>Araştırma tasarımına karar verilmesi</a:t>
            </a:r>
          </a:p>
        </p:txBody>
      </p:sp>
    </p:spTree>
    <p:extLst>
      <p:ext uri="{BB962C8B-B14F-4D97-AF65-F5344CB8AC3E}">
        <p14:creationId xmlns:p14="http://schemas.microsoft.com/office/powerpoint/2010/main" val="22433560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7584" y="2060848"/>
            <a:ext cx="7488832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dirty="0">
                <a:solidFill>
                  <a:schemeClr val="bg1"/>
                </a:solidFill>
              </a:rPr>
              <a:t>Araştırma Tasarımı </a:t>
            </a:r>
            <a:r>
              <a:rPr lang="tr-TR" sz="3500" dirty="0" smtClean="0">
                <a:solidFill>
                  <a:schemeClr val="bg1"/>
                </a:solidFill>
              </a:rPr>
              <a:t>Bilgisi Araştırmacının </a:t>
            </a:r>
            <a:r>
              <a:rPr lang="tr-TR" sz="3500" dirty="0">
                <a:solidFill>
                  <a:schemeClr val="bg1"/>
                </a:solidFill>
              </a:rPr>
              <a:t>Araçlarının </a:t>
            </a:r>
            <a:r>
              <a:rPr lang="tr-TR" sz="3500" dirty="0" smtClean="0">
                <a:solidFill>
                  <a:schemeClr val="bg1"/>
                </a:solidFill>
              </a:rPr>
              <a:t>Bir Parçasıdır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827584" y="3573016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bölüm bitirildiğinde, araştırma tasarımları konusunda oldukça iyi bilgi sahibi olunacaktır. Bu bölümde üç temel araştırma tasarımı türü açıklanacak ve hangisinin ne zaman kullanılabileceği bilgisi sunulacaktır.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297378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734414" y="2079036"/>
            <a:ext cx="3675173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Araştırma Tasarımı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71600" y="3284984"/>
            <a:ext cx="7200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Araştırma tasarımı, ihtiyaç </a:t>
            </a:r>
            <a:r>
              <a:rPr lang="tr-TR" sz="2500" dirty="0"/>
              <a:t>duyulan bilgiyi</a:t>
            </a:r>
          </a:p>
          <a:p>
            <a:r>
              <a:rPr lang="tr-TR" sz="2500" dirty="0"/>
              <a:t>toplamak ve </a:t>
            </a:r>
            <a:r>
              <a:rPr lang="tr-TR" sz="2500" dirty="0" smtClean="0"/>
              <a:t>analiz etmek </a:t>
            </a:r>
            <a:r>
              <a:rPr lang="tr-TR" sz="2500" dirty="0"/>
              <a:t>için gerekli yöntemleri</a:t>
            </a:r>
          </a:p>
          <a:p>
            <a:r>
              <a:rPr lang="tr-TR" sz="2500" dirty="0"/>
              <a:t>ve </a:t>
            </a:r>
            <a:r>
              <a:rPr lang="tr-TR" sz="2500" dirty="0" smtClean="0"/>
              <a:t>prosedürleri gösteren </a:t>
            </a:r>
            <a:r>
              <a:rPr lang="tr-TR" sz="2500" dirty="0"/>
              <a:t>ana </a:t>
            </a:r>
            <a:r>
              <a:rPr lang="tr-TR" sz="2500" dirty="0" smtClean="0"/>
              <a:t>planı oluşturacak </a:t>
            </a:r>
            <a:r>
              <a:rPr lang="tr-TR" sz="2500" dirty="0"/>
              <a:t>ileri </a:t>
            </a:r>
            <a:r>
              <a:rPr lang="tr-TR" sz="2500" dirty="0" smtClean="0"/>
              <a:t>düzey kararlardır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3356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155</Words>
  <Application>Microsoft Office PowerPoint</Application>
  <PresentationFormat>Ekran Gösterisi (4:3)</PresentationFormat>
  <Paragraphs>35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6</cp:revision>
  <dcterms:created xsi:type="dcterms:W3CDTF">2015-09-28T15:06:00Z</dcterms:created>
  <dcterms:modified xsi:type="dcterms:W3CDTF">2024-04-03T09:09:28Z</dcterms:modified>
</cp:coreProperties>
</file>