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6" autoAdjust="0"/>
  </p:normalViewPr>
  <p:slideViewPr>
    <p:cSldViewPr>
      <p:cViewPr>
        <p:scale>
          <a:sx n="93" d="100"/>
          <a:sy n="93" d="100"/>
        </p:scale>
        <p:origin x="-91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55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3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47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48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14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8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40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67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63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67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1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1935-4AF7-40EE-8559-9BD7222BB790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7724-89D6-413D-A8FC-3FF5294798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8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341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927590" y="764704"/>
            <a:ext cx="5288820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Ölçmenin Temel Kavramları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7" y="1772816"/>
            <a:ext cx="8795886" cy="322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5373216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Şekil 8.1. Pazarlama Araştırmalarında Ölçme Nasıl Çalışır?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2409216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39552" y="2420888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	Nesnel özellikler gözlemlenebilir ve somuttur</a:t>
            </a:r>
            <a:r>
              <a:rPr lang="tr-TR" sz="2800" dirty="0"/>
              <a:t>. </a:t>
            </a:r>
            <a:r>
              <a:rPr lang="tr-TR" sz="2800" dirty="0" smtClean="0"/>
              <a:t>Öznel özellikler gözlemlenemeyen ve soyuttur ve </a:t>
            </a:r>
            <a:r>
              <a:rPr lang="tr-TR" sz="2800" dirty="0"/>
              <a:t>ölçek </a:t>
            </a:r>
            <a:r>
              <a:rPr lang="tr-TR" sz="2800" dirty="0" smtClean="0"/>
              <a:t>geliştirme yoluyla </a:t>
            </a:r>
            <a:r>
              <a:rPr lang="tr-TR" sz="2800" dirty="0"/>
              <a:t>bir </a:t>
            </a:r>
            <a:r>
              <a:rPr lang="tr-TR" sz="2800" dirty="0" smtClean="0"/>
              <a:t>derecelendirme ölçeğine çevrilmelidir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637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04153" y="1755686"/>
            <a:ext cx="253569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Ölçek Türleri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3036585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araştırmacıları ölçekleri farklı şekillerde açıklamaktadırlar. Bu bölümde </a:t>
            </a:r>
            <a:r>
              <a:rPr lang="tr-TR" sz="2500" dirty="0" smtClean="0"/>
              <a:t>SPSS’te kullanılan </a:t>
            </a:r>
            <a:r>
              <a:rPr lang="tr-TR" sz="2500" dirty="0"/>
              <a:t>üç tür ölçek açıklanmaktadır</a:t>
            </a:r>
            <a:r>
              <a:rPr lang="tr-TR" sz="2500" dirty="0" smtClean="0"/>
              <a:t>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9162716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2852936"/>
            <a:ext cx="3916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NOMİNAL ÖLÇEKLER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27584" y="3645024"/>
            <a:ext cx="33138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SIRALI ÖLÇEKLER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827584" y="4524358"/>
            <a:ext cx="35607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METRİK ÖLÇEKLER</a:t>
            </a:r>
          </a:p>
        </p:txBody>
      </p:sp>
    </p:spTree>
    <p:extLst>
      <p:ext uri="{BB962C8B-B14F-4D97-AF65-F5344CB8AC3E}">
        <p14:creationId xmlns:p14="http://schemas.microsoft.com/office/powerpoint/2010/main" val="1689710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9592" y="1916832"/>
            <a:ext cx="734481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Pazarlama Araştırmalarında Genelde</a:t>
            </a:r>
          </a:p>
          <a:p>
            <a:pPr algn="ctr"/>
            <a:r>
              <a:rPr lang="tr-TR" sz="3500" b="1" dirty="0">
                <a:solidFill>
                  <a:schemeClr val="bg1"/>
                </a:solidFill>
              </a:rPr>
              <a:t>Kullanılan Aralıklı Ölçekler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99592" y="3717032"/>
            <a:ext cx="734481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araştırmacıları her bir araştırma projesi için yeni bir ölçek geliştirmekten çok standart ölçekleri kullanırlar.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1323651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5" y="1556792"/>
            <a:ext cx="8784976" cy="362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8809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187624" y="764704"/>
            <a:ext cx="29485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LİKERT ÖLÇEĞİ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8" cy="425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3432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2924944"/>
            <a:ext cx="53095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ANLAMSAL FARKLILIK ÖLÇEĞİ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3551981"/>
            <a:ext cx="30080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STAPEL ÖLÇEĞİ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331640" y="4221088"/>
            <a:ext cx="64807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Pazarlama Araştırmalarında Kullanılan Aralıklı Ölçek Hakkında Daha Fazlası</a:t>
            </a:r>
          </a:p>
        </p:txBody>
      </p:sp>
    </p:spTree>
    <p:extLst>
      <p:ext uri="{BB962C8B-B14F-4D97-AF65-F5344CB8AC3E}">
        <p14:creationId xmlns:p14="http://schemas.microsoft.com/office/powerpoint/2010/main" val="3426907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39783" y="2420888"/>
            <a:ext cx="706443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Ölçümlerin Güvenilirliği ve Geçerliliği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83568" y="3681355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Güvenilir ölçümler, aynı </a:t>
            </a:r>
            <a:r>
              <a:rPr lang="tr-TR" sz="2500" dirty="0"/>
              <a:t>katılımcıdan </a:t>
            </a:r>
            <a:r>
              <a:rPr lang="tr-TR" sz="2500" dirty="0" smtClean="0"/>
              <a:t>aynı veya </a:t>
            </a:r>
            <a:r>
              <a:rPr lang="tr-TR" sz="2500" dirty="0"/>
              <a:t>çok benzer </a:t>
            </a:r>
            <a:r>
              <a:rPr lang="tr-TR" sz="2500" dirty="0" smtClean="0"/>
              <a:t>cevapları elde </a:t>
            </a:r>
            <a:r>
              <a:rPr lang="tr-TR" sz="2500" dirty="0"/>
              <a:t>ederler.</a:t>
            </a:r>
          </a:p>
        </p:txBody>
      </p:sp>
    </p:spTree>
    <p:extLst>
      <p:ext uri="{BB962C8B-B14F-4D97-AF65-F5344CB8AC3E}">
        <p14:creationId xmlns:p14="http://schemas.microsoft.com/office/powerpoint/2010/main" val="42282219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103297" y="1486819"/>
            <a:ext cx="2937407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Anket Tasarımı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27584" y="2780928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 smtClean="0"/>
              <a:t>	Anket</a:t>
            </a:r>
            <a:r>
              <a:rPr lang="tr-TR" sz="2500" b="1" dirty="0"/>
              <a:t>, </a:t>
            </a:r>
            <a:r>
              <a:rPr lang="tr-TR" sz="2500" dirty="0"/>
              <a:t>araştırmacının cevaplanmasını istediği soruların sunumunda kullanılan bir araçtır.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27584" y="4149080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Anket tasarımı, araştırmacının çeşitli hususları dikkate almasını gerektiren sistematik </a:t>
            </a:r>
            <a:r>
              <a:rPr lang="tr-TR" sz="2500" dirty="0"/>
              <a:t>bir süreçtir.</a:t>
            </a:r>
          </a:p>
        </p:txBody>
      </p:sp>
    </p:spTree>
    <p:extLst>
      <p:ext uri="{BB962C8B-B14F-4D97-AF65-F5344CB8AC3E}">
        <p14:creationId xmlns:p14="http://schemas.microsoft.com/office/powerpoint/2010/main" val="18445835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96" y="908720"/>
            <a:ext cx="874201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967435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79512" y="2348880"/>
            <a:ext cx="2088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ANKET TASARIM SÜRECİ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836" y="620688"/>
            <a:ext cx="6767164" cy="575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7099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2997344" y="6290444"/>
            <a:ext cx="26712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DEVAM EDİYOR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1115616" y="6371446"/>
            <a:ext cx="1368152" cy="472996"/>
          </a:xfrm>
          <a:prstGeom prst="downArrow">
            <a:avLst/>
          </a:prstGeom>
          <a:solidFill>
            <a:srgbClr val="D5650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5760418" y="6371446"/>
            <a:ext cx="1368152" cy="472996"/>
          </a:xfrm>
          <a:prstGeom prst="downArrow">
            <a:avLst/>
          </a:prstGeom>
          <a:solidFill>
            <a:srgbClr val="D5650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454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35696" y="6165304"/>
            <a:ext cx="58326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200" dirty="0"/>
              <a:t>ŞEKİL 8.2 </a:t>
            </a:r>
            <a:r>
              <a:rPr lang="tr-TR" sz="2200" dirty="0" smtClean="0"/>
              <a:t>Soru Geliştirme </a:t>
            </a:r>
            <a:r>
              <a:rPr lang="tr-TR" sz="2200" dirty="0"/>
              <a:t>ve </a:t>
            </a:r>
            <a:r>
              <a:rPr lang="tr-TR" sz="2200" dirty="0" smtClean="0"/>
              <a:t>Anket Tasarımı </a:t>
            </a:r>
            <a:r>
              <a:rPr lang="tr-TR" sz="2200" dirty="0"/>
              <a:t>Süreci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62" y="332656"/>
            <a:ext cx="722769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8943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039497" y="2073915"/>
            <a:ext cx="306500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Soru Geliştirme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1560" y="3212976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Soru geliştirme, uygun </a:t>
            </a:r>
            <a:r>
              <a:rPr lang="tr-TR" sz="2500" dirty="0"/>
              <a:t>cevap </a:t>
            </a:r>
            <a:r>
              <a:rPr lang="tr-TR" sz="2500" dirty="0" smtClean="0"/>
              <a:t>formatlarının seçilmesi ve anlaşılabilir</a:t>
            </a:r>
            <a:r>
              <a:rPr lang="tr-TR" sz="2500" dirty="0"/>
              <a:t>, </a:t>
            </a:r>
            <a:r>
              <a:rPr lang="tr-TR" sz="2500" dirty="0" smtClean="0"/>
              <a:t>karmaşık ve </a:t>
            </a:r>
            <a:r>
              <a:rPr lang="tr-TR" sz="2500" dirty="0"/>
              <a:t>taraflı </a:t>
            </a:r>
            <a:r>
              <a:rPr lang="tr-TR" sz="2500" dirty="0" smtClean="0"/>
              <a:t>olmayan soru </a:t>
            </a:r>
            <a:r>
              <a:rPr lang="tr-TR" sz="2500" dirty="0"/>
              <a:t>yazımı uygulamasıdır.</a:t>
            </a:r>
          </a:p>
        </p:txBody>
      </p:sp>
    </p:spTree>
    <p:extLst>
      <p:ext uri="{BB962C8B-B14F-4D97-AF65-F5344CB8AC3E}">
        <p14:creationId xmlns:p14="http://schemas.microsoft.com/office/powerpoint/2010/main" val="1466431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99592" y="112706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171733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191915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SORULARIN İFADELENDİRİLMESİ YAPILMASI GEREKEN DÖRT ŞEY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331640" y="2928632"/>
            <a:ext cx="63367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Soru Tek Bir Konu veya Soruna Odaklanmış Olmalıdır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31640" y="3790406"/>
            <a:ext cx="32317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Soru Kısa Olmalıdır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31640" y="4437112"/>
            <a:ext cx="578812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Soru Gramer Açısından Basit Olmalıdır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331640" y="5013176"/>
            <a:ext cx="374596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Soru Çok Net Olmalıdır</a:t>
            </a:r>
          </a:p>
        </p:txBody>
      </p:sp>
    </p:spTree>
    <p:extLst>
      <p:ext uri="{BB962C8B-B14F-4D97-AF65-F5344CB8AC3E}">
        <p14:creationId xmlns:p14="http://schemas.microsoft.com/office/powerpoint/2010/main" val="4294209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55576" y="1916832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SORULARIN </a:t>
            </a:r>
            <a:r>
              <a:rPr lang="tr-TR" sz="3000" b="1" dirty="0" smtClean="0">
                <a:solidFill>
                  <a:srgbClr val="D56509"/>
                </a:solidFill>
              </a:rPr>
              <a:t>İFADELENDİRİLMESİNDE YAPILMAMASI </a:t>
            </a:r>
            <a:r>
              <a:rPr lang="tr-TR" sz="3000" b="1" dirty="0">
                <a:solidFill>
                  <a:srgbClr val="D56509"/>
                </a:solidFill>
              </a:rPr>
              <a:t>GEREKEN DÖRT ŞEY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99592" y="112706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171733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1290653" y="3167954"/>
            <a:ext cx="656269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Katılımcıyı Belirli Bir Cevaba Yönlendirmeyin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290653" y="3713611"/>
            <a:ext cx="44830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“Hileli” İfadeler Kullanmayın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290653" y="4270593"/>
            <a:ext cx="48167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“Çift Taraflı” Soru </a:t>
            </a:r>
            <a:r>
              <a:rPr lang="tr-TR" sz="2500" b="1" dirty="0" smtClean="0"/>
              <a:t>Kullanmayın</a:t>
            </a:r>
            <a:endParaRPr lang="tr-TR" sz="2500" b="1" dirty="0"/>
          </a:p>
        </p:txBody>
      </p:sp>
      <p:sp>
        <p:nvSpPr>
          <p:cNvPr id="11" name="Dikdörtgen 10"/>
          <p:cNvSpPr/>
          <p:nvPr/>
        </p:nvSpPr>
        <p:spPr>
          <a:xfrm>
            <a:off x="1290653" y="4850126"/>
            <a:ext cx="599984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Durumu Abartan Kelimeler Kullanmayın</a:t>
            </a:r>
          </a:p>
        </p:txBody>
      </p:sp>
    </p:spTree>
    <p:extLst>
      <p:ext uri="{BB962C8B-B14F-4D97-AF65-F5344CB8AC3E}">
        <p14:creationId xmlns:p14="http://schemas.microsoft.com/office/powerpoint/2010/main" val="25084247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97174" y="2073662"/>
            <a:ext cx="4349652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Anketin Düzenlenmesi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11560" y="3356992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Anketin </a:t>
            </a:r>
            <a:r>
              <a:rPr lang="tr-TR" sz="2500" dirty="0"/>
              <a:t>düzenlenmesi soru kağıdındaki ifade ve </a:t>
            </a:r>
            <a:r>
              <a:rPr lang="tr-TR" sz="2500" dirty="0" smtClean="0"/>
              <a:t>soruların dizilimidir</a:t>
            </a:r>
            <a:r>
              <a:rPr lang="tr-TR" sz="2500" dirty="0"/>
              <a:t>. </a:t>
            </a:r>
            <a:r>
              <a:rPr lang="tr-TR" sz="2500" b="1" dirty="0"/>
              <a:t>Anket düzenlenmesi </a:t>
            </a:r>
            <a:r>
              <a:rPr lang="tr-TR" sz="2500" dirty="0"/>
              <a:t>kritik öneme sahiptir, çünkü soruların sıralanışı </a:t>
            </a:r>
            <a:r>
              <a:rPr lang="tr-TR" sz="2500" dirty="0" smtClean="0"/>
              <a:t>ve katılımcıların </a:t>
            </a:r>
            <a:r>
              <a:rPr lang="tr-TR" sz="2500" dirty="0"/>
              <a:t>soruları yanıtlama kolaylığı toplanan bilginin kalitesini etkileyebilir.</a:t>
            </a:r>
          </a:p>
        </p:txBody>
      </p:sp>
    </p:spTree>
    <p:extLst>
      <p:ext uri="{BB962C8B-B14F-4D97-AF65-F5344CB8AC3E}">
        <p14:creationId xmlns:p14="http://schemas.microsoft.com/office/powerpoint/2010/main" val="14585247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6321" y="2780928"/>
            <a:ext cx="14943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GİRİŞ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26321" y="3334926"/>
            <a:ext cx="24705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SORU AKIŞI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48767" y="3933056"/>
            <a:ext cx="51503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Bilgisayar Destekli Anket Tasarımı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826321" y="4786119"/>
            <a:ext cx="37109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SORU OLUŞTURMA</a:t>
            </a:r>
          </a:p>
        </p:txBody>
      </p:sp>
    </p:spTree>
    <p:extLst>
      <p:ext uri="{BB962C8B-B14F-4D97-AF65-F5344CB8AC3E}">
        <p14:creationId xmlns:p14="http://schemas.microsoft.com/office/powerpoint/2010/main" val="28761517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27584" y="2852936"/>
            <a:ext cx="66836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ATLAMA VE GÖRÜNTÜLEME MANTIĞI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3419901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VERİ TOPLAMA VE VERİ DOSYALARI OLUŞTURMA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99592" y="4475225"/>
            <a:ext cx="50738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VERİ ANALİZİ VE GRAFİKLER</a:t>
            </a:r>
          </a:p>
        </p:txBody>
      </p:sp>
    </p:spTree>
    <p:extLst>
      <p:ext uri="{BB962C8B-B14F-4D97-AF65-F5344CB8AC3E}">
        <p14:creationId xmlns:p14="http://schemas.microsoft.com/office/powerpoint/2010/main" val="21936954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11061" y="2564904"/>
            <a:ext cx="4521879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ANKETİN KODLANMASI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3717032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Kodlar</a:t>
            </a:r>
            <a:r>
              <a:rPr lang="tr-TR" sz="2500" dirty="0"/>
              <a:t>, soruların </a:t>
            </a:r>
            <a:r>
              <a:rPr lang="tr-TR" sz="2500" dirty="0" smtClean="0"/>
              <a:t>cevaplarına atfedilmiş numaralardır </a:t>
            </a:r>
            <a:r>
              <a:rPr lang="tr-TR" sz="2500" dirty="0"/>
              <a:t>ve </a:t>
            </a:r>
            <a:r>
              <a:rPr lang="tr-TR" sz="2500" dirty="0" smtClean="0"/>
              <a:t>veri girişini </a:t>
            </a:r>
            <a:r>
              <a:rPr lang="tr-TR" sz="2500" dirty="0"/>
              <a:t>ve </a:t>
            </a:r>
            <a:r>
              <a:rPr lang="tr-TR" sz="2500" dirty="0" smtClean="0"/>
              <a:t>analizini kolaylaştırırlar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615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118700" y="2477471"/>
            <a:ext cx="4906600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Anket Formunun Ön Testi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1560" y="3573016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Ön </a:t>
            </a:r>
            <a:r>
              <a:rPr lang="tr-TR" sz="2500" dirty="0"/>
              <a:t>test, </a:t>
            </a:r>
            <a:r>
              <a:rPr lang="tr-TR" sz="2500" dirty="0" smtClean="0"/>
              <a:t>cevaplayıcıların karşılaştıkları sorunları </a:t>
            </a:r>
            <a:r>
              <a:rPr lang="tr-TR" sz="2500" dirty="0"/>
              <a:t>tespit </a:t>
            </a:r>
            <a:r>
              <a:rPr lang="tr-TR" sz="2500" dirty="0" smtClean="0"/>
              <a:t>etmek ve düzeltmek için </a:t>
            </a:r>
            <a:r>
              <a:rPr lang="tr-TR" sz="2500" dirty="0"/>
              <a:t>anketin </a:t>
            </a:r>
            <a:r>
              <a:rPr lang="tr-TR" sz="2500" dirty="0" smtClean="0"/>
              <a:t>basit bir </a:t>
            </a:r>
            <a:r>
              <a:rPr lang="tr-TR" sz="2500" dirty="0"/>
              <a:t>uygulamasının</a:t>
            </a:r>
          </a:p>
          <a:p>
            <a:r>
              <a:rPr lang="tr-TR" sz="2500" dirty="0"/>
              <a:t>yapılmasıdır.</a:t>
            </a:r>
          </a:p>
        </p:txBody>
      </p:sp>
    </p:spTree>
    <p:extLst>
      <p:ext uri="{BB962C8B-B14F-4D97-AF65-F5344CB8AC3E}">
        <p14:creationId xmlns:p14="http://schemas.microsoft.com/office/powerpoint/2010/main" val="7057673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6596620" cy="183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60" y="2781388"/>
            <a:ext cx="5618855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431065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51445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6709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885248"/>
            <a:ext cx="6336706" cy="39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38758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34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02814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42475" y="1196752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79612" y="1988840"/>
            <a:ext cx="69847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Kişi</a:t>
            </a:r>
            <a:r>
              <a:rPr lang="tr-TR" sz="2500" dirty="0"/>
              <a:t>, yer ve nesnelerin ölçümüne </a:t>
            </a:r>
            <a:r>
              <a:rPr lang="tr-TR" sz="2500" dirty="0" smtClean="0"/>
              <a:t>ilişkin temellerin anlaşılmasın 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1079612" y="2996952"/>
            <a:ext cx="69847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Pazarlama araştırmacıları </a:t>
            </a:r>
            <a:r>
              <a:rPr lang="tr-TR" sz="2500" dirty="0" smtClean="0"/>
              <a:t>tarafından kullanılan </a:t>
            </a:r>
            <a:r>
              <a:rPr lang="tr-TR" sz="2500" dirty="0"/>
              <a:t>üç tür ölçeği tanımak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79612" y="4005064"/>
            <a:ext cx="69847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Pazarlama araştırmacılarının </a:t>
            </a:r>
            <a:r>
              <a:rPr lang="tr-TR" sz="2500" dirty="0" smtClean="0"/>
              <a:t>sıklıkla kullandığı </a:t>
            </a:r>
            <a:r>
              <a:rPr lang="tr-TR" sz="2500" dirty="0"/>
              <a:t>üç ölçek türünü incelemek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079612" y="4950798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Pazarlama </a:t>
            </a:r>
            <a:r>
              <a:rPr lang="tr-TR" sz="2500" dirty="0"/>
              <a:t>araştırmalarında </a:t>
            </a:r>
            <a:r>
              <a:rPr lang="tr-TR" sz="2500" dirty="0" smtClean="0"/>
              <a:t>kullanılan diğer </a:t>
            </a:r>
            <a:r>
              <a:rPr lang="tr-TR" sz="2500" dirty="0"/>
              <a:t>ölçek biçimlerini anlamak</a:t>
            </a:r>
          </a:p>
        </p:txBody>
      </p:sp>
    </p:spTree>
    <p:extLst>
      <p:ext uri="{BB962C8B-B14F-4D97-AF65-F5344CB8AC3E}">
        <p14:creationId xmlns:p14="http://schemas.microsoft.com/office/powerpoint/2010/main" val="21828161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42475" y="1044836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55576" y="1857106"/>
            <a:ext cx="69127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Bir anketin temel </a:t>
            </a:r>
            <a:r>
              <a:rPr lang="tr-TR" sz="2500" dirty="0" smtClean="0"/>
              <a:t>fonksiyonlarını değerlendirmek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755576" y="2440427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Soruların ifadelendirilmesinde </a:t>
            </a:r>
            <a:r>
              <a:rPr lang="tr-TR" sz="2500" dirty="0" smtClean="0"/>
              <a:t>yapılması ve </a:t>
            </a:r>
            <a:r>
              <a:rPr lang="tr-TR" sz="2500" dirty="0"/>
              <a:t>yapılmaması gerekenleri öğrenmek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55576" y="3371782"/>
            <a:ext cx="570098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Anket tasarımının temellerini öğrenmek</a:t>
            </a:r>
            <a:endParaRPr lang="tr-TR" sz="2500" dirty="0"/>
          </a:p>
        </p:txBody>
      </p:sp>
      <p:sp>
        <p:nvSpPr>
          <p:cNvPr id="11" name="Dikdörtgen 10"/>
          <p:cNvSpPr/>
          <p:nvPr/>
        </p:nvSpPr>
        <p:spPr>
          <a:xfrm>
            <a:off x="755576" y="4007386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Bilgisayar destekli anket yazılımının avantajlarını anlamak</a:t>
            </a:r>
            <a:endParaRPr lang="tr-TR" sz="2500" dirty="0"/>
          </a:p>
        </p:txBody>
      </p:sp>
      <p:sp>
        <p:nvSpPr>
          <p:cNvPr id="12" name="Dikdörtgen 11"/>
          <p:cNvSpPr/>
          <p:nvPr/>
        </p:nvSpPr>
        <p:spPr>
          <a:xfrm>
            <a:off x="755576" y="4941168"/>
            <a:ext cx="530497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Anket sorularını kodlamayı kavramak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9556959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7 </a:t>
            </a:r>
            <a:r>
              <a:rPr lang="tr-TR" sz="3000" b="1" dirty="0" smtClean="0"/>
              <a:t>» </a:t>
            </a:r>
            <a:r>
              <a:rPr lang="tr-TR" sz="3000" dirty="0"/>
              <a:t>Veri toplama formlarının tasarımı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233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151620" y="1988840"/>
            <a:ext cx="6840760" cy="630942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dirty="0">
                <a:solidFill>
                  <a:schemeClr val="bg1"/>
                </a:solidFill>
              </a:rPr>
              <a:t>Ölçme Seçenekleri ve </a:t>
            </a:r>
            <a:r>
              <a:rPr lang="tr-TR" sz="3500" dirty="0" smtClean="0">
                <a:solidFill>
                  <a:schemeClr val="bg1"/>
                </a:solidFill>
              </a:rPr>
              <a:t>Tasarımı Bilgisi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140968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Kanıt </a:t>
            </a:r>
            <a:r>
              <a:rPr lang="tr-TR" sz="2500" dirty="0"/>
              <a:t>her şeydir. Güvenilir </a:t>
            </a:r>
            <a:r>
              <a:rPr lang="tr-TR" sz="2500" dirty="0" smtClean="0"/>
              <a:t>kaynak ise </a:t>
            </a:r>
            <a:r>
              <a:rPr lang="tr-TR" sz="2500" dirty="0"/>
              <a:t>her şeye ek olarak doğru </a:t>
            </a:r>
            <a:r>
              <a:rPr lang="tr-TR" sz="2500" dirty="0" smtClean="0"/>
              <a:t>tesisatı olan </a:t>
            </a:r>
            <a:r>
              <a:rPr lang="tr-TR" sz="2500" dirty="0"/>
              <a:t>mutfak lavabosu ve </a:t>
            </a:r>
            <a:r>
              <a:rPr lang="tr-TR" sz="2500" dirty="0" smtClean="0"/>
              <a:t>istediğiniz </a:t>
            </a:r>
            <a:r>
              <a:rPr lang="es-ES" sz="2500" dirty="0" smtClean="0"/>
              <a:t>zamanda </a:t>
            </a:r>
            <a:r>
              <a:rPr lang="es-ES" sz="2500" dirty="0"/>
              <a:t>ve doğru miktarda </a:t>
            </a:r>
            <a:r>
              <a:rPr lang="es-ES" sz="2500" dirty="0" smtClean="0"/>
              <a:t>sıcak</a:t>
            </a:r>
            <a:r>
              <a:rPr lang="tr-TR" sz="2500" dirty="0" smtClean="0"/>
              <a:t> </a:t>
            </a:r>
            <a:r>
              <a:rPr lang="es-ES" sz="2500" dirty="0" smtClean="0"/>
              <a:t>veya </a:t>
            </a:r>
            <a:r>
              <a:rPr lang="es-ES" sz="2500" dirty="0"/>
              <a:t>soğuk su sağlayan akıtmayan</a:t>
            </a:r>
          </a:p>
          <a:p>
            <a:r>
              <a:rPr lang="tr-TR" sz="2500" dirty="0"/>
              <a:t>musluklardır.</a:t>
            </a:r>
          </a:p>
        </p:txBody>
      </p:sp>
    </p:spTree>
    <p:extLst>
      <p:ext uri="{BB962C8B-B14F-4D97-AF65-F5344CB8AC3E}">
        <p14:creationId xmlns:p14="http://schemas.microsoft.com/office/powerpoint/2010/main" val="3837995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242</Words>
  <Application>Microsoft Office PowerPoint</Application>
  <PresentationFormat>Ekran Gösterisi (4:3)</PresentationFormat>
  <Paragraphs>73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13</cp:revision>
  <dcterms:created xsi:type="dcterms:W3CDTF">2015-09-29T10:20:50Z</dcterms:created>
  <dcterms:modified xsi:type="dcterms:W3CDTF">2024-04-03T09:11:25Z</dcterms:modified>
</cp:coreProperties>
</file>