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3" r:id="rId12"/>
    <p:sldId id="273" r:id="rId13"/>
    <p:sldId id="267" r:id="rId14"/>
    <p:sldId id="268" r:id="rId15"/>
    <p:sldId id="269" r:id="rId16"/>
    <p:sldId id="270" r:id="rId17"/>
    <p:sldId id="271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B34B-7154-46A1-A544-07BC1D960CA5}" type="datetimeFigureOut">
              <a:rPr lang="tr-TR" smtClean="0"/>
              <a:t>10.11.2015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959E-B6DD-45B7-BC0A-FD63DFF41F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4374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B34B-7154-46A1-A544-07BC1D960CA5}" type="datetimeFigureOut">
              <a:rPr lang="tr-TR" smtClean="0"/>
              <a:t>10.11.2015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959E-B6DD-45B7-BC0A-FD63DFF41F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9654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B34B-7154-46A1-A544-07BC1D960CA5}" type="datetimeFigureOut">
              <a:rPr lang="tr-TR" smtClean="0"/>
              <a:t>10.11.2015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959E-B6DD-45B7-BC0A-FD63DFF41F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993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B34B-7154-46A1-A544-07BC1D960CA5}" type="datetimeFigureOut">
              <a:rPr lang="tr-TR" smtClean="0"/>
              <a:t>10.11.2015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959E-B6DD-45B7-BC0A-FD63DFF41F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906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B34B-7154-46A1-A544-07BC1D960CA5}" type="datetimeFigureOut">
              <a:rPr lang="tr-TR" smtClean="0"/>
              <a:t>10.11.2015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959E-B6DD-45B7-BC0A-FD63DFF41F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7771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B34B-7154-46A1-A544-07BC1D960CA5}" type="datetimeFigureOut">
              <a:rPr lang="tr-TR" smtClean="0"/>
              <a:t>10.11.2015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959E-B6DD-45B7-BC0A-FD63DFF41F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1925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B34B-7154-46A1-A544-07BC1D960CA5}" type="datetimeFigureOut">
              <a:rPr lang="tr-TR" smtClean="0"/>
              <a:t>10.11.2015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959E-B6DD-45B7-BC0A-FD63DFF41F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0791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B34B-7154-46A1-A544-07BC1D960CA5}" type="datetimeFigureOut">
              <a:rPr lang="tr-TR" smtClean="0"/>
              <a:t>10.11.2015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959E-B6DD-45B7-BC0A-FD63DFF41F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8511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B34B-7154-46A1-A544-07BC1D960CA5}" type="datetimeFigureOut">
              <a:rPr lang="tr-TR" smtClean="0"/>
              <a:t>10.11.2015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959E-B6DD-45B7-BC0A-FD63DFF41F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0539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B34B-7154-46A1-A544-07BC1D960CA5}" type="datetimeFigureOut">
              <a:rPr lang="tr-TR" smtClean="0"/>
              <a:t>10.11.2015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959E-B6DD-45B7-BC0A-FD63DFF41F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5152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B34B-7154-46A1-A544-07BC1D960CA5}" type="datetimeFigureOut">
              <a:rPr lang="tr-TR" smtClean="0"/>
              <a:t>10.11.2015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959E-B6DD-45B7-BC0A-FD63DFF41F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8217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AB34B-7154-46A1-A544-07BC1D960CA5}" type="datetimeFigureOut">
              <a:rPr lang="tr-TR" smtClean="0"/>
              <a:t>10.11.2015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E959E-B6DD-45B7-BC0A-FD63DFF41F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0588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6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651148"/>
          </a:xfrm>
        </p:spPr>
        <p:txBody>
          <a:bodyPr>
            <a:normAutofit/>
          </a:bodyPr>
          <a:lstStyle/>
          <a:p>
            <a:r>
              <a:rPr lang="tr-TR" dirty="0" smtClean="0"/>
              <a:t>Olasılık Dağılımları </a:t>
            </a:r>
            <a:br>
              <a:rPr lang="tr-TR" dirty="0" smtClean="0"/>
            </a:br>
            <a:r>
              <a:rPr lang="tr-TR" dirty="0" smtClean="0"/>
              <a:t>ve </a:t>
            </a:r>
            <a:br>
              <a:rPr lang="tr-TR" dirty="0" smtClean="0"/>
            </a:br>
            <a:r>
              <a:rPr lang="tr-TR" dirty="0" smtClean="0"/>
              <a:t>Kuramsal Dağılışlar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6697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Olasılık Dağılımları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/>
              <a:t>İstatistiksel çözümlemelerde; değişkenlerin dağılma özellikleri, çözümleme yönteminin seçimi ve sonuçlarının yorumlanmasında önemlidir</a:t>
            </a:r>
            <a:r>
              <a:rPr lang="tr-TR" dirty="0" smtClean="0"/>
              <a:t>.</a:t>
            </a:r>
          </a:p>
          <a:p>
            <a:pPr algn="just"/>
            <a:endParaRPr lang="tr-TR" sz="1050" dirty="0"/>
          </a:p>
          <a:p>
            <a:pPr algn="just"/>
            <a:r>
              <a:rPr lang="tr-TR" dirty="0"/>
              <a:t>Dağılma özelliklerine olasılık dağılımı adı verilir</a:t>
            </a:r>
            <a:r>
              <a:rPr lang="tr-TR" dirty="0" smtClean="0"/>
              <a:t>.</a:t>
            </a:r>
          </a:p>
          <a:p>
            <a:pPr algn="just"/>
            <a:endParaRPr lang="tr-TR" sz="1050" dirty="0"/>
          </a:p>
          <a:p>
            <a:pPr algn="just"/>
            <a:r>
              <a:rPr lang="tr-TR" dirty="0"/>
              <a:t>İstatistiksel çözümlemeler belirli bir olasılık dağılımına dayandırıldığından çözümlemede kullanılan değişkenlerin bu olasılık dağılımına uyması gerekir.</a:t>
            </a:r>
          </a:p>
        </p:txBody>
      </p:sp>
    </p:spTree>
    <p:extLst>
      <p:ext uri="{BB962C8B-B14F-4D97-AF65-F5344CB8AC3E}">
        <p14:creationId xmlns:p14="http://schemas.microsoft.com/office/powerpoint/2010/main" val="386590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Olasılık Dağılımları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Herhangi olasılık </a:t>
            </a:r>
            <a:r>
              <a:rPr lang="tr-TR" dirty="0" smtClean="0"/>
              <a:t>dağılımı, </a:t>
            </a:r>
            <a:r>
              <a:rPr lang="tr-TR" b="1" dirty="0"/>
              <a:t>y = f(x)</a:t>
            </a:r>
            <a:r>
              <a:rPr lang="tr-TR" dirty="0"/>
              <a:t> </a:t>
            </a:r>
            <a:r>
              <a:rPr lang="tr-TR" dirty="0" smtClean="0"/>
              <a:t>biçiminde </a:t>
            </a:r>
            <a:r>
              <a:rPr lang="tr-TR" dirty="0"/>
              <a:t>tanımlanan  matematiksel bir fonksiyondur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b="1" dirty="0" smtClean="0"/>
              <a:t>y</a:t>
            </a:r>
            <a:r>
              <a:rPr lang="tr-TR" dirty="0"/>
              <a:t>, x değerlerinin ortaya çıkma sıklığını gösterir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b="1" dirty="0" smtClean="0"/>
              <a:t>f(x</a:t>
            </a:r>
            <a:r>
              <a:rPr lang="tr-TR" b="1" dirty="0"/>
              <a:t>)</a:t>
            </a:r>
            <a:r>
              <a:rPr lang="tr-TR" dirty="0"/>
              <a:t>, yoğunluk fonksiyonu olarak da adlandırılır.</a:t>
            </a:r>
          </a:p>
        </p:txBody>
      </p:sp>
    </p:spTree>
    <p:extLst>
      <p:ext uri="{BB962C8B-B14F-4D97-AF65-F5344CB8AC3E}">
        <p14:creationId xmlns:p14="http://schemas.microsoft.com/office/powerpoint/2010/main" val="401605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f(x</a:t>
            </a:r>
            <a:r>
              <a:rPr lang="tr-TR" dirty="0" smtClean="0"/>
              <a:t>) Fonksiyonunun Özellikleri</a:t>
            </a:r>
            <a:endParaRPr lang="tr-TR" dirty="0"/>
          </a:p>
        </p:txBody>
      </p:sp>
      <p:graphicFrame>
        <p:nvGraphicFramePr>
          <p:cNvPr id="7" name="Nesne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7002765"/>
              </p:ext>
            </p:extLst>
          </p:nvPr>
        </p:nvGraphicFramePr>
        <p:xfrm>
          <a:off x="599315" y="2729887"/>
          <a:ext cx="2991992" cy="797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" name="Equation" r:id="rId3" imgW="761760" imgH="203040" progId="Equation.DSMT4">
                  <p:embed/>
                </p:oleObj>
              </mc:Choice>
              <mc:Fallback>
                <p:oleObj name="Equation" r:id="rId3" imgW="7617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9315" y="2729887"/>
                        <a:ext cx="2991992" cy="7978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Nesne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378016"/>
              </p:ext>
            </p:extLst>
          </p:nvPr>
        </p:nvGraphicFramePr>
        <p:xfrm>
          <a:off x="599315" y="3763659"/>
          <a:ext cx="3083675" cy="691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" name="Equation" r:id="rId5" imgW="736560" imgH="164880" progId="Equation.DSMT4">
                  <p:embed/>
                </p:oleObj>
              </mc:Choice>
              <mc:Fallback>
                <p:oleObj name="Equation" r:id="rId5" imgW="73656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9315" y="3763659"/>
                        <a:ext cx="3083675" cy="6911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Nesne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9677419"/>
              </p:ext>
            </p:extLst>
          </p:nvPr>
        </p:nvGraphicFramePr>
        <p:xfrm>
          <a:off x="599315" y="4454828"/>
          <a:ext cx="2991992" cy="1583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" name="Equation" r:id="rId7" imgW="863280" imgH="457200" progId="Equation.DSMT4">
                  <p:embed/>
                </p:oleObj>
              </mc:Choice>
              <mc:Fallback>
                <p:oleObj name="Equation" r:id="rId7" imgW="86328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9315" y="4454828"/>
                        <a:ext cx="2991992" cy="15839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Metin kutusu 10"/>
          <p:cNvSpPr txBox="1"/>
          <p:nvPr/>
        </p:nvSpPr>
        <p:spPr>
          <a:xfrm>
            <a:off x="489397" y="1970760"/>
            <a:ext cx="3300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/>
              <a:t>x değişkeni sürekli ise</a:t>
            </a:r>
          </a:p>
        </p:txBody>
      </p:sp>
      <p:sp>
        <p:nvSpPr>
          <p:cNvPr id="12" name="Metin kutusu 11"/>
          <p:cNvSpPr txBox="1"/>
          <p:nvPr/>
        </p:nvSpPr>
        <p:spPr>
          <a:xfrm>
            <a:off x="4777086" y="1970760"/>
            <a:ext cx="3224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/>
              <a:t>x değişkeni kesikli ise</a:t>
            </a:r>
          </a:p>
        </p:txBody>
      </p:sp>
      <p:graphicFrame>
        <p:nvGraphicFramePr>
          <p:cNvPr id="16" name="Nesne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8354388"/>
              </p:ext>
            </p:extLst>
          </p:nvPr>
        </p:nvGraphicFramePr>
        <p:xfrm>
          <a:off x="4777086" y="2742881"/>
          <a:ext cx="2991992" cy="797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0" name="Equation" r:id="rId9" imgW="761760" imgH="203040" progId="Equation.DSMT4">
                  <p:embed/>
                </p:oleObj>
              </mc:Choice>
              <mc:Fallback>
                <p:oleObj name="Equation" r:id="rId9" imgW="7617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77086" y="2742881"/>
                        <a:ext cx="2991992" cy="7978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Nesne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0012682"/>
              </p:ext>
            </p:extLst>
          </p:nvPr>
        </p:nvGraphicFramePr>
        <p:xfrm>
          <a:off x="4777086" y="3679222"/>
          <a:ext cx="2446338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1" name="Equation" r:id="rId11" imgW="583920" imgH="177480" progId="Equation.DSMT4">
                  <p:embed/>
                </p:oleObj>
              </mc:Choice>
              <mc:Fallback>
                <p:oleObj name="Equation" r:id="rId11" imgW="5839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777086" y="3679222"/>
                        <a:ext cx="2446338" cy="744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Nesne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3901945"/>
              </p:ext>
            </p:extLst>
          </p:nvPr>
        </p:nvGraphicFramePr>
        <p:xfrm>
          <a:off x="4715174" y="4498320"/>
          <a:ext cx="2508250" cy="149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2" name="Equation" r:id="rId13" imgW="723600" imgH="431640" progId="Equation.DSMT4">
                  <p:embed/>
                </p:oleObj>
              </mc:Choice>
              <mc:Fallback>
                <p:oleObj name="Equation" r:id="rId13" imgW="7236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715174" y="4498320"/>
                        <a:ext cx="2508250" cy="1497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598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Normal (Gauss) Dağılım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825625"/>
            <a:ext cx="7987316" cy="4351338"/>
          </a:xfrm>
        </p:spPr>
        <p:txBody>
          <a:bodyPr/>
          <a:lstStyle/>
          <a:p>
            <a:pPr algn="just"/>
            <a:r>
              <a:rPr lang="tr-TR" dirty="0"/>
              <a:t>İstatistik çözümlemelerde en çok yararlanılan olasılık dağılımıdır.</a:t>
            </a:r>
          </a:p>
          <a:p>
            <a:pPr algn="just"/>
            <a:r>
              <a:rPr lang="tr-TR" dirty="0"/>
              <a:t>µ, kitle ortalamasını ve </a:t>
            </a:r>
            <a:r>
              <a:rPr lang="el-GR" dirty="0" smtClean="0"/>
              <a:t>σ</a:t>
            </a:r>
            <a:r>
              <a:rPr lang="tr-TR" baseline="30000" dirty="0" smtClean="0">
                <a:sym typeface="Symbol" pitchFamily="18" charset="2"/>
              </a:rPr>
              <a:t>2</a:t>
            </a:r>
            <a:r>
              <a:rPr lang="tr-TR" dirty="0">
                <a:sym typeface="Symbol" pitchFamily="18" charset="2"/>
              </a:rPr>
              <a:t> </a:t>
            </a:r>
            <a:r>
              <a:rPr lang="tr-TR" dirty="0" smtClean="0"/>
              <a:t>kitle </a:t>
            </a:r>
            <a:r>
              <a:rPr lang="tr-TR" dirty="0" err="1"/>
              <a:t>varyansını</a:t>
            </a:r>
            <a:r>
              <a:rPr lang="tr-TR" dirty="0"/>
              <a:t> göstermek üzere dağılım (yoğunluk) fonksiyonu,</a:t>
            </a:r>
          </a:p>
        </p:txBody>
      </p:sp>
      <p:graphicFrame>
        <p:nvGraphicFramePr>
          <p:cNvPr id="5" name="Nesne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587"/>
              </p:ext>
            </p:extLst>
          </p:nvPr>
        </p:nvGraphicFramePr>
        <p:xfrm>
          <a:off x="1602111" y="3562093"/>
          <a:ext cx="5939777" cy="2048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Equation" r:id="rId3" imgW="1473120" imgH="507960" progId="Equation.DSMT4">
                  <p:embed/>
                </p:oleObj>
              </mc:Choice>
              <mc:Fallback>
                <p:oleObj name="Equation" r:id="rId3" imgW="147312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2111" y="3562093"/>
                        <a:ext cx="5939777" cy="20481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676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Normal Dağılım Grafiği</a:t>
            </a:r>
            <a:endParaRPr lang="tr-TR" dirty="0"/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295400" y="2277413"/>
            <a:ext cx="6165850" cy="3125788"/>
            <a:chOff x="1156" y="2033"/>
            <a:chExt cx="3221" cy="1760"/>
          </a:xfrm>
        </p:grpSpPr>
        <p:sp>
          <p:nvSpPr>
            <p:cNvPr id="5" name="Freeform 12"/>
            <p:cNvSpPr>
              <a:spLocks/>
            </p:cNvSpPr>
            <p:nvPr/>
          </p:nvSpPr>
          <p:spPr bwMode="auto">
            <a:xfrm>
              <a:off x="1157" y="2033"/>
              <a:ext cx="3212" cy="1699"/>
            </a:xfrm>
            <a:custGeom>
              <a:avLst/>
              <a:gdLst>
                <a:gd name="T0" fmla="*/ 269 w 17885"/>
                <a:gd name="T1" fmla="*/ 9053 h 9062"/>
                <a:gd name="T2" fmla="*/ 628 w 17885"/>
                <a:gd name="T3" fmla="*/ 9036 h 9062"/>
                <a:gd name="T4" fmla="*/ 987 w 17885"/>
                <a:gd name="T5" fmla="*/ 9011 h 9062"/>
                <a:gd name="T6" fmla="*/ 1348 w 17885"/>
                <a:gd name="T7" fmla="*/ 8972 h 9062"/>
                <a:gd name="T8" fmla="*/ 1707 w 17885"/>
                <a:gd name="T9" fmla="*/ 8918 h 9062"/>
                <a:gd name="T10" fmla="*/ 2067 w 17885"/>
                <a:gd name="T11" fmla="*/ 8842 h 9062"/>
                <a:gd name="T12" fmla="*/ 2426 w 17885"/>
                <a:gd name="T13" fmla="*/ 8734 h 9062"/>
                <a:gd name="T14" fmla="*/ 2786 w 17885"/>
                <a:gd name="T15" fmla="*/ 8589 h 9062"/>
                <a:gd name="T16" fmla="*/ 3145 w 17885"/>
                <a:gd name="T17" fmla="*/ 8399 h 9062"/>
                <a:gd name="T18" fmla="*/ 3504 w 17885"/>
                <a:gd name="T19" fmla="*/ 8152 h 9062"/>
                <a:gd name="T20" fmla="*/ 3864 w 17885"/>
                <a:gd name="T21" fmla="*/ 7840 h 9062"/>
                <a:gd name="T22" fmla="*/ 4223 w 17885"/>
                <a:gd name="T23" fmla="*/ 7456 h 9062"/>
                <a:gd name="T24" fmla="*/ 4583 w 17885"/>
                <a:gd name="T25" fmla="*/ 6995 h 9062"/>
                <a:gd name="T26" fmla="*/ 4942 w 17885"/>
                <a:gd name="T27" fmla="*/ 6454 h 9062"/>
                <a:gd name="T28" fmla="*/ 5301 w 17885"/>
                <a:gd name="T29" fmla="*/ 5838 h 9062"/>
                <a:gd name="T30" fmla="*/ 5662 w 17885"/>
                <a:gd name="T31" fmla="*/ 5155 h 9062"/>
                <a:gd name="T32" fmla="*/ 6021 w 17885"/>
                <a:gd name="T33" fmla="*/ 4420 h 9062"/>
                <a:gd name="T34" fmla="*/ 6381 w 17885"/>
                <a:gd name="T35" fmla="*/ 3655 h 9062"/>
                <a:gd name="T36" fmla="*/ 6740 w 17885"/>
                <a:gd name="T37" fmla="*/ 2888 h 9062"/>
                <a:gd name="T38" fmla="*/ 7100 w 17885"/>
                <a:gd name="T39" fmla="*/ 2149 h 9062"/>
                <a:gd name="T40" fmla="*/ 7459 w 17885"/>
                <a:gd name="T41" fmla="*/ 1472 h 9062"/>
                <a:gd name="T42" fmla="*/ 7818 w 17885"/>
                <a:gd name="T43" fmla="*/ 893 h 9062"/>
                <a:gd name="T44" fmla="*/ 8178 w 17885"/>
                <a:gd name="T45" fmla="*/ 438 h 9062"/>
                <a:gd name="T46" fmla="*/ 8537 w 17885"/>
                <a:gd name="T47" fmla="*/ 137 h 9062"/>
                <a:gd name="T48" fmla="*/ 8898 w 17885"/>
                <a:gd name="T49" fmla="*/ 5 h 9062"/>
                <a:gd name="T50" fmla="*/ 9256 w 17885"/>
                <a:gd name="T51" fmla="*/ 49 h 9062"/>
                <a:gd name="T52" fmla="*/ 9615 w 17885"/>
                <a:gd name="T53" fmla="*/ 268 h 9062"/>
                <a:gd name="T54" fmla="*/ 9976 w 17885"/>
                <a:gd name="T55" fmla="*/ 648 h 9062"/>
                <a:gd name="T56" fmla="*/ 10335 w 17885"/>
                <a:gd name="T57" fmla="*/ 1168 h 9062"/>
                <a:gd name="T58" fmla="*/ 10695 w 17885"/>
                <a:gd name="T59" fmla="*/ 1801 h 9062"/>
                <a:gd name="T60" fmla="*/ 11054 w 17885"/>
                <a:gd name="T61" fmla="*/ 2513 h 9062"/>
                <a:gd name="T62" fmla="*/ 11414 w 17885"/>
                <a:gd name="T63" fmla="*/ 3270 h 9062"/>
                <a:gd name="T64" fmla="*/ 11773 w 17885"/>
                <a:gd name="T65" fmla="*/ 4040 h 9062"/>
                <a:gd name="T66" fmla="*/ 12132 w 17885"/>
                <a:gd name="T67" fmla="*/ 4793 h 9062"/>
                <a:gd name="T68" fmla="*/ 12492 w 17885"/>
                <a:gd name="T69" fmla="*/ 5504 h 9062"/>
                <a:gd name="T70" fmla="*/ 12851 w 17885"/>
                <a:gd name="T71" fmla="*/ 6155 h 9062"/>
                <a:gd name="T72" fmla="*/ 13212 w 17885"/>
                <a:gd name="T73" fmla="*/ 6734 h 9062"/>
                <a:gd name="T74" fmla="*/ 13571 w 17885"/>
                <a:gd name="T75" fmla="*/ 7236 h 9062"/>
                <a:gd name="T76" fmla="*/ 13931 w 17885"/>
                <a:gd name="T77" fmla="*/ 7658 h 9062"/>
                <a:gd name="T78" fmla="*/ 14290 w 17885"/>
                <a:gd name="T79" fmla="*/ 8005 h 9062"/>
                <a:gd name="T80" fmla="*/ 14649 w 17885"/>
                <a:gd name="T81" fmla="*/ 8283 h 9062"/>
                <a:gd name="T82" fmla="*/ 15009 w 17885"/>
                <a:gd name="T83" fmla="*/ 8501 h 9062"/>
                <a:gd name="T84" fmla="*/ 15368 w 17885"/>
                <a:gd name="T85" fmla="*/ 8667 h 9062"/>
                <a:gd name="T86" fmla="*/ 15728 w 17885"/>
                <a:gd name="T87" fmla="*/ 8793 h 9062"/>
                <a:gd name="T88" fmla="*/ 16087 w 17885"/>
                <a:gd name="T89" fmla="*/ 8883 h 9062"/>
                <a:gd name="T90" fmla="*/ 16446 w 17885"/>
                <a:gd name="T91" fmla="*/ 8948 h 9062"/>
                <a:gd name="T92" fmla="*/ 16806 w 17885"/>
                <a:gd name="T93" fmla="*/ 8993 h 9062"/>
                <a:gd name="T94" fmla="*/ 17165 w 17885"/>
                <a:gd name="T95" fmla="*/ 9024 h 9062"/>
                <a:gd name="T96" fmla="*/ 17526 w 17885"/>
                <a:gd name="T97" fmla="*/ 9046 h 9062"/>
                <a:gd name="T98" fmla="*/ 17885 w 17885"/>
                <a:gd name="T99" fmla="*/ 9059 h 9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885" h="9062">
                  <a:moveTo>
                    <a:pt x="0" y="9062"/>
                  </a:moveTo>
                  <a:lnTo>
                    <a:pt x="89" y="9059"/>
                  </a:lnTo>
                  <a:lnTo>
                    <a:pt x="179" y="9057"/>
                  </a:lnTo>
                  <a:lnTo>
                    <a:pt x="269" y="9053"/>
                  </a:lnTo>
                  <a:lnTo>
                    <a:pt x="359" y="9050"/>
                  </a:lnTo>
                  <a:lnTo>
                    <a:pt x="448" y="9046"/>
                  </a:lnTo>
                  <a:lnTo>
                    <a:pt x="539" y="9041"/>
                  </a:lnTo>
                  <a:lnTo>
                    <a:pt x="628" y="9036"/>
                  </a:lnTo>
                  <a:lnTo>
                    <a:pt x="718" y="9031"/>
                  </a:lnTo>
                  <a:lnTo>
                    <a:pt x="809" y="9024"/>
                  </a:lnTo>
                  <a:lnTo>
                    <a:pt x="898" y="9018"/>
                  </a:lnTo>
                  <a:lnTo>
                    <a:pt x="987" y="9011"/>
                  </a:lnTo>
                  <a:lnTo>
                    <a:pt x="1078" y="9002"/>
                  </a:lnTo>
                  <a:lnTo>
                    <a:pt x="1167" y="8993"/>
                  </a:lnTo>
                  <a:lnTo>
                    <a:pt x="1257" y="8984"/>
                  </a:lnTo>
                  <a:lnTo>
                    <a:pt x="1348" y="8972"/>
                  </a:lnTo>
                  <a:lnTo>
                    <a:pt x="1437" y="8961"/>
                  </a:lnTo>
                  <a:lnTo>
                    <a:pt x="1528" y="8948"/>
                  </a:lnTo>
                  <a:lnTo>
                    <a:pt x="1617" y="8934"/>
                  </a:lnTo>
                  <a:lnTo>
                    <a:pt x="1707" y="8918"/>
                  </a:lnTo>
                  <a:lnTo>
                    <a:pt x="1797" y="8901"/>
                  </a:lnTo>
                  <a:lnTo>
                    <a:pt x="1887" y="8883"/>
                  </a:lnTo>
                  <a:lnTo>
                    <a:pt x="1976" y="8862"/>
                  </a:lnTo>
                  <a:lnTo>
                    <a:pt x="2067" y="8842"/>
                  </a:lnTo>
                  <a:lnTo>
                    <a:pt x="2156" y="8817"/>
                  </a:lnTo>
                  <a:lnTo>
                    <a:pt x="2246" y="8793"/>
                  </a:lnTo>
                  <a:lnTo>
                    <a:pt x="2336" y="8764"/>
                  </a:lnTo>
                  <a:lnTo>
                    <a:pt x="2426" y="8734"/>
                  </a:lnTo>
                  <a:lnTo>
                    <a:pt x="2515" y="8702"/>
                  </a:lnTo>
                  <a:lnTo>
                    <a:pt x="2606" y="8667"/>
                  </a:lnTo>
                  <a:lnTo>
                    <a:pt x="2695" y="8630"/>
                  </a:lnTo>
                  <a:lnTo>
                    <a:pt x="2786" y="8589"/>
                  </a:lnTo>
                  <a:lnTo>
                    <a:pt x="2875" y="8547"/>
                  </a:lnTo>
                  <a:lnTo>
                    <a:pt x="2965" y="8501"/>
                  </a:lnTo>
                  <a:lnTo>
                    <a:pt x="3056" y="8451"/>
                  </a:lnTo>
                  <a:lnTo>
                    <a:pt x="3145" y="8399"/>
                  </a:lnTo>
                  <a:lnTo>
                    <a:pt x="3234" y="8342"/>
                  </a:lnTo>
                  <a:lnTo>
                    <a:pt x="3325" y="8283"/>
                  </a:lnTo>
                  <a:lnTo>
                    <a:pt x="3415" y="8219"/>
                  </a:lnTo>
                  <a:lnTo>
                    <a:pt x="3504" y="8152"/>
                  </a:lnTo>
                  <a:lnTo>
                    <a:pt x="3595" y="8081"/>
                  </a:lnTo>
                  <a:lnTo>
                    <a:pt x="3684" y="8005"/>
                  </a:lnTo>
                  <a:lnTo>
                    <a:pt x="3774" y="7924"/>
                  </a:lnTo>
                  <a:lnTo>
                    <a:pt x="3864" y="7840"/>
                  </a:lnTo>
                  <a:lnTo>
                    <a:pt x="3954" y="7751"/>
                  </a:lnTo>
                  <a:lnTo>
                    <a:pt x="4043" y="7658"/>
                  </a:lnTo>
                  <a:lnTo>
                    <a:pt x="4134" y="7559"/>
                  </a:lnTo>
                  <a:lnTo>
                    <a:pt x="4223" y="7456"/>
                  </a:lnTo>
                  <a:lnTo>
                    <a:pt x="4314" y="7348"/>
                  </a:lnTo>
                  <a:lnTo>
                    <a:pt x="4403" y="7236"/>
                  </a:lnTo>
                  <a:lnTo>
                    <a:pt x="4493" y="7118"/>
                  </a:lnTo>
                  <a:lnTo>
                    <a:pt x="4583" y="6995"/>
                  </a:lnTo>
                  <a:lnTo>
                    <a:pt x="4673" y="6867"/>
                  </a:lnTo>
                  <a:lnTo>
                    <a:pt x="4762" y="6734"/>
                  </a:lnTo>
                  <a:lnTo>
                    <a:pt x="4853" y="6597"/>
                  </a:lnTo>
                  <a:lnTo>
                    <a:pt x="4942" y="6454"/>
                  </a:lnTo>
                  <a:lnTo>
                    <a:pt x="5032" y="6307"/>
                  </a:lnTo>
                  <a:lnTo>
                    <a:pt x="5123" y="6155"/>
                  </a:lnTo>
                  <a:lnTo>
                    <a:pt x="5212" y="5999"/>
                  </a:lnTo>
                  <a:lnTo>
                    <a:pt x="5301" y="5838"/>
                  </a:lnTo>
                  <a:lnTo>
                    <a:pt x="5392" y="5673"/>
                  </a:lnTo>
                  <a:lnTo>
                    <a:pt x="5482" y="5504"/>
                  </a:lnTo>
                  <a:lnTo>
                    <a:pt x="5572" y="5331"/>
                  </a:lnTo>
                  <a:lnTo>
                    <a:pt x="5662" y="5155"/>
                  </a:lnTo>
                  <a:lnTo>
                    <a:pt x="5751" y="4975"/>
                  </a:lnTo>
                  <a:lnTo>
                    <a:pt x="5842" y="4793"/>
                  </a:lnTo>
                  <a:lnTo>
                    <a:pt x="5931" y="4608"/>
                  </a:lnTo>
                  <a:lnTo>
                    <a:pt x="6021" y="4420"/>
                  </a:lnTo>
                  <a:lnTo>
                    <a:pt x="6111" y="4231"/>
                  </a:lnTo>
                  <a:lnTo>
                    <a:pt x="6201" y="4040"/>
                  </a:lnTo>
                  <a:lnTo>
                    <a:pt x="6290" y="3848"/>
                  </a:lnTo>
                  <a:lnTo>
                    <a:pt x="6381" y="3655"/>
                  </a:lnTo>
                  <a:lnTo>
                    <a:pt x="6470" y="3462"/>
                  </a:lnTo>
                  <a:lnTo>
                    <a:pt x="6560" y="3270"/>
                  </a:lnTo>
                  <a:lnTo>
                    <a:pt x="6650" y="3078"/>
                  </a:lnTo>
                  <a:lnTo>
                    <a:pt x="6740" y="2888"/>
                  </a:lnTo>
                  <a:lnTo>
                    <a:pt x="6829" y="2699"/>
                  </a:lnTo>
                  <a:lnTo>
                    <a:pt x="6920" y="2513"/>
                  </a:lnTo>
                  <a:lnTo>
                    <a:pt x="7009" y="2329"/>
                  </a:lnTo>
                  <a:lnTo>
                    <a:pt x="7100" y="2149"/>
                  </a:lnTo>
                  <a:lnTo>
                    <a:pt x="7190" y="1973"/>
                  </a:lnTo>
                  <a:lnTo>
                    <a:pt x="7279" y="1801"/>
                  </a:lnTo>
                  <a:lnTo>
                    <a:pt x="7370" y="1634"/>
                  </a:lnTo>
                  <a:lnTo>
                    <a:pt x="7459" y="1472"/>
                  </a:lnTo>
                  <a:lnTo>
                    <a:pt x="7548" y="1317"/>
                  </a:lnTo>
                  <a:lnTo>
                    <a:pt x="7639" y="1168"/>
                  </a:lnTo>
                  <a:lnTo>
                    <a:pt x="7729" y="1027"/>
                  </a:lnTo>
                  <a:lnTo>
                    <a:pt x="7818" y="893"/>
                  </a:lnTo>
                  <a:lnTo>
                    <a:pt x="7909" y="766"/>
                  </a:lnTo>
                  <a:lnTo>
                    <a:pt x="7998" y="648"/>
                  </a:lnTo>
                  <a:lnTo>
                    <a:pt x="8088" y="539"/>
                  </a:lnTo>
                  <a:lnTo>
                    <a:pt x="8178" y="438"/>
                  </a:lnTo>
                  <a:lnTo>
                    <a:pt x="8268" y="348"/>
                  </a:lnTo>
                  <a:lnTo>
                    <a:pt x="8358" y="268"/>
                  </a:lnTo>
                  <a:lnTo>
                    <a:pt x="8448" y="198"/>
                  </a:lnTo>
                  <a:lnTo>
                    <a:pt x="8537" y="137"/>
                  </a:lnTo>
                  <a:lnTo>
                    <a:pt x="8628" y="88"/>
                  </a:lnTo>
                  <a:lnTo>
                    <a:pt x="8717" y="49"/>
                  </a:lnTo>
                  <a:lnTo>
                    <a:pt x="8807" y="22"/>
                  </a:lnTo>
                  <a:lnTo>
                    <a:pt x="8898" y="5"/>
                  </a:lnTo>
                  <a:lnTo>
                    <a:pt x="8987" y="0"/>
                  </a:lnTo>
                  <a:lnTo>
                    <a:pt x="9076" y="5"/>
                  </a:lnTo>
                  <a:lnTo>
                    <a:pt x="9167" y="22"/>
                  </a:lnTo>
                  <a:lnTo>
                    <a:pt x="9256" y="49"/>
                  </a:lnTo>
                  <a:lnTo>
                    <a:pt x="9346" y="88"/>
                  </a:lnTo>
                  <a:lnTo>
                    <a:pt x="9437" y="137"/>
                  </a:lnTo>
                  <a:lnTo>
                    <a:pt x="9526" y="198"/>
                  </a:lnTo>
                  <a:lnTo>
                    <a:pt x="9615" y="268"/>
                  </a:lnTo>
                  <a:lnTo>
                    <a:pt x="9706" y="348"/>
                  </a:lnTo>
                  <a:lnTo>
                    <a:pt x="9796" y="438"/>
                  </a:lnTo>
                  <a:lnTo>
                    <a:pt x="9886" y="539"/>
                  </a:lnTo>
                  <a:lnTo>
                    <a:pt x="9976" y="648"/>
                  </a:lnTo>
                  <a:lnTo>
                    <a:pt x="10065" y="766"/>
                  </a:lnTo>
                  <a:lnTo>
                    <a:pt x="10156" y="893"/>
                  </a:lnTo>
                  <a:lnTo>
                    <a:pt x="10245" y="1027"/>
                  </a:lnTo>
                  <a:lnTo>
                    <a:pt x="10335" y="1168"/>
                  </a:lnTo>
                  <a:lnTo>
                    <a:pt x="10425" y="1317"/>
                  </a:lnTo>
                  <a:lnTo>
                    <a:pt x="10515" y="1472"/>
                  </a:lnTo>
                  <a:lnTo>
                    <a:pt x="10604" y="1634"/>
                  </a:lnTo>
                  <a:lnTo>
                    <a:pt x="10695" y="1801"/>
                  </a:lnTo>
                  <a:lnTo>
                    <a:pt x="10784" y="1973"/>
                  </a:lnTo>
                  <a:lnTo>
                    <a:pt x="10874" y="2149"/>
                  </a:lnTo>
                  <a:lnTo>
                    <a:pt x="10964" y="2329"/>
                  </a:lnTo>
                  <a:lnTo>
                    <a:pt x="11054" y="2513"/>
                  </a:lnTo>
                  <a:lnTo>
                    <a:pt x="11145" y="2699"/>
                  </a:lnTo>
                  <a:lnTo>
                    <a:pt x="11234" y="2888"/>
                  </a:lnTo>
                  <a:lnTo>
                    <a:pt x="11323" y="3078"/>
                  </a:lnTo>
                  <a:lnTo>
                    <a:pt x="11414" y="3270"/>
                  </a:lnTo>
                  <a:lnTo>
                    <a:pt x="11504" y="3462"/>
                  </a:lnTo>
                  <a:lnTo>
                    <a:pt x="11593" y="3655"/>
                  </a:lnTo>
                  <a:lnTo>
                    <a:pt x="11684" y="3848"/>
                  </a:lnTo>
                  <a:lnTo>
                    <a:pt x="11773" y="4040"/>
                  </a:lnTo>
                  <a:lnTo>
                    <a:pt x="11863" y="4231"/>
                  </a:lnTo>
                  <a:lnTo>
                    <a:pt x="11953" y="4420"/>
                  </a:lnTo>
                  <a:lnTo>
                    <a:pt x="12043" y="4608"/>
                  </a:lnTo>
                  <a:lnTo>
                    <a:pt x="12132" y="4793"/>
                  </a:lnTo>
                  <a:lnTo>
                    <a:pt x="12223" y="4975"/>
                  </a:lnTo>
                  <a:lnTo>
                    <a:pt x="12312" y="5155"/>
                  </a:lnTo>
                  <a:lnTo>
                    <a:pt x="12402" y="5331"/>
                  </a:lnTo>
                  <a:lnTo>
                    <a:pt x="12492" y="5504"/>
                  </a:lnTo>
                  <a:lnTo>
                    <a:pt x="12582" y="5673"/>
                  </a:lnTo>
                  <a:lnTo>
                    <a:pt x="12672" y="5838"/>
                  </a:lnTo>
                  <a:lnTo>
                    <a:pt x="12762" y="5999"/>
                  </a:lnTo>
                  <a:lnTo>
                    <a:pt x="12851" y="6155"/>
                  </a:lnTo>
                  <a:lnTo>
                    <a:pt x="12942" y="6307"/>
                  </a:lnTo>
                  <a:lnTo>
                    <a:pt x="13031" y="6454"/>
                  </a:lnTo>
                  <a:lnTo>
                    <a:pt x="13121" y="6597"/>
                  </a:lnTo>
                  <a:lnTo>
                    <a:pt x="13212" y="6734"/>
                  </a:lnTo>
                  <a:lnTo>
                    <a:pt x="13301" y="6867"/>
                  </a:lnTo>
                  <a:lnTo>
                    <a:pt x="13390" y="6995"/>
                  </a:lnTo>
                  <a:lnTo>
                    <a:pt x="13481" y="7118"/>
                  </a:lnTo>
                  <a:lnTo>
                    <a:pt x="13571" y="7236"/>
                  </a:lnTo>
                  <a:lnTo>
                    <a:pt x="13660" y="7348"/>
                  </a:lnTo>
                  <a:lnTo>
                    <a:pt x="13751" y="7456"/>
                  </a:lnTo>
                  <a:lnTo>
                    <a:pt x="13840" y="7559"/>
                  </a:lnTo>
                  <a:lnTo>
                    <a:pt x="13931" y="7658"/>
                  </a:lnTo>
                  <a:lnTo>
                    <a:pt x="14020" y="7751"/>
                  </a:lnTo>
                  <a:lnTo>
                    <a:pt x="14110" y="7840"/>
                  </a:lnTo>
                  <a:lnTo>
                    <a:pt x="14200" y="7924"/>
                  </a:lnTo>
                  <a:lnTo>
                    <a:pt x="14290" y="8005"/>
                  </a:lnTo>
                  <a:lnTo>
                    <a:pt x="14379" y="8081"/>
                  </a:lnTo>
                  <a:lnTo>
                    <a:pt x="14470" y="8152"/>
                  </a:lnTo>
                  <a:lnTo>
                    <a:pt x="14559" y="8219"/>
                  </a:lnTo>
                  <a:lnTo>
                    <a:pt x="14649" y="8283"/>
                  </a:lnTo>
                  <a:lnTo>
                    <a:pt x="14739" y="8342"/>
                  </a:lnTo>
                  <a:lnTo>
                    <a:pt x="14829" y="8399"/>
                  </a:lnTo>
                  <a:lnTo>
                    <a:pt x="14918" y="8451"/>
                  </a:lnTo>
                  <a:lnTo>
                    <a:pt x="15009" y="8501"/>
                  </a:lnTo>
                  <a:lnTo>
                    <a:pt x="15098" y="8547"/>
                  </a:lnTo>
                  <a:lnTo>
                    <a:pt x="15188" y="8589"/>
                  </a:lnTo>
                  <a:lnTo>
                    <a:pt x="15279" y="8630"/>
                  </a:lnTo>
                  <a:lnTo>
                    <a:pt x="15368" y="8667"/>
                  </a:lnTo>
                  <a:lnTo>
                    <a:pt x="15459" y="8702"/>
                  </a:lnTo>
                  <a:lnTo>
                    <a:pt x="15548" y="8734"/>
                  </a:lnTo>
                  <a:lnTo>
                    <a:pt x="15637" y="8764"/>
                  </a:lnTo>
                  <a:lnTo>
                    <a:pt x="15728" y="8793"/>
                  </a:lnTo>
                  <a:lnTo>
                    <a:pt x="15818" y="8817"/>
                  </a:lnTo>
                  <a:lnTo>
                    <a:pt x="15907" y="8842"/>
                  </a:lnTo>
                  <a:lnTo>
                    <a:pt x="15998" y="8862"/>
                  </a:lnTo>
                  <a:lnTo>
                    <a:pt x="16087" y="8883"/>
                  </a:lnTo>
                  <a:lnTo>
                    <a:pt x="16177" y="8901"/>
                  </a:lnTo>
                  <a:lnTo>
                    <a:pt x="16267" y="8918"/>
                  </a:lnTo>
                  <a:lnTo>
                    <a:pt x="16357" y="8934"/>
                  </a:lnTo>
                  <a:lnTo>
                    <a:pt x="16446" y="8948"/>
                  </a:lnTo>
                  <a:lnTo>
                    <a:pt x="16537" y="8961"/>
                  </a:lnTo>
                  <a:lnTo>
                    <a:pt x="16626" y="8972"/>
                  </a:lnTo>
                  <a:lnTo>
                    <a:pt x="16717" y="8984"/>
                  </a:lnTo>
                  <a:lnTo>
                    <a:pt x="16806" y="8993"/>
                  </a:lnTo>
                  <a:lnTo>
                    <a:pt x="16896" y="9002"/>
                  </a:lnTo>
                  <a:lnTo>
                    <a:pt x="16986" y="9011"/>
                  </a:lnTo>
                  <a:lnTo>
                    <a:pt x="17076" y="9018"/>
                  </a:lnTo>
                  <a:lnTo>
                    <a:pt x="17165" y="9024"/>
                  </a:lnTo>
                  <a:lnTo>
                    <a:pt x="17256" y="9031"/>
                  </a:lnTo>
                  <a:lnTo>
                    <a:pt x="17345" y="9036"/>
                  </a:lnTo>
                  <a:lnTo>
                    <a:pt x="17435" y="9041"/>
                  </a:lnTo>
                  <a:lnTo>
                    <a:pt x="17526" y="9046"/>
                  </a:lnTo>
                  <a:lnTo>
                    <a:pt x="17615" y="9050"/>
                  </a:lnTo>
                  <a:lnTo>
                    <a:pt x="17704" y="9053"/>
                  </a:lnTo>
                  <a:lnTo>
                    <a:pt x="17795" y="9057"/>
                  </a:lnTo>
                  <a:lnTo>
                    <a:pt x="17885" y="9059"/>
                  </a:lnTo>
                </a:path>
              </a:pathLst>
            </a:custGeom>
            <a:noFill/>
            <a:ln w="38100">
              <a:solidFill>
                <a:schemeClr val="tx1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Line 16"/>
            <p:cNvSpPr>
              <a:spLocks noChangeShapeType="1"/>
            </p:cNvSpPr>
            <p:nvPr/>
          </p:nvSpPr>
          <p:spPr bwMode="auto">
            <a:xfrm>
              <a:off x="1156" y="3793"/>
              <a:ext cx="322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4389438" y="2305988"/>
            <a:ext cx="0" cy="3097213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4170468" y="5294864"/>
            <a:ext cx="437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 smtClean="0"/>
              <a:t>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8746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449" y="1238876"/>
            <a:ext cx="2143901" cy="1295091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Normal Dağılımın Özellikleri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2533967"/>
            <a:ext cx="7886700" cy="4351338"/>
          </a:xfrm>
        </p:spPr>
        <p:txBody>
          <a:bodyPr/>
          <a:lstStyle/>
          <a:p>
            <a:pPr algn="just"/>
            <a:r>
              <a:rPr lang="tr-TR" dirty="0" smtClean="0"/>
              <a:t>Dağılım </a:t>
            </a:r>
            <a:r>
              <a:rPr lang="tr-TR" dirty="0"/>
              <a:t>ortalamaya göre simetriktir.</a:t>
            </a:r>
          </a:p>
          <a:p>
            <a:pPr algn="just"/>
            <a:r>
              <a:rPr lang="tr-TR" dirty="0"/>
              <a:t>Eğri altında kalan  toplam alan bir birim karedir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  <a:p>
            <a:pPr algn="just"/>
            <a:endParaRPr lang="tr-TR" dirty="0"/>
          </a:p>
          <a:p>
            <a:pPr algn="just"/>
            <a:r>
              <a:rPr lang="tr-TR" dirty="0" smtClean="0"/>
              <a:t>Alanın %50’si </a:t>
            </a:r>
            <a:r>
              <a:rPr lang="tr-TR" dirty="0"/>
              <a:t>ortalamadan geçen dikey çizginin sağına, %50’si soluna düşer</a:t>
            </a:r>
            <a:r>
              <a:rPr lang="tr-TR" dirty="0" smtClean="0"/>
              <a:t>.</a:t>
            </a:r>
          </a:p>
          <a:p>
            <a:pPr algn="just"/>
            <a:r>
              <a:rPr lang="tr-TR" dirty="0" smtClean="0"/>
              <a:t>Aritmetik </a:t>
            </a:r>
            <a:r>
              <a:rPr lang="tr-TR" dirty="0"/>
              <a:t>ortalama, ortanca ve tepe değeri birbirine eşittir.</a:t>
            </a:r>
          </a:p>
        </p:txBody>
      </p:sp>
      <p:graphicFrame>
        <p:nvGraphicFramePr>
          <p:cNvPr id="5" name="Nesne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7207118"/>
              </p:ext>
            </p:extLst>
          </p:nvPr>
        </p:nvGraphicFramePr>
        <p:xfrm>
          <a:off x="3270920" y="3544176"/>
          <a:ext cx="1648809" cy="913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Equation" r:id="rId4" imgW="825480" imgH="457200" progId="Equation.DSMT4">
                  <p:embed/>
                </p:oleObj>
              </mc:Choice>
              <mc:Fallback>
                <p:oleObj name="Equation" r:id="rId4" imgW="82548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70920" y="3544176"/>
                        <a:ext cx="1648809" cy="9131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856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Normal Dağılım</a:t>
            </a:r>
            <a:endParaRPr lang="tr-TR" dirty="0"/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295400" y="1865286"/>
            <a:ext cx="6165850" cy="3125788"/>
            <a:chOff x="1156" y="2033"/>
            <a:chExt cx="3221" cy="1760"/>
          </a:xfrm>
        </p:grpSpPr>
        <p:sp>
          <p:nvSpPr>
            <p:cNvPr id="5" name="Freeform 12"/>
            <p:cNvSpPr>
              <a:spLocks/>
            </p:cNvSpPr>
            <p:nvPr/>
          </p:nvSpPr>
          <p:spPr bwMode="auto">
            <a:xfrm>
              <a:off x="1157" y="2033"/>
              <a:ext cx="3212" cy="1699"/>
            </a:xfrm>
            <a:custGeom>
              <a:avLst/>
              <a:gdLst>
                <a:gd name="T0" fmla="*/ 269 w 17885"/>
                <a:gd name="T1" fmla="*/ 9053 h 9062"/>
                <a:gd name="T2" fmla="*/ 628 w 17885"/>
                <a:gd name="T3" fmla="*/ 9036 h 9062"/>
                <a:gd name="T4" fmla="*/ 987 w 17885"/>
                <a:gd name="T5" fmla="*/ 9011 h 9062"/>
                <a:gd name="T6" fmla="*/ 1348 w 17885"/>
                <a:gd name="T7" fmla="*/ 8972 h 9062"/>
                <a:gd name="T8" fmla="*/ 1707 w 17885"/>
                <a:gd name="T9" fmla="*/ 8918 h 9062"/>
                <a:gd name="T10" fmla="*/ 2067 w 17885"/>
                <a:gd name="T11" fmla="*/ 8842 h 9062"/>
                <a:gd name="T12" fmla="*/ 2426 w 17885"/>
                <a:gd name="T13" fmla="*/ 8734 h 9062"/>
                <a:gd name="T14" fmla="*/ 2786 w 17885"/>
                <a:gd name="T15" fmla="*/ 8589 h 9062"/>
                <a:gd name="T16" fmla="*/ 3145 w 17885"/>
                <a:gd name="T17" fmla="*/ 8399 h 9062"/>
                <a:gd name="T18" fmla="*/ 3504 w 17885"/>
                <a:gd name="T19" fmla="*/ 8152 h 9062"/>
                <a:gd name="T20" fmla="*/ 3864 w 17885"/>
                <a:gd name="T21" fmla="*/ 7840 h 9062"/>
                <a:gd name="T22" fmla="*/ 4223 w 17885"/>
                <a:gd name="T23" fmla="*/ 7456 h 9062"/>
                <a:gd name="T24" fmla="*/ 4583 w 17885"/>
                <a:gd name="T25" fmla="*/ 6995 h 9062"/>
                <a:gd name="T26" fmla="*/ 4942 w 17885"/>
                <a:gd name="T27" fmla="*/ 6454 h 9062"/>
                <a:gd name="T28" fmla="*/ 5301 w 17885"/>
                <a:gd name="T29" fmla="*/ 5838 h 9062"/>
                <a:gd name="T30" fmla="*/ 5662 w 17885"/>
                <a:gd name="T31" fmla="*/ 5155 h 9062"/>
                <a:gd name="T32" fmla="*/ 6021 w 17885"/>
                <a:gd name="T33" fmla="*/ 4420 h 9062"/>
                <a:gd name="T34" fmla="*/ 6381 w 17885"/>
                <a:gd name="T35" fmla="*/ 3655 h 9062"/>
                <a:gd name="T36" fmla="*/ 6740 w 17885"/>
                <a:gd name="T37" fmla="*/ 2888 h 9062"/>
                <a:gd name="T38" fmla="*/ 7100 w 17885"/>
                <a:gd name="T39" fmla="*/ 2149 h 9062"/>
                <a:gd name="T40" fmla="*/ 7459 w 17885"/>
                <a:gd name="T41" fmla="*/ 1472 h 9062"/>
                <a:gd name="T42" fmla="*/ 7818 w 17885"/>
                <a:gd name="T43" fmla="*/ 893 h 9062"/>
                <a:gd name="T44" fmla="*/ 8178 w 17885"/>
                <a:gd name="T45" fmla="*/ 438 h 9062"/>
                <a:gd name="T46" fmla="*/ 8537 w 17885"/>
                <a:gd name="T47" fmla="*/ 137 h 9062"/>
                <a:gd name="T48" fmla="*/ 8898 w 17885"/>
                <a:gd name="T49" fmla="*/ 5 h 9062"/>
                <a:gd name="T50" fmla="*/ 9256 w 17885"/>
                <a:gd name="T51" fmla="*/ 49 h 9062"/>
                <a:gd name="T52" fmla="*/ 9615 w 17885"/>
                <a:gd name="T53" fmla="*/ 268 h 9062"/>
                <a:gd name="T54" fmla="*/ 9976 w 17885"/>
                <a:gd name="T55" fmla="*/ 648 h 9062"/>
                <a:gd name="T56" fmla="*/ 10335 w 17885"/>
                <a:gd name="T57" fmla="*/ 1168 h 9062"/>
                <a:gd name="T58" fmla="*/ 10695 w 17885"/>
                <a:gd name="T59" fmla="*/ 1801 h 9062"/>
                <a:gd name="T60" fmla="*/ 11054 w 17885"/>
                <a:gd name="T61" fmla="*/ 2513 h 9062"/>
                <a:gd name="T62" fmla="*/ 11414 w 17885"/>
                <a:gd name="T63" fmla="*/ 3270 h 9062"/>
                <a:gd name="T64" fmla="*/ 11773 w 17885"/>
                <a:gd name="T65" fmla="*/ 4040 h 9062"/>
                <a:gd name="T66" fmla="*/ 12132 w 17885"/>
                <a:gd name="T67" fmla="*/ 4793 h 9062"/>
                <a:gd name="T68" fmla="*/ 12492 w 17885"/>
                <a:gd name="T69" fmla="*/ 5504 h 9062"/>
                <a:gd name="T70" fmla="*/ 12851 w 17885"/>
                <a:gd name="T71" fmla="*/ 6155 h 9062"/>
                <a:gd name="T72" fmla="*/ 13212 w 17885"/>
                <a:gd name="T73" fmla="*/ 6734 h 9062"/>
                <a:gd name="T74" fmla="*/ 13571 w 17885"/>
                <a:gd name="T75" fmla="*/ 7236 h 9062"/>
                <a:gd name="T76" fmla="*/ 13931 w 17885"/>
                <a:gd name="T77" fmla="*/ 7658 h 9062"/>
                <a:gd name="T78" fmla="*/ 14290 w 17885"/>
                <a:gd name="T79" fmla="*/ 8005 h 9062"/>
                <a:gd name="T80" fmla="*/ 14649 w 17885"/>
                <a:gd name="T81" fmla="*/ 8283 h 9062"/>
                <a:gd name="T82" fmla="*/ 15009 w 17885"/>
                <a:gd name="T83" fmla="*/ 8501 h 9062"/>
                <a:gd name="T84" fmla="*/ 15368 w 17885"/>
                <a:gd name="T85" fmla="*/ 8667 h 9062"/>
                <a:gd name="T86" fmla="*/ 15728 w 17885"/>
                <a:gd name="T87" fmla="*/ 8793 h 9062"/>
                <a:gd name="T88" fmla="*/ 16087 w 17885"/>
                <a:gd name="T89" fmla="*/ 8883 h 9062"/>
                <a:gd name="T90" fmla="*/ 16446 w 17885"/>
                <a:gd name="T91" fmla="*/ 8948 h 9062"/>
                <a:gd name="T92" fmla="*/ 16806 w 17885"/>
                <a:gd name="T93" fmla="*/ 8993 h 9062"/>
                <a:gd name="T94" fmla="*/ 17165 w 17885"/>
                <a:gd name="T95" fmla="*/ 9024 h 9062"/>
                <a:gd name="T96" fmla="*/ 17526 w 17885"/>
                <a:gd name="T97" fmla="*/ 9046 h 9062"/>
                <a:gd name="T98" fmla="*/ 17885 w 17885"/>
                <a:gd name="T99" fmla="*/ 9059 h 9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885" h="9062">
                  <a:moveTo>
                    <a:pt x="0" y="9062"/>
                  </a:moveTo>
                  <a:lnTo>
                    <a:pt x="89" y="9059"/>
                  </a:lnTo>
                  <a:lnTo>
                    <a:pt x="179" y="9057"/>
                  </a:lnTo>
                  <a:lnTo>
                    <a:pt x="269" y="9053"/>
                  </a:lnTo>
                  <a:lnTo>
                    <a:pt x="359" y="9050"/>
                  </a:lnTo>
                  <a:lnTo>
                    <a:pt x="448" y="9046"/>
                  </a:lnTo>
                  <a:lnTo>
                    <a:pt x="539" y="9041"/>
                  </a:lnTo>
                  <a:lnTo>
                    <a:pt x="628" y="9036"/>
                  </a:lnTo>
                  <a:lnTo>
                    <a:pt x="718" y="9031"/>
                  </a:lnTo>
                  <a:lnTo>
                    <a:pt x="809" y="9024"/>
                  </a:lnTo>
                  <a:lnTo>
                    <a:pt x="898" y="9018"/>
                  </a:lnTo>
                  <a:lnTo>
                    <a:pt x="987" y="9011"/>
                  </a:lnTo>
                  <a:lnTo>
                    <a:pt x="1078" y="9002"/>
                  </a:lnTo>
                  <a:lnTo>
                    <a:pt x="1167" y="8993"/>
                  </a:lnTo>
                  <a:lnTo>
                    <a:pt x="1257" y="8984"/>
                  </a:lnTo>
                  <a:lnTo>
                    <a:pt x="1348" y="8972"/>
                  </a:lnTo>
                  <a:lnTo>
                    <a:pt x="1437" y="8961"/>
                  </a:lnTo>
                  <a:lnTo>
                    <a:pt x="1528" y="8948"/>
                  </a:lnTo>
                  <a:lnTo>
                    <a:pt x="1617" y="8934"/>
                  </a:lnTo>
                  <a:lnTo>
                    <a:pt x="1707" y="8918"/>
                  </a:lnTo>
                  <a:lnTo>
                    <a:pt x="1797" y="8901"/>
                  </a:lnTo>
                  <a:lnTo>
                    <a:pt x="1887" y="8883"/>
                  </a:lnTo>
                  <a:lnTo>
                    <a:pt x="1976" y="8862"/>
                  </a:lnTo>
                  <a:lnTo>
                    <a:pt x="2067" y="8842"/>
                  </a:lnTo>
                  <a:lnTo>
                    <a:pt x="2156" y="8817"/>
                  </a:lnTo>
                  <a:lnTo>
                    <a:pt x="2246" y="8793"/>
                  </a:lnTo>
                  <a:lnTo>
                    <a:pt x="2336" y="8764"/>
                  </a:lnTo>
                  <a:lnTo>
                    <a:pt x="2426" y="8734"/>
                  </a:lnTo>
                  <a:lnTo>
                    <a:pt x="2515" y="8702"/>
                  </a:lnTo>
                  <a:lnTo>
                    <a:pt x="2606" y="8667"/>
                  </a:lnTo>
                  <a:lnTo>
                    <a:pt x="2695" y="8630"/>
                  </a:lnTo>
                  <a:lnTo>
                    <a:pt x="2786" y="8589"/>
                  </a:lnTo>
                  <a:lnTo>
                    <a:pt x="2875" y="8547"/>
                  </a:lnTo>
                  <a:lnTo>
                    <a:pt x="2965" y="8501"/>
                  </a:lnTo>
                  <a:lnTo>
                    <a:pt x="3056" y="8451"/>
                  </a:lnTo>
                  <a:lnTo>
                    <a:pt x="3145" y="8399"/>
                  </a:lnTo>
                  <a:lnTo>
                    <a:pt x="3234" y="8342"/>
                  </a:lnTo>
                  <a:lnTo>
                    <a:pt x="3325" y="8283"/>
                  </a:lnTo>
                  <a:lnTo>
                    <a:pt x="3415" y="8219"/>
                  </a:lnTo>
                  <a:lnTo>
                    <a:pt x="3504" y="8152"/>
                  </a:lnTo>
                  <a:lnTo>
                    <a:pt x="3595" y="8081"/>
                  </a:lnTo>
                  <a:lnTo>
                    <a:pt x="3684" y="8005"/>
                  </a:lnTo>
                  <a:lnTo>
                    <a:pt x="3774" y="7924"/>
                  </a:lnTo>
                  <a:lnTo>
                    <a:pt x="3864" y="7840"/>
                  </a:lnTo>
                  <a:lnTo>
                    <a:pt x="3954" y="7751"/>
                  </a:lnTo>
                  <a:lnTo>
                    <a:pt x="4043" y="7658"/>
                  </a:lnTo>
                  <a:lnTo>
                    <a:pt x="4134" y="7559"/>
                  </a:lnTo>
                  <a:lnTo>
                    <a:pt x="4223" y="7456"/>
                  </a:lnTo>
                  <a:lnTo>
                    <a:pt x="4314" y="7348"/>
                  </a:lnTo>
                  <a:lnTo>
                    <a:pt x="4403" y="7236"/>
                  </a:lnTo>
                  <a:lnTo>
                    <a:pt x="4493" y="7118"/>
                  </a:lnTo>
                  <a:lnTo>
                    <a:pt x="4583" y="6995"/>
                  </a:lnTo>
                  <a:lnTo>
                    <a:pt x="4673" y="6867"/>
                  </a:lnTo>
                  <a:lnTo>
                    <a:pt x="4762" y="6734"/>
                  </a:lnTo>
                  <a:lnTo>
                    <a:pt x="4853" y="6597"/>
                  </a:lnTo>
                  <a:lnTo>
                    <a:pt x="4942" y="6454"/>
                  </a:lnTo>
                  <a:lnTo>
                    <a:pt x="5032" y="6307"/>
                  </a:lnTo>
                  <a:lnTo>
                    <a:pt x="5123" y="6155"/>
                  </a:lnTo>
                  <a:lnTo>
                    <a:pt x="5212" y="5999"/>
                  </a:lnTo>
                  <a:lnTo>
                    <a:pt x="5301" y="5838"/>
                  </a:lnTo>
                  <a:lnTo>
                    <a:pt x="5392" y="5673"/>
                  </a:lnTo>
                  <a:lnTo>
                    <a:pt x="5482" y="5504"/>
                  </a:lnTo>
                  <a:lnTo>
                    <a:pt x="5572" y="5331"/>
                  </a:lnTo>
                  <a:lnTo>
                    <a:pt x="5662" y="5155"/>
                  </a:lnTo>
                  <a:lnTo>
                    <a:pt x="5751" y="4975"/>
                  </a:lnTo>
                  <a:lnTo>
                    <a:pt x="5842" y="4793"/>
                  </a:lnTo>
                  <a:lnTo>
                    <a:pt x="5931" y="4608"/>
                  </a:lnTo>
                  <a:lnTo>
                    <a:pt x="6021" y="4420"/>
                  </a:lnTo>
                  <a:lnTo>
                    <a:pt x="6111" y="4231"/>
                  </a:lnTo>
                  <a:lnTo>
                    <a:pt x="6201" y="4040"/>
                  </a:lnTo>
                  <a:lnTo>
                    <a:pt x="6290" y="3848"/>
                  </a:lnTo>
                  <a:lnTo>
                    <a:pt x="6381" y="3655"/>
                  </a:lnTo>
                  <a:lnTo>
                    <a:pt x="6470" y="3462"/>
                  </a:lnTo>
                  <a:lnTo>
                    <a:pt x="6560" y="3270"/>
                  </a:lnTo>
                  <a:lnTo>
                    <a:pt x="6650" y="3078"/>
                  </a:lnTo>
                  <a:lnTo>
                    <a:pt x="6740" y="2888"/>
                  </a:lnTo>
                  <a:lnTo>
                    <a:pt x="6829" y="2699"/>
                  </a:lnTo>
                  <a:lnTo>
                    <a:pt x="6920" y="2513"/>
                  </a:lnTo>
                  <a:lnTo>
                    <a:pt x="7009" y="2329"/>
                  </a:lnTo>
                  <a:lnTo>
                    <a:pt x="7100" y="2149"/>
                  </a:lnTo>
                  <a:lnTo>
                    <a:pt x="7190" y="1973"/>
                  </a:lnTo>
                  <a:lnTo>
                    <a:pt x="7279" y="1801"/>
                  </a:lnTo>
                  <a:lnTo>
                    <a:pt x="7370" y="1634"/>
                  </a:lnTo>
                  <a:lnTo>
                    <a:pt x="7459" y="1472"/>
                  </a:lnTo>
                  <a:lnTo>
                    <a:pt x="7548" y="1317"/>
                  </a:lnTo>
                  <a:lnTo>
                    <a:pt x="7639" y="1168"/>
                  </a:lnTo>
                  <a:lnTo>
                    <a:pt x="7729" y="1027"/>
                  </a:lnTo>
                  <a:lnTo>
                    <a:pt x="7818" y="893"/>
                  </a:lnTo>
                  <a:lnTo>
                    <a:pt x="7909" y="766"/>
                  </a:lnTo>
                  <a:lnTo>
                    <a:pt x="7998" y="648"/>
                  </a:lnTo>
                  <a:lnTo>
                    <a:pt x="8088" y="539"/>
                  </a:lnTo>
                  <a:lnTo>
                    <a:pt x="8178" y="438"/>
                  </a:lnTo>
                  <a:lnTo>
                    <a:pt x="8268" y="348"/>
                  </a:lnTo>
                  <a:lnTo>
                    <a:pt x="8358" y="268"/>
                  </a:lnTo>
                  <a:lnTo>
                    <a:pt x="8448" y="198"/>
                  </a:lnTo>
                  <a:lnTo>
                    <a:pt x="8537" y="137"/>
                  </a:lnTo>
                  <a:lnTo>
                    <a:pt x="8628" y="88"/>
                  </a:lnTo>
                  <a:lnTo>
                    <a:pt x="8717" y="49"/>
                  </a:lnTo>
                  <a:lnTo>
                    <a:pt x="8807" y="22"/>
                  </a:lnTo>
                  <a:lnTo>
                    <a:pt x="8898" y="5"/>
                  </a:lnTo>
                  <a:lnTo>
                    <a:pt x="8987" y="0"/>
                  </a:lnTo>
                  <a:lnTo>
                    <a:pt x="9076" y="5"/>
                  </a:lnTo>
                  <a:lnTo>
                    <a:pt x="9167" y="22"/>
                  </a:lnTo>
                  <a:lnTo>
                    <a:pt x="9256" y="49"/>
                  </a:lnTo>
                  <a:lnTo>
                    <a:pt x="9346" y="88"/>
                  </a:lnTo>
                  <a:lnTo>
                    <a:pt x="9437" y="137"/>
                  </a:lnTo>
                  <a:lnTo>
                    <a:pt x="9526" y="198"/>
                  </a:lnTo>
                  <a:lnTo>
                    <a:pt x="9615" y="268"/>
                  </a:lnTo>
                  <a:lnTo>
                    <a:pt x="9706" y="348"/>
                  </a:lnTo>
                  <a:lnTo>
                    <a:pt x="9796" y="438"/>
                  </a:lnTo>
                  <a:lnTo>
                    <a:pt x="9886" y="539"/>
                  </a:lnTo>
                  <a:lnTo>
                    <a:pt x="9976" y="648"/>
                  </a:lnTo>
                  <a:lnTo>
                    <a:pt x="10065" y="766"/>
                  </a:lnTo>
                  <a:lnTo>
                    <a:pt x="10156" y="893"/>
                  </a:lnTo>
                  <a:lnTo>
                    <a:pt x="10245" y="1027"/>
                  </a:lnTo>
                  <a:lnTo>
                    <a:pt x="10335" y="1168"/>
                  </a:lnTo>
                  <a:lnTo>
                    <a:pt x="10425" y="1317"/>
                  </a:lnTo>
                  <a:lnTo>
                    <a:pt x="10515" y="1472"/>
                  </a:lnTo>
                  <a:lnTo>
                    <a:pt x="10604" y="1634"/>
                  </a:lnTo>
                  <a:lnTo>
                    <a:pt x="10695" y="1801"/>
                  </a:lnTo>
                  <a:lnTo>
                    <a:pt x="10784" y="1973"/>
                  </a:lnTo>
                  <a:lnTo>
                    <a:pt x="10874" y="2149"/>
                  </a:lnTo>
                  <a:lnTo>
                    <a:pt x="10964" y="2329"/>
                  </a:lnTo>
                  <a:lnTo>
                    <a:pt x="11054" y="2513"/>
                  </a:lnTo>
                  <a:lnTo>
                    <a:pt x="11145" y="2699"/>
                  </a:lnTo>
                  <a:lnTo>
                    <a:pt x="11234" y="2888"/>
                  </a:lnTo>
                  <a:lnTo>
                    <a:pt x="11323" y="3078"/>
                  </a:lnTo>
                  <a:lnTo>
                    <a:pt x="11414" y="3270"/>
                  </a:lnTo>
                  <a:lnTo>
                    <a:pt x="11504" y="3462"/>
                  </a:lnTo>
                  <a:lnTo>
                    <a:pt x="11593" y="3655"/>
                  </a:lnTo>
                  <a:lnTo>
                    <a:pt x="11684" y="3848"/>
                  </a:lnTo>
                  <a:lnTo>
                    <a:pt x="11773" y="4040"/>
                  </a:lnTo>
                  <a:lnTo>
                    <a:pt x="11863" y="4231"/>
                  </a:lnTo>
                  <a:lnTo>
                    <a:pt x="11953" y="4420"/>
                  </a:lnTo>
                  <a:lnTo>
                    <a:pt x="12043" y="4608"/>
                  </a:lnTo>
                  <a:lnTo>
                    <a:pt x="12132" y="4793"/>
                  </a:lnTo>
                  <a:lnTo>
                    <a:pt x="12223" y="4975"/>
                  </a:lnTo>
                  <a:lnTo>
                    <a:pt x="12312" y="5155"/>
                  </a:lnTo>
                  <a:lnTo>
                    <a:pt x="12402" y="5331"/>
                  </a:lnTo>
                  <a:lnTo>
                    <a:pt x="12492" y="5504"/>
                  </a:lnTo>
                  <a:lnTo>
                    <a:pt x="12582" y="5673"/>
                  </a:lnTo>
                  <a:lnTo>
                    <a:pt x="12672" y="5838"/>
                  </a:lnTo>
                  <a:lnTo>
                    <a:pt x="12762" y="5999"/>
                  </a:lnTo>
                  <a:lnTo>
                    <a:pt x="12851" y="6155"/>
                  </a:lnTo>
                  <a:lnTo>
                    <a:pt x="12942" y="6307"/>
                  </a:lnTo>
                  <a:lnTo>
                    <a:pt x="13031" y="6454"/>
                  </a:lnTo>
                  <a:lnTo>
                    <a:pt x="13121" y="6597"/>
                  </a:lnTo>
                  <a:lnTo>
                    <a:pt x="13212" y="6734"/>
                  </a:lnTo>
                  <a:lnTo>
                    <a:pt x="13301" y="6867"/>
                  </a:lnTo>
                  <a:lnTo>
                    <a:pt x="13390" y="6995"/>
                  </a:lnTo>
                  <a:lnTo>
                    <a:pt x="13481" y="7118"/>
                  </a:lnTo>
                  <a:lnTo>
                    <a:pt x="13571" y="7236"/>
                  </a:lnTo>
                  <a:lnTo>
                    <a:pt x="13660" y="7348"/>
                  </a:lnTo>
                  <a:lnTo>
                    <a:pt x="13751" y="7456"/>
                  </a:lnTo>
                  <a:lnTo>
                    <a:pt x="13840" y="7559"/>
                  </a:lnTo>
                  <a:lnTo>
                    <a:pt x="13931" y="7658"/>
                  </a:lnTo>
                  <a:lnTo>
                    <a:pt x="14020" y="7751"/>
                  </a:lnTo>
                  <a:lnTo>
                    <a:pt x="14110" y="7840"/>
                  </a:lnTo>
                  <a:lnTo>
                    <a:pt x="14200" y="7924"/>
                  </a:lnTo>
                  <a:lnTo>
                    <a:pt x="14290" y="8005"/>
                  </a:lnTo>
                  <a:lnTo>
                    <a:pt x="14379" y="8081"/>
                  </a:lnTo>
                  <a:lnTo>
                    <a:pt x="14470" y="8152"/>
                  </a:lnTo>
                  <a:lnTo>
                    <a:pt x="14559" y="8219"/>
                  </a:lnTo>
                  <a:lnTo>
                    <a:pt x="14649" y="8283"/>
                  </a:lnTo>
                  <a:lnTo>
                    <a:pt x="14739" y="8342"/>
                  </a:lnTo>
                  <a:lnTo>
                    <a:pt x="14829" y="8399"/>
                  </a:lnTo>
                  <a:lnTo>
                    <a:pt x="14918" y="8451"/>
                  </a:lnTo>
                  <a:lnTo>
                    <a:pt x="15009" y="8501"/>
                  </a:lnTo>
                  <a:lnTo>
                    <a:pt x="15098" y="8547"/>
                  </a:lnTo>
                  <a:lnTo>
                    <a:pt x="15188" y="8589"/>
                  </a:lnTo>
                  <a:lnTo>
                    <a:pt x="15279" y="8630"/>
                  </a:lnTo>
                  <a:lnTo>
                    <a:pt x="15368" y="8667"/>
                  </a:lnTo>
                  <a:lnTo>
                    <a:pt x="15459" y="8702"/>
                  </a:lnTo>
                  <a:lnTo>
                    <a:pt x="15548" y="8734"/>
                  </a:lnTo>
                  <a:lnTo>
                    <a:pt x="15637" y="8764"/>
                  </a:lnTo>
                  <a:lnTo>
                    <a:pt x="15728" y="8793"/>
                  </a:lnTo>
                  <a:lnTo>
                    <a:pt x="15818" y="8817"/>
                  </a:lnTo>
                  <a:lnTo>
                    <a:pt x="15907" y="8842"/>
                  </a:lnTo>
                  <a:lnTo>
                    <a:pt x="15998" y="8862"/>
                  </a:lnTo>
                  <a:lnTo>
                    <a:pt x="16087" y="8883"/>
                  </a:lnTo>
                  <a:lnTo>
                    <a:pt x="16177" y="8901"/>
                  </a:lnTo>
                  <a:lnTo>
                    <a:pt x="16267" y="8918"/>
                  </a:lnTo>
                  <a:lnTo>
                    <a:pt x="16357" y="8934"/>
                  </a:lnTo>
                  <a:lnTo>
                    <a:pt x="16446" y="8948"/>
                  </a:lnTo>
                  <a:lnTo>
                    <a:pt x="16537" y="8961"/>
                  </a:lnTo>
                  <a:lnTo>
                    <a:pt x="16626" y="8972"/>
                  </a:lnTo>
                  <a:lnTo>
                    <a:pt x="16717" y="8984"/>
                  </a:lnTo>
                  <a:lnTo>
                    <a:pt x="16806" y="8993"/>
                  </a:lnTo>
                  <a:lnTo>
                    <a:pt x="16896" y="9002"/>
                  </a:lnTo>
                  <a:lnTo>
                    <a:pt x="16986" y="9011"/>
                  </a:lnTo>
                  <a:lnTo>
                    <a:pt x="17076" y="9018"/>
                  </a:lnTo>
                  <a:lnTo>
                    <a:pt x="17165" y="9024"/>
                  </a:lnTo>
                  <a:lnTo>
                    <a:pt x="17256" y="9031"/>
                  </a:lnTo>
                  <a:lnTo>
                    <a:pt x="17345" y="9036"/>
                  </a:lnTo>
                  <a:lnTo>
                    <a:pt x="17435" y="9041"/>
                  </a:lnTo>
                  <a:lnTo>
                    <a:pt x="17526" y="9046"/>
                  </a:lnTo>
                  <a:lnTo>
                    <a:pt x="17615" y="9050"/>
                  </a:lnTo>
                  <a:lnTo>
                    <a:pt x="17704" y="9053"/>
                  </a:lnTo>
                  <a:lnTo>
                    <a:pt x="17795" y="9057"/>
                  </a:lnTo>
                  <a:lnTo>
                    <a:pt x="17885" y="9059"/>
                  </a:lnTo>
                </a:path>
              </a:pathLst>
            </a:custGeom>
            <a:noFill/>
            <a:ln w="38100">
              <a:solidFill>
                <a:schemeClr val="tx1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Line 16"/>
            <p:cNvSpPr>
              <a:spLocks noChangeShapeType="1"/>
            </p:cNvSpPr>
            <p:nvPr/>
          </p:nvSpPr>
          <p:spPr bwMode="auto">
            <a:xfrm>
              <a:off x="1156" y="3793"/>
              <a:ext cx="322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4389438" y="1893861"/>
            <a:ext cx="0" cy="3097213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4170468" y="4882737"/>
            <a:ext cx="437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 smtClean="0"/>
              <a:t>μ</a:t>
            </a:r>
            <a:endParaRPr lang="tr-TR" dirty="0"/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 flipH="1" flipV="1">
            <a:off x="5205480" y="2853800"/>
            <a:ext cx="0" cy="2137274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Line 20"/>
          <p:cNvSpPr>
            <a:spLocks noChangeShapeType="1"/>
          </p:cNvSpPr>
          <p:nvPr/>
        </p:nvSpPr>
        <p:spPr bwMode="auto">
          <a:xfrm flipH="1" flipV="1">
            <a:off x="3593474" y="2864530"/>
            <a:ext cx="0" cy="2137274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4749265" y="4883467"/>
            <a:ext cx="912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 smtClean="0"/>
              <a:t>μ</a:t>
            </a:r>
            <a:r>
              <a:rPr lang="tr-TR" sz="3600" dirty="0" smtClean="0"/>
              <a:t>+</a:t>
            </a:r>
            <a:r>
              <a:rPr lang="el-GR" sz="3600" dirty="0" smtClean="0"/>
              <a:t>σ</a:t>
            </a:r>
            <a:endParaRPr lang="tr-TR" dirty="0"/>
          </a:p>
        </p:txBody>
      </p:sp>
      <p:sp>
        <p:nvSpPr>
          <p:cNvPr id="13" name="Metin kutusu 12"/>
          <p:cNvSpPr txBox="1"/>
          <p:nvPr/>
        </p:nvSpPr>
        <p:spPr>
          <a:xfrm>
            <a:off x="3178473" y="4899649"/>
            <a:ext cx="824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 smtClean="0"/>
              <a:t>μ</a:t>
            </a:r>
            <a:r>
              <a:rPr lang="tr-TR" sz="3600" dirty="0" smtClean="0"/>
              <a:t>-</a:t>
            </a:r>
            <a:r>
              <a:rPr lang="el-GR" sz="3600" dirty="0" smtClean="0"/>
              <a:t>σ</a:t>
            </a:r>
            <a:endParaRPr lang="tr-TR" dirty="0"/>
          </a:p>
        </p:txBody>
      </p:sp>
      <p:cxnSp>
        <p:nvCxnSpPr>
          <p:cNvPr id="7" name="Eğri Bağlayıcı 6"/>
          <p:cNvCxnSpPr/>
          <p:nvPr/>
        </p:nvCxnSpPr>
        <p:spPr>
          <a:xfrm>
            <a:off x="2163651" y="2343952"/>
            <a:ext cx="1839087" cy="1339403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etin kutusu 13"/>
          <p:cNvSpPr txBox="1"/>
          <p:nvPr/>
        </p:nvSpPr>
        <p:spPr>
          <a:xfrm>
            <a:off x="948146" y="2055703"/>
            <a:ext cx="1263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/>
              <a:t>%34.13</a:t>
            </a:r>
            <a:endParaRPr lang="tr-TR" dirty="0"/>
          </a:p>
        </p:txBody>
      </p:sp>
      <p:graphicFrame>
        <p:nvGraphicFramePr>
          <p:cNvPr id="17" name="Nesne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232879"/>
              </p:ext>
            </p:extLst>
          </p:nvPr>
        </p:nvGraphicFramePr>
        <p:xfrm>
          <a:off x="1742932" y="5638381"/>
          <a:ext cx="5293011" cy="568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Equation" r:id="rId3" imgW="1892160" imgH="203040" progId="Equation.DSMT4">
                  <p:embed/>
                </p:oleObj>
              </mc:Choice>
              <mc:Fallback>
                <p:oleObj name="Equation" r:id="rId3" imgW="18921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42932" y="5638381"/>
                        <a:ext cx="5293011" cy="568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Yuvarlatılmış Dikdörtgen 17"/>
          <p:cNvSpPr/>
          <p:nvPr/>
        </p:nvSpPr>
        <p:spPr>
          <a:xfrm>
            <a:off x="3593474" y="4436170"/>
            <a:ext cx="1612006" cy="5087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</a:rPr>
              <a:t>%68.26</a:t>
            </a:r>
            <a:endParaRPr lang="tr-T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39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Normal Dağılım</a:t>
            </a:r>
            <a:endParaRPr lang="tr-TR" dirty="0"/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295400" y="1865286"/>
            <a:ext cx="6165850" cy="3125788"/>
            <a:chOff x="1156" y="2033"/>
            <a:chExt cx="3221" cy="1760"/>
          </a:xfrm>
        </p:grpSpPr>
        <p:sp>
          <p:nvSpPr>
            <p:cNvPr id="5" name="Freeform 12"/>
            <p:cNvSpPr>
              <a:spLocks/>
            </p:cNvSpPr>
            <p:nvPr/>
          </p:nvSpPr>
          <p:spPr bwMode="auto">
            <a:xfrm>
              <a:off x="1157" y="2033"/>
              <a:ext cx="3212" cy="1699"/>
            </a:xfrm>
            <a:custGeom>
              <a:avLst/>
              <a:gdLst>
                <a:gd name="T0" fmla="*/ 269 w 17885"/>
                <a:gd name="T1" fmla="*/ 9053 h 9062"/>
                <a:gd name="T2" fmla="*/ 628 w 17885"/>
                <a:gd name="T3" fmla="*/ 9036 h 9062"/>
                <a:gd name="T4" fmla="*/ 987 w 17885"/>
                <a:gd name="T5" fmla="*/ 9011 h 9062"/>
                <a:gd name="T6" fmla="*/ 1348 w 17885"/>
                <a:gd name="T7" fmla="*/ 8972 h 9062"/>
                <a:gd name="T8" fmla="*/ 1707 w 17885"/>
                <a:gd name="T9" fmla="*/ 8918 h 9062"/>
                <a:gd name="T10" fmla="*/ 2067 w 17885"/>
                <a:gd name="T11" fmla="*/ 8842 h 9062"/>
                <a:gd name="T12" fmla="*/ 2426 w 17885"/>
                <a:gd name="T13" fmla="*/ 8734 h 9062"/>
                <a:gd name="T14" fmla="*/ 2786 w 17885"/>
                <a:gd name="T15" fmla="*/ 8589 h 9062"/>
                <a:gd name="T16" fmla="*/ 3145 w 17885"/>
                <a:gd name="T17" fmla="*/ 8399 h 9062"/>
                <a:gd name="T18" fmla="*/ 3504 w 17885"/>
                <a:gd name="T19" fmla="*/ 8152 h 9062"/>
                <a:gd name="T20" fmla="*/ 3864 w 17885"/>
                <a:gd name="T21" fmla="*/ 7840 h 9062"/>
                <a:gd name="T22" fmla="*/ 4223 w 17885"/>
                <a:gd name="T23" fmla="*/ 7456 h 9062"/>
                <a:gd name="T24" fmla="*/ 4583 w 17885"/>
                <a:gd name="T25" fmla="*/ 6995 h 9062"/>
                <a:gd name="T26" fmla="*/ 4942 w 17885"/>
                <a:gd name="T27" fmla="*/ 6454 h 9062"/>
                <a:gd name="T28" fmla="*/ 5301 w 17885"/>
                <a:gd name="T29" fmla="*/ 5838 h 9062"/>
                <a:gd name="T30" fmla="*/ 5662 w 17885"/>
                <a:gd name="T31" fmla="*/ 5155 h 9062"/>
                <a:gd name="T32" fmla="*/ 6021 w 17885"/>
                <a:gd name="T33" fmla="*/ 4420 h 9062"/>
                <a:gd name="T34" fmla="*/ 6381 w 17885"/>
                <a:gd name="T35" fmla="*/ 3655 h 9062"/>
                <a:gd name="T36" fmla="*/ 6740 w 17885"/>
                <a:gd name="T37" fmla="*/ 2888 h 9062"/>
                <a:gd name="T38" fmla="*/ 7100 w 17885"/>
                <a:gd name="T39" fmla="*/ 2149 h 9062"/>
                <a:gd name="T40" fmla="*/ 7459 w 17885"/>
                <a:gd name="T41" fmla="*/ 1472 h 9062"/>
                <a:gd name="T42" fmla="*/ 7818 w 17885"/>
                <a:gd name="T43" fmla="*/ 893 h 9062"/>
                <a:gd name="T44" fmla="*/ 8178 w 17885"/>
                <a:gd name="T45" fmla="*/ 438 h 9062"/>
                <a:gd name="T46" fmla="*/ 8537 w 17885"/>
                <a:gd name="T47" fmla="*/ 137 h 9062"/>
                <a:gd name="T48" fmla="*/ 8898 w 17885"/>
                <a:gd name="T49" fmla="*/ 5 h 9062"/>
                <a:gd name="T50" fmla="*/ 9256 w 17885"/>
                <a:gd name="T51" fmla="*/ 49 h 9062"/>
                <a:gd name="T52" fmla="*/ 9615 w 17885"/>
                <a:gd name="T53" fmla="*/ 268 h 9062"/>
                <a:gd name="T54" fmla="*/ 9976 w 17885"/>
                <a:gd name="T55" fmla="*/ 648 h 9062"/>
                <a:gd name="T56" fmla="*/ 10335 w 17885"/>
                <a:gd name="T57" fmla="*/ 1168 h 9062"/>
                <a:gd name="T58" fmla="*/ 10695 w 17885"/>
                <a:gd name="T59" fmla="*/ 1801 h 9062"/>
                <a:gd name="T60" fmla="*/ 11054 w 17885"/>
                <a:gd name="T61" fmla="*/ 2513 h 9062"/>
                <a:gd name="T62" fmla="*/ 11414 w 17885"/>
                <a:gd name="T63" fmla="*/ 3270 h 9062"/>
                <a:gd name="T64" fmla="*/ 11773 w 17885"/>
                <a:gd name="T65" fmla="*/ 4040 h 9062"/>
                <a:gd name="T66" fmla="*/ 12132 w 17885"/>
                <a:gd name="T67" fmla="*/ 4793 h 9062"/>
                <a:gd name="T68" fmla="*/ 12492 w 17885"/>
                <a:gd name="T69" fmla="*/ 5504 h 9062"/>
                <a:gd name="T70" fmla="*/ 12851 w 17885"/>
                <a:gd name="T71" fmla="*/ 6155 h 9062"/>
                <a:gd name="T72" fmla="*/ 13212 w 17885"/>
                <a:gd name="T73" fmla="*/ 6734 h 9062"/>
                <a:gd name="T74" fmla="*/ 13571 w 17885"/>
                <a:gd name="T75" fmla="*/ 7236 h 9062"/>
                <a:gd name="T76" fmla="*/ 13931 w 17885"/>
                <a:gd name="T77" fmla="*/ 7658 h 9062"/>
                <a:gd name="T78" fmla="*/ 14290 w 17885"/>
                <a:gd name="T79" fmla="*/ 8005 h 9062"/>
                <a:gd name="T80" fmla="*/ 14649 w 17885"/>
                <a:gd name="T81" fmla="*/ 8283 h 9062"/>
                <a:gd name="T82" fmla="*/ 15009 w 17885"/>
                <a:gd name="T83" fmla="*/ 8501 h 9062"/>
                <a:gd name="T84" fmla="*/ 15368 w 17885"/>
                <a:gd name="T85" fmla="*/ 8667 h 9062"/>
                <a:gd name="T86" fmla="*/ 15728 w 17885"/>
                <a:gd name="T87" fmla="*/ 8793 h 9062"/>
                <a:gd name="T88" fmla="*/ 16087 w 17885"/>
                <a:gd name="T89" fmla="*/ 8883 h 9062"/>
                <a:gd name="T90" fmla="*/ 16446 w 17885"/>
                <a:gd name="T91" fmla="*/ 8948 h 9062"/>
                <a:gd name="T92" fmla="*/ 16806 w 17885"/>
                <a:gd name="T93" fmla="*/ 8993 h 9062"/>
                <a:gd name="T94" fmla="*/ 17165 w 17885"/>
                <a:gd name="T95" fmla="*/ 9024 h 9062"/>
                <a:gd name="T96" fmla="*/ 17526 w 17885"/>
                <a:gd name="T97" fmla="*/ 9046 h 9062"/>
                <a:gd name="T98" fmla="*/ 17885 w 17885"/>
                <a:gd name="T99" fmla="*/ 9059 h 9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885" h="9062">
                  <a:moveTo>
                    <a:pt x="0" y="9062"/>
                  </a:moveTo>
                  <a:lnTo>
                    <a:pt x="89" y="9059"/>
                  </a:lnTo>
                  <a:lnTo>
                    <a:pt x="179" y="9057"/>
                  </a:lnTo>
                  <a:lnTo>
                    <a:pt x="269" y="9053"/>
                  </a:lnTo>
                  <a:lnTo>
                    <a:pt x="359" y="9050"/>
                  </a:lnTo>
                  <a:lnTo>
                    <a:pt x="448" y="9046"/>
                  </a:lnTo>
                  <a:lnTo>
                    <a:pt x="539" y="9041"/>
                  </a:lnTo>
                  <a:lnTo>
                    <a:pt x="628" y="9036"/>
                  </a:lnTo>
                  <a:lnTo>
                    <a:pt x="718" y="9031"/>
                  </a:lnTo>
                  <a:lnTo>
                    <a:pt x="809" y="9024"/>
                  </a:lnTo>
                  <a:lnTo>
                    <a:pt x="898" y="9018"/>
                  </a:lnTo>
                  <a:lnTo>
                    <a:pt x="987" y="9011"/>
                  </a:lnTo>
                  <a:lnTo>
                    <a:pt x="1078" y="9002"/>
                  </a:lnTo>
                  <a:lnTo>
                    <a:pt x="1167" y="8993"/>
                  </a:lnTo>
                  <a:lnTo>
                    <a:pt x="1257" y="8984"/>
                  </a:lnTo>
                  <a:lnTo>
                    <a:pt x="1348" y="8972"/>
                  </a:lnTo>
                  <a:lnTo>
                    <a:pt x="1437" y="8961"/>
                  </a:lnTo>
                  <a:lnTo>
                    <a:pt x="1528" y="8948"/>
                  </a:lnTo>
                  <a:lnTo>
                    <a:pt x="1617" y="8934"/>
                  </a:lnTo>
                  <a:lnTo>
                    <a:pt x="1707" y="8918"/>
                  </a:lnTo>
                  <a:lnTo>
                    <a:pt x="1797" y="8901"/>
                  </a:lnTo>
                  <a:lnTo>
                    <a:pt x="1887" y="8883"/>
                  </a:lnTo>
                  <a:lnTo>
                    <a:pt x="1976" y="8862"/>
                  </a:lnTo>
                  <a:lnTo>
                    <a:pt x="2067" y="8842"/>
                  </a:lnTo>
                  <a:lnTo>
                    <a:pt x="2156" y="8817"/>
                  </a:lnTo>
                  <a:lnTo>
                    <a:pt x="2246" y="8793"/>
                  </a:lnTo>
                  <a:lnTo>
                    <a:pt x="2336" y="8764"/>
                  </a:lnTo>
                  <a:lnTo>
                    <a:pt x="2426" y="8734"/>
                  </a:lnTo>
                  <a:lnTo>
                    <a:pt x="2515" y="8702"/>
                  </a:lnTo>
                  <a:lnTo>
                    <a:pt x="2606" y="8667"/>
                  </a:lnTo>
                  <a:lnTo>
                    <a:pt x="2695" y="8630"/>
                  </a:lnTo>
                  <a:lnTo>
                    <a:pt x="2786" y="8589"/>
                  </a:lnTo>
                  <a:lnTo>
                    <a:pt x="2875" y="8547"/>
                  </a:lnTo>
                  <a:lnTo>
                    <a:pt x="2965" y="8501"/>
                  </a:lnTo>
                  <a:lnTo>
                    <a:pt x="3056" y="8451"/>
                  </a:lnTo>
                  <a:lnTo>
                    <a:pt x="3145" y="8399"/>
                  </a:lnTo>
                  <a:lnTo>
                    <a:pt x="3234" y="8342"/>
                  </a:lnTo>
                  <a:lnTo>
                    <a:pt x="3325" y="8283"/>
                  </a:lnTo>
                  <a:lnTo>
                    <a:pt x="3415" y="8219"/>
                  </a:lnTo>
                  <a:lnTo>
                    <a:pt x="3504" y="8152"/>
                  </a:lnTo>
                  <a:lnTo>
                    <a:pt x="3595" y="8081"/>
                  </a:lnTo>
                  <a:lnTo>
                    <a:pt x="3684" y="8005"/>
                  </a:lnTo>
                  <a:lnTo>
                    <a:pt x="3774" y="7924"/>
                  </a:lnTo>
                  <a:lnTo>
                    <a:pt x="3864" y="7840"/>
                  </a:lnTo>
                  <a:lnTo>
                    <a:pt x="3954" y="7751"/>
                  </a:lnTo>
                  <a:lnTo>
                    <a:pt x="4043" y="7658"/>
                  </a:lnTo>
                  <a:lnTo>
                    <a:pt x="4134" y="7559"/>
                  </a:lnTo>
                  <a:lnTo>
                    <a:pt x="4223" y="7456"/>
                  </a:lnTo>
                  <a:lnTo>
                    <a:pt x="4314" y="7348"/>
                  </a:lnTo>
                  <a:lnTo>
                    <a:pt x="4403" y="7236"/>
                  </a:lnTo>
                  <a:lnTo>
                    <a:pt x="4493" y="7118"/>
                  </a:lnTo>
                  <a:lnTo>
                    <a:pt x="4583" y="6995"/>
                  </a:lnTo>
                  <a:lnTo>
                    <a:pt x="4673" y="6867"/>
                  </a:lnTo>
                  <a:lnTo>
                    <a:pt x="4762" y="6734"/>
                  </a:lnTo>
                  <a:lnTo>
                    <a:pt x="4853" y="6597"/>
                  </a:lnTo>
                  <a:lnTo>
                    <a:pt x="4942" y="6454"/>
                  </a:lnTo>
                  <a:lnTo>
                    <a:pt x="5032" y="6307"/>
                  </a:lnTo>
                  <a:lnTo>
                    <a:pt x="5123" y="6155"/>
                  </a:lnTo>
                  <a:lnTo>
                    <a:pt x="5212" y="5999"/>
                  </a:lnTo>
                  <a:lnTo>
                    <a:pt x="5301" y="5838"/>
                  </a:lnTo>
                  <a:lnTo>
                    <a:pt x="5392" y="5673"/>
                  </a:lnTo>
                  <a:lnTo>
                    <a:pt x="5482" y="5504"/>
                  </a:lnTo>
                  <a:lnTo>
                    <a:pt x="5572" y="5331"/>
                  </a:lnTo>
                  <a:lnTo>
                    <a:pt x="5662" y="5155"/>
                  </a:lnTo>
                  <a:lnTo>
                    <a:pt x="5751" y="4975"/>
                  </a:lnTo>
                  <a:lnTo>
                    <a:pt x="5842" y="4793"/>
                  </a:lnTo>
                  <a:lnTo>
                    <a:pt x="5931" y="4608"/>
                  </a:lnTo>
                  <a:lnTo>
                    <a:pt x="6021" y="4420"/>
                  </a:lnTo>
                  <a:lnTo>
                    <a:pt x="6111" y="4231"/>
                  </a:lnTo>
                  <a:lnTo>
                    <a:pt x="6201" y="4040"/>
                  </a:lnTo>
                  <a:lnTo>
                    <a:pt x="6290" y="3848"/>
                  </a:lnTo>
                  <a:lnTo>
                    <a:pt x="6381" y="3655"/>
                  </a:lnTo>
                  <a:lnTo>
                    <a:pt x="6470" y="3462"/>
                  </a:lnTo>
                  <a:lnTo>
                    <a:pt x="6560" y="3270"/>
                  </a:lnTo>
                  <a:lnTo>
                    <a:pt x="6650" y="3078"/>
                  </a:lnTo>
                  <a:lnTo>
                    <a:pt x="6740" y="2888"/>
                  </a:lnTo>
                  <a:lnTo>
                    <a:pt x="6829" y="2699"/>
                  </a:lnTo>
                  <a:lnTo>
                    <a:pt x="6920" y="2513"/>
                  </a:lnTo>
                  <a:lnTo>
                    <a:pt x="7009" y="2329"/>
                  </a:lnTo>
                  <a:lnTo>
                    <a:pt x="7100" y="2149"/>
                  </a:lnTo>
                  <a:lnTo>
                    <a:pt x="7190" y="1973"/>
                  </a:lnTo>
                  <a:lnTo>
                    <a:pt x="7279" y="1801"/>
                  </a:lnTo>
                  <a:lnTo>
                    <a:pt x="7370" y="1634"/>
                  </a:lnTo>
                  <a:lnTo>
                    <a:pt x="7459" y="1472"/>
                  </a:lnTo>
                  <a:lnTo>
                    <a:pt x="7548" y="1317"/>
                  </a:lnTo>
                  <a:lnTo>
                    <a:pt x="7639" y="1168"/>
                  </a:lnTo>
                  <a:lnTo>
                    <a:pt x="7729" y="1027"/>
                  </a:lnTo>
                  <a:lnTo>
                    <a:pt x="7818" y="893"/>
                  </a:lnTo>
                  <a:lnTo>
                    <a:pt x="7909" y="766"/>
                  </a:lnTo>
                  <a:lnTo>
                    <a:pt x="7998" y="648"/>
                  </a:lnTo>
                  <a:lnTo>
                    <a:pt x="8088" y="539"/>
                  </a:lnTo>
                  <a:lnTo>
                    <a:pt x="8178" y="438"/>
                  </a:lnTo>
                  <a:lnTo>
                    <a:pt x="8268" y="348"/>
                  </a:lnTo>
                  <a:lnTo>
                    <a:pt x="8358" y="268"/>
                  </a:lnTo>
                  <a:lnTo>
                    <a:pt x="8448" y="198"/>
                  </a:lnTo>
                  <a:lnTo>
                    <a:pt x="8537" y="137"/>
                  </a:lnTo>
                  <a:lnTo>
                    <a:pt x="8628" y="88"/>
                  </a:lnTo>
                  <a:lnTo>
                    <a:pt x="8717" y="49"/>
                  </a:lnTo>
                  <a:lnTo>
                    <a:pt x="8807" y="22"/>
                  </a:lnTo>
                  <a:lnTo>
                    <a:pt x="8898" y="5"/>
                  </a:lnTo>
                  <a:lnTo>
                    <a:pt x="8987" y="0"/>
                  </a:lnTo>
                  <a:lnTo>
                    <a:pt x="9076" y="5"/>
                  </a:lnTo>
                  <a:lnTo>
                    <a:pt x="9167" y="22"/>
                  </a:lnTo>
                  <a:lnTo>
                    <a:pt x="9256" y="49"/>
                  </a:lnTo>
                  <a:lnTo>
                    <a:pt x="9346" y="88"/>
                  </a:lnTo>
                  <a:lnTo>
                    <a:pt x="9437" y="137"/>
                  </a:lnTo>
                  <a:lnTo>
                    <a:pt x="9526" y="198"/>
                  </a:lnTo>
                  <a:lnTo>
                    <a:pt x="9615" y="268"/>
                  </a:lnTo>
                  <a:lnTo>
                    <a:pt x="9706" y="348"/>
                  </a:lnTo>
                  <a:lnTo>
                    <a:pt x="9796" y="438"/>
                  </a:lnTo>
                  <a:lnTo>
                    <a:pt x="9886" y="539"/>
                  </a:lnTo>
                  <a:lnTo>
                    <a:pt x="9976" y="648"/>
                  </a:lnTo>
                  <a:lnTo>
                    <a:pt x="10065" y="766"/>
                  </a:lnTo>
                  <a:lnTo>
                    <a:pt x="10156" y="893"/>
                  </a:lnTo>
                  <a:lnTo>
                    <a:pt x="10245" y="1027"/>
                  </a:lnTo>
                  <a:lnTo>
                    <a:pt x="10335" y="1168"/>
                  </a:lnTo>
                  <a:lnTo>
                    <a:pt x="10425" y="1317"/>
                  </a:lnTo>
                  <a:lnTo>
                    <a:pt x="10515" y="1472"/>
                  </a:lnTo>
                  <a:lnTo>
                    <a:pt x="10604" y="1634"/>
                  </a:lnTo>
                  <a:lnTo>
                    <a:pt x="10695" y="1801"/>
                  </a:lnTo>
                  <a:lnTo>
                    <a:pt x="10784" y="1973"/>
                  </a:lnTo>
                  <a:lnTo>
                    <a:pt x="10874" y="2149"/>
                  </a:lnTo>
                  <a:lnTo>
                    <a:pt x="10964" y="2329"/>
                  </a:lnTo>
                  <a:lnTo>
                    <a:pt x="11054" y="2513"/>
                  </a:lnTo>
                  <a:lnTo>
                    <a:pt x="11145" y="2699"/>
                  </a:lnTo>
                  <a:lnTo>
                    <a:pt x="11234" y="2888"/>
                  </a:lnTo>
                  <a:lnTo>
                    <a:pt x="11323" y="3078"/>
                  </a:lnTo>
                  <a:lnTo>
                    <a:pt x="11414" y="3270"/>
                  </a:lnTo>
                  <a:lnTo>
                    <a:pt x="11504" y="3462"/>
                  </a:lnTo>
                  <a:lnTo>
                    <a:pt x="11593" y="3655"/>
                  </a:lnTo>
                  <a:lnTo>
                    <a:pt x="11684" y="3848"/>
                  </a:lnTo>
                  <a:lnTo>
                    <a:pt x="11773" y="4040"/>
                  </a:lnTo>
                  <a:lnTo>
                    <a:pt x="11863" y="4231"/>
                  </a:lnTo>
                  <a:lnTo>
                    <a:pt x="11953" y="4420"/>
                  </a:lnTo>
                  <a:lnTo>
                    <a:pt x="12043" y="4608"/>
                  </a:lnTo>
                  <a:lnTo>
                    <a:pt x="12132" y="4793"/>
                  </a:lnTo>
                  <a:lnTo>
                    <a:pt x="12223" y="4975"/>
                  </a:lnTo>
                  <a:lnTo>
                    <a:pt x="12312" y="5155"/>
                  </a:lnTo>
                  <a:lnTo>
                    <a:pt x="12402" y="5331"/>
                  </a:lnTo>
                  <a:lnTo>
                    <a:pt x="12492" y="5504"/>
                  </a:lnTo>
                  <a:lnTo>
                    <a:pt x="12582" y="5673"/>
                  </a:lnTo>
                  <a:lnTo>
                    <a:pt x="12672" y="5838"/>
                  </a:lnTo>
                  <a:lnTo>
                    <a:pt x="12762" y="5999"/>
                  </a:lnTo>
                  <a:lnTo>
                    <a:pt x="12851" y="6155"/>
                  </a:lnTo>
                  <a:lnTo>
                    <a:pt x="12942" y="6307"/>
                  </a:lnTo>
                  <a:lnTo>
                    <a:pt x="13031" y="6454"/>
                  </a:lnTo>
                  <a:lnTo>
                    <a:pt x="13121" y="6597"/>
                  </a:lnTo>
                  <a:lnTo>
                    <a:pt x="13212" y="6734"/>
                  </a:lnTo>
                  <a:lnTo>
                    <a:pt x="13301" y="6867"/>
                  </a:lnTo>
                  <a:lnTo>
                    <a:pt x="13390" y="6995"/>
                  </a:lnTo>
                  <a:lnTo>
                    <a:pt x="13481" y="7118"/>
                  </a:lnTo>
                  <a:lnTo>
                    <a:pt x="13571" y="7236"/>
                  </a:lnTo>
                  <a:lnTo>
                    <a:pt x="13660" y="7348"/>
                  </a:lnTo>
                  <a:lnTo>
                    <a:pt x="13751" y="7456"/>
                  </a:lnTo>
                  <a:lnTo>
                    <a:pt x="13840" y="7559"/>
                  </a:lnTo>
                  <a:lnTo>
                    <a:pt x="13931" y="7658"/>
                  </a:lnTo>
                  <a:lnTo>
                    <a:pt x="14020" y="7751"/>
                  </a:lnTo>
                  <a:lnTo>
                    <a:pt x="14110" y="7840"/>
                  </a:lnTo>
                  <a:lnTo>
                    <a:pt x="14200" y="7924"/>
                  </a:lnTo>
                  <a:lnTo>
                    <a:pt x="14290" y="8005"/>
                  </a:lnTo>
                  <a:lnTo>
                    <a:pt x="14379" y="8081"/>
                  </a:lnTo>
                  <a:lnTo>
                    <a:pt x="14470" y="8152"/>
                  </a:lnTo>
                  <a:lnTo>
                    <a:pt x="14559" y="8219"/>
                  </a:lnTo>
                  <a:lnTo>
                    <a:pt x="14649" y="8283"/>
                  </a:lnTo>
                  <a:lnTo>
                    <a:pt x="14739" y="8342"/>
                  </a:lnTo>
                  <a:lnTo>
                    <a:pt x="14829" y="8399"/>
                  </a:lnTo>
                  <a:lnTo>
                    <a:pt x="14918" y="8451"/>
                  </a:lnTo>
                  <a:lnTo>
                    <a:pt x="15009" y="8501"/>
                  </a:lnTo>
                  <a:lnTo>
                    <a:pt x="15098" y="8547"/>
                  </a:lnTo>
                  <a:lnTo>
                    <a:pt x="15188" y="8589"/>
                  </a:lnTo>
                  <a:lnTo>
                    <a:pt x="15279" y="8630"/>
                  </a:lnTo>
                  <a:lnTo>
                    <a:pt x="15368" y="8667"/>
                  </a:lnTo>
                  <a:lnTo>
                    <a:pt x="15459" y="8702"/>
                  </a:lnTo>
                  <a:lnTo>
                    <a:pt x="15548" y="8734"/>
                  </a:lnTo>
                  <a:lnTo>
                    <a:pt x="15637" y="8764"/>
                  </a:lnTo>
                  <a:lnTo>
                    <a:pt x="15728" y="8793"/>
                  </a:lnTo>
                  <a:lnTo>
                    <a:pt x="15818" y="8817"/>
                  </a:lnTo>
                  <a:lnTo>
                    <a:pt x="15907" y="8842"/>
                  </a:lnTo>
                  <a:lnTo>
                    <a:pt x="15998" y="8862"/>
                  </a:lnTo>
                  <a:lnTo>
                    <a:pt x="16087" y="8883"/>
                  </a:lnTo>
                  <a:lnTo>
                    <a:pt x="16177" y="8901"/>
                  </a:lnTo>
                  <a:lnTo>
                    <a:pt x="16267" y="8918"/>
                  </a:lnTo>
                  <a:lnTo>
                    <a:pt x="16357" y="8934"/>
                  </a:lnTo>
                  <a:lnTo>
                    <a:pt x="16446" y="8948"/>
                  </a:lnTo>
                  <a:lnTo>
                    <a:pt x="16537" y="8961"/>
                  </a:lnTo>
                  <a:lnTo>
                    <a:pt x="16626" y="8972"/>
                  </a:lnTo>
                  <a:lnTo>
                    <a:pt x="16717" y="8984"/>
                  </a:lnTo>
                  <a:lnTo>
                    <a:pt x="16806" y="8993"/>
                  </a:lnTo>
                  <a:lnTo>
                    <a:pt x="16896" y="9002"/>
                  </a:lnTo>
                  <a:lnTo>
                    <a:pt x="16986" y="9011"/>
                  </a:lnTo>
                  <a:lnTo>
                    <a:pt x="17076" y="9018"/>
                  </a:lnTo>
                  <a:lnTo>
                    <a:pt x="17165" y="9024"/>
                  </a:lnTo>
                  <a:lnTo>
                    <a:pt x="17256" y="9031"/>
                  </a:lnTo>
                  <a:lnTo>
                    <a:pt x="17345" y="9036"/>
                  </a:lnTo>
                  <a:lnTo>
                    <a:pt x="17435" y="9041"/>
                  </a:lnTo>
                  <a:lnTo>
                    <a:pt x="17526" y="9046"/>
                  </a:lnTo>
                  <a:lnTo>
                    <a:pt x="17615" y="9050"/>
                  </a:lnTo>
                  <a:lnTo>
                    <a:pt x="17704" y="9053"/>
                  </a:lnTo>
                  <a:lnTo>
                    <a:pt x="17795" y="9057"/>
                  </a:lnTo>
                  <a:lnTo>
                    <a:pt x="17885" y="9059"/>
                  </a:lnTo>
                </a:path>
              </a:pathLst>
            </a:custGeom>
            <a:noFill/>
            <a:ln w="38100">
              <a:solidFill>
                <a:schemeClr val="tx1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Line 16"/>
            <p:cNvSpPr>
              <a:spLocks noChangeShapeType="1"/>
            </p:cNvSpPr>
            <p:nvPr/>
          </p:nvSpPr>
          <p:spPr bwMode="auto">
            <a:xfrm>
              <a:off x="1156" y="3793"/>
              <a:ext cx="322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4389438" y="1893861"/>
            <a:ext cx="0" cy="3097213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4170468" y="4882737"/>
            <a:ext cx="437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 smtClean="0"/>
              <a:t>μ</a:t>
            </a:r>
            <a:endParaRPr lang="tr-TR" dirty="0"/>
          </a:p>
        </p:txBody>
      </p:sp>
      <p:sp>
        <p:nvSpPr>
          <p:cNvPr id="11" name="Line 20"/>
          <p:cNvSpPr>
            <a:spLocks noChangeShapeType="1"/>
          </p:cNvSpPr>
          <p:nvPr/>
        </p:nvSpPr>
        <p:spPr bwMode="auto">
          <a:xfrm flipH="1" flipV="1">
            <a:off x="2962410" y="4097631"/>
            <a:ext cx="0" cy="893443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5330784" y="4882736"/>
            <a:ext cx="1146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 smtClean="0"/>
              <a:t>μ</a:t>
            </a:r>
            <a:r>
              <a:rPr lang="tr-TR" sz="3600" dirty="0" smtClean="0"/>
              <a:t>+2</a:t>
            </a:r>
            <a:r>
              <a:rPr lang="el-GR" sz="3600" dirty="0" smtClean="0"/>
              <a:t>σ</a:t>
            </a:r>
            <a:endParaRPr lang="tr-TR" dirty="0"/>
          </a:p>
        </p:txBody>
      </p:sp>
      <p:sp>
        <p:nvSpPr>
          <p:cNvPr id="13" name="Metin kutusu 12"/>
          <p:cNvSpPr txBox="1"/>
          <p:nvPr/>
        </p:nvSpPr>
        <p:spPr>
          <a:xfrm>
            <a:off x="2552414" y="4882736"/>
            <a:ext cx="1058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 smtClean="0"/>
              <a:t>μ</a:t>
            </a:r>
            <a:r>
              <a:rPr lang="tr-TR" sz="3600" dirty="0" smtClean="0"/>
              <a:t>-2</a:t>
            </a:r>
            <a:r>
              <a:rPr lang="el-GR" sz="3600" dirty="0" smtClean="0"/>
              <a:t>σ</a:t>
            </a:r>
            <a:endParaRPr lang="tr-TR" dirty="0"/>
          </a:p>
        </p:txBody>
      </p:sp>
      <p:cxnSp>
        <p:nvCxnSpPr>
          <p:cNvPr id="7" name="Eğri Bağlayıcı 6"/>
          <p:cNvCxnSpPr/>
          <p:nvPr/>
        </p:nvCxnSpPr>
        <p:spPr>
          <a:xfrm>
            <a:off x="2163651" y="2343952"/>
            <a:ext cx="1839087" cy="1339403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etin kutusu 13"/>
          <p:cNvSpPr txBox="1"/>
          <p:nvPr/>
        </p:nvSpPr>
        <p:spPr>
          <a:xfrm>
            <a:off x="948146" y="2055703"/>
            <a:ext cx="1263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/>
              <a:t>%47.72</a:t>
            </a:r>
            <a:endParaRPr lang="tr-TR" dirty="0"/>
          </a:p>
        </p:txBody>
      </p:sp>
      <p:graphicFrame>
        <p:nvGraphicFramePr>
          <p:cNvPr id="17" name="Nesne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0640179"/>
              </p:ext>
            </p:extLst>
          </p:nvPr>
        </p:nvGraphicFramePr>
        <p:xfrm>
          <a:off x="1530350" y="5638800"/>
          <a:ext cx="5719763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Equation" r:id="rId3" imgW="2044440" imgH="203040" progId="Equation.DSMT4">
                  <p:embed/>
                </p:oleObj>
              </mc:Choice>
              <mc:Fallback>
                <p:oleObj name="Equation" r:id="rId3" imgW="20444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30350" y="5638800"/>
                        <a:ext cx="5719763" cy="568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Yuvarlatılmış Dikdörtgen 17"/>
          <p:cNvSpPr/>
          <p:nvPr/>
        </p:nvSpPr>
        <p:spPr>
          <a:xfrm>
            <a:off x="2962410" y="4436170"/>
            <a:ext cx="2805448" cy="5087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</a:rPr>
              <a:t>%95.44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16" name="Line 20"/>
          <p:cNvSpPr>
            <a:spLocks noChangeShapeType="1"/>
          </p:cNvSpPr>
          <p:nvPr/>
        </p:nvSpPr>
        <p:spPr bwMode="auto">
          <a:xfrm flipH="1" flipV="1">
            <a:off x="5767858" y="4033236"/>
            <a:ext cx="0" cy="893443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513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Normal Dağılım</a:t>
            </a:r>
            <a:endParaRPr lang="tr-TR" dirty="0"/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295400" y="1865286"/>
            <a:ext cx="6165850" cy="3125788"/>
            <a:chOff x="1156" y="2033"/>
            <a:chExt cx="3221" cy="1760"/>
          </a:xfrm>
        </p:grpSpPr>
        <p:sp>
          <p:nvSpPr>
            <p:cNvPr id="5" name="Freeform 12"/>
            <p:cNvSpPr>
              <a:spLocks/>
            </p:cNvSpPr>
            <p:nvPr/>
          </p:nvSpPr>
          <p:spPr bwMode="auto">
            <a:xfrm>
              <a:off x="1157" y="2033"/>
              <a:ext cx="3212" cy="1699"/>
            </a:xfrm>
            <a:custGeom>
              <a:avLst/>
              <a:gdLst>
                <a:gd name="T0" fmla="*/ 269 w 17885"/>
                <a:gd name="T1" fmla="*/ 9053 h 9062"/>
                <a:gd name="T2" fmla="*/ 628 w 17885"/>
                <a:gd name="T3" fmla="*/ 9036 h 9062"/>
                <a:gd name="T4" fmla="*/ 987 w 17885"/>
                <a:gd name="T5" fmla="*/ 9011 h 9062"/>
                <a:gd name="T6" fmla="*/ 1348 w 17885"/>
                <a:gd name="T7" fmla="*/ 8972 h 9062"/>
                <a:gd name="T8" fmla="*/ 1707 w 17885"/>
                <a:gd name="T9" fmla="*/ 8918 h 9062"/>
                <a:gd name="T10" fmla="*/ 2067 w 17885"/>
                <a:gd name="T11" fmla="*/ 8842 h 9062"/>
                <a:gd name="T12" fmla="*/ 2426 w 17885"/>
                <a:gd name="T13" fmla="*/ 8734 h 9062"/>
                <a:gd name="T14" fmla="*/ 2786 w 17885"/>
                <a:gd name="T15" fmla="*/ 8589 h 9062"/>
                <a:gd name="T16" fmla="*/ 3145 w 17885"/>
                <a:gd name="T17" fmla="*/ 8399 h 9062"/>
                <a:gd name="T18" fmla="*/ 3504 w 17885"/>
                <a:gd name="T19" fmla="*/ 8152 h 9062"/>
                <a:gd name="T20" fmla="*/ 3864 w 17885"/>
                <a:gd name="T21" fmla="*/ 7840 h 9062"/>
                <a:gd name="T22" fmla="*/ 4223 w 17885"/>
                <a:gd name="T23" fmla="*/ 7456 h 9062"/>
                <a:gd name="T24" fmla="*/ 4583 w 17885"/>
                <a:gd name="T25" fmla="*/ 6995 h 9062"/>
                <a:gd name="T26" fmla="*/ 4942 w 17885"/>
                <a:gd name="T27" fmla="*/ 6454 h 9062"/>
                <a:gd name="T28" fmla="*/ 5301 w 17885"/>
                <a:gd name="T29" fmla="*/ 5838 h 9062"/>
                <a:gd name="T30" fmla="*/ 5662 w 17885"/>
                <a:gd name="T31" fmla="*/ 5155 h 9062"/>
                <a:gd name="T32" fmla="*/ 6021 w 17885"/>
                <a:gd name="T33" fmla="*/ 4420 h 9062"/>
                <a:gd name="T34" fmla="*/ 6381 w 17885"/>
                <a:gd name="T35" fmla="*/ 3655 h 9062"/>
                <a:gd name="T36" fmla="*/ 6740 w 17885"/>
                <a:gd name="T37" fmla="*/ 2888 h 9062"/>
                <a:gd name="T38" fmla="*/ 7100 w 17885"/>
                <a:gd name="T39" fmla="*/ 2149 h 9062"/>
                <a:gd name="T40" fmla="*/ 7459 w 17885"/>
                <a:gd name="T41" fmla="*/ 1472 h 9062"/>
                <a:gd name="T42" fmla="*/ 7818 w 17885"/>
                <a:gd name="T43" fmla="*/ 893 h 9062"/>
                <a:gd name="T44" fmla="*/ 8178 w 17885"/>
                <a:gd name="T45" fmla="*/ 438 h 9062"/>
                <a:gd name="T46" fmla="*/ 8537 w 17885"/>
                <a:gd name="T47" fmla="*/ 137 h 9062"/>
                <a:gd name="T48" fmla="*/ 8898 w 17885"/>
                <a:gd name="T49" fmla="*/ 5 h 9062"/>
                <a:gd name="T50" fmla="*/ 9256 w 17885"/>
                <a:gd name="T51" fmla="*/ 49 h 9062"/>
                <a:gd name="T52" fmla="*/ 9615 w 17885"/>
                <a:gd name="T53" fmla="*/ 268 h 9062"/>
                <a:gd name="T54" fmla="*/ 9976 w 17885"/>
                <a:gd name="T55" fmla="*/ 648 h 9062"/>
                <a:gd name="T56" fmla="*/ 10335 w 17885"/>
                <a:gd name="T57" fmla="*/ 1168 h 9062"/>
                <a:gd name="T58" fmla="*/ 10695 w 17885"/>
                <a:gd name="T59" fmla="*/ 1801 h 9062"/>
                <a:gd name="T60" fmla="*/ 11054 w 17885"/>
                <a:gd name="T61" fmla="*/ 2513 h 9062"/>
                <a:gd name="T62" fmla="*/ 11414 w 17885"/>
                <a:gd name="T63" fmla="*/ 3270 h 9062"/>
                <a:gd name="T64" fmla="*/ 11773 w 17885"/>
                <a:gd name="T65" fmla="*/ 4040 h 9062"/>
                <a:gd name="T66" fmla="*/ 12132 w 17885"/>
                <a:gd name="T67" fmla="*/ 4793 h 9062"/>
                <a:gd name="T68" fmla="*/ 12492 w 17885"/>
                <a:gd name="T69" fmla="*/ 5504 h 9062"/>
                <a:gd name="T70" fmla="*/ 12851 w 17885"/>
                <a:gd name="T71" fmla="*/ 6155 h 9062"/>
                <a:gd name="T72" fmla="*/ 13212 w 17885"/>
                <a:gd name="T73" fmla="*/ 6734 h 9062"/>
                <a:gd name="T74" fmla="*/ 13571 w 17885"/>
                <a:gd name="T75" fmla="*/ 7236 h 9062"/>
                <a:gd name="T76" fmla="*/ 13931 w 17885"/>
                <a:gd name="T77" fmla="*/ 7658 h 9062"/>
                <a:gd name="T78" fmla="*/ 14290 w 17885"/>
                <a:gd name="T79" fmla="*/ 8005 h 9062"/>
                <a:gd name="T80" fmla="*/ 14649 w 17885"/>
                <a:gd name="T81" fmla="*/ 8283 h 9062"/>
                <a:gd name="T82" fmla="*/ 15009 w 17885"/>
                <a:gd name="T83" fmla="*/ 8501 h 9062"/>
                <a:gd name="T84" fmla="*/ 15368 w 17885"/>
                <a:gd name="T85" fmla="*/ 8667 h 9062"/>
                <a:gd name="T86" fmla="*/ 15728 w 17885"/>
                <a:gd name="T87" fmla="*/ 8793 h 9062"/>
                <a:gd name="T88" fmla="*/ 16087 w 17885"/>
                <a:gd name="T89" fmla="*/ 8883 h 9062"/>
                <a:gd name="T90" fmla="*/ 16446 w 17885"/>
                <a:gd name="T91" fmla="*/ 8948 h 9062"/>
                <a:gd name="T92" fmla="*/ 16806 w 17885"/>
                <a:gd name="T93" fmla="*/ 8993 h 9062"/>
                <a:gd name="T94" fmla="*/ 17165 w 17885"/>
                <a:gd name="T95" fmla="*/ 9024 h 9062"/>
                <a:gd name="T96" fmla="*/ 17526 w 17885"/>
                <a:gd name="T97" fmla="*/ 9046 h 9062"/>
                <a:gd name="T98" fmla="*/ 17885 w 17885"/>
                <a:gd name="T99" fmla="*/ 9059 h 9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885" h="9062">
                  <a:moveTo>
                    <a:pt x="0" y="9062"/>
                  </a:moveTo>
                  <a:lnTo>
                    <a:pt x="89" y="9059"/>
                  </a:lnTo>
                  <a:lnTo>
                    <a:pt x="179" y="9057"/>
                  </a:lnTo>
                  <a:lnTo>
                    <a:pt x="269" y="9053"/>
                  </a:lnTo>
                  <a:lnTo>
                    <a:pt x="359" y="9050"/>
                  </a:lnTo>
                  <a:lnTo>
                    <a:pt x="448" y="9046"/>
                  </a:lnTo>
                  <a:lnTo>
                    <a:pt x="539" y="9041"/>
                  </a:lnTo>
                  <a:lnTo>
                    <a:pt x="628" y="9036"/>
                  </a:lnTo>
                  <a:lnTo>
                    <a:pt x="718" y="9031"/>
                  </a:lnTo>
                  <a:lnTo>
                    <a:pt x="809" y="9024"/>
                  </a:lnTo>
                  <a:lnTo>
                    <a:pt x="898" y="9018"/>
                  </a:lnTo>
                  <a:lnTo>
                    <a:pt x="987" y="9011"/>
                  </a:lnTo>
                  <a:lnTo>
                    <a:pt x="1078" y="9002"/>
                  </a:lnTo>
                  <a:lnTo>
                    <a:pt x="1167" y="8993"/>
                  </a:lnTo>
                  <a:lnTo>
                    <a:pt x="1257" y="8984"/>
                  </a:lnTo>
                  <a:lnTo>
                    <a:pt x="1348" y="8972"/>
                  </a:lnTo>
                  <a:lnTo>
                    <a:pt x="1437" y="8961"/>
                  </a:lnTo>
                  <a:lnTo>
                    <a:pt x="1528" y="8948"/>
                  </a:lnTo>
                  <a:lnTo>
                    <a:pt x="1617" y="8934"/>
                  </a:lnTo>
                  <a:lnTo>
                    <a:pt x="1707" y="8918"/>
                  </a:lnTo>
                  <a:lnTo>
                    <a:pt x="1797" y="8901"/>
                  </a:lnTo>
                  <a:lnTo>
                    <a:pt x="1887" y="8883"/>
                  </a:lnTo>
                  <a:lnTo>
                    <a:pt x="1976" y="8862"/>
                  </a:lnTo>
                  <a:lnTo>
                    <a:pt x="2067" y="8842"/>
                  </a:lnTo>
                  <a:lnTo>
                    <a:pt x="2156" y="8817"/>
                  </a:lnTo>
                  <a:lnTo>
                    <a:pt x="2246" y="8793"/>
                  </a:lnTo>
                  <a:lnTo>
                    <a:pt x="2336" y="8764"/>
                  </a:lnTo>
                  <a:lnTo>
                    <a:pt x="2426" y="8734"/>
                  </a:lnTo>
                  <a:lnTo>
                    <a:pt x="2515" y="8702"/>
                  </a:lnTo>
                  <a:lnTo>
                    <a:pt x="2606" y="8667"/>
                  </a:lnTo>
                  <a:lnTo>
                    <a:pt x="2695" y="8630"/>
                  </a:lnTo>
                  <a:lnTo>
                    <a:pt x="2786" y="8589"/>
                  </a:lnTo>
                  <a:lnTo>
                    <a:pt x="2875" y="8547"/>
                  </a:lnTo>
                  <a:lnTo>
                    <a:pt x="2965" y="8501"/>
                  </a:lnTo>
                  <a:lnTo>
                    <a:pt x="3056" y="8451"/>
                  </a:lnTo>
                  <a:lnTo>
                    <a:pt x="3145" y="8399"/>
                  </a:lnTo>
                  <a:lnTo>
                    <a:pt x="3234" y="8342"/>
                  </a:lnTo>
                  <a:lnTo>
                    <a:pt x="3325" y="8283"/>
                  </a:lnTo>
                  <a:lnTo>
                    <a:pt x="3415" y="8219"/>
                  </a:lnTo>
                  <a:lnTo>
                    <a:pt x="3504" y="8152"/>
                  </a:lnTo>
                  <a:lnTo>
                    <a:pt x="3595" y="8081"/>
                  </a:lnTo>
                  <a:lnTo>
                    <a:pt x="3684" y="8005"/>
                  </a:lnTo>
                  <a:lnTo>
                    <a:pt x="3774" y="7924"/>
                  </a:lnTo>
                  <a:lnTo>
                    <a:pt x="3864" y="7840"/>
                  </a:lnTo>
                  <a:lnTo>
                    <a:pt x="3954" y="7751"/>
                  </a:lnTo>
                  <a:lnTo>
                    <a:pt x="4043" y="7658"/>
                  </a:lnTo>
                  <a:lnTo>
                    <a:pt x="4134" y="7559"/>
                  </a:lnTo>
                  <a:lnTo>
                    <a:pt x="4223" y="7456"/>
                  </a:lnTo>
                  <a:lnTo>
                    <a:pt x="4314" y="7348"/>
                  </a:lnTo>
                  <a:lnTo>
                    <a:pt x="4403" y="7236"/>
                  </a:lnTo>
                  <a:lnTo>
                    <a:pt x="4493" y="7118"/>
                  </a:lnTo>
                  <a:lnTo>
                    <a:pt x="4583" y="6995"/>
                  </a:lnTo>
                  <a:lnTo>
                    <a:pt x="4673" y="6867"/>
                  </a:lnTo>
                  <a:lnTo>
                    <a:pt x="4762" y="6734"/>
                  </a:lnTo>
                  <a:lnTo>
                    <a:pt x="4853" y="6597"/>
                  </a:lnTo>
                  <a:lnTo>
                    <a:pt x="4942" y="6454"/>
                  </a:lnTo>
                  <a:lnTo>
                    <a:pt x="5032" y="6307"/>
                  </a:lnTo>
                  <a:lnTo>
                    <a:pt x="5123" y="6155"/>
                  </a:lnTo>
                  <a:lnTo>
                    <a:pt x="5212" y="5999"/>
                  </a:lnTo>
                  <a:lnTo>
                    <a:pt x="5301" y="5838"/>
                  </a:lnTo>
                  <a:lnTo>
                    <a:pt x="5392" y="5673"/>
                  </a:lnTo>
                  <a:lnTo>
                    <a:pt x="5482" y="5504"/>
                  </a:lnTo>
                  <a:lnTo>
                    <a:pt x="5572" y="5331"/>
                  </a:lnTo>
                  <a:lnTo>
                    <a:pt x="5662" y="5155"/>
                  </a:lnTo>
                  <a:lnTo>
                    <a:pt x="5751" y="4975"/>
                  </a:lnTo>
                  <a:lnTo>
                    <a:pt x="5842" y="4793"/>
                  </a:lnTo>
                  <a:lnTo>
                    <a:pt x="5931" y="4608"/>
                  </a:lnTo>
                  <a:lnTo>
                    <a:pt x="6021" y="4420"/>
                  </a:lnTo>
                  <a:lnTo>
                    <a:pt x="6111" y="4231"/>
                  </a:lnTo>
                  <a:lnTo>
                    <a:pt x="6201" y="4040"/>
                  </a:lnTo>
                  <a:lnTo>
                    <a:pt x="6290" y="3848"/>
                  </a:lnTo>
                  <a:lnTo>
                    <a:pt x="6381" y="3655"/>
                  </a:lnTo>
                  <a:lnTo>
                    <a:pt x="6470" y="3462"/>
                  </a:lnTo>
                  <a:lnTo>
                    <a:pt x="6560" y="3270"/>
                  </a:lnTo>
                  <a:lnTo>
                    <a:pt x="6650" y="3078"/>
                  </a:lnTo>
                  <a:lnTo>
                    <a:pt x="6740" y="2888"/>
                  </a:lnTo>
                  <a:lnTo>
                    <a:pt x="6829" y="2699"/>
                  </a:lnTo>
                  <a:lnTo>
                    <a:pt x="6920" y="2513"/>
                  </a:lnTo>
                  <a:lnTo>
                    <a:pt x="7009" y="2329"/>
                  </a:lnTo>
                  <a:lnTo>
                    <a:pt x="7100" y="2149"/>
                  </a:lnTo>
                  <a:lnTo>
                    <a:pt x="7190" y="1973"/>
                  </a:lnTo>
                  <a:lnTo>
                    <a:pt x="7279" y="1801"/>
                  </a:lnTo>
                  <a:lnTo>
                    <a:pt x="7370" y="1634"/>
                  </a:lnTo>
                  <a:lnTo>
                    <a:pt x="7459" y="1472"/>
                  </a:lnTo>
                  <a:lnTo>
                    <a:pt x="7548" y="1317"/>
                  </a:lnTo>
                  <a:lnTo>
                    <a:pt x="7639" y="1168"/>
                  </a:lnTo>
                  <a:lnTo>
                    <a:pt x="7729" y="1027"/>
                  </a:lnTo>
                  <a:lnTo>
                    <a:pt x="7818" y="893"/>
                  </a:lnTo>
                  <a:lnTo>
                    <a:pt x="7909" y="766"/>
                  </a:lnTo>
                  <a:lnTo>
                    <a:pt x="7998" y="648"/>
                  </a:lnTo>
                  <a:lnTo>
                    <a:pt x="8088" y="539"/>
                  </a:lnTo>
                  <a:lnTo>
                    <a:pt x="8178" y="438"/>
                  </a:lnTo>
                  <a:lnTo>
                    <a:pt x="8268" y="348"/>
                  </a:lnTo>
                  <a:lnTo>
                    <a:pt x="8358" y="268"/>
                  </a:lnTo>
                  <a:lnTo>
                    <a:pt x="8448" y="198"/>
                  </a:lnTo>
                  <a:lnTo>
                    <a:pt x="8537" y="137"/>
                  </a:lnTo>
                  <a:lnTo>
                    <a:pt x="8628" y="88"/>
                  </a:lnTo>
                  <a:lnTo>
                    <a:pt x="8717" y="49"/>
                  </a:lnTo>
                  <a:lnTo>
                    <a:pt x="8807" y="22"/>
                  </a:lnTo>
                  <a:lnTo>
                    <a:pt x="8898" y="5"/>
                  </a:lnTo>
                  <a:lnTo>
                    <a:pt x="8987" y="0"/>
                  </a:lnTo>
                  <a:lnTo>
                    <a:pt x="9076" y="5"/>
                  </a:lnTo>
                  <a:lnTo>
                    <a:pt x="9167" y="22"/>
                  </a:lnTo>
                  <a:lnTo>
                    <a:pt x="9256" y="49"/>
                  </a:lnTo>
                  <a:lnTo>
                    <a:pt x="9346" y="88"/>
                  </a:lnTo>
                  <a:lnTo>
                    <a:pt x="9437" y="137"/>
                  </a:lnTo>
                  <a:lnTo>
                    <a:pt x="9526" y="198"/>
                  </a:lnTo>
                  <a:lnTo>
                    <a:pt x="9615" y="268"/>
                  </a:lnTo>
                  <a:lnTo>
                    <a:pt x="9706" y="348"/>
                  </a:lnTo>
                  <a:lnTo>
                    <a:pt x="9796" y="438"/>
                  </a:lnTo>
                  <a:lnTo>
                    <a:pt x="9886" y="539"/>
                  </a:lnTo>
                  <a:lnTo>
                    <a:pt x="9976" y="648"/>
                  </a:lnTo>
                  <a:lnTo>
                    <a:pt x="10065" y="766"/>
                  </a:lnTo>
                  <a:lnTo>
                    <a:pt x="10156" y="893"/>
                  </a:lnTo>
                  <a:lnTo>
                    <a:pt x="10245" y="1027"/>
                  </a:lnTo>
                  <a:lnTo>
                    <a:pt x="10335" y="1168"/>
                  </a:lnTo>
                  <a:lnTo>
                    <a:pt x="10425" y="1317"/>
                  </a:lnTo>
                  <a:lnTo>
                    <a:pt x="10515" y="1472"/>
                  </a:lnTo>
                  <a:lnTo>
                    <a:pt x="10604" y="1634"/>
                  </a:lnTo>
                  <a:lnTo>
                    <a:pt x="10695" y="1801"/>
                  </a:lnTo>
                  <a:lnTo>
                    <a:pt x="10784" y="1973"/>
                  </a:lnTo>
                  <a:lnTo>
                    <a:pt x="10874" y="2149"/>
                  </a:lnTo>
                  <a:lnTo>
                    <a:pt x="10964" y="2329"/>
                  </a:lnTo>
                  <a:lnTo>
                    <a:pt x="11054" y="2513"/>
                  </a:lnTo>
                  <a:lnTo>
                    <a:pt x="11145" y="2699"/>
                  </a:lnTo>
                  <a:lnTo>
                    <a:pt x="11234" y="2888"/>
                  </a:lnTo>
                  <a:lnTo>
                    <a:pt x="11323" y="3078"/>
                  </a:lnTo>
                  <a:lnTo>
                    <a:pt x="11414" y="3270"/>
                  </a:lnTo>
                  <a:lnTo>
                    <a:pt x="11504" y="3462"/>
                  </a:lnTo>
                  <a:lnTo>
                    <a:pt x="11593" y="3655"/>
                  </a:lnTo>
                  <a:lnTo>
                    <a:pt x="11684" y="3848"/>
                  </a:lnTo>
                  <a:lnTo>
                    <a:pt x="11773" y="4040"/>
                  </a:lnTo>
                  <a:lnTo>
                    <a:pt x="11863" y="4231"/>
                  </a:lnTo>
                  <a:lnTo>
                    <a:pt x="11953" y="4420"/>
                  </a:lnTo>
                  <a:lnTo>
                    <a:pt x="12043" y="4608"/>
                  </a:lnTo>
                  <a:lnTo>
                    <a:pt x="12132" y="4793"/>
                  </a:lnTo>
                  <a:lnTo>
                    <a:pt x="12223" y="4975"/>
                  </a:lnTo>
                  <a:lnTo>
                    <a:pt x="12312" y="5155"/>
                  </a:lnTo>
                  <a:lnTo>
                    <a:pt x="12402" y="5331"/>
                  </a:lnTo>
                  <a:lnTo>
                    <a:pt x="12492" y="5504"/>
                  </a:lnTo>
                  <a:lnTo>
                    <a:pt x="12582" y="5673"/>
                  </a:lnTo>
                  <a:lnTo>
                    <a:pt x="12672" y="5838"/>
                  </a:lnTo>
                  <a:lnTo>
                    <a:pt x="12762" y="5999"/>
                  </a:lnTo>
                  <a:lnTo>
                    <a:pt x="12851" y="6155"/>
                  </a:lnTo>
                  <a:lnTo>
                    <a:pt x="12942" y="6307"/>
                  </a:lnTo>
                  <a:lnTo>
                    <a:pt x="13031" y="6454"/>
                  </a:lnTo>
                  <a:lnTo>
                    <a:pt x="13121" y="6597"/>
                  </a:lnTo>
                  <a:lnTo>
                    <a:pt x="13212" y="6734"/>
                  </a:lnTo>
                  <a:lnTo>
                    <a:pt x="13301" y="6867"/>
                  </a:lnTo>
                  <a:lnTo>
                    <a:pt x="13390" y="6995"/>
                  </a:lnTo>
                  <a:lnTo>
                    <a:pt x="13481" y="7118"/>
                  </a:lnTo>
                  <a:lnTo>
                    <a:pt x="13571" y="7236"/>
                  </a:lnTo>
                  <a:lnTo>
                    <a:pt x="13660" y="7348"/>
                  </a:lnTo>
                  <a:lnTo>
                    <a:pt x="13751" y="7456"/>
                  </a:lnTo>
                  <a:lnTo>
                    <a:pt x="13840" y="7559"/>
                  </a:lnTo>
                  <a:lnTo>
                    <a:pt x="13931" y="7658"/>
                  </a:lnTo>
                  <a:lnTo>
                    <a:pt x="14020" y="7751"/>
                  </a:lnTo>
                  <a:lnTo>
                    <a:pt x="14110" y="7840"/>
                  </a:lnTo>
                  <a:lnTo>
                    <a:pt x="14200" y="7924"/>
                  </a:lnTo>
                  <a:lnTo>
                    <a:pt x="14290" y="8005"/>
                  </a:lnTo>
                  <a:lnTo>
                    <a:pt x="14379" y="8081"/>
                  </a:lnTo>
                  <a:lnTo>
                    <a:pt x="14470" y="8152"/>
                  </a:lnTo>
                  <a:lnTo>
                    <a:pt x="14559" y="8219"/>
                  </a:lnTo>
                  <a:lnTo>
                    <a:pt x="14649" y="8283"/>
                  </a:lnTo>
                  <a:lnTo>
                    <a:pt x="14739" y="8342"/>
                  </a:lnTo>
                  <a:lnTo>
                    <a:pt x="14829" y="8399"/>
                  </a:lnTo>
                  <a:lnTo>
                    <a:pt x="14918" y="8451"/>
                  </a:lnTo>
                  <a:lnTo>
                    <a:pt x="15009" y="8501"/>
                  </a:lnTo>
                  <a:lnTo>
                    <a:pt x="15098" y="8547"/>
                  </a:lnTo>
                  <a:lnTo>
                    <a:pt x="15188" y="8589"/>
                  </a:lnTo>
                  <a:lnTo>
                    <a:pt x="15279" y="8630"/>
                  </a:lnTo>
                  <a:lnTo>
                    <a:pt x="15368" y="8667"/>
                  </a:lnTo>
                  <a:lnTo>
                    <a:pt x="15459" y="8702"/>
                  </a:lnTo>
                  <a:lnTo>
                    <a:pt x="15548" y="8734"/>
                  </a:lnTo>
                  <a:lnTo>
                    <a:pt x="15637" y="8764"/>
                  </a:lnTo>
                  <a:lnTo>
                    <a:pt x="15728" y="8793"/>
                  </a:lnTo>
                  <a:lnTo>
                    <a:pt x="15818" y="8817"/>
                  </a:lnTo>
                  <a:lnTo>
                    <a:pt x="15907" y="8842"/>
                  </a:lnTo>
                  <a:lnTo>
                    <a:pt x="15998" y="8862"/>
                  </a:lnTo>
                  <a:lnTo>
                    <a:pt x="16087" y="8883"/>
                  </a:lnTo>
                  <a:lnTo>
                    <a:pt x="16177" y="8901"/>
                  </a:lnTo>
                  <a:lnTo>
                    <a:pt x="16267" y="8918"/>
                  </a:lnTo>
                  <a:lnTo>
                    <a:pt x="16357" y="8934"/>
                  </a:lnTo>
                  <a:lnTo>
                    <a:pt x="16446" y="8948"/>
                  </a:lnTo>
                  <a:lnTo>
                    <a:pt x="16537" y="8961"/>
                  </a:lnTo>
                  <a:lnTo>
                    <a:pt x="16626" y="8972"/>
                  </a:lnTo>
                  <a:lnTo>
                    <a:pt x="16717" y="8984"/>
                  </a:lnTo>
                  <a:lnTo>
                    <a:pt x="16806" y="8993"/>
                  </a:lnTo>
                  <a:lnTo>
                    <a:pt x="16896" y="9002"/>
                  </a:lnTo>
                  <a:lnTo>
                    <a:pt x="16986" y="9011"/>
                  </a:lnTo>
                  <a:lnTo>
                    <a:pt x="17076" y="9018"/>
                  </a:lnTo>
                  <a:lnTo>
                    <a:pt x="17165" y="9024"/>
                  </a:lnTo>
                  <a:lnTo>
                    <a:pt x="17256" y="9031"/>
                  </a:lnTo>
                  <a:lnTo>
                    <a:pt x="17345" y="9036"/>
                  </a:lnTo>
                  <a:lnTo>
                    <a:pt x="17435" y="9041"/>
                  </a:lnTo>
                  <a:lnTo>
                    <a:pt x="17526" y="9046"/>
                  </a:lnTo>
                  <a:lnTo>
                    <a:pt x="17615" y="9050"/>
                  </a:lnTo>
                  <a:lnTo>
                    <a:pt x="17704" y="9053"/>
                  </a:lnTo>
                  <a:lnTo>
                    <a:pt x="17795" y="9057"/>
                  </a:lnTo>
                  <a:lnTo>
                    <a:pt x="17885" y="9059"/>
                  </a:lnTo>
                </a:path>
              </a:pathLst>
            </a:custGeom>
            <a:noFill/>
            <a:ln w="38100">
              <a:solidFill>
                <a:schemeClr val="tx1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Line 16"/>
            <p:cNvSpPr>
              <a:spLocks noChangeShapeType="1"/>
            </p:cNvSpPr>
            <p:nvPr/>
          </p:nvSpPr>
          <p:spPr bwMode="auto">
            <a:xfrm>
              <a:off x="1156" y="3793"/>
              <a:ext cx="322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4389438" y="1893861"/>
            <a:ext cx="0" cy="3097213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4170468" y="4882737"/>
            <a:ext cx="437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 smtClean="0"/>
              <a:t>μ</a:t>
            </a:r>
            <a:endParaRPr lang="tr-TR" dirty="0"/>
          </a:p>
        </p:txBody>
      </p:sp>
      <p:sp>
        <p:nvSpPr>
          <p:cNvPr id="11" name="Line 20"/>
          <p:cNvSpPr>
            <a:spLocks noChangeShapeType="1"/>
          </p:cNvSpPr>
          <p:nvPr/>
        </p:nvSpPr>
        <p:spPr bwMode="auto">
          <a:xfrm flipH="1" flipV="1">
            <a:off x="2550286" y="4559120"/>
            <a:ext cx="0" cy="431953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5797676" y="4882736"/>
            <a:ext cx="1146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 smtClean="0"/>
              <a:t>μ</a:t>
            </a:r>
            <a:r>
              <a:rPr lang="tr-TR" sz="3600" dirty="0" smtClean="0"/>
              <a:t>+3</a:t>
            </a:r>
            <a:r>
              <a:rPr lang="el-GR" sz="3600" dirty="0" smtClean="0"/>
              <a:t>σ</a:t>
            </a:r>
            <a:endParaRPr lang="tr-TR" dirty="0"/>
          </a:p>
        </p:txBody>
      </p:sp>
      <p:sp>
        <p:nvSpPr>
          <p:cNvPr id="13" name="Metin kutusu 12"/>
          <p:cNvSpPr txBox="1"/>
          <p:nvPr/>
        </p:nvSpPr>
        <p:spPr>
          <a:xfrm>
            <a:off x="2141080" y="4882736"/>
            <a:ext cx="1058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 smtClean="0"/>
              <a:t>μ</a:t>
            </a:r>
            <a:r>
              <a:rPr lang="tr-TR" sz="3600" dirty="0" smtClean="0"/>
              <a:t>-3</a:t>
            </a:r>
            <a:r>
              <a:rPr lang="el-GR" sz="3600" dirty="0" smtClean="0"/>
              <a:t>σ</a:t>
            </a:r>
            <a:endParaRPr lang="tr-TR" dirty="0"/>
          </a:p>
        </p:txBody>
      </p:sp>
      <p:cxnSp>
        <p:nvCxnSpPr>
          <p:cNvPr id="7" name="Eğri Bağlayıcı 6"/>
          <p:cNvCxnSpPr/>
          <p:nvPr/>
        </p:nvCxnSpPr>
        <p:spPr>
          <a:xfrm>
            <a:off x="2163651" y="2343952"/>
            <a:ext cx="1839087" cy="1339403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etin kutusu 13"/>
          <p:cNvSpPr txBox="1"/>
          <p:nvPr/>
        </p:nvSpPr>
        <p:spPr>
          <a:xfrm>
            <a:off x="948146" y="2055703"/>
            <a:ext cx="1263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/>
              <a:t>%47.72</a:t>
            </a:r>
            <a:endParaRPr lang="tr-TR" dirty="0"/>
          </a:p>
        </p:txBody>
      </p:sp>
      <p:graphicFrame>
        <p:nvGraphicFramePr>
          <p:cNvPr id="17" name="Nesne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1309866"/>
              </p:ext>
            </p:extLst>
          </p:nvPr>
        </p:nvGraphicFramePr>
        <p:xfrm>
          <a:off x="1547813" y="5638800"/>
          <a:ext cx="5684837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Equation" r:id="rId3" imgW="2031840" imgH="203040" progId="Equation.DSMT4">
                  <p:embed/>
                </p:oleObj>
              </mc:Choice>
              <mc:Fallback>
                <p:oleObj name="Equation" r:id="rId3" imgW="20318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813" y="5638800"/>
                        <a:ext cx="5684837" cy="568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Yuvarlatılmış Dikdörtgen 17"/>
          <p:cNvSpPr/>
          <p:nvPr/>
        </p:nvSpPr>
        <p:spPr>
          <a:xfrm>
            <a:off x="2568133" y="4436170"/>
            <a:ext cx="3663366" cy="5087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</a:rPr>
              <a:t>%99.74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19" name="Line 20"/>
          <p:cNvSpPr>
            <a:spLocks noChangeShapeType="1"/>
          </p:cNvSpPr>
          <p:nvPr/>
        </p:nvSpPr>
        <p:spPr bwMode="auto">
          <a:xfrm flipH="1" flipV="1">
            <a:off x="6231499" y="4559120"/>
            <a:ext cx="0" cy="431953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283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Normal Dağılım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Ortalamaları farklı, standart sapmaları aynı olan </a:t>
            </a:r>
            <a:r>
              <a:rPr lang="tr-TR" dirty="0" smtClean="0"/>
              <a:t>normal </a:t>
            </a:r>
            <a:r>
              <a:rPr lang="tr-TR" dirty="0"/>
              <a:t>dağılımlar</a:t>
            </a:r>
          </a:p>
        </p:txBody>
      </p:sp>
      <p:sp>
        <p:nvSpPr>
          <p:cNvPr id="4" name="Freeform 11"/>
          <p:cNvSpPr>
            <a:spLocks/>
          </p:cNvSpPr>
          <p:nvPr/>
        </p:nvSpPr>
        <p:spPr bwMode="auto">
          <a:xfrm>
            <a:off x="2290763" y="3913188"/>
            <a:ext cx="4821237" cy="1638300"/>
          </a:xfrm>
          <a:custGeom>
            <a:avLst/>
            <a:gdLst>
              <a:gd name="T0" fmla="*/ 307 w 20450"/>
              <a:gd name="T1" fmla="*/ 2995 h 3005"/>
              <a:gd name="T2" fmla="*/ 718 w 20450"/>
              <a:gd name="T3" fmla="*/ 2977 h 3005"/>
              <a:gd name="T4" fmla="*/ 1129 w 20450"/>
              <a:gd name="T5" fmla="*/ 2953 h 3005"/>
              <a:gd name="T6" fmla="*/ 1540 w 20450"/>
              <a:gd name="T7" fmla="*/ 2922 h 3005"/>
              <a:gd name="T8" fmla="*/ 1951 w 20450"/>
              <a:gd name="T9" fmla="*/ 2880 h 3005"/>
              <a:gd name="T10" fmla="*/ 2363 w 20450"/>
              <a:gd name="T11" fmla="*/ 2828 h 3005"/>
              <a:gd name="T12" fmla="*/ 2774 w 20450"/>
              <a:gd name="T13" fmla="*/ 2763 h 3005"/>
              <a:gd name="T14" fmla="*/ 3185 w 20450"/>
              <a:gd name="T15" fmla="*/ 2683 h 3005"/>
              <a:gd name="T16" fmla="*/ 3596 w 20450"/>
              <a:gd name="T17" fmla="*/ 2585 h 3005"/>
              <a:gd name="T18" fmla="*/ 4007 w 20450"/>
              <a:gd name="T19" fmla="*/ 2469 h 3005"/>
              <a:gd name="T20" fmla="*/ 4418 w 20450"/>
              <a:gd name="T21" fmla="*/ 2335 h 3005"/>
              <a:gd name="T22" fmla="*/ 4829 w 20450"/>
              <a:gd name="T23" fmla="*/ 2181 h 3005"/>
              <a:gd name="T24" fmla="*/ 5240 w 20450"/>
              <a:gd name="T25" fmla="*/ 2007 h 3005"/>
              <a:gd name="T26" fmla="*/ 5651 w 20450"/>
              <a:gd name="T27" fmla="*/ 1817 h 3005"/>
              <a:gd name="T28" fmla="*/ 6062 w 20450"/>
              <a:gd name="T29" fmla="*/ 1612 h 3005"/>
              <a:gd name="T30" fmla="*/ 6473 w 20450"/>
              <a:gd name="T31" fmla="*/ 1398 h 3005"/>
              <a:gd name="T32" fmla="*/ 6884 w 20450"/>
              <a:gd name="T33" fmla="*/ 1177 h 3005"/>
              <a:gd name="T34" fmla="*/ 7296 w 20450"/>
              <a:gd name="T35" fmla="*/ 958 h 3005"/>
              <a:gd name="T36" fmla="*/ 7707 w 20450"/>
              <a:gd name="T37" fmla="*/ 745 h 3005"/>
              <a:gd name="T38" fmla="*/ 8118 w 20450"/>
              <a:gd name="T39" fmla="*/ 548 h 3005"/>
              <a:gd name="T40" fmla="*/ 8529 w 20450"/>
              <a:gd name="T41" fmla="*/ 370 h 3005"/>
              <a:gd name="T42" fmla="*/ 8940 w 20450"/>
              <a:gd name="T43" fmla="*/ 223 h 3005"/>
              <a:gd name="T44" fmla="*/ 9351 w 20450"/>
              <a:gd name="T45" fmla="*/ 110 h 3005"/>
              <a:gd name="T46" fmla="*/ 9762 w 20450"/>
              <a:gd name="T47" fmla="*/ 35 h 3005"/>
              <a:gd name="T48" fmla="*/ 10173 w 20450"/>
              <a:gd name="T49" fmla="*/ 1 h 3005"/>
              <a:gd name="T50" fmla="*/ 10584 w 20450"/>
              <a:gd name="T51" fmla="*/ 13 h 3005"/>
              <a:gd name="T52" fmla="*/ 10995 w 20450"/>
              <a:gd name="T53" fmla="*/ 66 h 3005"/>
              <a:gd name="T54" fmla="*/ 11406 w 20450"/>
              <a:gd name="T55" fmla="*/ 161 h 3005"/>
              <a:gd name="T56" fmla="*/ 11817 w 20450"/>
              <a:gd name="T57" fmla="*/ 293 h 3005"/>
              <a:gd name="T58" fmla="*/ 12229 w 20450"/>
              <a:gd name="T59" fmla="*/ 455 h 3005"/>
              <a:gd name="T60" fmla="*/ 12640 w 20450"/>
              <a:gd name="T61" fmla="*/ 644 h 3005"/>
              <a:gd name="T62" fmla="*/ 13051 w 20450"/>
              <a:gd name="T63" fmla="*/ 850 h 3005"/>
              <a:gd name="T64" fmla="*/ 13462 w 20450"/>
              <a:gd name="T65" fmla="*/ 1068 h 3005"/>
              <a:gd name="T66" fmla="*/ 13873 w 20450"/>
              <a:gd name="T67" fmla="*/ 1288 h 3005"/>
              <a:gd name="T68" fmla="*/ 14284 w 20450"/>
              <a:gd name="T69" fmla="*/ 1507 h 3005"/>
              <a:gd name="T70" fmla="*/ 14695 w 20450"/>
              <a:gd name="T71" fmla="*/ 1717 h 3005"/>
              <a:gd name="T72" fmla="*/ 15106 w 20450"/>
              <a:gd name="T73" fmla="*/ 1915 h 3005"/>
              <a:gd name="T74" fmla="*/ 15517 w 20450"/>
              <a:gd name="T75" fmla="*/ 2096 h 3005"/>
              <a:gd name="T76" fmla="*/ 15928 w 20450"/>
              <a:gd name="T77" fmla="*/ 2260 h 3005"/>
              <a:gd name="T78" fmla="*/ 16339 w 20450"/>
              <a:gd name="T79" fmla="*/ 2405 h 3005"/>
              <a:gd name="T80" fmla="*/ 16750 w 20450"/>
              <a:gd name="T81" fmla="*/ 2530 h 3005"/>
              <a:gd name="T82" fmla="*/ 17162 w 20450"/>
              <a:gd name="T83" fmla="*/ 2637 h 3005"/>
              <a:gd name="T84" fmla="*/ 17573 w 20450"/>
              <a:gd name="T85" fmla="*/ 2724 h 3005"/>
              <a:gd name="T86" fmla="*/ 17984 w 20450"/>
              <a:gd name="T87" fmla="*/ 2798 h 3005"/>
              <a:gd name="T88" fmla="*/ 18395 w 20450"/>
              <a:gd name="T89" fmla="*/ 2855 h 3005"/>
              <a:gd name="T90" fmla="*/ 18806 w 20450"/>
              <a:gd name="T91" fmla="*/ 2902 h 3005"/>
              <a:gd name="T92" fmla="*/ 19217 w 20450"/>
              <a:gd name="T93" fmla="*/ 2939 h 3005"/>
              <a:gd name="T94" fmla="*/ 19628 w 20450"/>
              <a:gd name="T95" fmla="*/ 2966 h 3005"/>
              <a:gd name="T96" fmla="*/ 20039 w 20450"/>
              <a:gd name="T97" fmla="*/ 2987 h 3005"/>
              <a:gd name="T98" fmla="*/ 20450 w 20450"/>
              <a:gd name="T99" fmla="*/ 3002 h 3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450" h="3005">
                <a:moveTo>
                  <a:pt x="0" y="3005"/>
                </a:moveTo>
                <a:lnTo>
                  <a:pt x="102" y="3002"/>
                </a:lnTo>
                <a:lnTo>
                  <a:pt x="205" y="2998"/>
                </a:lnTo>
                <a:lnTo>
                  <a:pt x="307" y="2995"/>
                </a:lnTo>
                <a:lnTo>
                  <a:pt x="410" y="2991"/>
                </a:lnTo>
                <a:lnTo>
                  <a:pt x="513" y="2987"/>
                </a:lnTo>
                <a:lnTo>
                  <a:pt x="616" y="2982"/>
                </a:lnTo>
                <a:lnTo>
                  <a:pt x="718" y="2977"/>
                </a:lnTo>
                <a:lnTo>
                  <a:pt x="822" y="2972"/>
                </a:lnTo>
                <a:lnTo>
                  <a:pt x="924" y="2966"/>
                </a:lnTo>
                <a:lnTo>
                  <a:pt x="1027" y="2959"/>
                </a:lnTo>
                <a:lnTo>
                  <a:pt x="1129" y="2953"/>
                </a:lnTo>
                <a:lnTo>
                  <a:pt x="1232" y="2946"/>
                </a:lnTo>
                <a:lnTo>
                  <a:pt x="1336" y="2939"/>
                </a:lnTo>
                <a:lnTo>
                  <a:pt x="1438" y="2930"/>
                </a:lnTo>
                <a:lnTo>
                  <a:pt x="1540" y="2922"/>
                </a:lnTo>
                <a:lnTo>
                  <a:pt x="1644" y="2912"/>
                </a:lnTo>
                <a:lnTo>
                  <a:pt x="1747" y="2902"/>
                </a:lnTo>
                <a:lnTo>
                  <a:pt x="1849" y="2892"/>
                </a:lnTo>
                <a:lnTo>
                  <a:pt x="1951" y="2880"/>
                </a:lnTo>
                <a:lnTo>
                  <a:pt x="2055" y="2868"/>
                </a:lnTo>
                <a:lnTo>
                  <a:pt x="2158" y="2855"/>
                </a:lnTo>
                <a:lnTo>
                  <a:pt x="2260" y="2843"/>
                </a:lnTo>
                <a:lnTo>
                  <a:pt x="2363" y="2828"/>
                </a:lnTo>
                <a:lnTo>
                  <a:pt x="2465" y="2814"/>
                </a:lnTo>
                <a:lnTo>
                  <a:pt x="2569" y="2798"/>
                </a:lnTo>
                <a:lnTo>
                  <a:pt x="2671" y="2781"/>
                </a:lnTo>
                <a:lnTo>
                  <a:pt x="2774" y="2763"/>
                </a:lnTo>
                <a:lnTo>
                  <a:pt x="2877" y="2745"/>
                </a:lnTo>
                <a:lnTo>
                  <a:pt x="2980" y="2724"/>
                </a:lnTo>
                <a:lnTo>
                  <a:pt x="3082" y="2704"/>
                </a:lnTo>
                <a:lnTo>
                  <a:pt x="3185" y="2683"/>
                </a:lnTo>
                <a:lnTo>
                  <a:pt x="3287" y="2660"/>
                </a:lnTo>
                <a:lnTo>
                  <a:pt x="3391" y="2637"/>
                </a:lnTo>
                <a:lnTo>
                  <a:pt x="3493" y="2611"/>
                </a:lnTo>
                <a:lnTo>
                  <a:pt x="3596" y="2585"/>
                </a:lnTo>
                <a:lnTo>
                  <a:pt x="3700" y="2559"/>
                </a:lnTo>
                <a:lnTo>
                  <a:pt x="3802" y="2530"/>
                </a:lnTo>
                <a:lnTo>
                  <a:pt x="3904" y="2500"/>
                </a:lnTo>
                <a:lnTo>
                  <a:pt x="4007" y="2469"/>
                </a:lnTo>
                <a:lnTo>
                  <a:pt x="4111" y="2438"/>
                </a:lnTo>
                <a:lnTo>
                  <a:pt x="4213" y="2405"/>
                </a:lnTo>
                <a:lnTo>
                  <a:pt x="4316" y="2370"/>
                </a:lnTo>
                <a:lnTo>
                  <a:pt x="4418" y="2335"/>
                </a:lnTo>
                <a:lnTo>
                  <a:pt x="4520" y="2298"/>
                </a:lnTo>
                <a:lnTo>
                  <a:pt x="4624" y="2260"/>
                </a:lnTo>
                <a:lnTo>
                  <a:pt x="4727" y="2222"/>
                </a:lnTo>
                <a:lnTo>
                  <a:pt x="4829" y="2181"/>
                </a:lnTo>
                <a:lnTo>
                  <a:pt x="4933" y="2139"/>
                </a:lnTo>
                <a:lnTo>
                  <a:pt x="5035" y="2096"/>
                </a:lnTo>
                <a:lnTo>
                  <a:pt x="5138" y="2053"/>
                </a:lnTo>
                <a:lnTo>
                  <a:pt x="5240" y="2007"/>
                </a:lnTo>
                <a:lnTo>
                  <a:pt x="5343" y="1962"/>
                </a:lnTo>
                <a:lnTo>
                  <a:pt x="5446" y="1915"/>
                </a:lnTo>
                <a:lnTo>
                  <a:pt x="5549" y="1866"/>
                </a:lnTo>
                <a:lnTo>
                  <a:pt x="5651" y="1817"/>
                </a:lnTo>
                <a:lnTo>
                  <a:pt x="5755" y="1768"/>
                </a:lnTo>
                <a:lnTo>
                  <a:pt x="5857" y="1717"/>
                </a:lnTo>
                <a:lnTo>
                  <a:pt x="5960" y="1665"/>
                </a:lnTo>
                <a:lnTo>
                  <a:pt x="6062" y="1612"/>
                </a:lnTo>
                <a:lnTo>
                  <a:pt x="6166" y="1560"/>
                </a:lnTo>
                <a:lnTo>
                  <a:pt x="6269" y="1507"/>
                </a:lnTo>
                <a:lnTo>
                  <a:pt x="6371" y="1452"/>
                </a:lnTo>
                <a:lnTo>
                  <a:pt x="6473" y="1398"/>
                </a:lnTo>
                <a:lnTo>
                  <a:pt x="6576" y="1343"/>
                </a:lnTo>
                <a:lnTo>
                  <a:pt x="6680" y="1288"/>
                </a:lnTo>
                <a:lnTo>
                  <a:pt x="6782" y="1233"/>
                </a:lnTo>
                <a:lnTo>
                  <a:pt x="6884" y="1177"/>
                </a:lnTo>
                <a:lnTo>
                  <a:pt x="6988" y="1122"/>
                </a:lnTo>
                <a:lnTo>
                  <a:pt x="7091" y="1068"/>
                </a:lnTo>
                <a:lnTo>
                  <a:pt x="7193" y="1013"/>
                </a:lnTo>
                <a:lnTo>
                  <a:pt x="7296" y="958"/>
                </a:lnTo>
                <a:lnTo>
                  <a:pt x="7398" y="903"/>
                </a:lnTo>
                <a:lnTo>
                  <a:pt x="7502" y="850"/>
                </a:lnTo>
                <a:lnTo>
                  <a:pt x="7604" y="797"/>
                </a:lnTo>
                <a:lnTo>
                  <a:pt x="7707" y="745"/>
                </a:lnTo>
                <a:lnTo>
                  <a:pt x="7810" y="694"/>
                </a:lnTo>
                <a:lnTo>
                  <a:pt x="7913" y="644"/>
                </a:lnTo>
                <a:lnTo>
                  <a:pt x="8015" y="595"/>
                </a:lnTo>
                <a:lnTo>
                  <a:pt x="8118" y="548"/>
                </a:lnTo>
                <a:lnTo>
                  <a:pt x="8222" y="501"/>
                </a:lnTo>
                <a:lnTo>
                  <a:pt x="8324" y="455"/>
                </a:lnTo>
                <a:lnTo>
                  <a:pt x="8426" y="412"/>
                </a:lnTo>
                <a:lnTo>
                  <a:pt x="8529" y="370"/>
                </a:lnTo>
                <a:lnTo>
                  <a:pt x="8633" y="331"/>
                </a:lnTo>
                <a:lnTo>
                  <a:pt x="8735" y="293"/>
                </a:lnTo>
                <a:lnTo>
                  <a:pt x="8837" y="256"/>
                </a:lnTo>
                <a:lnTo>
                  <a:pt x="8940" y="223"/>
                </a:lnTo>
                <a:lnTo>
                  <a:pt x="9044" y="190"/>
                </a:lnTo>
                <a:lnTo>
                  <a:pt x="9146" y="161"/>
                </a:lnTo>
                <a:lnTo>
                  <a:pt x="9249" y="134"/>
                </a:lnTo>
                <a:lnTo>
                  <a:pt x="9351" y="110"/>
                </a:lnTo>
                <a:lnTo>
                  <a:pt x="9453" y="86"/>
                </a:lnTo>
                <a:lnTo>
                  <a:pt x="9557" y="66"/>
                </a:lnTo>
                <a:lnTo>
                  <a:pt x="9660" y="49"/>
                </a:lnTo>
                <a:lnTo>
                  <a:pt x="9762" y="35"/>
                </a:lnTo>
                <a:lnTo>
                  <a:pt x="9866" y="22"/>
                </a:lnTo>
                <a:lnTo>
                  <a:pt x="9968" y="13"/>
                </a:lnTo>
                <a:lnTo>
                  <a:pt x="10071" y="6"/>
                </a:lnTo>
                <a:lnTo>
                  <a:pt x="10173" y="1"/>
                </a:lnTo>
                <a:lnTo>
                  <a:pt x="10277" y="0"/>
                </a:lnTo>
                <a:lnTo>
                  <a:pt x="10379" y="1"/>
                </a:lnTo>
                <a:lnTo>
                  <a:pt x="10482" y="6"/>
                </a:lnTo>
                <a:lnTo>
                  <a:pt x="10584" y="13"/>
                </a:lnTo>
                <a:lnTo>
                  <a:pt x="10688" y="22"/>
                </a:lnTo>
                <a:lnTo>
                  <a:pt x="10790" y="35"/>
                </a:lnTo>
                <a:lnTo>
                  <a:pt x="10893" y="49"/>
                </a:lnTo>
                <a:lnTo>
                  <a:pt x="10995" y="66"/>
                </a:lnTo>
                <a:lnTo>
                  <a:pt x="11099" y="86"/>
                </a:lnTo>
                <a:lnTo>
                  <a:pt x="11202" y="110"/>
                </a:lnTo>
                <a:lnTo>
                  <a:pt x="11304" y="134"/>
                </a:lnTo>
                <a:lnTo>
                  <a:pt x="11406" y="161"/>
                </a:lnTo>
                <a:lnTo>
                  <a:pt x="11510" y="190"/>
                </a:lnTo>
                <a:lnTo>
                  <a:pt x="11613" y="223"/>
                </a:lnTo>
                <a:lnTo>
                  <a:pt x="11715" y="256"/>
                </a:lnTo>
                <a:lnTo>
                  <a:pt x="11817" y="293"/>
                </a:lnTo>
                <a:lnTo>
                  <a:pt x="11921" y="331"/>
                </a:lnTo>
                <a:lnTo>
                  <a:pt x="12024" y="370"/>
                </a:lnTo>
                <a:lnTo>
                  <a:pt x="12126" y="412"/>
                </a:lnTo>
                <a:lnTo>
                  <a:pt x="12229" y="455"/>
                </a:lnTo>
                <a:lnTo>
                  <a:pt x="12332" y="501"/>
                </a:lnTo>
                <a:lnTo>
                  <a:pt x="12435" y="548"/>
                </a:lnTo>
                <a:lnTo>
                  <a:pt x="12537" y="595"/>
                </a:lnTo>
                <a:lnTo>
                  <a:pt x="12640" y="644"/>
                </a:lnTo>
                <a:lnTo>
                  <a:pt x="12744" y="694"/>
                </a:lnTo>
                <a:lnTo>
                  <a:pt x="12846" y="745"/>
                </a:lnTo>
                <a:lnTo>
                  <a:pt x="12948" y="797"/>
                </a:lnTo>
                <a:lnTo>
                  <a:pt x="13051" y="850"/>
                </a:lnTo>
                <a:lnTo>
                  <a:pt x="13155" y="903"/>
                </a:lnTo>
                <a:lnTo>
                  <a:pt x="13257" y="958"/>
                </a:lnTo>
                <a:lnTo>
                  <a:pt x="13359" y="1013"/>
                </a:lnTo>
                <a:lnTo>
                  <a:pt x="13462" y="1068"/>
                </a:lnTo>
                <a:lnTo>
                  <a:pt x="13564" y="1122"/>
                </a:lnTo>
                <a:lnTo>
                  <a:pt x="13668" y="1177"/>
                </a:lnTo>
                <a:lnTo>
                  <a:pt x="13770" y="1233"/>
                </a:lnTo>
                <a:lnTo>
                  <a:pt x="13873" y="1288"/>
                </a:lnTo>
                <a:lnTo>
                  <a:pt x="13977" y="1343"/>
                </a:lnTo>
                <a:lnTo>
                  <a:pt x="14079" y="1398"/>
                </a:lnTo>
                <a:lnTo>
                  <a:pt x="14182" y="1452"/>
                </a:lnTo>
                <a:lnTo>
                  <a:pt x="14284" y="1507"/>
                </a:lnTo>
                <a:lnTo>
                  <a:pt x="14386" y="1560"/>
                </a:lnTo>
                <a:lnTo>
                  <a:pt x="14490" y="1612"/>
                </a:lnTo>
                <a:lnTo>
                  <a:pt x="14593" y="1665"/>
                </a:lnTo>
                <a:lnTo>
                  <a:pt x="14695" y="1717"/>
                </a:lnTo>
                <a:lnTo>
                  <a:pt x="14799" y="1768"/>
                </a:lnTo>
                <a:lnTo>
                  <a:pt x="14901" y="1817"/>
                </a:lnTo>
                <a:lnTo>
                  <a:pt x="15004" y="1866"/>
                </a:lnTo>
                <a:lnTo>
                  <a:pt x="15106" y="1915"/>
                </a:lnTo>
                <a:lnTo>
                  <a:pt x="15210" y="1962"/>
                </a:lnTo>
                <a:lnTo>
                  <a:pt x="15312" y="2007"/>
                </a:lnTo>
                <a:lnTo>
                  <a:pt x="15415" y="2053"/>
                </a:lnTo>
                <a:lnTo>
                  <a:pt x="15517" y="2096"/>
                </a:lnTo>
                <a:lnTo>
                  <a:pt x="15620" y="2139"/>
                </a:lnTo>
                <a:lnTo>
                  <a:pt x="15723" y="2181"/>
                </a:lnTo>
                <a:lnTo>
                  <a:pt x="15826" y="2222"/>
                </a:lnTo>
                <a:lnTo>
                  <a:pt x="15928" y="2260"/>
                </a:lnTo>
                <a:lnTo>
                  <a:pt x="16032" y="2298"/>
                </a:lnTo>
                <a:lnTo>
                  <a:pt x="16135" y="2335"/>
                </a:lnTo>
                <a:lnTo>
                  <a:pt x="16237" y="2370"/>
                </a:lnTo>
                <a:lnTo>
                  <a:pt x="16339" y="2405"/>
                </a:lnTo>
                <a:lnTo>
                  <a:pt x="16443" y="2438"/>
                </a:lnTo>
                <a:lnTo>
                  <a:pt x="16546" y="2469"/>
                </a:lnTo>
                <a:lnTo>
                  <a:pt x="16648" y="2500"/>
                </a:lnTo>
                <a:lnTo>
                  <a:pt x="16750" y="2530"/>
                </a:lnTo>
                <a:lnTo>
                  <a:pt x="16854" y="2559"/>
                </a:lnTo>
                <a:lnTo>
                  <a:pt x="16957" y="2585"/>
                </a:lnTo>
                <a:lnTo>
                  <a:pt x="17059" y="2611"/>
                </a:lnTo>
                <a:lnTo>
                  <a:pt x="17162" y="2637"/>
                </a:lnTo>
                <a:lnTo>
                  <a:pt x="17265" y="2660"/>
                </a:lnTo>
                <a:lnTo>
                  <a:pt x="17368" y="2683"/>
                </a:lnTo>
                <a:lnTo>
                  <a:pt x="17470" y="2704"/>
                </a:lnTo>
                <a:lnTo>
                  <a:pt x="17573" y="2724"/>
                </a:lnTo>
                <a:lnTo>
                  <a:pt x="17675" y="2745"/>
                </a:lnTo>
                <a:lnTo>
                  <a:pt x="17779" y="2763"/>
                </a:lnTo>
                <a:lnTo>
                  <a:pt x="17881" y="2781"/>
                </a:lnTo>
                <a:lnTo>
                  <a:pt x="17984" y="2798"/>
                </a:lnTo>
                <a:lnTo>
                  <a:pt x="18088" y="2814"/>
                </a:lnTo>
                <a:lnTo>
                  <a:pt x="18190" y="2828"/>
                </a:lnTo>
                <a:lnTo>
                  <a:pt x="18292" y="2843"/>
                </a:lnTo>
                <a:lnTo>
                  <a:pt x="18395" y="2855"/>
                </a:lnTo>
                <a:lnTo>
                  <a:pt x="18497" y="2868"/>
                </a:lnTo>
                <a:lnTo>
                  <a:pt x="18601" y="2880"/>
                </a:lnTo>
                <a:lnTo>
                  <a:pt x="18703" y="2892"/>
                </a:lnTo>
                <a:lnTo>
                  <a:pt x="18806" y="2902"/>
                </a:lnTo>
                <a:lnTo>
                  <a:pt x="18910" y="2912"/>
                </a:lnTo>
                <a:lnTo>
                  <a:pt x="19012" y="2922"/>
                </a:lnTo>
                <a:lnTo>
                  <a:pt x="19115" y="2930"/>
                </a:lnTo>
                <a:lnTo>
                  <a:pt x="19217" y="2939"/>
                </a:lnTo>
                <a:lnTo>
                  <a:pt x="19319" y="2946"/>
                </a:lnTo>
                <a:lnTo>
                  <a:pt x="19423" y="2953"/>
                </a:lnTo>
                <a:lnTo>
                  <a:pt x="19526" y="2959"/>
                </a:lnTo>
                <a:lnTo>
                  <a:pt x="19628" y="2966"/>
                </a:lnTo>
                <a:lnTo>
                  <a:pt x="19732" y="2972"/>
                </a:lnTo>
                <a:lnTo>
                  <a:pt x="19834" y="2977"/>
                </a:lnTo>
                <a:lnTo>
                  <a:pt x="19937" y="2982"/>
                </a:lnTo>
                <a:lnTo>
                  <a:pt x="20039" y="2987"/>
                </a:lnTo>
                <a:lnTo>
                  <a:pt x="20143" y="2991"/>
                </a:lnTo>
                <a:lnTo>
                  <a:pt x="20245" y="2995"/>
                </a:lnTo>
                <a:lnTo>
                  <a:pt x="20348" y="2998"/>
                </a:lnTo>
                <a:lnTo>
                  <a:pt x="20450" y="3002"/>
                </a:lnTo>
              </a:path>
            </a:pathLst>
          </a:custGeom>
          <a:noFill/>
          <a:ln w="76200" cmpd="sng">
            <a:solidFill>
              <a:srgbClr val="00CC00"/>
            </a:solidFill>
            <a:prstDash val="solid"/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Line 12"/>
          <p:cNvSpPr>
            <a:spLocks noChangeShapeType="1"/>
          </p:cNvSpPr>
          <p:nvPr/>
        </p:nvSpPr>
        <p:spPr bwMode="auto">
          <a:xfrm>
            <a:off x="2293938" y="5568950"/>
            <a:ext cx="4840287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90763" y="5568950"/>
            <a:ext cx="1587" cy="619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auto">
          <a:xfrm>
            <a:off x="3098800" y="5568950"/>
            <a:ext cx="0" cy="619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Line 15"/>
          <p:cNvSpPr>
            <a:spLocks noChangeShapeType="1"/>
          </p:cNvSpPr>
          <p:nvPr/>
        </p:nvSpPr>
        <p:spPr bwMode="auto">
          <a:xfrm>
            <a:off x="3906838" y="5568950"/>
            <a:ext cx="0" cy="619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auto">
          <a:xfrm>
            <a:off x="4714875" y="5568950"/>
            <a:ext cx="0" cy="619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Line 17"/>
          <p:cNvSpPr>
            <a:spLocks noChangeShapeType="1"/>
          </p:cNvSpPr>
          <p:nvPr/>
        </p:nvSpPr>
        <p:spPr bwMode="auto">
          <a:xfrm>
            <a:off x="5521325" y="5568950"/>
            <a:ext cx="0" cy="619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>
            <a:off x="6329363" y="5568950"/>
            <a:ext cx="0" cy="619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Line 19"/>
          <p:cNvSpPr>
            <a:spLocks noChangeShapeType="1"/>
          </p:cNvSpPr>
          <p:nvPr/>
        </p:nvSpPr>
        <p:spPr bwMode="auto">
          <a:xfrm>
            <a:off x="7137400" y="5568950"/>
            <a:ext cx="0" cy="619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Freeform 29"/>
          <p:cNvSpPr>
            <a:spLocks/>
          </p:cNvSpPr>
          <p:nvPr/>
        </p:nvSpPr>
        <p:spPr bwMode="auto">
          <a:xfrm>
            <a:off x="684213" y="3930650"/>
            <a:ext cx="4819650" cy="1638300"/>
          </a:xfrm>
          <a:custGeom>
            <a:avLst/>
            <a:gdLst>
              <a:gd name="T0" fmla="*/ 307 w 20450"/>
              <a:gd name="T1" fmla="*/ 2995 h 3005"/>
              <a:gd name="T2" fmla="*/ 718 w 20450"/>
              <a:gd name="T3" fmla="*/ 2977 h 3005"/>
              <a:gd name="T4" fmla="*/ 1129 w 20450"/>
              <a:gd name="T5" fmla="*/ 2953 h 3005"/>
              <a:gd name="T6" fmla="*/ 1540 w 20450"/>
              <a:gd name="T7" fmla="*/ 2922 h 3005"/>
              <a:gd name="T8" fmla="*/ 1951 w 20450"/>
              <a:gd name="T9" fmla="*/ 2880 h 3005"/>
              <a:gd name="T10" fmla="*/ 2363 w 20450"/>
              <a:gd name="T11" fmla="*/ 2828 h 3005"/>
              <a:gd name="T12" fmla="*/ 2774 w 20450"/>
              <a:gd name="T13" fmla="*/ 2763 h 3005"/>
              <a:gd name="T14" fmla="*/ 3185 w 20450"/>
              <a:gd name="T15" fmla="*/ 2683 h 3005"/>
              <a:gd name="T16" fmla="*/ 3596 w 20450"/>
              <a:gd name="T17" fmla="*/ 2585 h 3005"/>
              <a:gd name="T18" fmla="*/ 4007 w 20450"/>
              <a:gd name="T19" fmla="*/ 2469 h 3005"/>
              <a:gd name="T20" fmla="*/ 4418 w 20450"/>
              <a:gd name="T21" fmla="*/ 2335 h 3005"/>
              <a:gd name="T22" fmla="*/ 4829 w 20450"/>
              <a:gd name="T23" fmla="*/ 2181 h 3005"/>
              <a:gd name="T24" fmla="*/ 5240 w 20450"/>
              <a:gd name="T25" fmla="*/ 2007 h 3005"/>
              <a:gd name="T26" fmla="*/ 5651 w 20450"/>
              <a:gd name="T27" fmla="*/ 1817 h 3005"/>
              <a:gd name="T28" fmla="*/ 6062 w 20450"/>
              <a:gd name="T29" fmla="*/ 1612 h 3005"/>
              <a:gd name="T30" fmla="*/ 6473 w 20450"/>
              <a:gd name="T31" fmla="*/ 1398 h 3005"/>
              <a:gd name="T32" fmla="*/ 6884 w 20450"/>
              <a:gd name="T33" fmla="*/ 1177 h 3005"/>
              <a:gd name="T34" fmla="*/ 7296 w 20450"/>
              <a:gd name="T35" fmla="*/ 958 h 3005"/>
              <a:gd name="T36" fmla="*/ 7707 w 20450"/>
              <a:gd name="T37" fmla="*/ 745 h 3005"/>
              <a:gd name="T38" fmla="*/ 8118 w 20450"/>
              <a:gd name="T39" fmla="*/ 548 h 3005"/>
              <a:gd name="T40" fmla="*/ 8529 w 20450"/>
              <a:gd name="T41" fmla="*/ 370 h 3005"/>
              <a:gd name="T42" fmla="*/ 8940 w 20450"/>
              <a:gd name="T43" fmla="*/ 223 h 3005"/>
              <a:gd name="T44" fmla="*/ 9351 w 20450"/>
              <a:gd name="T45" fmla="*/ 110 h 3005"/>
              <a:gd name="T46" fmla="*/ 9762 w 20450"/>
              <a:gd name="T47" fmla="*/ 35 h 3005"/>
              <a:gd name="T48" fmla="*/ 10173 w 20450"/>
              <a:gd name="T49" fmla="*/ 1 h 3005"/>
              <a:gd name="T50" fmla="*/ 10584 w 20450"/>
              <a:gd name="T51" fmla="*/ 13 h 3005"/>
              <a:gd name="T52" fmla="*/ 10995 w 20450"/>
              <a:gd name="T53" fmla="*/ 66 h 3005"/>
              <a:gd name="T54" fmla="*/ 11406 w 20450"/>
              <a:gd name="T55" fmla="*/ 161 h 3005"/>
              <a:gd name="T56" fmla="*/ 11817 w 20450"/>
              <a:gd name="T57" fmla="*/ 293 h 3005"/>
              <a:gd name="T58" fmla="*/ 12229 w 20450"/>
              <a:gd name="T59" fmla="*/ 455 h 3005"/>
              <a:gd name="T60" fmla="*/ 12640 w 20450"/>
              <a:gd name="T61" fmla="*/ 644 h 3005"/>
              <a:gd name="T62" fmla="*/ 13051 w 20450"/>
              <a:gd name="T63" fmla="*/ 850 h 3005"/>
              <a:gd name="T64" fmla="*/ 13462 w 20450"/>
              <a:gd name="T65" fmla="*/ 1068 h 3005"/>
              <a:gd name="T66" fmla="*/ 13873 w 20450"/>
              <a:gd name="T67" fmla="*/ 1288 h 3005"/>
              <a:gd name="T68" fmla="*/ 14284 w 20450"/>
              <a:gd name="T69" fmla="*/ 1507 h 3005"/>
              <a:gd name="T70" fmla="*/ 14695 w 20450"/>
              <a:gd name="T71" fmla="*/ 1717 h 3005"/>
              <a:gd name="T72" fmla="*/ 15106 w 20450"/>
              <a:gd name="T73" fmla="*/ 1915 h 3005"/>
              <a:gd name="T74" fmla="*/ 15517 w 20450"/>
              <a:gd name="T75" fmla="*/ 2096 h 3005"/>
              <a:gd name="T76" fmla="*/ 15928 w 20450"/>
              <a:gd name="T77" fmla="*/ 2260 h 3005"/>
              <a:gd name="T78" fmla="*/ 16339 w 20450"/>
              <a:gd name="T79" fmla="*/ 2405 h 3005"/>
              <a:gd name="T80" fmla="*/ 16750 w 20450"/>
              <a:gd name="T81" fmla="*/ 2530 h 3005"/>
              <a:gd name="T82" fmla="*/ 17162 w 20450"/>
              <a:gd name="T83" fmla="*/ 2637 h 3005"/>
              <a:gd name="T84" fmla="*/ 17573 w 20450"/>
              <a:gd name="T85" fmla="*/ 2724 h 3005"/>
              <a:gd name="T86" fmla="*/ 17984 w 20450"/>
              <a:gd name="T87" fmla="*/ 2798 h 3005"/>
              <a:gd name="T88" fmla="*/ 18395 w 20450"/>
              <a:gd name="T89" fmla="*/ 2855 h 3005"/>
              <a:gd name="T90" fmla="*/ 18806 w 20450"/>
              <a:gd name="T91" fmla="*/ 2902 h 3005"/>
              <a:gd name="T92" fmla="*/ 19217 w 20450"/>
              <a:gd name="T93" fmla="*/ 2939 h 3005"/>
              <a:gd name="T94" fmla="*/ 19628 w 20450"/>
              <a:gd name="T95" fmla="*/ 2966 h 3005"/>
              <a:gd name="T96" fmla="*/ 20039 w 20450"/>
              <a:gd name="T97" fmla="*/ 2987 h 3005"/>
              <a:gd name="T98" fmla="*/ 20450 w 20450"/>
              <a:gd name="T99" fmla="*/ 3002 h 3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450" h="3005">
                <a:moveTo>
                  <a:pt x="0" y="3005"/>
                </a:moveTo>
                <a:lnTo>
                  <a:pt x="102" y="3002"/>
                </a:lnTo>
                <a:lnTo>
                  <a:pt x="205" y="2998"/>
                </a:lnTo>
                <a:lnTo>
                  <a:pt x="307" y="2995"/>
                </a:lnTo>
                <a:lnTo>
                  <a:pt x="410" y="2991"/>
                </a:lnTo>
                <a:lnTo>
                  <a:pt x="513" y="2987"/>
                </a:lnTo>
                <a:lnTo>
                  <a:pt x="616" y="2982"/>
                </a:lnTo>
                <a:lnTo>
                  <a:pt x="718" y="2977"/>
                </a:lnTo>
                <a:lnTo>
                  <a:pt x="822" y="2972"/>
                </a:lnTo>
                <a:lnTo>
                  <a:pt x="924" y="2966"/>
                </a:lnTo>
                <a:lnTo>
                  <a:pt x="1027" y="2959"/>
                </a:lnTo>
                <a:lnTo>
                  <a:pt x="1129" y="2953"/>
                </a:lnTo>
                <a:lnTo>
                  <a:pt x="1232" y="2946"/>
                </a:lnTo>
                <a:lnTo>
                  <a:pt x="1336" y="2939"/>
                </a:lnTo>
                <a:lnTo>
                  <a:pt x="1438" y="2930"/>
                </a:lnTo>
                <a:lnTo>
                  <a:pt x="1540" y="2922"/>
                </a:lnTo>
                <a:lnTo>
                  <a:pt x="1644" y="2912"/>
                </a:lnTo>
                <a:lnTo>
                  <a:pt x="1747" y="2902"/>
                </a:lnTo>
                <a:lnTo>
                  <a:pt x="1849" y="2892"/>
                </a:lnTo>
                <a:lnTo>
                  <a:pt x="1951" y="2880"/>
                </a:lnTo>
                <a:lnTo>
                  <a:pt x="2055" y="2868"/>
                </a:lnTo>
                <a:lnTo>
                  <a:pt x="2158" y="2855"/>
                </a:lnTo>
                <a:lnTo>
                  <a:pt x="2260" y="2843"/>
                </a:lnTo>
                <a:lnTo>
                  <a:pt x="2363" y="2828"/>
                </a:lnTo>
                <a:lnTo>
                  <a:pt x="2465" y="2814"/>
                </a:lnTo>
                <a:lnTo>
                  <a:pt x="2569" y="2798"/>
                </a:lnTo>
                <a:lnTo>
                  <a:pt x="2671" y="2781"/>
                </a:lnTo>
                <a:lnTo>
                  <a:pt x="2774" y="2763"/>
                </a:lnTo>
                <a:lnTo>
                  <a:pt x="2877" y="2745"/>
                </a:lnTo>
                <a:lnTo>
                  <a:pt x="2980" y="2724"/>
                </a:lnTo>
                <a:lnTo>
                  <a:pt x="3082" y="2704"/>
                </a:lnTo>
                <a:lnTo>
                  <a:pt x="3185" y="2683"/>
                </a:lnTo>
                <a:lnTo>
                  <a:pt x="3287" y="2660"/>
                </a:lnTo>
                <a:lnTo>
                  <a:pt x="3391" y="2637"/>
                </a:lnTo>
                <a:lnTo>
                  <a:pt x="3493" y="2611"/>
                </a:lnTo>
                <a:lnTo>
                  <a:pt x="3596" y="2585"/>
                </a:lnTo>
                <a:lnTo>
                  <a:pt x="3700" y="2559"/>
                </a:lnTo>
                <a:lnTo>
                  <a:pt x="3802" y="2530"/>
                </a:lnTo>
                <a:lnTo>
                  <a:pt x="3904" y="2500"/>
                </a:lnTo>
                <a:lnTo>
                  <a:pt x="4007" y="2469"/>
                </a:lnTo>
                <a:lnTo>
                  <a:pt x="4111" y="2438"/>
                </a:lnTo>
                <a:lnTo>
                  <a:pt x="4213" y="2405"/>
                </a:lnTo>
                <a:lnTo>
                  <a:pt x="4316" y="2370"/>
                </a:lnTo>
                <a:lnTo>
                  <a:pt x="4418" y="2335"/>
                </a:lnTo>
                <a:lnTo>
                  <a:pt x="4520" y="2298"/>
                </a:lnTo>
                <a:lnTo>
                  <a:pt x="4624" y="2260"/>
                </a:lnTo>
                <a:lnTo>
                  <a:pt x="4727" y="2222"/>
                </a:lnTo>
                <a:lnTo>
                  <a:pt x="4829" y="2181"/>
                </a:lnTo>
                <a:lnTo>
                  <a:pt x="4933" y="2139"/>
                </a:lnTo>
                <a:lnTo>
                  <a:pt x="5035" y="2096"/>
                </a:lnTo>
                <a:lnTo>
                  <a:pt x="5138" y="2053"/>
                </a:lnTo>
                <a:lnTo>
                  <a:pt x="5240" y="2007"/>
                </a:lnTo>
                <a:lnTo>
                  <a:pt x="5343" y="1962"/>
                </a:lnTo>
                <a:lnTo>
                  <a:pt x="5446" y="1915"/>
                </a:lnTo>
                <a:lnTo>
                  <a:pt x="5549" y="1866"/>
                </a:lnTo>
                <a:lnTo>
                  <a:pt x="5651" y="1817"/>
                </a:lnTo>
                <a:lnTo>
                  <a:pt x="5755" y="1768"/>
                </a:lnTo>
                <a:lnTo>
                  <a:pt x="5857" y="1717"/>
                </a:lnTo>
                <a:lnTo>
                  <a:pt x="5960" y="1665"/>
                </a:lnTo>
                <a:lnTo>
                  <a:pt x="6062" y="1612"/>
                </a:lnTo>
                <a:lnTo>
                  <a:pt x="6166" y="1560"/>
                </a:lnTo>
                <a:lnTo>
                  <a:pt x="6269" y="1507"/>
                </a:lnTo>
                <a:lnTo>
                  <a:pt x="6371" y="1452"/>
                </a:lnTo>
                <a:lnTo>
                  <a:pt x="6473" y="1398"/>
                </a:lnTo>
                <a:lnTo>
                  <a:pt x="6576" y="1343"/>
                </a:lnTo>
                <a:lnTo>
                  <a:pt x="6680" y="1288"/>
                </a:lnTo>
                <a:lnTo>
                  <a:pt x="6782" y="1233"/>
                </a:lnTo>
                <a:lnTo>
                  <a:pt x="6884" y="1177"/>
                </a:lnTo>
                <a:lnTo>
                  <a:pt x="6988" y="1122"/>
                </a:lnTo>
                <a:lnTo>
                  <a:pt x="7091" y="1068"/>
                </a:lnTo>
                <a:lnTo>
                  <a:pt x="7193" y="1013"/>
                </a:lnTo>
                <a:lnTo>
                  <a:pt x="7296" y="958"/>
                </a:lnTo>
                <a:lnTo>
                  <a:pt x="7398" y="903"/>
                </a:lnTo>
                <a:lnTo>
                  <a:pt x="7502" y="850"/>
                </a:lnTo>
                <a:lnTo>
                  <a:pt x="7604" y="797"/>
                </a:lnTo>
                <a:lnTo>
                  <a:pt x="7707" y="745"/>
                </a:lnTo>
                <a:lnTo>
                  <a:pt x="7810" y="694"/>
                </a:lnTo>
                <a:lnTo>
                  <a:pt x="7913" y="644"/>
                </a:lnTo>
                <a:lnTo>
                  <a:pt x="8015" y="595"/>
                </a:lnTo>
                <a:lnTo>
                  <a:pt x="8118" y="548"/>
                </a:lnTo>
                <a:lnTo>
                  <a:pt x="8222" y="501"/>
                </a:lnTo>
                <a:lnTo>
                  <a:pt x="8324" y="455"/>
                </a:lnTo>
                <a:lnTo>
                  <a:pt x="8426" y="412"/>
                </a:lnTo>
                <a:lnTo>
                  <a:pt x="8529" y="370"/>
                </a:lnTo>
                <a:lnTo>
                  <a:pt x="8633" y="331"/>
                </a:lnTo>
                <a:lnTo>
                  <a:pt x="8735" y="293"/>
                </a:lnTo>
                <a:lnTo>
                  <a:pt x="8837" y="256"/>
                </a:lnTo>
                <a:lnTo>
                  <a:pt x="8940" y="223"/>
                </a:lnTo>
                <a:lnTo>
                  <a:pt x="9044" y="190"/>
                </a:lnTo>
                <a:lnTo>
                  <a:pt x="9146" y="161"/>
                </a:lnTo>
                <a:lnTo>
                  <a:pt x="9249" y="134"/>
                </a:lnTo>
                <a:lnTo>
                  <a:pt x="9351" y="110"/>
                </a:lnTo>
                <a:lnTo>
                  <a:pt x="9453" y="86"/>
                </a:lnTo>
                <a:lnTo>
                  <a:pt x="9557" y="66"/>
                </a:lnTo>
                <a:lnTo>
                  <a:pt x="9660" y="49"/>
                </a:lnTo>
                <a:lnTo>
                  <a:pt x="9762" y="35"/>
                </a:lnTo>
                <a:lnTo>
                  <a:pt x="9866" y="22"/>
                </a:lnTo>
                <a:lnTo>
                  <a:pt x="9968" y="13"/>
                </a:lnTo>
                <a:lnTo>
                  <a:pt x="10071" y="6"/>
                </a:lnTo>
                <a:lnTo>
                  <a:pt x="10173" y="1"/>
                </a:lnTo>
                <a:lnTo>
                  <a:pt x="10277" y="0"/>
                </a:lnTo>
                <a:lnTo>
                  <a:pt x="10379" y="1"/>
                </a:lnTo>
                <a:lnTo>
                  <a:pt x="10482" y="6"/>
                </a:lnTo>
                <a:lnTo>
                  <a:pt x="10584" y="13"/>
                </a:lnTo>
                <a:lnTo>
                  <a:pt x="10688" y="22"/>
                </a:lnTo>
                <a:lnTo>
                  <a:pt x="10790" y="35"/>
                </a:lnTo>
                <a:lnTo>
                  <a:pt x="10893" y="49"/>
                </a:lnTo>
                <a:lnTo>
                  <a:pt x="10995" y="66"/>
                </a:lnTo>
                <a:lnTo>
                  <a:pt x="11099" y="86"/>
                </a:lnTo>
                <a:lnTo>
                  <a:pt x="11202" y="110"/>
                </a:lnTo>
                <a:lnTo>
                  <a:pt x="11304" y="134"/>
                </a:lnTo>
                <a:lnTo>
                  <a:pt x="11406" y="161"/>
                </a:lnTo>
                <a:lnTo>
                  <a:pt x="11510" y="190"/>
                </a:lnTo>
                <a:lnTo>
                  <a:pt x="11613" y="223"/>
                </a:lnTo>
                <a:lnTo>
                  <a:pt x="11715" y="256"/>
                </a:lnTo>
                <a:lnTo>
                  <a:pt x="11817" y="293"/>
                </a:lnTo>
                <a:lnTo>
                  <a:pt x="11921" y="331"/>
                </a:lnTo>
                <a:lnTo>
                  <a:pt x="12024" y="370"/>
                </a:lnTo>
                <a:lnTo>
                  <a:pt x="12126" y="412"/>
                </a:lnTo>
                <a:lnTo>
                  <a:pt x="12229" y="455"/>
                </a:lnTo>
                <a:lnTo>
                  <a:pt x="12332" y="501"/>
                </a:lnTo>
                <a:lnTo>
                  <a:pt x="12435" y="548"/>
                </a:lnTo>
                <a:lnTo>
                  <a:pt x="12537" y="595"/>
                </a:lnTo>
                <a:lnTo>
                  <a:pt x="12640" y="644"/>
                </a:lnTo>
                <a:lnTo>
                  <a:pt x="12744" y="694"/>
                </a:lnTo>
                <a:lnTo>
                  <a:pt x="12846" y="745"/>
                </a:lnTo>
                <a:lnTo>
                  <a:pt x="12948" y="797"/>
                </a:lnTo>
                <a:lnTo>
                  <a:pt x="13051" y="850"/>
                </a:lnTo>
                <a:lnTo>
                  <a:pt x="13155" y="903"/>
                </a:lnTo>
                <a:lnTo>
                  <a:pt x="13257" y="958"/>
                </a:lnTo>
                <a:lnTo>
                  <a:pt x="13359" y="1013"/>
                </a:lnTo>
                <a:lnTo>
                  <a:pt x="13462" y="1068"/>
                </a:lnTo>
                <a:lnTo>
                  <a:pt x="13564" y="1122"/>
                </a:lnTo>
                <a:lnTo>
                  <a:pt x="13668" y="1177"/>
                </a:lnTo>
                <a:lnTo>
                  <a:pt x="13770" y="1233"/>
                </a:lnTo>
                <a:lnTo>
                  <a:pt x="13873" y="1288"/>
                </a:lnTo>
                <a:lnTo>
                  <a:pt x="13977" y="1343"/>
                </a:lnTo>
                <a:lnTo>
                  <a:pt x="14079" y="1398"/>
                </a:lnTo>
                <a:lnTo>
                  <a:pt x="14182" y="1452"/>
                </a:lnTo>
                <a:lnTo>
                  <a:pt x="14284" y="1507"/>
                </a:lnTo>
                <a:lnTo>
                  <a:pt x="14386" y="1560"/>
                </a:lnTo>
                <a:lnTo>
                  <a:pt x="14490" y="1612"/>
                </a:lnTo>
                <a:lnTo>
                  <a:pt x="14593" y="1665"/>
                </a:lnTo>
                <a:lnTo>
                  <a:pt x="14695" y="1717"/>
                </a:lnTo>
                <a:lnTo>
                  <a:pt x="14799" y="1768"/>
                </a:lnTo>
                <a:lnTo>
                  <a:pt x="14901" y="1817"/>
                </a:lnTo>
                <a:lnTo>
                  <a:pt x="15004" y="1866"/>
                </a:lnTo>
                <a:lnTo>
                  <a:pt x="15106" y="1915"/>
                </a:lnTo>
                <a:lnTo>
                  <a:pt x="15210" y="1962"/>
                </a:lnTo>
                <a:lnTo>
                  <a:pt x="15312" y="2007"/>
                </a:lnTo>
                <a:lnTo>
                  <a:pt x="15415" y="2053"/>
                </a:lnTo>
                <a:lnTo>
                  <a:pt x="15517" y="2096"/>
                </a:lnTo>
                <a:lnTo>
                  <a:pt x="15620" y="2139"/>
                </a:lnTo>
                <a:lnTo>
                  <a:pt x="15723" y="2181"/>
                </a:lnTo>
                <a:lnTo>
                  <a:pt x="15826" y="2222"/>
                </a:lnTo>
                <a:lnTo>
                  <a:pt x="15928" y="2260"/>
                </a:lnTo>
                <a:lnTo>
                  <a:pt x="16032" y="2298"/>
                </a:lnTo>
                <a:lnTo>
                  <a:pt x="16135" y="2335"/>
                </a:lnTo>
                <a:lnTo>
                  <a:pt x="16237" y="2370"/>
                </a:lnTo>
                <a:lnTo>
                  <a:pt x="16339" y="2405"/>
                </a:lnTo>
                <a:lnTo>
                  <a:pt x="16443" y="2438"/>
                </a:lnTo>
                <a:lnTo>
                  <a:pt x="16546" y="2469"/>
                </a:lnTo>
                <a:lnTo>
                  <a:pt x="16648" y="2500"/>
                </a:lnTo>
                <a:lnTo>
                  <a:pt x="16750" y="2530"/>
                </a:lnTo>
                <a:lnTo>
                  <a:pt x="16854" y="2559"/>
                </a:lnTo>
                <a:lnTo>
                  <a:pt x="16957" y="2585"/>
                </a:lnTo>
                <a:lnTo>
                  <a:pt x="17059" y="2611"/>
                </a:lnTo>
                <a:lnTo>
                  <a:pt x="17162" y="2637"/>
                </a:lnTo>
                <a:lnTo>
                  <a:pt x="17265" y="2660"/>
                </a:lnTo>
                <a:lnTo>
                  <a:pt x="17368" y="2683"/>
                </a:lnTo>
                <a:lnTo>
                  <a:pt x="17470" y="2704"/>
                </a:lnTo>
                <a:lnTo>
                  <a:pt x="17573" y="2724"/>
                </a:lnTo>
                <a:lnTo>
                  <a:pt x="17675" y="2745"/>
                </a:lnTo>
                <a:lnTo>
                  <a:pt x="17779" y="2763"/>
                </a:lnTo>
                <a:lnTo>
                  <a:pt x="17881" y="2781"/>
                </a:lnTo>
                <a:lnTo>
                  <a:pt x="17984" y="2798"/>
                </a:lnTo>
                <a:lnTo>
                  <a:pt x="18088" y="2814"/>
                </a:lnTo>
                <a:lnTo>
                  <a:pt x="18190" y="2828"/>
                </a:lnTo>
                <a:lnTo>
                  <a:pt x="18292" y="2843"/>
                </a:lnTo>
                <a:lnTo>
                  <a:pt x="18395" y="2855"/>
                </a:lnTo>
                <a:lnTo>
                  <a:pt x="18497" y="2868"/>
                </a:lnTo>
                <a:lnTo>
                  <a:pt x="18601" y="2880"/>
                </a:lnTo>
                <a:lnTo>
                  <a:pt x="18703" y="2892"/>
                </a:lnTo>
                <a:lnTo>
                  <a:pt x="18806" y="2902"/>
                </a:lnTo>
                <a:lnTo>
                  <a:pt x="18910" y="2912"/>
                </a:lnTo>
                <a:lnTo>
                  <a:pt x="19012" y="2922"/>
                </a:lnTo>
                <a:lnTo>
                  <a:pt x="19115" y="2930"/>
                </a:lnTo>
                <a:lnTo>
                  <a:pt x="19217" y="2939"/>
                </a:lnTo>
                <a:lnTo>
                  <a:pt x="19319" y="2946"/>
                </a:lnTo>
                <a:lnTo>
                  <a:pt x="19423" y="2953"/>
                </a:lnTo>
                <a:lnTo>
                  <a:pt x="19526" y="2959"/>
                </a:lnTo>
                <a:lnTo>
                  <a:pt x="19628" y="2966"/>
                </a:lnTo>
                <a:lnTo>
                  <a:pt x="19732" y="2972"/>
                </a:lnTo>
                <a:lnTo>
                  <a:pt x="19834" y="2977"/>
                </a:lnTo>
                <a:lnTo>
                  <a:pt x="19937" y="2982"/>
                </a:lnTo>
                <a:lnTo>
                  <a:pt x="20039" y="2987"/>
                </a:lnTo>
                <a:lnTo>
                  <a:pt x="20143" y="2991"/>
                </a:lnTo>
                <a:lnTo>
                  <a:pt x="20245" y="2995"/>
                </a:lnTo>
                <a:lnTo>
                  <a:pt x="20348" y="2998"/>
                </a:lnTo>
                <a:lnTo>
                  <a:pt x="20450" y="3002"/>
                </a:lnTo>
              </a:path>
            </a:pathLst>
          </a:custGeom>
          <a:noFill/>
          <a:ln w="76200" cmpd="sng">
            <a:solidFill>
              <a:srgbClr val="0070C0"/>
            </a:solidFill>
            <a:prstDash val="solid"/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>
            <a:off x="685800" y="5586413"/>
            <a:ext cx="4840288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Line 31"/>
          <p:cNvSpPr>
            <a:spLocks noChangeShapeType="1"/>
          </p:cNvSpPr>
          <p:nvPr/>
        </p:nvSpPr>
        <p:spPr bwMode="auto">
          <a:xfrm>
            <a:off x="1492250" y="5586413"/>
            <a:ext cx="0" cy="63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Line 32"/>
          <p:cNvSpPr>
            <a:spLocks noChangeShapeType="1"/>
          </p:cNvSpPr>
          <p:nvPr/>
        </p:nvSpPr>
        <p:spPr bwMode="auto">
          <a:xfrm>
            <a:off x="4721225" y="5586413"/>
            <a:ext cx="0" cy="63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reeform 36"/>
          <p:cNvSpPr>
            <a:spLocks/>
          </p:cNvSpPr>
          <p:nvPr/>
        </p:nvSpPr>
        <p:spPr bwMode="auto">
          <a:xfrm>
            <a:off x="3924300" y="3933825"/>
            <a:ext cx="4819650" cy="1638300"/>
          </a:xfrm>
          <a:custGeom>
            <a:avLst/>
            <a:gdLst>
              <a:gd name="T0" fmla="*/ 307 w 20450"/>
              <a:gd name="T1" fmla="*/ 2995 h 3005"/>
              <a:gd name="T2" fmla="*/ 718 w 20450"/>
              <a:gd name="T3" fmla="*/ 2977 h 3005"/>
              <a:gd name="T4" fmla="*/ 1129 w 20450"/>
              <a:gd name="T5" fmla="*/ 2953 h 3005"/>
              <a:gd name="T6" fmla="*/ 1540 w 20450"/>
              <a:gd name="T7" fmla="*/ 2922 h 3005"/>
              <a:gd name="T8" fmla="*/ 1951 w 20450"/>
              <a:gd name="T9" fmla="*/ 2880 h 3005"/>
              <a:gd name="T10" fmla="*/ 2363 w 20450"/>
              <a:gd name="T11" fmla="*/ 2828 h 3005"/>
              <a:gd name="T12" fmla="*/ 2774 w 20450"/>
              <a:gd name="T13" fmla="*/ 2763 h 3005"/>
              <a:gd name="T14" fmla="*/ 3185 w 20450"/>
              <a:gd name="T15" fmla="*/ 2683 h 3005"/>
              <a:gd name="T16" fmla="*/ 3596 w 20450"/>
              <a:gd name="T17" fmla="*/ 2585 h 3005"/>
              <a:gd name="T18" fmla="*/ 4007 w 20450"/>
              <a:gd name="T19" fmla="*/ 2469 h 3005"/>
              <a:gd name="T20" fmla="*/ 4418 w 20450"/>
              <a:gd name="T21" fmla="*/ 2335 h 3005"/>
              <a:gd name="T22" fmla="*/ 4829 w 20450"/>
              <a:gd name="T23" fmla="*/ 2181 h 3005"/>
              <a:gd name="T24" fmla="*/ 5240 w 20450"/>
              <a:gd name="T25" fmla="*/ 2007 h 3005"/>
              <a:gd name="T26" fmla="*/ 5651 w 20450"/>
              <a:gd name="T27" fmla="*/ 1817 h 3005"/>
              <a:gd name="T28" fmla="*/ 6062 w 20450"/>
              <a:gd name="T29" fmla="*/ 1612 h 3005"/>
              <a:gd name="T30" fmla="*/ 6473 w 20450"/>
              <a:gd name="T31" fmla="*/ 1398 h 3005"/>
              <a:gd name="T32" fmla="*/ 6884 w 20450"/>
              <a:gd name="T33" fmla="*/ 1177 h 3005"/>
              <a:gd name="T34" fmla="*/ 7296 w 20450"/>
              <a:gd name="T35" fmla="*/ 958 h 3005"/>
              <a:gd name="T36" fmla="*/ 7707 w 20450"/>
              <a:gd name="T37" fmla="*/ 745 h 3005"/>
              <a:gd name="T38" fmla="*/ 8118 w 20450"/>
              <a:gd name="T39" fmla="*/ 548 h 3005"/>
              <a:gd name="T40" fmla="*/ 8529 w 20450"/>
              <a:gd name="T41" fmla="*/ 370 h 3005"/>
              <a:gd name="T42" fmla="*/ 8940 w 20450"/>
              <a:gd name="T43" fmla="*/ 223 h 3005"/>
              <a:gd name="T44" fmla="*/ 9351 w 20450"/>
              <a:gd name="T45" fmla="*/ 110 h 3005"/>
              <a:gd name="T46" fmla="*/ 9762 w 20450"/>
              <a:gd name="T47" fmla="*/ 35 h 3005"/>
              <a:gd name="T48" fmla="*/ 10173 w 20450"/>
              <a:gd name="T49" fmla="*/ 1 h 3005"/>
              <a:gd name="T50" fmla="*/ 10584 w 20450"/>
              <a:gd name="T51" fmla="*/ 13 h 3005"/>
              <a:gd name="T52" fmla="*/ 10995 w 20450"/>
              <a:gd name="T53" fmla="*/ 66 h 3005"/>
              <a:gd name="T54" fmla="*/ 11406 w 20450"/>
              <a:gd name="T55" fmla="*/ 161 h 3005"/>
              <a:gd name="T56" fmla="*/ 11817 w 20450"/>
              <a:gd name="T57" fmla="*/ 293 h 3005"/>
              <a:gd name="T58" fmla="*/ 12229 w 20450"/>
              <a:gd name="T59" fmla="*/ 455 h 3005"/>
              <a:gd name="T60" fmla="*/ 12640 w 20450"/>
              <a:gd name="T61" fmla="*/ 644 h 3005"/>
              <a:gd name="T62" fmla="*/ 13051 w 20450"/>
              <a:gd name="T63" fmla="*/ 850 h 3005"/>
              <a:gd name="T64" fmla="*/ 13462 w 20450"/>
              <a:gd name="T65" fmla="*/ 1068 h 3005"/>
              <a:gd name="T66" fmla="*/ 13873 w 20450"/>
              <a:gd name="T67" fmla="*/ 1288 h 3005"/>
              <a:gd name="T68" fmla="*/ 14284 w 20450"/>
              <a:gd name="T69" fmla="*/ 1507 h 3005"/>
              <a:gd name="T70" fmla="*/ 14695 w 20450"/>
              <a:gd name="T71" fmla="*/ 1717 h 3005"/>
              <a:gd name="T72" fmla="*/ 15106 w 20450"/>
              <a:gd name="T73" fmla="*/ 1915 h 3005"/>
              <a:gd name="T74" fmla="*/ 15517 w 20450"/>
              <a:gd name="T75" fmla="*/ 2096 h 3005"/>
              <a:gd name="T76" fmla="*/ 15928 w 20450"/>
              <a:gd name="T77" fmla="*/ 2260 h 3005"/>
              <a:gd name="T78" fmla="*/ 16339 w 20450"/>
              <a:gd name="T79" fmla="*/ 2405 h 3005"/>
              <a:gd name="T80" fmla="*/ 16750 w 20450"/>
              <a:gd name="T81" fmla="*/ 2530 h 3005"/>
              <a:gd name="T82" fmla="*/ 17162 w 20450"/>
              <a:gd name="T83" fmla="*/ 2637 h 3005"/>
              <a:gd name="T84" fmla="*/ 17573 w 20450"/>
              <a:gd name="T85" fmla="*/ 2724 h 3005"/>
              <a:gd name="T86" fmla="*/ 17984 w 20450"/>
              <a:gd name="T87" fmla="*/ 2798 h 3005"/>
              <a:gd name="T88" fmla="*/ 18395 w 20450"/>
              <a:gd name="T89" fmla="*/ 2855 h 3005"/>
              <a:gd name="T90" fmla="*/ 18806 w 20450"/>
              <a:gd name="T91" fmla="*/ 2902 h 3005"/>
              <a:gd name="T92" fmla="*/ 19217 w 20450"/>
              <a:gd name="T93" fmla="*/ 2939 h 3005"/>
              <a:gd name="T94" fmla="*/ 19628 w 20450"/>
              <a:gd name="T95" fmla="*/ 2966 h 3005"/>
              <a:gd name="T96" fmla="*/ 20039 w 20450"/>
              <a:gd name="T97" fmla="*/ 2987 h 3005"/>
              <a:gd name="T98" fmla="*/ 20450 w 20450"/>
              <a:gd name="T99" fmla="*/ 3002 h 3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450" h="3005">
                <a:moveTo>
                  <a:pt x="0" y="3005"/>
                </a:moveTo>
                <a:lnTo>
                  <a:pt x="102" y="3002"/>
                </a:lnTo>
                <a:lnTo>
                  <a:pt x="205" y="2998"/>
                </a:lnTo>
                <a:lnTo>
                  <a:pt x="307" y="2995"/>
                </a:lnTo>
                <a:lnTo>
                  <a:pt x="410" y="2991"/>
                </a:lnTo>
                <a:lnTo>
                  <a:pt x="513" y="2987"/>
                </a:lnTo>
                <a:lnTo>
                  <a:pt x="616" y="2982"/>
                </a:lnTo>
                <a:lnTo>
                  <a:pt x="718" y="2977"/>
                </a:lnTo>
                <a:lnTo>
                  <a:pt x="822" y="2972"/>
                </a:lnTo>
                <a:lnTo>
                  <a:pt x="924" y="2966"/>
                </a:lnTo>
                <a:lnTo>
                  <a:pt x="1027" y="2959"/>
                </a:lnTo>
                <a:lnTo>
                  <a:pt x="1129" y="2953"/>
                </a:lnTo>
                <a:lnTo>
                  <a:pt x="1232" y="2946"/>
                </a:lnTo>
                <a:lnTo>
                  <a:pt x="1336" y="2939"/>
                </a:lnTo>
                <a:lnTo>
                  <a:pt x="1438" y="2930"/>
                </a:lnTo>
                <a:lnTo>
                  <a:pt x="1540" y="2922"/>
                </a:lnTo>
                <a:lnTo>
                  <a:pt x="1644" y="2912"/>
                </a:lnTo>
                <a:lnTo>
                  <a:pt x="1747" y="2902"/>
                </a:lnTo>
                <a:lnTo>
                  <a:pt x="1849" y="2892"/>
                </a:lnTo>
                <a:lnTo>
                  <a:pt x="1951" y="2880"/>
                </a:lnTo>
                <a:lnTo>
                  <a:pt x="2055" y="2868"/>
                </a:lnTo>
                <a:lnTo>
                  <a:pt x="2158" y="2855"/>
                </a:lnTo>
                <a:lnTo>
                  <a:pt x="2260" y="2843"/>
                </a:lnTo>
                <a:lnTo>
                  <a:pt x="2363" y="2828"/>
                </a:lnTo>
                <a:lnTo>
                  <a:pt x="2465" y="2814"/>
                </a:lnTo>
                <a:lnTo>
                  <a:pt x="2569" y="2798"/>
                </a:lnTo>
                <a:lnTo>
                  <a:pt x="2671" y="2781"/>
                </a:lnTo>
                <a:lnTo>
                  <a:pt x="2774" y="2763"/>
                </a:lnTo>
                <a:lnTo>
                  <a:pt x="2877" y="2745"/>
                </a:lnTo>
                <a:lnTo>
                  <a:pt x="2980" y="2724"/>
                </a:lnTo>
                <a:lnTo>
                  <a:pt x="3082" y="2704"/>
                </a:lnTo>
                <a:lnTo>
                  <a:pt x="3185" y="2683"/>
                </a:lnTo>
                <a:lnTo>
                  <a:pt x="3287" y="2660"/>
                </a:lnTo>
                <a:lnTo>
                  <a:pt x="3391" y="2637"/>
                </a:lnTo>
                <a:lnTo>
                  <a:pt x="3493" y="2611"/>
                </a:lnTo>
                <a:lnTo>
                  <a:pt x="3596" y="2585"/>
                </a:lnTo>
                <a:lnTo>
                  <a:pt x="3700" y="2559"/>
                </a:lnTo>
                <a:lnTo>
                  <a:pt x="3802" y="2530"/>
                </a:lnTo>
                <a:lnTo>
                  <a:pt x="3904" y="2500"/>
                </a:lnTo>
                <a:lnTo>
                  <a:pt x="4007" y="2469"/>
                </a:lnTo>
                <a:lnTo>
                  <a:pt x="4111" y="2438"/>
                </a:lnTo>
                <a:lnTo>
                  <a:pt x="4213" y="2405"/>
                </a:lnTo>
                <a:lnTo>
                  <a:pt x="4316" y="2370"/>
                </a:lnTo>
                <a:lnTo>
                  <a:pt x="4418" y="2335"/>
                </a:lnTo>
                <a:lnTo>
                  <a:pt x="4520" y="2298"/>
                </a:lnTo>
                <a:lnTo>
                  <a:pt x="4624" y="2260"/>
                </a:lnTo>
                <a:lnTo>
                  <a:pt x="4727" y="2222"/>
                </a:lnTo>
                <a:lnTo>
                  <a:pt x="4829" y="2181"/>
                </a:lnTo>
                <a:lnTo>
                  <a:pt x="4933" y="2139"/>
                </a:lnTo>
                <a:lnTo>
                  <a:pt x="5035" y="2096"/>
                </a:lnTo>
                <a:lnTo>
                  <a:pt x="5138" y="2053"/>
                </a:lnTo>
                <a:lnTo>
                  <a:pt x="5240" y="2007"/>
                </a:lnTo>
                <a:lnTo>
                  <a:pt x="5343" y="1962"/>
                </a:lnTo>
                <a:lnTo>
                  <a:pt x="5446" y="1915"/>
                </a:lnTo>
                <a:lnTo>
                  <a:pt x="5549" y="1866"/>
                </a:lnTo>
                <a:lnTo>
                  <a:pt x="5651" y="1817"/>
                </a:lnTo>
                <a:lnTo>
                  <a:pt x="5755" y="1768"/>
                </a:lnTo>
                <a:lnTo>
                  <a:pt x="5857" y="1717"/>
                </a:lnTo>
                <a:lnTo>
                  <a:pt x="5960" y="1665"/>
                </a:lnTo>
                <a:lnTo>
                  <a:pt x="6062" y="1612"/>
                </a:lnTo>
                <a:lnTo>
                  <a:pt x="6166" y="1560"/>
                </a:lnTo>
                <a:lnTo>
                  <a:pt x="6269" y="1507"/>
                </a:lnTo>
                <a:lnTo>
                  <a:pt x="6371" y="1452"/>
                </a:lnTo>
                <a:lnTo>
                  <a:pt x="6473" y="1398"/>
                </a:lnTo>
                <a:lnTo>
                  <a:pt x="6576" y="1343"/>
                </a:lnTo>
                <a:lnTo>
                  <a:pt x="6680" y="1288"/>
                </a:lnTo>
                <a:lnTo>
                  <a:pt x="6782" y="1233"/>
                </a:lnTo>
                <a:lnTo>
                  <a:pt x="6884" y="1177"/>
                </a:lnTo>
                <a:lnTo>
                  <a:pt x="6988" y="1122"/>
                </a:lnTo>
                <a:lnTo>
                  <a:pt x="7091" y="1068"/>
                </a:lnTo>
                <a:lnTo>
                  <a:pt x="7193" y="1013"/>
                </a:lnTo>
                <a:lnTo>
                  <a:pt x="7296" y="958"/>
                </a:lnTo>
                <a:lnTo>
                  <a:pt x="7398" y="903"/>
                </a:lnTo>
                <a:lnTo>
                  <a:pt x="7502" y="850"/>
                </a:lnTo>
                <a:lnTo>
                  <a:pt x="7604" y="797"/>
                </a:lnTo>
                <a:lnTo>
                  <a:pt x="7707" y="745"/>
                </a:lnTo>
                <a:lnTo>
                  <a:pt x="7810" y="694"/>
                </a:lnTo>
                <a:lnTo>
                  <a:pt x="7913" y="644"/>
                </a:lnTo>
                <a:lnTo>
                  <a:pt x="8015" y="595"/>
                </a:lnTo>
                <a:lnTo>
                  <a:pt x="8118" y="548"/>
                </a:lnTo>
                <a:lnTo>
                  <a:pt x="8222" y="501"/>
                </a:lnTo>
                <a:lnTo>
                  <a:pt x="8324" y="455"/>
                </a:lnTo>
                <a:lnTo>
                  <a:pt x="8426" y="412"/>
                </a:lnTo>
                <a:lnTo>
                  <a:pt x="8529" y="370"/>
                </a:lnTo>
                <a:lnTo>
                  <a:pt x="8633" y="331"/>
                </a:lnTo>
                <a:lnTo>
                  <a:pt x="8735" y="293"/>
                </a:lnTo>
                <a:lnTo>
                  <a:pt x="8837" y="256"/>
                </a:lnTo>
                <a:lnTo>
                  <a:pt x="8940" y="223"/>
                </a:lnTo>
                <a:lnTo>
                  <a:pt x="9044" y="190"/>
                </a:lnTo>
                <a:lnTo>
                  <a:pt x="9146" y="161"/>
                </a:lnTo>
                <a:lnTo>
                  <a:pt x="9249" y="134"/>
                </a:lnTo>
                <a:lnTo>
                  <a:pt x="9351" y="110"/>
                </a:lnTo>
                <a:lnTo>
                  <a:pt x="9453" y="86"/>
                </a:lnTo>
                <a:lnTo>
                  <a:pt x="9557" y="66"/>
                </a:lnTo>
                <a:lnTo>
                  <a:pt x="9660" y="49"/>
                </a:lnTo>
                <a:lnTo>
                  <a:pt x="9762" y="35"/>
                </a:lnTo>
                <a:lnTo>
                  <a:pt x="9866" y="22"/>
                </a:lnTo>
                <a:lnTo>
                  <a:pt x="9968" y="13"/>
                </a:lnTo>
                <a:lnTo>
                  <a:pt x="10071" y="6"/>
                </a:lnTo>
                <a:lnTo>
                  <a:pt x="10173" y="1"/>
                </a:lnTo>
                <a:lnTo>
                  <a:pt x="10277" y="0"/>
                </a:lnTo>
                <a:lnTo>
                  <a:pt x="10379" y="1"/>
                </a:lnTo>
                <a:lnTo>
                  <a:pt x="10482" y="6"/>
                </a:lnTo>
                <a:lnTo>
                  <a:pt x="10584" y="13"/>
                </a:lnTo>
                <a:lnTo>
                  <a:pt x="10688" y="22"/>
                </a:lnTo>
                <a:lnTo>
                  <a:pt x="10790" y="35"/>
                </a:lnTo>
                <a:lnTo>
                  <a:pt x="10893" y="49"/>
                </a:lnTo>
                <a:lnTo>
                  <a:pt x="10995" y="66"/>
                </a:lnTo>
                <a:lnTo>
                  <a:pt x="11099" y="86"/>
                </a:lnTo>
                <a:lnTo>
                  <a:pt x="11202" y="110"/>
                </a:lnTo>
                <a:lnTo>
                  <a:pt x="11304" y="134"/>
                </a:lnTo>
                <a:lnTo>
                  <a:pt x="11406" y="161"/>
                </a:lnTo>
                <a:lnTo>
                  <a:pt x="11510" y="190"/>
                </a:lnTo>
                <a:lnTo>
                  <a:pt x="11613" y="223"/>
                </a:lnTo>
                <a:lnTo>
                  <a:pt x="11715" y="256"/>
                </a:lnTo>
                <a:lnTo>
                  <a:pt x="11817" y="293"/>
                </a:lnTo>
                <a:lnTo>
                  <a:pt x="11921" y="331"/>
                </a:lnTo>
                <a:lnTo>
                  <a:pt x="12024" y="370"/>
                </a:lnTo>
                <a:lnTo>
                  <a:pt x="12126" y="412"/>
                </a:lnTo>
                <a:lnTo>
                  <a:pt x="12229" y="455"/>
                </a:lnTo>
                <a:lnTo>
                  <a:pt x="12332" y="501"/>
                </a:lnTo>
                <a:lnTo>
                  <a:pt x="12435" y="548"/>
                </a:lnTo>
                <a:lnTo>
                  <a:pt x="12537" y="595"/>
                </a:lnTo>
                <a:lnTo>
                  <a:pt x="12640" y="644"/>
                </a:lnTo>
                <a:lnTo>
                  <a:pt x="12744" y="694"/>
                </a:lnTo>
                <a:lnTo>
                  <a:pt x="12846" y="745"/>
                </a:lnTo>
                <a:lnTo>
                  <a:pt x="12948" y="797"/>
                </a:lnTo>
                <a:lnTo>
                  <a:pt x="13051" y="850"/>
                </a:lnTo>
                <a:lnTo>
                  <a:pt x="13155" y="903"/>
                </a:lnTo>
                <a:lnTo>
                  <a:pt x="13257" y="958"/>
                </a:lnTo>
                <a:lnTo>
                  <a:pt x="13359" y="1013"/>
                </a:lnTo>
                <a:lnTo>
                  <a:pt x="13462" y="1068"/>
                </a:lnTo>
                <a:lnTo>
                  <a:pt x="13564" y="1122"/>
                </a:lnTo>
                <a:lnTo>
                  <a:pt x="13668" y="1177"/>
                </a:lnTo>
                <a:lnTo>
                  <a:pt x="13770" y="1233"/>
                </a:lnTo>
                <a:lnTo>
                  <a:pt x="13873" y="1288"/>
                </a:lnTo>
                <a:lnTo>
                  <a:pt x="13977" y="1343"/>
                </a:lnTo>
                <a:lnTo>
                  <a:pt x="14079" y="1398"/>
                </a:lnTo>
                <a:lnTo>
                  <a:pt x="14182" y="1452"/>
                </a:lnTo>
                <a:lnTo>
                  <a:pt x="14284" y="1507"/>
                </a:lnTo>
                <a:lnTo>
                  <a:pt x="14386" y="1560"/>
                </a:lnTo>
                <a:lnTo>
                  <a:pt x="14490" y="1612"/>
                </a:lnTo>
                <a:lnTo>
                  <a:pt x="14593" y="1665"/>
                </a:lnTo>
                <a:lnTo>
                  <a:pt x="14695" y="1717"/>
                </a:lnTo>
                <a:lnTo>
                  <a:pt x="14799" y="1768"/>
                </a:lnTo>
                <a:lnTo>
                  <a:pt x="14901" y="1817"/>
                </a:lnTo>
                <a:lnTo>
                  <a:pt x="15004" y="1866"/>
                </a:lnTo>
                <a:lnTo>
                  <a:pt x="15106" y="1915"/>
                </a:lnTo>
                <a:lnTo>
                  <a:pt x="15210" y="1962"/>
                </a:lnTo>
                <a:lnTo>
                  <a:pt x="15312" y="2007"/>
                </a:lnTo>
                <a:lnTo>
                  <a:pt x="15415" y="2053"/>
                </a:lnTo>
                <a:lnTo>
                  <a:pt x="15517" y="2096"/>
                </a:lnTo>
                <a:lnTo>
                  <a:pt x="15620" y="2139"/>
                </a:lnTo>
                <a:lnTo>
                  <a:pt x="15723" y="2181"/>
                </a:lnTo>
                <a:lnTo>
                  <a:pt x="15826" y="2222"/>
                </a:lnTo>
                <a:lnTo>
                  <a:pt x="15928" y="2260"/>
                </a:lnTo>
                <a:lnTo>
                  <a:pt x="16032" y="2298"/>
                </a:lnTo>
                <a:lnTo>
                  <a:pt x="16135" y="2335"/>
                </a:lnTo>
                <a:lnTo>
                  <a:pt x="16237" y="2370"/>
                </a:lnTo>
                <a:lnTo>
                  <a:pt x="16339" y="2405"/>
                </a:lnTo>
                <a:lnTo>
                  <a:pt x="16443" y="2438"/>
                </a:lnTo>
                <a:lnTo>
                  <a:pt x="16546" y="2469"/>
                </a:lnTo>
                <a:lnTo>
                  <a:pt x="16648" y="2500"/>
                </a:lnTo>
                <a:lnTo>
                  <a:pt x="16750" y="2530"/>
                </a:lnTo>
                <a:lnTo>
                  <a:pt x="16854" y="2559"/>
                </a:lnTo>
                <a:lnTo>
                  <a:pt x="16957" y="2585"/>
                </a:lnTo>
                <a:lnTo>
                  <a:pt x="17059" y="2611"/>
                </a:lnTo>
                <a:lnTo>
                  <a:pt x="17162" y="2637"/>
                </a:lnTo>
                <a:lnTo>
                  <a:pt x="17265" y="2660"/>
                </a:lnTo>
                <a:lnTo>
                  <a:pt x="17368" y="2683"/>
                </a:lnTo>
                <a:lnTo>
                  <a:pt x="17470" y="2704"/>
                </a:lnTo>
                <a:lnTo>
                  <a:pt x="17573" y="2724"/>
                </a:lnTo>
                <a:lnTo>
                  <a:pt x="17675" y="2745"/>
                </a:lnTo>
                <a:lnTo>
                  <a:pt x="17779" y="2763"/>
                </a:lnTo>
                <a:lnTo>
                  <a:pt x="17881" y="2781"/>
                </a:lnTo>
                <a:lnTo>
                  <a:pt x="17984" y="2798"/>
                </a:lnTo>
                <a:lnTo>
                  <a:pt x="18088" y="2814"/>
                </a:lnTo>
                <a:lnTo>
                  <a:pt x="18190" y="2828"/>
                </a:lnTo>
                <a:lnTo>
                  <a:pt x="18292" y="2843"/>
                </a:lnTo>
                <a:lnTo>
                  <a:pt x="18395" y="2855"/>
                </a:lnTo>
                <a:lnTo>
                  <a:pt x="18497" y="2868"/>
                </a:lnTo>
                <a:lnTo>
                  <a:pt x="18601" y="2880"/>
                </a:lnTo>
                <a:lnTo>
                  <a:pt x="18703" y="2892"/>
                </a:lnTo>
                <a:lnTo>
                  <a:pt x="18806" y="2902"/>
                </a:lnTo>
                <a:lnTo>
                  <a:pt x="18910" y="2912"/>
                </a:lnTo>
                <a:lnTo>
                  <a:pt x="19012" y="2922"/>
                </a:lnTo>
                <a:lnTo>
                  <a:pt x="19115" y="2930"/>
                </a:lnTo>
                <a:lnTo>
                  <a:pt x="19217" y="2939"/>
                </a:lnTo>
                <a:lnTo>
                  <a:pt x="19319" y="2946"/>
                </a:lnTo>
                <a:lnTo>
                  <a:pt x="19423" y="2953"/>
                </a:lnTo>
                <a:lnTo>
                  <a:pt x="19526" y="2959"/>
                </a:lnTo>
                <a:lnTo>
                  <a:pt x="19628" y="2966"/>
                </a:lnTo>
                <a:lnTo>
                  <a:pt x="19732" y="2972"/>
                </a:lnTo>
                <a:lnTo>
                  <a:pt x="19834" y="2977"/>
                </a:lnTo>
                <a:lnTo>
                  <a:pt x="19937" y="2982"/>
                </a:lnTo>
                <a:lnTo>
                  <a:pt x="20039" y="2987"/>
                </a:lnTo>
                <a:lnTo>
                  <a:pt x="20143" y="2991"/>
                </a:lnTo>
                <a:lnTo>
                  <a:pt x="20245" y="2995"/>
                </a:lnTo>
                <a:lnTo>
                  <a:pt x="20348" y="2998"/>
                </a:lnTo>
                <a:lnTo>
                  <a:pt x="20450" y="3002"/>
                </a:lnTo>
              </a:path>
            </a:pathLst>
          </a:custGeom>
          <a:noFill/>
          <a:ln w="76200" cmpd="sng">
            <a:solidFill>
              <a:srgbClr val="CC6600"/>
            </a:solidFill>
            <a:prstDash val="solid"/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Line 37"/>
          <p:cNvSpPr>
            <a:spLocks noChangeShapeType="1"/>
          </p:cNvSpPr>
          <p:nvPr/>
        </p:nvSpPr>
        <p:spPr bwMode="auto">
          <a:xfrm>
            <a:off x="3908425" y="5568950"/>
            <a:ext cx="4840288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Line 38"/>
          <p:cNvSpPr>
            <a:spLocks noChangeShapeType="1"/>
          </p:cNvSpPr>
          <p:nvPr/>
        </p:nvSpPr>
        <p:spPr bwMode="auto">
          <a:xfrm>
            <a:off x="7943850" y="5568950"/>
            <a:ext cx="0" cy="619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 Box 43"/>
          <p:cNvSpPr txBox="1">
            <a:spLocks noChangeArrowheads="1"/>
          </p:cNvSpPr>
          <p:nvPr/>
        </p:nvSpPr>
        <p:spPr bwMode="auto">
          <a:xfrm>
            <a:off x="2825750" y="5838825"/>
            <a:ext cx="418704" cy="369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dirty="0">
                <a:ln>
                  <a:solidFill>
                    <a:schemeClr val="tx1"/>
                  </a:solidFill>
                </a:ln>
              </a:rPr>
              <a:t>40</a:t>
            </a:r>
          </a:p>
        </p:txBody>
      </p:sp>
      <p:sp>
        <p:nvSpPr>
          <p:cNvPr id="21" name="Text Box 45"/>
          <p:cNvSpPr txBox="1">
            <a:spLocks noChangeArrowheads="1"/>
          </p:cNvSpPr>
          <p:nvPr/>
        </p:nvSpPr>
        <p:spPr bwMode="auto">
          <a:xfrm>
            <a:off x="4500563" y="5838825"/>
            <a:ext cx="501650" cy="4730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50</a:t>
            </a:r>
          </a:p>
        </p:txBody>
      </p:sp>
      <p:sp>
        <p:nvSpPr>
          <p:cNvPr id="22" name="Text Box 47"/>
          <p:cNvSpPr txBox="1">
            <a:spLocks noChangeArrowheads="1"/>
          </p:cNvSpPr>
          <p:nvPr/>
        </p:nvSpPr>
        <p:spPr bwMode="auto">
          <a:xfrm>
            <a:off x="6137275" y="5818188"/>
            <a:ext cx="501650" cy="4730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60</a:t>
            </a:r>
          </a:p>
        </p:txBody>
      </p:sp>
      <p:sp>
        <p:nvSpPr>
          <p:cNvPr id="23" name="Line 52"/>
          <p:cNvSpPr>
            <a:spLocks noChangeShapeType="1"/>
          </p:cNvSpPr>
          <p:nvPr/>
        </p:nvSpPr>
        <p:spPr bwMode="auto">
          <a:xfrm flipH="1">
            <a:off x="3094038" y="5661025"/>
            <a:ext cx="0" cy="215900"/>
          </a:xfrm>
          <a:prstGeom prst="line">
            <a:avLst/>
          </a:prstGeom>
          <a:noFill/>
          <a:ln w="57150">
            <a:solidFill>
              <a:schemeClr val="accent1">
                <a:lumMod val="75000"/>
              </a:schemeClr>
            </a:solidFill>
            <a:round/>
            <a:headEnd/>
            <a:tailEnd type="triangl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Line 53"/>
          <p:cNvSpPr>
            <a:spLocks noChangeShapeType="1"/>
          </p:cNvSpPr>
          <p:nvPr/>
        </p:nvSpPr>
        <p:spPr bwMode="auto">
          <a:xfrm flipH="1">
            <a:off x="4716463" y="5661025"/>
            <a:ext cx="0" cy="215900"/>
          </a:xfrm>
          <a:prstGeom prst="line">
            <a:avLst/>
          </a:prstGeom>
          <a:noFill/>
          <a:ln w="57150">
            <a:solidFill>
              <a:srgbClr val="00CC00"/>
            </a:solidFill>
            <a:round/>
            <a:headEnd/>
            <a:tailEnd type="triangl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Line 54"/>
          <p:cNvSpPr>
            <a:spLocks noChangeShapeType="1"/>
          </p:cNvSpPr>
          <p:nvPr/>
        </p:nvSpPr>
        <p:spPr bwMode="auto">
          <a:xfrm flipH="1">
            <a:off x="6337300" y="5661025"/>
            <a:ext cx="0" cy="215900"/>
          </a:xfrm>
          <a:prstGeom prst="line">
            <a:avLst/>
          </a:prstGeom>
          <a:noFill/>
          <a:ln w="57150">
            <a:solidFill>
              <a:srgbClr val="CC6600"/>
            </a:solidFill>
            <a:round/>
            <a:headEnd/>
            <a:tailEnd type="triangl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970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Normal Dağılım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Ortalamaları </a:t>
            </a:r>
            <a:r>
              <a:rPr lang="tr-TR" dirty="0" smtClean="0"/>
              <a:t>aynı, </a:t>
            </a:r>
            <a:r>
              <a:rPr lang="tr-TR" dirty="0"/>
              <a:t>standart sapmaları </a:t>
            </a:r>
            <a:r>
              <a:rPr lang="tr-TR" dirty="0" smtClean="0"/>
              <a:t>farklı </a:t>
            </a:r>
            <a:r>
              <a:rPr lang="tr-TR" dirty="0"/>
              <a:t>olan </a:t>
            </a:r>
            <a:r>
              <a:rPr lang="tr-TR" dirty="0" smtClean="0"/>
              <a:t>normal </a:t>
            </a:r>
            <a:r>
              <a:rPr lang="tr-TR" dirty="0"/>
              <a:t>dağılımlar</a:t>
            </a:r>
          </a:p>
        </p:txBody>
      </p:sp>
      <p:sp>
        <p:nvSpPr>
          <p:cNvPr id="26" name="Freeform 38"/>
          <p:cNvSpPr>
            <a:spLocks/>
          </p:cNvSpPr>
          <p:nvPr/>
        </p:nvSpPr>
        <p:spPr bwMode="auto">
          <a:xfrm>
            <a:off x="1144588" y="3500438"/>
            <a:ext cx="6608762" cy="2359025"/>
          </a:xfrm>
          <a:custGeom>
            <a:avLst/>
            <a:gdLst>
              <a:gd name="T0" fmla="*/ 307 w 20450"/>
              <a:gd name="T1" fmla="*/ 7610 h 7610"/>
              <a:gd name="T2" fmla="*/ 718 w 20450"/>
              <a:gd name="T3" fmla="*/ 7610 h 7610"/>
              <a:gd name="T4" fmla="*/ 1129 w 20450"/>
              <a:gd name="T5" fmla="*/ 7610 h 7610"/>
              <a:gd name="T6" fmla="*/ 1540 w 20450"/>
              <a:gd name="T7" fmla="*/ 7610 h 7610"/>
              <a:gd name="T8" fmla="*/ 1951 w 20450"/>
              <a:gd name="T9" fmla="*/ 7609 h 7610"/>
              <a:gd name="T10" fmla="*/ 2363 w 20450"/>
              <a:gd name="T11" fmla="*/ 7606 h 7610"/>
              <a:gd name="T12" fmla="*/ 2774 w 20450"/>
              <a:gd name="T13" fmla="*/ 7601 h 7610"/>
              <a:gd name="T14" fmla="*/ 3185 w 20450"/>
              <a:gd name="T15" fmla="*/ 7591 h 7610"/>
              <a:gd name="T16" fmla="*/ 3596 w 20450"/>
              <a:gd name="T17" fmla="*/ 7573 h 7610"/>
              <a:gd name="T18" fmla="*/ 4007 w 20450"/>
              <a:gd name="T19" fmla="*/ 7538 h 7610"/>
              <a:gd name="T20" fmla="*/ 4418 w 20450"/>
              <a:gd name="T21" fmla="*/ 7479 h 7610"/>
              <a:gd name="T22" fmla="*/ 4829 w 20450"/>
              <a:gd name="T23" fmla="*/ 7384 h 7610"/>
              <a:gd name="T24" fmla="*/ 5240 w 20450"/>
              <a:gd name="T25" fmla="*/ 7233 h 7610"/>
              <a:gd name="T26" fmla="*/ 5651 w 20450"/>
              <a:gd name="T27" fmla="*/ 7005 h 7610"/>
              <a:gd name="T28" fmla="*/ 6062 w 20450"/>
              <a:gd name="T29" fmla="*/ 6679 h 7610"/>
              <a:gd name="T30" fmla="*/ 6473 w 20450"/>
              <a:gd name="T31" fmla="*/ 6236 h 7610"/>
              <a:gd name="T32" fmla="*/ 6884 w 20450"/>
              <a:gd name="T33" fmla="*/ 5659 h 7610"/>
              <a:gd name="T34" fmla="*/ 7296 w 20450"/>
              <a:gd name="T35" fmla="*/ 4951 h 7610"/>
              <a:gd name="T36" fmla="*/ 7707 w 20450"/>
              <a:gd name="T37" fmla="*/ 4126 h 7610"/>
              <a:gd name="T38" fmla="*/ 8118 w 20450"/>
              <a:gd name="T39" fmla="*/ 3225 h 7610"/>
              <a:gd name="T40" fmla="*/ 8529 w 20450"/>
              <a:gd name="T41" fmla="*/ 2307 h 7610"/>
              <a:gd name="T42" fmla="*/ 8940 w 20450"/>
              <a:gd name="T43" fmla="*/ 1450 h 7610"/>
              <a:gd name="T44" fmla="*/ 9351 w 20450"/>
              <a:gd name="T45" fmla="*/ 732 h 7610"/>
              <a:gd name="T46" fmla="*/ 9762 w 20450"/>
              <a:gd name="T47" fmla="*/ 234 h 7610"/>
              <a:gd name="T48" fmla="*/ 10173 w 20450"/>
              <a:gd name="T49" fmla="*/ 9 h 7610"/>
              <a:gd name="T50" fmla="*/ 10584 w 20450"/>
              <a:gd name="T51" fmla="*/ 85 h 7610"/>
              <a:gd name="T52" fmla="*/ 10995 w 20450"/>
              <a:gd name="T53" fmla="*/ 451 h 7610"/>
              <a:gd name="T54" fmla="*/ 11406 w 20450"/>
              <a:gd name="T55" fmla="*/ 1068 h 7610"/>
              <a:gd name="T56" fmla="*/ 11817 w 20450"/>
              <a:gd name="T57" fmla="*/ 1866 h 7610"/>
              <a:gd name="T58" fmla="*/ 12229 w 20450"/>
              <a:gd name="T59" fmla="*/ 2764 h 7610"/>
              <a:gd name="T60" fmla="*/ 12640 w 20450"/>
              <a:gd name="T61" fmla="*/ 3681 h 7610"/>
              <a:gd name="T62" fmla="*/ 13051 w 20450"/>
              <a:gd name="T63" fmla="*/ 4551 h 7610"/>
              <a:gd name="T64" fmla="*/ 13462 w 20450"/>
              <a:gd name="T65" fmla="*/ 5321 h 7610"/>
              <a:gd name="T66" fmla="*/ 13873 w 20450"/>
              <a:gd name="T67" fmla="*/ 5965 h 7610"/>
              <a:gd name="T68" fmla="*/ 14284 w 20450"/>
              <a:gd name="T69" fmla="*/ 6473 h 7610"/>
              <a:gd name="T70" fmla="*/ 14695 w 20450"/>
              <a:gd name="T71" fmla="*/ 6857 h 7610"/>
              <a:gd name="T72" fmla="*/ 15106 w 20450"/>
              <a:gd name="T73" fmla="*/ 7130 h 7610"/>
              <a:gd name="T74" fmla="*/ 15517 w 20450"/>
              <a:gd name="T75" fmla="*/ 7316 h 7610"/>
              <a:gd name="T76" fmla="*/ 15928 w 20450"/>
              <a:gd name="T77" fmla="*/ 7437 h 7610"/>
              <a:gd name="T78" fmla="*/ 16339 w 20450"/>
              <a:gd name="T79" fmla="*/ 7512 h 7610"/>
              <a:gd name="T80" fmla="*/ 16750 w 20450"/>
              <a:gd name="T81" fmla="*/ 7557 h 7610"/>
              <a:gd name="T82" fmla="*/ 17162 w 20450"/>
              <a:gd name="T83" fmla="*/ 7583 h 7610"/>
              <a:gd name="T84" fmla="*/ 17573 w 20450"/>
              <a:gd name="T85" fmla="*/ 7597 h 7610"/>
              <a:gd name="T86" fmla="*/ 17984 w 20450"/>
              <a:gd name="T87" fmla="*/ 7604 h 7610"/>
              <a:gd name="T88" fmla="*/ 18395 w 20450"/>
              <a:gd name="T89" fmla="*/ 7607 h 7610"/>
              <a:gd name="T90" fmla="*/ 18806 w 20450"/>
              <a:gd name="T91" fmla="*/ 7610 h 7610"/>
              <a:gd name="T92" fmla="*/ 19217 w 20450"/>
              <a:gd name="T93" fmla="*/ 7610 h 7610"/>
              <a:gd name="T94" fmla="*/ 19628 w 20450"/>
              <a:gd name="T95" fmla="*/ 7610 h 7610"/>
              <a:gd name="T96" fmla="*/ 20039 w 20450"/>
              <a:gd name="T97" fmla="*/ 7610 h 7610"/>
              <a:gd name="T98" fmla="*/ 20450 w 20450"/>
              <a:gd name="T99" fmla="*/ 7610 h 7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450" h="7610">
                <a:moveTo>
                  <a:pt x="0" y="7610"/>
                </a:moveTo>
                <a:lnTo>
                  <a:pt x="102" y="7610"/>
                </a:lnTo>
                <a:lnTo>
                  <a:pt x="205" y="7610"/>
                </a:lnTo>
                <a:lnTo>
                  <a:pt x="307" y="7610"/>
                </a:lnTo>
                <a:lnTo>
                  <a:pt x="410" y="7610"/>
                </a:lnTo>
                <a:lnTo>
                  <a:pt x="513" y="7610"/>
                </a:lnTo>
                <a:lnTo>
                  <a:pt x="616" y="7610"/>
                </a:lnTo>
                <a:lnTo>
                  <a:pt x="718" y="7610"/>
                </a:lnTo>
                <a:lnTo>
                  <a:pt x="821" y="7610"/>
                </a:lnTo>
                <a:lnTo>
                  <a:pt x="924" y="7610"/>
                </a:lnTo>
                <a:lnTo>
                  <a:pt x="1027" y="7610"/>
                </a:lnTo>
                <a:lnTo>
                  <a:pt x="1129" y="7610"/>
                </a:lnTo>
                <a:lnTo>
                  <a:pt x="1233" y="7610"/>
                </a:lnTo>
                <a:lnTo>
                  <a:pt x="1336" y="7610"/>
                </a:lnTo>
                <a:lnTo>
                  <a:pt x="1438" y="7610"/>
                </a:lnTo>
                <a:lnTo>
                  <a:pt x="1540" y="7610"/>
                </a:lnTo>
                <a:lnTo>
                  <a:pt x="1644" y="7610"/>
                </a:lnTo>
                <a:lnTo>
                  <a:pt x="1747" y="7610"/>
                </a:lnTo>
                <a:lnTo>
                  <a:pt x="1849" y="7609"/>
                </a:lnTo>
                <a:lnTo>
                  <a:pt x="1951" y="7609"/>
                </a:lnTo>
                <a:lnTo>
                  <a:pt x="2055" y="7609"/>
                </a:lnTo>
                <a:lnTo>
                  <a:pt x="2158" y="7607"/>
                </a:lnTo>
                <a:lnTo>
                  <a:pt x="2260" y="7607"/>
                </a:lnTo>
                <a:lnTo>
                  <a:pt x="2363" y="7606"/>
                </a:lnTo>
                <a:lnTo>
                  <a:pt x="2465" y="7606"/>
                </a:lnTo>
                <a:lnTo>
                  <a:pt x="2569" y="7604"/>
                </a:lnTo>
                <a:lnTo>
                  <a:pt x="2671" y="7603"/>
                </a:lnTo>
                <a:lnTo>
                  <a:pt x="2774" y="7601"/>
                </a:lnTo>
                <a:lnTo>
                  <a:pt x="2876" y="7599"/>
                </a:lnTo>
                <a:lnTo>
                  <a:pt x="2980" y="7597"/>
                </a:lnTo>
                <a:lnTo>
                  <a:pt x="3082" y="7594"/>
                </a:lnTo>
                <a:lnTo>
                  <a:pt x="3185" y="7591"/>
                </a:lnTo>
                <a:lnTo>
                  <a:pt x="3289" y="7587"/>
                </a:lnTo>
                <a:lnTo>
                  <a:pt x="3391" y="7583"/>
                </a:lnTo>
                <a:lnTo>
                  <a:pt x="3493" y="7578"/>
                </a:lnTo>
                <a:lnTo>
                  <a:pt x="3596" y="7573"/>
                </a:lnTo>
                <a:lnTo>
                  <a:pt x="3700" y="7565"/>
                </a:lnTo>
                <a:lnTo>
                  <a:pt x="3802" y="7557"/>
                </a:lnTo>
                <a:lnTo>
                  <a:pt x="3904" y="7548"/>
                </a:lnTo>
                <a:lnTo>
                  <a:pt x="4007" y="7538"/>
                </a:lnTo>
                <a:lnTo>
                  <a:pt x="4111" y="7527"/>
                </a:lnTo>
                <a:lnTo>
                  <a:pt x="4213" y="7512"/>
                </a:lnTo>
                <a:lnTo>
                  <a:pt x="4316" y="7498"/>
                </a:lnTo>
                <a:lnTo>
                  <a:pt x="4418" y="7479"/>
                </a:lnTo>
                <a:lnTo>
                  <a:pt x="4520" y="7460"/>
                </a:lnTo>
                <a:lnTo>
                  <a:pt x="4624" y="7437"/>
                </a:lnTo>
                <a:lnTo>
                  <a:pt x="4727" y="7413"/>
                </a:lnTo>
                <a:lnTo>
                  <a:pt x="4829" y="7384"/>
                </a:lnTo>
                <a:lnTo>
                  <a:pt x="4931" y="7352"/>
                </a:lnTo>
                <a:lnTo>
                  <a:pt x="5035" y="7316"/>
                </a:lnTo>
                <a:lnTo>
                  <a:pt x="5138" y="7276"/>
                </a:lnTo>
                <a:lnTo>
                  <a:pt x="5240" y="7233"/>
                </a:lnTo>
                <a:lnTo>
                  <a:pt x="5344" y="7184"/>
                </a:lnTo>
                <a:lnTo>
                  <a:pt x="5446" y="7130"/>
                </a:lnTo>
                <a:lnTo>
                  <a:pt x="5549" y="7070"/>
                </a:lnTo>
                <a:lnTo>
                  <a:pt x="5651" y="7005"/>
                </a:lnTo>
                <a:lnTo>
                  <a:pt x="5755" y="6934"/>
                </a:lnTo>
                <a:lnTo>
                  <a:pt x="5857" y="6857"/>
                </a:lnTo>
                <a:lnTo>
                  <a:pt x="5960" y="6772"/>
                </a:lnTo>
                <a:lnTo>
                  <a:pt x="6062" y="6679"/>
                </a:lnTo>
                <a:lnTo>
                  <a:pt x="6166" y="6581"/>
                </a:lnTo>
                <a:lnTo>
                  <a:pt x="6269" y="6473"/>
                </a:lnTo>
                <a:lnTo>
                  <a:pt x="6371" y="6360"/>
                </a:lnTo>
                <a:lnTo>
                  <a:pt x="6473" y="6236"/>
                </a:lnTo>
                <a:lnTo>
                  <a:pt x="6576" y="6105"/>
                </a:lnTo>
                <a:lnTo>
                  <a:pt x="6680" y="5965"/>
                </a:lnTo>
                <a:lnTo>
                  <a:pt x="6782" y="5816"/>
                </a:lnTo>
                <a:lnTo>
                  <a:pt x="6884" y="5659"/>
                </a:lnTo>
                <a:lnTo>
                  <a:pt x="6987" y="5495"/>
                </a:lnTo>
                <a:lnTo>
                  <a:pt x="7091" y="5321"/>
                </a:lnTo>
                <a:lnTo>
                  <a:pt x="7193" y="5139"/>
                </a:lnTo>
                <a:lnTo>
                  <a:pt x="7296" y="4951"/>
                </a:lnTo>
                <a:lnTo>
                  <a:pt x="7399" y="4755"/>
                </a:lnTo>
                <a:lnTo>
                  <a:pt x="7502" y="4551"/>
                </a:lnTo>
                <a:lnTo>
                  <a:pt x="7604" y="4341"/>
                </a:lnTo>
                <a:lnTo>
                  <a:pt x="7707" y="4126"/>
                </a:lnTo>
                <a:lnTo>
                  <a:pt x="7810" y="3906"/>
                </a:lnTo>
                <a:lnTo>
                  <a:pt x="7913" y="3681"/>
                </a:lnTo>
                <a:lnTo>
                  <a:pt x="8015" y="3455"/>
                </a:lnTo>
                <a:lnTo>
                  <a:pt x="8118" y="3225"/>
                </a:lnTo>
                <a:lnTo>
                  <a:pt x="8222" y="2994"/>
                </a:lnTo>
                <a:lnTo>
                  <a:pt x="8324" y="2764"/>
                </a:lnTo>
                <a:lnTo>
                  <a:pt x="8426" y="2535"/>
                </a:lnTo>
                <a:lnTo>
                  <a:pt x="8529" y="2307"/>
                </a:lnTo>
                <a:lnTo>
                  <a:pt x="8631" y="2084"/>
                </a:lnTo>
                <a:lnTo>
                  <a:pt x="8735" y="1866"/>
                </a:lnTo>
                <a:lnTo>
                  <a:pt x="8837" y="1654"/>
                </a:lnTo>
                <a:lnTo>
                  <a:pt x="8940" y="1450"/>
                </a:lnTo>
                <a:lnTo>
                  <a:pt x="9042" y="1254"/>
                </a:lnTo>
                <a:lnTo>
                  <a:pt x="9146" y="1068"/>
                </a:lnTo>
                <a:lnTo>
                  <a:pt x="9249" y="894"/>
                </a:lnTo>
                <a:lnTo>
                  <a:pt x="9351" y="732"/>
                </a:lnTo>
                <a:lnTo>
                  <a:pt x="9455" y="585"/>
                </a:lnTo>
                <a:lnTo>
                  <a:pt x="9557" y="451"/>
                </a:lnTo>
                <a:lnTo>
                  <a:pt x="9660" y="335"/>
                </a:lnTo>
                <a:lnTo>
                  <a:pt x="9762" y="234"/>
                </a:lnTo>
                <a:lnTo>
                  <a:pt x="9866" y="150"/>
                </a:lnTo>
                <a:lnTo>
                  <a:pt x="9968" y="85"/>
                </a:lnTo>
                <a:lnTo>
                  <a:pt x="10071" y="38"/>
                </a:lnTo>
                <a:lnTo>
                  <a:pt x="10173" y="9"/>
                </a:lnTo>
                <a:lnTo>
                  <a:pt x="10277" y="0"/>
                </a:lnTo>
                <a:lnTo>
                  <a:pt x="10379" y="9"/>
                </a:lnTo>
                <a:lnTo>
                  <a:pt x="10482" y="38"/>
                </a:lnTo>
                <a:lnTo>
                  <a:pt x="10584" y="85"/>
                </a:lnTo>
                <a:lnTo>
                  <a:pt x="10687" y="150"/>
                </a:lnTo>
                <a:lnTo>
                  <a:pt x="10790" y="234"/>
                </a:lnTo>
                <a:lnTo>
                  <a:pt x="10893" y="335"/>
                </a:lnTo>
                <a:lnTo>
                  <a:pt x="10995" y="451"/>
                </a:lnTo>
                <a:lnTo>
                  <a:pt x="11098" y="585"/>
                </a:lnTo>
                <a:lnTo>
                  <a:pt x="11202" y="732"/>
                </a:lnTo>
                <a:lnTo>
                  <a:pt x="11304" y="894"/>
                </a:lnTo>
                <a:lnTo>
                  <a:pt x="11406" y="1068"/>
                </a:lnTo>
                <a:lnTo>
                  <a:pt x="11510" y="1254"/>
                </a:lnTo>
                <a:lnTo>
                  <a:pt x="11613" y="1450"/>
                </a:lnTo>
                <a:lnTo>
                  <a:pt x="11715" y="1654"/>
                </a:lnTo>
                <a:lnTo>
                  <a:pt x="11817" y="1866"/>
                </a:lnTo>
                <a:lnTo>
                  <a:pt x="11921" y="2084"/>
                </a:lnTo>
                <a:lnTo>
                  <a:pt x="12024" y="2307"/>
                </a:lnTo>
                <a:lnTo>
                  <a:pt x="12126" y="2535"/>
                </a:lnTo>
                <a:lnTo>
                  <a:pt x="12229" y="2764"/>
                </a:lnTo>
                <a:lnTo>
                  <a:pt x="12332" y="2994"/>
                </a:lnTo>
                <a:lnTo>
                  <a:pt x="12435" y="3225"/>
                </a:lnTo>
                <a:lnTo>
                  <a:pt x="12537" y="3455"/>
                </a:lnTo>
                <a:lnTo>
                  <a:pt x="12640" y="3681"/>
                </a:lnTo>
                <a:lnTo>
                  <a:pt x="12744" y="3906"/>
                </a:lnTo>
                <a:lnTo>
                  <a:pt x="12846" y="4126"/>
                </a:lnTo>
                <a:lnTo>
                  <a:pt x="12948" y="4341"/>
                </a:lnTo>
                <a:lnTo>
                  <a:pt x="13051" y="4551"/>
                </a:lnTo>
                <a:lnTo>
                  <a:pt x="13153" y="4755"/>
                </a:lnTo>
                <a:lnTo>
                  <a:pt x="13257" y="4951"/>
                </a:lnTo>
                <a:lnTo>
                  <a:pt x="13359" y="5139"/>
                </a:lnTo>
                <a:lnTo>
                  <a:pt x="13462" y="5321"/>
                </a:lnTo>
                <a:lnTo>
                  <a:pt x="13566" y="5495"/>
                </a:lnTo>
                <a:lnTo>
                  <a:pt x="13668" y="5659"/>
                </a:lnTo>
                <a:lnTo>
                  <a:pt x="13770" y="5816"/>
                </a:lnTo>
                <a:lnTo>
                  <a:pt x="13873" y="5965"/>
                </a:lnTo>
                <a:lnTo>
                  <a:pt x="13977" y="6105"/>
                </a:lnTo>
                <a:lnTo>
                  <a:pt x="14079" y="6236"/>
                </a:lnTo>
                <a:lnTo>
                  <a:pt x="14182" y="6360"/>
                </a:lnTo>
                <a:lnTo>
                  <a:pt x="14284" y="6473"/>
                </a:lnTo>
                <a:lnTo>
                  <a:pt x="14386" y="6581"/>
                </a:lnTo>
                <a:lnTo>
                  <a:pt x="14490" y="6679"/>
                </a:lnTo>
                <a:lnTo>
                  <a:pt x="14593" y="6772"/>
                </a:lnTo>
                <a:lnTo>
                  <a:pt x="14695" y="6857"/>
                </a:lnTo>
                <a:lnTo>
                  <a:pt x="14797" y="6934"/>
                </a:lnTo>
                <a:lnTo>
                  <a:pt x="14901" y="7005"/>
                </a:lnTo>
                <a:lnTo>
                  <a:pt x="15004" y="7070"/>
                </a:lnTo>
                <a:lnTo>
                  <a:pt x="15106" y="7130"/>
                </a:lnTo>
                <a:lnTo>
                  <a:pt x="15209" y="7184"/>
                </a:lnTo>
                <a:lnTo>
                  <a:pt x="15312" y="7233"/>
                </a:lnTo>
                <a:lnTo>
                  <a:pt x="15415" y="7276"/>
                </a:lnTo>
                <a:lnTo>
                  <a:pt x="15517" y="7316"/>
                </a:lnTo>
                <a:lnTo>
                  <a:pt x="15621" y="7352"/>
                </a:lnTo>
                <a:lnTo>
                  <a:pt x="15723" y="7384"/>
                </a:lnTo>
                <a:lnTo>
                  <a:pt x="15826" y="7413"/>
                </a:lnTo>
                <a:lnTo>
                  <a:pt x="15928" y="7437"/>
                </a:lnTo>
                <a:lnTo>
                  <a:pt x="16031" y="7460"/>
                </a:lnTo>
                <a:lnTo>
                  <a:pt x="16135" y="7479"/>
                </a:lnTo>
                <a:lnTo>
                  <a:pt x="16237" y="7498"/>
                </a:lnTo>
                <a:lnTo>
                  <a:pt x="16339" y="7512"/>
                </a:lnTo>
                <a:lnTo>
                  <a:pt x="16443" y="7527"/>
                </a:lnTo>
                <a:lnTo>
                  <a:pt x="16546" y="7538"/>
                </a:lnTo>
                <a:lnTo>
                  <a:pt x="16648" y="7548"/>
                </a:lnTo>
                <a:lnTo>
                  <a:pt x="16750" y="7557"/>
                </a:lnTo>
                <a:lnTo>
                  <a:pt x="16854" y="7565"/>
                </a:lnTo>
                <a:lnTo>
                  <a:pt x="16957" y="7573"/>
                </a:lnTo>
                <a:lnTo>
                  <a:pt x="17059" y="7578"/>
                </a:lnTo>
                <a:lnTo>
                  <a:pt x="17162" y="7583"/>
                </a:lnTo>
                <a:lnTo>
                  <a:pt x="17264" y="7587"/>
                </a:lnTo>
                <a:lnTo>
                  <a:pt x="17368" y="7591"/>
                </a:lnTo>
                <a:lnTo>
                  <a:pt x="17470" y="7594"/>
                </a:lnTo>
                <a:lnTo>
                  <a:pt x="17573" y="7597"/>
                </a:lnTo>
                <a:lnTo>
                  <a:pt x="17677" y="7599"/>
                </a:lnTo>
                <a:lnTo>
                  <a:pt x="17779" y="7601"/>
                </a:lnTo>
                <a:lnTo>
                  <a:pt x="17881" y="7603"/>
                </a:lnTo>
                <a:lnTo>
                  <a:pt x="17984" y="7604"/>
                </a:lnTo>
                <a:lnTo>
                  <a:pt x="18086" y="7606"/>
                </a:lnTo>
                <a:lnTo>
                  <a:pt x="18190" y="7606"/>
                </a:lnTo>
                <a:lnTo>
                  <a:pt x="18292" y="7607"/>
                </a:lnTo>
                <a:lnTo>
                  <a:pt x="18395" y="7607"/>
                </a:lnTo>
                <a:lnTo>
                  <a:pt x="18497" y="7609"/>
                </a:lnTo>
                <a:lnTo>
                  <a:pt x="18601" y="7609"/>
                </a:lnTo>
                <a:lnTo>
                  <a:pt x="18703" y="7609"/>
                </a:lnTo>
                <a:lnTo>
                  <a:pt x="18806" y="7610"/>
                </a:lnTo>
                <a:lnTo>
                  <a:pt x="18910" y="7610"/>
                </a:lnTo>
                <a:lnTo>
                  <a:pt x="19012" y="7610"/>
                </a:lnTo>
                <a:lnTo>
                  <a:pt x="19115" y="7610"/>
                </a:lnTo>
                <a:lnTo>
                  <a:pt x="19217" y="7610"/>
                </a:lnTo>
                <a:lnTo>
                  <a:pt x="19319" y="7610"/>
                </a:lnTo>
                <a:lnTo>
                  <a:pt x="19423" y="7610"/>
                </a:lnTo>
                <a:lnTo>
                  <a:pt x="19526" y="7610"/>
                </a:lnTo>
                <a:lnTo>
                  <a:pt x="19628" y="7610"/>
                </a:lnTo>
                <a:lnTo>
                  <a:pt x="19732" y="7610"/>
                </a:lnTo>
                <a:lnTo>
                  <a:pt x="19834" y="7610"/>
                </a:lnTo>
                <a:lnTo>
                  <a:pt x="19937" y="7610"/>
                </a:lnTo>
                <a:lnTo>
                  <a:pt x="20039" y="7610"/>
                </a:lnTo>
                <a:lnTo>
                  <a:pt x="20142" y="7610"/>
                </a:lnTo>
                <a:lnTo>
                  <a:pt x="20245" y="7610"/>
                </a:lnTo>
                <a:lnTo>
                  <a:pt x="20348" y="7610"/>
                </a:lnTo>
                <a:lnTo>
                  <a:pt x="20450" y="7610"/>
                </a:lnTo>
              </a:path>
            </a:pathLst>
          </a:custGeom>
          <a:noFill/>
          <a:ln w="76200" cmpd="sng">
            <a:solidFill>
              <a:srgbClr val="00B0F0"/>
            </a:solidFill>
            <a:prstDash val="solid"/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Freeform 61"/>
          <p:cNvSpPr>
            <a:spLocks/>
          </p:cNvSpPr>
          <p:nvPr/>
        </p:nvSpPr>
        <p:spPr bwMode="auto">
          <a:xfrm>
            <a:off x="1576388" y="4076700"/>
            <a:ext cx="5803900" cy="1800225"/>
          </a:xfrm>
          <a:custGeom>
            <a:avLst/>
            <a:gdLst>
              <a:gd name="T0" fmla="*/ 307 w 20450"/>
              <a:gd name="T1" fmla="*/ 3605 h 3638"/>
              <a:gd name="T2" fmla="*/ 718 w 20450"/>
              <a:gd name="T3" fmla="*/ 3550 h 3638"/>
              <a:gd name="T4" fmla="*/ 1129 w 20450"/>
              <a:gd name="T5" fmla="*/ 3485 h 3638"/>
              <a:gd name="T6" fmla="*/ 1540 w 20450"/>
              <a:gd name="T7" fmla="*/ 3407 h 3638"/>
              <a:gd name="T8" fmla="*/ 1951 w 20450"/>
              <a:gd name="T9" fmla="*/ 3317 h 3638"/>
              <a:gd name="T10" fmla="*/ 2363 w 20450"/>
              <a:gd name="T11" fmla="*/ 3209 h 3638"/>
              <a:gd name="T12" fmla="*/ 2774 w 20450"/>
              <a:gd name="T13" fmla="*/ 3086 h 3638"/>
              <a:gd name="T14" fmla="*/ 3185 w 20450"/>
              <a:gd name="T15" fmla="*/ 2946 h 3638"/>
              <a:gd name="T16" fmla="*/ 3596 w 20450"/>
              <a:gd name="T17" fmla="*/ 2789 h 3638"/>
              <a:gd name="T18" fmla="*/ 4007 w 20450"/>
              <a:gd name="T19" fmla="*/ 2616 h 3638"/>
              <a:gd name="T20" fmla="*/ 4418 w 20450"/>
              <a:gd name="T21" fmla="*/ 2428 h 3638"/>
              <a:gd name="T22" fmla="*/ 4829 w 20450"/>
              <a:gd name="T23" fmla="*/ 2223 h 3638"/>
              <a:gd name="T24" fmla="*/ 5240 w 20450"/>
              <a:gd name="T25" fmla="*/ 2009 h 3638"/>
              <a:gd name="T26" fmla="*/ 5651 w 20450"/>
              <a:gd name="T27" fmla="*/ 1785 h 3638"/>
              <a:gd name="T28" fmla="*/ 6062 w 20450"/>
              <a:gd name="T29" fmla="*/ 1555 h 3638"/>
              <a:gd name="T30" fmla="*/ 6473 w 20450"/>
              <a:gd name="T31" fmla="*/ 1324 h 3638"/>
              <a:gd name="T32" fmla="*/ 6884 w 20450"/>
              <a:gd name="T33" fmla="*/ 1098 h 3638"/>
              <a:gd name="T34" fmla="*/ 7296 w 20450"/>
              <a:gd name="T35" fmla="*/ 880 h 3638"/>
              <a:gd name="T36" fmla="*/ 7707 w 20450"/>
              <a:gd name="T37" fmla="*/ 676 h 3638"/>
              <a:gd name="T38" fmla="*/ 8118 w 20450"/>
              <a:gd name="T39" fmla="*/ 490 h 3638"/>
              <a:gd name="T40" fmla="*/ 8529 w 20450"/>
              <a:gd name="T41" fmla="*/ 329 h 3638"/>
              <a:gd name="T42" fmla="*/ 8940 w 20450"/>
              <a:gd name="T43" fmla="*/ 196 h 3638"/>
              <a:gd name="T44" fmla="*/ 9351 w 20450"/>
              <a:gd name="T45" fmla="*/ 95 h 3638"/>
              <a:gd name="T46" fmla="*/ 9762 w 20450"/>
              <a:gd name="T47" fmla="*/ 30 h 3638"/>
              <a:gd name="T48" fmla="*/ 10173 w 20450"/>
              <a:gd name="T49" fmla="*/ 2 h 3638"/>
              <a:gd name="T50" fmla="*/ 10584 w 20450"/>
              <a:gd name="T51" fmla="*/ 10 h 3638"/>
              <a:gd name="T52" fmla="*/ 10995 w 20450"/>
              <a:gd name="T53" fmla="*/ 58 h 3638"/>
              <a:gd name="T54" fmla="*/ 11406 w 20450"/>
              <a:gd name="T55" fmla="*/ 141 h 3638"/>
              <a:gd name="T56" fmla="*/ 11817 w 20450"/>
              <a:gd name="T57" fmla="*/ 258 h 3638"/>
              <a:gd name="T58" fmla="*/ 12229 w 20450"/>
              <a:gd name="T59" fmla="*/ 406 h 3638"/>
              <a:gd name="T60" fmla="*/ 12640 w 20450"/>
              <a:gd name="T61" fmla="*/ 581 h 3638"/>
              <a:gd name="T62" fmla="*/ 13051 w 20450"/>
              <a:gd name="T63" fmla="*/ 775 h 3638"/>
              <a:gd name="T64" fmla="*/ 13462 w 20450"/>
              <a:gd name="T65" fmla="*/ 987 h 3638"/>
              <a:gd name="T66" fmla="*/ 13873 w 20450"/>
              <a:gd name="T67" fmla="*/ 1210 h 3638"/>
              <a:gd name="T68" fmla="*/ 14284 w 20450"/>
              <a:gd name="T69" fmla="*/ 1439 h 3638"/>
              <a:gd name="T70" fmla="*/ 14695 w 20450"/>
              <a:gd name="T71" fmla="*/ 1670 h 3638"/>
              <a:gd name="T72" fmla="*/ 15106 w 20450"/>
              <a:gd name="T73" fmla="*/ 1898 h 3638"/>
              <a:gd name="T74" fmla="*/ 15517 w 20450"/>
              <a:gd name="T75" fmla="*/ 2118 h 3638"/>
              <a:gd name="T76" fmla="*/ 15928 w 20450"/>
              <a:gd name="T77" fmla="*/ 2327 h 3638"/>
              <a:gd name="T78" fmla="*/ 16339 w 20450"/>
              <a:gd name="T79" fmla="*/ 2523 h 3638"/>
              <a:gd name="T80" fmla="*/ 16750 w 20450"/>
              <a:gd name="T81" fmla="*/ 2704 h 3638"/>
              <a:gd name="T82" fmla="*/ 17162 w 20450"/>
              <a:gd name="T83" fmla="*/ 2870 h 3638"/>
              <a:gd name="T84" fmla="*/ 17573 w 20450"/>
              <a:gd name="T85" fmla="*/ 3018 h 3638"/>
              <a:gd name="T86" fmla="*/ 17984 w 20450"/>
              <a:gd name="T87" fmla="*/ 3150 h 3638"/>
              <a:gd name="T88" fmla="*/ 18395 w 20450"/>
              <a:gd name="T89" fmla="*/ 3265 h 3638"/>
              <a:gd name="T90" fmla="*/ 18806 w 20450"/>
              <a:gd name="T91" fmla="*/ 3364 h 3638"/>
              <a:gd name="T92" fmla="*/ 19217 w 20450"/>
              <a:gd name="T93" fmla="*/ 3448 h 3638"/>
              <a:gd name="T94" fmla="*/ 19628 w 20450"/>
              <a:gd name="T95" fmla="*/ 3520 h 3638"/>
              <a:gd name="T96" fmla="*/ 20039 w 20450"/>
              <a:gd name="T97" fmla="*/ 3579 h 3638"/>
              <a:gd name="T98" fmla="*/ 20450 w 20450"/>
              <a:gd name="T99" fmla="*/ 3628 h 3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450" h="3638">
                <a:moveTo>
                  <a:pt x="0" y="3638"/>
                </a:moveTo>
                <a:lnTo>
                  <a:pt x="102" y="3628"/>
                </a:lnTo>
                <a:lnTo>
                  <a:pt x="205" y="3616"/>
                </a:lnTo>
                <a:lnTo>
                  <a:pt x="307" y="3605"/>
                </a:lnTo>
                <a:lnTo>
                  <a:pt x="410" y="3592"/>
                </a:lnTo>
                <a:lnTo>
                  <a:pt x="513" y="3579"/>
                </a:lnTo>
                <a:lnTo>
                  <a:pt x="616" y="3566"/>
                </a:lnTo>
                <a:lnTo>
                  <a:pt x="718" y="3550"/>
                </a:lnTo>
                <a:lnTo>
                  <a:pt x="821" y="3536"/>
                </a:lnTo>
                <a:lnTo>
                  <a:pt x="924" y="3520"/>
                </a:lnTo>
                <a:lnTo>
                  <a:pt x="1027" y="3503"/>
                </a:lnTo>
                <a:lnTo>
                  <a:pt x="1129" y="3485"/>
                </a:lnTo>
                <a:lnTo>
                  <a:pt x="1233" y="3468"/>
                </a:lnTo>
                <a:lnTo>
                  <a:pt x="1336" y="3448"/>
                </a:lnTo>
                <a:lnTo>
                  <a:pt x="1438" y="3429"/>
                </a:lnTo>
                <a:lnTo>
                  <a:pt x="1540" y="3407"/>
                </a:lnTo>
                <a:lnTo>
                  <a:pt x="1644" y="3386"/>
                </a:lnTo>
                <a:lnTo>
                  <a:pt x="1747" y="3364"/>
                </a:lnTo>
                <a:lnTo>
                  <a:pt x="1849" y="3340"/>
                </a:lnTo>
                <a:lnTo>
                  <a:pt x="1951" y="3317"/>
                </a:lnTo>
                <a:lnTo>
                  <a:pt x="2055" y="3291"/>
                </a:lnTo>
                <a:lnTo>
                  <a:pt x="2158" y="3265"/>
                </a:lnTo>
                <a:lnTo>
                  <a:pt x="2260" y="3237"/>
                </a:lnTo>
                <a:lnTo>
                  <a:pt x="2363" y="3209"/>
                </a:lnTo>
                <a:lnTo>
                  <a:pt x="2465" y="3180"/>
                </a:lnTo>
                <a:lnTo>
                  <a:pt x="2569" y="3150"/>
                </a:lnTo>
                <a:lnTo>
                  <a:pt x="2671" y="3118"/>
                </a:lnTo>
                <a:lnTo>
                  <a:pt x="2774" y="3086"/>
                </a:lnTo>
                <a:lnTo>
                  <a:pt x="2876" y="3053"/>
                </a:lnTo>
                <a:lnTo>
                  <a:pt x="2980" y="3018"/>
                </a:lnTo>
                <a:lnTo>
                  <a:pt x="3082" y="2982"/>
                </a:lnTo>
                <a:lnTo>
                  <a:pt x="3185" y="2946"/>
                </a:lnTo>
                <a:lnTo>
                  <a:pt x="3289" y="2909"/>
                </a:lnTo>
                <a:lnTo>
                  <a:pt x="3391" y="2870"/>
                </a:lnTo>
                <a:lnTo>
                  <a:pt x="3493" y="2830"/>
                </a:lnTo>
                <a:lnTo>
                  <a:pt x="3596" y="2789"/>
                </a:lnTo>
                <a:lnTo>
                  <a:pt x="3700" y="2748"/>
                </a:lnTo>
                <a:lnTo>
                  <a:pt x="3802" y="2704"/>
                </a:lnTo>
                <a:lnTo>
                  <a:pt x="3904" y="2661"/>
                </a:lnTo>
                <a:lnTo>
                  <a:pt x="4007" y="2616"/>
                </a:lnTo>
                <a:lnTo>
                  <a:pt x="4111" y="2570"/>
                </a:lnTo>
                <a:lnTo>
                  <a:pt x="4213" y="2523"/>
                </a:lnTo>
                <a:lnTo>
                  <a:pt x="4316" y="2475"/>
                </a:lnTo>
                <a:lnTo>
                  <a:pt x="4418" y="2428"/>
                </a:lnTo>
                <a:lnTo>
                  <a:pt x="4520" y="2377"/>
                </a:lnTo>
                <a:lnTo>
                  <a:pt x="4624" y="2327"/>
                </a:lnTo>
                <a:lnTo>
                  <a:pt x="4727" y="2276"/>
                </a:lnTo>
                <a:lnTo>
                  <a:pt x="4829" y="2223"/>
                </a:lnTo>
                <a:lnTo>
                  <a:pt x="4931" y="2171"/>
                </a:lnTo>
                <a:lnTo>
                  <a:pt x="5035" y="2118"/>
                </a:lnTo>
                <a:lnTo>
                  <a:pt x="5138" y="2063"/>
                </a:lnTo>
                <a:lnTo>
                  <a:pt x="5240" y="2009"/>
                </a:lnTo>
                <a:lnTo>
                  <a:pt x="5344" y="1954"/>
                </a:lnTo>
                <a:lnTo>
                  <a:pt x="5446" y="1898"/>
                </a:lnTo>
                <a:lnTo>
                  <a:pt x="5549" y="1841"/>
                </a:lnTo>
                <a:lnTo>
                  <a:pt x="5651" y="1785"/>
                </a:lnTo>
                <a:lnTo>
                  <a:pt x="5755" y="1728"/>
                </a:lnTo>
                <a:lnTo>
                  <a:pt x="5857" y="1670"/>
                </a:lnTo>
                <a:lnTo>
                  <a:pt x="5960" y="1612"/>
                </a:lnTo>
                <a:lnTo>
                  <a:pt x="6062" y="1555"/>
                </a:lnTo>
                <a:lnTo>
                  <a:pt x="6166" y="1497"/>
                </a:lnTo>
                <a:lnTo>
                  <a:pt x="6269" y="1439"/>
                </a:lnTo>
                <a:lnTo>
                  <a:pt x="6371" y="1382"/>
                </a:lnTo>
                <a:lnTo>
                  <a:pt x="6473" y="1324"/>
                </a:lnTo>
                <a:lnTo>
                  <a:pt x="6576" y="1268"/>
                </a:lnTo>
                <a:lnTo>
                  <a:pt x="6680" y="1210"/>
                </a:lnTo>
                <a:lnTo>
                  <a:pt x="6782" y="1154"/>
                </a:lnTo>
                <a:lnTo>
                  <a:pt x="6884" y="1098"/>
                </a:lnTo>
                <a:lnTo>
                  <a:pt x="6987" y="1042"/>
                </a:lnTo>
                <a:lnTo>
                  <a:pt x="7091" y="987"/>
                </a:lnTo>
                <a:lnTo>
                  <a:pt x="7193" y="934"/>
                </a:lnTo>
                <a:lnTo>
                  <a:pt x="7296" y="880"/>
                </a:lnTo>
                <a:lnTo>
                  <a:pt x="7399" y="827"/>
                </a:lnTo>
                <a:lnTo>
                  <a:pt x="7502" y="775"/>
                </a:lnTo>
                <a:lnTo>
                  <a:pt x="7604" y="725"/>
                </a:lnTo>
                <a:lnTo>
                  <a:pt x="7707" y="676"/>
                </a:lnTo>
                <a:lnTo>
                  <a:pt x="7810" y="627"/>
                </a:lnTo>
                <a:lnTo>
                  <a:pt x="7913" y="581"/>
                </a:lnTo>
                <a:lnTo>
                  <a:pt x="8015" y="535"/>
                </a:lnTo>
                <a:lnTo>
                  <a:pt x="8118" y="490"/>
                </a:lnTo>
                <a:lnTo>
                  <a:pt x="8222" y="447"/>
                </a:lnTo>
                <a:lnTo>
                  <a:pt x="8324" y="406"/>
                </a:lnTo>
                <a:lnTo>
                  <a:pt x="8426" y="366"/>
                </a:lnTo>
                <a:lnTo>
                  <a:pt x="8529" y="329"/>
                </a:lnTo>
                <a:lnTo>
                  <a:pt x="8631" y="293"/>
                </a:lnTo>
                <a:lnTo>
                  <a:pt x="8735" y="258"/>
                </a:lnTo>
                <a:lnTo>
                  <a:pt x="8837" y="226"/>
                </a:lnTo>
                <a:lnTo>
                  <a:pt x="8940" y="196"/>
                </a:lnTo>
                <a:lnTo>
                  <a:pt x="9042" y="167"/>
                </a:lnTo>
                <a:lnTo>
                  <a:pt x="9146" y="141"/>
                </a:lnTo>
                <a:lnTo>
                  <a:pt x="9249" y="117"/>
                </a:lnTo>
                <a:lnTo>
                  <a:pt x="9351" y="95"/>
                </a:lnTo>
                <a:lnTo>
                  <a:pt x="9455" y="75"/>
                </a:lnTo>
                <a:lnTo>
                  <a:pt x="9557" y="58"/>
                </a:lnTo>
                <a:lnTo>
                  <a:pt x="9660" y="43"/>
                </a:lnTo>
                <a:lnTo>
                  <a:pt x="9762" y="30"/>
                </a:lnTo>
                <a:lnTo>
                  <a:pt x="9866" y="19"/>
                </a:lnTo>
                <a:lnTo>
                  <a:pt x="9968" y="10"/>
                </a:lnTo>
                <a:lnTo>
                  <a:pt x="10071" y="5"/>
                </a:lnTo>
                <a:lnTo>
                  <a:pt x="10173" y="2"/>
                </a:lnTo>
                <a:lnTo>
                  <a:pt x="10277" y="0"/>
                </a:lnTo>
                <a:lnTo>
                  <a:pt x="10379" y="2"/>
                </a:lnTo>
                <a:lnTo>
                  <a:pt x="10482" y="5"/>
                </a:lnTo>
                <a:lnTo>
                  <a:pt x="10584" y="10"/>
                </a:lnTo>
                <a:lnTo>
                  <a:pt x="10687" y="19"/>
                </a:lnTo>
                <a:lnTo>
                  <a:pt x="10790" y="30"/>
                </a:lnTo>
                <a:lnTo>
                  <a:pt x="10893" y="43"/>
                </a:lnTo>
                <a:lnTo>
                  <a:pt x="10995" y="58"/>
                </a:lnTo>
                <a:lnTo>
                  <a:pt x="11098" y="75"/>
                </a:lnTo>
                <a:lnTo>
                  <a:pt x="11202" y="95"/>
                </a:lnTo>
                <a:lnTo>
                  <a:pt x="11304" y="117"/>
                </a:lnTo>
                <a:lnTo>
                  <a:pt x="11406" y="141"/>
                </a:lnTo>
                <a:lnTo>
                  <a:pt x="11510" y="167"/>
                </a:lnTo>
                <a:lnTo>
                  <a:pt x="11613" y="196"/>
                </a:lnTo>
                <a:lnTo>
                  <a:pt x="11715" y="226"/>
                </a:lnTo>
                <a:lnTo>
                  <a:pt x="11817" y="258"/>
                </a:lnTo>
                <a:lnTo>
                  <a:pt x="11921" y="293"/>
                </a:lnTo>
                <a:lnTo>
                  <a:pt x="12024" y="329"/>
                </a:lnTo>
                <a:lnTo>
                  <a:pt x="12126" y="366"/>
                </a:lnTo>
                <a:lnTo>
                  <a:pt x="12229" y="406"/>
                </a:lnTo>
                <a:lnTo>
                  <a:pt x="12332" y="447"/>
                </a:lnTo>
                <a:lnTo>
                  <a:pt x="12435" y="490"/>
                </a:lnTo>
                <a:lnTo>
                  <a:pt x="12537" y="535"/>
                </a:lnTo>
                <a:lnTo>
                  <a:pt x="12640" y="581"/>
                </a:lnTo>
                <a:lnTo>
                  <a:pt x="12744" y="627"/>
                </a:lnTo>
                <a:lnTo>
                  <a:pt x="12846" y="676"/>
                </a:lnTo>
                <a:lnTo>
                  <a:pt x="12948" y="725"/>
                </a:lnTo>
                <a:lnTo>
                  <a:pt x="13051" y="775"/>
                </a:lnTo>
                <a:lnTo>
                  <a:pt x="13153" y="827"/>
                </a:lnTo>
                <a:lnTo>
                  <a:pt x="13257" y="880"/>
                </a:lnTo>
                <a:lnTo>
                  <a:pt x="13359" y="934"/>
                </a:lnTo>
                <a:lnTo>
                  <a:pt x="13462" y="987"/>
                </a:lnTo>
                <a:lnTo>
                  <a:pt x="13566" y="1042"/>
                </a:lnTo>
                <a:lnTo>
                  <a:pt x="13668" y="1098"/>
                </a:lnTo>
                <a:lnTo>
                  <a:pt x="13770" y="1154"/>
                </a:lnTo>
                <a:lnTo>
                  <a:pt x="13873" y="1210"/>
                </a:lnTo>
                <a:lnTo>
                  <a:pt x="13977" y="1268"/>
                </a:lnTo>
                <a:lnTo>
                  <a:pt x="14079" y="1324"/>
                </a:lnTo>
                <a:lnTo>
                  <a:pt x="14182" y="1382"/>
                </a:lnTo>
                <a:lnTo>
                  <a:pt x="14284" y="1439"/>
                </a:lnTo>
                <a:lnTo>
                  <a:pt x="14386" y="1497"/>
                </a:lnTo>
                <a:lnTo>
                  <a:pt x="14490" y="1555"/>
                </a:lnTo>
                <a:lnTo>
                  <a:pt x="14593" y="1612"/>
                </a:lnTo>
                <a:lnTo>
                  <a:pt x="14695" y="1670"/>
                </a:lnTo>
                <a:lnTo>
                  <a:pt x="14797" y="1728"/>
                </a:lnTo>
                <a:lnTo>
                  <a:pt x="14901" y="1785"/>
                </a:lnTo>
                <a:lnTo>
                  <a:pt x="15004" y="1841"/>
                </a:lnTo>
                <a:lnTo>
                  <a:pt x="15106" y="1898"/>
                </a:lnTo>
                <a:lnTo>
                  <a:pt x="15209" y="1954"/>
                </a:lnTo>
                <a:lnTo>
                  <a:pt x="15312" y="2009"/>
                </a:lnTo>
                <a:lnTo>
                  <a:pt x="15415" y="2063"/>
                </a:lnTo>
                <a:lnTo>
                  <a:pt x="15517" y="2118"/>
                </a:lnTo>
                <a:lnTo>
                  <a:pt x="15621" y="2171"/>
                </a:lnTo>
                <a:lnTo>
                  <a:pt x="15723" y="2223"/>
                </a:lnTo>
                <a:lnTo>
                  <a:pt x="15826" y="2276"/>
                </a:lnTo>
                <a:lnTo>
                  <a:pt x="15928" y="2327"/>
                </a:lnTo>
                <a:lnTo>
                  <a:pt x="16031" y="2377"/>
                </a:lnTo>
                <a:lnTo>
                  <a:pt x="16135" y="2428"/>
                </a:lnTo>
                <a:lnTo>
                  <a:pt x="16237" y="2475"/>
                </a:lnTo>
                <a:lnTo>
                  <a:pt x="16339" y="2523"/>
                </a:lnTo>
                <a:lnTo>
                  <a:pt x="16443" y="2570"/>
                </a:lnTo>
                <a:lnTo>
                  <a:pt x="16546" y="2616"/>
                </a:lnTo>
                <a:lnTo>
                  <a:pt x="16648" y="2661"/>
                </a:lnTo>
                <a:lnTo>
                  <a:pt x="16750" y="2704"/>
                </a:lnTo>
                <a:lnTo>
                  <a:pt x="16854" y="2748"/>
                </a:lnTo>
                <a:lnTo>
                  <a:pt x="16957" y="2789"/>
                </a:lnTo>
                <a:lnTo>
                  <a:pt x="17059" y="2830"/>
                </a:lnTo>
                <a:lnTo>
                  <a:pt x="17162" y="2870"/>
                </a:lnTo>
                <a:lnTo>
                  <a:pt x="17264" y="2909"/>
                </a:lnTo>
                <a:lnTo>
                  <a:pt x="17368" y="2946"/>
                </a:lnTo>
                <a:lnTo>
                  <a:pt x="17470" y="2982"/>
                </a:lnTo>
                <a:lnTo>
                  <a:pt x="17573" y="3018"/>
                </a:lnTo>
                <a:lnTo>
                  <a:pt x="17677" y="3053"/>
                </a:lnTo>
                <a:lnTo>
                  <a:pt x="17779" y="3086"/>
                </a:lnTo>
                <a:lnTo>
                  <a:pt x="17881" y="3118"/>
                </a:lnTo>
                <a:lnTo>
                  <a:pt x="17984" y="3150"/>
                </a:lnTo>
                <a:lnTo>
                  <a:pt x="18086" y="3180"/>
                </a:lnTo>
                <a:lnTo>
                  <a:pt x="18190" y="3209"/>
                </a:lnTo>
                <a:lnTo>
                  <a:pt x="18292" y="3237"/>
                </a:lnTo>
                <a:lnTo>
                  <a:pt x="18395" y="3265"/>
                </a:lnTo>
                <a:lnTo>
                  <a:pt x="18497" y="3291"/>
                </a:lnTo>
                <a:lnTo>
                  <a:pt x="18601" y="3317"/>
                </a:lnTo>
                <a:lnTo>
                  <a:pt x="18703" y="3340"/>
                </a:lnTo>
                <a:lnTo>
                  <a:pt x="18806" y="3364"/>
                </a:lnTo>
                <a:lnTo>
                  <a:pt x="18910" y="3386"/>
                </a:lnTo>
                <a:lnTo>
                  <a:pt x="19012" y="3407"/>
                </a:lnTo>
                <a:lnTo>
                  <a:pt x="19115" y="3429"/>
                </a:lnTo>
                <a:lnTo>
                  <a:pt x="19217" y="3448"/>
                </a:lnTo>
                <a:lnTo>
                  <a:pt x="19319" y="3468"/>
                </a:lnTo>
                <a:lnTo>
                  <a:pt x="19423" y="3485"/>
                </a:lnTo>
                <a:lnTo>
                  <a:pt x="19526" y="3503"/>
                </a:lnTo>
                <a:lnTo>
                  <a:pt x="19628" y="3520"/>
                </a:lnTo>
                <a:lnTo>
                  <a:pt x="19732" y="3536"/>
                </a:lnTo>
                <a:lnTo>
                  <a:pt x="19834" y="3550"/>
                </a:lnTo>
                <a:lnTo>
                  <a:pt x="19937" y="3566"/>
                </a:lnTo>
                <a:lnTo>
                  <a:pt x="20039" y="3579"/>
                </a:lnTo>
                <a:lnTo>
                  <a:pt x="20142" y="3592"/>
                </a:lnTo>
                <a:lnTo>
                  <a:pt x="20245" y="3605"/>
                </a:lnTo>
                <a:lnTo>
                  <a:pt x="20348" y="3616"/>
                </a:lnTo>
                <a:lnTo>
                  <a:pt x="20450" y="3628"/>
                </a:lnTo>
              </a:path>
            </a:pathLst>
          </a:custGeom>
          <a:noFill/>
          <a:ln w="76200" cmpd="sng">
            <a:solidFill>
              <a:srgbClr val="00CC00"/>
            </a:solidFill>
            <a:prstDash val="solid"/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Freeform 62"/>
          <p:cNvSpPr>
            <a:spLocks/>
          </p:cNvSpPr>
          <p:nvPr/>
        </p:nvSpPr>
        <p:spPr bwMode="auto">
          <a:xfrm>
            <a:off x="1331913" y="4724400"/>
            <a:ext cx="6264275" cy="1081088"/>
          </a:xfrm>
          <a:custGeom>
            <a:avLst/>
            <a:gdLst>
              <a:gd name="T0" fmla="*/ 307 w 20450"/>
              <a:gd name="T1" fmla="*/ 1850 h 1904"/>
              <a:gd name="T2" fmla="*/ 718 w 20450"/>
              <a:gd name="T3" fmla="*/ 1774 h 1904"/>
              <a:gd name="T4" fmla="*/ 1129 w 20450"/>
              <a:gd name="T5" fmla="*/ 1692 h 1904"/>
              <a:gd name="T6" fmla="*/ 1540 w 20450"/>
              <a:gd name="T7" fmla="*/ 1607 h 1904"/>
              <a:gd name="T8" fmla="*/ 1951 w 20450"/>
              <a:gd name="T9" fmla="*/ 1517 h 1904"/>
              <a:gd name="T10" fmla="*/ 2363 w 20450"/>
              <a:gd name="T11" fmla="*/ 1424 h 1904"/>
              <a:gd name="T12" fmla="*/ 2774 w 20450"/>
              <a:gd name="T13" fmla="*/ 1326 h 1904"/>
              <a:gd name="T14" fmla="*/ 3185 w 20450"/>
              <a:gd name="T15" fmla="*/ 1226 h 1904"/>
              <a:gd name="T16" fmla="*/ 3596 w 20450"/>
              <a:gd name="T17" fmla="*/ 1126 h 1904"/>
              <a:gd name="T18" fmla="*/ 4007 w 20450"/>
              <a:gd name="T19" fmla="*/ 1023 h 1904"/>
              <a:gd name="T20" fmla="*/ 4418 w 20450"/>
              <a:gd name="T21" fmla="*/ 921 h 1904"/>
              <a:gd name="T22" fmla="*/ 4829 w 20450"/>
              <a:gd name="T23" fmla="*/ 819 h 1904"/>
              <a:gd name="T24" fmla="*/ 5240 w 20450"/>
              <a:gd name="T25" fmla="*/ 719 h 1904"/>
              <a:gd name="T26" fmla="*/ 5651 w 20450"/>
              <a:gd name="T27" fmla="*/ 621 h 1904"/>
              <a:gd name="T28" fmla="*/ 6062 w 20450"/>
              <a:gd name="T29" fmla="*/ 528 h 1904"/>
              <a:gd name="T30" fmla="*/ 6473 w 20450"/>
              <a:gd name="T31" fmla="*/ 438 h 1904"/>
              <a:gd name="T32" fmla="*/ 6884 w 20450"/>
              <a:gd name="T33" fmla="*/ 356 h 1904"/>
              <a:gd name="T34" fmla="*/ 7296 w 20450"/>
              <a:gd name="T35" fmla="*/ 280 h 1904"/>
              <a:gd name="T36" fmla="*/ 7707 w 20450"/>
              <a:gd name="T37" fmla="*/ 211 h 1904"/>
              <a:gd name="T38" fmla="*/ 8118 w 20450"/>
              <a:gd name="T39" fmla="*/ 150 h 1904"/>
              <a:gd name="T40" fmla="*/ 8529 w 20450"/>
              <a:gd name="T41" fmla="*/ 100 h 1904"/>
              <a:gd name="T42" fmla="*/ 8940 w 20450"/>
              <a:gd name="T43" fmla="*/ 58 h 1904"/>
              <a:gd name="T44" fmla="*/ 9351 w 20450"/>
              <a:gd name="T45" fmla="*/ 28 h 1904"/>
              <a:gd name="T46" fmla="*/ 9762 w 20450"/>
              <a:gd name="T47" fmla="*/ 9 h 1904"/>
              <a:gd name="T48" fmla="*/ 10173 w 20450"/>
              <a:gd name="T49" fmla="*/ 0 h 1904"/>
              <a:gd name="T50" fmla="*/ 10584 w 20450"/>
              <a:gd name="T51" fmla="*/ 3 h 1904"/>
              <a:gd name="T52" fmla="*/ 10995 w 20450"/>
              <a:gd name="T53" fmla="*/ 16 h 1904"/>
              <a:gd name="T54" fmla="*/ 11406 w 20450"/>
              <a:gd name="T55" fmla="*/ 42 h 1904"/>
              <a:gd name="T56" fmla="*/ 11817 w 20450"/>
              <a:gd name="T57" fmla="*/ 78 h 1904"/>
              <a:gd name="T58" fmla="*/ 12229 w 20450"/>
              <a:gd name="T59" fmla="*/ 124 h 1904"/>
              <a:gd name="T60" fmla="*/ 12640 w 20450"/>
              <a:gd name="T61" fmla="*/ 179 h 1904"/>
              <a:gd name="T62" fmla="*/ 13051 w 20450"/>
              <a:gd name="T63" fmla="*/ 244 h 1904"/>
              <a:gd name="T64" fmla="*/ 13462 w 20450"/>
              <a:gd name="T65" fmla="*/ 317 h 1904"/>
              <a:gd name="T66" fmla="*/ 13873 w 20450"/>
              <a:gd name="T67" fmla="*/ 397 h 1904"/>
              <a:gd name="T68" fmla="*/ 14284 w 20450"/>
              <a:gd name="T69" fmla="*/ 483 h 1904"/>
              <a:gd name="T70" fmla="*/ 14695 w 20450"/>
              <a:gd name="T71" fmla="*/ 574 h 1904"/>
              <a:gd name="T72" fmla="*/ 15106 w 20450"/>
              <a:gd name="T73" fmla="*/ 670 h 1904"/>
              <a:gd name="T74" fmla="*/ 15517 w 20450"/>
              <a:gd name="T75" fmla="*/ 768 h 1904"/>
              <a:gd name="T76" fmla="*/ 15928 w 20450"/>
              <a:gd name="T77" fmla="*/ 871 h 1904"/>
              <a:gd name="T78" fmla="*/ 16339 w 20450"/>
              <a:gd name="T79" fmla="*/ 973 h 1904"/>
              <a:gd name="T80" fmla="*/ 16750 w 20450"/>
              <a:gd name="T81" fmla="*/ 1075 h 1904"/>
              <a:gd name="T82" fmla="*/ 17162 w 20450"/>
              <a:gd name="T83" fmla="*/ 1176 h 1904"/>
              <a:gd name="T84" fmla="*/ 17573 w 20450"/>
              <a:gd name="T85" fmla="*/ 1277 h 1904"/>
              <a:gd name="T86" fmla="*/ 17984 w 20450"/>
              <a:gd name="T87" fmla="*/ 1375 h 1904"/>
              <a:gd name="T88" fmla="*/ 18395 w 20450"/>
              <a:gd name="T89" fmla="*/ 1470 h 1904"/>
              <a:gd name="T90" fmla="*/ 18806 w 20450"/>
              <a:gd name="T91" fmla="*/ 1562 h 1904"/>
              <a:gd name="T92" fmla="*/ 19217 w 20450"/>
              <a:gd name="T93" fmla="*/ 1650 h 1904"/>
              <a:gd name="T94" fmla="*/ 19628 w 20450"/>
              <a:gd name="T95" fmla="*/ 1734 h 1904"/>
              <a:gd name="T96" fmla="*/ 20039 w 20450"/>
              <a:gd name="T97" fmla="*/ 1813 h 1904"/>
              <a:gd name="T98" fmla="*/ 20450 w 20450"/>
              <a:gd name="T99" fmla="*/ 1886 h 1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450" h="1904">
                <a:moveTo>
                  <a:pt x="0" y="1904"/>
                </a:moveTo>
                <a:lnTo>
                  <a:pt x="102" y="1886"/>
                </a:lnTo>
                <a:lnTo>
                  <a:pt x="205" y="1869"/>
                </a:lnTo>
                <a:lnTo>
                  <a:pt x="307" y="1850"/>
                </a:lnTo>
                <a:lnTo>
                  <a:pt x="410" y="1832"/>
                </a:lnTo>
                <a:lnTo>
                  <a:pt x="513" y="1813"/>
                </a:lnTo>
                <a:lnTo>
                  <a:pt x="616" y="1793"/>
                </a:lnTo>
                <a:lnTo>
                  <a:pt x="718" y="1774"/>
                </a:lnTo>
                <a:lnTo>
                  <a:pt x="821" y="1754"/>
                </a:lnTo>
                <a:lnTo>
                  <a:pt x="924" y="1734"/>
                </a:lnTo>
                <a:lnTo>
                  <a:pt x="1027" y="1713"/>
                </a:lnTo>
                <a:lnTo>
                  <a:pt x="1129" y="1692"/>
                </a:lnTo>
                <a:lnTo>
                  <a:pt x="1233" y="1672"/>
                </a:lnTo>
                <a:lnTo>
                  <a:pt x="1336" y="1650"/>
                </a:lnTo>
                <a:lnTo>
                  <a:pt x="1438" y="1628"/>
                </a:lnTo>
                <a:lnTo>
                  <a:pt x="1540" y="1607"/>
                </a:lnTo>
                <a:lnTo>
                  <a:pt x="1644" y="1585"/>
                </a:lnTo>
                <a:lnTo>
                  <a:pt x="1747" y="1562"/>
                </a:lnTo>
                <a:lnTo>
                  <a:pt x="1849" y="1539"/>
                </a:lnTo>
                <a:lnTo>
                  <a:pt x="1951" y="1517"/>
                </a:lnTo>
                <a:lnTo>
                  <a:pt x="2055" y="1494"/>
                </a:lnTo>
                <a:lnTo>
                  <a:pt x="2158" y="1470"/>
                </a:lnTo>
                <a:lnTo>
                  <a:pt x="2260" y="1447"/>
                </a:lnTo>
                <a:lnTo>
                  <a:pt x="2363" y="1424"/>
                </a:lnTo>
                <a:lnTo>
                  <a:pt x="2465" y="1399"/>
                </a:lnTo>
                <a:lnTo>
                  <a:pt x="2569" y="1375"/>
                </a:lnTo>
                <a:lnTo>
                  <a:pt x="2671" y="1350"/>
                </a:lnTo>
                <a:lnTo>
                  <a:pt x="2774" y="1326"/>
                </a:lnTo>
                <a:lnTo>
                  <a:pt x="2876" y="1301"/>
                </a:lnTo>
                <a:lnTo>
                  <a:pt x="2980" y="1277"/>
                </a:lnTo>
                <a:lnTo>
                  <a:pt x="3082" y="1252"/>
                </a:lnTo>
                <a:lnTo>
                  <a:pt x="3185" y="1226"/>
                </a:lnTo>
                <a:lnTo>
                  <a:pt x="3289" y="1202"/>
                </a:lnTo>
                <a:lnTo>
                  <a:pt x="3391" y="1176"/>
                </a:lnTo>
                <a:lnTo>
                  <a:pt x="3493" y="1152"/>
                </a:lnTo>
                <a:lnTo>
                  <a:pt x="3596" y="1126"/>
                </a:lnTo>
                <a:lnTo>
                  <a:pt x="3700" y="1101"/>
                </a:lnTo>
                <a:lnTo>
                  <a:pt x="3802" y="1075"/>
                </a:lnTo>
                <a:lnTo>
                  <a:pt x="3904" y="1049"/>
                </a:lnTo>
                <a:lnTo>
                  <a:pt x="4007" y="1023"/>
                </a:lnTo>
                <a:lnTo>
                  <a:pt x="4111" y="997"/>
                </a:lnTo>
                <a:lnTo>
                  <a:pt x="4213" y="973"/>
                </a:lnTo>
                <a:lnTo>
                  <a:pt x="4316" y="947"/>
                </a:lnTo>
                <a:lnTo>
                  <a:pt x="4418" y="921"/>
                </a:lnTo>
                <a:lnTo>
                  <a:pt x="4520" y="895"/>
                </a:lnTo>
                <a:lnTo>
                  <a:pt x="4624" y="871"/>
                </a:lnTo>
                <a:lnTo>
                  <a:pt x="4727" y="845"/>
                </a:lnTo>
                <a:lnTo>
                  <a:pt x="4829" y="819"/>
                </a:lnTo>
                <a:lnTo>
                  <a:pt x="4931" y="794"/>
                </a:lnTo>
                <a:lnTo>
                  <a:pt x="5035" y="768"/>
                </a:lnTo>
                <a:lnTo>
                  <a:pt x="5138" y="744"/>
                </a:lnTo>
                <a:lnTo>
                  <a:pt x="5240" y="719"/>
                </a:lnTo>
                <a:lnTo>
                  <a:pt x="5344" y="695"/>
                </a:lnTo>
                <a:lnTo>
                  <a:pt x="5446" y="670"/>
                </a:lnTo>
                <a:lnTo>
                  <a:pt x="5549" y="646"/>
                </a:lnTo>
                <a:lnTo>
                  <a:pt x="5651" y="621"/>
                </a:lnTo>
                <a:lnTo>
                  <a:pt x="5755" y="598"/>
                </a:lnTo>
                <a:lnTo>
                  <a:pt x="5857" y="574"/>
                </a:lnTo>
                <a:lnTo>
                  <a:pt x="5960" y="551"/>
                </a:lnTo>
                <a:lnTo>
                  <a:pt x="6062" y="528"/>
                </a:lnTo>
                <a:lnTo>
                  <a:pt x="6166" y="505"/>
                </a:lnTo>
                <a:lnTo>
                  <a:pt x="6269" y="483"/>
                </a:lnTo>
                <a:lnTo>
                  <a:pt x="6371" y="461"/>
                </a:lnTo>
                <a:lnTo>
                  <a:pt x="6473" y="438"/>
                </a:lnTo>
                <a:lnTo>
                  <a:pt x="6576" y="418"/>
                </a:lnTo>
                <a:lnTo>
                  <a:pt x="6680" y="397"/>
                </a:lnTo>
                <a:lnTo>
                  <a:pt x="6782" y="376"/>
                </a:lnTo>
                <a:lnTo>
                  <a:pt x="6884" y="356"/>
                </a:lnTo>
                <a:lnTo>
                  <a:pt x="6987" y="336"/>
                </a:lnTo>
                <a:lnTo>
                  <a:pt x="7091" y="317"/>
                </a:lnTo>
                <a:lnTo>
                  <a:pt x="7193" y="297"/>
                </a:lnTo>
                <a:lnTo>
                  <a:pt x="7296" y="280"/>
                </a:lnTo>
                <a:lnTo>
                  <a:pt x="7399" y="261"/>
                </a:lnTo>
                <a:lnTo>
                  <a:pt x="7502" y="244"/>
                </a:lnTo>
                <a:lnTo>
                  <a:pt x="7604" y="227"/>
                </a:lnTo>
                <a:lnTo>
                  <a:pt x="7707" y="211"/>
                </a:lnTo>
                <a:lnTo>
                  <a:pt x="7810" y="195"/>
                </a:lnTo>
                <a:lnTo>
                  <a:pt x="7913" y="179"/>
                </a:lnTo>
                <a:lnTo>
                  <a:pt x="8015" y="165"/>
                </a:lnTo>
                <a:lnTo>
                  <a:pt x="8118" y="150"/>
                </a:lnTo>
                <a:lnTo>
                  <a:pt x="8222" y="137"/>
                </a:lnTo>
                <a:lnTo>
                  <a:pt x="8324" y="124"/>
                </a:lnTo>
                <a:lnTo>
                  <a:pt x="8426" y="111"/>
                </a:lnTo>
                <a:lnTo>
                  <a:pt x="8529" y="100"/>
                </a:lnTo>
                <a:lnTo>
                  <a:pt x="8631" y="88"/>
                </a:lnTo>
                <a:lnTo>
                  <a:pt x="8735" y="78"/>
                </a:lnTo>
                <a:lnTo>
                  <a:pt x="8837" y="68"/>
                </a:lnTo>
                <a:lnTo>
                  <a:pt x="8940" y="58"/>
                </a:lnTo>
                <a:lnTo>
                  <a:pt x="9042" y="49"/>
                </a:lnTo>
                <a:lnTo>
                  <a:pt x="9146" y="42"/>
                </a:lnTo>
                <a:lnTo>
                  <a:pt x="9249" y="35"/>
                </a:lnTo>
                <a:lnTo>
                  <a:pt x="9351" y="28"/>
                </a:lnTo>
                <a:lnTo>
                  <a:pt x="9455" y="22"/>
                </a:lnTo>
                <a:lnTo>
                  <a:pt x="9557" y="16"/>
                </a:lnTo>
                <a:lnTo>
                  <a:pt x="9660" y="12"/>
                </a:lnTo>
                <a:lnTo>
                  <a:pt x="9762" y="9"/>
                </a:lnTo>
                <a:lnTo>
                  <a:pt x="9866" y="5"/>
                </a:lnTo>
                <a:lnTo>
                  <a:pt x="9968" y="3"/>
                </a:lnTo>
                <a:lnTo>
                  <a:pt x="10071" y="2"/>
                </a:lnTo>
                <a:lnTo>
                  <a:pt x="10173" y="0"/>
                </a:lnTo>
                <a:lnTo>
                  <a:pt x="10277" y="0"/>
                </a:lnTo>
                <a:lnTo>
                  <a:pt x="10379" y="0"/>
                </a:lnTo>
                <a:lnTo>
                  <a:pt x="10482" y="2"/>
                </a:lnTo>
                <a:lnTo>
                  <a:pt x="10584" y="3"/>
                </a:lnTo>
                <a:lnTo>
                  <a:pt x="10687" y="5"/>
                </a:lnTo>
                <a:lnTo>
                  <a:pt x="10790" y="9"/>
                </a:lnTo>
                <a:lnTo>
                  <a:pt x="10893" y="12"/>
                </a:lnTo>
                <a:lnTo>
                  <a:pt x="10995" y="16"/>
                </a:lnTo>
                <a:lnTo>
                  <a:pt x="11098" y="22"/>
                </a:lnTo>
                <a:lnTo>
                  <a:pt x="11202" y="28"/>
                </a:lnTo>
                <a:lnTo>
                  <a:pt x="11304" y="35"/>
                </a:lnTo>
                <a:lnTo>
                  <a:pt x="11406" y="42"/>
                </a:lnTo>
                <a:lnTo>
                  <a:pt x="11510" y="49"/>
                </a:lnTo>
                <a:lnTo>
                  <a:pt x="11613" y="58"/>
                </a:lnTo>
                <a:lnTo>
                  <a:pt x="11715" y="68"/>
                </a:lnTo>
                <a:lnTo>
                  <a:pt x="11817" y="78"/>
                </a:lnTo>
                <a:lnTo>
                  <a:pt x="11921" y="88"/>
                </a:lnTo>
                <a:lnTo>
                  <a:pt x="12024" y="100"/>
                </a:lnTo>
                <a:lnTo>
                  <a:pt x="12126" y="111"/>
                </a:lnTo>
                <a:lnTo>
                  <a:pt x="12229" y="124"/>
                </a:lnTo>
                <a:lnTo>
                  <a:pt x="12332" y="137"/>
                </a:lnTo>
                <a:lnTo>
                  <a:pt x="12435" y="150"/>
                </a:lnTo>
                <a:lnTo>
                  <a:pt x="12537" y="165"/>
                </a:lnTo>
                <a:lnTo>
                  <a:pt x="12640" y="179"/>
                </a:lnTo>
                <a:lnTo>
                  <a:pt x="12744" y="195"/>
                </a:lnTo>
                <a:lnTo>
                  <a:pt x="12846" y="211"/>
                </a:lnTo>
                <a:lnTo>
                  <a:pt x="12948" y="227"/>
                </a:lnTo>
                <a:lnTo>
                  <a:pt x="13051" y="244"/>
                </a:lnTo>
                <a:lnTo>
                  <a:pt x="13153" y="261"/>
                </a:lnTo>
                <a:lnTo>
                  <a:pt x="13257" y="280"/>
                </a:lnTo>
                <a:lnTo>
                  <a:pt x="13359" y="297"/>
                </a:lnTo>
                <a:lnTo>
                  <a:pt x="13462" y="317"/>
                </a:lnTo>
                <a:lnTo>
                  <a:pt x="13566" y="336"/>
                </a:lnTo>
                <a:lnTo>
                  <a:pt x="13668" y="356"/>
                </a:lnTo>
                <a:lnTo>
                  <a:pt x="13770" y="376"/>
                </a:lnTo>
                <a:lnTo>
                  <a:pt x="13873" y="397"/>
                </a:lnTo>
                <a:lnTo>
                  <a:pt x="13977" y="418"/>
                </a:lnTo>
                <a:lnTo>
                  <a:pt x="14079" y="438"/>
                </a:lnTo>
                <a:lnTo>
                  <a:pt x="14182" y="461"/>
                </a:lnTo>
                <a:lnTo>
                  <a:pt x="14284" y="483"/>
                </a:lnTo>
                <a:lnTo>
                  <a:pt x="14386" y="505"/>
                </a:lnTo>
                <a:lnTo>
                  <a:pt x="14490" y="528"/>
                </a:lnTo>
                <a:lnTo>
                  <a:pt x="14593" y="551"/>
                </a:lnTo>
                <a:lnTo>
                  <a:pt x="14695" y="574"/>
                </a:lnTo>
                <a:lnTo>
                  <a:pt x="14797" y="598"/>
                </a:lnTo>
                <a:lnTo>
                  <a:pt x="14901" y="621"/>
                </a:lnTo>
                <a:lnTo>
                  <a:pt x="15004" y="646"/>
                </a:lnTo>
                <a:lnTo>
                  <a:pt x="15106" y="670"/>
                </a:lnTo>
                <a:lnTo>
                  <a:pt x="15209" y="695"/>
                </a:lnTo>
                <a:lnTo>
                  <a:pt x="15312" y="719"/>
                </a:lnTo>
                <a:lnTo>
                  <a:pt x="15415" y="744"/>
                </a:lnTo>
                <a:lnTo>
                  <a:pt x="15517" y="768"/>
                </a:lnTo>
                <a:lnTo>
                  <a:pt x="15621" y="794"/>
                </a:lnTo>
                <a:lnTo>
                  <a:pt x="15723" y="819"/>
                </a:lnTo>
                <a:lnTo>
                  <a:pt x="15826" y="845"/>
                </a:lnTo>
                <a:lnTo>
                  <a:pt x="15928" y="871"/>
                </a:lnTo>
                <a:lnTo>
                  <a:pt x="16031" y="895"/>
                </a:lnTo>
                <a:lnTo>
                  <a:pt x="16135" y="921"/>
                </a:lnTo>
                <a:lnTo>
                  <a:pt x="16237" y="947"/>
                </a:lnTo>
                <a:lnTo>
                  <a:pt x="16339" y="973"/>
                </a:lnTo>
                <a:lnTo>
                  <a:pt x="16443" y="997"/>
                </a:lnTo>
                <a:lnTo>
                  <a:pt x="16546" y="1023"/>
                </a:lnTo>
                <a:lnTo>
                  <a:pt x="16648" y="1049"/>
                </a:lnTo>
                <a:lnTo>
                  <a:pt x="16750" y="1075"/>
                </a:lnTo>
                <a:lnTo>
                  <a:pt x="16854" y="1101"/>
                </a:lnTo>
                <a:lnTo>
                  <a:pt x="16957" y="1126"/>
                </a:lnTo>
                <a:lnTo>
                  <a:pt x="17059" y="1152"/>
                </a:lnTo>
                <a:lnTo>
                  <a:pt x="17162" y="1176"/>
                </a:lnTo>
                <a:lnTo>
                  <a:pt x="17264" y="1202"/>
                </a:lnTo>
                <a:lnTo>
                  <a:pt x="17368" y="1226"/>
                </a:lnTo>
                <a:lnTo>
                  <a:pt x="17470" y="1252"/>
                </a:lnTo>
                <a:lnTo>
                  <a:pt x="17573" y="1277"/>
                </a:lnTo>
                <a:lnTo>
                  <a:pt x="17677" y="1301"/>
                </a:lnTo>
                <a:lnTo>
                  <a:pt x="17779" y="1326"/>
                </a:lnTo>
                <a:lnTo>
                  <a:pt x="17881" y="1350"/>
                </a:lnTo>
                <a:lnTo>
                  <a:pt x="17984" y="1375"/>
                </a:lnTo>
                <a:lnTo>
                  <a:pt x="18086" y="1399"/>
                </a:lnTo>
                <a:lnTo>
                  <a:pt x="18190" y="1424"/>
                </a:lnTo>
                <a:lnTo>
                  <a:pt x="18292" y="1447"/>
                </a:lnTo>
                <a:lnTo>
                  <a:pt x="18395" y="1470"/>
                </a:lnTo>
                <a:lnTo>
                  <a:pt x="18497" y="1494"/>
                </a:lnTo>
                <a:lnTo>
                  <a:pt x="18601" y="1517"/>
                </a:lnTo>
                <a:lnTo>
                  <a:pt x="18703" y="1539"/>
                </a:lnTo>
                <a:lnTo>
                  <a:pt x="18806" y="1562"/>
                </a:lnTo>
                <a:lnTo>
                  <a:pt x="18910" y="1585"/>
                </a:lnTo>
                <a:lnTo>
                  <a:pt x="19012" y="1607"/>
                </a:lnTo>
                <a:lnTo>
                  <a:pt x="19115" y="1628"/>
                </a:lnTo>
                <a:lnTo>
                  <a:pt x="19217" y="1650"/>
                </a:lnTo>
                <a:lnTo>
                  <a:pt x="19319" y="1672"/>
                </a:lnTo>
                <a:lnTo>
                  <a:pt x="19423" y="1692"/>
                </a:lnTo>
                <a:lnTo>
                  <a:pt x="19526" y="1713"/>
                </a:lnTo>
                <a:lnTo>
                  <a:pt x="19628" y="1734"/>
                </a:lnTo>
                <a:lnTo>
                  <a:pt x="19732" y="1754"/>
                </a:lnTo>
                <a:lnTo>
                  <a:pt x="19834" y="1774"/>
                </a:lnTo>
                <a:lnTo>
                  <a:pt x="19937" y="1793"/>
                </a:lnTo>
                <a:lnTo>
                  <a:pt x="20039" y="1813"/>
                </a:lnTo>
                <a:lnTo>
                  <a:pt x="20142" y="1832"/>
                </a:lnTo>
                <a:lnTo>
                  <a:pt x="20245" y="1850"/>
                </a:lnTo>
                <a:lnTo>
                  <a:pt x="20348" y="1869"/>
                </a:lnTo>
                <a:lnTo>
                  <a:pt x="20450" y="1886"/>
                </a:lnTo>
              </a:path>
            </a:pathLst>
          </a:custGeom>
          <a:noFill/>
          <a:ln w="76200" cmpd="sng">
            <a:solidFill>
              <a:srgbClr val="CC6600"/>
            </a:solidFill>
            <a:prstDash val="solid"/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9" name="Group 76"/>
          <p:cNvGrpSpPr>
            <a:grpSpLocks/>
          </p:cNvGrpSpPr>
          <p:nvPr/>
        </p:nvGrpSpPr>
        <p:grpSpPr bwMode="auto">
          <a:xfrm>
            <a:off x="900113" y="5859463"/>
            <a:ext cx="7062787" cy="652462"/>
            <a:chOff x="567" y="3691"/>
            <a:chExt cx="4449" cy="411"/>
          </a:xfrm>
        </p:grpSpPr>
        <p:sp>
          <p:nvSpPr>
            <p:cNvPr id="30" name="Line 39"/>
            <p:cNvSpPr>
              <a:spLocks noChangeShapeType="1"/>
            </p:cNvSpPr>
            <p:nvPr/>
          </p:nvSpPr>
          <p:spPr bwMode="auto">
            <a:xfrm>
              <a:off x="724" y="3691"/>
              <a:ext cx="4179" cy="1"/>
            </a:xfrm>
            <a:prstGeom prst="line">
              <a:avLst/>
            </a:prstGeom>
            <a:noFill/>
            <a:ln w="38100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" name="Line 40"/>
            <p:cNvSpPr>
              <a:spLocks noChangeShapeType="1"/>
            </p:cNvSpPr>
            <p:nvPr/>
          </p:nvSpPr>
          <p:spPr bwMode="auto">
            <a:xfrm>
              <a:off x="721" y="3691"/>
              <a:ext cx="1" cy="20"/>
            </a:xfrm>
            <a:prstGeom prst="line">
              <a:avLst/>
            </a:prstGeom>
            <a:noFill/>
            <a:ln w="38100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" name="Line 41"/>
            <p:cNvSpPr>
              <a:spLocks noChangeShapeType="1"/>
            </p:cNvSpPr>
            <p:nvPr/>
          </p:nvSpPr>
          <p:spPr bwMode="auto">
            <a:xfrm>
              <a:off x="1244" y="3691"/>
              <a:ext cx="1" cy="20"/>
            </a:xfrm>
            <a:prstGeom prst="line">
              <a:avLst/>
            </a:prstGeom>
            <a:noFill/>
            <a:ln w="38100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3" name="Line 42"/>
            <p:cNvSpPr>
              <a:spLocks noChangeShapeType="1"/>
            </p:cNvSpPr>
            <p:nvPr/>
          </p:nvSpPr>
          <p:spPr bwMode="auto">
            <a:xfrm>
              <a:off x="1768" y="3691"/>
              <a:ext cx="0" cy="20"/>
            </a:xfrm>
            <a:prstGeom prst="line">
              <a:avLst/>
            </a:prstGeom>
            <a:noFill/>
            <a:ln w="38100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" name="Line 43"/>
            <p:cNvSpPr>
              <a:spLocks noChangeShapeType="1"/>
            </p:cNvSpPr>
            <p:nvPr/>
          </p:nvSpPr>
          <p:spPr bwMode="auto">
            <a:xfrm>
              <a:off x="2290" y="3691"/>
              <a:ext cx="1" cy="20"/>
            </a:xfrm>
            <a:prstGeom prst="line">
              <a:avLst/>
            </a:prstGeom>
            <a:noFill/>
            <a:ln w="38100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5" name="Line 44"/>
            <p:cNvSpPr>
              <a:spLocks noChangeShapeType="1"/>
            </p:cNvSpPr>
            <p:nvPr/>
          </p:nvSpPr>
          <p:spPr bwMode="auto">
            <a:xfrm>
              <a:off x="2814" y="3691"/>
              <a:ext cx="0" cy="20"/>
            </a:xfrm>
            <a:prstGeom prst="line">
              <a:avLst/>
            </a:prstGeom>
            <a:noFill/>
            <a:ln w="38100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6" name="Line 45"/>
            <p:cNvSpPr>
              <a:spLocks noChangeShapeType="1"/>
            </p:cNvSpPr>
            <p:nvPr/>
          </p:nvSpPr>
          <p:spPr bwMode="auto">
            <a:xfrm>
              <a:off x="3336" y="3691"/>
              <a:ext cx="1" cy="20"/>
            </a:xfrm>
            <a:prstGeom prst="line">
              <a:avLst/>
            </a:prstGeom>
            <a:noFill/>
            <a:ln w="38100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7" name="Line 46"/>
            <p:cNvSpPr>
              <a:spLocks noChangeShapeType="1"/>
            </p:cNvSpPr>
            <p:nvPr/>
          </p:nvSpPr>
          <p:spPr bwMode="auto">
            <a:xfrm>
              <a:off x="3859" y="3691"/>
              <a:ext cx="1" cy="20"/>
            </a:xfrm>
            <a:prstGeom prst="line">
              <a:avLst/>
            </a:prstGeom>
            <a:noFill/>
            <a:ln w="38100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8" name="Line 47"/>
            <p:cNvSpPr>
              <a:spLocks noChangeShapeType="1"/>
            </p:cNvSpPr>
            <p:nvPr/>
          </p:nvSpPr>
          <p:spPr bwMode="auto">
            <a:xfrm>
              <a:off x="4382" y="3691"/>
              <a:ext cx="1" cy="20"/>
            </a:xfrm>
            <a:prstGeom prst="line">
              <a:avLst/>
            </a:prstGeom>
            <a:noFill/>
            <a:ln w="38100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9" name="Line 48"/>
            <p:cNvSpPr>
              <a:spLocks noChangeShapeType="1"/>
            </p:cNvSpPr>
            <p:nvPr/>
          </p:nvSpPr>
          <p:spPr bwMode="auto">
            <a:xfrm>
              <a:off x="4905" y="3691"/>
              <a:ext cx="1" cy="20"/>
            </a:xfrm>
            <a:prstGeom prst="line">
              <a:avLst/>
            </a:prstGeom>
            <a:noFill/>
            <a:ln w="38100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0" name="Rectangle 59"/>
            <p:cNvSpPr>
              <a:spLocks noChangeArrowheads="1"/>
            </p:cNvSpPr>
            <p:nvPr/>
          </p:nvSpPr>
          <p:spPr bwMode="auto">
            <a:xfrm>
              <a:off x="2810" y="3691"/>
              <a:ext cx="0" cy="1"/>
            </a:xfrm>
            <a:prstGeom prst="rect">
              <a:avLst/>
            </a:prstGeom>
            <a:noFill/>
            <a:ln w="38100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Rectangle 60"/>
            <p:cNvSpPr>
              <a:spLocks noChangeArrowheads="1"/>
            </p:cNvSpPr>
            <p:nvPr/>
          </p:nvSpPr>
          <p:spPr bwMode="auto">
            <a:xfrm>
              <a:off x="2810" y="3691"/>
              <a:ext cx="0" cy="1"/>
            </a:xfrm>
            <a:prstGeom prst="rect">
              <a:avLst/>
            </a:prstGeom>
            <a:noFill/>
            <a:ln w="38100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2" name="Text Box 63"/>
            <p:cNvSpPr txBox="1">
              <a:spLocks noChangeArrowheads="1"/>
            </p:cNvSpPr>
            <p:nvPr/>
          </p:nvSpPr>
          <p:spPr bwMode="auto">
            <a:xfrm>
              <a:off x="567" y="3836"/>
              <a:ext cx="288" cy="26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tr-TR" sz="2100" dirty="0"/>
                <a:t>35</a:t>
              </a:r>
            </a:p>
          </p:txBody>
        </p:sp>
        <p:sp>
          <p:nvSpPr>
            <p:cNvPr id="43" name="Text Box 64"/>
            <p:cNvSpPr txBox="1">
              <a:spLocks noChangeArrowheads="1"/>
            </p:cNvSpPr>
            <p:nvPr/>
          </p:nvSpPr>
          <p:spPr bwMode="auto">
            <a:xfrm>
              <a:off x="1099" y="3836"/>
              <a:ext cx="288" cy="26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tr-TR" sz="2100" dirty="0"/>
                <a:t>40</a:t>
              </a:r>
            </a:p>
          </p:txBody>
        </p:sp>
        <p:sp>
          <p:nvSpPr>
            <p:cNvPr id="44" name="Text Box 65"/>
            <p:cNvSpPr txBox="1">
              <a:spLocks noChangeArrowheads="1"/>
            </p:cNvSpPr>
            <p:nvPr/>
          </p:nvSpPr>
          <p:spPr bwMode="auto">
            <a:xfrm>
              <a:off x="1598" y="3836"/>
              <a:ext cx="288" cy="26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tr-TR" sz="2100"/>
                <a:t>45</a:t>
              </a:r>
            </a:p>
          </p:txBody>
        </p:sp>
        <p:sp>
          <p:nvSpPr>
            <p:cNvPr id="45" name="Text Box 66"/>
            <p:cNvSpPr txBox="1">
              <a:spLocks noChangeArrowheads="1"/>
            </p:cNvSpPr>
            <p:nvPr/>
          </p:nvSpPr>
          <p:spPr bwMode="auto">
            <a:xfrm>
              <a:off x="2142" y="3836"/>
              <a:ext cx="288" cy="26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tr-TR" sz="2100"/>
                <a:t>50</a:t>
              </a:r>
            </a:p>
          </p:txBody>
        </p:sp>
        <p:sp>
          <p:nvSpPr>
            <p:cNvPr id="46" name="Text Box 67"/>
            <p:cNvSpPr txBox="1">
              <a:spLocks noChangeArrowheads="1"/>
            </p:cNvSpPr>
            <p:nvPr/>
          </p:nvSpPr>
          <p:spPr bwMode="auto">
            <a:xfrm>
              <a:off x="2687" y="3836"/>
              <a:ext cx="290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tr-TR" sz="2100"/>
                <a:t>55</a:t>
              </a:r>
            </a:p>
          </p:txBody>
        </p:sp>
        <p:sp>
          <p:nvSpPr>
            <p:cNvPr id="47" name="Text Box 68"/>
            <p:cNvSpPr txBox="1">
              <a:spLocks noChangeArrowheads="1"/>
            </p:cNvSpPr>
            <p:nvPr/>
          </p:nvSpPr>
          <p:spPr bwMode="auto">
            <a:xfrm>
              <a:off x="3186" y="3824"/>
              <a:ext cx="288" cy="26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tr-TR" sz="2100"/>
                <a:t>60</a:t>
              </a:r>
            </a:p>
          </p:txBody>
        </p:sp>
        <p:sp>
          <p:nvSpPr>
            <p:cNvPr id="48" name="Text Box 69"/>
            <p:cNvSpPr txBox="1">
              <a:spLocks noChangeArrowheads="1"/>
            </p:cNvSpPr>
            <p:nvPr/>
          </p:nvSpPr>
          <p:spPr bwMode="auto">
            <a:xfrm>
              <a:off x="3685" y="3824"/>
              <a:ext cx="288" cy="26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tr-TR" sz="2100"/>
                <a:t>65</a:t>
              </a:r>
            </a:p>
          </p:txBody>
        </p:sp>
        <p:sp>
          <p:nvSpPr>
            <p:cNvPr id="49" name="Text Box 70"/>
            <p:cNvSpPr txBox="1">
              <a:spLocks noChangeArrowheads="1"/>
            </p:cNvSpPr>
            <p:nvPr/>
          </p:nvSpPr>
          <p:spPr bwMode="auto">
            <a:xfrm>
              <a:off x="4229" y="3824"/>
              <a:ext cx="288" cy="26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tr-TR" sz="2100"/>
                <a:t>70</a:t>
              </a:r>
            </a:p>
          </p:txBody>
        </p:sp>
        <p:sp>
          <p:nvSpPr>
            <p:cNvPr id="50" name="Text Box 71"/>
            <p:cNvSpPr txBox="1">
              <a:spLocks noChangeArrowheads="1"/>
            </p:cNvSpPr>
            <p:nvPr/>
          </p:nvSpPr>
          <p:spPr bwMode="auto">
            <a:xfrm>
              <a:off x="4728" y="3824"/>
              <a:ext cx="288" cy="26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tr-TR" sz="2100"/>
                <a:t>75</a:t>
              </a:r>
            </a:p>
          </p:txBody>
        </p:sp>
        <p:sp>
          <p:nvSpPr>
            <p:cNvPr id="51" name="Line 75"/>
            <p:cNvSpPr>
              <a:spLocks noChangeShapeType="1"/>
            </p:cNvSpPr>
            <p:nvPr/>
          </p:nvSpPr>
          <p:spPr bwMode="auto">
            <a:xfrm flipH="1">
              <a:off x="2835" y="3702"/>
              <a:ext cx="0" cy="136"/>
            </a:xfrm>
            <a:prstGeom prst="line">
              <a:avLst/>
            </a:prstGeom>
            <a:noFill/>
            <a:ln w="57150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2" name="Line 20"/>
          <p:cNvSpPr>
            <a:spLocks noChangeShapeType="1"/>
          </p:cNvSpPr>
          <p:nvPr/>
        </p:nvSpPr>
        <p:spPr bwMode="auto">
          <a:xfrm>
            <a:off x="4479591" y="2795385"/>
            <a:ext cx="0" cy="3097213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899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Normal Dağılım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Normal dağılımda </a:t>
            </a:r>
            <a:r>
              <a:rPr lang="tr-TR" dirty="0" err="1"/>
              <a:t>yığılımlı</a:t>
            </a:r>
            <a:r>
              <a:rPr lang="tr-TR" dirty="0"/>
              <a:t> olasılıklar</a:t>
            </a:r>
            <a:r>
              <a:rPr lang="tr-TR" dirty="0" smtClean="0"/>
              <a:t>,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Herhangi </a:t>
            </a:r>
            <a:r>
              <a:rPr lang="tr-TR" dirty="0"/>
              <a:t>[a b] aralığına ilişkin </a:t>
            </a:r>
            <a:r>
              <a:rPr lang="tr-TR" dirty="0" smtClean="0"/>
              <a:t>olasılık</a:t>
            </a:r>
          </a:p>
          <a:p>
            <a:endParaRPr lang="tr-TR" dirty="0"/>
          </a:p>
          <a:p>
            <a:endParaRPr lang="tr-TR" dirty="0" smtClean="0"/>
          </a:p>
          <a:p>
            <a:pPr algn="just"/>
            <a:r>
              <a:rPr lang="tr-TR" dirty="0" smtClean="0"/>
              <a:t>Bu </a:t>
            </a:r>
            <a:r>
              <a:rPr lang="tr-TR" dirty="0"/>
              <a:t>hesaplamaları yapmak kolay </a:t>
            </a:r>
            <a:r>
              <a:rPr lang="tr-TR" dirty="0" smtClean="0"/>
              <a:t>olmadığından; </a:t>
            </a:r>
            <a:r>
              <a:rPr lang="tr-TR" dirty="0"/>
              <a:t>bu hesaplamalar için standart normal </a:t>
            </a:r>
            <a:r>
              <a:rPr lang="tr-TR" dirty="0" smtClean="0"/>
              <a:t>dağılım </a:t>
            </a:r>
            <a:r>
              <a:rPr lang="tr-TR" dirty="0"/>
              <a:t>yaklaşımından yararlanılır.</a:t>
            </a:r>
          </a:p>
        </p:txBody>
      </p:sp>
      <p:graphicFrame>
        <p:nvGraphicFramePr>
          <p:cNvPr id="5" name="Nesne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4297753"/>
              </p:ext>
            </p:extLst>
          </p:nvPr>
        </p:nvGraphicFramePr>
        <p:xfrm>
          <a:off x="1026553" y="2376151"/>
          <a:ext cx="2426594" cy="85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" name="Equation" r:id="rId3" imgW="1295280" imgH="457200" progId="Equation.DSMT4">
                  <p:embed/>
                </p:oleObj>
              </mc:Choice>
              <mc:Fallback>
                <p:oleObj name="Equation" r:id="rId3" imgW="129528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6553" y="2376151"/>
                        <a:ext cx="2426594" cy="85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Nesne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7993663"/>
              </p:ext>
            </p:extLst>
          </p:nvPr>
        </p:nvGraphicFramePr>
        <p:xfrm>
          <a:off x="860425" y="3990975"/>
          <a:ext cx="2759075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Equation" r:id="rId5" imgW="1473120" imgH="469800" progId="Equation.DSMT4">
                  <p:embed/>
                </p:oleObj>
              </mc:Choice>
              <mc:Fallback>
                <p:oleObj name="Equation" r:id="rId5" imgW="147312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60425" y="3990975"/>
                        <a:ext cx="2759075" cy="879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174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Standart Normal Dağılım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Normal Dağılımın özel bir biçimidir. Normal dağılıma dayalı hesaplamalarda kullanıcılara kolaylık sağlar.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µ=0 ve </a:t>
            </a:r>
            <a:r>
              <a:rPr lang="el-GR" dirty="0" smtClean="0"/>
              <a:t>σ</a:t>
            </a:r>
            <a:r>
              <a:rPr lang="tr-TR" dirty="0" smtClean="0"/>
              <a:t>=1 </a:t>
            </a:r>
            <a:r>
              <a:rPr lang="tr-TR" dirty="0" err="1"/>
              <a:t>dir</a:t>
            </a:r>
            <a:r>
              <a:rPr lang="tr-TR" dirty="0"/>
              <a:t>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Yoğunluk fonksiyonu aşağıdaki gibidir</a:t>
            </a:r>
            <a:r>
              <a:rPr lang="tr-TR" dirty="0" smtClean="0"/>
              <a:t>.</a:t>
            </a:r>
            <a:endParaRPr lang="tr-TR" dirty="0"/>
          </a:p>
        </p:txBody>
      </p:sp>
      <p:graphicFrame>
        <p:nvGraphicFramePr>
          <p:cNvPr id="4" name="Nesne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165737"/>
              </p:ext>
            </p:extLst>
          </p:nvPr>
        </p:nvGraphicFramePr>
        <p:xfrm>
          <a:off x="1993416" y="5185200"/>
          <a:ext cx="2578584" cy="99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Equation" r:id="rId3" imgW="1155600" imgH="444240" progId="Equation.DSMT4">
                  <p:embed/>
                </p:oleObj>
              </mc:Choice>
              <mc:Fallback>
                <p:oleObj name="Equation" r:id="rId3" imgW="115560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93416" y="5185200"/>
                        <a:ext cx="2578584" cy="991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990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Standartlaştırma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Eğer bir x değişkeninin normal dağıldığı biliniyorsa aşağıdaki eşitlik ile elde edilen z değerleri ortalaması 0 ve </a:t>
            </a:r>
            <a:r>
              <a:rPr lang="tr-TR" dirty="0" err="1"/>
              <a:t>varyansı</a:t>
            </a:r>
            <a:r>
              <a:rPr lang="tr-TR" dirty="0"/>
              <a:t> 1 olan standart normal dağılıma uyar.</a:t>
            </a:r>
          </a:p>
        </p:txBody>
      </p:sp>
      <p:graphicFrame>
        <p:nvGraphicFramePr>
          <p:cNvPr id="4" name="Nesne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745743"/>
              </p:ext>
            </p:extLst>
          </p:nvPr>
        </p:nvGraphicFramePr>
        <p:xfrm>
          <a:off x="1119406" y="3537431"/>
          <a:ext cx="1436479" cy="9277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Equation" r:id="rId3" imgW="609480" imgH="393480" progId="Equation.DSMT4">
                  <p:embed/>
                </p:oleObj>
              </mc:Choice>
              <mc:Fallback>
                <p:oleObj name="Equation" r:id="rId3" imgW="60948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9406" y="3537431"/>
                        <a:ext cx="1436479" cy="9277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up 9"/>
          <p:cNvGrpSpPr/>
          <p:nvPr/>
        </p:nvGrpSpPr>
        <p:grpSpPr>
          <a:xfrm>
            <a:off x="4324350" y="3374523"/>
            <a:ext cx="4191000" cy="1815664"/>
            <a:chOff x="1694645" y="3194218"/>
            <a:chExt cx="6165850" cy="3125788"/>
          </a:xfrm>
        </p:grpSpPr>
        <p:grpSp>
          <p:nvGrpSpPr>
            <p:cNvPr id="5" name="Group 17"/>
            <p:cNvGrpSpPr>
              <a:grpSpLocks/>
            </p:cNvGrpSpPr>
            <p:nvPr/>
          </p:nvGrpSpPr>
          <p:grpSpPr bwMode="auto">
            <a:xfrm>
              <a:off x="1694645" y="3194218"/>
              <a:ext cx="6165850" cy="3125788"/>
              <a:chOff x="1156" y="2033"/>
              <a:chExt cx="3221" cy="1760"/>
            </a:xfrm>
          </p:grpSpPr>
          <p:sp>
            <p:nvSpPr>
              <p:cNvPr id="6" name="Freeform 12"/>
              <p:cNvSpPr>
                <a:spLocks/>
              </p:cNvSpPr>
              <p:nvPr/>
            </p:nvSpPr>
            <p:spPr bwMode="auto">
              <a:xfrm>
                <a:off x="1157" y="2033"/>
                <a:ext cx="3212" cy="1699"/>
              </a:xfrm>
              <a:custGeom>
                <a:avLst/>
                <a:gdLst>
                  <a:gd name="T0" fmla="*/ 269 w 17885"/>
                  <a:gd name="T1" fmla="*/ 9053 h 9062"/>
                  <a:gd name="T2" fmla="*/ 628 w 17885"/>
                  <a:gd name="T3" fmla="*/ 9036 h 9062"/>
                  <a:gd name="T4" fmla="*/ 987 w 17885"/>
                  <a:gd name="T5" fmla="*/ 9011 h 9062"/>
                  <a:gd name="T6" fmla="*/ 1348 w 17885"/>
                  <a:gd name="T7" fmla="*/ 8972 h 9062"/>
                  <a:gd name="T8" fmla="*/ 1707 w 17885"/>
                  <a:gd name="T9" fmla="*/ 8918 h 9062"/>
                  <a:gd name="T10" fmla="*/ 2067 w 17885"/>
                  <a:gd name="T11" fmla="*/ 8842 h 9062"/>
                  <a:gd name="T12" fmla="*/ 2426 w 17885"/>
                  <a:gd name="T13" fmla="*/ 8734 h 9062"/>
                  <a:gd name="T14" fmla="*/ 2786 w 17885"/>
                  <a:gd name="T15" fmla="*/ 8589 h 9062"/>
                  <a:gd name="T16" fmla="*/ 3145 w 17885"/>
                  <a:gd name="T17" fmla="*/ 8399 h 9062"/>
                  <a:gd name="T18" fmla="*/ 3504 w 17885"/>
                  <a:gd name="T19" fmla="*/ 8152 h 9062"/>
                  <a:gd name="T20" fmla="*/ 3864 w 17885"/>
                  <a:gd name="T21" fmla="*/ 7840 h 9062"/>
                  <a:gd name="T22" fmla="*/ 4223 w 17885"/>
                  <a:gd name="T23" fmla="*/ 7456 h 9062"/>
                  <a:gd name="T24" fmla="*/ 4583 w 17885"/>
                  <a:gd name="T25" fmla="*/ 6995 h 9062"/>
                  <a:gd name="T26" fmla="*/ 4942 w 17885"/>
                  <a:gd name="T27" fmla="*/ 6454 h 9062"/>
                  <a:gd name="T28" fmla="*/ 5301 w 17885"/>
                  <a:gd name="T29" fmla="*/ 5838 h 9062"/>
                  <a:gd name="T30" fmla="*/ 5662 w 17885"/>
                  <a:gd name="T31" fmla="*/ 5155 h 9062"/>
                  <a:gd name="T32" fmla="*/ 6021 w 17885"/>
                  <a:gd name="T33" fmla="*/ 4420 h 9062"/>
                  <a:gd name="T34" fmla="*/ 6381 w 17885"/>
                  <a:gd name="T35" fmla="*/ 3655 h 9062"/>
                  <a:gd name="T36" fmla="*/ 6740 w 17885"/>
                  <a:gd name="T37" fmla="*/ 2888 h 9062"/>
                  <a:gd name="T38" fmla="*/ 7100 w 17885"/>
                  <a:gd name="T39" fmla="*/ 2149 h 9062"/>
                  <a:gd name="T40" fmla="*/ 7459 w 17885"/>
                  <a:gd name="T41" fmla="*/ 1472 h 9062"/>
                  <a:gd name="T42" fmla="*/ 7818 w 17885"/>
                  <a:gd name="T43" fmla="*/ 893 h 9062"/>
                  <a:gd name="T44" fmla="*/ 8178 w 17885"/>
                  <a:gd name="T45" fmla="*/ 438 h 9062"/>
                  <a:gd name="T46" fmla="*/ 8537 w 17885"/>
                  <a:gd name="T47" fmla="*/ 137 h 9062"/>
                  <a:gd name="T48" fmla="*/ 8898 w 17885"/>
                  <a:gd name="T49" fmla="*/ 5 h 9062"/>
                  <a:gd name="T50" fmla="*/ 9256 w 17885"/>
                  <a:gd name="T51" fmla="*/ 49 h 9062"/>
                  <a:gd name="T52" fmla="*/ 9615 w 17885"/>
                  <a:gd name="T53" fmla="*/ 268 h 9062"/>
                  <a:gd name="T54" fmla="*/ 9976 w 17885"/>
                  <a:gd name="T55" fmla="*/ 648 h 9062"/>
                  <a:gd name="T56" fmla="*/ 10335 w 17885"/>
                  <a:gd name="T57" fmla="*/ 1168 h 9062"/>
                  <a:gd name="T58" fmla="*/ 10695 w 17885"/>
                  <a:gd name="T59" fmla="*/ 1801 h 9062"/>
                  <a:gd name="T60" fmla="*/ 11054 w 17885"/>
                  <a:gd name="T61" fmla="*/ 2513 h 9062"/>
                  <a:gd name="T62" fmla="*/ 11414 w 17885"/>
                  <a:gd name="T63" fmla="*/ 3270 h 9062"/>
                  <a:gd name="T64" fmla="*/ 11773 w 17885"/>
                  <a:gd name="T65" fmla="*/ 4040 h 9062"/>
                  <a:gd name="T66" fmla="*/ 12132 w 17885"/>
                  <a:gd name="T67" fmla="*/ 4793 h 9062"/>
                  <a:gd name="T68" fmla="*/ 12492 w 17885"/>
                  <a:gd name="T69" fmla="*/ 5504 h 9062"/>
                  <a:gd name="T70" fmla="*/ 12851 w 17885"/>
                  <a:gd name="T71" fmla="*/ 6155 h 9062"/>
                  <a:gd name="T72" fmla="*/ 13212 w 17885"/>
                  <a:gd name="T73" fmla="*/ 6734 h 9062"/>
                  <a:gd name="T74" fmla="*/ 13571 w 17885"/>
                  <a:gd name="T75" fmla="*/ 7236 h 9062"/>
                  <a:gd name="T76" fmla="*/ 13931 w 17885"/>
                  <a:gd name="T77" fmla="*/ 7658 h 9062"/>
                  <a:gd name="T78" fmla="*/ 14290 w 17885"/>
                  <a:gd name="T79" fmla="*/ 8005 h 9062"/>
                  <a:gd name="T80" fmla="*/ 14649 w 17885"/>
                  <a:gd name="T81" fmla="*/ 8283 h 9062"/>
                  <a:gd name="T82" fmla="*/ 15009 w 17885"/>
                  <a:gd name="T83" fmla="*/ 8501 h 9062"/>
                  <a:gd name="T84" fmla="*/ 15368 w 17885"/>
                  <a:gd name="T85" fmla="*/ 8667 h 9062"/>
                  <a:gd name="T86" fmla="*/ 15728 w 17885"/>
                  <a:gd name="T87" fmla="*/ 8793 h 9062"/>
                  <a:gd name="T88" fmla="*/ 16087 w 17885"/>
                  <a:gd name="T89" fmla="*/ 8883 h 9062"/>
                  <a:gd name="T90" fmla="*/ 16446 w 17885"/>
                  <a:gd name="T91" fmla="*/ 8948 h 9062"/>
                  <a:gd name="T92" fmla="*/ 16806 w 17885"/>
                  <a:gd name="T93" fmla="*/ 8993 h 9062"/>
                  <a:gd name="T94" fmla="*/ 17165 w 17885"/>
                  <a:gd name="T95" fmla="*/ 9024 h 9062"/>
                  <a:gd name="T96" fmla="*/ 17526 w 17885"/>
                  <a:gd name="T97" fmla="*/ 9046 h 9062"/>
                  <a:gd name="T98" fmla="*/ 17885 w 17885"/>
                  <a:gd name="T99" fmla="*/ 9059 h 9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885" h="9062">
                    <a:moveTo>
                      <a:pt x="0" y="9062"/>
                    </a:moveTo>
                    <a:lnTo>
                      <a:pt x="89" y="9059"/>
                    </a:lnTo>
                    <a:lnTo>
                      <a:pt x="179" y="9057"/>
                    </a:lnTo>
                    <a:lnTo>
                      <a:pt x="269" y="9053"/>
                    </a:lnTo>
                    <a:lnTo>
                      <a:pt x="359" y="9050"/>
                    </a:lnTo>
                    <a:lnTo>
                      <a:pt x="448" y="9046"/>
                    </a:lnTo>
                    <a:lnTo>
                      <a:pt x="539" y="9041"/>
                    </a:lnTo>
                    <a:lnTo>
                      <a:pt x="628" y="9036"/>
                    </a:lnTo>
                    <a:lnTo>
                      <a:pt x="718" y="9031"/>
                    </a:lnTo>
                    <a:lnTo>
                      <a:pt x="809" y="9024"/>
                    </a:lnTo>
                    <a:lnTo>
                      <a:pt x="898" y="9018"/>
                    </a:lnTo>
                    <a:lnTo>
                      <a:pt x="987" y="9011"/>
                    </a:lnTo>
                    <a:lnTo>
                      <a:pt x="1078" y="9002"/>
                    </a:lnTo>
                    <a:lnTo>
                      <a:pt x="1167" y="8993"/>
                    </a:lnTo>
                    <a:lnTo>
                      <a:pt x="1257" y="8984"/>
                    </a:lnTo>
                    <a:lnTo>
                      <a:pt x="1348" y="8972"/>
                    </a:lnTo>
                    <a:lnTo>
                      <a:pt x="1437" y="8961"/>
                    </a:lnTo>
                    <a:lnTo>
                      <a:pt x="1528" y="8948"/>
                    </a:lnTo>
                    <a:lnTo>
                      <a:pt x="1617" y="8934"/>
                    </a:lnTo>
                    <a:lnTo>
                      <a:pt x="1707" y="8918"/>
                    </a:lnTo>
                    <a:lnTo>
                      <a:pt x="1797" y="8901"/>
                    </a:lnTo>
                    <a:lnTo>
                      <a:pt x="1887" y="8883"/>
                    </a:lnTo>
                    <a:lnTo>
                      <a:pt x="1976" y="8862"/>
                    </a:lnTo>
                    <a:lnTo>
                      <a:pt x="2067" y="8842"/>
                    </a:lnTo>
                    <a:lnTo>
                      <a:pt x="2156" y="8817"/>
                    </a:lnTo>
                    <a:lnTo>
                      <a:pt x="2246" y="8793"/>
                    </a:lnTo>
                    <a:lnTo>
                      <a:pt x="2336" y="8764"/>
                    </a:lnTo>
                    <a:lnTo>
                      <a:pt x="2426" y="8734"/>
                    </a:lnTo>
                    <a:lnTo>
                      <a:pt x="2515" y="8702"/>
                    </a:lnTo>
                    <a:lnTo>
                      <a:pt x="2606" y="8667"/>
                    </a:lnTo>
                    <a:lnTo>
                      <a:pt x="2695" y="8630"/>
                    </a:lnTo>
                    <a:lnTo>
                      <a:pt x="2786" y="8589"/>
                    </a:lnTo>
                    <a:lnTo>
                      <a:pt x="2875" y="8547"/>
                    </a:lnTo>
                    <a:lnTo>
                      <a:pt x="2965" y="8501"/>
                    </a:lnTo>
                    <a:lnTo>
                      <a:pt x="3056" y="8451"/>
                    </a:lnTo>
                    <a:lnTo>
                      <a:pt x="3145" y="8399"/>
                    </a:lnTo>
                    <a:lnTo>
                      <a:pt x="3234" y="8342"/>
                    </a:lnTo>
                    <a:lnTo>
                      <a:pt x="3325" y="8283"/>
                    </a:lnTo>
                    <a:lnTo>
                      <a:pt x="3415" y="8219"/>
                    </a:lnTo>
                    <a:lnTo>
                      <a:pt x="3504" y="8152"/>
                    </a:lnTo>
                    <a:lnTo>
                      <a:pt x="3595" y="8081"/>
                    </a:lnTo>
                    <a:lnTo>
                      <a:pt x="3684" y="8005"/>
                    </a:lnTo>
                    <a:lnTo>
                      <a:pt x="3774" y="7924"/>
                    </a:lnTo>
                    <a:lnTo>
                      <a:pt x="3864" y="7840"/>
                    </a:lnTo>
                    <a:lnTo>
                      <a:pt x="3954" y="7751"/>
                    </a:lnTo>
                    <a:lnTo>
                      <a:pt x="4043" y="7658"/>
                    </a:lnTo>
                    <a:lnTo>
                      <a:pt x="4134" y="7559"/>
                    </a:lnTo>
                    <a:lnTo>
                      <a:pt x="4223" y="7456"/>
                    </a:lnTo>
                    <a:lnTo>
                      <a:pt x="4314" y="7348"/>
                    </a:lnTo>
                    <a:lnTo>
                      <a:pt x="4403" y="7236"/>
                    </a:lnTo>
                    <a:lnTo>
                      <a:pt x="4493" y="7118"/>
                    </a:lnTo>
                    <a:lnTo>
                      <a:pt x="4583" y="6995"/>
                    </a:lnTo>
                    <a:lnTo>
                      <a:pt x="4673" y="6867"/>
                    </a:lnTo>
                    <a:lnTo>
                      <a:pt x="4762" y="6734"/>
                    </a:lnTo>
                    <a:lnTo>
                      <a:pt x="4853" y="6597"/>
                    </a:lnTo>
                    <a:lnTo>
                      <a:pt x="4942" y="6454"/>
                    </a:lnTo>
                    <a:lnTo>
                      <a:pt x="5032" y="6307"/>
                    </a:lnTo>
                    <a:lnTo>
                      <a:pt x="5123" y="6155"/>
                    </a:lnTo>
                    <a:lnTo>
                      <a:pt x="5212" y="5999"/>
                    </a:lnTo>
                    <a:lnTo>
                      <a:pt x="5301" y="5838"/>
                    </a:lnTo>
                    <a:lnTo>
                      <a:pt x="5392" y="5673"/>
                    </a:lnTo>
                    <a:lnTo>
                      <a:pt x="5482" y="5504"/>
                    </a:lnTo>
                    <a:lnTo>
                      <a:pt x="5572" y="5331"/>
                    </a:lnTo>
                    <a:lnTo>
                      <a:pt x="5662" y="5155"/>
                    </a:lnTo>
                    <a:lnTo>
                      <a:pt x="5751" y="4975"/>
                    </a:lnTo>
                    <a:lnTo>
                      <a:pt x="5842" y="4793"/>
                    </a:lnTo>
                    <a:lnTo>
                      <a:pt x="5931" y="4608"/>
                    </a:lnTo>
                    <a:lnTo>
                      <a:pt x="6021" y="4420"/>
                    </a:lnTo>
                    <a:lnTo>
                      <a:pt x="6111" y="4231"/>
                    </a:lnTo>
                    <a:lnTo>
                      <a:pt x="6201" y="4040"/>
                    </a:lnTo>
                    <a:lnTo>
                      <a:pt x="6290" y="3848"/>
                    </a:lnTo>
                    <a:lnTo>
                      <a:pt x="6381" y="3655"/>
                    </a:lnTo>
                    <a:lnTo>
                      <a:pt x="6470" y="3462"/>
                    </a:lnTo>
                    <a:lnTo>
                      <a:pt x="6560" y="3270"/>
                    </a:lnTo>
                    <a:lnTo>
                      <a:pt x="6650" y="3078"/>
                    </a:lnTo>
                    <a:lnTo>
                      <a:pt x="6740" y="2888"/>
                    </a:lnTo>
                    <a:lnTo>
                      <a:pt x="6829" y="2699"/>
                    </a:lnTo>
                    <a:lnTo>
                      <a:pt x="6920" y="2513"/>
                    </a:lnTo>
                    <a:lnTo>
                      <a:pt x="7009" y="2329"/>
                    </a:lnTo>
                    <a:lnTo>
                      <a:pt x="7100" y="2149"/>
                    </a:lnTo>
                    <a:lnTo>
                      <a:pt x="7190" y="1973"/>
                    </a:lnTo>
                    <a:lnTo>
                      <a:pt x="7279" y="1801"/>
                    </a:lnTo>
                    <a:lnTo>
                      <a:pt x="7370" y="1634"/>
                    </a:lnTo>
                    <a:lnTo>
                      <a:pt x="7459" y="1472"/>
                    </a:lnTo>
                    <a:lnTo>
                      <a:pt x="7548" y="1317"/>
                    </a:lnTo>
                    <a:lnTo>
                      <a:pt x="7639" y="1168"/>
                    </a:lnTo>
                    <a:lnTo>
                      <a:pt x="7729" y="1027"/>
                    </a:lnTo>
                    <a:lnTo>
                      <a:pt x="7818" y="893"/>
                    </a:lnTo>
                    <a:lnTo>
                      <a:pt x="7909" y="766"/>
                    </a:lnTo>
                    <a:lnTo>
                      <a:pt x="7998" y="648"/>
                    </a:lnTo>
                    <a:lnTo>
                      <a:pt x="8088" y="539"/>
                    </a:lnTo>
                    <a:lnTo>
                      <a:pt x="8178" y="438"/>
                    </a:lnTo>
                    <a:lnTo>
                      <a:pt x="8268" y="348"/>
                    </a:lnTo>
                    <a:lnTo>
                      <a:pt x="8358" y="268"/>
                    </a:lnTo>
                    <a:lnTo>
                      <a:pt x="8448" y="198"/>
                    </a:lnTo>
                    <a:lnTo>
                      <a:pt x="8537" y="137"/>
                    </a:lnTo>
                    <a:lnTo>
                      <a:pt x="8628" y="88"/>
                    </a:lnTo>
                    <a:lnTo>
                      <a:pt x="8717" y="49"/>
                    </a:lnTo>
                    <a:lnTo>
                      <a:pt x="8807" y="22"/>
                    </a:lnTo>
                    <a:lnTo>
                      <a:pt x="8898" y="5"/>
                    </a:lnTo>
                    <a:lnTo>
                      <a:pt x="8987" y="0"/>
                    </a:lnTo>
                    <a:lnTo>
                      <a:pt x="9076" y="5"/>
                    </a:lnTo>
                    <a:lnTo>
                      <a:pt x="9167" y="22"/>
                    </a:lnTo>
                    <a:lnTo>
                      <a:pt x="9256" y="49"/>
                    </a:lnTo>
                    <a:lnTo>
                      <a:pt x="9346" y="88"/>
                    </a:lnTo>
                    <a:lnTo>
                      <a:pt x="9437" y="137"/>
                    </a:lnTo>
                    <a:lnTo>
                      <a:pt x="9526" y="198"/>
                    </a:lnTo>
                    <a:lnTo>
                      <a:pt x="9615" y="268"/>
                    </a:lnTo>
                    <a:lnTo>
                      <a:pt x="9706" y="348"/>
                    </a:lnTo>
                    <a:lnTo>
                      <a:pt x="9796" y="438"/>
                    </a:lnTo>
                    <a:lnTo>
                      <a:pt x="9886" y="539"/>
                    </a:lnTo>
                    <a:lnTo>
                      <a:pt x="9976" y="648"/>
                    </a:lnTo>
                    <a:lnTo>
                      <a:pt x="10065" y="766"/>
                    </a:lnTo>
                    <a:lnTo>
                      <a:pt x="10156" y="893"/>
                    </a:lnTo>
                    <a:lnTo>
                      <a:pt x="10245" y="1027"/>
                    </a:lnTo>
                    <a:lnTo>
                      <a:pt x="10335" y="1168"/>
                    </a:lnTo>
                    <a:lnTo>
                      <a:pt x="10425" y="1317"/>
                    </a:lnTo>
                    <a:lnTo>
                      <a:pt x="10515" y="1472"/>
                    </a:lnTo>
                    <a:lnTo>
                      <a:pt x="10604" y="1634"/>
                    </a:lnTo>
                    <a:lnTo>
                      <a:pt x="10695" y="1801"/>
                    </a:lnTo>
                    <a:lnTo>
                      <a:pt x="10784" y="1973"/>
                    </a:lnTo>
                    <a:lnTo>
                      <a:pt x="10874" y="2149"/>
                    </a:lnTo>
                    <a:lnTo>
                      <a:pt x="10964" y="2329"/>
                    </a:lnTo>
                    <a:lnTo>
                      <a:pt x="11054" y="2513"/>
                    </a:lnTo>
                    <a:lnTo>
                      <a:pt x="11145" y="2699"/>
                    </a:lnTo>
                    <a:lnTo>
                      <a:pt x="11234" y="2888"/>
                    </a:lnTo>
                    <a:lnTo>
                      <a:pt x="11323" y="3078"/>
                    </a:lnTo>
                    <a:lnTo>
                      <a:pt x="11414" y="3270"/>
                    </a:lnTo>
                    <a:lnTo>
                      <a:pt x="11504" y="3462"/>
                    </a:lnTo>
                    <a:lnTo>
                      <a:pt x="11593" y="3655"/>
                    </a:lnTo>
                    <a:lnTo>
                      <a:pt x="11684" y="3848"/>
                    </a:lnTo>
                    <a:lnTo>
                      <a:pt x="11773" y="4040"/>
                    </a:lnTo>
                    <a:lnTo>
                      <a:pt x="11863" y="4231"/>
                    </a:lnTo>
                    <a:lnTo>
                      <a:pt x="11953" y="4420"/>
                    </a:lnTo>
                    <a:lnTo>
                      <a:pt x="12043" y="4608"/>
                    </a:lnTo>
                    <a:lnTo>
                      <a:pt x="12132" y="4793"/>
                    </a:lnTo>
                    <a:lnTo>
                      <a:pt x="12223" y="4975"/>
                    </a:lnTo>
                    <a:lnTo>
                      <a:pt x="12312" y="5155"/>
                    </a:lnTo>
                    <a:lnTo>
                      <a:pt x="12402" y="5331"/>
                    </a:lnTo>
                    <a:lnTo>
                      <a:pt x="12492" y="5504"/>
                    </a:lnTo>
                    <a:lnTo>
                      <a:pt x="12582" y="5673"/>
                    </a:lnTo>
                    <a:lnTo>
                      <a:pt x="12672" y="5838"/>
                    </a:lnTo>
                    <a:lnTo>
                      <a:pt x="12762" y="5999"/>
                    </a:lnTo>
                    <a:lnTo>
                      <a:pt x="12851" y="6155"/>
                    </a:lnTo>
                    <a:lnTo>
                      <a:pt x="12942" y="6307"/>
                    </a:lnTo>
                    <a:lnTo>
                      <a:pt x="13031" y="6454"/>
                    </a:lnTo>
                    <a:lnTo>
                      <a:pt x="13121" y="6597"/>
                    </a:lnTo>
                    <a:lnTo>
                      <a:pt x="13212" y="6734"/>
                    </a:lnTo>
                    <a:lnTo>
                      <a:pt x="13301" y="6867"/>
                    </a:lnTo>
                    <a:lnTo>
                      <a:pt x="13390" y="6995"/>
                    </a:lnTo>
                    <a:lnTo>
                      <a:pt x="13481" y="7118"/>
                    </a:lnTo>
                    <a:lnTo>
                      <a:pt x="13571" y="7236"/>
                    </a:lnTo>
                    <a:lnTo>
                      <a:pt x="13660" y="7348"/>
                    </a:lnTo>
                    <a:lnTo>
                      <a:pt x="13751" y="7456"/>
                    </a:lnTo>
                    <a:lnTo>
                      <a:pt x="13840" y="7559"/>
                    </a:lnTo>
                    <a:lnTo>
                      <a:pt x="13931" y="7658"/>
                    </a:lnTo>
                    <a:lnTo>
                      <a:pt x="14020" y="7751"/>
                    </a:lnTo>
                    <a:lnTo>
                      <a:pt x="14110" y="7840"/>
                    </a:lnTo>
                    <a:lnTo>
                      <a:pt x="14200" y="7924"/>
                    </a:lnTo>
                    <a:lnTo>
                      <a:pt x="14290" y="8005"/>
                    </a:lnTo>
                    <a:lnTo>
                      <a:pt x="14379" y="8081"/>
                    </a:lnTo>
                    <a:lnTo>
                      <a:pt x="14470" y="8152"/>
                    </a:lnTo>
                    <a:lnTo>
                      <a:pt x="14559" y="8219"/>
                    </a:lnTo>
                    <a:lnTo>
                      <a:pt x="14649" y="8283"/>
                    </a:lnTo>
                    <a:lnTo>
                      <a:pt x="14739" y="8342"/>
                    </a:lnTo>
                    <a:lnTo>
                      <a:pt x="14829" y="8399"/>
                    </a:lnTo>
                    <a:lnTo>
                      <a:pt x="14918" y="8451"/>
                    </a:lnTo>
                    <a:lnTo>
                      <a:pt x="15009" y="8501"/>
                    </a:lnTo>
                    <a:lnTo>
                      <a:pt x="15098" y="8547"/>
                    </a:lnTo>
                    <a:lnTo>
                      <a:pt x="15188" y="8589"/>
                    </a:lnTo>
                    <a:lnTo>
                      <a:pt x="15279" y="8630"/>
                    </a:lnTo>
                    <a:lnTo>
                      <a:pt x="15368" y="8667"/>
                    </a:lnTo>
                    <a:lnTo>
                      <a:pt x="15459" y="8702"/>
                    </a:lnTo>
                    <a:lnTo>
                      <a:pt x="15548" y="8734"/>
                    </a:lnTo>
                    <a:lnTo>
                      <a:pt x="15637" y="8764"/>
                    </a:lnTo>
                    <a:lnTo>
                      <a:pt x="15728" y="8793"/>
                    </a:lnTo>
                    <a:lnTo>
                      <a:pt x="15818" y="8817"/>
                    </a:lnTo>
                    <a:lnTo>
                      <a:pt x="15907" y="8842"/>
                    </a:lnTo>
                    <a:lnTo>
                      <a:pt x="15998" y="8862"/>
                    </a:lnTo>
                    <a:lnTo>
                      <a:pt x="16087" y="8883"/>
                    </a:lnTo>
                    <a:lnTo>
                      <a:pt x="16177" y="8901"/>
                    </a:lnTo>
                    <a:lnTo>
                      <a:pt x="16267" y="8918"/>
                    </a:lnTo>
                    <a:lnTo>
                      <a:pt x="16357" y="8934"/>
                    </a:lnTo>
                    <a:lnTo>
                      <a:pt x="16446" y="8948"/>
                    </a:lnTo>
                    <a:lnTo>
                      <a:pt x="16537" y="8961"/>
                    </a:lnTo>
                    <a:lnTo>
                      <a:pt x="16626" y="8972"/>
                    </a:lnTo>
                    <a:lnTo>
                      <a:pt x="16717" y="8984"/>
                    </a:lnTo>
                    <a:lnTo>
                      <a:pt x="16806" y="8993"/>
                    </a:lnTo>
                    <a:lnTo>
                      <a:pt x="16896" y="9002"/>
                    </a:lnTo>
                    <a:lnTo>
                      <a:pt x="16986" y="9011"/>
                    </a:lnTo>
                    <a:lnTo>
                      <a:pt x="17076" y="9018"/>
                    </a:lnTo>
                    <a:lnTo>
                      <a:pt x="17165" y="9024"/>
                    </a:lnTo>
                    <a:lnTo>
                      <a:pt x="17256" y="9031"/>
                    </a:lnTo>
                    <a:lnTo>
                      <a:pt x="17345" y="9036"/>
                    </a:lnTo>
                    <a:lnTo>
                      <a:pt x="17435" y="9041"/>
                    </a:lnTo>
                    <a:lnTo>
                      <a:pt x="17526" y="9046"/>
                    </a:lnTo>
                    <a:lnTo>
                      <a:pt x="17615" y="9050"/>
                    </a:lnTo>
                    <a:lnTo>
                      <a:pt x="17704" y="9053"/>
                    </a:lnTo>
                    <a:lnTo>
                      <a:pt x="17795" y="9057"/>
                    </a:lnTo>
                    <a:lnTo>
                      <a:pt x="17885" y="9059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tr-TR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" name="Line 16"/>
              <p:cNvSpPr>
                <a:spLocks noChangeShapeType="1"/>
              </p:cNvSpPr>
              <p:nvPr/>
            </p:nvSpPr>
            <p:spPr bwMode="auto">
              <a:xfrm>
                <a:off x="1156" y="3793"/>
                <a:ext cx="322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tr-TR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8" name="Line 20"/>
            <p:cNvSpPr>
              <a:spLocks noChangeShapeType="1"/>
            </p:cNvSpPr>
            <p:nvPr/>
          </p:nvSpPr>
          <p:spPr bwMode="auto">
            <a:xfrm>
              <a:off x="4788683" y="3222793"/>
              <a:ext cx="0" cy="3097213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9" name="Metin kutusu 8"/>
          <p:cNvSpPr txBox="1"/>
          <p:nvPr/>
        </p:nvSpPr>
        <p:spPr>
          <a:xfrm>
            <a:off x="5989464" y="5206785"/>
            <a:ext cx="9012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 smtClean="0"/>
              <a:t>μ</a:t>
            </a:r>
            <a:r>
              <a:rPr lang="tr-TR" sz="3600" dirty="0" smtClean="0"/>
              <a:t>=0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0749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Standartlaştırma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Bu özellik </a:t>
            </a:r>
            <a:r>
              <a:rPr lang="tr-TR" dirty="0" smtClean="0"/>
              <a:t>ortalama </a:t>
            </a:r>
            <a:r>
              <a:rPr lang="tr-TR" dirty="0"/>
              <a:t>ve standart sapma ne olursa olsun x değişkeninin normal dağılması </a:t>
            </a:r>
            <a:r>
              <a:rPr lang="tr-TR" dirty="0" smtClean="0"/>
              <a:t>durumunda geçerlidir.</a:t>
            </a:r>
          </a:p>
          <a:p>
            <a:pPr algn="just"/>
            <a:r>
              <a:rPr lang="tr-TR" dirty="0"/>
              <a:t>Çeşitli z değerleri için  0 ile z arasında kalan alanı gösteren z tablosu geliştirilmiştir. Bu tablodan yararlanarak normal dağılıma dayalı hesaplamalar yapılabilir.</a:t>
            </a:r>
          </a:p>
        </p:txBody>
      </p:sp>
    </p:spTree>
    <p:extLst>
      <p:ext uri="{BB962C8B-B14F-4D97-AF65-F5344CB8AC3E}">
        <p14:creationId xmlns:p14="http://schemas.microsoft.com/office/powerpoint/2010/main" val="34868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5" t="5537" r="1303" b="9899"/>
          <a:stretch/>
        </p:blipFill>
        <p:spPr>
          <a:xfrm>
            <a:off x="1893194" y="193183"/>
            <a:ext cx="5473522" cy="6490952"/>
          </a:xfrm>
        </p:spPr>
      </p:pic>
    </p:spTree>
    <p:extLst>
      <p:ext uri="{BB962C8B-B14F-4D97-AF65-F5344CB8AC3E}">
        <p14:creationId xmlns:p14="http://schemas.microsoft.com/office/powerpoint/2010/main" val="265084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Örnek: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10000 yetişkin üzerinde yapılan kolesterol tarama testi sonucunda kolesterol değerlerinin 190 ortalama ve 50 standart sapma ile normal dağıldığı görülmüştür. </a:t>
            </a:r>
            <a:endParaRPr lang="tr-TR" dirty="0" smtClean="0"/>
          </a:p>
          <a:p>
            <a:pPr algn="just"/>
            <a:r>
              <a:rPr lang="tr-TR" dirty="0" smtClean="0"/>
              <a:t>Kolesterol </a:t>
            </a:r>
            <a:r>
              <a:rPr lang="tr-TR" dirty="0"/>
              <a:t>normal sınırlarının 150-200 olduğu bilindiğine göre kaç kişinin kolesterolü yüksektir?</a:t>
            </a:r>
          </a:p>
        </p:txBody>
      </p:sp>
    </p:spTree>
    <p:extLst>
      <p:ext uri="{BB962C8B-B14F-4D97-AF65-F5344CB8AC3E}">
        <p14:creationId xmlns:p14="http://schemas.microsoft.com/office/powerpoint/2010/main" val="172580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 15"/>
          <p:cNvGrpSpPr/>
          <p:nvPr/>
        </p:nvGrpSpPr>
        <p:grpSpPr>
          <a:xfrm>
            <a:off x="2845067" y="423248"/>
            <a:ext cx="3453865" cy="1483222"/>
            <a:chOff x="1334037" y="165274"/>
            <a:chExt cx="6165850" cy="3125788"/>
          </a:xfrm>
        </p:grpSpPr>
        <p:grpSp>
          <p:nvGrpSpPr>
            <p:cNvPr id="4" name="Group 17"/>
            <p:cNvGrpSpPr>
              <a:grpSpLocks/>
            </p:cNvGrpSpPr>
            <p:nvPr/>
          </p:nvGrpSpPr>
          <p:grpSpPr bwMode="auto">
            <a:xfrm>
              <a:off x="1334037" y="165274"/>
              <a:ext cx="6165850" cy="3125788"/>
              <a:chOff x="1156" y="2033"/>
              <a:chExt cx="3221" cy="1760"/>
            </a:xfrm>
          </p:grpSpPr>
          <p:sp>
            <p:nvSpPr>
              <p:cNvPr id="5" name="Freeform 12"/>
              <p:cNvSpPr>
                <a:spLocks/>
              </p:cNvSpPr>
              <p:nvPr/>
            </p:nvSpPr>
            <p:spPr bwMode="auto">
              <a:xfrm>
                <a:off x="1157" y="2033"/>
                <a:ext cx="3212" cy="1699"/>
              </a:xfrm>
              <a:custGeom>
                <a:avLst/>
                <a:gdLst>
                  <a:gd name="T0" fmla="*/ 269 w 17885"/>
                  <a:gd name="T1" fmla="*/ 9053 h 9062"/>
                  <a:gd name="T2" fmla="*/ 628 w 17885"/>
                  <a:gd name="T3" fmla="*/ 9036 h 9062"/>
                  <a:gd name="T4" fmla="*/ 987 w 17885"/>
                  <a:gd name="T5" fmla="*/ 9011 h 9062"/>
                  <a:gd name="T6" fmla="*/ 1348 w 17885"/>
                  <a:gd name="T7" fmla="*/ 8972 h 9062"/>
                  <a:gd name="T8" fmla="*/ 1707 w 17885"/>
                  <a:gd name="T9" fmla="*/ 8918 h 9062"/>
                  <a:gd name="T10" fmla="*/ 2067 w 17885"/>
                  <a:gd name="T11" fmla="*/ 8842 h 9062"/>
                  <a:gd name="T12" fmla="*/ 2426 w 17885"/>
                  <a:gd name="T13" fmla="*/ 8734 h 9062"/>
                  <a:gd name="T14" fmla="*/ 2786 w 17885"/>
                  <a:gd name="T15" fmla="*/ 8589 h 9062"/>
                  <a:gd name="T16" fmla="*/ 3145 w 17885"/>
                  <a:gd name="T17" fmla="*/ 8399 h 9062"/>
                  <a:gd name="T18" fmla="*/ 3504 w 17885"/>
                  <a:gd name="T19" fmla="*/ 8152 h 9062"/>
                  <a:gd name="T20" fmla="*/ 3864 w 17885"/>
                  <a:gd name="T21" fmla="*/ 7840 h 9062"/>
                  <a:gd name="T22" fmla="*/ 4223 w 17885"/>
                  <a:gd name="T23" fmla="*/ 7456 h 9062"/>
                  <a:gd name="T24" fmla="*/ 4583 w 17885"/>
                  <a:gd name="T25" fmla="*/ 6995 h 9062"/>
                  <a:gd name="T26" fmla="*/ 4942 w 17885"/>
                  <a:gd name="T27" fmla="*/ 6454 h 9062"/>
                  <a:gd name="T28" fmla="*/ 5301 w 17885"/>
                  <a:gd name="T29" fmla="*/ 5838 h 9062"/>
                  <a:gd name="T30" fmla="*/ 5662 w 17885"/>
                  <a:gd name="T31" fmla="*/ 5155 h 9062"/>
                  <a:gd name="T32" fmla="*/ 6021 w 17885"/>
                  <a:gd name="T33" fmla="*/ 4420 h 9062"/>
                  <a:gd name="T34" fmla="*/ 6381 w 17885"/>
                  <a:gd name="T35" fmla="*/ 3655 h 9062"/>
                  <a:gd name="T36" fmla="*/ 6740 w 17885"/>
                  <a:gd name="T37" fmla="*/ 2888 h 9062"/>
                  <a:gd name="T38" fmla="*/ 7100 w 17885"/>
                  <a:gd name="T39" fmla="*/ 2149 h 9062"/>
                  <a:gd name="T40" fmla="*/ 7459 w 17885"/>
                  <a:gd name="T41" fmla="*/ 1472 h 9062"/>
                  <a:gd name="T42" fmla="*/ 7818 w 17885"/>
                  <a:gd name="T43" fmla="*/ 893 h 9062"/>
                  <a:gd name="T44" fmla="*/ 8178 w 17885"/>
                  <a:gd name="T45" fmla="*/ 438 h 9062"/>
                  <a:gd name="T46" fmla="*/ 8537 w 17885"/>
                  <a:gd name="T47" fmla="*/ 137 h 9062"/>
                  <a:gd name="T48" fmla="*/ 8898 w 17885"/>
                  <a:gd name="T49" fmla="*/ 5 h 9062"/>
                  <a:gd name="T50" fmla="*/ 9256 w 17885"/>
                  <a:gd name="T51" fmla="*/ 49 h 9062"/>
                  <a:gd name="T52" fmla="*/ 9615 w 17885"/>
                  <a:gd name="T53" fmla="*/ 268 h 9062"/>
                  <a:gd name="T54" fmla="*/ 9976 w 17885"/>
                  <a:gd name="T55" fmla="*/ 648 h 9062"/>
                  <a:gd name="T56" fmla="*/ 10335 w 17885"/>
                  <a:gd name="T57" fmla="*/ 1168 h 9062"/>
                  <a:gd name="T58" fmla="*/ 10695 w 17885"/>
                  <a:gd name="T59" fmla="*/ 1801 h 9062"/>
                  <a:gd name="T60" fmla="*/ 11054 w 17885"/>
                  <a:gd name="T61" fmla="*/ 2513 h 9062"/>
                  <a:gd name="T62" fmla="*/ 11414 w 17885"/>
                  <a:gd name="T63" fmla="*/ 3270 h 9062"/>
                  <a:gd name="T64" fmla="*/ 11773 w 17885"/>
                  <a:gd name="T65" fmla="*/ 4040 h 9062"/>
                  <a:gd name="T66" fmla="*/ 12132 w 17885"/>
                  <a:gd name="T67" fmla="*/ 4793 h 9062"/>
                  <a:gd name="T68" fmla="*/ 12492 w 17885"/>
                  <a:gd name="T69" fmla="*/ 5504 h 9062"/>
                  <a:gd name="T70" fmla="*/ 12851 w 17885"/>
                  <a:gd name="T71" fmla="*/ 6155 h 9062"/>
                  <a:gd name="T72" fmla="*/ 13212 w 17885"/>
                  <a:gd name="T73" fmla="*/ 6734 h 9062"/>
                  <a:gd name="T74" fmla="*/ 13571 w 17885"/>
                  <a:gd name="T75" fmla="*/ 7236 h 9062"/>
                  <a:gd name="T76" fmla="*/ 13931 w 17885"/>
                  <a:gd name="T77" fmla="*/ 7658 h 9062"/>
                  <a:gd name="T78" fmla="*/ 14290 w 17885"/>
                  <a:gd name="T79" fmla="*/ 8005 h 9062"/>
                  <a:gd name="T80" fmla="*/ 14649 w 17885"/>
                  <a:gd name="T81" fmla="*/ 8283 h 9062"/>
                  <a:gd name="T82" fmla="*/ 15009 w 17885"/>
                  <a:gd name="T83" fmla="*/ 8501 h 9062"/>
                  <a:gd name="T84" fmla="*/ 15368 w 17885"/>
                  <a:gd name="T85" fmla="*/ 8667 h 9062"/>
                  <a:gd name="T86" fmla="*/ 15728 w 17885"/>
                  <a:gd name="T87" fmla="*/ 8793 h 9062"/>
                  <a:gd name="T88" fmla="*/ 16087 w 17885"/>
                  <a:gd name="T89" fmla="*/ 8883 h 9062"/>
                  <a:gd name="T90" fmla="*/ 16446 w 17885"/>
                  <a:gd name="T91" fmla="*/ 8948 h 9062"/>
                  <a:gd name="T92" fmla="*/ 16806 w 17885"/>
                  <a:gd name="T93" fmla="*/ 8993 h 9062"/>
                  <a:gd name="T94" fmla="*/ 17165 w 17885"/>
                  <a:gd name="T95" fmla="*/ 9024 h 9062"/>
                  <a:gd name="T96" fmla="*/ 17526 w 17885"/>
                  <a:gd name="T97" fmla="*/ 9046 h 9062"/>
                  <a:gd name="T98" fmla="*/ 17885 w 17885"/>
                  <a:gd name="T99" fmla="*/ 9059 h 9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885" h="9062">
                    <a:moveTo>
                      <a:pt x="0" y="9062"/>
                    </a:moveTo>
                    <a:lnTo>
                      <a:pt x="89" y="9059"/>
                    </a:lnTo>
                    <a:lnTo>
                      <a:pt x="179" y="9057"/>
                    </a:lnTo>
                    <a:lnTo>
                      <a:pt x="269" y="9053"/>
                    </a:lnTo>
                    <a:lnTo>
                      <a:pt x="359" y="9050"/>
                    </a:lnTo>
                    <a:lnTo>
                      <a:pt x="448" y="9046"/>
                    </a:lnTo>
                    <a:lnTo>
                      <a:pt x="539" y="9041"/>
                    </a:lnTo>
                    <a:lnTo>
                      <a:pt x="628" y="9036"/>
                    </a:lnTo>
                    <a:lnTo>
                      <a:pt x="718" y="9031"/>
                    </a:lnTo>
                    <a:lnTo>
                      <a:pt x="809" y="9024"/>
                    </a:lnTo>
                    <a:lnTo>
                      <a:pt x="898" y="9018"/>
                    </a:lnTo>
                    <a:lnTo>
                      <a:pt x="987" y="9011"/>
                    </a:lnTo>
                    <a:lnTo>
                      <a:pt x="1078" y="9002"/>
                    </a:lnTo>
                    <a:lnTo>
                      <a:pt x="1167" y="8993"/>
                    </a:lnTo>
                    <a:lnTo>
                      <a:pt x="1257" y="8984"/>
                    </a:lnTo>
                    <a:lnTo>
                      <a:pt x="1348" y="8972"/>
                    </a:lnTo>
                    <a:lnTo>
                      <a:pt x="1437" y="8961"/>
                    </a:lnTo>
                    <a:lnTo>
                      <a:pt x="1528" y="8948"/>
                    </a:lnTo>
                    <a:lnTo>
                      <a:pt x="1617" y="8934"/>
                    </a:lnTo>
                    <a:lnTo>
                      <a:pt x="1707" y="8918"/>
                    </a:lnTo>
                    <a:lnTo>
                      <a:pt x="1797" y="8901"/>
                    </a:lnTo>
                    <a:lnTo>
                      <a:pt x="1887" y="8883"/>
                    </a:lnTo>
                    <a:lnTo>
                      <a:pt x="1976" y="8862"/>
                    </a:lnTo>
                    <a:lnTo>
                      <a:pt x="2067" y="8842"/>
                    </a:lnTo>
                    <a:lnTo>
                      <a:pt x="2156" y="8817"/>
                    </a:lnTo>
                    <a:lnTo>
                      <a:pt x="2246" y="8793"/>
                    </a:lnTo>
                    <a:lnTo>
                      <a:pt x="2336" y="8764"/>
                    </a:lnTo>
                    <a:lnTo>
                      <a:pt x="2426" y="8734"/>
                    </a:lnTo>
                    <a:lnTo>
                      <a:pt x="2515" y="8702"/>
                    </a:lnTo>
                    <a:lnTo>
                      <a:pt x="2606" y="8667"/>
                    </a:lnTo>
                    <a:lnTo>
                      <a:pt x="2695" y="8630"/>
                    </a:lnTo>
                    <a:lnTo>
                      <a:pt x="2786" y="8589"/>
                    </a:lnTo>
                    <a:lnTo>
                      <a:pt x="2875" y="8547"/>
                    </a:lnTo>
                    <a:lnTo>
                      <a:pt x="2965" y="8501"/>
                    </a:lnTo>
                    <a:lnTo>
                      <a:pt x="3056" y="8451"/>
                    </a:lnTo>
                    <a:lnTo>
                      <a:pt x="3145" y="8399"/>
                    </a:lnTo>
                    <a:lnTo>
                      <a:pt x="3234" y="8342"/>
                    </a:lnTo>
                    <a:lnTo>
                      <a:pt x="3325" y="8283"/>
                    </a:lnTo>
                    <a:lnTo>
                      <a:pt x="3415" y="8219"/>
                    </a:lnTo>
                    <a:lnTo>
                      <a:pt x="3504" y="8152"/>
                    </a:lnTo>
                    <a:lnTo>
                      <a:pt x="3595" y="8081"/>
                    </a:lnTo>
                    <a:lnTo>
                      <a:pt x="3684" y="8005"/>
                    </a:lnTo>
                    <a:lnTo>
                      <a:pt x="3774" y="7924"/>
                    </a:lnTo>
                    <a:lnTo>
                      <a:pt x="3864" y="7840"/>
                    </a:lnTo>
                    <a:lnTo>
                      <a:pt x="3954" y="7751"/>
                    </a:lnTo>
                    <a:lnTo>
                      <a:pt x="4043" y="7658"/>
                    </a:lnTo>
                    <a:lnTo>
                      <a:pt x="4134" y="7559"/>
                    </a:lnTo>
                    <a:lnTo>
                      <a:pt x="4223" y="7456"/>
                    </a:lnTo>
                    <a:lnTo>
                      <a:pt x="4314" y="7348"/>
                    </a:lnTo>
                    <a:lnTo>
                      <a:pt x="4403" y="7236"/>
                    </a:lnTo>
                    <a:lnTo>
                      <a:pt x="4493" y="7118"/>
                    </a:lnTo>
                    <a:lnTo>
                      <a:pt x="4583" y="6995"/>
                    </a:lnTo>
                    <a:lnTo>
                      <a:pt x="4673" y="6867"/>
                    </a:lnTo>
                    <a:lnTo>
                      <a:pt x="4762" y="6734"/>
                    </a:lnTo>
                    <a:lnTo>
                      <a:pt x="4853" y="6597"/>
                    </a:lnTo>
                    <a:lnTo>
                      <a:pt x="4942" y="6454"/>
                    </a:lnTo>
                    <a:lnTo>
                      <a:pt x="5032" y="6307"/>
                    </a:lnTo>
                    <a:lnTo>
                      <a:pt x="5123" y="6155"/>
                    </a:lnTo>
                    <a:lnTo>
                      <a:pt x="5212" y="5999"/>
                    </a:lnTo>
                    <a:lnTo>
                      <a:pt x="5301" y="5838"/>
                    </a:lnTo>
                    <a:lnTo>
                      <a:pt x="5392" y="5673"/>
                    </a:lnTo>
                    <a:lnTo>
                      <a:pt x="5482" y="5504"/>
                    </a:lnTo>
                    <a:lnTo>
                      <a:pt x="5572" y="5331"/>
                    </a:lnTo>
                    <a:lnTo>
                      <a:pt x="5662" y="5155"/>
                    </a:lnTo>
                    <a:lnTo>
                      <a:pt x="5751" y="4975"/>
                    </a:lnTo>
                    <a:lnTo>
                      <a:pt x="5842" y="4793"/>
                    </a:lnTo>
                    <a:lnTo>
                      <a:pt x="5931" y="4608"/>
                    </a:lnTo>
                    <a:lnTo>
                      <a:pt x="6021" y="4420"/>
                    </a:lnTo>
                    <a:lnTo>
                      <a:pt x="6111" y="4231"/>
                    </a:lnTo>
                    <a:lnTo>
                      <a:pt x="6201" y="4040"/>
                    </a:lnTo>
                    <a:lnTo>
                      <a:pt x="6290" y="3848"/>
                    </a:lnTo>
                    <a:lnTo>
                      <a:pt x="6381" y="3655"/>
                    </a:lnTo>
                    <a:lnTo>
                      <a:pt x="6470" y="3462"/>
                    </a:lnTo>
                    <a:lnTo>
                      <a:pt x="6560" y="3270"/>
                    </a:lnTo>
                    <a:lnTo>
                      <a:pt x="6650" y="3078"/>
                    </a:lnTo>
                    <a:lnTo>
                      <a:pt x="6740" y="2888"/>
                    </a:lnTo>
                    <a:lnTo>
                      <a:pt x="6829" y="2699"/>
                    </a:lnTo>
                    <a:lnTo>
                      <a:pt x="6920" y="2513"/>
                    </a:lnTo>
                    <a:lnTo>
                      <a:pt x="7009" y="2329"/>
                    </a:lnTo>
                    <a:lnTo>
                      <a:pt x="7100" y="2149"/>
                    </a:lnTo>
                    <a:lnTo>
                      <a:pt x="7190" y="1973"/>
                    </a:lnTo>
                    <a:lnTo>
                      <a:pt x="7279" y="1801"/>
                    </a:lnTo>
                    <a:lnTo>
                      <a:pt x="7370" y="1634"/>
                    </a:lnTo>
                    <a:lnTo>
                      <a:pt x="7459" y="1472"/>
                    </a:lnTo>
                    <a:lnTo>
                      <a:pt x="7548" y="1317"/>
                    </a:lnTo>
                    <a:lnTo>
                      <a:pt x="7639" y="1168"/>
                    </a:lnTo>
                    <a:lnTo>
                      <a:pt x="7729" y="1027"/>
                    </a:lnTo>
                    <a:lnTo>
                      <a:pt x="7818" y="893"/>
                    </a:lnTo>
                    <a:lnTo>
                      <a:pt x="7909" y="766"/>
                    </a:lnTo>
                    <a:lnTo>
                      <a:pt x="7998" y="648"/>
                    </a:lnTo>
                    <a:lnTo>
                      <a:pt x="8088" y="539"/>
                    </a:lnTo>
                    <a:lnTo>
                      <a:pt x="8178" y="438"/>
                    </a:lnTo>
                    <a:lnTo>
                      <a:pt x="8268" y="348"/>
                    </a:lnTo>
                    <a:lnTo>
                      <a:pt x="8358" y="268"/>
                    </a:lnTo>
                    <a:lnTo>
                      <a:pt x="8448" y="198"/>
                    </a:lnTo>
                    <a:lnTo>
                      <a:pt x="8537" y="137"/>
                    </a:lnTo>
                    <a:lnTo>
                      <a:pt x="8628" y="88"/>
                    </a:lnTo>
                    <a:lnTo>
                      <a:pt x="8717" y="49"/>
                    </a:lnTo>
                    <a:lnTo>
                      <a:pt x="8807" y="22"/>
                    </a:lnTo>
                    <a:lnTo>
                      <a:pt x="8898" y="5"/>
                    </a:lnTo>
                    <a:lnTo>
                      <a:pt x="8987" y="0"/>
                    </a:lnTo>
                    <a:lnTo>
                      <a:pt x="9076" y="5"/>
                    </a:lnTo>
                    <a:lnTo>
                      <a:pt x="9167" y="22"/>
                    </a:lnTo>
                    <a:lnTo>
                      <a:pt x="9256" y="49"/>
                    </a:lnTo>
                    <a:lnTo>
                      <a:pt x="9346" y="88"/>
                    </a:lnTo>
                    <a:lnTo>
                      <a:pt x="9437" y="137"/>
                    </a:lnTo>
                    <a:lnTo>
                      <a:pt x="9526" y="198"/>
                    </a:lnTo>
                    <a:lnTo>
                      <a:pt x="9615" y="268"/>
                    </a:lnTo>
                    <a:lnTo>
                      <a:pt x="9706" y="348"/>
                    </a:lnTo>
                    <a:lnTo>
                      <a:pt x="9796" y="438"/>
                    </a:lnTo>
                    <a:lnTo>
                      <a:pt x="9886" y="539"/>
                    </a:lnTo>
                    <a:lnTo>
                      <a:pt x="9976" y="648"/>
                    </a:lnTo>
                    <a:lnTo>
                      <a:pt x="10065" y="766"/>
                    </a:lnTo>
                    <a:lnTo>
                      <a:pt x="10156" y="893"/>
                    </a:lnTo>
                    <a:lnTo>
                      <a:pt x="10245" y="1027"/>
                    </a:lnTo>
                    <a:lnTo>
                      <a:pt x="10335" y="1168"/>
                    </a:lnTo>
                    <a:lnTo>
                      <a:pt x="10425" y="1317"/>
                    </a:lnTo>
                    <a:lnTo>
                      <a:pt x="10515" y="1472"/>
                    </a:lnTo>
                    <a:lnTo>
                      <a:pt x="10604" y="1634"/>
                    </a:lnTo>
                    <a:lnTo>
                      <a:pt x="10695" y="1801"/>
                    </a:lnTo>
                    <a:lnTo>
                      <a:pt x="10784" y="1973"/>
                    </a:lnTo>
                    <a:lnTo>
                      <a:pt x="10874" y="2149"/>
                    </a:lnTo>
                    <a:lnTo>
                      <a:pt x="10964" y="2329"/>
                    </a:lnTo>
                    <a:lnTo>
                      <a:pt x="11054" y="2513"/>
                    </a:lnTo>
                    <a:lnTo>
                      <a:pt x="11145" y="2699"/>
                    </a:lnTo>
                    <a:lnTo>
                      <a:pt x="11234" y="2888"/>
                    </a:lnTo>
                    <a:lnTo>
                      <a:pt x="11323" y="3078"/>
                    </a:lnTo>
                    <a:lnTo>
                      <a:pt x="11414" y="3270"/>
                    </a:lnTo>
                    <a:lnTo>
                      <a:pt x="11504" y="3462"/>
                    </a:lnTo>
                    <a:lnTo>
                      <a:pt x="11593" y="3655"/>
                    </a:lnTo>
                    <a:lnTo>
                      <a:pt x="11684" y="3848"/>
                    </a:lnTo>
                    <a:lnTo>
                      <a:pt x="11773" y="4040"/>
                    </a:lnTo>
                    <a:lnTo>
                      <a:pt x="11863" y="4231"/>
                    </a:lnTo>
                    <a:lnTo>
                      <a:pt x="11953" y="4420"/>
                    </a:lnTo>
                    <a:lnTo>
                      <a:pt x="12043" y="4608"/>
                    </a:lnTo>
                    <a:lnTo>
                      <a:pt x="12132" y="4793"/>
                    </a:lnTo>
                    <a:lnTo>
                      <a:pt x="12223" y="4975"/>
                    </a:lnTo>
                    <a:lnTo>
                      <a:pt x="12312" y="5155"/>
                    </a:lnTo>
                    <a:lnTo>
                      <a:pt x="12402" y="5331"/>
                    </a:lnTo>
                    <a:lnTo>
                      <a:pt x="12492" y="5504"/>
                    </a:lnTo>
                    <a:lnTo>
                      <a:pt x="12582" y="5673"/>
                    </a:lnTo>
                    <a:lnTo>
                      <a:pt x="12672" y="5838"/>
                    </a:lnTo>
                    <a:lnTo>
                      <a:pt x="12762" y="5999"/>
                    </a:lnTo>
                    <a:lnTo>
                      <a:pt x="12851" y="6155"/>
                    </a:lnTo>
                    <a:lnTo>
                      <a:pt x="12942" y="6307"/>
                    </a:lnTo>
                    <a:lnTo>
                      <a:pt x="13031" y="6454"/>
                    </a:lnTo>
                    <a:lnTo>
                      <a:pt x="13121" y="6597"/>
                    </a:lnTo>
                    <a:lnTo>
                      <a:pt x="13212" y="6734"/>
                    </a:lnTo>
                    <a:lnTo>
                      <a:pt x="13301" y="6867"/>
                    </a:lnTo>
                    <a:lnTo>
                      <a:pt x="13390" y="6995"/>
                    </a:lnTo>
                    <a:lnTo>
                      <a:pt x="13481" y="7118"/>
                    </a:lnTo>
                    <a:lnTo>
                      <a:pt x="13571" y="7236"/>
                    </a:lnTo>
                    <a:lnTo>
                      <a:pt x="13660" y="7348"/>
                    </a:lnTo>
                    <a:lnTo>
                      <a:pt x="13751" y="7456"/>
                    </a:lnTo>
                    <a:lnTo>
                      <a:pt x="13840" y="7559"/>
                    </a:lnTo>
                    <a:lnTo>
                      <a:pt x="13931" y="7658"/>
                    </a:lnTo>
                    <a:lnTo>
                      <a:pt x="14020" y="7751"/>
                    </a:lnTo>
                    <a:lnTo>
                      <a:pt x="14110" y="7840"/>
                    </a:lnTo>
                    <a:lnTo>
                      <a:pt x="14200" y="7924"/>
                    </a:lnTo>
                    <a:lnTo>
                      <a:pt x="14290" y="8005"/>
                    </a:lnTo>
                    <a:lnTo>
                      <a:pt x="14379" y="8081"/>
                    </a:lnTo>
                    <a:lnTo>
                      <a:pt x="14470" y="8152"/>
                    </a:lnTo>
                    <a:lnTo>
                      <a:pt x="14559" y="8219"/>
                    </a:lnTo>
                    <a:lnTo>
                      <a:pt x="14649" y="8283"/>
                    </a:lnTo>
                    <a:lnTo>
                      <a:pt x="14739" y="8342"/>
                    </a:lnTo>
                    <a:lnTo>
                      <a:pt x="14829" y="8399"/>
                    </a:lnTo>
                    <a:lnTo>
                      <a:pt x="14918" y="8451"/>
                    </a:lnTo>
                    <a:lnTo>
                      <a:pt x="15009" y="8501"/>
                    </a:lnTo>
                    <a:lnTo>
                      <a:pt x="15098" y="8547"/>
                    </a:lnTo>
                    <a:lnTo>
                      <a:pt x="15188" y="8589"/>
                    </a:lnTo>
                    <a:lnTo>
                      <a:pt x="15279" y="8630"/>
                    </a:lnTo>
                    <a:lnTo>
                      <a:pt x="15368" y="8667"/>
                    </a:lnTo>
                    <a:lnTo>
                      <a:pt x="15459" y="8702"/>
                    </a:lnTo>
                    <a:lnTo>
                      <a:pt x="15548" y="8734"/>
                    </a:lnTo>
                    <a:lnTo>
                      <a:pt x="15637" y="8764"/>
                    </a:lnTo>
                    <a:lnTo>
                      <a:pt x="15728" y="8793"/>
                    </a:lnTo>
                    <a:lnTo>
                      <a:pt x="15818" y="8817"/>
                    </a:lnTo>
                    <a:lnTo>
                      <a:pt x="15907" y="8842"/>
                    </a:lnTo>
                    <a:lnTo>
                      <a:pt x="15998" y="8862"/>
                    </a:lnTo>
                    <a:lnTo>
                      <a:pt x="16087" y="8883"/>
                    </a:lnTo>
                    <a:lnTo>
                      <a:pt x="16177" y="8901"/>
                    </a:lnTo>
                    <a:lnTo>
                      <a:pt x="16267" y="8918"/>
                    </a:lnTo>
                    <a:lnTo>
                      <a:pt x="16357" y="8934"/>
                    </a:lnTo>
                    <a:lnTo>
                      <a:pt x="16446" y="8948"/>
                    </a:lnTo>
                    <a:lnTo>
                      <a:pt x="16537" y="8961"/>
                    </a:lnTo>
                    <a:lnTo>
                      <a:pt x="16626" y="8972"/>
                    </a:lnTo>
                    <a:lnTo>
                      <a:pt x="16717" y="8984"/>
                    </a:lnTo>
                    <a:lnTo>
                      <a:pt x="16806" y="8993"/>
                    </a:lnTo>
                    <a:lnTo>
                      <a:pt x="16896" y="9002"/>
                    </a:lnTo>
                    <a:lnTo>
                      <a:pt x="16986" y="9011"/>
                    </a:lnTo>
                    <a:lnTo>
                      <a:pt x="17076" y="9018"/>
                    </a:lnTo>
                    <a:lnTo>
                      <a:pt x="17165" y="9024"/>
                    </a:lnTo>
                    <a:lnTo>
                      <a:pt x="17256" y="9031"/>
                    </a:lnTo>
                    <a:lnTo>
                      <a:pt x="17345" y="9036"/>
                    </a:lnTo>
                    <a:lnTo>
                      <a:pt x="17435" y="9041"/>
                    </a:lnTo>
                    <a:lnTo>
                      <a:pt x="17526" y="9046"/>
                    </a:lnTo>
                    <a:lnTo>
                      <a:pt x="17615" y="9050"/>
                    </a:lnTo>
                    <a:lnTo>
                      <a:pt x="17704" y="9053"/>
                    </a:lnTo>
                    <a:lnTo>
                      <a:pt x="17795" y="9057"/>
                    </a:lnTo>
                    <a:lnTo>
                      <a:pt x="17885" y="9059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tr-TR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" name="Line 16"/>
              <p:cNvSpPr>
                <a:spLocks noChangeShapeType="1"/>
              </p:cNvSpPr>
              <p:nvPr/>
            </p:nvSpPr>
            <p:spPr bwMode="auto">
              <a:xfrm>
                <a:off x="1156" y="3793"/>
                <a:ext cx="322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tr-TR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9" name="Line 20"/>
            <p:cNvSpPr>
              <a:spLocks noChangeShapeType="1"/>
            </p:cNvSpPr>
            <p:nvPr/>
          </p:nvSpPr>
          <p:spPr bwMode="auto">
            <a:xfrm flipH="1" flipV="1">
              <a:off x="5875182" y="2395470"/>
              <a:ext cx="0" cy="895592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Metin kutusu 10"/>
          <p:cNvSpPr txBox="1"/>
          <p:nvPr/>
        </p:nvSpPr>
        <p:spPr>
          <a:xfrm>
            <a:off x="3991269" y="1855063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 smtClean="0"/>
              <a:t>μ</a:t>
            </a:r>
            <a:r>
              <a:rPr lang="tr-TR" sz="2400" dirty="0" smtClean="0"/>
              <a:t>=190</a:t>
            </a:r>
            <a:endParaRPr lang="tr-TR" sz="1200" dirty="0"/>
          </a:p>
        </p:txBody>
      </p:sp>
      <p:sp>
        <p:nvSpPr>
          <p:cNvPr id="17" name="Line 20"/>
          <p:cNvSpPr>
            <a:spLocks noChangeShapeType="1"/>
          </p:cNvSpPr>
          <p:nvPr/>
        </p:nvSpPr>
        <p:spPr bwMode="auto">
          <a:xfrm>
            <a:off x="4583382" y="454320"/>
            <a:ext cx="14375" cy="145215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5136399" y="1888553"/>
            <a:ext cx="651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200</a:t>
            </a:r>
            <a:endParaRPr lang="tr-TR" sz="1200" dirty="0"/>
          </a:p>
        </p:txBody>
      </p:sp>
      <p:cxnSp>
        <p:nvCxnSpPr>
          <p:cNvPr id="20" name="Eğri Bağlayıcı 19"/>
          <p:cNvCxnSpPr/>
          <p:nvPr/>
        </p:nvCxnSpPr>
        <p:spPr>
          <a:xfrm rot="5400000" flipH="1" flipV="1">
            <a:off x="5825853" y="608347"/>
            <a:ext cx="927676" cy="1462724"/>
          </a:xfrm>
          <a:prstGeom prst="curved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Metin kutusu 21"/>
          <p:cNvSpPr txBox="1"/>
          <p:nvPr/>
        </p:nvSpPr>
        <p:spPr>
          <a:xfrm>
            <a:off x="7021053" y="645038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?</a:t>
            </a:r>
            <a:endParaRPr lang="tr-TR" sz="1200" dirty="0"/>
          </a:p>
        </p:txBody>
      </p:sp>
      <p:graphicFrame>
        <p:nvGraphicFramePr>
          <p:cNvPr id="24" name="İçerik Yer Tutucusu 2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2071360"/>
              </p:ext>
            </p:extLst>
          </p:nvPr>
        </p:nvGraphicFramePr>
        <p:xfrm>
          <a:off x="2436609" y="2471610"/>
          <a:ext cx="4263274" cy="9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Equation" r:id="rId3" imgW="1701720" imgH="393480" progId="Equation.DSMT4">
                  <p:embed/>
                </p:oleObj>
              </mc:Choice>
              <mc:Fallback>
                <p:oleObj name="Equation" r:id="rId3" imgW="17017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36609" y="2471610"/>
                        <a:ext cx="4263274" cy="98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up 24"/>
          <p:cNvGrpSpPr/>
          <p:nvPr/>
        </p:nvGrpSpPr>
        <p:grpSpPr>
          <a:xfrm>
            <a:off x="2842919" y="4001431"/>
            <a:ext cx="3453865" cy="1483222"/>
            <a:chOff x="1334037" y="165274"/>
            <a:chExt cx="6165850" cy="3125788"/>
          </a:xfrm>
        </p:grpSpPr>
        <p:grpSp>
          <p:nvGrpSpPr>
            <p:cNvPr id="26" name="Group 17"/>
            <p:cNvGrpSpPr>
              <a:grpSpLocks/>
            </p:cNvGrpSpPr>
            <p:nvPr/>
          </p:nvGrpSpPr>
          <p:grpSpPr bwMode="auto">
            <a:xfrm>
              <a:off x="1334037" y="165274"/>
              <a:ext cx="6165850" cy="3125788"/>
              <a:chOff x="1156" y="2033"/>
              <a:chExt cx="3221" cy="1760"/>
            </a:xfrm>
          </p:grpSpPr>
          <p:sp>
            <p:nvSpPr>
              <p:cNvPr id="28" name="Freeform 12"/>
              <p:cNvSpPr>
                <a:spLocks/>
              </p:cNvSpPr>
              <p:nvPr/>
            </p:nvSpPr>
            <p:spPr bwMode="auto">
              <a:xfrm>
                <a:off x="1157" y="2033"/>
                <a:ext cx="3212" cy="1699"/>
              </a:xfrm>
              <a:custGeom>
                <a:avLst/>
                <a:gdLst>
                  <a:gd name="T0" fmla="*/ 269 w 17885"/>
                  <a:gd name="T1" fmla="*/ 9053 h 9062"/>
                  <a:gd name="T2" fmla="*/ 628 w 17885"/>
                  <a:gd name="T3" fmla="*/ 9036 h 9062"/>
                  <a:gd name="T4" fmla="*/ 987 w 17885"/>
                  <a:gd name="T5" fmla="*/ 9011 h 9062"/>
                  <a:gd name="T6" fmla="*/ 1348 w 17885"/>
                  <a:gd name="T7" fmla="*/ 8972 h 9062"/>
                  <a:gd name="T8" fmla="*/ 1707 w 17885"/>
                  <a:gd name="T9" fmla="*/ 8918 h 9062"/>
                  <a:gd name="T10" fmla="*/ 2067 w 17885"/>
                  <a:gd name="T11" fmla="*/ 8842 h 9062"/>
                  <a:gd name="T12" fmla="*/ 2426 w 17885"/>
                  <a:gd name="T13" fmla="*/ 8734 h 9062"/>
                  <a:gd name="T14" fmla="*/ 2786 w 17885"/>
                  <a:gd name="T15" fmla="*/ 8589 h 9062"/>
                  <a:gd name="T16" fmla="*/ 3145 w 17885"/>
                  <a:gd name="T17" fmla="*/ 8399 h 9062"/>
                  <a:gd name="T18" fmla="*/ 3504 w 17885"/>
                  <a:gd name="T19" fmla="*/ 8152 h 9062"/>
                  <a:gd name="T20" fmla="*/ 3864 w 17885"/>
                  <a:gd name="T21" fmla="*/ 7840 h 9062"/>
                  <a:gd name="T22" fmla="*/ 4223 w 17885"/>
                  <a:gd name="T23" fmla="*/ 7456 h 9062"/>
                  <a:gd name="T24" fmla="*/ 4583 w 17885"/>
                  <a:gd name="T25" fmla="*/ 6995 h 9062"/>
                  <a:gd name="T26" fmla="*/ 4942 w 17885"/>
                  <a:gd name="T27" fmla="*/ 6454 h 9062"/>
                  <a:gd name="T28" fmla="*/ 5301 w 17885"/>
                  <a:gd name="T29" fmla="*/ 5838 h 9062"/>
                  <a:gd name="T30" fmla="*/ 5662 w 17885"/>
                  <a:gd name="T31" fmla="*/ 5155 h 9062"/>
                  <a:gd name="T32" fmla="*/ 6021 w 17885"/>
                  <a:gd name="T33" fmla="*/ 4420 h 9062"/>
                  <a:gd name="T34" fmla="*/ 6381 w 17885"/>
                  <a:gd name="T35" fmla="*/ 3655 h 9062"/>
                  <a:gd name="T36" fmla="*/ 6740 w 17885"/>
                  <a:gd name="T37" fmla="*/ 2888 h 9062"/>
                  <a:gd name="T38" fmla="*/ 7100 w 17885"/>
                  <a:gd name="T39" fmla="*/ 2149 h 9062"/>
                  <a:gd name="T40" fmla="*/ 7459 w 17885"/>
                  <a:gd name="T41" fmla="*/ 1472 h 9062"/>
                  <a:gd name="T42" fmla="*/ 7818 w 17885"/>
                  <a:gd name="T43" fmla="*/ 893 h 9062"/>
                  <a:gd name="T44" fmla="*/ 8178 w 17885"/>
                  <a:gd name="T45" fmla="*/ 438 h 9062"/>
                  <a:gd name="T46" fmla="*/ 8537 w 17885"/>
                  <a:gd name="T47" fmla="*/ 137 h 9062"/>
                  <a:gd name="T48" fmla="*/ 8898 w 17885"/>
                  <a:gd name="T49" fmla="*/ 5 h 9062"/>
                  <a:gd name="T50" fmla="*/ 9256 w 17885"/>
                  <a:gd name="T51" fmla="*/ 49 h 9062"/>
                  <a:gd name="T52" fmla="*/ 9615 w 17885"/>
                  <a:gd name="T53" fmla="*/ 268 h 9062"/>
                  <a:gd name="T54" fmla="*/ 9976 w 17885"/>
                  <a:gd name="T55" fmla="*/ 648 h 9062"/>
                  <a:gd name="T56" fmla="*/ 10335 w 17885"/>
                  <a:gd name="T57" fmla="*/ 1168 h 9062"/>
                  <a:gd name="T58" fmla="*/ 10695 w 17885"/>
                  <a:gd name="T59" fmla="*/ 1801 h 9062"/>
                  <a:gd name="T60" fmla="*/ 11054 w 17885"/>
                  <a:gd name="T61" fmla="*/ 2513 h 9062"/>
                  <a:gd name="T62" fmla="*/ 11414 w 17885"/>
                  <a:gd name="T63" fmla="*/ 3270 h 9062"/>
                  <a:gd name="T64" fmla="*/ 11773 w 17885"/>
                  <a:gd name="T65" fmla="*/ 4040 h 9062"/>
                  <a:gd name="T66" fmla="*/ 12132 w 17885"/>
                  <a:gd name="T67" fmla="*/ 4793 h 9062"/>
                  <a:gd name="T68" fmla="*/ 12492 w 17885"/>
                  <a:gd name="T69" fmla="*/ 5504 h 9062"/>
                  <a:gd name="T70" fmla="*/ 12851 w 17885"/>
                  <a:gd name="T71" fmla="*/ 6155 h 9062"/>
                  <a:gd name="T72" fmla="*/ 13212 w 17885"/>
                  <a:gd name="T73" fmla="*/ 6734 h 9062"/>
                  <a:gd name="T74" fmla="*/ 13571 w 17885"/>
                  <a:gd name="T75" fmla="*/ 7236 h 9062"/>
                  <a:gd name="T76" fmla="*/ 13931 w 17885"/>
                  <a:gd name="T77" fmla="*/ 7658 h 9062"/>
                  <a:gd name="T78" fmla="*/ 14290 w 17885"/>
                  <a:gd name="T79" fmla="*/ 8005 h 9062"/>
                  <a:gd name="T80" fmla="*/ 14649 w 17885"/>
                  <a:gd name="T81" fmla="*/ 8283 h 9062"/>
                  <a:gd name="T82" fmla="*/ 15009 w 17885"/>
                  <a:gd name="T83" fmla="*/ 8501 h 9062"/>
                  <a:gd name="T84" fmla="*/ 15368 w 17885"/>
                  <a:gd name="T85" fmla="*/ 8667 h 9062"/>
                  <a:gd name="T86" fmla="*/ 15728 w 17885"/>
                  <a:gd name="T87" fmla="*/ 8793 h 9062"/>
                  <a:gd name="T88" fmla="*/ 16087 w 17885"/>
                  <a:gd name="T89" fmla="*/ 8883 h 9062"/>
                  <a:gd name="T90" fmla="*/ 16446 w 17885"/>
                  <a:gd name="T91" fmla="*/ 8948 h 9062"/>
                  <a:gd name="T92" fmla="*/ 16806 w 17885"/>
                  <a:gd name="T93" fmla="*/ 8993 h 9062"/>
                  <a:gd name="T94" fmla="*/ 17165 w 17885"/>
                  <a:gd name="T95" fmla="*/ 9024 h 9062"/>
                  <a:gd name="T96" fmla="*/ 17526 w 17885"/>
                  <a:gd name="T97" fmla="*/ 9046 h 9062"/>
                  <a:gd name="T98" fmla="*/ 17885 w 17885"/>
                  <a:gd name="T99" fmla="*/ 9059 h 9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885" h="9062">
                    <a:moveTo>
                      <a:pt x="0" y="9062"/>
                    </a:moveTo>
                    <a:lnTo>
                      <a:pt x="89" y="9059"/>
                    </a:lnTo>
                    <a:lnTo>
                      <a:pt x="179" y="9057"/>
                    </a:lnTo>
                    <a:lnTo>
                      <a:pt x="269" y="9053"/>
                    </a:lnTo>
                    <a:lnTo>
                      <a:pt x="359" y="9050"/>
                    </a:lnTo>
                    <a:lnTo>
                      <a:pt x="448" y="9046"/>
                    </a:lnTo>
                    <a:lnTo>
                      <a:pt x="539" y="9041"/>
                    </a:lnTo>
                    <a:lnTo>
                      <a:pt x="628" y="9036"/>
                    </a:lnTo>
                    <a:lnTo>
                      <a:pt x="718" y="9031"/>
                    </a:lnTo>
                    <a:lnTo>
                      <a:pt x="809" y="9024"/>
                    </a:lnTo>
                    <a:lnTo>
                      <a:pt x="898" y="9018"/>
                    </a:lnTo>
                    <a:lnTo>
                      <a:pt x="987" y="9011"/>
                    </a:lnTo>
                    <a:lnTo>
                      <a:pt x="1078" y="9002"/>
                    </a:lnTo>
                    <a:lnTo>
                      <a:pt x="1167" y="8993"/>
                    </a:lnTo>
                    <a:lnTo>
                      <a:pt x="1257" y="8984"/>
                    </a:lnTo>
                    <a:lnTo>
                      <a:pt x="1348" y="8972"/>
                    </a:lnTo>
                    <a:lnTo>
                      <a:pt x="1437" y="8961"/>
                    </a:lnTo>
                    <a:lnTo>
                      <a:pt x="1528" y="8948"/>
                    </a:lnTo>
                    <a:lnTo>
                      <a:pt x="1617" y="8934"/>
                    </a:lnTo>
                    <a:lnTo>
                      <a:pt x="1707" y="8918"/>
                    </a:lnTo>
                    <a:lnTo>
                      <a:pt x="1797" y="8901"/>
                    </a:lnTo>
                    <a:lnTo>
                      <a:pt x="1887" y="8883"/>
                    </a:lnTo>
                    <a:lnTo>
                      <a:pt x="1976" y="8862"/>
                    </a:lnTo>
                    <a:lnTo>
                      <a:pt x="2067" y="8842"/>
                    </a:lnTo>
                    <a:lnTo>
                      <a:pt x="2156" y="8817"/>
                    </a:lnTo>
                    <a:lnTo>
                      <a:pt x="2246" y="8793"/>
                    </a:lnTo>
                    <a:lnTo>
                      <a:pt x="2336" y="8764"/>
                    </a:lnTo>
                    <a:lnTo>
                      <a:pt x="2426" y="8734"/>
                    </a:lnTo>
                    <a:lnTo>
                      <a:pt x="2515" y="8702"/>
                    </a:lnTo>
                    <a:lnTo>
                      <a:pt x="2606" y="8667"/>
                    </a:lnTo>
                    <a:lnTo>
                      <a:pt x="2695" y="8630"/>
                    </a:lnTo>
                    <a:lnTo>
                      <a:pt x="2786" y="8589"/>
                    </a:lnTo>
                    <a:lnTo>
                      <a:pt x="2875" y="8547"/>
                    </a:lnTo>
                    <a:lnTo>
                      <a:pt x="2965" y="8501"/>
                    </a:lnTo>
                    <a:lnTo>
                      <a:pt x="3056" y="8451"/>
                    </a:lnTo>
                    <a:lnTo>
                      <a:pt x="3145" y="8399"/>
                    </a:lnTo>
                    <a:lnTo>
                      <a:pt x="3234" y="8342"/>
                    </a:lnTo>
                    <a:lnTo>
                      <a:pt x="3325" y="8283"/>
                    </a:lnTo>
                    <a:lnTo>
                      <a:pt x="3415" y="8219"/>
                    </a:lnTo>
                    <a:lnTo>
                      <a:pt x="3504" y="8152"/>
                    </a:lnTo>
                    <a:lnTo>
                      <a:pt x="3595" y="8081"/>
                    </a:lnTo>
                    <a:lnTo>
                      <a:pt x="3684" y="8005"/>
                    </a:lnTo>
                    <a:lnTo>
                      <a:pt x="3774" y="7924"/>
                    </a:lnTo>
                    <a:lnTo>
                      <a:pt x="3864" y="7840"/>
                    </a:lnTo>
                    <a:lnTo>
                      <a:pt x="3954" y="7751"/>
                    </a:lnTo>
                    <a:lnTo>
                      <a:pt x="4043" y="7658"/>
                    </a:lnTo>
                    <a:lnTo>
                      <a:pt x="4134" y="7559"/>
                    </a:lnTo>
                    <a:lnTo>
                      <a:pt x="4223" y="7456"/>
                    </a:lnTo>
                    <a:lnTo>
                      <a:pt x="4314" y="7348"/>
                    </a:lnTo>
                    <a:lnTo>
                      <a:pt x="4403" y="7236"/>
                    </a:lnTo>
                    <a:lnTo>
                      <a:pt x="4493" y="7118"/>
                    </a:lnTo>
                    <a:lnTo>
                      <a:pt x="4583" y="6995"/>
                    </a:lnTo>
                    <a:lnTo>
                      <a:pt x="4673" y="6867"/>
                    </a:lnTo>
                    <a:lnTo>
                      <a:pt x="4762" y="6734"/>
                    </a:lnTo>
                    <a:lnTo>
                      <a:pt x="4853" y="6597"/>
                    </a:lnTo>
                    <a:lnTo>
                      <a:pt x="4942" y="6454"/>
                    </a:lnTo>
                    <a:lnTo>
                      <a:pt x="5032" y="6307"/>
                    </a:lnTo>
                    <a:lnTo>
                      <a:pt x="5123" y="6155"/>
                    </a:lnTo>
                    <a:lnTo>
                      <a:pt x="5212" y="5999"/>
                    </a:lnTo>
                    <a:lnTo>
                      <a:pt x="5301" y="5838"/>
                    </a:lnTo>
                    <a:lnTo>
                      <a:pt x="5392" y="5673"/>
                    </a:lnTo>
                    <a:lnTo>
                      <a:pt x="5482" y="5504"/>
                    </a:lnTo>
                    <a:lnTo>
                      <a:pt x="5572" y="5331"/>
                    </a:lnTo>
                    <a:lnTo>
                      <a:pt x="5662" y="5155"/>
                    </a:lnTo>
                    <a:lnTo>
                      <a:pt x="5751" y="4975"/>
                    </a:lnTo>
                    <a:lnTo>
                      <a:pt x="5842" y="4793"/>
                    </a:lnTo>
                    <a:lnTo>
                      <a:pt x="5931" y="4608"/>
                    </a:lnTo>
                    <a:lnTo>
                      <a:pt x="6021" y="4420"/>
                    </a:lnTo>
                    <a:lnTo>
                      <a:pt x="6111" y="4231"/>
                    </a:lnTo>
                    <a:lnTo>
                      <a:pt x="6201" y="4040"/>
                    </a:lnTo>
                    <a:lnTo>
                      <a:pt x="6290" y="3848"/>
                    </a:lnTo>
                    <a:lnTo>
                      <a:pt x="6381" y="3655"/>
                    </a:lnTo>
                    <a:lnTo>
                      <a:pt x="6470" y="3462"/>
                    </a:lnTo>
                    <a:lnTo>
                      <a:pt x="6560" y="3270"/>
                    </a:lnTo>
                    <a:lnTo>
                      <a:pt x="6650" y="3078"/>
                    </a:lnTo>
                    <a:lnTo>
                      <a:pt x="6740" y="2888"/>
                    </a:lnTo>
                    <a:lnTo>
                      <a:pt x="6829" y="2699"/>
                    </a:lnTo>
                    <a:lnTo>
                      <a:pt x="6920" y="2513"/>
                    </a:lnTo>
                    <a:lnTo>
                      <a:pt x="7009" y="2329"/>
                    </a:lnTo>
                    <a:lnTo>
                      <a:pt x="7100" y="2149"/>
                    </a:lnTo>
                    <a:lnTo>
                      <a:pt x="7190" y="1973"/>
                    </a:lnTo>
                    <a:lnTo>
                      <a:pt x="7279" y="1801"/>
                    </a:lnTo>
                    <a:lnTo>
                      <a:pt x="7370" y="1634"/>
                    </a:lnTo>
                    <a:lnTo>
                      <a:pt x="7459" y="1472"/>
                    </a:lnTo>
                    <a:lnTo>
                      <a:pt x="7548" y="1317"/>
                    </a:lnTo>
                    <a:lnTo>
                      <a:pt x="7639" y="1168"/>
                    </a:lnTo>
                    <a:lnTo>
                      <a:pt x="7729" y="1027"/>
                    </a:lnTo>
                    <a:lnTo>
                      <a:pt x="7818" y="893"/>
                    </a:lnTo>
                    <a:lnTo>
                      <a:pt x="7909" y="766"/>
                    </a:lnTo>
                    <a:lnTo>
                      <a:pt x="7998" y="648"/>
                    </a:lnTo>
                    <a:lnTo>
                      <a:pt x="8088" y="539"/>
                    </a:lnTo>
                    <a:lnTo>
                      <a:pt x="8178" y="438"/>
                    </a:lnTo>
                    <a:lnTo>
                      <a:pt x="8268" y="348"/>
                    </a:lnTo>
                    <a:lnTo>
                      <a:pt x="8358" y="268"/>
                    </a:lnTo>
                    <a:lnTo>
                      <a:pt x="8448" y="198"/>
                    </a:lnTo>
                    <a:lnTo>
                      <a:pt x="8537" y="137"/>
                    </a:lnTo>
                    <a:lnTo>
                      <a:pt x="8628" y="88"/>
                    </a:lnTo>
                    <a:lnTo>
                      <a:pt x="8717" y="49"/>
                    </a:lnTo>
                    <a:lnTo>
                      <a:pt x="8807" y="22"/>
                    </a:lnTo>
                    <a:lnTo>
                      <a:pt x="8898" y="5"/>
                    </a:lnTo>
                    <a:lnTo>
                      <a:pt x="8987" y="0"/>
                    </a:lnTo>
                    <a:lnTo>
                      <a:pt x="9076" y="5"/>
                    </a:lnTo>
                    <a:lnTo>
                      <a:pt x="9167" y="22"/>
                    </a:lnTo>
                    <a:lnTo>
                      <a:pt x="9256" y="49"/>
                    </a:lnTo>
                    <a:lnTo>
                      <a:pt x="9346" y="88"/>
                    </a:lnTo>
                    <a:lnTo>
                      <a:pt x="9437" y="137"/>
                    </a:lnTo>
                    <a:lnTo>
                      <a:pt x="9526" y="198"/>
                    </a:lnTo>
                    <a:lnTo>
                      <a:pt x="9615" y="268"/>
                    </a:lnTo>
                    <a:lnTo>
                      <a:pt x="9706" y="348"/>
                    </a:lnTo>
                    <a:lnTo>
                      <a:pt x="9796" y="438"/>
                    </a:lnTo>
                    <a:lnTo>
                      <a:pt x="9886" y="539"/>
                    </a:lnTo>
                    <a:lnTo>
                      <a:pt x="9976" y="648"/>
                    </a:lnTo>
                    <a:lnTo>
                      <a:pt x="10065" y="766"/>
                    </a:lnTo>
                    <a:lnTo>
                      <a:pt x="10156" y="893"/>
                    </a:lnTo>
                    <a:lnTo>
                      <a:pt x="10245" y="1027"/>
                    </a:lnTo>
                    <a:lnTo>
                      <a:pt x="10335" y="1168"/>
                    </a:lnTo>
                    <a:lnTo>
                      <a:pt x="10425" y="1317"/>
                    </a:lnTo>
                    <a:lnTo>
                      <a:pt x="10515" y="1472"/>
                    </a:lnTo>
                    <a:lnTo>
                      <a:pt x="10604" y="1634"/>
                    </a:lnTo>
                    <a:lnTo>
                      <a:pt x="10695" y="1801"/>
                    </a:lnTo>
                    <a:lnTo>
                      <a:pt x="10784" y="1973"/>
                    </a:lnTo>
                    <a:lnTo>
                      <a:pt x="10874" y="2149"/>
                    </a:lnTo>
                    <a:lnTo>
                      <a:pt x="10964" y="2329"/>
                    </a:lnTo>
                    <a:lnTo>
                      <a:pt x="11054" y="2513"/>
                    </a:lnTo>
                    <a:lnTo>
                      <a:pt x="11145" y="2699"/>
                    </a:lnTo>
                    <a:lnTo>
                      <a:pt x="11234" y="2888"/>
                    </a:lnTo>
                    <a:lnTo>
                      <a:pt x="11323" y="3078"/>
                    </a:lnTo>
                    <a:lnTo>
                      <a:pt x="11414" y="3270"/>
                    </a:lnTo>
                    <a:lnTo>
                      <a:pt x="11504" y="3462"/>
                    </a:lnTo>
                    <a:lnTo>
                      <a:pt x="11593" y="3655"/>
                    </a:lnTo>
                    <a:lnTo>
                      <a:pt x="11684" y="3848"/>
                    </a:lnTo>
                    <a:lnTo>
                      <a:pt x="11773" y="4040"/>
                    </a:lnTo>
                    <a:lnTo>
                      <a:pt x="11863" y="4231"/>
                    </a:lnTo>
                    <a:lnTo>
                      <a:pt x="11953" y="4420"/>
                    </a:lnTo>
                    <a:lnTo>
                      <a:pt x="12043" y="4608"/>
                    </a:lnTo>
                    <a:lnTo>
                      <a:pt x="12132" y="4793"/>
                    </a:lnTo>
                    <a:lnTo>
                      <a:pt x="12223" y="4975"/>
                    </a:lnTo>
                    <a:lnTo>
                      <a:pt x="12312" y="5155"/>
                    </a:lnTo>
                    <a:lnTo>
                      <a:pt x="12402" y="5331"/>
                    </a:lnTo>
                    <a:lnTo>
                      <a:pt x="12492" y="5504"/>
                    </a:lnTo>
                    <a:lnTo>
                      <a:pt x="12582" y="5673"/>
                    </a:lnTo>
                    <a:lnTo>
                      <a:pt x="12672" y="5838"/>
                    </a:lnTo>
                    <a:lnTo>
                      <a:pt x="12762" y="5999"/>
                    </a:lnTo>
                    <a:lnTo>
                      <a:pt x="12851" y="6155"/>
                    </a:lnTo>
                    <a:lnTo>
                      <a:pt x="12942" y="6307"/>
                    </a:lnTo>
                    <a:lnTo>
                      <a:pt x="13031" y="6454"/>
                    </a:lnTo>
                    <a:lnTo>
                      <a:pt x="13121" y="6597"/>
                    </a:lnTo>
                    <a:lnTo>
                      <a:pt x="13212" y="6734"/>
                    </a:lnTo>
                    <a:lnTo>
                      <a:pt x="13301" y="6867"/>
                    </a:lnTo>
                    <a:lnTo>
                      <a:pt x="13390" y="6995"/>
                    </a:lnTo>
                    <a:lnTo>
                      <a:pt x="13481" y="7118"/>
                    </a:lnTo>
                    <a:lnTo>
                      <a:pt x="13571" y="7236"/>
                    </a:lnTo>
                    <a:lnTo>
                      <a:pt x="13660" y="7348"/>
                    </a:lnTo>
                    <a:lnTo>
                      <a:pt x="13751" y="7456"/>
                    </a:lnTo>
                    <a:lnTo>
                      <a:pt x="13840" y="7559"/>
                    </a:lnTo>
                    <a:lnTo>
                      <a:pt x="13931" y="7658"/>
                    </a:lnTo>
                    <a:lnTo>
                      <a:pt x="14020" y="7751"/>
                    </a:lnTo>
                    <a:lnTo>
                      <a:pt x="14110" y="7840"/>
                    </a:lnTo>
                    <a:lnTo>
                      <a:pt x="14200" y="7924"/>
                    </a:lnTo>
                    <a:lnTo>
                      <a:pt x="14290" y="8005"/>
                    </a:lnTo>
                    <a:lnTo>
                      <a:pt x="14379" y="8081"/>
                    </a:lnTo>
                    <a:lnTo>
                      <a:pt x="14470" y="8152"/>
                    </a:lnTo>
                    <a:lnTo>
                      <a:pt x="14559" y="8219"/>
                    </a:lnTo>
                    <a:lnTo>
                      <a:pt x="14649" y="8283"/>
                    </a:lnTo>
                    <a:lnTo>
                      <a:pt x="14739" y="8342"/>
                    </a:lnTo>
                    <a:lnTo>
                      <a:pt x="14829" y="8399"/>
                    </a:lnTo>
                    <a:lnTo>
                      <a:pt x="14918" y="8451"/>
                    </a:lnTo>
                    <a:lnTo>
                      <a:pt x="15009" y="8501"/>
                    </a:lnTo>
                    <a:lnTo>
                      <a:pt x="15098" y="8547"/>
                    </a:lnTo>
                    <a:lnTo>
                      <a:pt x="15188" y="8589"/>
                    </a:lnTo>
                    <a:lnTo>
                      <a:pt x="15279" y="8630"/>
                    </a:lnTo>
                    <a:lnTo>
                      <a:pt x="15368" y="8667"/>
                    </a:lnTo>
                    <a:lnTo>
                      <a:pt x="15459" y="8702"/>
                    </a:lnTo>
                    <a:lnTo>
                      <a:pt x="15548" y="8734"/>
                    </a:lnTo>
                    <a:lnTo>
                      <a:pt x="15637" y="8764"/>
                    </a:lnTo>
                    <a:lnTo>
                      <a:pt x="15728" y="8793"/>
                    </a:lnTo>
                    <a:lnTo>
                      <a:pt x="15818" y="8817"/>
                    </a:lnTo>
                    <a:lnTo>
                      <a:pt x="15907" y="8842"/>
                    </a:lnTo>
                    <a:lnTo>
                      <a:pt x="15998" y="8862"/>
                    </a:lnTo>
                    <a:lnTo>
                      <a:pt x="16087" y="8883"/>
                    </a:lnTo>
                    <a:lnTo>
                      <a:pt x="16177" y="8901"/>
                    </a:lnTo>
                    <a:lnTo>
                      <a:pt x="16267" y="8918"/>
                    </a:lnTo>
                    <a:lnTo>
                      <a:pt x="16357" y="8934"/>
                    </a:lnTo>
                    <a:lnTo>
                      <a:pt x="16446" y="8948"/>
                    </a:lnTo>
                    <a:lnTo>
                      <a:pt x="16537" y="8961"/>
                    </a:lnTo>
                    <a:lnTo>
                      <a:pt x="16626" y="8972"/>
                    </a:lnTo>
                    <a:lnTo>
                      <a:pt x="16717" y="8984"/>
                    </a:lnTo>
                    <a:lnTo>
                      <a:pt x="16806" y="8993"/>
                    </a:lnTo>
                    <a:lnTo>
                      <a:pt x="16896" y="9002"/>
                    </a:lnTo>
                    <a:lnTo>
                      <a:pt x="16986" y="9011"/>
                    </a:lnTo>
                    <a:lnTo>
                      <a:pt x="17076" y="9018"/>
                    </a:lnTo>
                    <a:lnTo>
                      <a:pt x="17165" y="9024"/>
                    </a:lnTo>
                    <a:lnTo>
                      <a:pt x="17256" y="9031"/>
                    </a:lnTo>
                    <a:lnTo>
                      <a:pt x="17345" y="9036"/>
                    </a:lnTo>
                    <a:lnTo>
                      <a:pt x="17435" y="9041"/>
                    </a:lnTo>
                    <a:lnTo>
                      <a:pt x="17526" y="9046"/>
                    </a:lnTo>
                    <a:lnTo>
                      <a:pt x="17615" y="9050"/>
                    </a:lnTo>
                    <a:lnTo>
                      <a:pt x="17704" y="9053"/>
                    </a:lnTo>
                    <a:lnTo>
                      <a:pt x="17795" y="9057"/>
                    </a:lnTo>
                    <a:lnTo>
                      <a:pt x="17885" y="9059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tr-TR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Line 16"/>
              <p:cNvSpPr>
                <a:spLocks noChangeShapeType="1"/>
              </p:cNvSpPr>
              <p:nvPr/>
            </p:nvSpPr>
            <p:spPr bwMode="auto">
              <a:xfrm>
                <a:off x="1156" y="3793"/>
                <a:ext cx="322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tr-TR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H="1" flipV="1">
              <a:off x="5875182" y="2395470"/>
              <a:ext cx="0" cy="895592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0" name="Metin kutusu 29"/>
          <p:cNvSpPr txBox="1"/>
          <p:nvPr/>
        </p:nvSpPr>
        <p:spPr>
          <a:xfrm>
            <a:off x="4259580" y="5433246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 smtClean="0"/>
              <a:t>μ</a:t>
            </a:r>
            <a:r>
              <a:rPr lang="tr-TR" sz="2400" dirty="0" smtClean="0"/>
              <a:t>=0</a:t>
            </a:r>
            <a:endParaRPr lang="tr-TR" sz="1200" dirty="0"/>
          </a:p>
        </p:txBody>
      </p:sp>
      <p:sp>
        <p:nvSpPr>
          <p:cNvPr id="31" name="Line 20"/>
          <p:cNvSpPr>
            <a:spLocks noChangeShapeType="1"/>
          </p:cNvSpPr>
          <p:nvPr/>
        </p:nvSpPr>
        <p:spPr bwMode="auto">
          <a:xfrm>
            <a:off x="4581234" y="4032503"/>
            <a:ext cx="14375" cy="145215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Metin kutusu 31"/>
          <p:cNvSpPr txBox="1"/>
          <p:nvPr/>
        </p:nvSpPr>
        <p:spPr>
          <a:xfrm>
            <a:off x="5134251" y="5466736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0.2</a:t>
            </a:r>
            <a:endParaRPr lang="tr-TR" sz="1200" dirty="0"/>
          </a:p>
        </p:txBody>
      </p:sp>
      <p:cxnSp>
        <p:nvCxnSpPr>
          <p:cNvPr id="33" name="Eğri Bağlayıcı 32"/>
          <p:cNvCxnSpPr/>
          <p:nvPr/>
        </p:nvCxnSpPr>
        <p:spPr>
          <a:xfrm rot="5400000" flipH="1" flipV="1">
            <a:off x="5823705" y="4186530"/>
            <a:ext cx="927676" cy="1462724"/>
          </a:xfrm>
          <a:prstGeom prst="curved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Metin kutusu 33"/>
          <p:cNvSpPr txBox="1"/>
          <p:nvPr/>
        </p:nvSpPr>
        <p:spPr>
          <a:xfrm>
            <a:off x="7018905" y="4223221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?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12103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5" t="5537" r="1303" b="53188"/>
          <a:stretch/>
        </p:blipFill>
        <p:spPr>
          <a:xfrm>
            <a:off x="1107582" y="258582"/>
            <a:ext cx="6986527" cy="4043966"/>
          </a:xfrm>
        </p:spPr>
      </p:pic>
      <p:sp>
        <p:nvSpPr>
          <p:cNvPr id="2" name="Yuvarlatılmış Dikdörtgen 1"/>
          <p:cNvSpPr/>
          <p:nvPr/>
        </p:nvSpPr>
        <p:spPr>
          <a:xfrm>
            <a:off x="1944710" y="2511380"/>
            <a:ext cx="553792" cy="16742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5" name="İçerik Yer Tutucusu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5082552"/>
              </p:ext>
            </p:extLst>
          </p:nvPr>
        </p:nvGraphicFramePr>
        <p:xfrm>
          <a:off x="1609859" y="4526943"/>
          <a:ext cx="2036762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Equation" r:id="rId4" imgW="812520" imgH="228600" progId="Equation.DSMT4">
                  <p:embed/>
                </p:oleObj>
              </mc:Choice>
              <mc:Fallback>
                <p:oleObj name="Equation" r:id="rId4" imgW="8125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09859" y="4526943"/>
                        <a:ext cx="2036762" cy="573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up 5"/>
          <p:cNvGrpSpPr/>
          <p:nvPr/>
        </p:nvGrpSpPr>
        <p:grpSpPr>
          <a:xfrm>
            <a:off x="2752767" y="4604217"/>
            <a:ext cx="3453865" cy="1483222"/>
            <a:chOff x="1334037" y="165274"/>
            <a:chExt cx="6165850" cy="3125788"/>
          </a:xfrm>
        </p:grpSpPr>
        <p:grpSp>
          <p:nvGrpSpPr>
            <p:cNvPr id="7" name="Group 17"/>
            <p:cNvGrpSpPr>
              <a:grpSpLocks/>
            </p:cNvGrpSpPr>
            <p:nvPr/>
          </p:nvGrpSpPr>
          <p:grpSpPr bwMode="auto">
            <a:xfrm>
              <a:off x="1334037" y="165274"/>
              <a:ext cx="6165850" cy="3125788"/>
              <a:chOff x="1156" y="2033"/>
              <a:chExt cx="3221" cy="1760"/>
            </a:xfrm>
          </p:grpSpPr>
          <p:sp>
            <p:nvSpPr>
              <p:cNvPr id="9" name="Freeform 12"/>
              <p:cNvSpPr>
                <a:spLocks/>
              </p:cNvSpPr>
              <p:nvPr/>
            </p:nvSpPr>
            <p:spPr bwMode="auto">
              <a:xfrm>
                <a:off x="1157" y="2033"/>
                <a:ext cx="3212" cy="1699"/>
              </a:xfrm>
              <a:custGeom>
                <a:avLst/>
                <a:gdLst>
                  <a:gd name="T0" fmla="*/ 269 w 17885"/>
                  <a:gd name="T1" fmla="*/ 9053 h 9062"/>
                  <a:gd name="T2" fmla="*/ 628 w 17885"/>
                  <a:gd name="T3" fmla="*/ 9036 h 9062"/>
                  <a:gd name="T4" fmla="*/ 987 w 17885"/>
                  <a:gd name="T5" fmla="*/ 9011 h 9062"/>
                  <a:gd name="T6" fmla="*/ 1348 w 17885"/>
                  <a:gd name="T7" fmla="*/ 8972 h 9062"/>
                  <a:gd name="T8" fmla="*/ 1707 w 17885"/>
                  <a:gd name="T9" fmla="*/ 8918 h 9062"/>
                  <a:gd name="T10" fmla="*/ 2067 w 17885"/>
                  <a:gd name="T11" fmla="*/ 8842 h 9062"/>
                  <a:gd name="T12" fmla="*/ 2426 w 17885"/>
                  <a:gd name="T13" fmla="*/ 8734 h 9062"/>
                  <a:gd name="T14" fmla="*/ 2786 w 17885"/>
                  <a:gd name="T15" fmla="*/ 8589 h 9062"/>
                  <a:gd name="T16" fmla="*/ 3145 w 17885"/>
                  <a:gd name="T17" fmla="*/ 8399 h 9062"/>
                  <a:gd name="T18" fmla="*/ 3504 w 17885"/>
                  <a:gd name="T19" fmla="*/ 8152 h 9062"/>
                  <a:gd name="T20" fmla="*/ 3864 w 17885"/>
                  <a:gd name="T21" fmla="*/ 7840 h 9062"/>
                  <a:gd name="T22" fmla="*/ 4223 w 17885"/>
                  <a:gd name="T23" fmla="*/ 7456 h 9062"/>
                  <a:gd name="T24" fmla="*/ 4583 w 17885"/>
                  <a:gd name="T25" fmla="*/ 6995 h 9062"/>
                  <a:gd name="T26" fmla="*/ 4942 w 17885"/>
                  <a:gd name="T27" fmla="*/ 6454 h 9062"/>
                  <a:gd name="T28" fmla="*/ 5301 w 17885"/>
                  <a:gd name="T29" fmla="*/ 5838 h 9062"/>
                  <a:gd name="T30" fmla="*/ 5662 w 17885"/>
                  <a:gd name="T31" fmla="*/ 5155 h 9062"/>
                  <a:gd name="T32" fmla="*/ 6021 w 17885"/>
                  <a:gd name="T33" fmla="*/ 4420 h 9062"/>
                  <a:gd name="T34" fmla="*/ 6381 w 17885"/>
                  <a:gd name="T35" fmla="*/ 3655 h 9062"/>
                  <a:gd name="T36" fmla="*/ 6740 w 17885"/>
                  <a:gd name="T37" fmla="*/ 2888 h 9062"/>
                  <a:gd name="T38" fmla="*/ 7100 w 17885"/>
                  <a:gd name="T39" fmla="*/ 2149 h 9062"/>
                  <a:gd name="T40" fmla="*/ 7459 w 17885"/>
                  <a:gd name="T41" fmla="*/ 1472 h 9062"/>
                  <a:gd name="T42" fmla="*/ 7818 w 17885"/>
                  <a:gd name="T43" fmla="*/ 893 h 9062"/>
                  <a:gd name="T44" fmla="*/ 8178 w 17885"/>
                  <a:gd name="T45" fmla="*/ 438 h 9062"/>
                  <a:gd name="T46" fmla="*/ 8537 w 17885"/>
                  <a:gd name="T47" fmla="*/ 137 h 9062"/>
                  <a:gd name="T48" fmla="*/ 8898 w 17885"/>
                  <a:gd name="T49" fmla="*/ 5 h 9062"/>
                  <a:gd name="T50" fmla="*/ 9256 w 17885"/>
                  <a:gd name="T51" fmla="*/ 49 h 9062"/>
                  <a:gd name="T52" fmla="*/ 9615 w 17885"/>
                  <a:gd name="T53" fmla="*/ 268 h 9062"/>
                  <a:gd name="T54" fmla="*/ 9976 w 17885"/>
                  <a:gd name="T55" fmla="*/ 648 h 9062"/>
                  <a:gd name="T56" fmla="*/ 10335 w 17885"/>
                  <a:gd name="T57" fmla="*/ 1168 h 9062"/>
                  <a:gd name="T58" fmla="*/ 10695 w 17885"/>
                  <a:gd name="T59" fmla="*/ 1801 h 9062"/>
                  <a:gd name="T60" fmla="*/ 11054 w 17885"/>
                  <a:gd name="T61" fmla="*/ 2513 h 9062"/>
                  <a:gd name="T62" fmla="*/ 11414 w 17885"/>
                  <a:gd name="T63" fmla="*/ 3270 h 9062"/>
                  <a:gd name="T64" fmla="*/ 11773 w 17885"/>
                  <a:gd name="T65" fmla="*/ 4040 h 9062"/>
                  <a:gd name="T66" fmla="*/ 12132 w 17885"/>
                  <a:gd name="T67" fmla="*/ 4793 h 9062"/>
                  <a:gd name="T68" fmla="*/ 12492 w 17885"/>
                  <a:gd name="T69" fmla="*/ 5504 h 9062"/>
                  <a:gd name="T70" fmla="*/ 12851 w 17885"/>
                  <a:gd name="T71" fmla="*/ 6155 h 9062"/>
                  <a:gd name="T72" fmla="*/ 13212 w 17885"/>
                  <a:gd name="T73" fmla="*/ 6734 h 9062"/>
                  <a:gd name="T74" fmla="*/ 13571 w 17885"/>
                  <a:gd name="T75" fmla="*/ 7236 h 9062"/>
                  <a:gd name="T76" fmla="*/ 13931 w 17885"/>
                  <a:gd name="T77" fmla="*/ 7658 h 9062"/>
                  <a:gd name="T78" fmla="*/ 14290 w 17885"/>
                  <a:gd name="T79" fmla="*/ 8005 h 9062"/>
                  <a:gd name="T80" fmla="*/ 14649 w 17885"/>
                  <a:gd name="T81" fmla="*/ 8283 h 9062"/>
                  <a:gd name="T82" fmla="*/ 15009 w 17885"/>
                  <a:gd name="T83" fmla="*/ 8501 h 9062"/>
                  <a:gd name="T84" fmla="*/ 15368 w 17885"/>
                  <a:gd name="T85" fmla="*/ 8667 h 9062"/>
                  <a:gd name="T86" fmla="*/ 15728 w 17885"/>
                  <a:gd name="T87" fmla="*/ 8793 h 9062"/>
                  <a:gd name="T88" fmla="*/ 16087 w 17885"/>
                  <a:gd name="T89" fmla="*/ 8883 h 9062"/>
                  <a:gd name="T90" fmla="*/ 16446 w 17885"/>
                  <a:gd name="T91" fmla="*/ 8948 h 9062"/>
                  <a:gd name="T92" fmla="*/ 16806 w 17885"/>
                  <a:gd name="T93" fmla="*/ 8993 h 9062"/>
                  <a:gd name="T94" fmla="*/ 17165 w 17885"/>
                  <a:gd name="T95" fmla="*/ 9024 h 9062"/>
                  <a:gd name="T96" fmla="*/ 17526 w 17885"/>
                  <a:gd name="T97" fmla="*/ 9046 h 9062"/>
                  <a:gd name="T98" fmla="*/ 17885 w 17885"/>
                  <a:gd name="T99" fmla="*/ 9059 h 9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885" h="9062">
                    <a:moveTo>
                      <a:pt x="0" y="9062"/>
                    </a:moveTo>
                    <a:lnTo>
                      <a:pt x="89" y="9059"/>
                    </a:lnTo>
                    <a:lnTo>
                      <a:pt x="179" y="9057"/>
                    </a:lnTo>
                    <a:lnTo>
                      <a:pt x="269" y="9053"/>
                    </a:lnTo>
                    <a:lnTo>
                      <a:pt x="359" y="9050"/>
                    </a:lnTo>
                    <a:lnTo>
                      <a:pt x="448" y="9046"/>
                    </a:lnTo>
                    <a:lnTo>
                      <a:pt x="539" y="9041"/>
                    </a:lnTo>
                    <a:lnTo>
                      <a:pt x="628" y="9036"/>
                    </a:lnTo>
                    <a:lnTo>
                      <a:pt x="718" y="9031"/>
                    </a:lnTo>
                    <a:lnTo>
                      <a:pt x="809" y="9024"/>
                    </a:lnTo>
                    <a:lnTo>
                      <a:pt x="898" y="9018"/>
                    </a:lnTo>
                    <a:lnTo>
                      <a:pt x="987" y="9011"/>
                    </a:lnTo>
                    <a:lnTo>
                      <a:pt x="1078" y="9002"/>
                    </a:lnTo>
                    <a:lnTo>
                      <a:pt x="1167" y="8993"/>
                    </a:lnTo>
                    <a:lnTo>
                      <a:pt x="1257" y="8984"/>
                    </a:lnTo>
                    <a:lnTo>
                      <a:pt x="1348" y="8972"/>
                    </a:lnTo>
                    <a:lnTo>
                      <a:pt x="1437" y="8961"/>
                    </a:lnTo>
                    <a:lnTo>
                      <a:pt x="1528" y="8948"/>
                    </a:lnTo>
                    <a:lnTo>
                      <a:pt x="1617" y="8934"/>
                    </a:lnTo>
                    <a:lnTo>
                      <a:pt x="1707" y="8918"/>
                    </a:lnTo>
                    <a:lnTo>
                      <a:pt x="1797" y="8901"/>
                    </a:lnTo>
                    <a:lnTo>
                      <a:pt x="1887" y="8883"/>
                    </a:lnTo>
                    <a:lnTo>
                      <a:pt x="1976" y="8862"/>
                    </a:lnTo>
                    <a:lnTo>
                      <a:pt x="2067" y="8842"/>
                    </a:lnTo>
                    <a:lnTo>
                      <a:pt x="2156" y="8817"/>
                    </a:lnTo>
                    <a:lnTo>
                      <a:pt x="2246" y="8793"/>
                    </a:lnTo>
                    <a:lnTo>
                      <a:pt x="2336" y="8764"/>
                    </a:lnTo>
                    <a:lnTo>
                      <a:pt x="2426" y="8734"/>
                    </a:lnTo>
                    <a:lnTo>
                      <a:pt x="2515" y="8702"/>
                    </a:lnTo>
                    <a:lnTo>
                      <a:pt x="2606" y="8667"/>
                    </a:lnTo>
                    <a:lnTo>
                      <a:pt x="2695" y="8630"/>
                    </a:lnTo>
                    <a:lnTo>
                      <a:pt x="2786" y="8589"/>
                    </a:lnTo>
                    <a:lnTo>
                      <a:pt x="2875" y="8547"/>
                    </a:lnTo>
                    <a:lnTo>
                      <a:pt x="2965" y="8501"/>
                    </a:lnTo>
                    <a:lnTo>
                      <a:pt x="3056" y="8451"/>
                    </a:lnTo>
                    <a:lnTo>
                      <a:pt x="3145" y="8399"/>
                    </a:lnTo>
                    <a:lnTo>
                      <a:pt x="3234" y="8342"/>
                    </a:lnTo>
                    <a:lnTo>
                      <a:pt x="3325" y="8283"/>
                    </a:lnTo>
                    <a:lnTo>
                      <a:pt x="3415" y="8219"/>
                    </a:lnTo>
                    <a:lnTo>
                      <a:pt x="3504" y="8152"/>
                    </a:lnTo>
                    <a:lnTo>
                      <a:pt x="3595" y="8081"/>
                    </a:lnTo>
                    <a:lnTo>
                      <a:pt x="3684" y="8005"/>
                    </a:lnTo>
                    <a:lnTo>
                      <a:pt x="3774" y="7924"/>
                    </a:lnTo>
                    <a:lnTo>
                      <a:pt x="3864" y="7840"/>
                    </a:lnTo>
                    <a:lnTo>
                      <a:pt x="3954" y="7751"/>
                    </a:lnTo>
                    <a:lnTo>
                      <a:pt x="4043" y="7658"/>
                    </a:lnTo>
                    <a:lnTo>
                      <a:pt x="4134" y="7559"/>
                    </a:lnTo>
                    <a:lnTo>
                      <a:pt x="4223" y="7456"/>
                    </a:lnTo>
                    <a:lnTo>
                      <a:pt x="4314" y="7348"/>
                    </a:lnTo>
                    <a:lnTo>
                      <a:pt x="4403" y="7236"/>
                    </a:lnTo>
                    <a:lnTo>
                      <a:pt x="4493" y="7118"/>
                    </a:lnTo>
                    <a:lnTo>
                      <a:pt x="4583" y="6995"/>
                    </a:lnTo>
                    <a:lnTo>
                      <a:pt x="4673" y="6867"/>
                    </a:lnTo>
                    <a:lnTo>
                      <a:pt x="4762" y="6734"/>
                    </a:lnTo>
                    <a:lnTo>
                      <a:pt x="4853" y="6597"/>
                    </a:lnTo>
                    <a:lnTo>
                      <a:pt x="4942" y="6454"/>
                    </a:lnTo>
                    <a:lnTo>
                      <a:pt x="5032" y="6307"/>
                    </a:lnTo>
                    <a:lnTo>
                      <a:pt x="5123" y="6155"/>
                    </a:lnTo>
                    <a:lnTo>
                      <a:pt x="5212" y="5999"/>
                    </a:lnTo>
                    <a:lnTo>
                      <a:pt x="5301" y="5838"/>
                    </a:lnTo>
                    <a:lnTo>
                      <a:pt x="5392" y="5673"/>
                    </a:lnTo>
                    <a:lnTo>
                      <a:pt x="5482" y="5504"/>
                    </a:lnTo>
                    <a:lnTo>
                      <a:pt x="5572" y="5331"/>
                    </a:lnTo>
                    <a:lnTo>
                      <a:pt x="5662" y="5155"/>
                    </a:lnTo>
                    <a:lnTo>
                      <a:pt x="5751" y="4975"/>
                    </a:lnTo>
                    <a:lnTo>
                      <a:pt x="5842" y="4793"/>
                    </a:lnTo>
                    <a:lnTo>
                      <a:pt x="5931" y="4608"/>
                    </a:lnTo>
                    <a:lnTo>
                      <a:pt x="6021" y="4420"/>
                    </a:lnTo>
                    <a:lnTo>
                      <a:pt x="6111" y="4231"/>
                    </a:lnTo>
                    <a:lnTo>
                      <a:pt x="6201" y="4040"/>
                    </a:lnTo>
                    <a:lnTo>
                      <a:pt x="6290" y="3848"/>
                    </a:lnTo>
                    <a:lnTo>
                      <a:pt x="6381" y="3655"/>
                    </a:lnTo>
                    <a:lnTo>
                      <a:pt x="6470" y="3462"/>
                    </a:lnTo>
                    <a:lnTo>
                      <a:pt x="6560" y="3270"/>
                    </a:lnTo>
                    <a:lnTo>
                      <a:pt x="6650" y="3078"/>
                    </a:lnTo>
                    <a:lnTo>
                      <a:pt x="6740" y="2888"/>
                    </a:lnTo>
                    <a:lnTo>
                      <a:pt x="6829" y="2699"/>
                    </a:lnTo>
                    <a:lnTo>
                      <a:pt x="6920" y="2513"/>
                    </a:lnTo>
                    <a:lnTo>
                      <a:pt x="7009" y="2329"/>
                    </a:lnTo>
                    <a:lnTo>
                      <a:pt x="7100" y="2149"/>
                    </a:lnTo>
                    <a:lnTo>
                      <a:pt x="7190" y="1973"/>
                    </a:lnTo>
                    <a:lnTo>
                      <a:pt x="7279" y="1801"/>
                    </a:lnTo>
                    <a:lnTo>
                      <a:pt x="7370" y="1634"/>
                    </a:lnTo>
                    <a:lnTo>
                      <a:pt x="7459" y="1472"/>
                    </a:lnTo>
                    <a:lnTo>
                      <a:pt x="7548" y="1317"/>
                    </a:lnTo>
                    <a:lnTo>
                      <a:pt x="7639" y="1168"/>
                    </a:lnTo>
                    <a:lnTo>
                      <a:pt x="7729" y="1027"/>
                    </a:lnTo>
                    <a:lnTo>
                      <a:pt x="7818" y="893"/>
                    </a:lnTo>
                    <a:lnTo>
                      <a:pt x="7909" y="766"/>
                    </a:lnTo>
                    <a:lnTo>
                      <a:pt x="7998" y="648"/>
                    </a:lnTo>
                    <a:lnTo>
                      <a:pt x="8088" y="539"/>
                    </a:lnTo>
                    <a:lnTo>
                      <a:pt x="8178" y="438"/>
                    </a:lnTo>
                    <a:lnTo>
                      <a:pt x="8268" y="348"/>
                    </a:lnTo>
                    <a:lnTo>
                      <a:pt x="8358" y="268"/>
                    </a:lnTo>
                    <a:lnTo>
                      <a:pt x="8448" y="198"/>
                    </a:lnTo>
                    <a:lnTo>
                      <a:pt x="8537" y="137"/>
                    </a:lnTo>
                    <a:lnTo>
                      <a:pt x="8628" y="88"/>
                    </a:lnTo>
                    <a:lnTo>
                      <a:pt x="8717" y="49"/>
                    </a:lnTo>
                    <a:lnTo>
                      <a:pt x="8807" y="22"/>
                    </a:lnTo>
                    <a:lnTo>
                      <a:pt x="8898" y="5"/>
                    </a:lnTo>
                    <a:lnTo>
                      <a:pt x="8987" y="0"/>
                    </a:lnTo>
                    <a:lnTo>
                      <a:pt x="9076" y="5"/>
                    </a:lnTo>
                    <a:lnTo>
                      <a:pt x="9167" y="22"/>
                    </a:lnTo>
                    <a:lnTo>
                      <a:pt x="9256" y="49"/>
                    </a:lnTo>
                    <a:lnTo>
                      <a:pt x="9346" y="88"/>
                    </a:lnTo>
                    <a:lnTo>
                      <a:pt x="9437" y="137"/>
                    </a:lnTo>
                    <a:lnTo>
                      <a:pt x="9526" y="198"/>
                    </a:lnTo>
                    <a:lnTo>
                      <a:pt x="9615" y="268"/>
                    </a:lnTo>
                    <a:lnTo>
                      <a:pt x="9706" y="348"/>
                    </a:lnTo>
                    <a:lnTo>
                      <a:pt x="9796" y="438"/>
                    </a:lnTo>
                    <a:lnTo>
                      <a:pt x="9886" y="539"/>
                    </a:lnTo>
                    <a:lnTo>
                      <a:pt x="9976" y="648"/>
                    </a:lnTo>
                    <a:lnTo>
                      <a:pt x="10065" y="766"/>
                    </a:lnTo>
                    <a:lnTo>
                      <a:pt x="10156" y="893"/>
                    </a:lnTo>
                    <a:lnTo>
                      <a:pt x="10245" y="1027"/>
                    </a:lnTo>
                    <a:lnTo>
                      <a:pt x="10335" y="1168"/>
                    </a:lnTo>
                    <a:lnTo>
                      <a:pt x="10425" y="1317"/>
                    </a:lnTo>
                    <a:lnTo>
                      <a:pt x="10515" y="1472"/>
                    </a:lnTo>
                    <a:lnTo>
                      <a:pt x="10604" y="1634"/>
                    </a:lnTo>
                    <a:lnTo>
                      <a:pt x="10695" y="1801"/>
                    </a:lnTo>
                    <a:lnTo>
                      <a:pt x="10784" y="1973"/>
                    </a:lnTo>
                    <a:lnTo>
                      <a:pt x="10874" y="2149"/>
                    </a:lnTo>
                    <a:lnTo>
                      <a:pt x="10964" y="2329"/>
                    </a:lnTo>
                    <a:lnTo>
                      <a:pt x="11054" y="2513"/>
                    </a:lnTo>
                    <a:lnTo>
                      <a:pt x="11145" y="2699"/>
                    </a:lnTo>
                    <a:lnTo>
                      <a:pt x="11234" y="2888"/>
                    </a:lnTo>
                    <a:lnTo>
                      <a:pt x="11323" y="3078"/>
                    </a:lnTo>
                    <a:lnTo>
                      <a:pt x="11414" y="3270"/>
                    </a:lnTo>
                    <a:lnTo>
                      <a:pt x="11504" y="3462"/>
                    </a:lnTo>
                    <a:lnTo>
                      <a:pt x="11593" y="3655"/>
                    </a:lnTo>
                    <a:lnTo>
                      <a:pt x="11684" y="3848"/>
                    </a:lnTo>
                    <a:lnTo>
                      <a:pt x="11773" y="4040"/>
                    </a:lnTo>
                    <a:lnTo>
                      <a:pt x="11863" y="4231"/>
                    </a:lnTo>
                    <a:lnTo>
                      <a:pt x="11953" y="4420"/>
                    </a:lnTo>
                    <a:lnTo>
                      <a:pt x="12043" y="4608"/>
                    </a:lnTo>
                    <a:lnTo>
                      <a:pt x="12132" y="4793"/>
                    </a:lnTo>
                    <a:lnTo>
                      <a:pt x="12223" y="4975"/>
                    </a:lnTo>
                    <a:lnTo>
                      <a:pt x="12312" y="5155"/>
                    </a:lnTo>
                    <a:lnTo>
                      <a:pt x="12402" y="5331"/>
                    </a:lnTo>
                    <a:lnTo>
                      <a:pt x="12492" y="5504"/>
                    </a:lnTo>
                    <a:lnTo>
                      <a:pt x="12582" y="5673"/>
                    </a:lnTo>
                    <a:lnTo>
                      <a:pt x="12672" y="5838"/>
                    </a:lnTo>
                    <a:lnTo>
                      <a:pt x="12762" y="5999"/>
                    </a:lnTo>
                    <a:lnTo>
                      <a:pt x="12851" y="6155"/>
                    </a:lnTo>
                    <a:lnTo>
                      <a:pt x="12942" y="6307"/>
                    </a:lnTo>
                    <a:lnTo>
                      <a:pt x="13031" y="6454"/>
                    </a:lnTo>
                    <a:lnTo>
                      <a:pt x="13121" y="6597"/>
                    </a:lnTo>
                    <a:lnTo>
                      <a:pt x="13212" y="6734"/>
                    </a:lnTo>
                    <a:lnTo>
                      <a:pt x="13301" y="6867"/>
                    </a:lnTo>
                    <a:lnTo>
                      <a:pt x="13390" y="6995"/>
                    </a:lnTo>
                    <a:lnTo>
                      <a:pt x="13481" y="7118"/>
                    </a:lnTo>
                    <a:lnTo>
                      <a:pt x="13571" y="7236"/>
                    </a:lnTo>
                    <a:lnTo>
                      <a:pt x="13660" y="7348"/>
                    </a:lnTo>
                    <a:lnTo>
                      <a:pt x="13751" y="7456"/>
                    </a:lnTo>
                    <a:lnTo>
                      <a:pt x="13840" y="7559"/>
                    </a:lnTo>
                    <a:lnTo>
                      <a:pt x="13931" y="7658"/>
                    </a:lnTo>
                    <a:lnTo>
                      <a:pt x="14020" y="7751"/>
                    </a:lnTo>
                    <a:lnTo>
                      <a:pt x="14110" y="7840"/>
                    </a:lnTo>
                    <a:lnTo>
                      <a:pt x="14200" y="7924"/>
                    </a:lnTo>
                    <a:lnTo>
                      <a:pt x="14290" y="8005"/>
                    </a:lnTo>
                    <a:lnTo>
                      <a:pt x="14379" y="8081"/>
                    </a:lnTo>
                    <a:lnTo>
                      <a:pt x="14470" y="8152"/>
                    </a:lnTo>
                    <a:lnTo>
                      <a:pt x="14559" y="8219"/>
                    </a:lnTo>
                    <a:lnTo>
                      <a:pt x="14649" y="8283"/>
                    </a:lnTo>
                    <a:lnTo>
                      <a:pt x="14739" y="8342"/>
                    </a:lnTo>
                    <a:lnTo>
                      <a:pt x="14829" y="8399"/>
                    </a:lnTo>
                    <a:lnTo>
                      <a:pt x="14918" y="8451"/>
                    </a:lnTo>
                    <a:lnTo>
                      <a:pt x="15009" y="8501"/>
                    </a:lnTo>
                    <a:lnTo>
                      <a:pt x="15098" y="8547"/>
                    </a:lnTo>
                    <a:lnTo>
                      <a:pt x="15188" y="8589"/>
                    </a:lnTo>
                    <a:lnTo>
                      <a:pt x="15279" y="8630"/>
                    </a:lnTo>
                    <a:lnTo>
                      <a:pt x="15368" y="8667"/>
                    </a:lnTo>
                    <a:lnTo>
                      <a:pt x="15459" y="8702"/>
                    </a:lnTo>
                    <a:lnTo>
                      <a:pt x="15548" y="8734"/>
                    </a:lnTo>
                    <a:lnTo>
                      <a:pt x="15637" y="8764"/>
                    </a:lnTo>
                    <a:lnTo>
                      <a:pt x="15728" y="8793"/>
                    </a:lnTo>
                    <a:lnTo>
                      <a:pt x="15818" y="8817"/>
                    </a:lnTo>
                    <a:lnTo>
                      <a:pt x="15907" y="8842"/>
                    </a:lnTo>
                    <a:lnTo>
                      <a:pt x="15998" y="8862"/>
                    </a:lnTo>
                    <a:lnTo>
                      <a:pt x="16087" y="8883"/>
                    </a:lnTo>
                    <a:lnTo>
                      <a:pt x="16177" y="8901"/>
                    </a:lnTo>
                    <a:lnTo>
                      <a:pt x="16267" y="8918"/>
                    </a:lnTo>
                    <a:lnTo>
                      <a:pt x="16357" y="8934"/>
                    </a:lnTo>
                    <a:lnTo>
                      <a:pt x="16446" y="8948"/>
                    </a:lnTo>
                    <a:lnTo>
                      <a:pt x="16537" y="8961"/>
                    </a:lnTo>
                    <a:lnTo>
                      <a:pt x="16626" y="8972"/>
                    </a:lnTo>
                    <a:lnTo>
                      <a:pt x="16717" y="8984"/>
                    </a:lnTo>
                    <a:lnTo>
                      <a:pt x="16806" y="8993"/>
                    </a:lnTo>
                    <a:lnTo>
                      <a:pt x="16896" y="9002"/>
                    </a:lnTo>
                    <a:lnTo>
                      <a:pt x="16986" y="9011"/>
                    </a:lnTo>
                    <a:lnTo>
                      <a:pt x="17076" y="9018"/>
                    </a:lnTo>
                    <a:lnTo>
                      <a:pt x="17165" y="9024"/>
                    </a:lnTo>
                    <a:lnTo>
                      <a:pt x="17256" y="9031"/>
                    </a:lnTo>
                    <a:lnTo>
                      <a:pt x="17345" y="9036"/>
                    </a:lnTo>
                    <a:lnTo>
                      <a:pt x="17435" y="9041"/>
                    </a:lnTo>
                    <a:lnTo>
                      <a:pt x="17526" y="9046"/>
                    </a:lnTo>
                    <a:lnTo>
                      <a:pt x="17615" y="9050"/>
                    </a:lnTo>
                    <a:lnTo>
                      <a:pt x="17704" y="9053"/>
                    </a:lnTo>
                    <a:lnTo>
                      <a:pt x="17795" y="9057"/>
                    </a:lnTo>
                    <a:lnTo>
                      <a:pt x="17885" y="9059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tr-TR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" name="Line 16"/>
              <p:cNvSpPr>
                <a:spLocks noChangeShapeType="1"/>
              </p:cNvSpPr>
              <p:nvPr/>
            </p:nvSpPr>
            <p:spPr bwMode="auto">
              <a:xfrm>
                <a:off x="1156" y="3793"/>
                <a:ext cx="322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tr-TR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8" name="Line 20"/>
            <p:cNvSpPr>
              <a:spLocks noChangeShapeType="1"/>
            </p:cNvSpPr>
            <p:nvPr/>
          </p:nvSpPr>
          <p:spPr bwMode="auto">
            <a:xfrm flipH="1" flipV="1">
              <a:off x="5875182" y="2395470"/>
              <a:ext cx="0" cy="895592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Metin kutusu 10"/>
          <p:cNvSpPr txBox="1"/>
          <p:nvPr/>
        </p:nvSpPr>
        <p:spPr>
          <a:xfrm>
            <a:off x="4169428" y="6036032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 smtClean="0"/>
              <a:t>μ</a:t>
            </a:r>
            <a:r>
              <a:rPr lang="tr-TR" sz="2400" dirty="0" smtClean="0"/>
              <a:t>=0</a:t>
            </a:r>
            <a:endParaRPr lang="tr-TR" sz="1200" dirty="0"/>
          </a:p>
        </p:txBody>
      </p:sp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4491082" y="4635289"/>
            <a:ext cx="14375" cy="145215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5044099" y="6069522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0.2</a:t>
            </a:r>
            <a:endParaRPr lang="tr-TR" sz="1200" dirty="0"/>
          </a:p>
        </p:txBody>
      </p:sp>
      <p:cxnSp>
        <p:nvCxnSpPr>
          <p:cNvPr id="14" name="Eğri Bağlayıcı 13"/>
          <p:cNvCxnSpPr/>
          <p:nvPr/>
        </p:nvCxnSpPr>
        <p:spPr>
          <a:xfrm rot="5400000" flipH="1" flipV="1">
            <a:off x="5141125" y="4531736"/>
            <a:ext cx="927676" cy="1462724"/>
          </a:xfrm>
          <a:prstGeom prst="curved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etin kutusu 14"/>
          <p:cNvSpPr txBox="1"/>
          <p:nvPr/>
        </p:nvSpPr>
        <p:spPr>
          <a:xfrm>
            <a:off x="6336325" y="4568427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0.0793</a:t>
            </a:r>
            <a:endParaRPr lang="tr-TR" sz="1200" dirty="0"/>
          </a:p>
        </p:txBody>
      </p:sp>
      <p:cxnSp>
        <p:nvCxnSpPr>
          <p:cNvPr id="16" name="Eğri Bağlayıcı 15"/>
          <p:cNvCxnSpPr/>
          <p:nvPr/>
        </p:nvCxnSpPr>
        <p:spPr>
          <a:xfrm flipV="1">
            <a:off x="5466691" y="5320124"/>
            <a:ext cx="1154298" cy="655561"/>
          </a:xfrm>
          <a:prstGeom prst="curvedConnector3">
            <a:avLst>
              <a:gd name="adj1" fmla="val 65621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Metin kutusu 19"/>
          <p:cNvSpPr txBox="1"/>
          <p:nvPr/>
        </p:nvSpPr>
        <p:spPr>
          <a:xfrm>
            <a:off x="6628444" y="5077561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?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2746942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İçerik Yer Tutucusu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2549661"/>
              </p:ext>
            </p:extLst>
          </p:nvPr>
        </p:nvGraphicFramePr>
        <p:xfrm>
          <a:off x="1609859" y="508729"/>
          <a:ext cx="2036762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Equation" r:id="rId3" imgW="812520" imgH="228600" progId="Equation.DSMT4">
                  <p:embed/>
                </p:oleObj>
              </mc:Choice>
              <mc:Fallback>
                <p:oleObj name="Equation" r:id="rId3" imgW="8125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9859" y="508729"/>
                        <a:ext cx="2036762" cy="573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up 5"/>
          <p:cNvGrpSpPr/>
          <p:nvPr/>
        </p:nvGrpSpPr>
        <p:grpSpPr>
          <a:xfrm>
            <a:off x="2752767" y="586003"/>
            <a:ext cx="3453865" cy="1483222"/>
            <a:chOff x="1334037" y="165274"/>
            <a:chExt cx="6165850" cy="3125788"/>
          </a:xfrm>
        </p:grpSpPr>
        <p:grpSp>
          <p:nvGrpSpPr>
            <p:cNvPr id="7" name="Group 17"/>
            <p:cNvGrpSpPr>
              <a:grpSpLocks/>
            </p:cNvGrpSpPr>
            <p:nvPr/>
          </p:nvGrpSpPr>
          <p:grpSpPr bwMode="auto">
            <a:xfrm>
              <a:off x="1334037" y="165274"/>
              <a:ext cx="6165850" cy="3125788"/>
              <a:chOff x="1156" y="2033"/>
              <a:chExt cx="3221" cy="1760"/>
            </a:xfrm>
          </p:grpSpPr>
          <p:sp>
            <p:nvSpPr>
              <p:cNvPr id="9" name="Freeform 12"/>
              <p:cNvSpPr>
                <a:spLocks/>
              </p:cNvSpPr>
              <p:nvPr/>
            </p:nvSpPr>
            <p:spPr bwMode="auto">
              <a:xfrm>
                <a:off x="1157" y="2033"/>
                <a:ext cx="3212" cy="1699"/>
              </a:xfrm>
              <a:custGeom>
                <a:avLst/>
                <a:gdLst>
                  <a:gd name="T0" fmla="*/ 269 w 17885"/>
                  <a:gd name="T1" fmla="*/ 9053 h 9062"/>
                  <a:gd name="T2" fmla="*/ 628 w 17885"/>
                  <a:gd name="T3" fmla="*/ 9036 h 9062"/>
                  <a:gd name="T4" fmla="*/ 987 w 17885"/>
                  <a:gd name="T5" fmla="*/ 9011 h 9062"/>
                  <a:gd name="T6" fmla="*/ 1348 w 17885"/>
                  <a:gd name="T7" fmla="*/ 8972 h 9062"/>
                  <a:gd name="T8" fmla="*/ 1707 w 17885"/>
                  <a:gd name="T9" fmla="*/ 8918 h 9062"/>
                  <a:gd name="T10" fmla="*/ 2067 w 17885"/>
                  <a:gd name="T11" fmla="*/ 8842 h 9062"/>
                  <a:gd name="T12" fmla="*/ 2426 w 17885"/>
                  <a:gd name="T13" fmla="*/ 8734 h 9062"/>
                  <a:gd name="T14" fmla="*/ 2786 w 17885"/>
                  <a:gd name="T15" fmla="*/ 8589 h 9062"/>
                  <a:gd name="T16" fmla="*/ 3145 w 17885"/>
                  <a:gd name="T17" fmla="*/ 8399 h 9062"/>
                  <a:gd name="T18" fmla="*/ 3504 w 17885"/>
                  <a:gd name="T19" fmla="*/ 8152 h 9062"/>
                  <a:gd name="T20" fmla="*/ 3864 w 17885"/>
                  <a:gd name="T21" fmla="*/ 7840 h 9062"/>
                  <a:gd name="T22" fmla="*/ 4223 w 17885"/>
                  <a:gd name="T23" fmla="*/ 7456 h 9062"/>
                  <a:gd name="T24" fmla="*/ 4583 w 17885"/>
                  <a:gd name="T25" fmla="*/ 6995 h 9062"/>
                  <a:gd name="T26" fmla="*/ 4942 w 17885"/>
                  <a:gd name="T27" fmla="*/ 6454 h 9062"/>
                  <a:gd name="T28" fmla="*/ 5301 w 17885"/>
                  <a:gd name="T29" fmla="*/ 5838 h 9062"/>
                  <a:gd name="T30" fmla="*/ 5662 w 17885"/>
                  <a:gd name="T31" fmla="*/ 5155 h 9062"/>
                  <a:gd name="T32" fmla="*/ 6021 w 17885"/>
                  <a:gd name="T33" fmla="*/ 4420 h 9062"/>
                  <a:gd name="T34" fmla="*/ 6381 w 17885"/>
                  <a:gd name="T35" fmla="*/ 3655 h 9062"/>
                  <a:gd name="T36" fmla="*/ 6740 w 17885"/>
                  <a:gd name="T37" fmla="*/ 2888 h 9062"/>
                  <a:gd name="T38" fmla="*/ 7100 w 17885"/>
                  <a:gd name="T39" fmla="*/ 2149 h 9062"/>
                  <a:gd name="T40" fmla="*/ 7459 w 17885"/>
                  <a:gd name="T41" fmla="*/ 1472 h 9062"/>
                  <a:gd name="T42" fmla="*/ 7818 w 17885"/>
                  <a:gd name="T43" fmla="*/ 893 h 9062"/>
                  <a:gd name="T44" fmla="*/ 8178 w 17885"/>
                  <a:gd name="T45" fmla="*/ 438 h 9062"/>
                  <a:gd name="T46" fmla="*/ 8537 w 17885"/>
                  <a:gd name="T47" fmla="*/ 137 h 9062"/>
                  <a:gd name="T48" fmla="*/ 8898 w 17885"/>
                  <a:gd name="T49" fmla="*/ 5 h 9062"/>
                  <a:gd name="T50" fmla="*/ 9256 w 17885"/>
                  <a:gd name="T51" fmla="*/ 49 h 9062"/>
                  <a:gd name="T52" fmla="*/ 9615 w 17885"/>
                  <a:gd name="T53" fmla="*/ 268 h 9062"/>
                  <a:gd name="T54" fmla="*/ 9976 w 17885"/>
                  <a:gd name="T55" fmla="*/ 648 h 9062"/>
                  <a:gd name="T56" fmla="*/ 10335 w 17885"/>
                  <a:gd name="T57" fmla="*/ 1168 h 9062"/>
                  <a:gd name="T58" fmla="*/ 10695 w 17885"/>
                  <a:gd name="T59" fmla="*/ 1801 h 9062"/>
                  <a:gd name="T60" fmla="*/ 11054 w 17885"/>
                  <a:gd name="T61" fmla="*/ 2513 h 9062"/>
                  <a:gd name="T62" fmla="*/ 11414 w 17885"/>
                  <a:gd name="T63" fmla="*/ 3270 h 9062"/>
                  <a:gd name="T64" fmla="*/ 11773 w 17885"/>
                  <a:gd name="T65" fmla="*/ 4040 h 9062"/>
                  <a:gd name="T66" fmla="*/ 12132 w 17885"/>
                  <a:gd name="T67" fmla="*/ 4793 h 9062"/>
                  <a:gd name="T68" fmla="*/ 12492 w 17885"/>
                  <a:gd name="T69" fmla="*/ 5504 h 9062"/>
                  <a:gd name="T70" fmla="*/ 12851 w 17885"/>
                  <a:gd name="T71" fmla="*/ 6155 h 9062"/>
                  <a:gd name="T72" fmla="*/ 13212 w 17885"/>
                  <a:gd name="T73" fmla="*/ 6734 h 9062"/>
                  <a:gd name="T74" fmla="*/ 13571 w 17885"/>
                  <a:gd name="T75" fmla="*/ 7236 h 9062"/>
                  <a:gd name="T76" fmla="*/ 13931 w 17885"/>
                  <a:gd name="T77" fmla="*/ 7658 h 9062"/>
                  <a:gd name="T78" fmla="*/ 14290 w 17885"/>
                  <a:gd name="T79" fmla="*/ 8005 h 9062"/>
                  <a:gd name="T80" fmla="*/ 14649 w 17885"/>
                  <a:gd name="T81" fmla="*/ 8283 h 9062"/>
                  <a:gd name="T82" fmla="*/ 15009 w 17885"/>
                  <a:gd name="T83" fmla="*/ 8501 h 9062"/>
                  <a:gd name="T84" fmla="*/ 15368 w 17885"/>
                  <a:gd name="T85" fmla="*/ 8667 h 9062"/>
                  <a:gd name="T86" fmla="*/ 15728 w 17885"/>
                  <a:gd name="T87" fmla="*/ 8793 h 9062"/>
                  <a:gd name="T88" fmla="*/ 16087 w 17885"/>
                  <a:gd name="T89" fmla="*/ 8883 h 9062"/>
                  <a:gd name="T90" fmla="*/ 16446 w 17885"/>
                  <a:gd name="T91" fmla="*/ 8948 h 9062"/>
                  <a:gd name="T92" fmla="*/ 16806 w 17885"/>
                  <a:gd name="T93" fmla="*/ 8993 h 9062"/>
                  <a:gd name="T94" fmla="*/ 17165 w 17885"/>
                  <a:gd name="T95" fmla="*/ 9024 h 9062"/>
                  <a:gd name="T96" fmla="*/ 17526 w 17885"/>
                  <a:gd name="T97" fmla="*/ 9046 h 9062"/>
                  <a:gd name="T98" fmla="*/ 17885 w 17885"/>
                  <a:gd name="T99" fmla="*/ 9059 h 9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885" h="9062">
                    <a:moveTo>
                      <a:pt x="0" y="9062"/>
                    </a:moveTo>
                    <a:lnTo>
                      <a:pt x="89" y="9059"/>
                    </a:lnTo>
                    <a:lnTo>
                      <a:pt x="179" y="9057"/>
                    </a:lnTo>
                    <a:lnTo>
                      <a:pt x="269" y="9053"/>
                    </a:lnTo>
                    <a:lnTo>
                      <a:pt x="359" y="9050"/>
                    </a:lnTo>
                    <a:lnTo>
                      <a:pt x="448" y="9046"/>
                    </a:lnTo>
                    <a:lnTo>
                      <a:pt x="539" y="9041"/>
                    </a:lnTo>
                    <a:lnTo>
                      <a:pt x="628" y="9036"/>
                    </a:lnTo>
                    <a:lnTo>
                      <a:pt x="718" y="9031"/>
                    </a:lnTo>
                    <a:lnTo>
                      <a:pt x="809" y="9024"/>
                    </a:lnTo>
                    <a:lnTo>
                      <a:pt x="898" y="9018"/>
                    </a:lnTo>
                    <a:lnTo>
                      <a:pt x="987" y="9011"/>
                    </a:lnTo>
                    <a:lnTo>
                      <a:pt x="1078" y="9002"/>
                    </a:lnTo>
                    <a:lnTo>
                      <a:pt x="1167" y="8993"/>
                    </a:lnTo>
                    <a:lnTo>
                      <a:pt x="1257" y="8984"/>
                    </a:lnTo>
                    <a:lnTo>
                      <a:pt x="1348" y="8972"/>
                    </a:lnTo>
                    <a:lnTo>
                      <a:pt x="1437" y="8961"/>
                    </a:lnTo>
                    <a:lnTo>
                      <a:pt x="1528" y="8948"/>
                    </a:lnTo>
                    <a:lnTo>
                      <a:pt x="1617" y="8934"/>
                    </a:lnTo>
                    <a:lnTo>
                      <a:pt x="1707" y="8918"/>
                    </a:lnTo>
                    <a:lnTo>
                      <a:pt x="1797" y="8901"/>
                    </a:lnTo>
                    <a:lnTo>
                      <a:pt x="1887" y="8883"/>
                    </a:lnTo>
                    <a:lnTo>
                      <a:pt x="1976" y="8862"/>
                    </a:lnTo>
                    <a:lnTo>
                      <a:pt x="2067" y="8842"/>
                    </a:lnTo>
                    <a:lnTo>
                      <a:pt x="2156" y="8817"/>
                    </a:lnTo>
                    <a:lnTo>
                      <a:pt x="2246" y="8793"/>
                    </a:lnTo>
                    <a:lnTo>
                      <a:pt x="2336" y="8764"/>
                    </a:lnTo>
                    <a:lnTo>
                      <a:pt x="2426" y="8734"/>
                    </a:lnTo>
                    <a:lnTo>
                      <a:pt x="2515" y="8702"/>
                    </a:lnTo>
                    <a:lnTo>
                      <a:pt x="2606" y="8667"/>
                    </a:lnTo>
                    <a:lnTo>
                      <a:pt x="2695" y="8630"/>
                    </a:lnTo>
                    <a:lnTo>
                      <a:pt x="2786" y="8589"/>
                    </a:lnTo>
                    <a:lnTo>
                      <a:pt x="2875" y="8547"/>
                    </a:lnTo>
                    <a:lnTo>
                      <a:pt x="2965" y="8501"/>
                    </a:lnTo>
                    <a:lnTo>
                      <a:pt x="3056" y="8451"/>
                    </a:lnTo>
                    <a:lnTo>
                      <a:pt x="3145" y="8399"/>
                    </a:lnTo>
                    <a:lnTo>
                      <a:pt x="3234" y="8342"/>
                    </a:lnTo>
                    <a:lnTo>
                      <a:pt x="3325" y="8283"/>
                    </a:lnTo>
                    <a:lnTo>
                      <a:pt x="3415" y="8219"/>
                    </a:lnTo>
                    <a:lnTo>
                      <a:pt x="3504" y="8152"/>
                    </a:lnTo>
                    <a:lnTo>
                      <a:pt x="3595" y="8081"/>
                    </a:lnTo>
                    <a:lnTo>
                      <a:pt x="3684" y="8005"/>
                    </a:lnTo>
                    <a:lnTo>
                      <a:pt x="3774" y="7924"/>
                    </a:lnTo>
                    <a:lnTo>
                      <a:pt x="3864" y="7840"/>
                    </a:lnTo>
                    <a:lnTo>
                      <a:pt x="3954" y="7751"/>
                    </a:lnTo>
                    <a:lnTo>
                      <a:pt x="4043" y="7658"/>
                    </a:lnTo>
                    <a:lnTo>
                      <a:pt x="4134" y="7559"/>
                    </a:lnTo>
                    <a:lnTo>
                      <a:pt x="4223" y="7456"/>
                    </a:lnTo>
                    <a:lnTo>
                      <a:pt x="4314" y="7348"/>
                    </a:lnTo>
                    <a:lnTo>
                      <a:pt x="4403" y="7236"/>
                    </a:lnTo>
                    <a:lnTo>
                      <a:pt x="4493" y="7118"/>
                    </a:lnTo>
                    <a:lnTo>
                      <a:pt x="4583" y="6995"/>
                    </a:lnTo>
                    <a:lnTo>
                      <a:pt x="4673" y="6867"/>
                    </a:lnTo>
                    <a:lnTo>
                      <a:pt x="4762" y="6734"/>
                    </a:lnTo>
                    <a:lnTo>
                      <a:pt x="4853" y="6597"/>
                    </a:lnTo>
                    <a:lnTo>
                      <a:pt x="4942" y="6454"/>
                    </a:lnTo>
                    <a:lnTo>
                      <a:pt x="5032" y="6307"/>
                    </a:lnTo>
                    <a:lnTo>
                      <a:pt x="5123" y="6155"/>
                    </a:lnTo>
                    <a:lnTo>
                      <a:pt x="5212" y="5999"/>
                    </a:lnTo>
                    <a:lnTo>
                      <a:pt x="5301" y="5838"/>
                    </a:lnTo>
                    <a:lnTo>
                      <a:pt x="5392" y="5673"/>
                    </a:lnTo>
                    <a:lnTo>
                      <a:pt x="5482" y="5504"/>
                    </a:lnTo>
                    <a:lnTo>
                      <a:pt x="5572" y="5331"/>
                    </a:lnTo>
                    <a:lnTo>
                      <a:pt x="5662" y="5155"/>
                    </a:lnTo>
                    <a:lnTo>
                      <a:pt x="5751" y="4975"/>
                    </a:lnTo>
                    <a:lnTo>
                      <a:pt x="5842" y="4793"/>
                    </a:lnTo>
                    <a:lnTo>
                      <a:pt x="5931" y="4608"/>
                    </a:lnTo>
                    <a:lnTo>
                      <a:pt x="6021" y="4420"/>
                    </a:lnTo>
                    <a:lnTo>
                      <a:pt x="6111" y="4231"/>
                    </a:lnTo>
                    <a:lnTo>
                      <a:pt x="6201" y="4040"/>
                    </a:lnTo>
                    <a:lnTo>
                      <a:pt x="6290" y="3848"/>
                    </a:lnTo>
                    <a:lnTo>
                      <a:pt x="6381" y="3655"/>
                    </a:lnTo>
                    <a:lnTo>
                      <a:pt x="6470" y="3462"/>
                    </a:lnTo>
                    <a:lnTo>
                      <a:pt x="6560" y="3270"/>
                    </a:lnTo>
                    <a:lnTo>
                      <a:pt x="6650" y="3078"/>
                    </a:lnTo>
                    <a:lnTo>
                      <a:pt x="6740" y="2888"/>
                    </a:lnTo>
                    <a:lnTo>
                      <a:pt x="6829" y="2699"/>
                    </a:lnTo>
                    <a:lnTo>
                      <a:pt x="6920" y="2513"/>
                    </a:lnTo>
                    <a:lnTo>
                      <a:pt x="7009" y="2329"/>
                    </a:lnTo>
                    <a:lnTo>
                      <a:pt x="7100" y="2149"/>
                    </a:lnTo>
                    <a:lnTo>
                      <a:pt x="7190" y="1973"/>
                    </a:lnTo>
                    <a:lnTo>
                      <a:pt x="7279" y="1801"/>
                    </a:lnTo>
                    <a:lnTo>
                      <a:pt x="7370" y="1634"/>
                    </a:lnTo>
                    <a:lnTo>
                      <a:pt x="7459" y="1472"/>
                    </a:lnTo>
                    <a:lnTo>
                      <a:pt x="7548" y="1317"/>
                    </a:lnTo>
                    <a:lnTo>
                      <a:pt x="7639" y="1168"/>
                    </a:lnTo>
                    <a:lnTo>
                      <a:pt x="7729" y="1027"/>
                    </a:lnTo>
                    <a:lnTo>
                      <a:pt x="7818" y="893"/>
                    </a:lnTo>
                    <a:lnTo>
                      <a:pt x="7909" y="766"/>
                    </a:lnTo>
                    <a:lnTo>
                      <a:pt x="7998" y="648"/>
                    </a:lnTo>
                    <a:lnTo>
                      <a:pt x="8088" y="539"/>
                    </a:lnTo>
                    <a:lnTo>
                      <a:pt x="8178" y="438"/>
                    </a:lnTo>
                    <a:lnTo>
                      <a:pt x="8268" y="348"/>
                    </a:lnTo>
                    <a:lnTo>
                      <a:pt x="8358" y="268"/>
                    </a:lnTo>
                    <a:lnTo>
                      <a:pt x="8448" y="198"/>
                    </a:lnTo>
                    <a:lnTo>
                      <a:pt x="8537" y="137"/>
                    </a:lnTo>
                    <a:lnTo>
                      <a:pt x="8628" y="88"/>
                    </a:lnTo>
                    <a:lnTo>
                      <a:pt x="8717" y="49"/>
                    </a:lnTo>
                    <a:lnTo>
                      <a:pt x="8807" y="22"/>
                    </a:lnTo>
                    <a:lnTo>
                      <a:pt x="8898" y="5"/>
                    </a:lnTo>
                    <a:lnTo>
                      <a:pt x="8987" y="0"/>
                    </a:lnTo>
                    <a:lnTo>
                      <a:pt x="9076" y="5"/>
                    </a:lnTo>
                    <a:lnTo>
                      <a:pt x="9167" y="22"/>
                    </a:lnTo>
                    <a:lnTo>
                      <a:pt x="9256" y="49"/>
                    </a:lnTo>
                    <a:lnTo>
                      <a:pt x="9346" y="88"/>
                    </a:lnTo>
                    <a:lnTo>
                      <a:pt x="9437" y="137"/>
                    </a:lnTo>
                    <a:lnTo>
                      <a:pt x="9526" y="198"/>
                    </a:lnTo>
                    <a:lnTo>
                      <a:pt x="9615" y="268"/>
                    </a:lnTo>
                    <a:lnTo>
                      <a:pt x="9706" y="348"/>
                    </a:lnTo>
                    <a:lnTo>
                      <a:pt x="9796" y="438"/>
                    </a:lnTo>
                    <a:lnTo>
                      <a:pt x="9886" y="539"/>
                    </a:lnTo>
                    <a:lnTo>
                      <a:pt x="9976" y="648"/>
                    </a:lnTo>
                    <a:lnTo>
                      <a:pt x="10065" y="766"/>
                    </a:lnTo>
                    <a:lnTo>
                      <a:pt x="10156" y="893"/>
                    </a:lnTo>
                    <a:lnTo>
                      <a:pt x="10245" y="1027"/>
                    </a:lnTo>
                    <a:lnTo>
                      <a:pt x="10335" y="1168"/>
                    </a:lnTo>
                    <a:lnTo>
                      <a:pt x="10425" y="1317"/>
                    </a:lnTo>
                    <a:lnTo>
                      <a:pt x="10515" y="1472"/>
                    </a:lnTo>
                    <a:lnTo>
                      <a:pt x="10604" y="1634"/>
                    </a:lnTo>
                    <a:lnTo>
                      <a:pt x="10695" y="1801"/>
                    </a:lnTo>
                    <a:lnTo>
                      <a:pt x="10784" y="1973"/>
                    </a:lnTo>
                    <a:lnTo>
                      <a:pt x="10874" y="2149"/>
                    </a:lnTo>
                    <a:lnTo>
                      <a:pt x="10964" y="2329"/>
                    </a:lnTo>
                    <a:lnTo>
                      <a:pt x="11054" y="2513"/>
                    </a:lnTo>
                    <a:lnTo>
                      <a:pt x="11145" y="2699"/>
                    </a:lnTo>
                    <a:lnTo>
                      <a:pt x="11234" y="2888"/>
                    </a:lnTo>
                    <a:lnTo>
                      <a:pt x="11323" y="3078"/>
                    </a:lnTo>
                    <a:lnTo>
                      <a:pt x="11414" y="3270"/>
                    </a:lnTo>
                    <a:lnTo>
                      <a:pt x="11504" y="3462"/>
                    </a:lnTo>
                    <a:lnTo>
                      <a:pt x="11593" y="3655"/>
                    </a:lnTo>
                    <a:lnTo>
                      <a:pt x="11684" y="3848"/>
                    </a:lnTo>
                    <a:lnTo>
                      <a:pt x="11773" y="4040"/>
                    </a:lnTo>
                    <a:lnTo>
                      <a:pt x="11863" y="4231"/>
                    </a:lnTo>
                    <a:lnTo>
                      <a:pt x="11953" y="4420"/>
                    </a:lnTo>
                    <a:lnTo>
                      <a:pt x="12043" y="4608"/>
                    </a:lnTo>
                    <a:lnTo>
                      <a:pt x="12132" y="4793"/>
                    </a:lnTo>
                    <a:lnTo>
                      <a:pt x="12223" y="4975"/>
                    </a:lnTo>
                    <a:lnTo>
                      <a:pt x="12312" y="5155"/>
                    </a:lnTo>
                    <a:lnTo>
                      <a:pt x="12402" y="5331"/>
                    </a:lnTo>
                    <a:lnTo>
                      <a:pt x="12492" y="5504"/>
                    </a:lnTo>
                    <a:lnTo>
                      <a:pt x="12582" y="5673"/>
                    </a:lnTo>
                    <a:lnTo>
                      <a:pt x="12672" y="5838"/>
                    </a:lnTo>
                    <a:lnTo>
                      <a:pt x="12762" y="5999"/>
                    </a:lnTo>
                    <a:lnTo>
                      <a:pt x="12851" y="6155"/>
                    </a:lnTo>
                    <a:lnTo>
                      <a:pt x="12942" y="6307"/>
                    </a:lnTo>
                    <a:lnTo>
                      <a:pt x="13031" y="6454"/>
                    </a:lnTo>
                    <a:lnTo>
                      <a:pt x="13121" y="6597"/>
                    </a:lnTo>
                    <a:lnTo>
                      <a:pt x="13212" y="6734"/>
                    </a:lnTo>
                    <a:lnTo>
                      <a:pt x="13301" y="6867"/>
                    </a:lnTo>
                    <a:lnTo>
                      <a:pt x="13390" y="6995"/>
                    </a:lnTo>
                    <a:lnTo>
                      <a:pt x="13481" y="7118"/>
                    </a:lnTo>
                    <a:lnTo>
                      <a:pt x="13571" y="7236"/>
                    </a:lnTo>
                    <a:lnTo>
                      <a:pt x="13660" y="7348"/>
                    </a:lnTo>
                    <a:lnTo>
                      <a:pt x="13751" y="7456"/>
                    </a:lnTo>
                    <a:lnTo>
                      <a:pt x="13840" y="7559"/>
                    </a:lnTo>
                    <a:lnTo>
                      <a:pt x="13931" y="7658"/>
                    </a:lnTo>
                    <a:lnTo>
                      <a:pt x="14020" y="7751"/>
                    </a:lnTo>
                    <a:lnTo>
                      <a:pt x="14110" y="7840"/>
                    </a:lnTo>
                    <a:lnTo>
                      <a:pt x="14200" y="7924"/>
                    </a:lnTo>
                    <a:lnTo>
                      <a:pt x="14290" y="8005"/>
                    </a:lnTo>
                    <a:lnTo>
                      <a:pt x="14379" y="8081"/>
                    </a:lnTo>
                    <a:lnTo>
                      <a:pt x="14470" y="8152"/>
                    </a:lnTo>
                    <a:lnTo>
                      <a:pt x="14559" y="8219"/>
                    </a:lnTo>
                    <a:lnTo>
                      <a:pt x="14649" y="8283"/>
                    </a:lnTo>
                    <a:lnTo>
                      <a:pt x="14739" y="8342"/>
                    </a:lnTo>
                    <a:lnTo>
                      <a:pt x="14829" y="8399"/>
                    </a:lnTo>
                    <a:lnTo>
                      <a:pt x="14918" y="8451"/>
                    </a:lnTo>
                    <a:lnTo>
                      <a:pt x="15009" y="8501"/>
                    </a:lnTo>
                    <a:lnTo>
                      <a:pt x="15098" y="8547"/>
                    </a:lnTo>
                    <a:lnTo>
                      <a:pt x="15188" y="8589"/>
                    </a:lnTo>
                    <a:lnTo>
                      <a:pt x="15279" y="8630"/>
                    </a:lnTo>
                    <a:lnTo>
                      <a:pt x="15368" y="8667"/>
                    </a:lnTo>
                    <a:lnTo>
                      <a:pt x="15459" y="8702"/>
                    </a:lnTo>
                    <a:lnTo>
                      <a:pt x="15548" y="8734"/>
                    </a:lnTo>
                    <a:lnTo>
                      <a:pt x="15637" y="8764"/>
                    </a:lnTo>
                    <a:lnTo>
                      <a:pt x="15728" y="8793"/>
                    </a:lnTo>
                    <a:lnTo>
                      <a:pt x="15818" y="8817"/>
                    </a:lnTo>
                    <a:lnTo>
                      <a:pt x="15907" y="8842"/>
                    </a:lnTo>
                    <a:lnTo>
                      <a:pt x="15998" y="8862"/>
                    </a:lnTo>
                    <a:lnTo>
                      <a:pt x="16087" y="8883"/>
                    </a:lnTo>
                    <a:lnTo>
                      <a:pt x="16177" y="8901"/>
                    </a:lnTo>
                    <a:lnTo>
                      <a:pt x="16267" y="8918"/>
                    </a:lnTo>
                    <a:lnTo>
                      <a:pt x="16357" y="8934"/>
                    </a:lnTo>
                    <a:lnTo>
                      <a:pt x="16446" y="8948"/>
                    </a:lnTo>
                    <a:lnTo>
                      <a:pt x="16537" y="8961"/>
                    </a:lnTo>
                    <a:lnTo>
                      <a:pt x="16626" y="8972"/>
                    </a:lnTo>
                    <a:lnTo>
                      <a:pt x="16717" y="8984"/>
                    </a:lnTo>
                    <a:lnTo>
                      <a:pt x="16806" y="8993"/>
                    </a:lnTo>
                    <a:lnTo>
                      <a:pt x="16896" y="9002"/>
                    </a:lnTo>
                    <a:lnTo>
                      <a:pt x="16986" y="9011"/>
                    </a:lnTo>
                    <a:lnTo>
                      <a:pt x="17076" y="9018"/>
                    </a:lnTo>
                    <a:lnTo>
                      <a:pt x="17165" y="9024"/>
                    </a:lnTo>
                    <a:lnTo>
                      <a:pt x="17256" y="9031"/>
                    </a:lnTo>
                    <a:lnTo>
                      <a:pt x="17345" y="9036"/>
                    </a:lnTo>
                    <a:lnTo>
                      <a:pt x="17435" y="9041"/>
                    </a:lnTo>
                    <a:lnTo>
                      <a:pt x="17526" y="9046"/>
                    </a:lnTo>
                    <a:lnTo>
                      <a:pt x="17615" y="9050"/>
                    </a:lnTo>
                    <a:lnTo>
                      <a:pt x="17704" y="9053"/>
                    </a:lnTo>
                    <a:lnTo>
                      <a:pt x="17795" y="9057"/>
                    </a:lnTo>
                    <a:lnTo>
                      <a:pt x="17885" y="9059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tr-TR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" name="Line 16"/>
              <p:cNvSpPr>
                <a:spLocks noChangeShapeType="1"/>
              </p:cNvSpPr>
              <p:nvPr/>
            </p:nvSpPr>
            <p:spPr bwMode="auto">
              <a:xfrm>
                <a:off x="1156" y="3793"/>
                <a:ext cx="322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tr-TR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8" name="Line 20"/>
            <p:cNvSpPr>
              <a:spLocks noChangeShapeType="1"/>
            </p:cNvSpPr>
            <p:nvPr/>
          </p:nvSpPr>
          <p:spPr bwMode="auto">
            <a:xfrm flipH="1" flipV="1">
              <a:off x="5875182" y="2395470"/>
              <a:ext cx="0" cy="895592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tr-T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Metin kutusu 10"/>
          <p:cNvSpPr txBox="1"/>
          <p:nvPr/>
        </p:nvSpPr>
        <p:spPr>
          <a:xfrm>
            <a:off x="4169428" y="2017818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 smtClean="0"/>
              <a:t>μ</a:t>
            </a:r>
            <a:r>
              <a:rPr lang="tr-TR" sz="2400" dirty="0" smtClean="0"/>
              <a:t>=0</a:t>
            </a:r>
            <a:endParaRPr lang="tr-TR" sz="1200" dirty="0"/>
          </a:p>
        </p:txBody>
      </p:sp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4491082" y="617075"/>
            <a:ext cx="14375" cy="145215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5044099" y="2051308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0.2</a:t>
            </a:r>
            <a:endParaRPr lang="tr-TR" sz="1200" dirty="0"/>
          </a:p>
        </p:txBody>
      </p:sp>
      <p:cxnSp>
        <p:nvCxnSpPr>
          <p:cNvPr id="14" name="Eğri Bağlayıcı 13"/>
          <p:cNvCxnSpPr/>
          <p:nvPr/>
        </p:nvCxnSpPr>
        <p:spPr>
          <a:xfrm rot="5400000" flipH="1" flipV="1">
            <a:off x="5141125" y="513522"/>
            <a:ext cx="927676" cy="1462724"/>
          </a:xfrm>
          <a:prstGeom prst="curved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etin kutusu 14"/>
          <p:cNvSpPr txBox="1"/>
          <p:nvPr/>
        </p:nvSpPr>
        <p:spPr>
          <a:xfrm>
            <a:off x="6336325" y="550213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0.0793</a:t>
            </a:r>
            <a:endParaRPr lang="tr-TR" sz="1200" dirty="0"/>
          </a:p>
        </p:txBody>
      </p:sp>
      <p:cxnSp>
        <p:nvCxnSpPr>
          <p:cNvPr id="16" name="Eğri Bağlayıcı 15"/>
          <p:cNvCxnSpPr/>
          <p:nvPr/>
        </p:nvCxnSpPr>
        <p:spPr>
          <a:xfrm flipV="1">
            <a:off x="5466691" y="1301910"/>
            <a:ext cx="1154298" cy="655561"/>
          </a:xfrm>
          <a:prstGeom prst="curvedConnector3">
            <a:avLst>
              <a:gd name="adj1" fmla="val 65621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Metin kutusu 19"/>
          <p:cNvSpPr txBox="1"/>
          <p:nvPr/>
        </p:nvSpPr>
        <p:spPr>
          <a:xfrm>
            <a:off x="6628444" y="1059347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?</a:t>
            </a:r>
            <a:endParaRPr lang="tr-TR" sz="1200" dirty="0"/>
          </a:p>
        </p:txBody>
      </p:sp>
      <p:graphicFrame>
        <p:nvGraphicFramePr>
          <p:cNvPr id="17" name="Nesne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8736906"/>
              </p:ext>
            </p:extLst>
          </p:nvPr>
        </p:nvGraphicFramePr>
        <p:xfrm>
          <a:off x="616037" y="2700881"/>
          <a:ext cx="7778839" cy="503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Equation" r:id="rId5" imgW="3136680" imgH="203040" progId="Equation.DSMT4">
                  <p:embed/>
                </p:oleObj>
              </mc:Choice>
              <mc:Fallback>
                <p:oleObj name="Equation" r:id="rId5" imgW="31366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6037" y="2700881"/>
                        <a:ext cx="7778839" cy="5038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Dikdörtgen 17"/>
          <p:cNvSpPr/>
          <p:nvPr/>
        </p:nvSpPr>
        <p:spPr>
          <a:xfrm>
            <a:off x="616037" y="4384642"/>
            <a:ext cx="7999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 smtClean="0"/>
              <a:t>0,42068 </a:t>
            </a:r>
            <a:r>
              <a:rPr lang="tr-TR" sz="2800" dirty="0"/>
              <a:t>* 10000 = 4207 kişinin kolesterolü yüksektir.</a:t>
            </a:r>
          </a:p>
        </p:txBody>
      </p:sp>
      <p:sp>
        <p:nvSpPr>
          <p:cNvPr id="19" name="Dikdörtgen 18"/>
          <p:cNvSpPr/>
          <p:nvPr/>
        </p:nvSpPr>
        <p:spPr>
          <a:xfrm>
            <a:off x="1232541" y="3354603"/>
            <a:ext cx="65458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dirty="0"/>
              <a:t>Yetişkinlerin %42’sinin kolesterolü yüksektir.</a:t>
            </a:r>
          </a:p>
        </p:txBody>
      </p:sp>
    </p:spTree>
    <p:extLst>
      <p:ext uri="{BB962C8B-B14F-4D97-AF65-F5344CB8AC3E}">
        <p14:creationId xmlns:p14="http://schemas.microsoft.com/office/powerpoint/2010/main" val="93278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</TotalTime>
  <Words>430</Words>
  <Application>Microsoft Office PowerPoint</Application>
  <PresentationFormat>Ekran Gösterisi (4:3)</PresentationFormat>
  <Paragraphs>101</Paragraphs>
  <Slides>21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2</vt:i4>
      </vt:variant>
      <vt:variant>
        <vt:lpstr>Slayt Başlıkları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Symbol</vt:lpstr>
      <vt:lpstr>Office Teması</vt:lpstr>
      <vt:lpstr>Equation</vt:lpstr>
      <vt:lpstr>MathType 6.0 Equation</vt:lpstr>
      <vt:lpstr>Olasılık Dağılımları  ve  Kuramsal Dağılışlar</vt:lpstr>
      <vt:lpstr>Olasılık Dağılımları</vt:lpstr>
      <vt:lpstr>Olasılık Dağılımları</vt:lpstr>
      <vt:lpstr>f(x) Fonksiyonunun Özellikleri</vt:lpstr>
      <vt:lpstr>Normal (Gauss) Dağılım</vt:lpstr>
      <vt:lpstr>Normal Dağılım Grafiği</vt:lpstr>
      <vt:lpstr>Normal Dağılımın Özellikleri</vt:lpstr>
      <vt:lpstr>Normal Dağılım</vt:lpstr>
      <vt:lpstr>Normal Dağılım</vt:lpstr>
      <vt:lpstr>Normal Dağılım</vt:lpstr>
      <vt:lpstr>Normal Dağılım</vt:lpstr>
      <vt:lpstr>Normal Dağılım</vt:lpstr>
      <vt:lpstr>Normal Dağılım</vt:lpstr>
      <vt:lpstr>Standart Normal Dağılım</vt:lpstr>
      <vt:lpstr>Standartlaştırma</vt:lpstr>
      <vt:lpstr>Standartlaştırma</vt:lpstr>
      <vt:lpstr>PowerPoint Sunusu</vt:lpstr>
      <vt:lpstr>Örnek: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Olasılık Dağılımları ve Kuramsal Dağılışlar</dc:title>
  <dc:creator>Mutlu</dc:creator>
  <cp:lastModifiedBy>Mutlu</cp:lastModifiedBy>
  <cp:revision>20</cp:revision>
  <dcterms:created xsi:type="dcterms:W3CDTF">2015-11-10T09:33:23Z</dcterms:created>
  <dcterms:modified xsi:type="dcterms:W3CDTF">2015-11-10T13:53:08Z</dcterms:modified>
</cp:coreProperties>
</file>