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92" d="100"/>
          <a:sy n="92" d="100"/>
        </p:scale>
        <p:origin x="-2148" y="-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BİYOLOJİ ANABİLİM DALI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BİLİMLERİ ENSTİTÜSÜ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4296" y="4724400"/>
            <a:ext cx="666023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tr-TR" altLang="tr-TR" b="1" dirty="0" smtClean="0"/>
              <a:t>FBİ771-Sucul Ekosistemlerde İstilacı Türler</a:t>
            </a:r>
            <a:endParaRPr lang="tr-TR" altLang="tr-TR" b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Savaş YILMAZ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200" b="1" dirty="0"/>
              <a:t>Denizel Ekosistemlerde İstilacı Tür Çeşitliliği</a:t>
            </a:r>
            <a:r>
              <a:rPr lang="tr-TR" sz="2400" dirty="0" smtClean="0"/>
              <a:t/>
            </a:r>
            <a:br>
              <a:rPr lang="tr-TR" sz="2400" dirty="0" smtClean="0"/>
            </a:br>
            <a:endParaRPr lang="tr-TR" altLang="tr-TR" sz="2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1556792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Türkiye denizlerinde gözlenen istilacı türler ile ilgili güncel yayınların takip edilerek bulunması ve ders kapsamında irdelenmesi</a:t>
            </a:r>
          </a:p>
          <a:p>
            <a:endParaRPr lang="tr-TR" dirty="0"/>
          </a:p>
          <a:p>
            <a:r>
              <a:rPr lang="tr-TR" dirty="0"/>
              <a:t>	*Balıklar</a:t>
            </a:r>
          </a:p>
          <a:p>
            <a:r>
              <a:rPr lang="tr-TR" dirty="0"/>
              <a:t>	*Omurgasızlar</a:t>
            </a:r>
          </a:p>
          <a:p>
            <a:r>
              <a:rPr lang="tr-TR" dirty="0"/>
              <a:t>	*Bitkiler</a:t>
            </a:r>
          </a:p>
          <a:p>
            <a:r>
              <a:rPr lang="tr-TR" dirty="0"/>
              <a:t>	*Algler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6308954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65</TotalTime>
  <Words>38</Words>
  <Application>Microsoft Office PowerPoint</Application>
  <PresentationFormat>Ekran Gösterisi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sunum_sablon</vt:lpstr>
      <vt:lpstr>PowerPoint Sunusu</vt:lpstr>
      <vt:lpstr>Denizel Ekosistemlerde İstilacı Tür Çeşitliliği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ASUS</cp:lastModifiedBy>
  <cp:revision>21</cp:revision>
  <cp:lastPrinted>1601-01-01T00:00:00Z</cp:lastPrinted>
  <dcterms:created xsi:type="dcterms:W3CDTF">2020-01-13T12:53:01Z</dcterms:created>
  <dcterms:modified xsi:type="dcterms:W3CDTF">2020-03-21T15:33:50Z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