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56" r:id="rId3"/>
    <p:sldId id="257" r:id="rId4"/>
    <p:sldId id="306" r:id="rId5"/>
    <p:sldId id="307" r:id="rId6"/>
    <p:sldId id="264" r:id="rId7"/>
    <p:sldId id="258" r:id="rId8"/>
    <p:sldId id="261" r:id="rId9"/>
    <p:sldId id="262" r:id="rId10"/>
    <p:sldId id="263" r:id="rId11"/>
    <p:sldId id="260" r:id="rId12"/>
    <p:sldId id="308" r:id="rId13"/>
    <p:sldId id="309" r:id="rId14"/>
    <p:sldId id="265" r:id="rId15"/>
    <p:sldId id="266" r:id="rId16"/>
    <p:sldId id="267" r:id="rId17"/>
    <p:sldId id="329" r:id="rId18"/>
    <p:sldId id="431" r:id="rId19"/>
    <p:sldId id="432" r:id="rId20"/>
    <p:sldId id="433"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83B08A-5830-4BC7-AE42-FDAC770D0589}" type="datetimeFigureOut">
              <a:rPr lang="tr-TR" smtClean="0"/>
              <a:t>15.01.2020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8490D9-B977-4723-9D43-5E4F7CBD3275}" type="slidenum">
              <a:rPr lang="tr-TR" smtClean="0"/>
              <a:t>‹#›</a:t>
            </a:fld>
            <a:endParaRPr lang="tr-TR"/>
          </a:p>
        </p:txBody>
      </p:sp>
    </p:spTree>
    <p:extLst>
      <p:ext uri="{BB962C8B-B14F-4D97-AF65-F5344CB8AC3E}">
        <p14:creationId xmlns:p14="http://schemas.microsoft.com/office/powerpoint/2010/main" val="885051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4447CB9-209D-4621-B260-4110890B99F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83E321-8637-43FA-ACC5-7B7A8040E3F9}" type="slidenum">
              <a:rPr kumimoji="0" lang="tr-TR" altLang="tr-T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tr-TR" altLang="tr-T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22" name="Text Box 2">
            <a:extLst>
              <a:ext uri="{FF2B5EF4-FFF2-40B4-BE49-F238E27FC236}">
                <a16:creationId xmlns:a16="http://schemas.microsoft.com/office/drawing/2014/main" id="{921E8147-B90D-4162-9112-9680D6907C67}"/>
              </a:ext>
            </a:extLst>
          </p:cNvPr>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000000"/>
              </a:solidFill>
              <a:effectLst/>
              <a:uLnTx/>
              <a:uFillTx/>
              <a:latin typeface="Comic Sans MS" panose="030F0702030302020204" pitchFamily="66" charset="0"/>
              <a:ea typeface="+mn-ea"/>
              <a:cs typeface="+mn-cs"/>
            </a:endParaRPr>
          </a:p>
        </p:txBody>
      </p:sp>
      <p:sp>
        <p:nvSpPr>
          <p:cNvPr id="5123" name="Rectangle 3">
            <a:extLst>
              <a:ext uri="{FF2B5EF4-FFF2-40B4-BE49-F238E27FC236}">
                <a16:creationId xmlns:a16="http://schemas.microsoft.com/office/drawing/2014/main" id="{B5B6E5EC-9734-4CE5-90ED-FCC8BAE29C36}"/>
              </a:ext>
            </a:extLst>
          </p:cNvPr>
          <p:cNvSpPr txBox="1">
            <a:spLocks noChangeArrowheads="1"/>
          </p:cNvSpPr>
          <p:nvPr>
            <p:ph type="body"/>
          </p:nvPr>
        </p:nvSpPr>
        <p:spPr>
          <a:xfrm>
            <a:off x="685800" y="4343400"/>
            <a:ext cx="5476875" cy="4114800"/>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tr-TR" alt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B7597D-9559-436C-822B-59CE495B0664}"/>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85EC1FF-E518-48D0-8A3D-0EF25C41DC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07D98A1-788C-4B25-96B3-181DC20C5FD0}"/>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5" name="Alt Bilgi Yer Tutucusu 4">
            <a:extLst>
              <a:ext uri="{FF2B5EF4-FFF2-40B4-BE49-F238E27FC236}">
                <a16:creationId xmlns:a16="http://schemas.microsoft.com/office/drawing/2014/main" id="{0E3A4D65-D89F-43EE-8570-77D778D5B67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D9E877B-E973-4396-97EA-86119323A3AC}"/>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3122222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B9BFA6-EB93-4880-9D02-C1F02BDDB5A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2D5D744-7050-4088-AB78-76F84DE8081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0CEFA2-3236-4E34-9B5B-8E96BA0C421D}"/>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5" name="Alt Bilgi Yer Tutucusu 4">
            <a:extLst>
              <a:ext uri="{FF2B5EF4-FFF2-40B4-BE49-F238E27FC236}">
                <a16:creationId xmlns:a16="http://schemas.microsoft.com/office/drawing/2014/main" id="{57C96BFC-A4AB-460C-B8B4-1793287B223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6987341-AC34-484A-9779-BA1B049D3D84}"/>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1908079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AADD57-51BA-4427-93D9-B8A92AD788B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24DACBF-DFFA-4877-964D-D90A9B5FCC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39E2A0CC-77D7-4A80-8C15-7B3A30B98CDD}"/>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5" name="Alt Bilgi Yer Tutucusu 4">
            <a:extLst>
              <a:ext uri="{FF2B5EF4-FFF2-40B4-BE49-F238E27FC236}">
                <a16:creationId xmlns:a16="http://schemas.microsoft.com/office/drawing/2014/main" id="{42DCF7EA-5183-4C73-AFC9-4962A9F13A6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1146CE5-DD01-4EB9-80F9-B7510CC72C86}"/>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502417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CF46C4-0037-4ED5-8ACE-F8B309F5A2D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1D625B5-4405-4DFD-BCC5-3086715F30D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ECAB7163-D614-4405-9C29-93BF22F82560}"/>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914DD1B6-8CF7-47FD-AACB-898F04769302}"/>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6" name="Alt Bilgi Yer Tutucusu 5">
            <a:extLst>
              <a:ext uri="{FF2B5EF4-FFF2-40B4-BE49-F238E27FC236}">
                <a16:creationId xmlns:a16="http://schemas.microsoft.com/office/drawing/2014/main" id="{E40BC95E-46AA-4C75-B65F-FC8DDE4298F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4E5290A-09B9-44DA-B6FF-DE85D45485F6}"/>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191369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4BCD8F-255B-4831-985C-E106B5D3025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B5BFED9-3C46-4763-B2BF-3DD5FE273F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0F9A44D-6D0A-4404-82E2-04FA68A4E06B}"/>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1FBCA26-D679-49C1-A22D-E3A9C75866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4416B38-591A-49C0-935B-D8F44A3CC5F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889CCB27-0DAB-4A2D-AFDC-2E979B063AF2}"/>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8" name="Alt Bilgi Yer Tutucusu 7">
            <a:extLst>
              <a:ext uri="{FF2B5EF4-FFF2-40B4-BE49-F238E27FC236}">
                <a16:creationId xmlns:a16="http://schemas.microsoft.com/office/drawing/2014/main" id="{3147F316-8F22-4AB1-963D-C9198F5A40F7}"/>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BEABF45-F62B-4D9C-B2C3-4CA955064965}"/>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2117693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EDB3DF-8DB1-444D-B6A9-1BB37627FD4B}"/>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E686B801-C1C9-4348-BE35-064CE1B7C504}"/>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4" name="Alt Bilgi Yer Tutucusu 3">
            <a:extLst>
              <a:ext uri="{FF2B5EF4-FFF2-40B4-BE49-F238E27FC236}">
                <a16:creationId xmlns:a16="http://schemas.microsoft.com/office/drawing/2014/main" id="{7C224F38-54D0-4A28-80F1-FEDF0376284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E2810BE1-E5B4-4CF5-BA1A-E78D3255FF2D}"/>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1790334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03918CB-1B65-49AB-9A6F-AFBA620B58DB}"/>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3" name="Alt Bilgi Yer Tutucusu 2">
            <a:extLst>
              <a:ext uri="{FF2B5EF4-FFF2-40B4-BE49-F238E27FC236}">
                <a16:creationId xmlns:a16="http://schemas.microsoft.com/office/drawing/2014/main" id="{271E8220-5830-4254-BF8B-4282C9413431}"/>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B457B8AB-8F21-4443-8DB1-7FCEFBE15C46}"/>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3661022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AA89C3-9AAE-4692-9561-7051615C1F1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F09BC3B5-E09A-48B6-8A15-3471ECFF1A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E3A61905-B515-4A16-BBBC-0490C96AC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451D7CA-F165-4060-9BCF-2F40B72478FE}"/>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6" name="Alt Bilgi Yer Tutucusu 5">
            <a:extLst>
              <a:ext uri="{FF2B5EF4-FFF2-40B4-BE49-F238E27FC236}">
                <a16:creationId xmlns:a16="http://schemas.microsoft.com/office/drawing/2014/main" id="{FFA08ADE-B5AF-4B2A-8135-4823C1AF720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2ED50F1-84B2-42EA-B520-160CD48FA291}"/>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3307852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ADD307-C1BA-4A3D-BFB6-E84086C2C1A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25C011B-7FAD-413A-95AC-33C5EB4063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037199F-2FCD-416D-8410-292ED2296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0F4B92A-E302-48F2-9DC5-B03BE55E8FEE}"/>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6" name="Alt Bilgi Yer Tutucusu 5">
            <a:extLst>
              <a:ext uri="{FF2B5EF4-FFF2-40B4-BE49-F238E27FC236}">
                <a16:creationId xmlns:a16="http://schemas.microsoft.com/office/drawing/2014/main" id="{DF2D04DE-C7E8-4671-A66F-C46C8D27B71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2AA90F0-E323-4610-9327-C90771028E2E}"/>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3862007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F6154E-5FE4-4D78-B955-12F333F549D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EF0DF8BB-F0EE-481E-86C2-EC835D4CFDB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B36BD76-1CCD-4B47-88CD-6BE21391B9BD}"/>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5" name="Alt Bilgi Yer Tutucusu 4">
            <a:extLst>
              <a:ext uri="{FF2B5EF4-FFF2-40B4-BE49-F238E27FC236}">
                <a16:creationId xmlns:a16="http://schemas.microsoft.com/office/drawing/2014/main" id="{37B93562-CF3F-4E49-A864-1DFFBA1F957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8083CAC-DC78-46A3-A7E0-F2C2B3ECF7BF}"/>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2752013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56034B64-B253-4B74-80E4-CA2553328AB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8B748F7-12C3-4D11-9CD9-D726E4C9CCFC}"/>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EBC70BD-207A-40F5-BD1E-E6B6ED6FCCDE}"/>
              </a:ext>
            </a:extLst>
          </p:cNvPr>
          <p:cNvSpPr>
            <a:spLocks noGrp="1"/>
          </p:cNvSpPr>
          <p:nvPr>
            <p:ph type="dt" sz="half" idx="10"/>
          </p:nvPr>
        </p:nvSpPr>
        <p:spPr/>
        <p:txBody>
          <a:bodyPr/>
          <a:lstStyle/>
          <a:p>
            <a:fld id="{AE228706-FAA6-41A4-8842-602863B54004}" type="datetimeFigureOut">
              <a:rPr lang="tr-TR" smtClean="0"/>
              <a:t>15.01.2020</a:t>
            </a:fld>
            <a:endParaRPr lang="tr-TR"/>
          </a:p>
        </p:txBody>
      </p:sp>
      <p:sp>
        <p:nvSpPr>
          <p:cNvPr id="5" name="Alt Bilgi Yer Tutucusu 4">
            <a:extLst>
              <a:ext uri="{FF2B5EF4-FFF2-40B4-BE49-F238E27FC236}">
                <a16:creationId xmlns:a16="http://schemas.microsoft.com/office/drawing/2014/main" id="{A3C2C602-87FA-4664-9351-5E766933A25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40A7166-20E1-4D34-A35E-1A94C7674579}"/>
              </a:ext>
            </a:extLst>
          </p:cNvPr>
          <p:cNvSpPr>
            <a:spLocks noGrp="1"/>
          </p:cNvSpPr>
          <p:nvPr>
            <p:ph type="sldNum" sz="quarter" idx="12"/>
          </p:nvPr>
        </p:nvSpPr>
        <p:spPr/>
        <p:txBody>
          <a:bodyPr/>
          <a:lstStyle/>
          <a:p>
            <a:fld id="{54B26511-B51C-4EC2-A107-D2DFCA399AC8}" type="slidenum">
              <a:rPr lang="tr-TR" smtClean="0"/>
              <a:t>‹#›</a:t>
            </a:fld>
            <a:endParaRPr lang="tr-TR"/>
          </a:p>
        </p:txBody>
      </p:sp>
    </p:spTree>
    <p:extLst>
      <p:ext uri="{BB962C8B-B14F-4D97-AF65-F5344CB8AC3E}">
        <p14:creationId xmlns:p14="http://schemas.microsoft.com/office/powerpoint/2010/main" val="2222329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3730" name="Freeform 2">
            <a:extLst>
              <a:ext uri="{FF2B5EF4-FFF2-40B4-BE49-F238E27FC236}">
                <a16:creationId xmlns:a16="http://schemas.microsoft.com/office/drawing/2014/main" id="{C20F457D-A07C-4904-B1A4-0D2DFF87FB56}"/>
              </a:ext>
            </a:extLst>
          </p:cNvPr>
          <p:cNvSpPr>
            <a:spLocks/>
          </p:cNvSpPr>
          <p:nvPr/>
        </p:nvSpPr>
        <p:spPr bwMode="blackWhite">
          <a:xfrm>
            <a:off x="27517" y="12701"/>
            <a:ext cx="11861800" cy="6780213"/>
          </a:xfrm>
          <a:custGeom>
            <a:avLst/>
            <a:gdLst>
              <a:gd name="T0" fmla="*/ 2822 w 3985"/>
              <a:gd name="T1" fmla="*/ 0 h 3619"/>
              <a:gd name="T2" fmla="*/ 0 w 3985"/>
              <a:gd name="T3" fmla="*/ 975 h 3619"/>
              <a:gd name="T4" fmla="*/ 2169 w 3985"/>
              <a:gd name="T5" fmla="*/ 3619 h 3619"/>
              <a:gd name="T6" fmla="*/ 3985 w 3985"/>
              <a:gd name="T7" fmla="*/ 1125 h 3619"/>
              <a:gd name="T8" fmla="*/ 2822 w 3985"/>
              <a:gd name="T9" fmla="*/ 0 h 3619"/>
              <a:gd name="T10" fmla="*/ 2822 w 3985"/>
              <a:gd name="T11" fmla="*/ 0 h 3619"/>
            </a:gdLst>
            <a:ahLst/>
            <a:cxnLst>
              <a:cxn ang="0">
                <a:pos x="T0" y="T1"/>
              </a:cxn>
              <a:cxn ang="0">
                <a:pos x="T2" y="T3"/>
              </a:cxn>
              <a:cxn ang="0">
                <a:pos x="T4" y="T5"/>
              </a:cxn>
              <a:cxn ang="0">
                <a:pos x="T6" y="T7"/>
              </a:cxn>
              <a:cxn ang="0">
                <a:pos x="T8" y="T9"/>
              </a:cxn>
              <a:cxn ang="0">
                <a:pos x="T10" y="T11"/>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31" name="Rectangle 3">
            <a:extLst>
              <a:ext uri="{FF2B5EF4-FFF2-40B4-BE49-F238E27FC236}">
                <a16:creationId xmlns:a16="http://schemas.microsoft.com/office/drawing/2014/main" id="{5CC82954-D275-48D5-A2C9-A4B20D0C1359}"/>
              </a:ext>
            </a:extLst>
          </p:cNvPr>
          <p:cNvSpPr>
            <a:spLocks noGrp="1" noChangeArrowheads="1"/>
          </p:cNvSpPr>
          <p:nvPr>
            <p:ph type="ctrTitle"/>
          </p:nvPr>
        </p:nvSpPr>
        <p:spPr>
          <a:xfrm>
            <a:off x="1828800" y="1511300"/>
            <a:ext cx="8534400" cy="2273300"/>
          </a:xfrm>
          <a:effectLst>
            <a:outerShdw dist="45791" dir="2021404" algn="ctr" rotWithShape="0">
              <a:schemeClr val="bg2"/>
            </a:outerShdw>
          </a:effectLst>
          <a:extLst>
            <a:ext uri="{909E8E84-426E-40DD-AFC4-6F175D3DCCD1}">
              <a14:hiddenFill xmlns:a14="http://schemas.microsoft.com/office/drawing/2010/main">
                <a:solidFill>
                  <a:srgbClr val="FF3300"/>
                </a:solidFill>
              </a14:hiddenFill>
            </a:ext>
          </a:extLst>
        </p:spPr>
        <p:txBody>
          <a:bodyPr/>
          <a:lstStyle>
            <a:lvl1pPr>
              <a:defRPr>
                <a:solidFill>
                  <a:schemeClr val="tx2"/>
                </a:solidFill>
                <a:effectLst>
                  <a:outerShdw blurRad="38100" dist="38100" dir="2700000" algn="tl">
                    <a:srgbClr val="C0C0C0"/>
                  </a:outerShdw>
                </a:effectLst>
              </a:defRPr>
            </a:lvl1pPr>
          </a:lstStyle>
          <a:p>
            <a:pPr lvl="0"/>
            <a:r>
              <a:rPr lang="tr-TR" altLang="tr-TR" noProof="0"/>
              <a:t>Asıl başlık stili için tıklatın</a:t>
            </a:r>
          </a:p>
        </p:txBody>
      </p:sp>
      <p:sp>
        <p:nvSpPr>
          <p:cNvPr id="73732" name="Rectangle 4">
            <a:extLst>
              <a:ext uri="{FF2B5EF4-FFF2-40B4-BE49-F238E27FC236}">
                <a16:creationId xmlns:a16="http://schemas.microsoft.com/office/drawing/2014/main" id="{94C9CCA4-C106-4F4D-BAB4-25FEE5A722AA}"/>
              </a:ext>
            </a:extLst>
          </p:cNvPr>
          <p:cNvSpPr>
            <a:spLocks noGrp="1" noChangeArrowheads="1"/>
          </p:cNvSpPr>
          <p:nvPr>
            <p:ph type="subTitle" idx="1"/>
          </p:nvPr>
        </p:nvSpPr>
        <p:spPr>
          <a:xfrm>
            <a:off x="2065867" y="4051300"/>
            <a:ext cx="8043333" cy="1003300"/>
          </a:xfrm>
        </p:spPr>
        <p:txBody>
          <a:bodyPr/>
          <a:lstStyle>
            <a:lvl1pPr marL="0" indent="0" algn="ctr">
              <a:buFontTx/>
              <a:buNone/>
              <a:defRPr sz="2800">
                <a:effectLst>
                  <a:outerShdw blurRad="38100" dist="38100" dir="2700000" algn="tl">
                    <a:srgbClr val="C0C0C0"/>
                  </a:outerShdw>
                </a:effectLst>
              </a:defRPr>
            </a:lvl1pPr>
          </a:lstStyle>
          <a:p>
            <a:pPr lvl="0"/>
            <a:r>
              <a:rPr lang="tr-TR" altLang="tr-TR" noProof="0"/>
              <a:t>Asıl alt başlık stilini düzenlemek için tıklatın</a:t>
            </a:r>
          </a:p>
        </p:txBody>
      </p:sp>
      <p:sp>
        <p:nvSpPr>
          <p:cNvPr id="73733" name="Rectangle 5">
            <a:extLst>
              <a:ext uri="{FF2B5EF4-FFF2-40B4-BE49-F238E27FC236}">
                <a16:creationId xmlns:a16="http://schemas.microsoft.com/office/drawing/2014/main" id="{F89E0E02-8310-4BCE-B3ED-7D2DCFA1B388}"/>
              </a:ext>
            </a:extLst>
          </p:cNvPr>
          <p:cNvSpPr>
            <a:spLocks noGrp="1" noChangeArrowheads="1"/>
          </p:cNvSpPr>
          <p:nvPr>
            <p:ph type="dt" sz="half" idx="2"/>
          </p:nvPr>
        </p:nvSpPr>
        <p:spPr>
          <a:xfrm>
            <a:off x="914400" y="6248400"/>
            <a:ext cx="2540000" cy="457200"/>
          </a:xfrm>
        </p:spPr>
        <p:txBody>
          <a:bodyPr/>
          <a:lstStyle>
            <a:lvl1pPr>
              <a:defRPr/>
            </a:lvl1pPr>
          </a:lstStyle>
          <a:p>
            <a:endParaRPr lang="tr-TR" altLang="tr-TR"/>
          </a:p>
        </p:txBody>
      </p:sp>
      <p:sp>
        <p:nvSpPr>
          <p:cNvPr id="73734" name="Rectangle 6">
            <a:extLst>
              <a:ext uri="{FF2B5EF4-FFF2-40B4-BE49-F238E27FC236}">
                <a16:creationId xmlns:a16="http://schemas.microsoft.com/office/drawing/2014/main" id="{16B274CA-5B20-4037-BBEC-199D5561F15D}"/>
              </a:ext>
            </a:extLst>
          </p:cNvPr>
          <p:cNvSpPr>
            <a:spLocks noGrp="1" noChangeArrowheads="1"/>
          </p:cNvSpPr>
          <p:nvPr>
            <p:ph type="ftr" sz="quarter" idx="3"/>
          </p:nvPr>
        </p:nvSpPr>
        <p:spPr>
          <a:xfrm>
            <a:off x="4165600" y="6248400"/>
            <a:ext cx="3860800" cy="457200"/>
          </a:xfrm>
        </p:spPr>
        <p:txBody>
          <a:bodyPr/>
          <a:lstStyle>
            <a:lvl1pPr>
              <a:defRPr/>
            </a:lvl1pPr>
          </a:lstStyle>
          <a:p>
            <a:endParaRPr lang="tr-TR" altLang="tr-TR"/>
          </a:p>
        </p:txBody>
      </p:sp>
      <p:sp>
        <p:nvSpPr>
          <p:cNvPr id="73735" name="Rectangle 7">
            <a:extLst>
              <a:ext uri="{FF2B5EF4-FFF2-40B4-BE49-F238E27FC236}">
                <a16:creationId xmlns:a16="http://schemas.microsoft.com/office/drawing/2014/main" id="{0E04F0FF-3AA1-449F-A613-71D9843E0DEC}"/>
              </a:ext>
            </a:extLst>
          </p:cNvPr>
          <p:cNvSpPr>
            <a:spLocks noGrp="1" noChangeArrowheads="1"/>
          </p:cNvSpPr>
          <p:nvPr>
            <p:ph type="sldNum" sz="quarter" idx="4"/>
          </p:nvPr>
        </p:nvSpPr>
        <p:spPr>
          <a:xfrm>
            <a:off x="8737600" y="6248400"/>
            <a:ext cx="2540000" cy="457200"/>
          </a:xfrm>
        </p:spPr>
        <p:txBody>
          <a:bodyPr/>
          <a:lstStyle>
            <a:lvl1pPr>
              <a:defRPr/>
            </a:lvl1pPr>
          </a:lstStyle>
          <a:p>
            <a:fld id="{F1558FAA-9AEB-47B4-8B61-A42078A536B3}" type="slidenum">
              <a:rPr lang="tr-TR" altLang="tr-TR"/>
              <a:pPr/>
              <a:t>‹#›</a:t>
            </a:fld>
            <a:endParaRPr lang="tr-TR" altLang="tr-TR"/>
          </a:p>
        </p:txBody>
      </p:sp>
      <p:grpSp>
        <p:nvGrpSpPr>
          <p:cNvPr id="73736" name="Group 8">
            <a:extLst>
              <a:ext uri="{FF2B5EF4-FFF2-40B4-BE49-F238E27FC236}">
                <a16:creationId xmlns:a16="http://schemas.microsoft.com/office/drawing/2014/main" id="{2100BBCE-7155-40E8-A0F7-4A3B2E0342EF}"/>
              </a:ext>
            </a:extLst>
          </p:cNvPr>
          <p:cNvGrpSpPr>
            <a:grpSpLocks/>
          </p:cNvGrpSpPr>
          <p:nvPr/>
        </p:nvGrpSpPr>
        <p:grpSpPr bwMode="auto">
          <a:xfrm>
            <a:off x="260351" y="234950"/>
            <a:ext cx="5050367" cy="1778000"/>
            <a:chOff x="123" y="148"/>
            <a:chExt cx="2386" cy="1120"/>
          </a:xfrm>
        </p:grpSpPr>
        <p:sp>
          <p:nvSpPr>
            <p:cNvPr id="73737" name="Freeform 9">
              <a:extLst>
                <a:ext uri="{FF2B5EF4-FFF2-40B4-BE49-F238E27FC236}">
                  <a16:creationId xmlns:a16="http://schemas.microsoft.com/office/drawing/2014/main" id="{366615E7-8709-438F-ACC2-702D6F04B518}"/>
                </a:ext>
              </a:extLst>
            </p:cNvPr>
            <p:cNvSpPr>
              <a:spLocks/>
            </p:cNvSpPr>
            <p:nvPr userDrawn="1"/>
          </p:nvSpPr>
          <p:spPr bwMode="auto">
            <a:xfrm>
              <a:off x="177" y="177"/>
              <a:ext cx="2250" cy="1017"/>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38" name="Freeform 10">
              <a:extLst>
                <a:ext uri="{FF2B5EF4-FFF2-40B4-BE49-F238E27FC236}">
                  <a16:creationId xmlns:a16="http://schemas.microsoft.com/office/drawing/2014/main" id="{B0DCA7AB-9C6C-4FE5-ABE6-877C559EEDCA}"/>
                </a:ext>
              </a:extLst>
            </p:cNvPr>
            <p:cNvSpPr>
              <a:spLocks/>
            </p:cNvSpPr>
            <p:nvPr userDrawn="1"/>
          </p:nvSpPr>
          <p:spPr bwMode="auto">
            <a:xfrm>
              <a:off x="166" y="261"/>
              <a:ext cx="2244" cy="1007"/>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39" name="Freeform 11">
              <a:extLst>
                <a:ext uri="{FF2B5EF4-FFF2-40B4-BE49-F238E27FC236}">
                  <a16:creationId xmlns:a16="http://schemas.microsoft.com/office/drawing/2014/main" id="{12708339-2C8C-4451-931E-4119223A839C}"/>
                </a:ext>
              </a:extLst>
            </p:cNvPr>
            <p:cNvSpPr>
              <a:spLocks/>
            </p:cNvSpPr>
            <p:nvPr userDrawn="1"/>
          </p:nvSpPr>
          <p:spPr bwMode="auto">
            <a:xfrm>
              <a:off x="474" y="344"/>
              <a:ext cx="1488" cy="919"/>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nvGrpSpPr>
            <p:cNvPr id="73740" name="Group 12">
              <a:extLst>
                <a:ext uri="{FF2B5EF4-FFF2-40B4-BE49-F238E27FC236}">
                  <a16:creationId xmlns:a16="http://schemas.microsoft.com/office/drawing/2014/main" id="{23342000-0C7A-4140-A93E-B91EBFF19066}"/>
                </a:ext>
              </a:extLst>
            </p:cNvPr>
            <p:cNvGrpSpPr>
              <a:grpSpLocks/>
            </p:cNvGrpSpPr>
            <p:nvPr userDrawn="1"/>
          </p:nvGrpSpPr>
          <p:grpSpPr bwMode="auto">
            <a:xfrm>
              <a:off x="123" y="148"/>
              <a:ext cx="2386" cy="1081"/>
              <a:chOff x="123" y="148"/>
              <a:chExt cx="2386" cy="1081"/>
            </a:xfrm>
          </p:grpSpPr>
          <p:sp>
            <p:nvSpPr>
              <p:cNvPr id="73741" name="Freeform 13">
                <a:extLst>
                  <a:ext uri="{FF2B5EF4-FFF2-40B4-BE49-F238E27FC236}">
                    <a16:creationId xmlns:a16="http://schemas.microsoft.com/office/drawing/2014/main" id="{657121A0-275D-4660-B95D-431685C63D71}"/>
                  </a:ext>
                </a:extLst>
              </p:cNvPr>
              <p:cNvSpPr>
                <a:spLocks/>
              </p:cNvSpPr>
              <p:nvPr userDrawn="1"/>
            </p:nvSpPr>
            <p:spPr bwMode="auto">
              <a:xfrm>
                <a:off x="2005" y="934"/>
                <a:ext cx="212" cy="214"/>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42" name="Freeform 14">
                <a:extLst>
                  <a:ext uri="{FF2B5EF4-FFF2-40B4-BE49-F238E27FC236}">
                    <a16:creationId xmlns:a16="http://schemas.microsoft.com/office/drawing/2014/main" id="{187B2F67-5C40-4BE7-86C9-73CB97FE0975}"/>
                  </a:ext>
                </a:extLst>
              </p:cNvPr>
              <p:cNvSpPr>
                <a:spLocks/>
              </p:cNvSpPr>
              <p:nvPr userDrawn="1"/>
            </p:nvSpPr>
            <p:spPr bwMode="auto">
              <a:xfrm>
                <a:off x="123" y="148"/>
                <a:ext cx="2386" cy="108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43" name="Freeform 15">
                <a:extLst>
                  <a:ext uri="{FF2B5EF4-FFF2-40B4-BE49-F238E27FC236}">
                    <a16:creationId xmlns:a16="http://schemas.microsoft.com/office/drawing/2014/main" id="{237A2814-028C-4477-9CFD-B85EB7FB5B72}"/>
                  </a:ext>
                </a:extLst>
              </p:cNvPr>
              <p:cNvSpPr>
                <a:spLocks/>
              </p:cNvSpPr>
              <p:nvPr userDrawn="1"/>
            </p:nvSpPr>
            <p:spPr bwMode="auto">
              <a:xfrm>
                <a:off x="324" y="158"/>
                <a:ext cx="1686" cy="614"/>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44" name="Freeform 16">
                <a:extLst>
                  <a:ext uri="{FF2B5EF4-FFF2-40B4-BE49-F238E27FC236}">
                    <a16:creationId xmlns:a16="http://schemas.microsoft.com/office/drawing/2014/main" id="{5F51ACB2-CE46-403D-ACF0-84D9056B78AB}"/>
                  </a:ext>
                </a:extLst>
              </p:cNvPr>
              <p:cNvSpPr>
                <a:spLocks/>
              </p:cNvSpPr>
              <p:nvPr userDrawn="1"/>
            </p:nvSpPr>
            <p:spPr bwMode="auto">
              <a:xfrm>
                <a:off x="409" y="251"/>
                <a:ext cx="227" cy="410"/>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45" name="Freeform 17">
                <a:extLst>
                  <a:ext uri="{FF2B5EF4-FFF2-40B4-BE49-F238E27FC236}">
                    <a16:creationId xmlns:a16="http://schemas.microsoft.com/office/drawing/2014/main" id="{ED21884F-EF0E-4939-AE29-D1937978B769}"/>
                  </a:ext>
                </a:extLst>
              </p:cNvPr>
              <p:cNvSpPr>
                <a:spLocks/>
              </p:cNvSpPr>
              <p:nvPr userDrawn="1"/>
            </p:nvSpPr>
            <p:spPr bwMode="auto">
              <a:xfrm>
                <a:off x="846" y="536"/>
                <a:ext cx="691" cy="36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grpSp>
      <p:grpSp>
        <p:nvGrpSpPr>
          <p:cNvPr id="73746" name="Group 18">
            <a:extLst>
              <a:ext uri="{FF2B5EF4-FFF2-40B4-BE49-F238E27FC236}">
                <a16:creationId xmlns:a16="http://schemas.microsoft.com/office/drawing/2014/main" id="{41174909-F492-4ABE-ABCC-54BEA0DF5E25}"/>
              </a:ext>
            </a:extLst>
          </p:cNvPr>
          <p:cNvGrpSpPr>
            <a:grpSpLocks/>
          </p:cNvGrpSpPr>
          <p:nvPr/>
        </p:nvGrpSpPr>
        <p:grpSpPr bwMode="auto">
          <a:xfrm>
            <a:off x="10553700" y="4368801"/>
            <a:ext cx="990600" cy="1058863"/>
            <a:chOff x="4986" y="2752"/>
            <a:chExt cx="468" cy="667"/>
          </a:xfrm>
        </p:grpSpPr>
        <p:sp>
          <p:nvSpPr>
            <p:cNvPr id="73747" name="Freeform 19">
              <a:extLst>
                <a:ext uri="{FF2B5EF4-FFF2-40B4-BE49-F238E27FC236}">
                  <a16:creationId xmlns:a16="http://schemas.microsoft.com/office/drawing/2014/main" id="{B48E3FC6-FF96-4231-BF97-F45BB1E6480F}"/>
                </a:ext>
              </a:extLst>
            </p:cNvPr>
            <p:cNvSpPr>
              <a:spLocks/>
            </p:cNvSpPr>
            <p:nvPr userDrawn="1"/>
          </p:nvSpPr>
          <p:spPr bwMode="auto">
            <a:xfrm rot="7320404">
              <a:off x="4909" y="2936"/>
              <a:ext cx="629" cy="293"/>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48" name="Freeform 20">
              <a:extLst>
                <a:ext uri="{FF2B5EF4-FFF2-40B4-BE49-F238E27FC236}">
                  <a16:creationId xmlns:a16="http://schemas.microsoft.com/office/drawing/2014/main" id="{4947202A-FC2D-4676-9F5B-B1CC74659804}"/>
                </a:ext>
              </a:extLst>
            </p:cNvPr>
            <p:cNvSpPr>
              <a:spLocks/>
            </p:cNvSpPr>
            <p:nvPr userDrawn="1"/>
          </p:nvSpPr>
          <p:spPr bwMode="auto">
            <a:xfrm rot="7320404">
              <a:off x="4893" y="2923"/>
              <a:ext cx="627" cy="29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49" name="Freeform 21">
              <a:extLst>
                <a:ext uri="{FF2B5EF4-FFF2-40B4-BE49-F238E27FC236}">
                  <a16:creationId xmlns:a16="http://schemas.microsoft.com/office/drawing/2014/main" id="{EADEAC5F-8BBB-4689-8442-9236016ACCA9}"/>
                </a:ext>
              </a:extLst>
            </p:cNvPr>
            <p:cNvSpPr>
              <a:spLocks/>
            </p:cNvSpPr>
            <p:nvPr userDrawn="1"/>
          </p:nvSpPr>
          <p:spPr bwMode="auto">
            <a:xfrm rot="7320404">
              <a:off x="5000" y="2912"/>
              <a:ext cx="416" cy="265"/>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nvGrpSpPr>
            <p:cNvPr id="73750" name="Group 22">
              <a:extLst>
                <a:ext uri="{FF2B5EF4-FFF2-40B4-BE49-F238E27FC236}">
                  <a16:creationId xmlns:a16="http://schemas.microsoft.com/office/drawing/2014/main" id="{792DCEEF-ED38-491E-A2EB-3962C5D98750}"/>
                </a:ext>
              </a:extLst>
            </p:cNvPr>
            <p:cNvGrpSpPr>
              <a:grpSpLocks/>
            </p:cNvGrpSpPr>
            <p:nvPr userDrawn="1"/>
          </p:nvGrpSpPr>
          <p:grpSpPr bwMode="auto">
            <a:xfrm>
              <a:off x="4986" y="2752"/>
              <a:ext cx="468" cy="667"/>
              <a:chOff x="4986" y="2752"/>
              <a:chExt cx="468" cy="667"/>
            </a:xfrm>
          </p:grpSpPr>
          <p:sp>
            <p:nvSpPr>
              <p:cNvPr id="73751" name="Freeform 23">
                <a:extLst>
                  <a:ext uri="{FF2B5EF4-FFF2-40B4-BE49-F238E27FC236}">
                    <a16:creationId xmlns:a16="http://schemas.microsoft.com/office/drawing/2014/main" id="{D6AA7605-2054-4058-A65B-BDAEDA79D901}"/>
                  </a:ext>
                </a:extLst>
              </p:cNvPr>
              <p:cNvSpPr>
                <a:spLocks/>
              </p:cNvSpPr>
              <p:nvPr userDrawn="1"/>
            </p:nvSpPr>
            <p:spPr bwMode="auto">
              <a:xfrm rot="7320404">
                <a:off x="4987" y="3190"/>
                <a:ext cx="59" cy="61"/>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52" name="Freeform 24">
                <a:extLst>
                  <a:ext uri="{FF2B5EF4-FFF2-40B4-BE49-F238E27FC236}">
                    <a16:creationId xmlns:a16="http://schemas.microsoft.com/office/drawing/2014/main" id="{84213EC0-E101-4732-A6EC-4EC52DD3F904}"/>
                  </a:ext>
                </a:extLst>
              </p:cNvPr>
              <p:cNvSpPr>
                <a:spLocks/>
              </p:cNvSpPr>
              <p:nvPr userDrawn="1"/>
            </p:nvSpPr>
            <p:spPr bwMode="auto">
              <a:xfrm rot="7320404">
                <a:off x="4887" y="2930"/>
                <a:ext cx="667" cy="31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53" name="Freeform 25">
                <a:extLst>
                  <a:ext uri="{FF2B5EF4-FFF2-40B4-BE49-F238E27FC236}">
                    <a16:creationId xmlns:a16="http://schemas.microsoft.com/office/drawing/2014/main" id="{6454E7B5-A45B-439E-825C-19ECEB27BDCC}"/>
                  </a:ext>
                </a:extLst>
              </p:cNvPr>
              <p:cNvSpPr>
                <a:spLocks/>
              </p:cNvSpPr>
              <p:nvPr userDrawn="1"/>
            </p:nvSpPr>
            <p:spPr bwMode="auto">
              <a:xfrm rot="7320404">
                <a:off x="5062" y="2997"/>
                <a:ext cx="472" cy="176"/>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54" name="Freeform 26">
                <a:extLst>
                  <a:ext uri="{FF2B5EF4-FFF2-40B4-BE49-F238E27FC236}">
                    <a16:creationId xmlns:a16="http://schemas.microsoft.com/office/drawing/2014/main" id="{554895AD-FD1F-4C13-84B2-2A9A844CC147}"/>
                  </a:ext>
                </a:extLst>
              </p:cNvPr>
              <p:cNvSpPr>
                <a:spLocks/>
              </p:cNvSpPr>
              <p:nvPr userDrawn="1"/>
            </p:nvSpPr>
            <p:spPr bwMode="auto">
              <a:xfrm rot="7320404">
                <a:off x="5363" y="2874"/>
                <a:ext cx="63" cy="118"/>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3755" name="Freeform 27">
                <a:extLst>
                  <a:ext uri="{FF2B5EF4-FFF2-40B4-BE49-F238E27FC236}">
                    <a16:creationId xmlns:a16="http://schemas.microsoft.com/office/drawing/2014/main" id="{D1F3B5E3-E44F-477B-85C3-939E045C2E15}"/>
                  </a:ext>
                </a:extLst>
              </p:cNvPr>
              <p:cNvSpPr>
                <a:spLocks/>
              </p:cNvSpPr>
              <p:nvPr userDrawn="1"/>
            </p:nvSpPr>
            <p:spPr bwMode="auto">
              <a:xfrm rot="7320404">
                <a:off x="5136" y="3000"/>
                <a:ext cx="193" cy="10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grpSp>
      <p:sp>
        <p:nvSpPr>
          <p:cNvPr id="73756" name="Freeform 28">
            <a:extLst>
              <a:ext uri="{FF2B5EF4-FFF2-40B4-BE49-F238E27FC236}">
                <a16:creationId xmlns:a16="http://schemas.microsoft.com/office/drawing/2014/main" id="{3E5A612C-F383-4758-9EDA-8252E2C1C8DD}"/>
              </a:ext>
            </a:extLst>
          </p:cNvPr>
          <p:cNvSpPr>
            <a:spLocks/>
          </p:cNvSpPr>
          <p:nvPr/>
        </p:nvSpPr>
        <p:spPr bwMode="auto">
          <a:xfrm>
            <a:off x="1202267" y="5054601"/>
            <a:ext cx="9076267" cy="728663"/>
          </a:xfrm>
          <a:custGeom>
            <a:avLst/>
            <a:gdLst>
              <a:gd name="T0" fmla="*/ 0 w 4288"/>
              <a:gd name="T1" fmla="*/ 0 h 459"/>
              <a:gd name="T2" fmla="*/ 816 w 4288"/>
              <a:gd name="T3" fmla="*/ 256 h 459"/>
              <a:gd name="T4" fmla="*/ 1560 w 4288"/>
              <a:gd name="T5" fmla="*/ 144 h 459"/>
              <a:gd name="T6" fmla="*/ 1856 w 4288"/>
              <a:gd name="T7" fmla="*/ 376 h 459"/>
              <a:gd name="T8" fmla="*/ 2344 w 4288"/>
              <a:gd name="T9" fmla="*/ 152 h 459"/>
              <a:gd name="T10" fmla="*/ 3536 w 4288"/>
              <a:gd name="T11" fmla="*/ 456 h 459"/>
              <a:gd name="T12" fmla="*/ 4288 w 4288"/>
              <a:gd name="T13" fmla="*/ 136 h 459"/>
            </a:gdLst>
            <a:ahLst/>
            <a:cxnLst>
              <a:cxn ang="0">
                <a:pos x="T0" y="T1"/>
              </a:cxn>
              <a:cxn ang="0">
                <a:pos x="T2" y="T3"/>
              </a:cxn>
              <a:cxn ang="0">
                <a:pos x="T4" y="T5"/>
              </a:cxn>
              <a:cxn ang="0">
                <a:pos x="T6" y="T7"/>
              </a:cxn>
              <a:cxn ang="0">
                <a:pos x="T8" y="T9"/>
              </a:cxn>
              <a:cxn ang="0">
                <a:pos x="T10" y="T11"/>
              </a:cxn>
              <a:cxn ang="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800"/>
          </a:p>
        </p:txBody>
      </p:sp>
      <p:sp>
        <p:nvSpPr>
          <p:cNvPr id="73757" name="Freeform 29">
            <a:extLst>
              <a:ext uri="{FF2B5EF4-FFF2-40B4-BE49-F238E27FC236}">
                <a16:creationId xmlns:a16="http://schemas.microsoft.com/office/drawing/2014/main" id="{C2A28498-07F7-421B-8891-05FD0CAAB304}"/>
              </a:ext>
            </a:extLst>
          </p:cNvPr>
          <p:cNvSpPr>
            <a:spLocks/>
          </p:cNvSpPr>
          <p:nvPr/>
        </p:nvSpPr>
        <p:spPr bwMode="auto">
          <a:xfrm>
            <a:off x="5435600" y="1930400"/>
            <a:ext cx="1185333" cy="381000"/>
          </a:xfrm>
          <a:custGeom>
            <a:avLst/>
            <a:gdLst>
              <a:gd name="T0" fmla="*/ 0 w 560"/>
              <a:gd name="T1" fmla="*/ 32 h 240"/>
              <a:gd name="T2" fmla="*/ 280 w 560"/>
              <a:gd name="T3" fmla="*/ 144 h 240"/>
              <a:gd name="T4" fmla="*/ 448 w 560"/>
              <a:gd name="T5" fmla="*/ 16 h 240"/>
              <a:gd name="T6" fmla="*/ 560 w 560"/>
              <a:gd name="T7" fmla="*/ 240 h 240"/>
            </a:gdLst>
            <a:ahLst/>
            <a:cxnLst>
              <a:cxn ang="0">
                <a:pos x="T0" y="T1"/>
              </a:cxn>
              <a:cxn ang="0">
                <a:pos x="T2" y="T3"/>
              </a:cxn>
              <a:cxn ang="0">
                <a:pos x="T4" y="T5"/>
              </a:cxn>
              <a:cxn ang="0">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800"/>
          </a:p>
        </p:txBody>
      </p:sp>
    </p:spTree>
    <p:extLst>
      <p:ext uri="{BB962C8B-B14F-4D97-AF65-F5344CB8AC3E}">
        <p14:creationId xmlns:p14="http://schemas.microsoft.com/office/powerpoint/2010/main" val="572811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84E46A-328D-4EDD-AA21-AA5A2B16846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EFFC567-C64F-4AC9-AC2A-71E9A9D9FCD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1ED737B-C6B2-40A6-8DBC-1B412F26FA06}"/>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DD74B316-181E-4AE8-B761-481BA26A6FAD}"/>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0994C2F5-3572-4AB9-B021-53D94158268A}"/>
              </a:ext>
            </a:extLst>
          </p:cNvPr>
          <p:cNvSpPr>
            <a:spLocks noGrp="1"/>
          </p:cNvSpPr>
          <p:nvPr>
            <p:ph type="sldNum" sz="quarter" idx="12"/>
          </p:nvPr>
        </p:nvSpPr>
        <p:spPr/>
        <p:txBody>
          <a:bodyPr/>
          <a:lstStyle>
            <a:lvl1pPr>
              <a:defRPr/>
            </a:lvl1pPr>
          </a:lstStyle>
          <a:p>
            <a:fld id="{CB532FC3-AD80-4DA9-880D-D8EE887DC849}" type="slidenum">
              <a:rPr lang="tr-TR" altLang="tr-TR"/>
              <a:pPr/>
              <a:t>‹#›</a:t>
            </a:fld>
            <a:endParaRPr lang="tr-TR" altLang="tr-TR"/>
          </a:p>
        </p:txBody>
      </p:sp>
    </p:spTree>
    <p:extLst>
      <p:ext uri="{BB962C8B-B14F-4D97-AF65-F5344CB8AC3E}">
        <p14:creationId xmlns:p14="http://schemas.microsoft.com/office/powerpoint/2010/main" val="416169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500C10-0D51-4029-858F-32C83CD4B558}"/>
              </a:ext>
            </a:extLst>
          </p:cNvPr>
          <p:cNvSpPr>
            <a:spLocks noGrp="1"/>
          </p:cNvSpPr>
          <p:nvPr>
            <p:ph type="title"/>
          </p:nvPr>
        </p:nvSpPr>
        <p:spPr>
          <a:xfrm>
            <a:off x="831851" y="1709739"/>
            <a:ext cx="10515600" cy="2852737"/>
          </a:xfrm>
        </p:spPr>
        <p:txBody>
          <a:bodyPr/>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7863CD6-7383-48F1-A3B0-DD3A5D99F360}"/>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6CC675AB-C3FD-4BAC-882E-BD7BAE529874}"/>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7287B5F-0D74-4038-B0C6-CCC22128D118}"/>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D2B565F5-DD16-48A1-B637-A5D981F6DE74}"/>
              </a:ext>
            </a:extLst>
          </p:cNvPr>
          <p:cNvSpPr>
            <a:spLocks noGrp="1"/>
          </p:cNvSpPr>
          <p:nvPr>
            <p:ph type="sldNum" sz="quarter" idx="12"/>
          </p:nvPr>
        </p:nvSpPr>
        <p:spPr/>
        <p:txBody>
          <a:bodyPr/>
          <a:lstStyle>
            <a:lvl1pPr>
              <a:defRPr/>
            </a:lvl1pPr>
          </a:lstStyle>
          <a:p>
            <a:fld id="{A157ED6D-A32D-49A6-8904-3C5AD9F4AF05}" type="slidenum">
              <a:rPr lang="tr-TR" altLang="tr-TR"/>
              <a:pPr/>
              <a:t>‹#›</a:t>
            </a:fld>
            <a:endParaRPr lang="tr-TR" altLang="tr-TR"/>
          </a:p>
        </p:txBody>
      </p:sp>
    </p:spTree>
    <p:extLst>
      <p:ext uri="{BB962C8B-B14F-4D97-AF65-F5344CB8AC3E}">
        <p14:creationId xmlns:p14="http://schemas.microsoft.com/office/powerpoint/2010/main" val="1948800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2DCFDC-7648-4A99-AA9C-54E334217E9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4273D58-A43E-419F-A0C6-F1A80EDD81C8}"/>
              </a:ext>
            </a:extLst>
          </p:cNvPr>
          <p:cNvSpPr>
            <a:spLocks noGrp="1"/>
          </p:cNvSpPr>
          <p:nvPr>
            <p:ph sz="half" idx="1"/>
          </p:nvPr>
        </p:nvSpPr>
        <p:spPr>
          <a:xfrm>
            <a:off x="914400" y="1828800"/>
            <a:ext cx="5029200" cy="36576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13EAA56-BA67-4463-823A-1DFF904F8353}"/>
              </a:ext>
            </a:extLst>
          </p:cNvPr>
          <p:cNvSpPr>
            <a:spLocks noGrp="1"/>
          </p:cNvSpPr>
          <p:nvPr>
            <p:ph sz="half" idx="2"/>
          </p:nvPr>
        </p:nvSpPr>
        <p:spPr>
          <a:xfrm>
            <a:off x="6146800" y="1828800"/>
            <a:ext cx="5029200" cy="36576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BEE18AFC-4B8B-47D6-90DA-BFD0DEFE9D7A}"/>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00328E89-BF94-44FA-B063-6571B6396C21}"/>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EDEC1C0F-E647-48B3-B590-3B0595BFCC93}"/>
              </a:ext>
            </a:extLst>
          </p:cNvPr>
          <p:cNvSpPr>
            <a:spLocks noGrp="1"/>
          </p:cNvSpPr>
          <p:nvPr>
            <p:ph type="sldNum" sz="quarter" idx="12"/>
          </p:nvPr>
        </p:nvSpPr>
        <p:spPr/>
        <p:txBody>
          <a:bodyPr/>
          <a:lstStyle>
            <a:lvl1pPr>
              <a:defRPr/>
            </a:lvl1pPr>
          </a:lstStyle>
          <a:p>
            <a:fld id="{39FBA848-44D6-49C4-A100-2B7A28DBAB02}" type="slidenum">
              <a:rPr lang="tr-TR" altLang="tr-TR"/>
              <a:pPr/>
              <a:t>‹#›</a:t>
            </a:fld>
            <a:endParaRPr lang="tr-TR" altLang="tr-TR"/>
          </a:p>
        </p:txBody>
      </p:sp>
    </p:spTree>
    <p:extLst>
      <p:ext uri="{BB962C8B-B14F-4D97-AF65-F5344CB8AC3E}">
        <p14:creationId xmlns:p14="http://schemas.microsoft.com/office/powerpoint/2010/main" val="3122518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9705DA-BF51-4384-9F84-E92B8578F85A}"/>
              </a:ext>
            </a:extLst>
          </p:cNvPr>
          <p:cNvSpPr>
            <a:spLocks noGrp="1"/>
          </p:cNvSpPr>
          <p:nvPr>
            <p:ph type="title"/>
          </p:nvPr>
        </p:nvSpPr>
        <p:spPr>
          <a:xfrm>
            <a:off x="840317" y="365126"/>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0583EBE-77E8-49C9-ADAF-AA1E412997ED}"/>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F10E481-D887-41B4-AC56-FA688C22037A}"/>
              </a:ext>
            </a:extLst>
          </p:cNvPr>
          <p:cNvSpPr>
            <a:spLocks noGrp="1"/>
          </p:cNvSpPr>
          <p:nvPr>
            <p:ph sz="half" idx="2"/>
          </p:nvPr>
        </p:nvSpPr>
        <p:spPr>
          <a:xfrm>
            <a:off x="840318" y="2505075"/>
            <a:ext cx="5158316"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ED4E66E-0329-47CB-B034-052EB98437F9}"/>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9C89B77C-3D93-4515-A061-2D1F5496FBC2}"/>
              </a:ext>
            </a:extLst>
          </p:cNvPr>
          <p:cNvSpPr>
            <a:spLocks noGrp="1"/>
          </p:cNvSpPr>
          <p:nvPr>
            <p:ph sz="quarter" idx="4"/>
          </p:nvPr>
        </p:nvSpPr>
        <p:spPr>
          <a:xfrm>
            <a:off x="6172200" y="2505075"/>
            <a:ext cx="518371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6D1F5203-31C2-486C-92D3-BB742EF118FE}"/>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F7C7F4F2-1B0D-4912-8546-B1D60EACFE55}"/>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BCC6593A-4A5D-4FED-9112-5AB56DDE3C5E}"/>
              </a:ext>
            </a:extLst>
          </p:cNvPr>
          <p:cNvSpPr>
            <a:spLocks noGrp="1"/>
          </p:cNvSpPr>
          <p:nvPr>
            <p:ph type="sldNum" sz="quarter" idx="12"/>
          </p:nvPr>
        </p:nvSpPr>
        <p:spPr/>
        <p:txBody>
          <a:bodyPr/>
          <a:lstStyle>
            <a:lvl1pPr>
              <a:defRPr/>
            </a:lvl1pPr>
          </a:lstStyle>
          <a:p>
            <a:fld id="{646A46C4-B209-41B1-9174-CA5057CCC76A}" type="slidenum">
              <a:rPr lang="tr-TR" altLang="tr-TR"/>
              <a:pPr/>
              <a:t>‹#›</a:t>
            </a:fld>
            <a:endParaRPr lang="tr-TR" altLang="tr-TR"/>
          </a:p>
        </p:txBody>
      </p:sp>
    </p:spTree>
    <p:extLst>
      <p:ext uri="{BB962C8B-B14F-4D97-AF65-F5344CB8AC3E}">
        <p14:creationId xmlns:p14="http://schemas.microsoft.com/office/powerpoint/2010/main" val="2749901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5F744D-13A5-4CF9-B1E5-6892A5ACD3B5}"/>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9EAFB61-4F86-4357-BA80-485C35048FDB}"/>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5BACFC1-4084-47CD-A548-BF76303C9DE8}"/>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E1E118F9-7E27-48CF-91C3-3C221D601807}"/>
              </a:ext>
            </a:extLst>
          </p:cNvPr>
          <p:cNvSpPr>
            <a:spLocks noGrp="1"/>
          </p:cNvSpPr>
          <p:nvPr>
            <p:ph type="sldNum" sz="quarter" idx="12"/>
          </p:nvPr>
        </p:nvSpPr>
        <p:spPr/>
        <p:txBody>
          <a:bodyPr/>
          <a:lstStyle>
            <a:lvl1pPr>
              <a:defRPr/>
            </a:lvl1pPr>
          </a:lstStyle>
          <a:p>
            <a:fld id="{176C6577-D52C-450B-93CA-B702B786CBD2}" type="slidenum">
              <a:rPr lang="tr-TR" altLang="tr-TR"/>
              <a:pPr/>
              <a:t>‹#›</a:t>
            </a:fld>
            <a:endParaRPr lang="tr-TR" altLang="tr-TR"/>
          </a:p>
        </p:txBody>
      </p:sp>
    </p:spTree>
    <p:extLst>
      <p:ext uri="{BB962C8B-B14F-4D97-AF65-F5344CB8AC3E}">
        <p14:creationId xmlns:p14="http://schemas.microsoft.com/office/powerpoint/2010/main" val="3001278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CD851E3-6B22-4D47-8208-34D59F264D7C}"/>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644CABF2-826C-49E7-BAA6-3F89D14AAF70}"/>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5BC55D1C-DB7B-4D13-8F01-CABD6CFE9DFF}"/>
              </a:ext>
            </a:extLst>
          </p:cNvPr>
          <p:cNvSpPr>
            <a:spLocks noGrp="1"/>
          </p:cNvSpPr>
          <p:nvPr>
            <p:ph type="sldNum" sz="quarter" idx="12"/>
          </p:nvPr>
        </p:nvSpPr>
        <p:spPr/>
        <p:txBody>
          <a:bodyPr/>
          <a:lstStyle>
            <a:lvl1pPr>
              <a:defRPr/>
            </a:lvl1pPr>
          </a:lstStyle>
          <a:p>
            <a:fld id="{14FEE8F1-CDC9-4900-B271-F90C3FDCE7DF}" type="slidenum">
              <a:rPr lang="tr-TR" altLang="tr-TR"/>
              <a:pPr/>
              <a:t>‹#›</a:t>
            </a:fld>
            <a:endParaRPr lang="tr-TR" altLang="tr-TR"/>
          </a:p>
        </p:txBody>
      </p:sp>
    </p:spTree>
    <p:extLst>
      <p:ext uri="{BB962C8B-B14F-4D97-AF65-F5344CB8AC3E}">
        <p14:creationId xmlns:p14="http://schemas.microsoft.com/office/powerpoint/2010/main" val="152831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7E62CB-3CD0-4B4F-805F-FBD21A0807A8}"/>
              </a:ext>
            </a:extLst>
          </p:cNvPr>
          <p:cNvSpPr>
            <a:spLocks noGrp="1"/>
          </p:cNvSpPr>
          <p:nvPr>
            <p:ph type="title"/>
          </p:nvPr>
        </p:nvSpPr>
        <p:spPr>
          <a:xfrm>
            <a:off x="840318" y="457200"/>
            <a:ext cx="3932767" cy="1600200"/>
          </a:xfrm>
        </p:spPr>
        <p:txBody>
          <a:bodyPr/>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0FD1495E-AF1C-4C28-9139-EDA840C73A0B}"/>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52F78E7C-E705-40DC-9B43-3F2A04F459F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BBA5D4F-C638-4B51-99EF-7D597E7D5F57}"/>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C011A3ED-AFD7-4A63-90D4-12C8A3225697}"/>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68A8590C-66EC-4E34-88D2-34412ECC6A73}"/>
              </a:ext>
            </a:extLst>
          </p:cNvPr>
          <p:cNvSpPr>
            <a:spLocks noGrp="1"/>
          </p:cNvSpPr>
          <p:nvPr>
            <p:ph type="sldNum" sz="quarter" idx="12"/>
          </p:nvPr>
        </p:nvSpPr>
        <p:spPr/>
        <p:txBody>
          <a:bodyPr/>
          <a:lstStyle>
            <a:lvl1pPr>
              <a:defRPr/>
            </a:lvl1pPr>
          </a:lstStyle>
          <a:p>
            <a:fld id="{D42D134E-A81E-433D-9184-B2F1A0DB906F}" type="slidenum">
              <a:rPr lang="tr-TR" altLang="tr-TR"/>
              <a:pPr/>
              <a:t>‹#›</a:t>
            </a:fld>
            <a:endParaRPr lang="tr-TR" altLang="tr-TR"/>
          </a:p>
        </p:txBody>
      </p:sp>
    </p:spTree>
    <p:extLst>
      <p:ext uri="{BB962C8B-B14F-4D97-AF65-F5344CB8AC3E}">
        <p14:creationId xmlns:p14="http://schemas.microsoft.com/office/powerpoint/2010/main" val="3333002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89C42E-C2A1-487E-B897-B224217E592B}"/>
              </a:ext>
            </a:extLst>
          </p:cNvPr>
          <p:cNvSpPr>
            <a:spLocks noGrp="1"/>
          </p:cNvSpPr>
          <p:nvPr>
            <p:ph type="title"/>
          </p:nvPr>
        </p:nvSpPr>
        <p:spPr>
          <a:xfrm>
            <a:off x="840318" y="457200"/>
            <a:ext cx="3932767" cy="1600200"/>
          </a:xfrm>
        </p:spPr>
        <p:txBody>
          <a:bodyPr/>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13F02FA0-E9CB-4EAD-BDDB-DC4F71BD605A}"/>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61B3921A-EE7C-4927-894D-706C3564D20F}"/>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AEAF5DF-06CC-488D-A32E-B0BAD03751C7}"/>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061EE140-35E3-45D2-B7AC-CE2E422302EC}"/>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D0CB890B-59DA-405F-900B-8A7DD2B1498B}"/>
              </a:ext>
            </a:extLst>
          </p:cNvPr>
          <p:cNvSpPr>
            <a:spLocks noGrp="1"/>
          </p:cNvSpPr>
          <p:nvPr>
            <p:ph type="sldNum" sz="quarter" idx="12"/>
          </p:nvPr>
        </p:nvSpPr>
        <p:spPr/>
        <p:txBody>
          <a:bodyPr/>
          <a:lstStyle>
            <a:lvl1pPr>
              <a:defRPr/>
            </a:lvl1pPr>
          </a:lstStyle>
          <a:p>
            <a:fld id="{9C56EC5F-C62C-4E80-9FD4-934530671B59}" type="slidenum">
              <a:rPr lang="tr-TR" altLang="tr-TR"/>
              <a:pPr/>
              <a:t>‹#›</a:t>
            </a:fld>
            <a:endParaRPr lang="tr-TR" altLang="tr-TR"/>
          </a:p>
        </p:txBody>
      </p:sp>
    </p:spTree>
    <p:extLst>
      <p:ext uri="{BB962C8B-B14F-4D97-AF65-F5344CB8AC3E}">
        <p14:creationId xmlns:p14="http://schemas.microsoft.com/office/powerpoint/2010/main" val="6324778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ACD06C-AB97-457F-8E72-52F1FAB4B49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F10FB56F-3DBB-4E96-976B-A5A01924267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16AD3CE-2223-4A8F-9CEA-7F005ACC78B4}"/>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C4A1353B-17E2-4AB7-8038-4A0C7575C25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A8BE5844-A69D-4154-8C56-3AED7A93E889}"/>
              </a:ext>
            </a:extLst>
          </p:cNvPr>
          <p:cNvSpPr>
            <a:spLocks noGrp="1"/>
          </p:cNvSpPr>
          <p:nvPr>
            <p:ph type="sldNum" sz="quarter" idx="12"/>
          </p:nvPr>
        </p:nvSpPr>
        <p:spPr/>
        <p:txBody>
          <a:bodyPr/>
          <a:lstStyle>
            <a:lvl1pPr>
              <a:defRPr/>
            </a:lvl1pPr>
          </a:lstStyle>
          <a:p>
            <a:fld id="{92F23EA9-FA34-4C5C-B17C-9DAED957EBC6}" type="slidenum">
              <a:rPr lang="tr-TR" altLang="tr-TR"/>
              <a:pPr/>
              <a:t>‹#›</a:t>
            </a:fld>
            <a:endParaRPr lang="tr-TR" altLang="tr-TR"/>
          </a:p>
        </p:txBody>
      </p:sp>
    </p:spTree>
    <p:extLst>
      <p:ext uri="{BB962C8B-B14F-4D97-AF65-F5344CB8AC3E}">
        <p14:creationId xmlns:p14="http://schemas.microsoft.com/office/powerpoint/2010/main" val="2636750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0CBA6B99-FB21-499D-834E-E2B1EFBDEA99}"/>
              </a:ext>
            </a:extLst>
          </p:cNvPr>
          <p:cNvSpPr>
            <a:spLocks noGrp="1"/>
          </p:cNvSpPr>
          <p:nvPr>
            <p:ph type="title" orient="vert"/>
          </p:nvPr>
        </p:nvSpPr>
        <p:spPr>
          <a:xfrm>
            <a:off x="8610600" y="152400"/>
            <a:ext cx="2565400" cy="5334000"/>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A3237AD-87BB-4ED6-8B8D-B6C6CA0F2234}"/>
              </a:ext>
            </a:extLst>
          </p:cNvPr>
          <p:cNvSpPr>
            <a:spLocks noGrp="1"/>
          </p:cNvSpPr>
          <p:nvPr>
            <p:ph type="body" orient="vert" idx="1"/>
          </p:nvPr>
        </p:nvSpPr>
        <p:spPr>
          <a:xfrm>
            <a:off x="914400" y="152400"/>
            <a:ext cx="7493000" cy="53340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6840A18-24BD-4BEF-A3F7-F0F287BB2396}"/>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3CF147B2-8DA8-4B73-9CE4-DF5CC0AAD137}"/>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EBE7993F-46FB-4278-A833-7F1905759323}"/>
              </a:ext>
            </a:extLst>
          </p:cNvPr>
          <p:cNvSpPr>
            <a:spLocks noGrp="1"/>
          </p:cNvSpPr>
          <p:nvPr>
            <p:ph type="sldNum" sz="quarter" idx="12"/>
          </p:nvPr>
        </p:nvSpPr>
        <p:spPr/>
        <p:txBody>
          <a:bodyPr/>
          <a:lstStyle>
            <a:lvl1pPr>
              <a:defRPr/>
            </a:lvl1pPr>
          </a:lstStyle>
          <a:p>
            <a:fld id="{971CA35C-D5B1-4279-B68A-D532BDFF5B4C}" type="slidenum">
              <a:rPr lang="tr-TR" altLang="tr-TR"/>
              <a:pPr/>
              <a:t>‹#›</a:t>
            </a:fld>
            <a:endParaRPr lang="tr-TR" altLang="tr-TR"/>
          </a:p>
        </p:txBody>
      </p:sp>
    </p:spTree>
    <p:extLst>
      <p:ext uri="{BB962C8B-B14F-4D97-AF65-F5344CB8AC3E}">
        <p14:creationId xmlns:p14="http://schemas.microsoft.com/office/powerpoint/2010/main" val="5277752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dgm" preserve="1">
  <p:cSld name="Başlık ve Diyagram veya Kuruluş Grafiğ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E7DED7-B537-4CAA-B592-313303537B1A}"/>
              </a:ext>
            </a:extLst>
          </p:cNvPr>
          <p:cNvSpPr>
            <a:spLocks noGrp="1"/>
          </p:cNvSpPr>
          <p:nvPr>
            <p:ph type="title"/>
          </p:nvPr>
        </p:nvSpPr>
        <p:spPr>
          <a:xfrm>
            <a:off x="914400" y="152400"/>
            <a:ext cx="9160933" cy="1600200"/>
          </a:xfrm>
        </p:spPr>
        <p:txBody>
          <a:bodyPr/>
          <a:lstStyle/>
          <a:p>
            <a:r>
              <a:rPr lang="tr-TR"/>
              <a:t>Asıl başlık stilini düzenlemek için tıklayın</a:t>
            </a:r>
          </a:p>
        </p:txBody>
      </p:sp>
      <p:sp>
        <p:nvSpPr>
          <p:cNvPr id="3" name="SmartArt Yer Tutucusu 2">
            <a:extLst>
              <a:ext uri="{FF2B5EF4-FFF2-40B4-BE49-F238E27FC236}">
                <a16:creationId xmlns:a16="http://schemas.microsoft.com/office/drawing/2014/main" id="{CA490A85-8A84-458A-8372-4B3A4CCFE1A3}"/>
              </a:ext>
            </a:extLst>
          </p:cNvPr>
          <p:cNvSpPr>
            <a:spLocks noGrp="1"/>
          </p:cNvSpPr>
          <p:nvPr>
            <p:ph type="dgm" idx="1"/>
          </p:nvPr>
        </p:nvSpPr>
        <p:spPr>
          <a:xfrm>
            <a:off x="914400" y="1828800"/>
            <a:ext cx="10261600" cy="3657600"/>
          </a:xfrm>
        </p:spPr>
        <p:txBody>
          <a:bodyPr/>
          <a:lstStyle/>
          <a:p>
            <a:endParaRPr lang="tr-TR"/>
          </a:p>
        </p:txBody>
      </p:sp>
      <p:sp>
        <p:nvSpPr>
          <p:cNvPr id="4" name="Veri Yer Tutucusu 3">
            <a:extLst>
              <a:ext uri="{FF2B5EF4-FFF2-40B4-BE49-F238E27FC236}">
                <a16:creationId xmlns:a16="http://schemas.microsoft.com/office/drawing/2014/main" id="{4EA5452A-07E3-43B5-956B-9601BDD46F46}"/>
              </a:ext>
            </a:extLst>
          </p:cNvPr>
          <p:cNvSpPr>
            <a:spLocks noGrp="1"/>
          </p:cNvSpPr>
          <p:nvPr>
            <p:ph type="dt" sz="half" idx="10"/>
          </p:nvPr>
        </p:nvSpPr>
        <p:spPr>
          <a:xfrm>
            <a:off x="1828800" y="6248400"/>
            <a:ext cx="2540000" cy="457200"/>
          </a:xfrm>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7056792-9430-4951-947E-11349BA96086}"/>
              </a:ext>
            </a:extLst>
          </p:cNvPr>
          <p:cNvSpPr>
            <a:spLocks noGrp="1"/>
          </p:cNvSpPr>
          <p:nvPr>
            <p:ph type="ftr" sz="quarter" idx="11"/>
          </p:nvPr>
        </p:nvSpPr>
        <p:spPr>
          <a:xfrm>
            <a:off x="4741333" y="6248400"/>
            <a:ext cx="3860800" cy="457200"/>
          </a:xfrm>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29695D7D-6E50-4439-BA76-1454AD181DB9}"/>
              </a:ext>
            </a:extLst>
          </p:cNvPr>
          <p:cNvSpPr>
            <a:spLocks noGrp="1"/>
          </p:cNvSpPr>
          <p:nvPr>
            <p:ph type="sldNum" sz="quarter" idx="12"/>
          </p:nvPr>
        </p:nvSpPr>
        <p:spPr>
          <a:xfrm>
            <a:off x="8957733" y="6248400"/>
            <a:ext cx="2540000" cy="457200"/>
          </a:xfrm>
        </p:spPr>
        <p:txBody>
          <a:bodyPr/>
          <a:lstStyle>
            <a:lvl1pPr>
              <a:defRPr/>
            </a:lvl1pPr>
          </a:lstStyle>
          <a:p>
            <a:fld id="{088A5275-3461-4D18-B8E3-A713AC5E0620}" type="slidenum">
              <a:rPr lang="tr-TR" altLang="tr-TR"/>
              <a:pPr/>
              <a:t>‹#›</a:t>
            </a:fld>
            <a:endParaRPr lang="tr-TR" altLang="tr-TR"/>
          </a:p>
        </p:txBody>
      </p:sp>
    </p:spTree>
    <p:extLst>
      <p:ext uri="{BB962C8B-B14F-4D97-AF65-F5344CB8AC3E}">
        <p14:creationId xmlns:p14="http://schemas.microsoft.com/office/powerpoint/2010/main" val="3548442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Başlık, Küçük Resim ve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4D1853-400E-48E3-A1F7-8435A0675BBD}"/>
              </a:ext>
            </a:extLst>
          </p:cNvPr>
          <p:cNvSpPr>
            <a:spLocks noGrp="1"/>
          </p:cNvSpPr>
          <p:nvPr>
            <p:ph type="title"/>
          </p:nvPr>
        </p:nvSpPr>
        <p:spPr>
          <a:xfrm>
            <a:off x="914400" y="152400"/>
            <a:ext cx="9160933" cy="1600200"/>
          </a:xfrm>
        </p:spPr>
        <p:txBody>
          <a:bodyPr/>
          <a:lstStyle/>
          <a:p>
            <a:r>
              <a:rPr lang="tr-TR"/>
              <a:t>Asıl başlık stilini düzenlemek için tıklayın</a:t>
            </a:r>
          </a:p>
        </p:txBody>
      </p:sp>
      <p:sp>
        <p:nvSpPr>
          <p:cNvPr id="3" name="Çevrimiçi Resim Yer Tutucusu 2">
            <a:extLst>
              <a:ext uri="{FF2B5EF4-FFF2-40B4-BE49-F238E27FC236}">
                <a16:creationId xmlns:a16="http://schemas.microsoft.com/office/drawing/2014/main" id="{1B42EF18-021E-4FD9-A5DE-D1BB7079DD16}"/>
              </a:ext>
            </a:extLst>
          </p:cNvPr>
          <p:cNvSpPr>
            <a:spLocks noGrp="1"/>
          </p:cNvSpPr>
          <p:nvPr>
            <p:ph type="clipArt" sz="half" idx="1"/>
          </p:nvPr>
        </p:nvSpPr>
        <p:spPr>
          <a:xfrm>
            <a:off x="914400" y="1828800"/>
            <a:ext cx="5029200" cy="3657600"/>
          </a:xfrm>
        </p:spPr>
        <p:txBody>
          <a:bodyPr/>
          <a:lstStyle/>
          <a:p>
            <a:endParaRPr lang="tr-TR"/>
          </a:p>
        </p:txBody>
      </p:sp>
      <p:sp>
        <p:nvSpPr>
          <p:cNvPr id="4" name="Metin Yer Tutucusu 3">
            <a:extLst>
              <a:ext uri="{FF2B5EF4-FFF2-40B4-BE49-F238E27FC236}">
                <a16:creationId xmlns:a16="http://schemas.microsoft.com/office/drawing/2014/main" id="{E43BDD66-6495-4C21-9BCC-DA0ED9C56EE0}"/>
              </a:ext>
            </a:extLst>
          </p:cNvPr>
          <p:cNvSpPr>
            <a:spLocks noGrp="1"/>
          </p:cNvSpPr>
          <p:nvPr>
            <p:ph type="body" sz="half" idx="2"/>
          </p:nvPr>
        </p:nvSpPr>
        <p:spPr>
          <a:xfrm>
            <a:off x="6146800" y="1828800"/>
            <a:ext cx="5029200" cy="36576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3FAC59BE-C104-4F7C-A403-BE9063215219}"/>
              </a:ext>
            </a:extLst>
          </p:cNvPr>
          <p:cNvSpPr>
            <a:spLocks noGrp="1"/>
          </p:cNvSpPr>
          <p:nvPr>
            <p:ph type="dt" sz="half" idx="10"/>
          </p:nvPr>
        </p:nvSpPr>
        <p:spPr>
          <a:xfrm>
            <a:off x="1828800" y="6248400"/>
            <a:ext cx="2540000" cy="457200"/>
          </a:xfrm>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3033F9FD-F583-44A6-9AAE-6781077AB56B}"/>
              </a:ext>
            </a:extLst>
          </p:cNvPr>
          <p:cNvSpPr>
            <a:spLocks noGrp="1"/>
          </p:cNvSpPr>
          <p:nvPr>
            <p:ph type="ftr" sz="quarter" idx="11"/>
          </p:nvPr>
        </p:nvSpPr>
        <p:spPr>
          <a:xfrm>
            <a:off x="4741333" y="6248400"/>
            <a:ext cx="3860800" cy="457200"/>
          </a:xfrm>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E85EF485-52E4-4FD6-9E96-85D4C273579E}"/>
              </a:ext>
            </a:extLst>
          </p:cNvPr>
          <p:cNvSpPr>
            <a:spLocks noGrp="1"/>
          </p:cNvSpPr>
          <p:nvPr>
            <p:ph type="sldNum" sz="quarter" idx="12"/>
          </p:nvPr>
        </p:nvSpPr>
        <p:spPr>
          <a:xfrm>
            <a:off x="8957733" y="6248400"/>
            <a:ext cx="2540000" cy="457200"/>
          </a:xfrm>
        </p:spPr>
        <p:txBody>
          <a:bodyPr/>
          <a:lstStyle>
            <a:lvl1pPr>
              <a:defRPr/>
            </a:lvl1pPr>
          </a:lstStyle>
          <a:p>
            <a:fld id="{D50DA913-F842-4794-BB57-B24496E97F50}" type="slidenum">
              <a:rPr lang="tr-TR" altLang="tr-TR"/>
              <a:pPr/>
              <a:t>‹#›</a:t>
            </a:fld>
            <a:endParaRPr lang="tr-TR" altLang="tr-TR"/>
          </a:p>
        </p:txBody>
      </p:sp>
    </p:spTree>
    <p:extLst>
      <p:ext uri="{BB962C8B-B14F-4D97-AF65-F5344CB8AC3E}">
        <p14:creationId xmlns:p14="http://schemas.microsoft.com/office/powerpoint/2010/main" val="37291437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x" preserve="1">
  <p:cSld name="Başlık, İçerik ve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D4B701-39EF-4FEA-8CEA-9AC7774727D3}"/>
              </a:ext>
            </a:extLst>
          </p:cNvPr>
          <p:cNvSpPr>
            <a:spLocks noGrp="1"/>
          </p:cNvSpPr>
          <p:nvPr>
            <p:ph type="title"/>
          </p:nvPr>
        </p:nvSpPr>
        <p:spPr>
          <a:xfrm>
            <a:off x="914400" y="152400"/>
            <a:ext cx="9160933" cy="1600200"/>
          </a:xfrm>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DDDA125-353D-45A4-9B92-CD43B449AD4E}"/>
              </a:ext>
            </a:extLst>
          </p:cNvPr>
          <p:cNvSpPr>
            <a:spLocks noGrp="1"/>
          </p:cNvSpPr>
          <p:nvPr>
            <p:ph sz="half" idx="1"/>
          </p:nvPr>
        </p:nvSpPr>
        <p:spPr>
          <a:xfrm>
            <a:off x="914400" y="1828800"/>
            <a:ext cx="5029200" cy="36576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8BBD7B0-6F88-440C-856C-201A86F1764F}"/>
              </a:ext>
            </a:extLst>
          </p:cNvPr>
          <p:cNvSpPr>
            <a:spLocks noGrp="1"/>
          </p:cNvSpPr>
          <p:nvPr>
            <p:ph type="body" sz="half" idx="2"/>
          </p:nvPr>
        </p:nvSpPr>
        <p:spPr>
          <a:xfrm>
            <a:off x="6146800" y="1828800"/>
            <a:ext cx="5029200" cy="36576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932E45E-B50B-476F-895A-BA4260AB8030}"/>
              </a:ext>
            </a:extLst>
          </p:cNvPr>
          <p:cNvSpPr>
            <a:spLocks noGrp="1"/>
          </p:cNvSpPr>
          <p:nvPr>
            <p:ph type="dt" sz="half" idx="10"/>
          </p:nvPr>
        </p:nvSpPr>
        <p:spPr>
          <a:xfrm>
            <a:off x="1828800" y="6248400"/>
            <a:ext cx="2540000" cy="457200"/>
          </a:xfrm>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01EE41B7-F148-44DF-A13A-B65FBAE6D869}"/>
              </a:ext>
            </a:extLst>
          </p:cNvPr>
          <p:cNvSpPr>
            <a:spLocks noGrp="1"/>
          </p:cNvSpPr>
          <p:nvPr>
            <p:ph type="ftr" sz="quarter" idx="11"/>
          </p:nvPr>
        </p:nvSpPr>
        <p:spPr>
          <a:xfrm>
            <a:off x="4741333" y="6248400"/>
            <a:ext cx="3860800" cy="457200"/>
          </a:xfrm>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D421060E-1B56-48CB-87C1-57E6FC24DB2B}"/>
              </a:ext>
            </a:extLst>
          </p:cNvPr>
          <p:cNvSpPr>
            <a:spLocks noGrp="1"/>
          </p:cNvSpPr>
          <p:nvPr>
            <p:ph type="sldNum" sz="quarter" idx="12"/>
          </p:nvPr>
        </p:nvSpPr>
        <p:spPr>
          <a:xfrm>
            <a:off x="8957733" y="6248400"/>
            <a:ext cx="2540000" cy="457200"/>
          </a:xfrm>
        </p:spPr>
        <p:txBody>
          <a:bodyPr/>
          <a:lstStyle>
            <a:lvl1pPr>
              <a:defRPr/>
            </a:lvl1pPr>
          </a:lstStyle>
          <a:p>
            <a:fld id="{E90329E8-302E-42D3-99D8-357BF1F8997B}" type="slidenum">
              <a:rPr lang="tr-TR" altLang="tr-TR"/>
              <a:pPr/>
              <a:t>‹#›</a:t>
            </a:fld>
            <a:endParaRPr lang="tr-TR" altLang="tr-TR"/>
          </a:p>
        </p:txBody>
      </p:sp>
    </p:spTree>
    <p:extLst>
      <p:ext uri="{BB962C8B-B14F-4D97-AF65-F5344CB8AC3E}">
        <p14:creationId xmlns:p14="http://schemas.microsoft.com/office/powerpoint/2010/main" val="177973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6982D4E-4E30-44E2-A93E-7B78D3722F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8F510EF-020A-49C4-BEA8-BF6E5F3097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BB924BF-9514-419A-B8C9-7D99CFC12C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228706-FAA6-41A4-8842-602863B54004}" type="datetimeFigureOut">
              <a:rPr lang="tr-TR" smtClean="0"/>
              <a:t>15.01.2020</a:t>
            </a:fld>
            <a:endParaRPr lang="tr-TR"/>
          </a:p>
        </p:txBody>
      </p:sp>
      <p:sp>
        <p:nvSpPr>
          <p:cNvPr id="5" name="Alt Bilgi Yer Tutucusu 4">
            <a:extLst>
              <a:ext uri="{FF2B5EF4-FFF2-40B4-BE49-F238E27FC236}">
                <a16:creationId xmlns:a16="http://schemas.microsoft.com/office/drawing/2014/main" id="{5AA70858-C516-4A15-8EC9-686346C1CC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907C5539-0144-4075-B490-AEB8FFE632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B26511-B51C-4EC2-A107-D2DFCA399AC8}" type="slidenum">
              <a:rPr lang="tr-TR" smtClean="0"/>
              <a:t>‹#›</a:t>
            </a:fld>
            <a:endParaRPr lang="tr-TR"/>
          </a:p>
        </p:txBody>
      </p:sp>
    </p:spTree>
    <p:extLst>
      <p:ext uri="{BB962C8B-B14F-4D97-AF65-F5344CB8AC3E}">
        <p14:creationId xmlns:p14="http://schemas.microsoft.com/office/powerpoint/2010/main" val="3617960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Freeform 2">
            <a:extLst>
              <a:ext uri="{FF2B5EF4-FFF2-40B4-BE49-F238E27FC236}">
                <a16:creationId xmlns:a16="http://schemas.microsoft.com/office/drawing/2014/main" id="{EF4DCE12-3512-458E-88FE-46740BAE7CC1}"/>
              </a:ext>
            </a:extLst>
          </p:cNvPr>
          <p:cNvSpPr>
            <a:spLocks/>
          </p:cNvSpPr>
          <p:nvPr/>
        </p:nvSpPr>
        <p:spPr bwMode="auto">
          <a:xfrm rot="18427436">
            <a:off x="10564284" y="-362479"/>
            <a:ext cx="1162050" cy="2779183"/>
          </a:xfrm>
          <a:custGeom>
            <a:avLst/>
            <a:gdLst>
              <a:gd name="T0" fmla="*/ 2903 w 2903"/>
              <a:gd name="T1" fmla="*/ 433 h 3686"/>
              <a:gd name="T2" fmla="*/ 2565 w 2903"/>
              <a:gd name="T3" fmla="*/ 80 h 3686"/>
              <a:gd name="T4" fmla="*/ 2241 w 2903"/>
              <a:gd name="T5" fmla="*/ 0 h 3686"/>
              <a:gd name="T6" fmla="*/ 110 w 2903"/>
              <a:gd name="T7" fmla="*/ 2811 h 3686"/>
              <a:gd name="T8" fmla="*/ 110 w 2903"/>
              <a:gd name="T9" fmla="*/ 3228 h 3686"/>
              <a:gd name="T10" fmla="*/ 0 w 2903"/>
              <a:gd name="T11" fmla="*/ 3631 h 3686"/>
              <a:gd name="T12" fmla="*/ 72 w 2903"/>
              <a:gd name="T13" fmla="*/ 3686 h 3686"/>
              <a:gd name="T14" fmla="*/ 441 w 2903"/>
              <a:gd name="T15" fmla="*/ 3355 h 3686"/>
              <a:gd name="T16" fmla="*/ 740 w 2903"/>
              <a:gd name="T17" fmla="*/ 3228 h 3686"/>
              <a:gd name="T18" fmla="*/ 2903 w 2903"/>
              <a:gd name="T19" fmla="*/ 433 h 3686"/>
              <a:gd name="T20" fmla="*/ 2903 w 2903"/>
              <a:gd name="T21" fmla="*/ 433 h 3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07" name="Rectangle 3">
            <a:extLst>
              <a:ext uri="{FF2B5EF4-FFF2-40B4-BE49-F238E27FC236}">
                <a16:creationId xmlns:a16="http://schemas.microsoft.com/office/drawing/2014/main" id="{527DD62E-8EF5-40FE-B71D-8B96871BE4BC}"/>
              </a:ext>
            </a:extLst>
          </p:cNvPr>
          <p:cNvSpPr>
            <a:spLocks noGrp="1" noChangeArrowheads="1"/>
          </p:cNvSpPr>
          <p:nvPr>
            <p:ph type="title"/>
          </p:nvPr>
        </p:nvSpPr>
        <p:spPr bwMode="auto">
          <a:xfrm>
            <a:off x="914400" y="152400"/>
            <a:ext cx="916093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tr-TR" altLang="tr-TR"/>
              <a:t>Asıl başlık stili için tıklatın</a:t>
            </a:r>
          </a:p>
        </p:txBody>
      </p:sp>
      <p:sp>
        <p:nvSpPr>
          <p:cNvPr id="72708" name="Rectangle 4">
            <a:extLst>
              <a:ext uri="{FF2B5EF4-FFF2-40B4-BE49-F238E27FC236}">
                <a16:creationId xmlns:a16="http://schemas.microsoft.com/office/drawing/2014/main" id="{868ABFDC-C9E2-45F1-8098-E545150A35C0}"/>
              </a:ext>
            </a:extLst>
          </p:cNvPr>
          <p:cNvSpPr>
            <a:spLocks noGrp="1" noChangeArrowheads="1"/>
          </p:cNvSpPr>
          <p:nvPr>
            <p:ph type="body" idx="1"/>
          </p:nvPr>
        </p:nvSpPr>
        <p:spPr bwMode="auto">
          <a:xfrm>
            <a:off x="914400" y="1828800"/>
            <a:ext cx="10261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72709" name="Rectangle 5">
            <a:extLst>
              <a:ext uri="{FF2B5EF4-FFF2-40B4-BE49-F238E27FC236}">
                <a16:creationId xmlns:a16="http://schemas.microsoft.com/office/drawing/2014/main" id="{60CCAE25-6730-4537-9471-C484C4B1E39E}"/>
              </a:ext>
            </a:extLst>
          </p:cNvPr>
          <p:cNvSpPr>
            <a:spLocks noGrp="1" noChangeArrowheads="1"/>
          </p:cNvSpPr>
          <p:nvPr>
            <p:ph type="dt" sz="half" idx="2"/>
          </p:nvPr>
        </p:nvSpPr>
        <p:spPr bwMode="auto">
          <a:xfrm>
            <a:off x="18288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72710" name="Rectangle 6">
            <a:extLst>
              <a:ext uri="{FF2B5EF4-FFF2-40B4-BE49-F238E27FC236}">
                <a16:creationId xmlns:a16="http://schemas.microsoft.com/office/drawing/2014/main" id="{EC0EADCD-4ED6-40AB-AE99-F12B3342C3BA}"/>
              </a:ext>
            </a:extLst>
          </p:cNvPr>
          <p:cNvSpPr>
            <a:spLocks noGrp="1" noChangeArrowheads="1"/>
          </p:cNvSpPr>
          <p:nvPr>
            <p:ph type="ftr" sz="quarter" idx="3"/>
          </p:nvPr>
        </p:nvSpPr>
        <p:spPr bwMode="auto">
          <a:xfrm>
            <a:off x="4741333"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72711" name="Rectangle 7">
            <a:extLst>
              <a:ext uri="{FF2B5EF4-FFF2-40B4-BE49-F238E27FC236}">
                <a16:creationId xmlns:a16="http://schemas.microsoft.com/office/drawing/2014/main" id="{D9D64CB3-FE4E-4F0E-9682-58C25CB4865B}"/>
              </a:ext>
            </a:extLst>
          </p:cNvPr>
          <p:cNvSpPr>
            <a:spLocks noGrp="1" noChangeArrowheads="1"/>
          </p:cNvSpPr>
          <p:nvPr>
            <p:ph type="sldNum" sz="quarter" idx="4"/>
          </p:nvPr>
        </p:nvSpPr>
        <p:spPr bwMode="auto">
          <a:xfrm>
            <a:off x="8957733"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1C7D8E8C-9A9E-446E-8B5A-36F9D923A047}" type="slidenum">
              <a:rPr lang="tr-TR" altLang="tr-TR"/>
              <a:pPr/>
              <a:t>‹#›</a:t>
            </a:fld>
            <a:endParaRPr lang="tr-TR" altLang="tr-TR"/>
          </a:p>
        </p:txBody>
      </p:sp>
      <p:sp>
        <p:nvSpPr>
          <p:cNvPr id="72712" name="Freeform 8">
            <a:extLst>
              <a:ext uri="{FF2B5EF4-FFF2-40B4-BE49-F238E27FC236}">
                <a16:creationId xmlns:a16="http://schemas.microsoft.com/office/drawing/2014/main" id="{53927CB6-8237-4B04-96CF-0D8DE8FA257F}"/>
              </a:ext>
            </a:extLst>
          </p:cNvPr>
          <p:cNvSpPr>
            <a:spLocks/>
          </p:cNvSpPr>
          <p:nvPr/>
        </p:nvSpPr>
        <p:spPr bwMode="auto">
          <a:xfrm rot="18427436">
            <a:off x="10681230" y="-324907"/>
            <a:ext cx="1165225" cy="2796116"/>
          </a:xfrm>
          <a:custGeom>
            <a:avLst/>
            <a:gdLst>
              <a:gd name="T0" fmla="*/ 2293 w 2911"/>
              <a:gd name="T1" fmla="*/ 0 h 3703"/>
              <a:gd name="T2" fmla="*/ 130 w 2911"/>
              <a:gd name="T3" fmla="*/ 2835 h 3703"/>
              <a:gd name="T4" fmla="*/ 131 w 2911"/>
              <a:gd name="T5" fmla="*/ 3201 h 3703"/>
              <a:gd name="T6" fmla="*/ 0 w 2911"/>
              <a:gd name="T7" fmla="*/ 3633 h 3703"/>
              <a:gd name="T8" fmla="*/ 50 w 2911"/>
              <a:gd name="T9" fmla="*/ 3703 h 3703"/>
              <a:gd name="T10" fmla="*/ 422 w 2911"/>
              <a:gd name="T11" fmla="*/ 3352 h 3703"/>
              <a:gd name="T12" fmla="*/ 763 w 2911"/>
              <a:gd name="T13" fmla="*/ 3220 h 3703"/>
              <a:gd name="T14" fmla="*/ 2911 w 2911"/>
              <a:gd name="T15" fmla="*/ 428 h 3703"/>
              <a:gd name="T16" fmla="*/ 2589 w 2911"/>
              <a:gd name="T17" fmla="*/ 96 h 3703"/>
              <a:gd name="T18" fmla="*/ 2293 w 2911"/>
              <a:gd name="T19" fmla="*/ 0 h 3703"/>
              <a:gd name="T20" fmla="*/ 2293 w 2911"/>
              <a:gd name="T21" fmla="*/ 0 h 3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13" name="Freeform 9">
            <a:extLst>
              <a:ext uri="{FF2B5EF4-FFF2-40B4-BE49-F238E27FC236}">
                <a16:creationId xmlns:a16="http://schemas.microsoft.com/office/drawing/2014/main" id="{293E1E8F-15D7-43BE-A910-4D3829676A42}"/>
              </a:ext>
            </a:extLst>
          </p:cNvPr>
          <p:cNvSpPr>
            <a:spLocks/>
          </p:cNvSpPr>
          <p:nvPr/>
        </p:nvSpPr>
        <p:spPr bwMode="auto">
          <a:xfrm rot="18427436">
            <a:off x="10612439" y="-69849"/>
            <a:ext cx="1025525" cy="2095500"/>
          </a:xfrm>
          <a:custGeom>
            <a:avLst/>
            <a:gdLst>
              <a:gd name="T0" fmla="*/ 0 w 2561"/>
              <a:gd name="T1" fmla="*/ 2485 h 2777"/>
              <a:gd name="T2" fmla="*/ 432 w 2561"/>
              <a:gd name="T3" fmla="*/ 2553 h 2777"/>
              <a:gd name="T4" fmla="*/ 736 w 2561"/>
              <a:gd name="T5" fmla="*/ 2777 h 2777"/>
              <a:gd name="T6" fmla="*/ 2561 w 2561"/>
              <a:gd name="T7" fmla="*/ 399 h 2777"/>
              <a:gd name="T8" fmla="*/ 2118 w 2561"/>
              <a:gd name="T9" fmla="*/ 82 h 2777"/>
              <a:gd name="T10" fmla="*/ 1898 w 2561"/>
              <a:gd name="T11" fmla="*/ 0 h 2777"/>
              <a:gd name="T12" fmla="*/ 0 w 2561"/>
              <a:gd name="T13" fmla="*/ 2485 h 2777"/>
              <a:gd name="T14" fmla="*/ 0 w 2561"/>
              <a:gd name="T15" fmla="*/ 2485 h 27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nvGrpSpPr>
          <p:cNvPr id="72714" name="Group 10">
            <a:extLst>
              <a:ext uri="{FF2B5EF4-FFF2-40B4-BE49-F238E27FC236}">
                <a16:creationId xmlns:a16="http://schemas.microsoft.com/office/drawing/2014/main" id="{CEA8F108-3858-4421-A763-F91FD006609C}"/>
              </a:ext>
            </a:extLst>
          </p:cNvPr>
          <p:cNvGrpSpPr>
            <a:grpSpLocks/>
          </p:cNvGrpSpPr>
          <p:nvPr/>
        </p:nvGrpSpPr>
        <p:grpSpPr bwMode="auto">
          <a:xfrm>
            <a:off x="10584" y="5540375"/>
            <a:ext cx="2379133" cy="1246188"/>
            <a:chOff x="5" y="3490"/>
            <a:chExt cx="1124" cy="785"/>
          </a:xfrm>
        </p:grpSpPr>
        <p:sp>
          <p:nvSpPr>
            <p:cNvPr id="72715" name="Freeform 11">
              <a:extLst>
                <a:ext uri="{FF2B5EF4-FFF2-40B4-BE49-F238E27FC236}">
                  <a16:creationId xmlns:a16="http://schemas.microsoft.com/office/drawing/2014/main" id="{B0543A2E-5BCD-4B35-A643-B98A882897BE}"/>
                </a:ext>
              </a:extLst>
            </p:cNvPr>
            <p:cNvSpPr>
              <a:spLocks/>
            </p:cNvSpPr>
            <p:nvPr userDrawn="1"/>
          </p:nvSpPr>
          <p:spPr bwMode="auto">
            <a:xfrm>
              <a:off x="24" y="3505"/>
              <a:ext cx="1089" cy="649"/>
            </a:xfrm>
            <a:custGeom>
              <a:avLst/>
              <a:gdLst>
                <a:gd name="T0" fmla="*/ 1587 w 2177"/>
                <a:gd name="T1" fmla="*/ 1260 h 1298"/>
                <a:gd name="T2" fmla="*/ 1420 w 2177"/>
                <a:gd name="T3" fmla="*/ 1106 h 1298"/>
                <a:gd name="T4" fmla="*/ 1331 w 2177"/>
                <a:gd name="T5" fmla="*/ 477 h 1298"/>
                <a:gd name="T6" fmla="*/ 2139 w 2177"/>
                <a:gd name="T7" fmla="*/ 330 h 1298"/>
                <a:gd name="T8" fmla="*/ 2177 w 2177"/>
                <a:gd name="T9" fmla="*/ 203 h 1298"/>
                <a:gd name="T10" fmla="*/ 2099 w 2177"/>
                <a:gd name="T11" fmla="*/ 100 h 1298"/>
                <a:gd name="T12" fmla="*/ 1276 w 2177"/>
                <a:gd name="T13" fmla="*/ 211 h 1298"/>
                <a:gd name="T14" fmla="*/ 1219 w 2177"/>
                <a:gd name="T15" fmla="*/ 32 h 1298"/>
                <a:gd name="T16" fmla="*/ 1085 w 2177"/>
                <a:gd name="T17" fmla="*/ 0 h 1298"/>
                <a:gd name="T18" fmla="*/ 958 w 2177"/>
                <a:gd name="T19" fmla="*/ 28 h 1298"/>
                <a:gd name="T20" fmla="*/ 888 w 2177"/>
                <a:gd name="T21" fmla="*/ 106 h 1298"/>
                <a:gd name="T22" fmla="*/ 937 w 2177"/>
                <a:gd name="T23" fmla="*/ 285 h 1298"/>
                <a:gd name="T24" fmla="*/ 660 w 2177"/>
                <a:gd name="T25" fmla="*/ 441 h 1298"/>
                <a:gd name="T26" fmla="*/ 983 w 2177"/>
                <a:gd name="T27" fmla="*/ 473 h 1298"/>
                <a:gd name="T28" fmla="*/ 1112 w 2177"/>
                <a:gd name="T29" fmla="*/ 889 h 1298"/>
                <a:gd name="T30" fmla="*/ 141 w 2177"/>
                <a:gd name="T31" fmla="*/ 469 h 1298"/>
                <a:gd name="T32" fmla="*/ 46 w 2177"/>
                <a:gd name="T33" fmla="*/ 509 h 1298"/>
                <a:gd name="T34" fmla="*/ 0 w 2177"/>
                <a:gd name="T35" fmla="*/ 636 h 1298"/>
                <a:gd name="T36" fmla="*/ 55 w 2177"/>
                <a:gd name="T37" fmla="*/ 779 h 1298"/>
                <a:gd name="T38" fmla="*/ 1139 w 2177"/>
                <a:gd name="T39" fmla="*/ 1288 h 1298"/>
                <a:gd name="T40" fmla="*/ 1378 w 2177"/>
                <a:gd name="T41" fmla="*/ 1256 h 1298"/>
                <a:gd name="T42" fmla="*/ 1570 w 2177"/>
                <a:gd name="T43" fmla="*/ 1298 h 1298"/>
                <a:gd name="T44" fmla="*/ 1587 w 2177"/>
                <a:gd name="T45" fmla="*/ 1260 h 1298"/>
                <a:gd name="T46" fmla="*/ 1587 w 2177"/>
                <a:gd name="T47" fmla="*/ 1260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16" name="Freeform 12">
              <a:extLst>
                <a:ext uri="{FF2B5EF4-FFF2-40B4-BE49-F238E27FC236}">
                  <a16:creationId xmlns:a16="http://schemas.microsoft.com/office/drawing/2014/main" id="{2DD87B0B-FE1F-45F9-9217-7642A784162A}"/>
                </a:ext>
              </a:extLst>
            </p:cNvPr>
            <p:cNvSpPr>
              <a:spLocks/>
            </p:cNvSpPr>
            <p:nvPr userDrawn="1"/>
          </p:nvSpPr>
          <p:spPr bwMode="auto">
            <a:xfrm>
              <a:off x="1022" y="3582"/>
              <a:ext cx="71" cy="129"/>
            </a:xfrm>
            <a:custGeom>
              <a:avLst/>
              <a:gdLst>
                <a:gd name="T0" fmla="*/ 0 w 143"/>
                <a:gd name="T1" fmla="*/ 7 h 258"/>
                <a:gd name="T2" fmla="*/ 120 w 143"/>
                <a:gd name="T3" fmla="*/ 0 h 258"/>
                <a:gd name="T4" fmla="*/ 143 w 143"/>
                <a:gd name="T5" fmla="*/ 233 h 258"/>
                <a:gd name="T6" fmla="*/ 8 w 143"/>
                <a:gd name="T7" fmla="*/ 258 h 258"/>
                <a:gd name="T8" fmla="*/ 0 w 143"/>
                <a:gd name="T9" fmla="*/ 7 h 258"/>
                <a:gd name="T10" fmla="*/ 0 w 143"/>
                <a:gd name="T11" fmla="*/ 7 h 258"/>
              </a:gdLst>
              <a:ahLst/>
              <a:cxnLst>
                <a:cxn ang="0">
                  <a:pos x="T0" y="T1"/>
                </a:cxn>
                <a:cxn ang="0">
                  <a:pos x="T2" y="T3"/>
                </a:cxn>
                <a:cxn ang="0">
                  <a:pos x="T4" y="T5"/>
                </a:cxn>
                <a:cxn ang="0">
                  <a:pos x="T6" y="T7"/>
                </a:cxn>
                <a:cxn ang="0">
                  <a:pos x="T8" y="T9"/>
                </a:cxn>
                <a:cxn ang="0">
                  <a:pos x="T10" y="T11"/>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17" name="Freeform 13">
              <a:extLst>
                <a:ext uri="{FF2B5EF4-FFF2-40B4-BE49-F238E27FC236}">
                  <a16:creationId xmlns:a16="http://schemas.microsoft.com/office/drawing/2014/main" id="{BAA29C5B-1FE5-4FA5-BF84-8FA817A1A196}"/>
                </a:ext>
              </a:extLst>
            </p:cNvPr>
            <p:cNvSpPr>
              <a:spLocks/>
            </p:cNvSpPr>
            <p:nvPr userDrawn="1"/>
          </p:nvSpPr>
          <p:spPr bwMode="auto">
            <a:xfrm>
              <a:off x="20" y="3774"/>
              <a:ext cx="792" cy="41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18" name="Freeform 14">
              <a:extLst>
                <a:ext uri="{FF2B5EF4-FFF2-40B4-BE49-F238E27FC236}">
                  <a16:creationId xmlns:a16="http://schemas.microsoft.com/office/drawing/2014/main" id="{6F87D3FD-B4C3-4DC0-AD7E-D0D78F3AC9B7}"/>
                </a:ext>
              </a:extLst>
            </p:cNvPr>
            <p:cNvSpPr>
              <a:spLocks/>
            </p:cNvSpPr>
            <p:nvPr userDrawn="1"/>
          </p:nvSpPr>
          <p:spPr bwMode="auto">
            <a:xfrm>
              <a:off x="129" y="3808"/>
              <a:ext cx="525" cy="374"/>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19" name="Freeform 15">
              <a:extLst>
                <a:ext uri="{FF2B5EF4-FFF2-40B4-BE49-F238E27FC236}">
                  <a16:creationId xmlns:a16="http://schemas.microsoft.com/office/drawing/2014/main" id="{61DC001B-FBC2-48DC-8A8E-7EBC676A37CE}"/>
                </a:ext>
              </a:extLst>
            </p:cNvPr>
            <p:cNvSpPr>
              <a:spLocks/>
            </p:cNvSpPr>
            <p:nvPr userDrawn="1"/>
          </p:nvSpPr>
          <p:spPr bwMode="auto">
            <a:xfrm>
              <a:off x="485" y="3532"/>
              <a:ext cx="135" cy="121"/>
            </a:xfrm>
            <a:custGeom>
              <a:avLst/>
              <a:gdLst>
                <a:gd name="T0" fmla="*/ 0 w 272"/>
                <a:gd name="T1" fmla="*/ 28 h 241"/>
                <a:gd name="T2" fmla="*/ 160 w 272"/>
                <a:gd name="T3" fmla="*/ 0 h 241"/>
                <a:gd name="T4" fmla="*/ 251 w 272"/>
                <a:gd name="T5" fmla="*/ 36 h 241"/>
                <a:gd name="T6" fmla="*/ 272 w 272"/>
                <a:gd name="T7" fmla="*/ 139 h 241"/>
                <a:gd name="T8" fmla="*/ 164 w 272"/>
                <a:gd name="T9" fmla="*/ 146 h 241"/>
                <a:gd name="T10" fmla="*/ 32 w 272"/>
                <a:gd name="T11" fmla="*/ 241 h 241"/>
                <a:gd name="T12" fmla="*/ 0 w 272"/>
                <a:gd name="T13" fmla="*/ 28 h 241"/>
                <a:gd name="T14" fmla="*/ 0 w 272"/>
                <a:gd name="T15" fmla="*/ 28 h 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20" name="Freeform 16">
              <a:extLst>
                <a:ext uri="{FF2B5EF4-FFF2-40B4-BE49-F238E27FC236}">
                  <a16:creationId xmlns:a16="http://schemas.microsoft.com/office/drawing/2014/main" id="{32B3A512-B8DC-47F0-A096-889DE3C35EE3}"/>
                </a:ext>
              </a:extLst>
            </p:cNvPr>
            <p:cNvSpPr>
              <a:spLocks/>
            </p:cNvSpPr>
            <p:nvPr userDrawn="1"/>
          </p:nvSpPr>
          <p:spPr bwMode="auto">
            <a:xfrm>
              <a:off x="641" y="4163"/>
              <a:ext cx="76" cy="112"/>
            </a:xfrm>
            <a:custGeom>
              <a:avLst/>
              <a:gdLst>
                <a:gd name="T0" fmla="*/ 152 w 152"/>
                <a:gd name="T1" fmla="*/ 4 h 224"/>
                <a:gd name="T2" fmla="*/ 152 w 152"/>
                <a:gd name="T3" fmla="*/ 224 h 224"/>
                <a:gd name="T4" fmla="*/ 0 w 152"/>
                <a:gd name="T5" fmla="*/ 8 h 224"/>
                <a:gd name="T6" fmla="*/ 72 w 152"/>
                <a:gd name="T7" fmla="*/ 0 h 224"/>
                <a:gd name="T8" fmla="*/ 152 w 152"/>
                <a:gd name="T9" fmla="*/ 4 h 224"/>
                <a:gd name="T10" fmla="*/ 152 w 152"/>
                <a:gd name="T11" fmla="*/ 4 h 224"/>
              </a:gdLst>
              <a:ahLst/>
              <a:cxnLst>
                <a:cxn ang="0">
                  <a:pos x="T0" y="T1"/>
                </a:cxn>
                <a:cxn ang="0">
                  <a:pos x="T2" y="T3"/>
                </a:cxn>
                <a:cxn ang="0">
                  <a:pos x="T4" y="T5"/>
                </a:cxn>
                <a:cxn ang="0">
                  <a:pos x="T6" y="T7"/>
                </a:cxn>
                <a:cxn ang="0">
                  <a:pos x="T8" y="T9"/>
                </a:cxn>
                <a:cxn ang="0">
                  <a:pos x="T10" y="T11"/>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21" name="Freeform 17">
              <a:extLst>
                <a:ext uri="{FF2B5EF4-FFF2-40B4-BE49-F238E27FC236}">
                  <a16:creationId xmlns:a16="http://schemas.microsoft.com/office/drawing/2014/main" id="{2718429D-B725-4B48-9FF2-DE0B237B3334}"/>
                </a:ext>
              </a:extLst>
            </p:cNvPr>
            <p:cNvSpPr>
              <a:spLocks/>
            </p:cNvSpPr>
            <p:nvPr userDrawn="1"/>
          </p:nvSpPr>
          <p:spPr bwMode="auto">
            <a:xfrm>
              <a:off x="504" y="3607"/>
              <a:ext cx="193" cy="383"/>
            </a:xfrm>
            <a:custGeom>
              <a:avLst/>
              <a:gdLst>
                <a:gd name="T0" fmla="*/ 0 w 386"/>
                <a:gd name="T1" fmla="*/ 80 h 764"/>
                <a:gd name="T2" fmla="*/ 87 w 386"/>
                <a:gd name="T3" fmla="*/ 0 h 764"/>
                <a:gd name="T4" fmla="*/ 232 w 386"/>
                <a:gd name="T5" fmla="*/ 6 h 764"/>
                <a:gd name="T6" fmla="*/ 386 w 386"/>
                <a:gd name="T7" fmla="*/ 764 h 764"/>
                <a:gd name="T8" fmla="*/ 279 w 386"/>
                <a:gd name="T9" fmla="*/ 720 h 764"/>
                <a:gd name="T10" fmla="*/ 152 w 386"/>
                <a:gd name="T11" fmla="*/ 677 h 764"/>
                <a:gd name="T12" fmla="*/ 0 w 386"/>
                <a:gd name="T13" fmla="*/ 80 h 764"/>
                <a:gd name="T14" fmla="*/ 0 w 386"/>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22" name="Freeform 18">
              <a:extLst>
                <a:ext uri="{FF2B5EF4-FFF2-40B4-BE49-F238E27FC236}">
                  <a16:creationId xmlns:a16="http://schemas.microsoft.com/office/drawing/2014/main" id="{02218EF8-F01C-4BB2-B719-F4A33AF84A30}"/>
                </a:ext>
              </a:extLst>
            </p:cNvPr>
            <p:cNvSpPr>
              <a:spLocks/>
            </p:cNvSpPr>
            <p:nvPr userDrawn="1"/>
          </p:nvSpPr>
          <p:spPr bwMode="auto">
            <a:xfrm>
              <a:off x="668" y="3590"/>
              <a:ext cx="364" cy="174"/>
            </a:xfrm>
            <a:custGeom>
              <a:avLst/>
              <a:gdLst>
                <a:gd name="T0" fmla="*/ 692 w 728"/>
                <a:gd name="T1" fmla="*/ 0 h 348"/>
                <a:gd name="T2" fmla="*/ 0 w 728"/>
                <a:gd name="T3" fmla="*/ 106 h 348"/>
                <a:gd name="T4" fmla="*/ 28 w 728"/>
                <a:gd name="T5" fmla="*/ 348 h 348"/>
                <a:gd name="T6" fmla="*/ 715 w 728"/>
                <a:gd name="T7" fmla="*/ 237 h 348"/>
                <a:gd name="T8" fmla="*/ 728 w 728"/>
                <a:gd name="T9" fmla="*/ 43 h 348"/>
                <a:gd name="T10" fmla="*/ 692 w 728"/>
                <a:gd name="T11" fmla="*/ 0 h 348"/>
                <a:gd name="T12" fmla="*/ 692 w 728"/>
                <a:gd name="T13" fmla="*/ 0 h 348"/>
              </a:gdLst>
              <a:ahLst/>
              <a:cxnLst>
                <a:cxn ang="0">
                  <a:pos x="T0" y="T1"/>
                </a:cxn>
                <a:cxn ang="0">
                  <a:pos x="T2" y="T3"/>
                </a:cxn>
                <a:cxn ang="0">
                  <a:pos x="T4" y="T5"/>
                </a:cxn>
                <a:cxn ang="0">
                  <a:pos x="T6" y="T7"/>
                </a:cxn>
                <a:cxn ang="0">
                  <a:pos x="T8" y="T9"/>
                </a:cxn>
                <a:cxn ang="0">
                  <a:pos x="T10" y="T11"/>
                </a:cxn>
                <a:cxn ang="0">
                  <a:pos x="T12" y="T13"/>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23" name="Freeform 19">
              <a:extLst>
                <a:ext uri="{FF2B5EF4-FFF2-40B4-BE49-F238E27FC236}">
                  <a16:creationId xmlns:a16="http://schemas.microsoft.com/office/drawing/2014/main" id="{1FFC9068-6711-4B4A-A5D9-F4B43604EFE1}"/>
                </a:ext>
              </a:extLst>
            </p:cNvPr>
            <p:cNvSpPr>
              <a:spLocks/>
            </p:cNvSpPr>
            <p:nvPr userDrawn="1"/>
          </p:nvSpPr>
          <p:spPr bwMode="auto">
            <a:xfrm>
              <a:off x="347" y="3693"/>
              <a:ext cx="156" cy="67"/>
            </a:xfrm>
            <a:custGeom>
              <a:avLst/>
              <a:gdLst>
                <a:gd name="T0" fmla="*/ 272 w 312"/>
                <a:gd name="T1" fmla="*/ 0 h 135"/>
                <a:gd name="T2" fmla="*/ 0 w 312"/>
                <a:gd name="T3" fmla="*/ 78 h 135"/>
                <a:gd name="T4" fmla="*/ 312 w 312"/>
                <a:gd name="T5" fmla="*/ 135 h 135"/>
                <a:gd name="T6" fmla="*/ 272 w 312"/>
                <a:gd name="T7" fmla="*/ 0 h 135"/>
                <a:gd name="T8" fmla="*/ 272 w 312"/>
                <a:gd name="T9" fmla="*/ 0 h 135"/>
              </a:gdLst>
              <a:ahLst/>
              <a:cxnLst>
                <a:cxn ang="0">
                  <a:pos x="T0" y="T1"/>
                </a:cxn>
                <a:cxn ang="0">
                  <a:pos x="T2" y="T3"/>
                </a:cxn>
                <a:cxn ang="0">
                  <a:pos x="T4" y="T5"/>
                </a:cxn>
                <a:cxn ang="0">
                  <a:pos x="T6" y="T7"/>
                </a:cxn>
                <a:cxn ang="0">
                  <a:pos x="T8" y="T9"/>
                </a:cxn>
              </a:cxnLst>
              <a:rect l="0" t="0" r="r" b="b"/>
              <a:pathLst>
                <a:path w="312" h="135">
                  <a:moveTo>
                    <a:pt x="272" y="0"/>
                  </a:moveTo>
                  <a:lnTo>
                    <a:pt x="0" y="78"/>
                  </a:lnTo>
                  <a:lnTo>
                    <a:pt x="312" y="135"/>
                  </a:lnTo>
                  <a:lnTo>
                    <a:pt x="272" y="0"/>
                  </a:lnTo>
                  <a:lnTo>
                    <a:pt x="2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nvGrpSpPr>
            <p:cNvPr id="72724" name="Group 20">
              <a:extLst>
                <a:ext uri="{FF2B5EF4-FFF2-40B4-BE49-F238E27FC236}">
                  <a16:creationId xmlns:a16="http://schemas.microsoft.com/office/drawing/2014/main" id="{DF7EB9BD-4846-4A23-9C9D-34C6050DE8BC}"/>
                </a:ext>
              </a:extLst>
            </p:cNvPr>
            <p:cNvGrpSpPr>
              <a:grpSpLocks/>
            </p:cNvGrpSpPr>
            <p:nvPr userDrawn="1"/>
          </p:nvGrpSpPr>
          <p:grpSpPr bwMode="auto">
            <a:xfrm>
              <a:off x="5" y="3490"/>
              <a:ext cx="1124" cy="780"/>
              <a:chOff x="5" y="3490"/>
              <a:chExt cx="1124" cy="780"/>
            </a:xfrm>
          </p:grpSpPr>
          <p:grpSp>
            <p:nvGrpSpPr>
              <p:cNvPr id="72725" name="Group 21">
                <a:extLst>
                  <a:ext uri="{FF2B5EF4-FFF2-40B4-BE49-F238E27FC236}">
                    <a16:creationId xmlns:a16="http://schemas.microsoft.com/office/drawing/2014/main" id="{2DB5583F-D212-4ADD-83D1-70DD41AC3829}"/>
                  </a:ext>
                </a:extLst>
              </p:cNvPr>
              <p:cNvGrpSpPr>
                <a:grpSpLocks/>
              </p:cNvGrpSpPr>
              <p:nvPr userDrawn="1"/>
            </p:nvGrpSpPr>
            <p:grpSpPr bwMode="auto">
              <a:xfrm>
                <a:off x="499" y="3562"/>
                <a:ext cx="548" cy="708"/>
                <a:chOff x="499" y="3562"/>
                <a:chExt cx="548" cy="708"/>
              </a:xfrm>
            </p:grpSpPr>
            <p:sp>
              <p:nvSpPr>
                <p:cNvPr id="72726" name="Freeform 22">
                  <a:extLst>
                    <a:ext uri="{FF2B5EF4-FFF2-40B4-BE49-F238E27FC236}">
                      <a16:creationId xmlns:a16="http://schemas.microsoft.com/office/drawing/2014/main" id="{BEA09D1A-6DF7-4564-9227-16FEBC53523C}"/>
                    </a:ext>
                  </a:extLst>
                </p:cNvPr>
                <p:cNvSpPr>
                  <a:spLocks/>
                </p:cNvSpPr>
                <p:nvPr userDrawn="1"/>
              </p:nvSpPr>
              <p:spPr bwMode="auto">
                <a:xfrm>
                  <a:off x="499" y="3587"/>
                  <a:ext cx="157" cy="87"/>
                </a:xfrm>
                <a:custGeom>
                  <a:avLst/>
                  <a:gdLst>
                    <a:gd name="T0" fmla="*/ 0 w 313"/>
                    <a:gd name="T1" fmla="*/ 107 h 175"/>
                    <a:gd name="T2" fmla="*/ 114 w 313"/>
                    <a:gd name="T3" fmla="*/ 10 h 175"/>
                    <a:gd name="T4" fmla="*/ 213 w 313"/>
                    <a:gd name="T5" fmla="*/ 0 h 175"/>
                    <a:gd name="T6" fmla="*/ 292 w 313"/>
                    <a:gd name="T7" fmla="*/ 27 h 175"/>
                    <a:gd name="T8" fmla="*/ 313 w 313"/>
                    <a:gd name="T9" fmla="*/ 91 h 175"/>
                    <a:gd name="T10" fmla="*/ 167 w 313"/>
                    <a:gd name="T11" fmla="*/ 67 h 175"/>
                    <a:gd name="T12" fmla="*/ 74 w 313"/>
                    <a:gd name="T13" fmla="*/ 101 h 175"/>
                    <a:gd name="T14" fmla="*/ 13 w 313"/>
                    <a:gd name="T15" fmla="*/ 175 h 175"/>
                    <a:gd name="T16" fmla="*/ 0 w 313"/>
                    <a:gd name="T17" fmla="*/ 107 h 175"/>
                    <a:gd name="T18" fmla="*/ 0 w 313"/>
                    <a:gd name="T19" fmla="*/ 10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27" name="Freeform 23">
                  <a:extLst>
                    <a:ext uri="{FF2B5EF4-FFF2-40B4-BE49-F238E27FC236}">
                      <a16:creationId xmlns:a16="http://schemas.microsoft.com/office/drawing/2014/main" id="{BE4A7564-E6F1-4401-89AF-D6CD8A7A16B9}"/>
                    </a:ext>
                  </a:extLst>
                </p:cNvPr>
                <p:cNvSpPr>
                  <a:spLocks/>
                </p:cNvSpPr>
                <p:nvPr userDrawn="1"/>
              </p:nvSpPr>
              <p:spPr bwMode="auto">
                <a:xfrm>
                  <a:off x="636" y="4137"/>
                  <a:ext cx="115" cy="133"/>
                </a:xfrm>
                <a:custGeom>
                  <a:avLst/>
                  <a:gdLst>
                    <a:gd name="T0" fmla="*/ 0 w 230"/>
                    <a:gd name="T1" fmla="*/ 40 h 266"/>
                    <a:gd name="T2" fmla="*/ 160 w 230"/>
                    <a:gd name="T3" fmla="*/ 266 h 266"/>
                    <a:gd name="T4" fmla="*/ 230 w 230"/>
                    <a:gd name="T5" fmla="*/ 251 h 266"/>
                    <a:gd name="T6" fmla="*/ 223 w 230"/>
                    <a:gd name="T7" fmla="*/ 17 h 266"/>
                    <a:gd name="T8" fmla="*/ 166 w 230"/>
                    <a:gd name="T9" fmla="*/ 0 h 266"/>
                    <a:gd name="T10" fmla="*/ 179 w 230"/>
                    <a:gd name="T11" fmla="*/ 197 h 266"/>
                    <a:gd name="T12" fmla="*/ 71 w 230"/>
                    <a:gd name="T13" fmla="*/ 4 h 266"/>
                    <a:gd name="T14" fmla="*/ 0 w 230"/>
                    <a:gd name="T15" fmla="*/ 40 h 266"/>
                    <a:gd name="T16" fmla="*/ 0 w 230"/>
                    <a:gd name="T17" fmla="*/ 4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28" name="Freeform 24">
                  <a:extLst>
                    <a:ext uri="{FF2B5EF4-FFF2-40B4-BE49-F238E27FC236}">
                      <a16:creationId xmlns:a16="http://schemas.microsoft.com/office/drawing/2014/main" id="{66462A6B-6D7F-4ECD-B2CA-D006E5C89E1C}"/>
                    </a:ext>
                  </a:extLst>
                </p:cNvPr>
                <p:cNvSpPr>
                  <a:spLocks/>
                </p:cNvSpPr>
                <p:nvPr userDrawn="1"/>
              </p:nvSpPr>
              <p:spPr bwMode="auto">
                <a:xfrm>
                  <a:off x="1004" y="3562"/>
                  <a:ext cx="43" cy="117"/>
                </a:xfrm>
                <a:custGeom>
                  <a:avLst/>
                  <a:gdLst>
                    <a:gd name="T0" fmla="*/ 0 w 87"/>
                    <a:gd name="T1" fmla="*/ 19 h 234"/>
                    <a:gd name="T2" fmla="*/ 36 w 87"/>
                    <a:gd name="T3" fmla="*/ 93 h 234"/>
                    <a:gd name="T4" fmla="*/ 44 w 87"/>
                    <a:gd name="T5" fmla="*/ 154 h 234"/>
                    <a:gd name="T6" fmla="*/ 27 w 87"/>
                    <a:gd name="T7" fmla="*/ 234 h 234"/>
                    <a:gd name="T8" fmla="*/ 80 w 87"/>
                    <a:gd name="T9" fmla="*/ 220 h 234"/>
                    <a:gd name="T10" fmla="*/ 87 w 87"/>
                    <a:gd name="T11" fmla="*/ 116 h 234"/>
                    <a:gd name="T12" fmla="*/ 46 w 87"/>
                    <a:gd name="T13" fmla="*/ 0 h 234"/>
                    <a:gd name="T14" fmla="*/ 0 w 87"/>
                    <a:gd name="T15" fmla="*/ 19 h 234"/>
                    <a:gd name="T16" fmla="*/ 0 w 87"/>
                    <a:gd name="T17" fmla="*/ 1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sp>
            <p:nvSpPr>
              <p:cNvPr id="72729" name="Freeform 25">
                <a:extLst>
                  <a:ext uri="{FF2B5EF4-FFF2-40B4-BE49-F238E27FC236}">
                    <a16:creationId xmlns:a16="http://schemas.microsoft.com/office/drawing/2014/main" id="{F971D905-9B51-402C-AD92-00CF059F210B}"/>
                  </a:ext>
                </a:extLst>
              </p:cNvPr>
              <p:cNvSpPr>
                <a:spLocks/>
              </p:cNvSpPr>
              <p:nvPr userDrawn="1"/>
            </p:nvSpPr>
            <p:spPr bwMode="auto">
              <a:xfrm>
                <a:off x="76" y="3732"/>
                <a:ext cx="595" cy="250"/>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30" name="Freeform 26">
                <a:extLst>
                  <a:ext uri="{FF2B5EF4-FFF2-40B4-BE49-F238E27FC236}">
                    <a16:creationId xmlns:a16="http://schemas.microsoft.com/office/drawing/2014/main" id="{E6D0AB54-CEA9-4975-BAC4-F543BDD20FD3}"/>
                  </a:ext>
                </a:extLst>
              </p:cNvPr>
              <p:cNvSpPr>
                <a:spLocks/>
              </p:cNvSpPr>
              <p:nvPr userDrawn="1"/>
            </p:nvSpPr>
            <p:spPr bwMode="auto">
              <a:xfrm>
                <a:off x="260" y="3886"/>
                <a:ext cx="244" cy="148"/>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31" name="Freeform 27">
                <a:extLst>
                  <a:ext uri="{FF2B5EF4-FFF2-40B4-BE49-F238E27FC236}">
                    <a16:creationId xmlns:a16="http://schemas.microsoft.com/office/drawing/2014/main" id="{23C7281D-696C-4D85-8C5D-A62BB6DBF341}"/>
                  </a:ext>
                </a:extLst>
              </p:cNvPr>
              <p:cNvSpPr>
                <a:spLocks/>
              </p:cNvSpPr>
              <p:nvPr userDrawn="1"/>
            </p:nvSpPr>
            <p:spPr bwMode="auto">
              <a:xfrm>
                <a:off x="565" y="3680"/>
                <a:ext cx="107" cy="238"/>
              </a:xfrm>
              <a:custGeom>
                <a:avLst/>
                <a:gdLst>
                  <a:gd name="T0" fmla="*/ 24 w 213"/>
                  <a:gd name="T1" fmla="*/ 0 h 478"/>
                  <a:gd name="T2" fmla="*/ 91 w 213"/>
                  <a:gd name="T3" fmla="*/ 25 h 478"/>
                  <a:gd name="T4" fmla="*/ 80 w 213"/>
                  <a:gd name="T5" fmla="*/ 192 h 478"/>
                  <a:gd name="T6" fmla="*/ 106 w 213"/>
                  <a:gd name="T7" fmla="*/ 327 h 478"/>
                  <a:gd name="T8" fmla="*/ 213 w 213"/>
                  <a:gd name="T9" fmla="*/ 451 h 478"/>
                  <a:gd name="T10" fmla="*/ 97 w 213"/>
                  <a:gd name="T11" fmla="*/ 478 h 478"/>
                  <a:gd name="T12" fmla="*/ 30 w 213"/>
                  <a:gd name="T13" fmla="*/ 344 h 478"/>
                  <a:gd name="T14" fmla="*/ 0 w 213"/>
                  <a:gd name="T15" fmla="*/ 57 h 478"/>
                  <a:gd name="T16" fmla="*/ 24 w 213"/>
                  <a:gd name="T17" fmla="*/ 0 h 478"/>
                  <a:gd name="T18" fmla="*/ 24 w 213"/>
                  <a:gd name="T19"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nvGrpSpPr>
              <p:cNvPr id="72732" name="Group 28">
                <a:extLst>
                  <a:ext uri="{FF2B5EF4-FFF2-40B4-BE49-F238E27FC236}">
                    <a16:creationId xmlns:a16="http://schemas.microsoft.com/office/drawing/2014/main" id="{1252CCFB-1539-4732-80F6-0A60F386BAE8}"/>
                  </a:ext>
                </a:extLst>
              </p:cNvPr>
              <p:cNvGrpSpPr>
                <a:grpSpLocks/>
              </p:cNvGrpSpPr>
              <p:nvPr userDrawn="1"/>
            </p:nvGrpSpPr>
            <p:grpSpPr bwMode="auto">
              <a:xfrm>
                <a:off x="5" y="3490"/>
                <a:ext cx="1124" cy="678"/>
                <a:chOff x="5" y="3490"/>
                <a:chExt cx="1124" cy="678"/>
              </a:xfrm>
            </p:grpSpPr>
            <p:sp>
              <p:nvSpPr>
                <p:cNvPr id="72733" name="Freeform 29">
                  <a:extLst>
                    <a:ext uri="{FF2B5EF4-FFF2-40B4-BE49-F238E27FC236}">
                      <a16:creationId xmlns:a16="http://schemas.microsoft.com/office/drawing/2014/main" id="{ED194017-BD7B-40E9-99D1-BFAE29DA56DF}"/>
                    </a:ext>
                  </a:extLst>
                </p:cNvPr>
                <p:cNvSpPr>
                  <a:spLocks/>
                </p:cNvSpPr>
                <p:nvPr userDrawn="1"/>
              </p:nvSpPr>
              <p:spPr bwMode="auto">
                <a:xfrm>
                  <a:off x="669" y="4048"/>
                  <a:ext cx="75" cy="87"/>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34" name="Freeform 30">
                  <a:extLst>
                    <a:ext uri="{FF2B5EF4-FFF2-40B4-BE49-F238E27FC236}">
                      <a16:creationId xmlns:a16="http://schemas.microsoft.com/office/drawing/2014/main" id="{4701C76F-C636-4B5F-A3E8-3AF6FF89961F}"/>
                    </a:ext>
                  </a:extLst>
                </p:cNvPr>
                <p:cNvSpPr>
                  <a:spLocks/>
                </p:cNvSpPr>
                <p:nvPr userDrawn="1"/>
              </p:nvSpPr>
              <p:spPr bwMode="auto">
                <a:xfrm>
                  <a:off x="5" y="3728"/>
                  <a:ext cx="842" cy="440"/>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35" name="Freeform 31">
                  <a:extLst>
                    <a:ext uri="{FF2B5EF4-FFF2-40B4-BE49-F238E27FC236}">
                      <a16:creationId xmlns:a16="http://schemas.microsoft.com/office/drawing/2014/main" id="{5BDE3E94-9EC1-4F9E-85C0-BFB9829B52EA}"/>
                    </a:ext>
                  </a:extLst>
                </p:cNvPr>
                <p:cNvSpPr>
                  <a:spLocks/>
                </p:cNvSpPr>
                <p:nvPr userDrawn="1"/>
              </p:nvSpPr>
              <p:spPr bwMode="auto">
                <a:xfrm>
                  <a:off x="106" y="3770"/>
                  <a:ext cx="80" cy="167"/>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36" name="Freeform 32">
                  <a:extLst>
                    <a:ext uri="{FF2B5EF4-FFF2-40B4-BE49-F238E27FC236}">
                      <a16:creationId xmlns:a16="http://schemas.microsoft.com/office/drawing/2014/main" id="{3B98D064-391B-4FCA-9855-0990BA30F13B}"/>
                    </a:ext>
                  </a:extLst>
                </p:cNvPr>
                <p:cNvSpPr>
                  <a:spLocks/>
                </p:cNvSpPr>
                <p:nvPr userDrawn="1"/>
              </p:nvSpPr>
              <p:spPr bwMode="auto">
                <a:xfrm>
                  <a:off x="449" y="3490"/>
                  <a:ext cx="322" cy="594"/>
                </a:xfrm>
                <a:custGeom>
                  <a:avLst/>
                  <a:gdLst>
                    <a:gd name="T0" fmla="*/ 218 w 642"/>
                    <a:gd name="T1" fmla="*/ 896 h 1188"/>
                    <a:gd name="T2" fmla="*/ 0 w 642"/>
                    <a:gd name="T3" fmla="*/ 124 h 1188"/>
                    <a:gd name="T4" fmla="*/ 81 w 642"/>
                    <a:gd name="T5" fmla="*/ 38 h 1188"/>
                    <a:gd name="T6" fmla="*/ 258 w 642"/>
                    <a:gd name="T7" fmla="*/ 0 h 1188"/>
                    <a:gd name="T8" fmla="*/ 399 w 642"/>
                    <a:gd name="T9" fmla="*/ 57 h 1188"/>
                    <a:gd name="T10" fmla="*/ 642 w 642"/>
                    <a:gd name="T11" fmla="*/ 1188 h 1188"/>
                    <a:gd name="T12" fmla="*/ 555 w 642"/>
                    <a:gd name="T13" fmla="*/ 1091 h 1188"/>
                    <a:gd name="T14" fmla="*/ 355 w 642"/>
                    <a:gd name="T15" fmla="*/ 97 h 1188"/>
                    <a:gd name="T16" fmla="*/ 226 w 642"/>
                    <a:gd name="T17" fmla="*/ 61 h 1188"/>
                    <a:gd name="T18" fmla="*/ 119 w 642"/>
                    <a:gd name="T19" fmla="*/ 74 h 1188"/>
                    <a:gd name="T20" fmla="*/ 76 w 642"/>
                    <a:gd name="T21" fmla="*/ 141 h 1188"/>
                    <a:gd name="T22" fmla="*/ 306 w 642"/>
                    <a:gd name="T23" fmla="*/ 924 h 1188"/>
                    <a:gd name="T24" fmla="*/ 218 w 642"/>
                    <a:gd name="T25" fmla="*/ 896 h 1188"/>
                    <a:gd name="T26" fmla="*/ 218 w 642"/>
                    <a:gd name="T27" fmla="*/ 896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37" name="Freeform 33">
                  <a:extLst>
                    <a:ext uri="{FF2B5EF4-FFF2-40B4-BE49-F238E27FC236}">
                      <a16:creationId xmlns:a16="http://schemas.microsoft.com/office/drawing/2014/main" id="{07808E5B-EA90-4129-984F-EDCD09A6B042}"/>
                    </a:ext>
                  </a:extLst>
                </p:cNvPr>
                <p:cNvSpPr>
                  <a:spLocks/>
                </p:cNvSpPr>
                <p:nvPr userDrawn="1"/>
              </p:nvSpPr>
              <p:spPr bwMode="auto">
                <a:xfrm>
                  <a:off x="578" y="3650"/>
                  <a:ext cx="96" cy="252"/>
                </a:xfrm>
                <a:custGeom>
                  <a:avLst/>
                  <a:gdLst>
                    <a:gd name="T0" fmla="*/ 0 w 192"/>
                    <a:gd name="T1" fmla="*/ 27 h 504"/>
                    <a:gd name="T2" fmla="*/ 76 w 192"/>
                    <a:gd name="T3" fmla="*/ 194 h 504"/>
                    <a:gd name="T4" fmla="*/ 113 w 192"/>
                    <a:gd name="T5" fmla="*/ 318 h 504"/>
                    <a:gd name="T6" fmla="*/ 116 w 192"/>
                    <a:gd name="T7" fmla="*/ 504 h 504"/>
                    <a:gd name="T8" fmla="*/ 192 w 192"/>
                    <a:gd name="T9" fmla="*/ 504 h 504"/>
                    <a:gd name="T10" fmla="*/ 187 w 192"/>
                    <a:gd name="T11" fmla="*/ 360 h 504"/>
                    <a:gd name="T12" fmla="*/ 162 w 192"/>
                    <a:gd name="T13" fmla="*/ 208 h 504"/>
                    <a:gd name="T14" fmla="*/ 99 w 192"/>
                    <a:gd name="T15" fmla="*/ 59 h 504"/>
                    <a:gd name="T16" fmla="*/ 63 w 192"/>
                    <a:gd name="T17" fmla="*/ 0 h 504"/>
                    <a:gd name="T18" fmla="*/ 0 w 192"/>
                    <a:gd name="T19" fmla="*/ 27 h 504"/>
                    <a:gd name="T20" fmla="*/ 0 w 192"/>
                    <a:gd name="T21" fmla="*/ 27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38" name="Freeform 34">
                  <a:extLst>
                    <a:ext uri="{FF2B5EF4-FFF2-40B4-BE49-F238E27FC236}">
                      <a16:creationId xmlns:a16="http://schemas.microsoft.com/office/drawing/2014/main" id="{4E801F0F-E8C9-491E-A850-39F87E05FCA6}"/>
                    </a:ext>
                  </a:extLst>
                </p:cNvPr>
                <p:cNvSpPr>
                  <a:spLocks/>
                </p:cNvSpPr>
                <p:nvPr userDrawn="1"/>
              </p:nvSpPr>
              <p:spPr bwMode="auto">
                <a:xfrm>
                  <a:off x="328" y="3630"/>
                  <a:ext cx="195" cy="135"/>
                </a:xfrm>
                <a:custGeom>
                  <a:avLst/>
                  <a:gdLst>
                    <a:gd name="T0" fmla="*/ 297 w 390"/>
                    <a:gd name="T1" fmla="*/ 0 h 269"/>
                    <a:gd name="T2" fmla="*/ 257 w 390"/>
                    <a:gd name="T3" fmla="*/ 17 h 269"/>
                    <a:gd name="T4" fmla="*/ 253 w 390"/>
                    <a:gd name="T5" fmla="*/ 66 h 269"/>
                    <a:gd name="T6" fmla="*/ 0 w 390"/>
                    <a:gd name="T7" fmla="*/ 169 h 269"/>
                    <a:gd name="T8" fmla="*/ 0 w 390"/>
                    <a:gd name="T9" fmla="*/ 222 h 269"/>
                    <a:gd name="T10" fmla="*/ 284 w 390"/>
                    <a:gd name="T11" fmla="*/ 226 h 269"/>
                    <a:gd name="T12" fmla="*/ 320 w 390"/>
                    <a:gd name="T13" fmla="*/ 269 h 269"/>
                    <a:gd name="T14" fmla="*/ 390 w 390"/>
                    <a:gd name="T15" fmla="*/ 266 h 269"/>
                    <a:gd name="T16" fmla="*/ 383 w 390"/>
                    <a:gd name="T17" fmla="*/ 190 h 269"/>
                    <a:gd name="T18" fmla="*/ 116 w 390"/>
                    <a:gd name="T19" fmla="*/ 176 h 269"/>
                    <a:gd name="T20" fmla="*/ 333 w 390"/>
                    <a:gd name="T21" fmla="*/ 89 h 269"/>
                    <a:gd name="T22" fmla="*/ 297 w 390"/>
                    <a:gd name="T23" fmla="*/ 0 h 269"/>
                    <a:gd name="T24" fmla="*/ 297 w 390"/>
                    <a:gd name="T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39" name="Freeform 35">
                  <a:extLst>
                    <a:ext uri="{FF2B5EF4-FFF2-40B4-BE49-F238E27FC236}">
                      <a16:creationId xmlns:a16="http://schemas.microsoft.com/office/drawing/2014/main" id="{C06ECC37-94B1-4A4B-8319-BB1579EC5FDB}"/>
                    </a:ext>
                  </a:extLst>
                </p:cNvPr>
                <p:cNvSpPr>
                  <a:spLocks/>
                </p:cNvSpPr>
                <p:nvPr userDrawn="1"/>
              </p:nvSpPr>
              <p:spPr bwMode="auto">
                <a:xfrm>
                  <a:off x="658" y="3538"/>
                  <a:ext cx="471" cy="212"/>
                </a:xfrm>
                <a:custGeom>
                  <a:avLst/>
                  <a:gdLst>
                    <a:gd name="T0" fmla="*/ 0 w 941"/>
                    <a:gd name="T1" fmla="*/ 131 h 424"/>
                    <a:gd name="T2" fmla="*/ 863 w 941"/>
                    <a:gd name="T3" fmla="*/ 0 h 424"/>
                    <a:gd name="T4" fmla="*/ 926 w 941"/>
                    <a:gd name="T5" fmla="*/ 78 h 424"/>
                    <a:gd name="T6" fmla="*/ 941 w 941"/>
                    <a:gd name="T7" fmla="*/ 181 h 424"/>
                    <a:gd name="T8" fmla="*/ 903 w 941"/>
                    <a:gd name="T9" fmla="*/ 282 h 424"/>
                    <a:gd name="T10" fmla="*/ 57 w 941"/>
                    <a:gd name="T11" fmla="*/ 424 h 424"/>
                    <a:gd name="T12" fmla="*/ 53 w 941"/>
                    <a:gd name="T13" fmla="*/ 384 h 424"/>
                    <a:gd name="T14" fmla="*/ 863 w 941"/>
                    <a:gd name="T15" fmla="*/ 242 h 424"/>
                    <a:gd name="T16" fmla="*/ 893 w 941"/>
                    <a:gd name="T17" fmla="*/ 145 h 424"/>
                    <a:gd name="T18" fmla="*/ 840 w 941"/>
                    <a:gd name="T19" fmla="*/ 57 h 424"/>
                    <a:gd name="T20" fmla="*/ 0 w 941"/>
                    <a:gd name="T21" fmla="*/ 185 h 424"/>
                    <a:gd name="T22" fmla="*/ 0 w 941"/>
                    <a:gd name="T23" fmla="*/ 131 h 424"/>
                    <a:gd name="T24" fmla="*/ 0 w 941"/>
                    <a:gd name="T25" fmla="*/ 131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40" name="Freeform 36">
                  <a:extLst>
                    <a:ext uri="{FF2B5EF4-FFF2-40B4-BE49-F238E27FC236}">
                      <a16:creationId xmlns:a16="http://schemas.microsoft.com/office/drawing/2014/main" id="{3E3A355A-496E-4007-9B73-1F788689C95C}"/>
                    </a:ext>
                  </a:extLst>
                </p:cNvPr>
                <p:cNvSpPr>
                  <a:spLocks/>
                </p:cNvSpPr>
                <p:nvPr userDrawn="1"/>
              </p:nvSpPr>
              <p:spPr bwMode="auto">
                <a:xfrm>
                  <a:off x="717" y="3606"/>
                  <a:ext cx="245" cy="86"/>
                </a:xfrm>
                <a:custGeom>
                  <a:avLst/>
                  <a:gdLst>
                    <a:gd name="T0" fmla="*/ 0 w 488"/>
                    <a:gd name="T1" fmla="*/ 126 h 173"/>
                    <a:gd name="T2" fmla="*/ 66 w 488"/>
                    <a:gd name="T3" fmla="*/ 173 h 173"/>
                    <a:gd name="T4" fmla="*/ 222 w 488"/>
                    <a:gd name="T5" fmla="*/ 166 h 173"/>
                    <a:gd name="T6" fmla="*/ 418 w 488"/>
                    <a:gd name="T7" fmla="*/ 116 h 173"/>
                    <a:gd name="T8" fmla="*/ 488 w 488"/>
                    <a:gd name="T9" fmla="*/ 42 h 173"/>
                    <a:gd name="T10" fmla="*/ 443 w 488"/>
                    <a:gd name="T11" fmla="*/ 2 h 173"/>
                    <a:gd name="T12" fmla="*/ 253 w 488"/>
                    <a:gd name="T13" fmla="*/ 0 h 173"/>
                    <a:gd name="T14" fmla="*/ 110 w 488"/>
                    <a:gd name="T15" fmla="*/ 12 h 173"/>
                    <a:gd name="T16" fmla="*/ 15 w 488"/>
                    <a:gd name="T17" fmla="*/ 76 h 173"/>
                    <a:gd name="T18" fmla="*/ 112 w 488"/>
                    <a:gd name="T19" fmla="*/ 95 h 173"/>
                    <a:gd name="T20" fmla="*/ 275 w 488"/>
                    <a:gd name="T21" fmla="*/ 53 h 173"/>
                    <a:gd name="T22" fmla="*/ 416 w 488"/>
                    <a:gd name="T23" fmla="*/ 53 h 173"/>
                    <a:gd name="T24" fmla="*/ 268 w 488"/>
                    <a:gd name="T25" fmla="*/ 110 h 173"/>
                    <a:gd name="T26" fmla="*/ 142 w 488"/>
                    <a:gd name="T27" fmla="*/ 126 h 173"/>
                    <a:gd name="T28" fmla="*/ 0 w 488"/>
                    <a:gd name="T29" fmla="*/ 126 h 173"/>
                    <a:gd name="T30" fmla="*/ 0 w 488"/>
                    <a:gd name="T31" fmla="*/ 12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grpSp>
      </p:grpSp>
      <p:grpSp>
        <p:nvGrpSpPr>
          <p:cNvPr id="72741" name="Group 37">
            <a:extLst>
              <a:ext uri="{FF2B5EF4-FFF2-40B4-BE49-F238E27FC236}">
                <a16:creationId xmlns:a16="http://schemas.microsoft.com/office/drawing/2014/main" id="{1D5803EA-BA51-419D-A96A-B3DCB018C33E}"/>
              </a:ext>
            </a:extLst>
          </p:cNvPr>
          <p:cNvGrpSpPr>
            <a:grpSpLocks/>
          </p:cNvGrpSpPr>
          <p:nvPr/>
        </p:nvGrpSpPr>
        <p:grpSpPr bwMode="auto">
          <a:xfrm>
            <a:off x="11573934" y="2116139"/>
            <a:ext cx="514351" cy="4308475"/>
            <a:chOff x="5468" y="1333"/>
            <a:chExt cx="243" cy="2714"/>
          </a:xfrm>
        </p:grpSpPr>
        <p:sp>
          <p:nvSpPr>
            <p:cNvPr id="72742" name="Freeform 38">
              <a:extLst>
                <a:ext uri="{FF2B5EF4-FFF2-40B4-BE49-F238E27FC236}">
                  <a16:creationId xmlns:a16="http://schemas.microsoft.com/office/drawing/2014/main" id="{0C995A34-0871-4778-9EA0-84515918C4B1}"/>
                </a:ext>
              </a:extLst>
            </p:cNvPr>
            <p:cNvSpPr>
              <a:spLocks/>
            </p:cNvSpPr>
            <p:nvPr userDrawn="1"/>
          </p:nvSpPr>
          <p:spPr bwMode="auto">
            <a:xfrm flipH="1">
              <a:off x="5468" y="2620"/>
              <a:ext cx="205" cy="1427"/>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43" name="Freeform 39">
              <a:extLst>
                <a:ext uri="{FF2B5EF4-FFF2-40B4-BE49-F238E27FC236}">
                  <a16:creationId xmlns:a16="http://schemas.microsoft.com/office/drawing/2014/main" id="{3A206C24-C3F4-4102-94C9-6449835F5A12}"/>
                </a:ext>
              </a:extLst>
            </p:cNvPr>
            <p:cNvSpPr>
              <a:spLocks/>
            </p:cNvSpPr>
            <p:nvPr userDrawn="1"/>
          </p:nvSpPr>
          <p:spPr bwMode="auto">
            <a:xfrm flipH="1">
              <a:off x="5506" y="1333"/>
              <a:ext cx="205" cy="1633"/>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grpSp>
        <p:nvGrpSpPr>
          <p:cNvPr id="72744" name="Group 40">
            <a:extLst>
              <a:ext uri="{FF2B5EF4-FFF2-40B4-BE49-F238E27FC236}">
                <a16:creationId xmlns:a16="http://schemas.microsoft.com/office/drawing/2014/main" id="{97DE5B64-DBB2-49A4-BF29-573E758CB3FA}"/>
              </a:ext>
            </a:extLst>
          </p:cNvPr>
          <p:cNvGrpSpPr>
            <a:grpSpLocks/>
          </p:cNvGrpSpPr>
          <p:nvPr/>
        </p:nvGrpSpPr>
        <p:grpSpPr bwMode="auto">
          <a:xfrm>
            <a:off x="9757833" y="90488"/>
            <a:ext cx="2844800" cy="1911350"/>
            <a:chOff x="4610" y="57"/>
            <a:chExt cx="1344" cy="1204"/>
          </a:xfrm>
        </p:grpSpPr>
        <p:grpSp>
          <p:nvGrpSpPr>
            <p:cNvPr id="72745" name="Group 41">
              <a:extLst>
                <a:ext uri="{FF2B5EF4-FFF2-40B4-BE49-F238E27FC236}">
                  <a16:creationId xmlns:a16="http://schemas.microsoft.com/office/drawing/2014/main" id="{14DD4634-779C-4864-B9D8-286C1788C0A8}"/>
                </a:ext>
              </a:extLst>
            </p:cNvPr>
            <p:cNvGrpSpPr>
              <a:grpSpLocks/>
            </p:cNvGrpSpPr>
            <p:nvPr userDrawn="1"/>
          </p:nvGrpSpPr>
          <p:grpSpPr bwMode="auto">
            <a:xfrm>
              <a:off x="4610" y="57"/>
              <a:ext cx="1344" cy="1204"/>
              <a:chOff x="4610" y="57"/>
              <a:chExt cx="1344" cy="1204"/>
            </a:xfrm>
          </p:grpSpPr>
          <p:sp>
            <p:nvSpPr>
              <p:cNvPr id="72746" name="Freeform 42">
                <a:extLst>
                  <a:ext uri="{FF2B5EF4-FFF2-40B4-BE49-F238E27FC236}">
                    <a16:creationId xmlns:a16="http://schemas.microsoft.com/office/drawing/2014/main" id="{0EDA21D8-F945-46CD-A642-999573F5AFD2}"/>
                  </a:ext>
                </a:extLst>
              </p:cNvPr>
              <p:cNvSpPr>
                <a:spLocks/>
              </p:cNvSpPr>
              <p:nvPr userDrawn="1"/>
            </p:nvSpPr>
            <p:spPr bwMode="auto">
              <a:xfrm rot="-3172564">
                <a:off x="5430" y="1086"/>
                <a:ext cx="62" cy="288"/>
              </a:xfrm>
              <a:custGeom>
                <a:avLst/>
                <a:gdLst>
                  <a:gd name="T0" fmla="*/ 123 w 245"/>
                  <a:gd name="T1" fmla="*/ 9 h 806"/>
                  <a:gd name="T2" fmla="*/ 131 w 245"/>
                  <a:gd name="T3" fmla="*/ 342 h 806"/>
                  <a:gd name="T4" fmla="*/ 0 w 245"/>
                  <a:gd name="T5" fmla="*/ 806 h 806"/>
                  <a:gd name="T6" fmla="*/ 79 w 245"/>
                  <a:gd name="T7" fmla="*/ 789 h 806"/>
                  <a:gd name="T8" fmla="*/ 218 w 245"/>
                  <a:gd name="T9" fmla="*/ 376 h 806"/>
                  <a:gd name="T10" fmla="*/ 245 w 245"/>
                  <a:gd name="T11" fmla="*/ 0 h 806"/>
                  <a:gd name="T12" fmla="*/ 123 w 245"/>
                  <a:gd name="T13" fmla="*/ 9 h 806"/>
                  <a:gd name="T14" fmla="*/ 123 w 245"/>
                  <a:gd name="T15" fmla="*/ 9 h 8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nvGrpSpPr>
              <p:cNvPr id="72747" name="Group 43">
                <a:extLst>
                  <a:ext uri="{FF2B5EF4-FFF2-40B4-BE49-F238E27FC236}">
                    <a16:creationId xmlns:a16="http://schemas.microsoft.com/office/drawing/2014/main" id="{3D2211C5-9DE4-47D9-9D17-77ABEBDE0D3E}"/>
                  </a:ext>
                </a:extLst>
              </p:cNvPr>
              <p:cNvGrpSpPr>
                <a:grpSpLocks/>
              </p:cNvGrpSpPr>
              <p:nvPr userDrawn="1"/>
            </p:nvGrpSpPr>
            <p:grpSpPr bwMode="auto">
              <a:xfrm>
                <a:off x="4610" y="57"/>
                <a:ext cx="1344" cy="985"/>
                <a:chOff x="4610" y="57"/>
                <a:chExt cx="1344" cy="985"/>
              </a:xfrm>
            </p:grpSpPr>
            <p:sp>
              <p:nvSpPr>
                <p:cNvPr id="72748" name="Freeform 44">
                  <a:extLst>
                    <a:ext uri="{FF2B5EF4-FFF2-40B4-BE49-F238E27FC236}">
                      <a16:creationId xmlns:a16="http://schemas.microsoft.com/office/drawing/2014/main" id="{705C10E9-15FF-44ED-AAA9-536D980FA6F1}"/>
                    </a:ext>
                  </a:extLst>
                </p:cNvPr>
                <p:cNvSpPr>
                  <a:spLocks/>
                </p:cNvSpPr>
                <p:nvPr userDrawn="1"/>
              </p:nvSpPr>
              <p:spPr bwMode="auto">
                <a:xfrm rot="-3172564">
                  <a:off x="4966" y="71"/>
                  <a:ext cx="153" cy="125"/>
                </a:xfrm>
                <a:custGeom>
                  <a:avLst/>
                  <a:gdLst>
                    <a:gd name="T0" fmla="*/ 0 w 604"/>
                    <a:gd name="T1" fmla="*/ 0 h 349"/>
                    <a:gd name="T2" fmla="*/ 298 w 604"/>
                    <a:gd name="T3" fmla="*/ 184 h 349"/>
                    <a:gd name="T4" fmla="*/ 500 w 604"/>
                    <a:gd name="T5" fmla="*/ 349 h 349"/>
                    <a:gd name="T6" fmla="*/ 604 w 604"/>
                    <a:gd name="T7" fmla="*/ 140 h 349"/>
                    <a:gd name="T8" fmla="*/ 359 w 604"/>
                    <a:gd name="T9" fmla="*/ 9 h 349"/>
                    <a:gd name="T10" fmla="*/ 464 w 604"/>
                    <a:gd name="T11" fmla="*/ 184 h 349"/>
                    <a:gd name="T12" fmla="*/ 131 w 604"/>
                    <a:gd name="T13" fmla="*/ 17 h 349"/>
                    <a:gd name="T14" fmla="*/ 0 w 604"/>
                    <a:gd name="T15" fmla="*/ 0 h 349"/>
                    <a:gd name="T16" fmla="*/ 0 w 604"/>
                    <a:gd name="T17"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49" name="Freeform 45">
                  <a:extLst>
                    <a:ext uri="{FF2B5EF4-FFF2-40B4-BE49-F238E27FC236}">
                      <a16:creationId xmlns:a16="http://schemas.microsoft.com/office/drawing/2014/main" id="{01C8EF15-C6DD-4189-9530-754537D1B681}"/>
                    </a:ext>
                  </a:extLst>
                </p:cNvPr>
                <p:cNvSpPr>
                  <a:spLocks/>
                </p:cNvSpPr>
                <p:nvPr userDrawn="1"/>
              </p:nvSpPr>
              <p:spPr bwMode="auto">
                <a:xfrm rot="-3172564">
                  <a:off x="5048" y="332"/>
                  <a:ext cx="269" cy="438"/>
                </a:xfrm>
                <a:custGeom>
                  <a:avLst/>
                  <a:gdLst>
                    <a:gd name="T0" fmla="*/ 741 w 1064"/>
                    <a:gd name="T1" fmla="*/ 129 h 1230"/>
                    <a:gd name="T2" fmla="*/ 485 w 1064"/>
                    <a:gd name="T3" fmla="*/ 352 h 1230"/>
                    <a:gd name="T4" fmla="*/ 163 w 1064"/>
                    <a:gd name="T5" fmla="*/ 762 h 1230"/>
                    <a:gd name="T6" fmla="*/ 0 w 1064"/>
                    <a:gd name="T7" fmla="*/ 1101 h 1230"/>
                    <a:gd name="T8" fmla="*/ 59 w 1064"/>
                    <a:gd name="T9" fmla="*/ 1230 h 1230"/>
                    <a:gd name="T10" fmla="*/ 262 w 1064"/>
                    <a:gd name="T11" fmla="*/ 1201 h 1230"/>
                    <a:gd name="T12" fmla="*/ 578 w 1064"/>
                    <a:gd name="T13" fmla="*/ 914 h 1230"/>
                    <a:gd name="T14" fmla="*/ 876 w 1064"/>
                    <a:gd name="T15" fmla="*/ 534 h 1230"/>
                    <a:gd name="T16" fmla="*/ 1034 w 1064"/>
                    <a:gd name="T17" fmla="*/ 270 h 1230"/>
                    <a:gd name="T18" fmla="*/ 1064 w 1064"/>
                    <a:gd name="T19" fmla="*/ 84 h 1230"/>
                    <a:gd name="T20" fmla="*/ 977 w 1064"/>
                    <a:gd name="T21" fmla="*/ 0 h 1230"/>
                    <a:gd name="T22" fmla="*/ 836 w 1064"/>
                    <a:gd name="T23" fmla="*/ 65 h 1230"/>
                    <a:gd name="T24" fmla="*/ 969 w 1064"/>
                    <a:gd name="T25" fmla="*/ 107 h 1230"/>
                    <a:gd name="T26" fmla="*/ 876 w 1064"/>
                    <a:gd name="T27" fmla="*/ 352 h 1230"/>
                    <a:gd name="T28" fmla="*/ 690 w 1064"/>
                    <a:gd name="T29" fmla="*/ 656 h 1230"/>
                    <a:gd name="T30" fmla="*/ 350 w 1064"/>
                    <a:gd name="T31" fmla="*/ 1008 h 1230"/>
                    <a:gd name="T32" fmla="*/ 116 w 1064"/>
                    <a:gd name="T33" fmla="*/ 1114 h 1230"/>
                    <a:gd name="T34" fmla="*/ 135 w 1064"/>
                    <a:gd name="T35" fmla="*/ 943 h 1230"/>
                    <a:gd name="T36" fmla="*/ 437 w 1064"/>
                    <a:gd name="T37" fmla="*/ 504 h 1230"/>
                    <a:gd name="T38" fmla="*/ 831 w 1064"/>
                    <a:gd name="T39" fmla="*/ 118 h 1230"/>
                    <a:gd name="T40" fmla="*/ 741 w 1064"/>
                    <a:gd name="T41" fmla="*/ 129 h 1230"/>
                    <a:gd name="T42" fmla="*/ 741 w 1064"/>
                    <a:gd name="T43" fmla="*/ 129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50" name="Freeform 46">
                  <a:extLst>
                    <a:ext uri="{FF2B5EF4-FFF2-40B4-BE49-F238E27FC236}">
                      <a16:creationId xmlns:a16="http://schemas.microsoft.com/office/drawing/2014/main" id="{8B3F2A0D-D852-4205-9A43-755F8CFFF1D8}"/>
                    </a:ext>
                  </a:extLst>
                </p:cNvPr>
                <p:cNvSpPr>
                  <a:spLocks/>
                </p:cNvSpPr>
                <p:nvPr userDrawn="1"/>
              </p:nvSpPr>
              <p:spPr bwMode="auto">
                <a:xfrm rot="-3172564">
                  <a:off x="4858" y="182"/>
                  <a:ext cx="505" cy="898"/>
                </a:xfrm>
                <a:custGeom>
                  <a:avLst/>
                  <a:gdLst>
                    <a:gd name="T0" fmla="*/ 1941 w 2002"/>
                    <a:gd name="T1" fmla="*/ 0 h 2521"/>
                    <a:gd name="T2" fmla="*/ 0 w 2002"/>
                    <a:gd name="T3" fmla="*/ 2521 h 2521"/>
                    <a:gd name="T4" fmla="*/ 192 w 2002"/>
                    <a:gd name="T5" fmla="*/ 2450 h 2521"/>
                    <a:gd name="T6" fmla="*/ 2002 w 2002"/>
                    <a:gd name="T7" fmla="*/ 61 h 2521"/>
                    <a:gd name="T8" fmla="*/ 1941 w 2002"/>
                    <a:gd name="T9" fmla="*/ 0 h 2521"/>
                    <a:gd name="T10" fmla="*/ 1941 w 2002"/>
                    <a:gd name="T11" fmla="*/ 0 h 2521"/>
                  </a:gdLst>
                  <a:ahLst/>
                  <a:cxnLst>
                    <a:cxn ang="0">
                      <a:pos x="T0" y="T1"/>
                    </a:cxn>
                    <a:cxn ang="0">
                      <a:pos x="T2" y="T3"/>
                    </a:cxn>
                    <a:cxn ang="0">
                      <a:pos x="T4" y="T5"/>
                    </a:cxn>
                    <a:cxn ang="0">
                      <a:pos x="T6" y="T7"/>
                    </a:cxn>
                    <a:cxn ang="0">
                      <a:pos x="T8" y="T9"/>
                    </a:cxn>
                    <a:cxn ang="0">
                      <a:pos x="T10" y="T11"/>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51" name="Freeform 47">
                  <a:extLst>
                    <a:ext uri="{FF2B5EF4-FFF2-40B4-BE49-F238E27FC236}">
                      <a16:creationId xmlns:a16="http://schemas.microsoft.com/office/drawing/2014/main" id="{AA571321-95FF-45F2-AFCB-749D9783E0B7}"/>
                    </a:ext>
                  </a:extLst>
                </p:cNvPr>
                <p:cNvSpPr>
                  <a:spLocks/>
                </p:cNvSpPr>
                <p:nvPr userDrawn="1"/>
              </p:nvSpPr>
              <p:spPr bwMode="auto">
                <a:xfrm rot="-3172564">
                  <a:off x="4903" y="-19"/>
                  <a:ext cx="758" cy="1344"/>
                </a:xfrm>
                <a:custGeom>
                  <a:avLst/>
                  <a:gdLst>
                    <a:gd name="T0" fmla="*/ 95 w 3007"/>
                    <a:gd name="T1" fmla="*/ 2844 h 3771"/>
                    <a:gd name="T2" fmla="*/ 394 w 3007"/>
                    <a:gd name="T3" fmla="*/ 2834 h 3771"/>
                    <a:gd name="T4" fmla="*/ 821 w 3007"/>
                    <a:gd name="T5" fmla="*/ 3009 h 3771"/>
                    <a:gd name="T6" fmla="*/ 681 w 3007"/>
                    <a:gd name="T7" fmla="*/ 2817 h 3771"/>
                    <a:gd name="T8" fmla="*/ 367 w 3007"/>
                    <a:gd name="T9" fmla="*/ 2703 h 3771"/>
                    <a:gd name="T10" fmla="*/ 637 w 3007"/>
                    <a:gd name="T11" fmla="*/ 2720 h 3771"/>
                    <a:gd name="T12" fmla="*/ 979 w 3007"/>
                    <a:gd name="T13" fmla="*/ 2870 h 3771"/>
                    <a:gd name="T14" fmla="*/ 2859 w 3007"/>
                    <a:gd name="T15" fmla="*/ 420 h 3771"/>
                    <a:gd name="T16" fmla="*/ 2578 w 3007"/>
                    <a:gd name="T17" fmla="*/ 148 h 3771"/>
                    <a:gd name="T18" fmla="*/ 2308 w 3007"/>
                    <a:gd name="T19" fmla="*/ 0 h 3771"/>
                    <a:gd name="T20" fmla="*/ 2692 w 3007"/>
                    <a:gd name="T21" fmla="*/ 78 h 3771"/>
                    <a:gd name="T22" fmla="*/ 3007 w 3007"/>
                    <a:gd name="T23" fmla="*/ 428 h 3771"/>
                    <a:gd name="T24" fmla="*/ 831 w 3007"/>
                    <a:gd name="T25" fmla="*/ 3273 h 3771"/>
                    <a:gd name="T26" fmla="*/ 481 w 3007"/>
                    <a:gd name="T27" fmla="*/ 3412 h 3771"/>
                    <a:gd name="T28" fmla="*/ 105 w 3007"/>
                    <a:gd name="T29" fmla="*/ 3771 h 3771"/>
                    <a:gd name="T30" fmla="*/ 0 w 3007"/>
                    <a:gd name="T31" fmla="*/ 3667 h 3771"/>
                    <a:gd name="T32" fmla="*/ 131 w 3007"/>
                    <a:gd name="T33" fmla="*/ 3631 h 3771"/>
                    <a:gd name="T34" fmla="*/ 376 w 3007"/>
                    <a:gd name="T35" fmla="*/ 3385 h 3771"/>
                    <a:gd name="T36" fmla="*/ 165 w 3007"/>
                    <a:gd name="T37" fmla="*/ 3273 h 3771"/>
                    <a:gd name="T38" fmla="*/ 165 w 3007"/>
                    <a:gd name="T39" fmla="*/ 3176 h 3771"/>
                    <a:gd name="T40" fmla="*/ 411 w 3007"/>
                    <a:gd name="T41" fmla="*/ 3298 h 3771"/>
                    <a:gd name="T42" fmla="*/ 411 w 3007"/>
                    <a:gd name="T43" fmla="*/ 3186 h 3771"/>
                    <a:gd name="T44" fmla="*/ 603 w 3007"/>
                    <a:gd name="T45" fmla="*/ 3220 h 3771"/>
                    <a:gd name="T46" fmla="*/ 428 w 3007"/>
                    <a:gd name="T47" fmla="*/ 3079 h 3771"/>
                    <a:gd name="T48" fmla="*/ 629 w 3007"/>
                    <a:gd name="T49" fmla="*/ 3062 h 3771"/>
                    <a:gd name="T50" fmla="*/ 95 w 3007"/>
                    <a:gd name="T51" fmla="*/ 2844 h 3771"/>
                    <a:gd name="T52" fmla="*/ 95 w 3007"/>
                    <a:gd name="T53" fmla="*/ 2844 h 3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52" name="Freeform 48">
                  <a:extLst>
                    <a:ext uri="{FF2B5EF4-FFF2-40B4-BE49-F238E27FC236}">
                      <a16:creationId xmlns:a16="http://schemas.microsoft.com/office/drawing/2014/main" id="{399FD19D-D9B1-4AF7-858F-0A85F93A7DAB}"/>
                    </a:ext>
                  </a:extLst>
                </p:cNvPr>
                <p:cNvSpPr>
                  <a:spLocks/>
                </p:cNvSpPr>
                <p:nvPr userDrawn="1"/>
              </p:nvSpPr>
              <p:spPr bwMode="auto">
                <a:xfrm rot="-3172564">
                  <a:off x="5297" y="897"/>
                  <a:ext cx="169" cy="122"/>
                </a:xfrm>
                <a:custGeom>
                  <a:avLst/>
                  <a:gdLst>
                    <a:gd name="T0" fmla="*/ 0 w 673"/>
                    <a:gd name="T1" fmla="*/ 80 h 342"/>
                    <a:gd name="T2" fmla="*/ 255 w 673"/>
                    <a:gd name="T3" fmla="*/ 106 h 342"/>
                    <a:gd name="T4" fmla="*/ 639 w 673"/>
                    <a:gd name="T5" fmla="*/ 342 h 342"/>
                    <a:gd name="T6" fmla="*/ 673 w 673"/>
                    <a:gd name="T7" fmla="*/ 289 h 342"/>
                    <a:gd name="T8" fmla="*/ 447 w 673"/>
                    <a:gd name="T9" fmla="*/ 114 h 342"/>
                    <a:gd name="T10" fmla="*/ 26 w 673"/>
                    <a:gd name="T11" fmla="*/ 0 h 342"/>
                    <a:gd name="T12" fmla="*/ 0 w 673"/>
                    <a:gd name="T13" fmla="*/ 80 h 342"/>
                    <a:gd name="T14" fmla="*/ 0 w 673"/>
                    <a:gd name="T15" fmla="*/ 80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53" name="Freeform 49">
                  <a:extLst>
                    <a:ext uri="{FF2B5EF4-FFF2-40B4-BE49-F238E27FC236}">
                      <a16:creationId xmlns:a16="http://schemas.microsoft.com/office/drawing/2014/main" id="{3D414FE7-0C88-430E-A75F-4433454A5CC0}"/>
                    </a:ext>
                  </a:extLst>
                </p:cNvPr>
                <p:cNvSpPr>
                  <a:spLocks/>
                </p:cNvSpPr>
                <p:nvPr userDrawn="1"/>
              </p:nvSpPr>
              <p:spPr bwMode="auto">
                <a:xfrm rot="-3172564">
                  <a:off x="5253" y="806"/>
                  <a:ext cx="181" cy="144"/>
                </a:xfrm>
                <a:custGeom>
                  <a:avLst/>
                  <a:gdLst>
                    <a:gd name="T0" fmla="*/ 0 w 716"/>
                    <a:gd name="T1" fmla="*/ 78 h 403"/>
                    <a:gd name="T2" fmla="*/ 340 w 716"/>
                    <a:gd name="T3" fmla="*/ 148 h 403"/>
                    <a:gd name="T4" fmla="*/ 638 w 716"/>
                    <a:gd name="T5" fmla="*/ 403 h 403"/>
                    <a:gd name="T6" fmla="*/ 716 w 716"/>
                    <a:gd name="T7" fmla="*/ 296 h 403"/>
                    <a:gd name="T8" fmla="*/ 420 w 716"/>
                    <a:gd name="T9" fmla="*/ 114 h 403"/>
                    <a:gd name="T10" fmla="*/ 70 w 716"/>
                    <a:gd name="T11" fmla="*/ 0 h 403"/>
                    <a:gd name="T12" fmla="*/ 0 w 716"/>
                    <a:gd name="T13" fmla="*/ 78 h 403"/>
                    <a:gd name="T14" fmla="*/ 0 w 716"/>
                    <a:gd name="T15" fmla="*/ 78 h 4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54" name="Freeform 50">
                  <a:extLst>
                    <a:ext uri="{FF2B5EF4-FFF2-40B4-BE49-F238E27FC236}">
                      <a16:creationId xmlns:a16="http://schemas.microsoft.com/office/drawing/2014/main" id="{5E56BE2C-756B-48E9-A53E-FCB253755ED9}"/>
                    </a:ext>
                  </a:extLst>
                </p:cNvPr>
                <p:cNvSpPr>
                  <a:spLocks/>
                </p:cNvSpPr>
                <p:nvPr userDrawn="1"/>
              </p:nvSpPr>
              <p:spPr bwMode="auto">
                <a:xfrm rot="-3172564">
                  <a:off x="4985" y="210"/>
                  <a:ext cx="181" cy="147"/>
                </a:xfrm>
                <a:custGeom>
                  <a:avLst/>
                  <a:gdLst>
                    <a:gd name="T0" fmla="*/ 0 w 717"/>
                    <a:gd name="T1" fmla="*/ 78 h 411"/>
                    <a:gd name="T2" fmla="*/ 316 w 717"/>
                    <a:gd name="T3" fmla="*/ 139 h 411"/>
                    <a:gd name="T4" fmla="*/ 649 w 717"/>
                    <a:gd name="T5" fmla="*/ 411 h 411"/>
                    <a:gd name="T6" fmla="*/ 717 w 717"/>
                    <a:gd name="T7" fmla="*/ 314 h 411"/>
                    <a:gd name="T8" fmla="*/ 394 w 717"/>
                    <a:gd name="T9" fmla="*/ 87 h 411"/>
                    <a:gd name="T10" fmla="*/ 54 w 717"/>
                    <a:gd name="T11" fmla="*/ 0 h 411"/>
                    <a:gd name="T12" fmla="*/ 0 w 717"/>
                    <a:gd name="T13" fmla="*/ 78 h 411"/>
                    <a:gd name="T14" fmla="*/ 0 w 717"/>
                    <a:gd name="T15" fmla="*/ 78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sp>
              <p:nvSpPr>
                <p:cNvPr id="72755" name="Freeform 51">
                  <a:extLst>
                    <a:ext uri="{FF2B5EF4-FFF2-40B4-BE49-F238E27FC236}">
                      <a16:creationId xmlns:a16="http://schemas.microsoft.com/office/drawing/2014/main" id="{C51FFEDD-AC14-4E82-AB8D-80CC02F8AE97}"/>
                    </a:ext>
                  </a:extLst>
                </p:cNvPr>
                <p:cNvSpPr>
                  <a:spLocks/>
                </p:cNvSpPr>
                <p:nvPr userDrawn="1"/>
              </p:nvSpPr>
              <p:spPr bwMode="auto">
                <a:xfrm rot="-3172564">
                  <a:off x="4948" y="142"/>
                  <a:ext cx="179" cy="138"/>
                </a:xfrm>
                <a:custGeom>
                  <a:avLst/>
                  <a:gdLst>
                    <a:gd name="T0" fmla="*/ 0 w 709"/>
                    <a:gd name="T1" fmla="*/ 88 h 386"/>
                    <a:gd name="T2" fmla="*/ 272 w 709"/>
                    <a:gd name="T3" fmla="*/ 131 h 386"/>
                    <a:gd name="T4" fmla="*/ 665 w 709"/>
                    <a:gd name="T5" fmla="*/ 386 h 386"/>
                    <a:gd name="T6" fmla="*/ 709 w 709"/>
                    <a:gd name="T7" fmla="*/ 308 h 386"/>
                    <a:gd name="T8" fmla="*/ 306 w 709"/>
                    <a:gd name="T9" fmla="*/ 53 h 386"/>
                    <a:gd name="T10" fmla="*/ 43 w 709"/>
                    <a:gd name="T11" fmla="*/ 0 h 386"/>
                    <a:gd name="T12" fmla="*/ 0 w 709"/>
                    <a:gd name="T13" fmla="*/ 88 h 386"/>
                    <a:gd name="T14" fmla="*/ 0 w 709"/>
                    <a:gd name="T15" fmla="*/ 88 h 3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1800"/>
                </a:p>
              </p:txBody>
            </p:sp>
          </p:grpSp>
        </p:grpSp>
        <p:sp>
          <p:nvSpPr>
            <p:cNvPr id="72756" name="Line 52">
              <a:extLst>
                <a:ext uri="{FF2B5EF4-FFF2-40B4-BE49-F238E27FC236}">
                  <a16:creationId xmlns:a16="http://schemas.microsoft.com/office/drawing/2014/main" id="{ACEAEAE9-1937-4176-98A3-01C1502F208B}"/>
                </a:ext>
              </a:extLst>
            </p:cNvPr>
            <p:cNvSpPr>
              <a:spLocks noChangeShapeType="1"/>
            </p:cNvSpPr>
            <p:nvPr userDrawn="1"/>
          </p:nvSpPr>
          <p:spPr bwMode="auto">
            <a:xfrm>
              <a:off x="4870" y="84"/>
              <a:ext cx="42" cy="96"/>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800"/>
            </a:p>
          </p:txBody>
        </p:sp>
      </p:grpSp>
    </p:spTree>
    <p:extLst>
      <p:ext uri="{BB962C8B-B14F-4D97-AF65-F5344CB8AC3E}">
        <p14:creationId xmlns:p14="http://schemas.microsoft.com/office/powerpoint/2010/main" val="14864126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anose="030F0702030302020204" pitchFamily="66" charset="0"/>
        </a:defRPr>
      </a:lvl2pPr>
      <a:lvl3pPr algn="ctr" rtl="0" fontAlgn="base">
        <a:spcBef>
          <a:spcPct val="0"/>
        </a:spcBef>
        <a:spcAft>
          <a:spcPct val="0"/>
        </a:spcAft>
        <a:defRPr sz="4400">
          <a:solidFill>
            <a:schemeClr val="tx1"/>
          </a:solidFill>
          <a:latin typeface="Comic Sans MS" panose="030F0702030302020204" pitchFamily="66" charset="0"/>
        </a:defRPr>
      </a:lvl3pPr>
      <a:lvl4pPr algn="ctr" rtl="0" fontAlgn="base">
        <a:spcBef>
          <a:spcPct val="0"/>
        </a:spcBef>
        <a:spcAft>
          <a:spcPct val="0"/>
        </a:spcAft>
        <a:defRPr sz="4400">
          <a:solidFill>
            <a:schemeClr val="tx1"/>
          </a:solidFill>
          <a:latin typeface="Comic Sans MS" panose="030F0702030302020204" pitchFamily="66" charset="0"/>
        </a:defRPr>
      </a:lvl4pPr>
      <a:lvl5pPr algn="ctr" rtl="0" fontAlgn="base">
        <a:spcBef>
          <a:spcPct val="0"/>
        </a:spcBef>
        <a:spcAft>
          <a:spcPct val="0"/>
        </a:spcAft>
        <a:defRPr sz="4400">
          <a:solidFill>
            <a:schemeClr val="tx1"/>
          </a:solidFill>
          <a:latin typeface="Comic Sans MS" panose="030F0702030302020204" pitchFamily="66" charset="0"/>
        </a:defRPr>
      </a:lvl5pPr>
      <a:lvl6pPr marL="457200" algn="ctr" rtl="0" fontAlgn="base">
        <a:spcBef>
          <a:spcPct val="0"/>
        </a:spcBef>
        <a:spcAft>
          <a:spcPct val="0"/>
        </a:spcAft>
        <a:defRPr sz="4400">
          <a:solidFill>
            <a:schemeClr val="tx1"/>
          </a:solidFill>
          <a:latin typeface="Comic Sans MS" panose="030F0702030302020204" pitchFamily="66" charset="0"/>
        </a:defRPr>
      </a:lvl6pPr>
      <a:lvl7pPr marL="914400" algn="ctr" rtl="0" fontAlgn="base">
        <a:spcBef>
          <a:spcPct val="0"/>
        </a:spcBef>
        <a:spcAft>
          <a:spcPct val="0"/>
        </a:spcAft>
        <a:defRPr sz="4400">
          <a:solidFill>
            <a:schemeClr val="tx1"/>
          </a:solidFill>
          <a:latin typeface="Comic Sans MS" panose="030F0702030302020204" pitchFamily="66" charset="0"/>
        </a:defRPr>
      </a:lvl7pPr>
      <a:lvl8pPr marL="1371600" algn="ctr" rtl="0" fontAlgn="base">
        <a:spcBef>
          <a:spcPct val="0"/>
        </a:spcBef>
        <a:spcAft>
          <a:spcPct val="0"/>
        </a:spcAft>
        <a:defRPr sz="4400">
          <a:solidFill>
            <a:schemeClr val="tx1"/>
          </a:solidFill>
          <a:latin typeface="Comic Sans MS" panose="030F0702030302020204" pitchFamily="66" charset="0"/>
        </a:defRPr>
      </a:lvl8pPr>
      <a:lvl9pPr marL="1828800" algn="ctr" rtl="0" fontAlgn="base">
        <a:spcBef>
          <a:spcPct val="0"/>
        </a:spcBef>
        <a:spcAft>
          <a:spcPct val="0"/>
        </a:spcAft>
        <a:defRPr sz="4400">
          <a:solidFill>
            <a:schemeClr val="tx1"/>
          </a:solidFill>
          <a:latin typeface="Comic Sans MS" panose="030F0702030302020204" pitchFamily="66"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hyperlink" Target="http://images.google.com.tr/imgres?imgurl=http://www.planetmike.com/opticalillusions/freud.gif&amp;imgrefurl=http://sofiaovarlden.blogg.se/m_032006.html&amp;h=600&amp;w=422&amp;sz=10&amp;hl=tr&amp;start=20&amp;tbnid=Pqxzuy0AQ5ogjM:&amp;tbnh=135&amp;tbnw=95&amp;prev=/images%3Fq%3Dfreud%26svnum%3D10%26hl%3Dtr%26lr%3D%26sa%3D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images.google.com.tr/imgres?imgurl=http://upload.wikimedia.org/wikipedia/commons/5/59/Id_ego_superego.jpg&amp;imgrefurl=http://commons.wikimedia.org/wiki/File:Id_ego_superego.jpg&amp;usg=__ImdQ6wAbDsMeHXfF_brRIBFSxH4=&amp;h=623&amp;w=523&amp;sz=33&amp;hl=tr&amp;start=37&amp;tbnid=YHmkNi1gr3RHWM:&amp;tbnh=136&amp;tbnw=114&amp;prev=/images%3Fq%3Dego%26gbv%3D2%26ndsp%3D20%26hl%3Dtr%26sa%3DN%26start%3D20" TargetMode="External"/><Relationship Id="rId5" Type="http://schemas.openxmlformats.org/officeDocument/2006/relationships/image" Target="../media/image5.jpeg"/><Relationship Id="rId4" Type="http://schemas.openxmlformats.org/officeDocument/2006/relationships/hyperlink" Target="http://images.google.com.tr/imgres?imgurl=http://taskboy.com/img/ego.gif&amp;imgrefurl=http://taskboy.com/%3Ftag%3Dego&amp;usg=__0gFfUP3cK8tTJh1aCtZzHtR2dgE=&amp;h=292&amp;w=292&amp;sz=23&amp;hl=tr&amp;start=6&amp;tbnid=3Cl9wCluohcrkM:&amp;tbnh=115&amp;tbnw=115&amp;prev=/images%3Fq%3Dego%26gbv%3D2%26hl%3Dt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A8FABA7-4067-44AE-B8D0-40077DFB6F74}"/>
              </a:ext>
            </a:extLst>
          </p:cNvPr>
          <p:cNvSpPr>
            <a:spLocks noGrp="1" noChangeArrowheads="1"/>
          </p:cNvSpPr>
          <p:nvPr>
            <p:ph type="ctrTitle"/>
          </p:nvPr>
        </p:nvSpPr>
        <p:spPr/>
        <p:txBody>
          <a:bodyPr/>
          <a:lstStyle/>
          <a:p>
            <a:r>
              <a:rPr lang="tr-TR" altLang="tr-TR"/>
              <a:t>PSİKOANALİTİK KURAM</a:t>
            </a:r>
          </a:p>
        </p:txBody>
      </p:sp>
      <p:sp>
        <p:nvSpPr>
          <p:cNvPr id="2051" name="Rectangle 3">
            <a:extLst>
              <a:ext uri="{FF2B5EF4-FFF2-40B4-BE49-F238E27FC236}">
                <a16:creationId xmlns:a16="http://schemas.microsoft.com/office/drawing/2014/main" id="{B7C8C7F6-19BF-4006-86B8-8F9E46E5FDB5}"/>
              </a:ext>
            </a:extLst>
          </p:cNvPr>
          <p:cNvSpPr>
            <a:spLocks noGrp="1" noChangeArrowheads="1"/>
          </p:cNvSpPr>
          <p:nvPr>
            <p:ph type="subTitle" idx="1"/>
          </p:nvPr>
        </p:nvSpPr>
        <p:spPr/>
        <p:txBody>
          <a:bodyPr/>
          <a:lstStyle/>
          <a:p>
            <a:r>
              <a:rPr lang="tr-TR" altLang="tr-TR"/>
              <a:t>SİGMUND FREUD</a:t>
            </a:r>
          </a:p>
        </p:txBody>
      </p:sp>
      <p:pic>
        <p:nvPicPr>
          <p:cNvPr id="2052" name="Picture 4" descr="kisilik">
            <a:extLst>
              <a:ext uri="{FF2B5EF4-FFF2-40B4-BE49-F238E27FC236}">
                <a16:creationId xmlns:a16="http://schemas.microsoft.com/office/drawing/2014/main" id="{BFB21E61-77A9-4ECD-9DE7-DEA9ABF00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4526" y="0"/>
            <a:ext cx="3673475" cy="208915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EN00378_">
            <a:extLst>
              <a:ext uri="{FF2B5EF4-FFF2-40B4-BE49-F238E27FC236}">
                <a16:creationId xmlns:a16="http://schemas.microsoft.com/office/drawing/2014/main" id="{7A5CFD3D-9191-45E6-842C-7E9D072BC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4113" y="4797425"/>
            <a:ext cx="2271712"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a:hlinkClick r:id="rId4"/>
            <a:extLst>
              <a:ext uri="{FF2B5EF4-FFF2-40B4-BE49-F238E27FC236}">
                <a16:creationId xmlns:a16="http://schemas.microsoft.com/office/drawing/2014/main" id="{2B540629-6C6E-430C-B1AB-D67EA66B01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3564" y="3716338"/>
            <a:ext cx="2484437" cy="31416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52BC34F0-631B-40EB-A596-13EC797099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9739" y="620714"/>
            <a:ext cx="4105275" cy="45354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Rectangle 3">
            <a:extLst>
              <a:ext uri="{FF2B5EF4-FFF2-40B4-BE49-F238E27FC236}">
                <a16:creationId xmlns:a16="http://schemas.microsoft.com/office/drawing/2014/main" id="{18EC8803-BB8C-4E65-9187-79B706E35A70}"/>
              </a:ext>
            </a:extLst>
          </p:cNvPr>
          <p:cNvSpPr>
            <a:spLocks noChangeArrowheads="1"/>
          </p:cNvSpPr>
          <p:nvPr/>
        </p:nvSpPr>
        <p:spPr bwMode="auto">
          <a:xfrm>
            <a:off x="2782889" y="5589589"/>
            <a:ext cx="662463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tr-TR" altLang="tr-TR" sz="2000" b="1">
                <a:solidFill>
                  <a:srgbClr val="000000"/>
                </a:solidFill>
                <a:effectLst>
                  <a:outerShdw blurRad="38100" dist="38100" dir="2700000" algn="tl">
                    <a:srgbClr val="C0C0C0"/>
                  </a:outerShdw>
                </a:effectLst>
                <a:latin typeface="Arial" panose="020B0604020202020204" pitchFamily="34" charset="0"/>
              </a:rPr>
              <a:t>FREUD’LA BERABER </a:t>
            </a:r>
            <a:r>
              <a:rPr lang="tr-TR" altLang="tr-TR" sz="2000" b="1" u="sng">
                <a:solidFill>
                  <a:srgbClr val="000000"/>
                </a:solidFill>
                <a:effectLst>
                  <a:outerShdw blurRad="38100" dist="38100" dir="2700000" algn="tl">
                    <a:srgbClr val="C0C0C0"/>
                  </a:outerShdw>
                </a:effectLst>
                <a:latin typeface="Arial" panose="020B0604020202020204" pitchFamily="34" charset="0"/>
              </a:rPr>
              <a:t>PSİKOLOJİ</a:t>
            </a:r>
            <a:r>
              <a:rPr lang="tr-TR" altLang="tr-TR" sz="2000" b="1">
                <a:solidFill>
                  <a:srgbClr val="000000"/>
                </a:solidFill>
                <a:effectLst>
                  <a:outerShdw blurRad="38100" dist="38100" dir="2700000" algn="tl">
                    <a:srgbClr val="C0C0C0"/>
                  </a:outerShdw>
                </a:effectLst>
                <a:latin typeface="Arial" panose="020B0604020202020204" pitchFamily="34" charset="0"/>
              </a:rPr>
              <a:t> BİLİNÇ ALTINA İNMİŞTİR</a:t>
            </a:r>
            <a:r>
              <a:rPr lang="tr-TR" altLang="tr-TR" sz="2000" b="1">
                <a:solidFill>
                  <a:srgbClr val="000000"/>
                </a:solidFill>
                <a:effectLst>
                  <a:outerShdw blurRad="38100" dist="38100" dir="2700000" algn="tl">
                    <a:srgbClr val="C0C0C0"/>
                  </a:outerShdw>
                </a:effectLst>
                <a:latin typeface="Arial" panose="020B0604020202020204" pitchFamily="34" charset="0"/>
                <a:sym typeface="Wingdings" panose="05000000000000000000" pitchFamily="2" charset="2"/>
              </a:rPr>
              <a:t>.</a:t>
            </a:r>
          </a:p>
        </p:txBody>
      </p:sp>
      <p:pic>
        <p:nvPicPr>
          <p:cNvPr id="3077" name="Picture 5" descr="ego">
            <a:hlinkClick r:id="rId4"/>
            <a:extLst>
              <a:ext uri="{FF2B5EF4-FFF2-40B4-BE49-F238E27FC236}">
                <a16:creationId xmlns:a16="http://schemas.microsoft.com/office/drawing/2014/main" id="{51286251-FC4F-4F02-8D19-9D3C84369F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4114" y="620714"/>
            <a:ext cx="2376487" cy="2319337"/>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Id_ego_superego">
            <a:hlinkClick r:id="rId6"/>
            <a:extLst>
              <a:ext uri="{FF2B5EF4-FFF2-40B4-BE49-F238E27FC236}">
                <a16:creationId xmlns:a16="http://schemas.microsoft.com/office/drawing/2014/main" id="{00BC14CD-9AAA-4BAB-AB9C-1001248445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4114" y="3068639"/>
            <a:ext cx="2376487" cy="23764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1AC72CAA-37F7-4B88-807F-10BFEB3E795C}"/>
              </a:ext>
            </a:extLst>
          </p:cNvPr>
          <p:cNvSpPr>
            <a:spLocks noGrp="1" noChangeArrowheads="1"/>
          </p:cNvSpPr>
          <p:nvPr>
            <p:ph type="title"/>
          </p:nvPr>
        </p:nvSpPr>
        <p:spPr/>
        <p:txBody>
          <a:bodyPr/>
          <a:lstStyle/>
          <a:p>
            <a:r>
              <a:rPr lang="tr-TR" altLang="tr-TR" sz="3600"/>
              <a:t>BİLİNÇALTI FREUD’DAN ÖNCE LİTERATÜRDE VAR MIYDI?</a:t>
            </a:r>
          </a:p>
        </p:txBody>
      </p:sp>
      <p:pic>
        <p:nvPicPr>
          <p:cNvPr id="82953" name="Picture 9" descr="freud_001">
            <a:extLst>
              <a:ext uri="{FF2B5EF4-FFF2-40B4-BE49-F238E27FC236}">
                <a16:creationId xmlns:a16="http://schemas.microsoft.com/office/drawing/2014/main" id="{9531966E-99FC-4955-9389-DF041325DD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1" y="1628776"/>
            <a:ext cx="3667125" cy="4829175"/>
          </a:xfrm>
          <a:prstGeom prst="rect">
            <a:avLst/>
          </a:prstGeom>
          <a:noFill/>
          <a:extLst>
            <a:ext uri="{909E8E84-426E-40DD-AFC4-6F175D3DCCD1}">
              <a14:hiddenFill xmlns:a14="http://schemas.microsoft.com/office/drawing/2010/main">
                <a:solidFill>
                  <a:srgbClr val="FFFFFF"/>
                </a:solidFill>
              </a14:hiddenFill>
            </a:ext>
          </a:extLst>
        </p:spPr>
      </p:pic>
      <p:pic>
        <p:nvPicPr>
          <p:cNvPr id="82954" name="Picture 10" descr="freudanim2">
            <a:extLst>
              <a:ext uri="{FF2B5EF4-FFF2-40B4-BE49-F238E27FC236}">
                <a16:creationId xmlns:a16="http://schemas.microsoft.com/office/drawing/2014/main" id="{700368E7-CAE5-4D7B-807B-929451F6C3D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95550" y="1628775"/>
            <a:ext cx="3429000"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D6E58801-1590-4F7C-80C8-CFA30AA1ADCA}"/>
              </a:ext>
            </a:extLst>
          </p:cNvPr>
          <p:cNvSpPr>
            <a:spLocks noGrp="1" noChangeArrowheads="1"/>
          </p:cNvSpPr>
          <p:nvPr>
            <p:ph type="title"/>
          </p:nvPr>
        </p:nvSpPr>
        <p:spPr>
          <a:xfrm>
            <a:off x="2209800" y="152401"/>
            <a:ext cx="6870700" cy="828675"/>
          </a:xfrm>
        </p:spPr>
        <p:txBody>
          <a:bodyPr/>
          <a:lstStyle/>
          <a:p>
            <a:r>
              <a:rPr lang="tr-TR" altLang="tr-TR"/>
              <a:t>TABİİ Kİ</a:t>
            </a:r>
            <a:r>
              <a:rPr lang="tr-TR" altLang="tr-TR">
                <a:sym typeface="Wingdings" panose="05000000000000000000" pitchFamily="2" charset="2"/>
              </a:rPr>
              <a:t></a:t>
            </a:r>
            <a:endParaRPr lang="tr-TR" altLang="tr-TR"/>
          </a:p>
        </p:txBody>
      </p:sp>
      <p:sp>
        <p:nvSpPr>
          <p:cNvPr id="83971" name="Rectangle 3">
            <a:extLst>
              <a:ext uri="{FF2B5EF4-FFF2-40B4-BE49-F238E27FC236}">
                <a16:creationId xmlns:a16="http://schemas.microsoft.com/office/drawing/2014/main" id="{9B00FCA5-EE0E-4462-B8AF-1A5AA6ACD945}"/>
              </a:ext>
            </a:extLst>
          </p:cNvPr>
          <p:cNvSpPr>
            <a:spLocks noGrp="1" noChangeArrowheads="1"/>
          </p:cNvSpPr>
          <p:nvPr>
            <p:ph type="body" idx="1"/>
          </p:nvPr>
        </p:nvSpPr>
        <p:spPr>
          <a:xfrm>
            <a:off x="2209800" y="1268413"/>
            <a:ext cx="7696200" cy="4608512"/>
          </a:xfrm>
        </p:spPr>
        <p:txBody>
          <a:bodyPr/>
          <a:lstStyle/>
          <a:p>
            <a:pPr>
              <a:lnSpc>
                <a:spcPct val="80000"/>
              </a:lnSpc>
            </a:pPr>
            <a:r>
              <a:rPr lang="tr-TR" altLang="tr-TR" sz="2400">
                <a:solidFill>
                  <a:schemeClr val="tx2"/>
                </a:solidFill>
              </a:rPr>
              <a:t>GOETHE(1632-1677): KEŞFETMEK NE DEMEK? İLK KEZ BEN BULDUM DEMEK SAFDİLLİKTİR.HEPİMİZ TEKRAR EDİYORUZ.BİLİNÇ VE BİLİNÇÖTESİ İNSAN ZİHNİNİN AYRILMAZ ÖGELERİDİR”</a:t>
            </a:r>
          </a:p>
          <a:p>
            <a:pPr>
              <a:lnSpc>
                <a:spcPct val="80000"/>
              </a:lnSpc>
            </a:pPr>
            <a:r>
              <a:rPr lang="tr-TR" altLang="tr-TR" sz="2400">
                <a:solidFill>
                  <a:schemeClr val="hlink"/>
                </a:solidFill>
              </a:rPr>
              <a:t>MONTAİGNE( 1533-1592): HER İNSAN KENDİNDE TÜM İNSAN NİTELİKLERİNİN MODELİNİ TAŞIR.</a:t>
            </a:r>
          </a:p>
          <a:p>
            <a:pPr>
              <a:lnSpc>
                <a:spcPct val="80000"/>
              </a:lnSpc>
            </a:pPr>
            <a:r>
              <a:rPr lang="tr-TR" altLang="tr-TR" sz="2400"/>
              <a:t>1600 LERDE DÜALİSTİK GÖRÜŞÜN TEMSİLCİSİ </a:t>
            </a:r>
            <a:r>
              <a:rPr lang="tr-TR" altLang="tr-TR" sz="2400">
                <a:solidFill>
                  <a:schemeClr val="bg2"/>
                </a:solidFill>
              </a:rPr>
              <a:t>DESCARTES “ RUH , GÖVDEDEN TÜMÜYLE ÖZGÜR BİR NESNEDİR”</a:t>
            </a:r>
          </a:p>
          <a:p>
            <a:pPr>
              <a:lnSpc>
                <a:spcPct val="80000"/>
              </a:lnSpc>
            </a:pPr>
            <a:r>
              <a:rPr lang="tr-TR" altLang="tr-TR" sz="2400"/>
              <a:t>BİLİNÇLİLİK TERİMİ İLK KEZ 1620 LERDE</a:t>
            </a:r>
            <a:r>
              <a:rPr lang="tr-TR" altLang="tr-TR" sz="2400">
                <a:solidFill>
                  <a:schemeClr val="tx2"/>
                </a:solidFill>
              </a:rPr>
              <a:t> , </a:t>
            </a:r>
            <a:r>
              <a:rPr lang="tr-TR" altLang="tr-TR" sz="2400" b="1">
                <a:solidFill>
                  <a:schemeClr val="tx2"/>
                </a:solidFill>
              </a:rPr>
              <a:t>BİLİNÇLİ OLMA ( BEİNG CONSCİOUS) İSE 1678 DE İNGİLİZCE DE KULLANILDI.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a:extLst>
              <a:ext uri="{FF2B5EF4-FFF2-40B4-BE49-F238E27FC236}">
                <a16:creationId xmlns:a16="http://schemas.microsoft.com/office/drawing/2014/main" id="{445A2D0A-22D4-4518-8897-A35E12CC2F62}"/>
              </a:ext>
            </a:extLst>
          </p:cNvPr>
          <p:cNvSpPr>
            <a:spLocks noGrp="1" noChangeArrowheads="1"/>
          </p:cNvSpPr>
          <p:nvPr>
            <p:ph type="title"/>
          </p:nvPr>
        </p:nvSpPr>
        <p:spPr>
          <a:xfrm>
            <a:off x="2209800" y="152400"/>
            <a:ext cx="6870700" cy="1390650"/>
          </a:xfrm>
        </p:spPr>
        <p:txBody>
          <a:bodyPr/>
          <a:lstStyle/>
          <a:p>
            <a:r>
              <a:rPr lang="tr-TR" altLang="tr-TR"/>
              <a:t>SİGMUND FREUD</a:t>
            </a:r>
          </a:p>
        </p:txBody>
      </p:sp>
      <p:sp>
        <p:nvSpPr>
          <p:cNvPr id="14342" name="Rectangle 6">
            <a:extLst>
              <a:ext uri="{FF2B5EF4-FFF2-40B4-BE49-F238E27FC236}">
                <a16:creationId xmlns:a16="http://schemas.microsoft.com/office/drawing/2014/main" id="{45AA64E3-180A-4720-805B-CD545407E471}"/>
              </a:ext>
            </a:extLst>
          </p:cNvPr>
          <p:cNvSpPr>
            <a:spLocks noGrp="1" noChangeArrowheads="1"/>
          </p:cNvSpPr>
          <p:nvPr>
            <p:ph type="body" sz="half" idx="2"/>
          </p:nvPr>
        </p:nvSpPr>
        <p:spPr>
          <a:xfrm>
            <a:off x="6129338" y="1828800"/>
            <a:ext cx="3776662" cy="3657600"/>
          </a:xfrm>
        </p:spPr>
        <p:txBody>
          <a:bodyPr/>
          <a:lstStyle/>
          <a:p>
            <a:endParaRPr lang="tr-TR" altLang="tr-TR" sz="2800"/>
          </a:p>
        </p:txBody>
      </p:sp>
      <p:pic>
        <p:nvPicPr>
          <p:cNvPr id="14348" name="Picture 12" descr="unconcscious-freud">
            <a:extLst>
              <a:ext uri="{FF2B5EF4-FFF2-40B4-BE49-F238E27FC236}">
                <a16:creationId xmlns:a16="http://schemas.microsoft.com/office/drawing/2014/main" id="{767B598E-16EA-4E8B-BF00-CAFE574144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3950" y="1412876"/>
            <a:ext cx="4464050" cy="4608513"/>
          </a:xfrm>
          <a:prstGeom prst="rect">
            <a:avLst/>
          </a:prstGeom>
          <a:noFill/>
          <a:extLst>
            <a:ext uri="{909E8E84-426E-40DD-AFC4-6F175D3DCCD1}">
              <a14:hiddenFill xmlns:a14="http://schemas.microsoft.com/office/drawing/2010/main">
                <a:solidFill>
                  <a:srgbClr val="FFFFFF"/>
                </a:solidFill>
              </a14:hiddenFill>
            </a:ext>
          </a:extLst>
        </p:spPr>
      </p:pic>
      <p:sp>
        <p:nvSpPr>
          <p:cNvPr id="14351" name="Rectangle 15">
            <a:extLst>
              <a:ext uri="{FF2B5EF4-FFF2-40B4-BE49-F238E27FC236}">
                <a16:creationId xmlns:a16="http://schemas.microsoft.com/office/drawing/2014/main" id="{A25BEDCA-12D2-4C57-A638-B61D799313DA}"/>
              </a:ext>
            </a:extLst>
          </p:cNvPr>
          <p:cNvSpPr>
            <a:spLocks noGrp="1" noChangeArrowheads="1"/>
          </p:cNvSpPr>
          <p:nvPr>
            <p:ph type="body" sz="half" idx="1"/>
          </p:nvPr>
        </p:nvSpPr>
        <p:spPr>
          <a:xfrm>
            <a:off x="2209801" y="1828800"/>
            <a:ext cx="3776663" cy="3657600"/>
          </a:xfrm>
        </p:spPr>
        <p:txBody>
          <a:bodyPr/>
          <a:lstStyle/>
          <a:p>
            <a:endParaRPr lang="tr-TR" altLang="tr-TR" sz="2800"/>
          </a:p>
        </p:txBody>
      </p:sp>
      <p:pic>
        <p:nvPicPr>
          <p:cNvPr id="14353" name="Picture 17" descr="Freud-Collage-011-400">
            <a:extLst>
              <a:ext uri="{FF2B5EF4-FFF2-40B4-BE49-F238E27FC236}">
                <a16:creationId xmlns:a16="http://schemas.microsoft.com/office/drawing/2014/main" id="{F1AD4818-605D-4190-9DDC-7873F1C42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8" y="1557339"/>
            <a:ext cx="4032250" cy="45354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81DBD20-C89E-4BB6-BF67-12573180482D}"/>
              </a:ext>
            </a:extLst>
          </p:cNvPr>
          <p:cNvSpPr>
            <a:spLocks noGrp="1" noChangeArrowheads="1"/>
          </p:cNvSpPr>
          <p:nvPr>
            <p:ph type="title"/>
          </p:nvPr>
        </p:nvSpPr>
        <p:spPr>
          <a:xfrm>
            <a:off x="6240464" y="152401"/>
            <a:ext cx="2840037" cy="1116013"/>
          </a:xfrm>
        </p:spPr>
        <p:txBody>
          <a:bodyPr/>
          <a:lstStyle/>
          <a:p>
            <a:r>
              <a:rPr lang="tr-TR" altLang="tr-TR" sz="3600"/>
              <a:t>HAYATI</a:t>
            </a:r>
            <a:br>
              <a:rPr lang="tr-TR" altLang="tr-TR" sz="3600"/>
            </a:br>
            <a:r>
              <a:rPr lang="tr-TR" altLang="tr-TR" sz="3600"/>
              <a:t>(1856-1939)</a:t>
            </a:r>
          </a:p>
        </p:txBody>
      </p:sp>
      <p:sp>
        <p:nvSpPr>
          <p:cNvPr id="6147" name="Rectangle 3">
            <a:extLst>
              <a:ext uri="{FF2B5EF4-FFF2-40B4-BE49-F238E27FC236}">
                <a16:creationId xmlns:a16="http://schemas.microsoft.com/office/drawing/2014/main" id="{7993D385-7C5B-4F3B-B220-55D682A081B4}"/>
              </a:ext>
            </a:extLst>
          </p:cNvPr>
          <p:cNvSpPr>
            <a:spLocks noGrp="1" noChangeArrowheads="1"/>
          </p:cNvSpPr>
          <p:nvPr>
            <p:ph type="body" sz="half" idx="1"/>
          </p:nvPr>
        </p:nvSpPr>
        <p:spPr>
          <a:xfrm>
            <a:off x="1981200" y="549276"/>
            <a:ext cx="4038600" cy="5546725"/>
          </a:xfrm>
        </p:spPr>
        <p:txBody>
          <a:bodyPr/>
          <a:lstStyle/>
          <a:p>
            <a:pPr>
              <a:lnSpc>
                <a:spcPct val="80000"/>
              </a:lnSpc>
            </a:pPr>
            <a:r>
              <a:rPr lang="tr-TR" altLang="tr-TR" sz="1800" b="1"/>
              <a:t>Moravya Freıber şehrinde doğmuş.</a:t>
            </a:r>
          </a:p>
          <a:p>
            <a:pPr>
              <a:lnSpc>
                <a:spcPct val="80000"/>
              </a:lnSpc>
            </a:pPr>
            <a:r>
              <a:rPr lang="tr-TR" altLang="tr-TR" sz="1800" b="1"/>
              <a:t>Yoksul bir aile tek göz odalı bir evde oturuyorlar.</a:t>
            </a:r>
          </a:p>
          <a:p>
            <a:pPr>
              <a:lnSpc>
                <a:spcPct val="80000"/>
              </a:lnSpc>
            </a:pPr>
            <a:r>
              <a:rPr lang="tr-TR" altLang="tr-TR" sz="1800" b="1"/>
              <a:t>Baba Jakop tüccarlık yapan açık görüşlü bir yahudi.</a:t>
            </a:r>
          </a:p>
          <a:p>
            <a:pPr>
              <a:lnSpc>
                <a:spcPct val="80000"/>
              </a:lnSpc>
            </a:pPr>
            <a:r>
              <a:rPr lang="tr-TR" altLang="tr-TR" sz="1800" b="1"/>
              <a:t>4 yaşında Viyana’ya taşınıyor ve yaşamının büyük bir bölümü burada geçiyor.(Viyanalı freud)</a:t>
            </a:r>
          </a:p>
          <a:p>
            <a:pPr>
              <a:lnSpc>
                <a:spcPct val="80000"/>
              </a:lnSpc>
            </a:pPr>
            <a:r>
              <a:rPr lang="tr-TR" altLang="tr-TR" sz="1800" b="1"/>
              <a:t>1881 de Viyana ün. Tıp dr olarak mezun oluyor.</a:t>
            </a:r>
          </a:p>
          <a:p>
            <a:pPr>
              <a:lnSpc>
                <a:spcPct val="80000"/>
              </a:lnSpc>
            </a:pPr>
            <a:r>
              <a:rPr lang="tr-TR" altLang="tr-TR" sz="1800" b="1"/>
              <a:t>Aile tüm fiziki imkanlarını ona veriyor.(özel çalışma odası vs)</a:t>
            </a:r>
          </a:p>
          <a:p>
            <a:pPr>
              <a:lnSpc>
                <a:spcPct val="80000"/>
              </a:lnSpc>
            </a:pPr>
            <a:r>
              <a:rPr lang="tr-TR" altLang="tr-TR" sz="1800" b="1"/>
              <a:t>Ücret düşüklüğü nedeniyle, 1885 de Paris’e gidiyor ve Fransız nöroloğu </a:t>
            </a:r>
            <a:r>
              <a:rPr lang="tr-TR" altLang="tr-TR" sz="1800" b="1" u="sng"/>
              <a:t>JEAN-MARTİN CHARCOT</a:t>
            </a:r>
            <a:r>
              <a:rPr lang="tr-TR" altLang="tr-TR" sz="1800" b="1"/>
              <a:t> ile çalışmak üzere 5 aylık burs kazanıyor.bu laboratuar deneyimleri onun ilk klinik çalışmalarıdır.</a:t>
            </a:r>
          </a:p>
        </p:txBody>
      </p:sp>
      <p:sp>
        <p:nvSpPr>
          <p:cNvPr id="6148" name="Rectangle 4">
            <a:extLst>
              <a:ext uri="{FF2B5EF4-FFF2-40B4-BE49-F238E27FC236}">
                <a16:creationId xmlns:a16="http://schemas.microsoft.com/office/drawing/2014/main" id="{6CC96BD5-8D8F-4B16-893C-CB1D487C3615}"/>
              </a:ext>
            </a:extLst>
          </p:cNvPr>
          <p:cNvSpPr>
            <a:spLocks noGrp="1" noChangeArrowheads="1"/>
          </p:cNvSpPr>
          <p:nvPr>
            <p:ph type="body" sz="half" idx="2"/>
          </p:nvPr>
        </p:nvSpPr>
        <p:spPr>
          <a:xfrm>
            <a:off x="6129338" y="1828800"/>
            <a:ext cx="3776662" cy="3657600"/>
          </a:xfrm>
        </p:spPr>
        <p:txBody>
          <a:bodyPr/>
          <a:lstStyle/>
          <a:p>
            <a:pPr>
              <a:lnSpc>
                <a:spcPct val="80000"/>
              </a:lnSpc>
            </a:pPr>
            <a:r>
              <a:rPr lang="tr-TR" altLang="tr-TR" sz="1600" b="1"/>
              <a:t>JEAN MARTİN CHARCOT</a:t>
            </a:r>
          </a:p>
        </p:txBody>
      </p:sp>
      <p:pic>
        <p:nvPicPr>
          <p:cNvPr id="6150" name="Picture 6" descr="08">
            <a:extLst>
              <a:ext uri="{FF2B5EF4-FFF2-40B4-BE49-F238E27FC236}">
                <a16:creationId xmlns:a16="http://schemas.microsoft.com/office/drawing/2014/main" id="{5AFF2666-E653-4D9B-89D8-197E35BA40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7800" y="2349501"/>
            <a:ext cx="3384550" cy="3527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434D24D8-B80B-4FF3-A4F2-6C69A0F7BD2E}"/>
              </a:ext>
            </a:extLst>
          </p:cNvPr>
          <p:cNvSpPr>
            <a:spLocks noGrp="1" noChangeArrowheads="1"/>
          </p:cNvSpPr>
          <p:nvPr>
            <p:ph type="body" idx="1"/>
          </p:nvPr>
        </p:nvSpPr>
        <p:spPr>
          <a:xfrm>
            <a:off x="1981200" y="981075"/>
            <a:ext cx="8229600" cy="5145088"/>
          </a:xfrm>
        </p:spPr>
        <p:txBody>
          <a:bodyPr/>
          <a:lstStyle/>
          <a:p>
            <a:pPr>
              <a:lnSpc>
                <a:spcPct val="80000"/>
              </a:lnSpc>
            </a:pPr>
            <a:r>
              <a:rPr lang="tr-TR" altLang="tr-TR" sz="2800">
                <a:solidFill>
                  <a:schemeClr val="tx2"/>
                </a:solidFill>
              </a:rPr>
              <a:t>Charcot ile çalışan Freud onun histerik bayılmalarla ilgili çalışmalarını izledi.Ve</a:t>
            </a:r>
            <a:r>
              <a:rPr lang="tr-TR" altLang="tr-TR" sz="2800"/>
              <a:t> hipnozun kuvvetli bir savunucusu oldu.</a:t>
            </a:r>
          </a:p>
          <a:p>
            <a:pPr>
              <a:lnSpc>
                <a:spcPct val="80000"/>
              </a:lnSpc>
            </a:pPr>
            <a:r>
              <a:rPr lang="tr-TR" altLang="tr-TR" sz="2800"/>
              <a:t>Bu karşılaşmanın psikanaliz kuramının başlangıç noktası olduğu söylenebilir.</a:t>
            </a:r>
          </a:p>
          <a:p>
            <a:pPr>
              <a:lnSpc>
                <a:spcPct val="80000"/>
              </a:lnSpc>
            </a:pPr>
            <a:r>
              <a:rPr lang="tr-TR" altLang="tr-TR" sz="2800" b="1">
                <a:solidFill>
                  <a:schemeClr val="hlink"/>
                </a:solidFill>
              </a:rPr>
              <a:t>Freud çağına kadar davranışlar bilinçli bir güdüye, bilinçli mantıklı bir düşünceye bağlanamadığından, beyinde bilinmeyen bir takım bozukluklarla açıklanmaya çalışılıyordu</a:t>
            </a:r>
            <a:r>
              <a:rPr lang="tr-TR" altLang="tr-TR" sz="2800"/>
              <a:t>.</a:t>
            </a:r>
          </a:p>
          <a:p>
            <a:pPr>
              <a:lnSpc>
                <a:spcPct val="80000"/>
              </a:lnSpc>
            </a:pPr>
            <a:r>
              <a:rPr lang="tr-TR" altLang="tr-TR" sz="2800"/>
              <a:t>Yükseklerden korkma, garip inanç ve düşünceler; sinir sisteminde kalıtımla geçen dejenerasyon ve sinir zayıflığına bağlı irade yoksunluğu ile açıklanıyordu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864E2F75-1C4E-47D5-8019-50E2DC47E0C0}"/>
              </a:ext>
            </a:extLst>
          </p:cNvPr>
          <p:cNvSpPr>
            <a:spLocks noGrp="1" noChangeArrowheads="1"/>
          </p:cNvSpPr>
          <p:nvPr>
            <p:ph type="body" sz="half" idx="1"/>
          </p:nvPr>
        </p:nvSpPr>
        <p:spPr>
          <a:xfrm>
            <a:off x="1981200" y="549275"/>
            <a:ext cx="4038600" cy="5576888"/>
          </a:xfrm>
        </p:spPr>
        <p:txBody>
          <a:bodyPr/>
          <a:lstStyle/>
          <a:p>
            <a:pPr>
              <a:lnSpc>
                <a:spcPct val="90000"/>
              </a:lnSpc>
            </a:pPr>
            <a:r>
              <a:rPr lang="tr-TR" altLang="tr-TR" sz="2800"/>
              <a:t>VİYANAYA DÖNÜYOR VE TECRÜBELİ HEKİM </a:t>
            </a:r>
            <a:r>
              <a:rPr lang="tr-TR" altLang="tr-TR" sz="2800" u="sng">
                <a:solidFill>
                  <a:schemeClr val="tx2"/>
                </a:solidFill>
              </a:rPr>
              <a:t>JOSEPH BREUER</a:t>
            </a:r>
            <a:r>
              <a:rPr lang="tr-TR" altLang="tr-TR" sz="2800"/>
              <a:t> İLE ÇALIŞMAYA BAŞLIYOR.</a:t>
            </a:r>
          </a:p>
          <a:p>
            <a:pPr>
              <a:lnSpc>
                <a:spcPct val="90000"/>
              </a:lnSpc>
            </a:pPr>
            <a:r>
              <a:rPr lang="tr-TR" altLang="tr-TR" sz="2800"/>
              <a:t>BREUER ÇOĞU KADIN OLAN HASTALARI ÜZERİNDE HİPNOZU KULLANMIŞ BU YÖNTEME DE “</a:t>
            </a:r>
            <a:r>
              <a:rPr lang="tr-TR" altLang="tr-TR" sz="2800" b="1">
                <a:solidFill>
                  <a:schemeClr val="tx2"/>
                </a:solidFill>
              </a:rPr>
              <a:t>KATARSİZ</a:t>
            </a:r>
            <a:r>
              <a:rPr lang="tr-TR" altLang="tr-TR" sz="2800"/>
              <a:t>” ADINI VERMİŞTİR.</a:t>
            </a:r>
          </a:p>
        </p:txBody>
      </p:sp>
      <p:sp>
        <p:nvSpPr>
          <p:cNvPr id="10245" name="Rectangle 5">
            <a:extLst>
              <a:ext uri="{FF2B5EF4-FFF2-40B4-BE49-F238E27FC236}">
                <a16:creationId xmlns:a16="http://schemas.microsoft.com/office/drawing/2014/main" id="{760D4642-EB70-438E-B439-3B247D8FF4E8}"/>
              </a:ext>
            </a:extLst>
          </p:cNvPr>
          <p:cNvSpPr>
            <a:spLocks noGrp="1" noChangeArrowheads="1"/>
          </p:cNvSpPr>
          <p:nvPr>
            <p:ph type="body" sz="half" idx="2"/>
          </p:nvPr>
        </p:nvSpPr>
        <p:spPr>
          <a:xfrm>
            <a:off x="6129338" y="1828800"/>
            <a:ext cx="3776662" cy="3657600"/>
          </a:xfrm>
        </p:spPr>
        <p:txBody>
          <a:bodyPr/>
          <a:lstStyle/>
          <a:p>
            <a:pPr>
              <a:lnSpc>
                <a:spcPct val="90000"/>
              </a:lnSpc>
            </a:pPr>
            <a:endParaRPr lang="tr-TR" altLang="tr-TR" sz="2800"/>
          </a:p>
        </p:txBody>
      </p:sp>
      <p:pic>
        <p:nvPicPr>
          <p:cNvPr id="10249" name="Picture 9" descr="Breuer">
            <a:extLst>
              <a:ext uri="{FF2B5EF4-FFF2-40B4-BE49-F238E27FC236}">
                <a16:creationId xmlns:a16="http://schemas.microsoft.com/office/drawing/2014/main" id="{73A21730-3EF1-479F-B922-3344FA6EE6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1125539"/>
            <a:ext cx="3960812" cy="4967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F621677-0580-4761-B41F-7C6B7F0DE5EA}"/>
              </a:ext>
            </a:extLst>
          </p:cNvPr>
          <p:cNvSpPr>
            <a:spLocks noGrp="1" noChangeArrowheads="1"/>
          </p:cNvSpPr>
          <p:nvPr>
            <p:ph type="title"/>
          </p:nvPr>
        </p:nvSpPr>
        <p:spPr>
          <a:xfrm>
            <a:off x="2209800" y="152401"/>
            <a:ext cx="6870700" cy="1044575"/>
          </a:xfrm>
        </p:spPr>
        <p:txBody>
          <a:bodyPr/>
          <a:lstStyle/>
          <a:p>
            <a:r>
              <a:rPr lang="tr-TR" altLang="tr-TR"/>
              <a:t>FREUD VE BREUER</a:t>
            </a:r>
          </a:p>
        </p:txBody>
      </p:sp>
      <p:sp>
        <p:nvSpPr>
          <p:cNvPr id="13315" name="Rectangle 3">
            <a:extLst>
              <a:ext uri="{FF2B5EF4-FFF2-40B4-BE49-F238E27FC236}">
                <a16:creationId xmlns:a16="http://schemas.microsoft.com/office/drawing/2014/main" id="{518DD1C5-8EF1-4957-B671-E629F88D3FA7}"/>
              </a:ext>
            </a:extLst>
          </p:cNvPr>
          <p:cNvSpPr>
            <a:spLocks noGrp="1" noChangeArrowheads="1"/>
          </p:cNvSpPr>
          <p:nvPr>
            <p:ph type="body" idx="1"/>
          </p:nvPr>
        </p:nvSpPr>
        <p:spPr>
          <a:xfrm>
            <a:off x="2209800" y="1196976"/>
            <a:ext cx="7696200" cy="4289425"/>
          </a:xfrm>
        </p:spPr>
        <p:txBody>
          <a:bodyPr/>
          <a:lstStyle/>
          <a:p>
            <a:pPr>
              <a:lnSpc>
                <a:spcPct val="80000"/>
              </a:lnSpc>
            </a:pPr>
            <a:r>
              <a:rPr lang="tr-TR" altLang="tr-TR" sz="2800">
                <a:solidFill>
                  <a:schemeClr val="tx2"/>
                </a:solidFill>
              </a:rPr>
              <a:t>HİSTERİK HASTALARIN HİPNOZ</a:t>
            </a:r>
            <a:r>
              <a:rPr lang="tr-TR" altLang="tr-TR" sz="2800"/>
              <a:t> SIRASINDA , ESKİ UNUTULMUŞ ANILARINI ANLATARAK RAHATLADIKLARINI VE BUBUN ÜZERİNE BİR ÇOK BELİRTİNİN KAYBOLDUĞUNU GÖZLEMLEDİLER.</a:t>
            </a:r>
          </a:p>
          <a:p>
            <a:pPr>
              <a:lnSpc>
                <a:spcPct val="80000"/>
              </a:lnSpc>
            </a:pPr>
            <a:r>
              <a:rPr lang="tr-TR" altLang="tr-TR" sz="2800"/>
              <a:t>BUNUN SONUCUNDA İLK DEFA “BİLİNÇ DIŞINA BASTIRMA” KAVRAMI ORTAYA ATILDI.</a:t>
            </a:r>
          </a:p>
          <a:p>
            <a:pPr>
              <a:lnSpc>
                <a:spcPct val="80000"/>
              </a:lnSpc>
            </a:pPr>
            <a:r>
              <a:rPr lang="tr-TR" altLang="tr-TR" sz="2800"/>
              <a:t>1895 TE “HİSTERİ ÜZERİNE ÇALIŞMALAR” ADLI ESERLERİNDE İLK KEZ “PSİKODİNAMİK” (bilinç dışı süreçlerin işleyişi biçimi) KAVRAMI ORTAYA ATILIYOR.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584CA7E-5C27-4B54-AF7A-A1BE8CC927C6}"/>
              </a:ext>
            </a:extLst>
          </p:cNvPr>
          <p:cNvSpPr>
            <a:spLocks noGrp="1" noChangeArrowheads="1"/>
          </p:cNvSpPr>
          <p:nvPr>
            <p:ph type="title"/>
          </p:nvPr>
        </p:nvSpPr>
        <p:spPr>
          <a:xfrm>
            <a:off x="2209800" y="152401"/>
            <a:ext cx="6870700" cy="1260475"/>
          </a:xfrm>
        </p:spPr>
        <p:txBody>
          <a:bodyPr/>
          <a:lstStyle/>
          <a:p>
            <a:r>
              <a:rPr lang="tr-TR" altLang="tr-TR"/>
              <a:t>Özel hayatı</a:t>
            </a:r>
          </a:p>
        </p:txBody>
      </p:sp>
      <p:sp>
        <p:nvSpPr>
          <p:cNvPr id="8195" name="Rectangle 3">
            <a:extLst>
              <a:ext uri="{FF2B5EF4-FFF2-40B4-BE49-F238E27FC236}">
                <a16:creationId xmlns:a16="http://schemas.microsoft.com/office/drawing/2014/main" id="{752C703A-A8D4-4D00-89FF-0B17F5A9805F}"/>
              </a:ext>
            </a:extLst>
          </p:cNvPr>
          <p:cNvSpPr>
            <a:spLocks noGrp="1" noChangeArrowheads="1"/>
          </p:cNvSpPr>
          <p:nvPr>
            <p:ph type="body" idx="1"/>
          </p:nvPr>
        </p:nvSpPr>
        <p:spPr/>
        <p:txBody>
          <a:bodyPr/>
          <a:lstStyle/>
          <a:p>
            <a:r>
              <a:rPr lang="tr-TR" altLang="tr-TR" sz="2800"/>
              <a:t>Nişanlısına yazdığı mektuplardan ateşli, sadık zaman zaman kıskanç ve sahiplenici bir sevgili olduğu anlaşılıyor.</a:t>
            </a:r>
          </a:p>
          <a:p>
            <a:r>
              <a:rPr lang="tr-TR" altLang="tr-TR" sz="2800">
                <a:solidFill>
                  <a:schemeClr val="tx2"/>
                </a:solidFill>
              </a:rPr>
              <a:t>4 yıl nişanlılıktan sonra 30 yaşında evleniyor (martha bernays) ve 3 kız 3 erkek olmak üzere 6 çocuk yapıyorlar.</a:t>
            </a:r>
          </a:p>
          <a:p>
            <a:r>
              <a:rPr lang="tr-TR" altLang="tr-TR" sz="2800"/>
              <a:t>Kızı Anne Freud onun izinden gidiyor ve ünlü bir çocuk psikiyatristi ve psikanalitik hareketin öncüsü oluyor.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89487A93-0EAF-4131-AEBF-173532B14804}"/>
              </a:ext>
            </a:extLst>
          </p:cNvPr>
          <p:cNvSpPr>
            <a:spLocks noGrp="1" noChangeArrowheads="1"/>
          </p:cNvSpPr>
          <p:nvPr>
            <p:ph type="title"/>
          </p:nvPr>
        </p:nvSpPr>
        <p:spPr>
          <a:xfrm>
            <a:off x="2209801" y="152401"/>
            <a:ext cx="5038725" cy="1044575"/>
          </a:xfrm>
        </p:spPr>
        <p:txBody>
          <a:bodyPr/>
          <a:lstStyle/>
          <a:p>
            <a:r>
              <a:rPr lang="tr-TR" altLang="tr-TR" sz="2400"/>
              <a:t>AYNI EVDE SİYAM İKİZİ TARZI İKİ KADINLA YAŞADI</a:t>
            </a:r>
          </a:p>
        </p:txBody>
      </p:sp>
      <p:sp>
        <p:nvSpPr>
          <p:cNvPr id="84995" name="Rectangle 3">
            <a:extLst>
              <a:ext uri="{FF2B5EF4-FFF2-40B4-BE49-F238E27FC236}">
                <a16:creationId xmlns:a16="http://schemas.microsoft.com/office/drawing/2014/main" id="{AED29EDD-F189-41A5-8C37-12DA94A77659}"/>
              </a:ext>
            </a:extLst>
          </p:cNvPr>
          <p:cNvSpPr>
            <a:spLocks noGrp="1" noChangeArrowheads="1"/>
          </p:cNvSpPr>
          <p:nvPr>
            <p:ph type="body" sz="half" idx="1"/>
          </p:nvPr>
        </p:nvSpPr>
        <p:spPr>
          <a:xfrm>
            <a:off x="2209800" y="1268414"/>
            <a:ext cx="3771900" cy="4897437"/>
          </a:xfrm>
        </p:spPr>
        <p:txBody>
          <a:bodyPr/>
          <a:lstStyle/>
          <a:p>
            <a:pPr>
              <a:lnSpc>
                <a:spcPct val="80000"/>
              </a:lnSpc>
            </a:pPr>
            <a:r>
              <a:rPr lang="tr-TR" altLang="tr-TR" sz="1800"/>
              <a:t>BALDIZI MİNA(GÖRGÜLÜ-SIRDAŞ-GÖSTERİŞLİ KADIN) VE EŞİ MARTHA( NAZİK-ANAÇ) </a:t>
            </a:r>
          </a:p>
          <a:p>
            <a:pPr>
              <a:lnSpc>
                <a:spcPct val="80000"/>
              </a:lnSpc>
            </a:pPr>
            <a:r>
              <a:rPr lang="tr-TR" altLang="tr-TR" sz="1800"/>
              <a:t>BALDIZININ KOCASI ÖLÜNCE FREUDLARIN EVİNE TAŞINIR VE ARALARINDA ÖNLENEMEZ YAKINLAŞMA BAŞLAR.</a:t>
            </a:r>
          </a:p>
          <a:p>
            <a:pPr>
              <a:lnSpc>
                <a:spcPct val="80000"/>
              </a:lnSpc>
            </a:pPr>
            <a:r>
              <a:rPr lang="tr-TR" altLang="tr-TR" sz="1800"/>
              <a:t>EVE GELEN TELEFONLARI İKİ KADIN DA “ ALO BEN BAYAN FREUD “DİYE AÇMIŞLARDIR.</a:t>
            </a:r>
          </a:p>
          <a:p>
            <a:pPr>
              <a:lnSpc>
                <a:spcPct val="80000"/>
              </a:lnSpc>
            </a:pPr>
            <a:r>
              <a:rPr lang="tr-TR" altLang="tr-TR" sz="1800"/>
              <a:t>6 ÇOCUĞUN </a:t>
            </a:r>
            <a:r>
              <a:rPr lang="tr-TR" altLang="tr-TR" sz="1800">
                <a:solidFill>
                  <a:schemeClr val="tx2"/>
                </a:solidFill>
              </a:rPr>
              <a:t>İKİ ANNESİ</a:t>
            </a:r>
            <a:r>
              <a:rPr lang="tr-TR" altLang="tr-TR" sz="1800"/>
              <a:t> VARDIR VE BU İKİ KADIN DA BU İLİŞKİ BİÇİMİNİ İÇSELLEŞTİRMİŞTİR.</a:t>
            </a:r>
          </a:p>
          <a:p>
            <a:pPr>
              <a:lnSpc>
                <a:spcPct val="80000"/>
              </a:lnSpc>
            </a:pPr>
            <a:endParaRPr lang="tr-TR" altLang="tr-TR" sz="1800"/>
          </a:p>
        </p:txBody>
      </p:sp>
      <p:pic>
        <p:nvPicPr>
          <p:cNvPr id="84998" name="Picture 6" descr="Minna-Bernays1">
            <a:extLst>
              <a:ext uri="{FF2B5EF4-FFF2-40B4-BE49-F238E27FC236}">
                <a16:creationId xmlns:a16="http://schemas.microsoft.com/office/drawing/2014/main" id="{F77B1A42-3781-4AFC-BDFF-73A3352FD9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1" y="333376"/>
            <a:ext cx="2017713" cy="2519363"/>
          </a:xfrm>
          <a:prstGeom prst="rect">
            <a:avLst/>
          </a:prstGeom>
          <a:noFill/>
          <a:extLst>
            <a:ext uri="{909E8E84-426E-40DD-AFC4-6F175D3DCCD1}">
              <a14:hiddenFill xmlns:a14="http://schemas.microsoft.com/office/drawing/2010/main">
                <a:solidFill>
                  <a:srgbClr val="FFFFFF"/>
                </a:solidFill>
              </a14:hiddenFill>
            </a:ext>
          </a:extLst>
        </p:spPr>
      </p:pic>
      <p:pic>
        <p:nvPicPr>
          <p:cNvPr id="85000" name="Picture 8" descr="freud-martha">
            <a:extLst>
              <a:ext uri="{FF2B5EF4-FFF2-40B4-BE49-F238E27FC236}">
                <a16:creationId xmlns:a16="http://schemas.microsoft.com/office/drawing/2014/main" id="{E2DBA50D-B670-4180-93A2-FEF3CFDE73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726" y="3068638"/>
            <a:ext cx="2663825" cy="30972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EC43F3A4-3B2F-4641-842A-E50DED36C76C}"/>
              </a:ext>
            </a:extLst>
          </p:cNvPr>
          <p:cNvSpPr>
            <a:spLocks noGrp="1" noChangeArrowheads="1"/>
          </p:cNvSpPr>
          <p:nvPr>
            <p:ph type="title"/>
          </p:nvPr>
        </p:nvSpPr>
        <p:spPr>
          <a:xfrm>
            <a:off x="2209800" y="152401"/>
            <a:ext cx="6870700" cy="1331913"/>
          </a:xfrm>
        </p:spPr>
        <p:txBody>
          <a:bodyPr/>
          <a:lstStyle/>
          <a:p>
            <a:r>
              <a:rPr lang="tr-TR" altLang="tr-TR" sz="3600"/>
              <a:t>EN SEVDİĞİ KIZIYLA BABA-KIZ AŞKI</a:t>
            </a:r>
            <a:r>
              <a:rPr lang="tr-TR" altLang="tr-TR"/>
              <a:t>!</a:t>
            </a:r>
          </a:p>
        </p:txBody>
      </p:sp>
      <p:sp>
        <p:nvSpPr>
          <p:cNvPr id="87044" name="Rectangle 4">
            <a:extLst>
              <a:ext uri="{FF2B5EF4-FFF2-40B4-BE49-F238E27FC236}">
                <a16:creationId xmlns:a16="http://schemas.microsoft.com/office/drawing/2014/main" id="{3F00681E-44BD-460F-9859-8EF830370602}"/>
              </a:ext>
            </a:extLst>
          </p:cNvPr>
          <p:cNvSpPr>
            <a:spLocks noGrp="1" noChangeArrowheads="1"/>
          </p:cNvSpPr>
          <p:nvPr>
            <p:ph type="body" sz="half" idx="1"/>
          </p:nvPr>
        </p:nvSpPr>
        <p:spPr>
          <a:xfrm>
            <a:off x="2209800" y="1628776"/>
            <a:ext cx="3771900" cy="4321175"/>
          </a:xfrm>
        </p:spPr>
        <p:txBody>
          <a:bodyPr/>
          <a:lstStyle/>
          <a:p>
            <a:pPr>
              <a:lnSpc>
                <a:spcPct val="80000"/>
              </a:lnSpc>
            </a:pPr>
            <a:r>
              <a:rPr lang="tr-TR" altLang="tr-TR" sz="2000"/>
              <a:t>BABASINI AŞIRI SEVEN ANNA PSİKİYATRİYLE İLGİLENMİŞTİR.</a:t>
            </a:r>
          </a:p>
          <a:p>
            <a:pPr>
              <a:lnSpc>
                <a:spcPct val="80000"/>
              </a:lnSpc>
            </a:pPr>
            <a:r>
              <a:rPr lang="tr-TR" altLang="tr-TR" sz="2000"/>
              <a:t>FREUD KIZININ AŞIRI DUYGUSAL BAĞINDAN ENDİŞELENEREK , ANNA 22 YAŞINDAYKEN ONA HAFTADA 6 KEZ PSİKANALİTİK SEANSLAR UYGULADI.</a:t>
            </a:r>
          </a:p>
          <a:p>
            <a:pPr>
              <a:lnSpc>
                <a:spcPct val="80000"/>
              </a:lnSpc>
            </a:pPr>
            <a:r>
              <a:rPr lang="tr-TR" altLang="tr-TR" sz="2000"/>
              <a:t>ANNA, ANNESİ VE KIZKARDEŞİ GİBİ KADINSI OLMAYI REDDETMİŞ VE BİR KADINLA YAŞAMAYI TERCİH ETMİŞTİR.</a:t>
            </a:r>
          </a:p>
        </p:txBody>
      </p:sp>
      <p:pic>
        <p:nvPicPr>
          <p:cNvPr id="87047" name="Picture 7" descr="Anna-ve-Sigmund-Freud1">
            <a:extLst>
              <a:ext uri="{FF2B5EF4-FFF2-40B4-BE49-F238E27FC236}">
                <a16:creationId xmlns:a16="http://schemas.microsoft.com/office/drawing/2014/main" id="{BF0E6763-B9F8-40D1-AF44-19E11EDA31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1844675"/>
            <a:ext cx="3333750" cy="2952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A4B8E595-F8E6-4593-8DF8-9FFBFFEE4FAF}"/>
              </a:ext>
            </a:extLst>
          </p:cNvPr>
          <p:cNvSpPr>
            <a:spLocks noGrp="1" noChangeArrowheads="1"/>
          </p:cNvSpPr>
          <p:nvPr>
            <p:ph type="body" idx="1"/>
          </p:nvPr>
        </p:nvSpPr>
        <p:spPr>
          <a:xfrm>
            <a:off x="1981200" y="765175"/>
            <a:ext cx="8229600" cy="5360988"/>
          </a:xfrm>
        </p:spPr>
        <p:txBody>
          <a:bodyPr/>
          <a:lstStyle/>
          <a:p>
            <a:r>
              <a:rPr lang="tr-TR" altLang="tr-TR" sz="2800"/>
              <a:t>1890 LARIN SONUNDA CİDDİ BİR NEVROZ YAŞAMIŞ.</a:t>
            </a:r>
          </a:p>
          <a:p>
            <a:r>
              <a:rPr lang="tr-TR" altLang="tr-TR" sz="2800"/>
              <a:t>KENDİ RÜYALARINI ANALİZ ETMİŞ, İÇ GÖZLEM YAPARAK KENDİNİ GÖZLEMLEMİŞ.</a:t>
            </a:r>
          </a:p>
          <a:p>
            <a:r>
              <a:rPr lang="tr-TR" altLang="tr-TR" sz="2800"/>
              <a:t>1901-1905 DE 3 ÖNEMLİ KİTAP YAYINLIYOR. </a:t>
            </a:r>
          </a:p>
          <a:p>
            <a:r>
              <a:rPr lang="tr-TR" altLang="tr-TR" sz="2800">
                <a:solidFill>
                  <a:schemeClr val="tx2"/>
                </a:solidFill>
              </a:rPr>
              <a:t>GÜNLÜK HAYATIN PSİKOPATOLOJİSİ</a:t>
            </a:r>
            <a:r>
              <a:rPr lang="tr-TR" altLang="tr-TR" sz="2800"/>
              <a:t>, </a:t>
            </a:r>
            <a:r>
              <a:rPr lang="tr-TR" altLang="tr-TR" sz="2800">
                <a:solidFill>
                  <a:schemeClr val="hlink"/>
                </a:solidFill>
              </a:rPr>
              <a:t>CİNSELLİK ÜZERİNE 3 DENEME</a:t>
            </a:r>
            <a:r>
              <a:rPr lang="tr-TR" altLang="tr-TR" sz="2800"/>
              <a:t>, </a:t>
            </a:r>
            <a:r>
              <a:rPr lang="tr-TR" altLang="tr-TR" sz="2800" b="1">
                <a:solidFill>
                  <a:schemeClr val="folHlink"/>
                </a:solidFill>
              </a:rPr>
              <a:t>ESPRİLER VE BİLİNDIŞI İŞ İLİŞKİLERİ”</a:t>
            </a:r>
          </a:p>
          <a:p>
            <a:r>
              <a:rPr lang="tr-TR" altLang="tr-TR" sz="2800"/>
              <a:t>1908 DE VİYANA PSİKOLOJİ TOPLULUĞU İÇİNDE YER ALMIŞ( </a:t>
            </a:r>
            <a:r>
              <a:rPr lang="tr-TR" altLang="tr-TR" sz="2800">
                <a:solidFill>
                  <a:schemeClr val="tx2"/>
                </a:solidFill>
              </a:rPr>
              <a:t>ADLER-JUNG-OTTO RANK İLE)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1C18FDAE-B2F1-4EDD-BD64-AC494577D53C}"/>
              </a:ext>
            </a:extLst>
          </p:cNvPr>
          <p:cNvSpPr>
            <a:spLocks noGrp="1" noChangeArrowheads="1"/>
          </p:cNvSpPr>
          <p:nvPr>
            <p:ph type="body" idx="1"/>
          </p:nvPr>
        </p:nvSpPr>
        <p:spPr>
          <a:xfrm>
            <a:off x="1981200" y="836613"/>
            <a:ext cx="8229600" cy="5289550"/>
          </a:xfrm>
        </p:spPr>
        <p:txBody>
          <a:bodyPr/>
          <a:lstStyle/>
          <a:p>
            <a:r>
              <a:rPr lang="tr-TR" altLang="tr-TR" sz="2800"/>
              <a:t>ZAMAN İÇİNDE KURAMINDA ÖNEMLİ DEĞİŞİKLİKLER YAPIYOR.</a:t>
            </a:r>
          </a:p>
          <a:p>
            <a:r>
              <a:rPr lang="tr-TR" altLang="tr-TR" sz="2800"/>
              <a:t>CİNSELLİK ÜZERİNE 3 DENEME ADLI KİTABINDA </a:t>
            </a:r>
            <a:r>
              <a:rPr lang="tr-TR" altLang="tr-TR" sz="2800">
                <a:solidFill>
                  <a:schemeClr val="tx2"/>
                </a:solidFill>
              </a:rPr>
              <a:t>ÇOCUKLUK TACİZLERİNİN YETİŞKİNLİK NEVROZLARININ HAZIRLAYICISI OLDUĞU SAVINI TERKETMİŞ. </a:t>
            </a:r>
          </a:p>
          <a:p>
            <a:r>
              <a:rPr lang="tr-TR" altLang="tr-TR" sz="2800"/>
              <a:t>“</a:t>
            </a:r>
            <a:r>
              <a:rPr lang="tr-TR" altLang="tr-TR" sz="2800" b="1">
                <a:solidFill>
                  <a:schemeClr val="hlink"/>
                </a:solidFill>
              </a:rPr>
              <a:t>BİLNÇDIŞI GERÇEK İLE HAYAL ARASINDA AYIRIM YAPAMAZ VE HASTALAR BELKİ DE HAYALLERİNİ ANLATIYORLARDI” DİYEREK BU FİKRİNDEN VAZGEÇMİŞTİR.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2CD0A02-1943-4C97-AD12-93C446CE2A4A}"/>
              </a:ext>
            </a:extLst>
          </p:cNvPr>
          <p:cNvSpPr>
            <a:spLocks noGrp="1" noChangeArrowheads="1"/>
          </p:cNvSpPr>
          <p:nvPr>
            <p:ph type="title"/>
          </p:nvPr>
        </p:nvSpPr>
        <p:spPr>
          <a:xfrm>
            <a:off x="2209800" y="152401"/>
            <a:ext cx="6870700" cy="1116013"/>
          </a:xfrm>
        </p:spPr>
        <p:txBody>
          <a:bodyPr/>
          <a:lstStyle/>
          <a:p>
            <a:r>
              <a:rPr lang="tr-TR" altLang="tr-TR" sz="3600"/>
              <a:t>EKONOMİK KRİZ DÖNEMİ</a:t>
            </a:r>
          </a:p>
        </p:txBody>
      </p:sp>
      <p:sp>
        <p:nvSpPr>
          <p:cNvPr id="18435" name="Rectangle 3">
            <a:extLst>
              <a:ext uri="{FF2B5EF4-FFF2-40B4-BE49-F238E27FC236}">
                <a16:creationId xmlns:a16="http://schemas.microsoft.com/office/drawing/2014/main" id="{5ABE258E-2F52-404A-9ED1-5686D82676A2}"/>
              </a:ext>
            </a:extLst>
          </p:cNvPr>
          <p:cNvSpPr>
            <a:spLocks noGrp="1" noChangeArrowheads="1"/>
          </p:cNvSpPr>
          <p:nvPr>
            <p:ph type="body" idx="1"/>
          </p:nvPr>
        </p:nvSpPr>
        <p:spPr>
          <a:xfrm>
            <a:off x="2209800" y="1341438"/>
            <a:ext cx="7696200" cy="4144962"/>
          </a:xfrm>
        </p:spPr>
        <p:txBody>
          <a:bodyPr/>
          <a:lstStyle/>
          <a:p>
            <a:pPr>
              <a:lnSpc>
                <a:spcPct val="80000"/>
              </a:lnSpc>
            </a:pPr>
            <a:r>
              <a:rPr lang="tr-TR" altLang="tr-TR" sz="2000"/>
              <a:t>1. DÜNYA SAVAŞI YILLARINDA YAŞADIĞI EKONOMİK KRİZ</a:t>
            </a:r>
          </a:p>
          <a:p>
            <a:pPr>
              <a:lnSpc>
                <a:spcPct val="80000"/>
              </a:lnSpc>
            </a:pPr>
            <a:r>
              <a:rPr lang="tr-TR" altLang="tr-TR" sz="2000"/>
              <a:t>İNSAN DOĞASINA KÖTÜMSER BAKIŞI VE “ÖLÜM İÇGÜDÜSÜ” KAVRAMINI KURAMINA ALMIŞ.</a:t>
            </a:r>
          </a:p>
          <a:p>
            <a:pPr>
              <a:lnSpc>
                <a:spcPct val="80000"/>
              </a:lnSpc>
            </a:pPr>
            <a:r>
              <a:rPr lang="tr-TR" altLang="tr-TR" sz="2000"/>
              <a:t>YAHUDİ KARŞITLIĞI VİYANAYI ONUN İÇİN TEHLLİKELİ BİR YER HALİNE GETİRMİŞ. NAZİLER FREUD’UN KİTAPLARINI DA YAKMIŞLARDIR.</a:t>
            </a:r>
          </a:p>
          <a:p>
            <a:pPr>
              <a:lnSpc>
                <a:spcPct val="80000"/>
              </a:lnSpc>
            </a:pPr>
            <a:r>
              <a:rPr lang="tr-TR" altLang="tr-TR" sz="2000"/>
              <a:t>1938 DE İNGİLTEREYE GÖÇ ETMİŞ.</a:t>
            </a:r>
          </a:p>
          <a:p>
            <a:pPr>
              <a:lnSpc>
                <a:spcPct val="80000"/>
              </a:lnSpc>
            </a:pPr>
            <a:r>
              <a:rPr lang="tr-TR" altLang="tr-TR" sz="2000"/>
              <a:t>ÇENE KANSERİ NEDENİYLE 1923 TEN ÖLÜMÜNE DEK 32 ÇENE AMELİYATI GEÇİRMİŞTİR.</a:t>
            </a:r>
          </a:p>
          <a:p>
            <a:pPr>
              <a:lnSpc>
                <a:spcPct val="80000"/>
              </a:lnSpc>
            </a:pPr>
            <a:r>
              <a:rPr lang="tr-TR" altLang="tr-TR" sz="2400">
                <a:solidFill>
                  <a:schemeClr val="tx2"/>
                </a:solidFill>
              </a:rPr>
              <a:t>ÖTÖNAZİ İSTEĞİ KIZI ANNE FREUDA DANIŞILARAK YERİNE GETİRİLDİĞİNDE TARİH 23 EYLÜL 1939 İDİ.(yaş 84)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1CF2982E-0A99-4358-91F9-8E300B972F9C}"/>
              </a:ext>
            </a:extLst>
          </p:cNvPr>
          <p:cNvSpPr>
            <a:spLocks noGrp="1" noChangeArrowheads="1"/>
          </p:cNvSpPr>
          <p:nvPr>
            <p:ph type="body" idx="1"/>
          </p:nvPr>
        </p:nvSpPr>
        <p:spPr>
          <a:xfrm>
            <a:off x="1992314" y="1125539"/>
            <a:ext cx="8226425" cy="4497387"/>
          </a:xfrm>
        </p:spPr>
        <p:txBody>
          <a:bodyPr/>
          <a:lstStyle/>
          <a:p>
            <a:r>
              <a:rPr lang="tr-TR" altLang="tr-TR" sz="2800"/>
              <a:t>PSİKOANALİTİK EKOLÜN FREUD TARAFINDAN OLUŞTURULMASINDAN SONRA PSİKİYATRİDEKİ GELİŞMELER DEVAM ETMİŞTİR. </a:t>
            </a:r>
          </a:p>
          <a:p>
            <a:r>
              <a:rPr lang="tr-TR" altLang="tr-TR" sz="2800"/>
              <a:t>FREUD’UN ÖĞRENCİLERİNDEN OLAN </a:t>
            </a:r>
            <a:r>
              <a:rPr lang="tr-TR" altLang="tr-TR" sz="2800">
                <a:solidFill>
                  <a:schemeClr val="tx2"/>
                </a:solidFill>
              </a:rPr>
              <a:t>ALFRED ADLER</a:t>
            </a:r>
            <a:r>
              <a:rPr lang="tr-TR" altLang="tr-TR" sz="2800"/>
              <a:t>, </a:t>
            </a:r>
            <a:r>
              <a:rPr lang="tr-TR" altLang="tr-TR" sz="2800" b="1">
                <a:solidFill>
                  <a:schemeClr val="hlink"/>
                </a:solidFill>
              </a:rPr>
              <a:t>LİBİDO KURAMINI</a:t>
            </a:r>
            <a:r>
              <a:rPr lang="tr-TR" altLang="tr-TR" sz="2800"/>
              <a:t> NORMALDIŞI DAVRANIŞLARIN TEMELİ OLARAK KABUL ETMEMİŞ, ÇOCUKLUK CİNSELLİĞİNE KARŞIN </a:t>
            </a:r>
            <a:r>
              <a:rPr lang="tr-TR" altLang="tr-TR" sz="2800" b="1">
                <a:solidFill>
                  <a:schemeClr val="tx2"/>
                </a:solidFill>
              </a:rPr>
              <a:t>İNSAN BENLİĞİNE VE İLİŞKİLERE ÖNEM</a:t>
            </a:r>
            <a:r>
              <a:rPr lang="tr-TR" altLang="tr-TR" sz="2800"/>
              <a:t> VERMİŞTİR.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44B0E891-6036-4AD0-A0D5-86723236DCAA}"/>
              </a:ext>
            </a:extLst>
          </p:cNvPr>
          <p:cNvSpPr>
            <a:spLocks noGrp="1" noChangeArrowheads="1"/>
          </p:cNvSpPr>
          <p:nvPr>
            <p:ph type="title"/>
          </p:nvPr>
        </p:nvSpPr>
        <p:spPr/>
        <p:txBody>
          <a:bodyPr/>
          <a:lstStyle/>
          <a:p>
            <a:r>
              <a:rPr lang="tr-TR" altLang="tr-TR" sz="4000"/>
              <a:t>KLASİK PSİKANALTİK KURAM /DÜRTÜ KURAMI</a:t>
            </a:r>
          </a:p>
        </p:txBody>
      </p:sp>
      <p:sp>
        <p:nvSpPr>
          <p:cNvPr id="243715" name="Rectangle 3">
            <a:extLst>
              <a:ext uri="{FF2B5EF4-FFF2-40B4-BE49-F238E27FC236}">
                <a16:creationId xmlns:a16="http://schemas.microsoft.com/office/drawing/2014/main" id="{CDBCBEA3-45D4-4C4E-9DCE-DC93437E69D9}"/>
              </a:ext>
            </a:extLst>
          </p:cNvPr>
          <p:cNvSpPr>
            <a:spLocks noGrp="1" noChangeArrowheads="1"/>
          </p:cNvSpPr>
          <p:nvPr>
            <p:ph type="body" idx="1"/>
          </p:nvPr>
        </p:nvSpPr>
        <p:spPr/>
        <p:txBody>
          <a:bodyPr/>
          <a:lstStyle/>
          <a:p>
            <a:r>
              <a:rPr lang="tr-TR" altLang="tr-TR" sz="2800"/>
              <a:t>İfade edilmek için çıkış yolu arayan buna karşılık ifade edilmesi birey tarafından kabul edilmeyecek nitelikte olan bilinç dışı dürtüler ile bunların ortaya çıkmasını engellemeye yönelik denetleyici zihinsel güçler arasındaki çatışmaları ortaya koyan ve psikopatolojinin bu çatışmadan kaynaklandığını öne süren kuramdır.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id="{C6E0C042-7EBC-431B-AD38-EE49D3081C6F}"/>
              </a:ext>
            </a:extLst>
          </p:cNvPr>
          <p:cNvSpPr>
            <a:spLocks noGrp="1" noChangeArrowheads="1"/>
          </p:cNvSpPr>
          <p:nvPr>
            <p:ph type="title"/>
          </p:nvPr>
        </p:nvSpPr>
        <p:spPr/>
        <p:txBody>
          <a:bodyPr/>
          <a:lstStyle/>
          <a:p>
            <a:r>
              <a:rPr lang="tr-TR" altLang="tr-TR"/>
              <a:t>NEDEN PSİKO-DİNAMİK?</a:t>
            </a:r>
          </a:p>
        </p:txBody>
      </p:sp>
      <p:sp>
        <p:nvSpPr>
          <p:cNvPr id="244739" name="Rectangle 3">
            <a:extLst>
              <a:ext uri="{FF2B5EF4-FFF2-40B4-BE49-F238E27FC236}">
                <a16:creationId xmlns:a16="http://schemas.microsoft.com/office/drawing/2014/main" id="{9B21967B-F8F1-4B25-A770-2F34FD400D80}"/>
              </a:ext>
            </a:extLst>
          </p:cNvPr>
          <p:cNvSpPr>
            <a:spLocks noGrp="1" noChangeArrowheads="1"/>
          </p:cNvSpPr>
          <p:nvPr>
            <p:ph type="body" idx="1"/>
          </p:nvPr>
        </p:nvSpPr>
        <p:spPr/>
        <p:txBody>
          <a:bodyPr/>
          <a:lstStyle/>
          <a:p>
            <a:r>
              <a:rPr lang="tr-TR" altLang="tr-TR"/>
              <a:t>Hem normal hem de anormal zihinsel süreçler ile ilgilenen psiko dinamik model ZİHNİİHAREKET HALİNDEKİ DİNAMİK GÜÇLER sistemi olarak tanımlar ve ruhsal belirtiler bu güçler arasındaki çatışmanın ürünleridir.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FBA77626-E816-4BF9-B2E8-21E3EA022C7C}"/>
              </a:ext>
            </a:extLst>
          </p:cNvPr>
          <p:cNvSpPr>
            <a:spLocks noGrp="1" noChangeArrowheads="1"/>
          </p:cNvSpPr>
          <p:nvPr>
            <p:ph type="title"/>
          </p:nvPr>
        </p:nvSpPr>
        <p:spPr/>
        <p:txBody>
          <a:bodyPr/>
          <a:lstStyle/>
          <a:p>
            <a:r>
              <a:rPr lang="tr-TR" altLang="tr-TR"/>
              <a:t>BU DİNAMİK GÜÇLER NELER?</a:t>
            </a:r>
          </a:p>
        </p:txBody>
      </p:sp>
      <p:sp>
        <p:nvSpPr>
          <p:cNvPr id="245763" name="Rectangle 3">
            <a:extLst>
              <a:ext uri="{FF2B5EF4-FFF2-40B4-BE49-F238E27FC236}">
                <a16:creationId xmlns:a16="http://schemas.microsoft.com/office/drawing/2014/main" id="{E5F17CB4-7D48-43BA-9BF5-7D99A94F17EC}"/>
              </a:ext>
            </a:extLst>
          </p:cNvPr>
          <p:cNvSpPr>
            <a:spLocks noGrp="1" noChangeArrowheads="1"/>
          </p:cNvSpPr>
          <p:nvPr>
            <p:ph type="body" idx="1"/>
          </p:nvPr>
        </p:nvSpPr>
        <p:spPr/>
        <p:txBody>
          <a:bodyPr/>
          <a:lstStyle/>
          <a:p>
            <a:pPr>
              <a:lnSpc>
                <a:spcPct val="80000"/>
              </a:lnSpc>
            </a:pPr>
            <a:r>
              <a:rPr lang="tr-TR" altLang="tr-TR" sz="2400"/>
              <a:t>BİLİNÇ VE BİLİNÇDIŞINDAKİ DUYGU YÜKLÜ İSTEKLER (DÜRTÜLER)</a:t>
            </a:r>
          </a:p>
          <a:p>
            <a:pPr>
              <a:lnSpc>
                <a:spcPct val="80000"/>
              </a:lnSpc>
            </a:pPr>
            <a:r>
              <a:rPr lang="tr-TR" altLang="tr-TR" sz="2400"/>
              <a:t>BU İSTEKLERE VE BUNLARA EŞLİK EDEN DUYGULARA KARŞI GELİŞTİRİLEN SAVUNMALAR</a:t>
            </a:r>
          </a:p>
          <a:p>
            <a:pPr>
              <a:lnSpc>
                <a:spcPct val="80000"/>
              </a:lnSpc>
            </a:pPr>
            <a:r>
              <a:rPr lang="tr-TR" altLang="tr-TR" sz="2400"/>
              <a:t>DIŞ DÜNYANIN BİZİ ETKİLEYEN GÜNCEL GÜÇLERİ</a:t>
            </a:r>
          </a:p>
          <a:p>
            <a:pPr>
              <a:lnSpc>
                <a:spcPct val="80000"/>
              </a:lnSpc>
            </a:pPr>
            <a:r>
              <a:rPr lang="tr-TR" altLang="tr-TR" sz="2400"/>
              <a:t>DIŞ DÜNYANIN VİCDA OLARAK İÇSLLEŞTİRİLMİŞ OLAN BİLİNCLİ YA DA B</a:t>
            </a:r>
          </a:p>
          <a:p>
            <a:pPr>
              <a:lnSpc>
                <a:spcPct val="80000"/>
              </a:lnSpc>
            </a:pPr>
            <a:r>
              <a:rPr lang="tr-TR" altLang="tr-TR" sz="2400"/>
              <a:t>İLİNÇALTINDA YUVALANMIŞ BUYRUK VE YASALARI</a:t>
            </a:r>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oyalı Kalemler">
  <a:themeElements>
    <a:clrScheme name="Boyalı Kalemler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Boyalı Kalemler">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oyalı Kalemler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Boyalı Kalemler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Boyalı Kalemler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Boyalı Kalemler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Boyalı Kalemler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Boyalı Kalemler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oyalı Kalemler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Boyalı Kalemler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853</Words>
  <Application>Microsoft Office PowerPoint</Application>
  <PresentationFormat>Geniş ekran</PresentationFormat>
  <Paragraphs>70</Paragraphs>
  <Slides>19</Slides>
  <Notes>1</Notes>
  <HiddenSlides>0</HiddenSlides>
  <MMClips>0</MMClips>
  <ScaleCrop>false</ScaleCrop>
  <HeadingPairs>
    <vt:vector size="6" baseType="variant">
      <vt:variant>
        <vt:lpstr>Kullanılan Yazı Tipleri</vt:lpstr>
      </vt:variant>
      <vt:variant>
        <vt:i4>4</vt:i4>
      </vt:variant>
      <vt:variant>
        <vt:lpstr>Tema</vt:lpstr>
      </vt:variant>
      <vt:variant>
        <vt:i4>2</vt:i4>
      </vt:variant>
      <vt:variant>
        <vt:lpstr>Slayt Başlıkları</vt:lpstr>
      </vt:variant>
      <vt:variant>
        <vt:i4>19</vt:i4>
      </vt:variant>
    </vt:vector>
  </HeadingPairs>
  <TitlesOfParts>
    <vt:vector size="25" baseType="lpstr">
      <vt:lpstr>Arial</vt:lpstr>
      <vt:lpstr>Calibri</vt:lpstr>
      <vt:lpstr>Calibri Light</vt:lpstr>
      <vt:lpstr>Comic Sans MS</vt:lpstr>
      <vt:lpstr>Office Teması</vt:lpstr>
      <vt:lpstr>Boyalı Kalemler</vt:lpstr>
      <vt:lpstr>PSİKOANALİTİK KURAM</vt:lpstr>
      <vt:lpstr>PowerPoint Sunusu</vt:lpstr>
      <vt:lpstr>BİLİNÇALTI FREUD’DAN ÖNCE LİTERATÜRDE VAR MIYDI?</vt:lpstr>
      <vt:lpstr>TABİİ Kİ</vt:lpstr>
      <vt:lpstr>SİGMUND FREUD</vt:lpstr>
      <vt:lpstr>HAYATI (1856-1939)</vt:lpstr>
      <vt:lpstr>PowerPoint Sunusu</vt:lpstr>
      <vt:lpstr>PowerPoint Sunusu</vt:lpstr>
      <vt:lpstr>FREUD VE BREUER</vt:lpstr>
      <vt:lpstr>Özel hayatı</vt:lpstr>
      <vt:lpstr>AYNI EVDE SİYAM İKİZİ TARZI İKİ KADINLA YAŞADI</vt:lpstr>
      <vt:lpstr>EN SEVDİĞİ KIZIYLA BABA-KIZ AŞKI!</vt:lpstr>
      <vt:lpstr>PowerPoint Sunusu</vt:lpstr>
      <vt:lpstr>PowerPoint Sunusu</vt:lpstr>
      <vt:lpstr>EKONOMİK KRİZ DÖNEMİ</vt:lpstr>
      <vt:lpstr>PowerPoint Sunusu</vt:lpstr>
      <vt:lpstr>KLASİK PSİKANALTİK KURAM /DÜRTÜ KURAMI</vt:lpstr>
      <vt:lpstr>NEDEN PSİKO-DİNAMİK?</vt:lpstr>
      <vt:lpstr>BU DİNAMİK GÜÇLER NELER?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PSİKOANALİTİK KURAM</dc:title>
  <dc:creator>pc</dc:creator>
  <cp:lastModifiedBy>pc</cp:lastModifiedBy>
  <cp:revision>1</cp:revision>
  <dcterms:created xsi:type="dcterms:W3CDTF">2020-01-15T11:52:55Z</dcterms:created>
  <dcterms:modified xsi:type="dcterms:W3CDTF">2020-01-15T11:53:18Z</dcterms:modified>
</cp:coreProperties>
</file>