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88" r:id="rId3"/>
    <p:sldId id="271" r:id="rId4"/>
    <p:sldId id="272" r:id="rId5"/>
    <p:sldId id="273" r:id="rId6"/>
    <p:sldId id="275" r:id="rId7"/>
    <p:sldId id="276" r:id="rId8"/>
    <p:sldId id="277" r:id="rId9"/>
    <p:sldId id="274" r:id="rId10"/>
    <p:sldId id="278" r:id="rId11"/>
    <p:sldId id="279" r:id="rId12"/>
    <p:sldId id="281" r:id="rId13"/>
    <p:sldId id="282" r:id="rId14"/>
    <p:sldId id="283" r:id="rId15"/>
    <p:sldId id="285" r:id="rId16"/>
    <p:sldId id="286" r:id="rId17"/>
    <p:sldId id="287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7F7E1-9DB7-3B4C-BEB3-FAD627B20F62}" type="datetimeFigureOut">
              <a:rPr lang="en-TR" smtClean="0"/>
              <a:t>21.11.2023</a:t>
            </a:fld>
            <a:endParaRPr lang="en-T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C5FF47-E9F7-044D-B2C1-297B2F81C33B}" type="slidenum">
              <a:rPr lang="en-TR" smtClean="0"/>
              <a:t>‹#›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12629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C5FF47-E9F7-044D-B2C1-297B2F81C33B}" type="slidenum">
              <a:rPr lang="en-TR" smtClean="0"/>
              <a:t>7</a:t>
            </a:fld>
            <a:endParaRPr lang="en-TR"/>
          </a:p>
        </p:txBody>
      </p:sp>
    </p:spTree>
    <p:extLst>
      <p:ext uri="{BB962C8B-B14F-4D97-AF65-F5344CB8AC3E}">
        <p14:creationId xmlns:p14="http://schemas.microsoft.com/office/powerpoint/2010/main" val="4835138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ikdörtgen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Yuvarlatılmış Dikdörtge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Alt Başlı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tıklatın</a:t>
            </a:r>
            <a:endParaRPr kumimoji="0" lang="en-US"/>
          </a:p>
        </p:txBody>
      </p:sp>
      <p:sp>
        <p:nvSpPr>
          <p:cNvPr id="28" name="Veri Yer Tutucusu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17" name="Altbilgi Yer Tutucusu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9" name="Slayt Numarası Yer Tutucusu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Dikdörtgen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ikdörtgen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Başlı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İçerik Yer Tutucusu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Yuvarlatılmış Dikdörtge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Dikdörtgen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Dikdörtgen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Dikdörtgen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9" name="İçerik Yer Tutucusu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İçerik Yer Tutucusu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Yuvarlatılmış Dikdörtge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İçerik Yer Tutucusu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tr-TR"/>
              <a:t>Asıl metin stillerini düzenlemek için tıklatın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1" name="Dikdörtgen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Dikdörtgen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Yuvarlatılmış Dikdörtge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Başlık Yer Tutucusu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Metin Yer Tutucusu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Veri Yer Tutucusu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21.11.2023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tr-TR"/>
          </a:p>
        </p:txBody>
      </p:sp>
      <p:sp>
        <p:nvSpPr>
          <p:cNvPr id="23" name="Slayt Numarası Yer Tutucusu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295400" y="3717032"/>
            <a:ext cx="6400800" cy="1083568"/>
          </a:xfrm>
        </p:spPr>
        <p:txBody>
          <a:bodyPr/>
          <a:lstStyle/>
          <a:p>
            <a:r>
              <a:rPr lang="tr-TR" dirty="0" err="1"/>
              <a:t>Öğr</a:t>
            </a:r>
            <a:r>
              <a:rPr lang="tr-TR" dirty="0"/>
              <a:t>. Gör. Seda KILIÇ</a:t>
            </a:r>
          </a:p>
        </p:txBody>
      </p:sp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tr-TR" dirty="0" err="1"/>
              <a:t>Konnektif</a:t>
            </a:r>
            <a:r>
              <a:rPr lang="tr-TR" dirty="0"/>
              <a:t> Doku Masajı</a:t>
            </a:r>
          </a:p>
        </p:txBody>
      </p:sp>
    </p:spTree>
    <p:extLst>
      <p:ext uri="{BB962C8B-B14F-4D97-AF65-F5344CB8AC3E}">
        <p14:creationId xmlns:p14="http://schemas.microsoft.com/office/powerpoint/2010/main" val="2577374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63E1-C8E8-ACE9-A8B3-D04171EB4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4" name="Content Placeholder 4" descr="A collage of a diagram of a person's body&#10;&#10;Description automatically generated">
            <a:extLst>
              <a:ext uri="{FF2B5EF4-FFF2-40B4-BE49-F238E27FC236}">
                <a16:creationId xmlns:a16="http://schemas.microsoft.com/office/drawing/2014/main" id="{33CD4474-6923-4359-F8EF-3F445E755D29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04"/>
          <a:stretch/>
        </p:blipFill>
        <p:spPr>
          <a:xfrm>
            <a:off x="1007604" y="1482291"/>
            <a:ext cx="7128792" cy="510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816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A5AB0-0256-56EF-7C9D-36205698A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TR"/>
          </a:p>
        </p:txBody>
      </p:sp>
      <p:pic>
        <p:nvPicPr>
          <p:cNvPr id="5" name="Content Placeholder 4" descr="A table with text on it&#10;&#10;Description automatically generated">
            <a:extLst>
              <a:ext uri="{FF2B5EF4-FFF2-40B4-BE49-F238E27FC236}">
                <a16:creationId xmlns:a16="http://schemas.microsoft.com/office/drawing/2014/main" id="{B8676D74-9FB0-280D-6280-F69709AAA28D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6" t="2180" b="1243"/>
          <a:stretch/>
        </p:blipFill>
        <p:spPr>
          <a:xfrm>
            <a:off x="971600" y="1772817"/>
            <a:ext cx="7715200" cy="3960440"/>
          </a:xfrm>
        </p:spPr>
      </p:pic>
    </p:spTree>
    <p:extLst>
      <p:ext uri="{BB962C8B-B14F-4D97-AF65-F5344CB8AC3E}">
        <p14:creationId xmlns:p14="http://schemas.microsoft.com/office/powerpoint/2010/main" val="2208485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A1ECE8-66A3-B27F-5D7C-C64F73B38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sz="3100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İNCELENEN DOKULARIN DOLANIMA AİT CEVAPLARININ TESTİ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3A17F-DF87-AC94-D340-BE770D86B6F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3.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parmağın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distal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falanksı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vertebral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kolonun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her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tarafına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yerleştirilerek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L5 ten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oksiputa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kadar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çekme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yapılır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pPr lvl="1"/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Tırmalama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Künt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basınç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Anormal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bölgelerde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aşırı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kırmızılık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kabarıntı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sivilce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lvl="1"/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Bünye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yaş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anatomik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farklılıklar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dikkate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alınmalıdır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2156139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F949E-755F-F834-2235-66F380C7A8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ile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meydana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reaksiyonlar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0AA57-5C21-B594-E2C3-1456F62E1BBD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meydana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gelen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reaksiyonların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şiddeti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süresi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patolojik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durumun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şiddetine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uyarının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kuvvetine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bağlı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olarak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değişir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reaksiyonlar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üç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kısımda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incelenebilir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Hastanın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tırmalama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basınç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reaksiyonu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kırmızı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keskin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çizgi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etrafında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dağınık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kırmızılık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ilk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çizginin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etrafında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hafif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kabarıntı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Genel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reaksiyonlar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terleme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periferik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temperatürde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değişiklik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organlara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fonksiyonel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semptomların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azalması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organlara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ağrının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azalması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847311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62DB2-E5B0-82FE-87BE-22B720C6F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 SONRASI ORTAYA ÇIKAN OLUMSUZ REAKSİYONLAR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39B4D0-28B0-8E6C-DDAF-5C6C74B15E9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Fazla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tedavi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Otonomik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dengesi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çabuk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değişen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hastalarda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organlara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semptomlar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Baş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ağrısı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Gerilimin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başka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yere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nakli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Dolanıma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861879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D331B-1105-24E2-3EF8-3A9603947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’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çeşitli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hastalıklarda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kullanılışı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08F120-F1E1-F16A-E348-CA5003D55CF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Migren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gerilim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baş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ağrısı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Bel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problemleri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lumbago, intervertebral disk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hernisi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sakro-iliak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zorlanmalar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bel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ağrısı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Osteoartrit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Romatoid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artrit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Fibromiyalji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Omuzda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periartrit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Akroparestezi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Konnektif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Periferik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vasküler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intermittant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klaudikasyon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reynaud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fenomeni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varikoz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venler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Skar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Anksiyete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Kalp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Solunum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Sindirim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mideye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bağırsak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sistemine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karaciğer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safra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kesesine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Üriner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böbrek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mesaneye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problemler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enuresis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nocturna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Jinekolojik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obstetrik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durumlar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amenore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dismenore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klimakterik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bozukluklar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gebelik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doğum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laktasyon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histerektomi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diğer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jinekolojik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ameliyatlar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Nörolojik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durumlar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anterior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poliomyelit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siyatalji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hemipleji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MS,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parkinson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medulla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spinaliste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subakut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kombine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dejenerasyon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CP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1354283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7F17F-0ED3-EA56-629B-AD9D4D0554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 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’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nin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sakıncalı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olduğu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durumlar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E1CE-3505-2A8A-CE67-7E8EB59FFF3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Malign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tümörler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Tüberküloz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Uterina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myoma</a:t>
            </a: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İç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organların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akut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inflamasyonu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Mental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hastalıklar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9664454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D9FCFC-52C7-18AC-29B3-A003B191C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BCC4F9-82A3-AF78-0518-34D9BA005616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1267510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57786-5E65-A0E9-36C8-095BA086E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K</a:t>
            </a:r>
            <a:r>
              <a:rPr lang="en-TR" dirty="0"/>
              <a:t>oonektif doku?</a:t>
            </a:r>
            <a:br>
              <a:rPr lang="en-TR" dirty="0"/>
            </a:br>
            <a:endParaRPr lang="en-TR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648A9B-308A-6761-C97E-2839FCF0C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1" y="4060720"/>
            <a:ext cx="3672406" cy="2654008"/>
          </a:xfrm>
          <a:prstGeom prst="rect">
            <a:avLst/>
          </a:prstGeom>
        </p:spPr>
      </p:pic>
      <p:pic>
        <p:nvPicPr>
          <p:cNvPr id="5" name="Content Placeholder 4" descr="A diagram of a human arm&#10;&#10;Description automatically generated">
            <a:extLst>
              <a:ext uri="{FF2B5EF4-FFF2-40B4-BE49-F238E27FC236}">
                <a16:creationId xmlns:a16="http://schemas.microsoft.com/office/drawing/2014/main" id="{B0A00CFD-A1F0-D14B-0083-31B6F09AF823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80729"/>
            <a:ext cx="5616623" cy="3685294"/>
          </a:xfrm>
        </p:spPr>
      </p:pic>
    </p:spTree>
    <p:extLst>
      <p:ext uri="{BB962C8B-B14F-4D97-AF65-F5344CB8AC3E}">
        <p14:creationId xmlns:p14="http://schemas.microsoft.com/office/powerpoint/2010/main" val="2175388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0C907-E715-7603-7425-C64DF3E63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KDM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D75B4-0FD9-B975-9600-497DC47EDA7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Vücudun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herhangi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yerindeki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hastalıklı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organ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segmental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inervasyonu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paylaşan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vücut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yüzeyindeki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konnektif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dokuya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gerilim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değişikliği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şeklinde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yansımaktadır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KDM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sempatik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parasempatik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arasındaki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dengeyi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yeniden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sağlamak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otonomik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uçlarını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konnektif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dokuya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uygulanan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kuvvet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uyarmak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için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uygulanan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refleks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tedavi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tekniğidir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961938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8DB73-3989-F1C9-D4C0-C655833814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92696"/>
            <a:ext cx="7772400" cy="1143000"/>
          </a:xfrm>
        </p:spPr>
        <p:txBody>
          <a:bodyPr>
            <a:normAutofit fontScale="90000"/>
          </a:bodyPr>
          <a:lstStyle/>
          <a:p>
            <a:b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b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b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Amaç</a:t>
            </a:r>
            <a:b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</a:b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259787-F2FB-CA5B-75A5-8F2C022B718E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Somatik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visseral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patolojileri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KDM’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nin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lokal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da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refleks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etkilerinden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yararlanarak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tedavi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etmektir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br>
              <a:rPr lang="en-US" dirty="0"/>
            </a:b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978744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C007-16C6-1A94-534A-5663F1045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444444"/>
                </a:solidFill>
                <a:latin typeface="Open Sans" panose="020B0606030504020204" pitchFamily="34" charset="0"/>
              </a:rPr>
              <a:t>M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ekanizması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647D4-8466-BAD5-FABA-F35290C0D23B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fonksiyon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gören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MS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düzeyinden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inerve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edilen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dermatom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myotomlar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bozukluğu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subkuten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dokularında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gerginlik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şeklinde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yansıtabilir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Etkilenen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dermatomlara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uygulanan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KDM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dermatomlarla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aynı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segmentten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inerve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refleks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oluşturabilir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Lokal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mekanik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sempatik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aktiviteyi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azaltarak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vazodilatasyon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meydana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getirir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Bunun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sonucu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parasempatik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ganglion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ilişkisi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olan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organlarda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sirkülasyon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artar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tüm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vücuttaki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dolaşım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düzelir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 </a:t>
            </a: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İyileşme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hızlanır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konnektif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gerginliği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azalır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kas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spazmı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azalır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otonom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sinir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sisteminde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denge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kurulur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.</a:t>
            </a: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30825312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E2BAE-6D4F-4241-2D3F-F4C6AC949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R" dirty="0"/>
              <a:t>MEKANİZMASI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024BA-B35E-0267-65D5-192010796A0C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Lokal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stimulasyon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sahası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yakınında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kesme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hissi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kızarıklık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kabarıntı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Segmental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uygun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segmentteki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diğer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yapılar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damarlar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etkilenir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Genel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etkiler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: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impulslar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otonomik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merkezlere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ulaşır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endokrin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cevapları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başlatır</a:t>
            </a:r>
            <a:br>
              <a:rPr lang="en-US" dirty="0"/>
            </a:br>
            <a:endParaRPr lang="en-TR" dirty="0"/>
          </a:p>
        </p:txBody>
      </p:sp>
    </p:spTree>
    <p:extLst>
      <p:ext uri="{BB962C8B-B14F-4D97-AF65-F5344CB8AC3E}">
        <p14:creationId xmlns:p14="http://schemas.microsoft.com/office/powerpoint/2010/main" val="126856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8440-241D-F45C-F766-6AA67E61A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>
            <a:normAutofit/>
          </a:bodyPr>
          <a:lstStyle/>
          <a:p>
            <a:r>
              <a:rPr lang="en-US" b="1" i="0" err="1">
                <a:effectLst/>
              </a:rPr>
              <a:t>Konnektif</a:t>
            </a:r>
            <a:r>
              <a:rPr lang="en-US" b="1" i="0">
                <a:effectLst/>
              </a:rPr>
              <a:t> </a:t>
            </a:r>
            <a:r>
              <a:rPr lang="en-US" b="1" i="0" err="1">
                <a:effectLst/>
              </a:rPr>
              <a:t>doku</a:t>
            </a:r>
            <a:r>
              <a:rPr lang="en-US" b="1" i="0">
                <a:effectLst/>
              </a:rPr>
              <a:t> </a:t>
            </a:r>
            <a:r>
              <a:rPr lang="en-US" b="1" i="0" err="1">
                <a:effectLst/>
              </a:rPr>
              <a:t>muayenesi</a:t>
            </a:r>
            <a:endParaRPr lang="en-TR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FDFEE066-E885-9C00-B84E-0FEA0238B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C333DAF3-2124-535B-FC10-F9682B4682C8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</p:spPr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B2C5-B23D-3C9E-E3DE-069C1D325BBC}"/>
              </a:ext>
            </a:extLst>
          </p:cNvPr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İdeal </a:t>
            </a:r>
            <a:r>
              <a:rPr lang="en-US" b="0" i="0" err="1">
                <a:effectLst/>
              </a:rPr>
              <a:t>pozisyon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Hasta </a:t>
            </a:r>
            <a:r>
              <a:rPr lang="en-US" b="0" i="0" err="1">
                <a:effectLst/>
              </a:rPr>
              <a:t>oturur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pozisyonda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 err="1">
                <a:effectLst/>
              </a:rPr>
              <a:t>Sırt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düz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Pelvis </a:t>
            </a:r>
            <a:r>
              <a:rPr lang="en-US" b="0" i="0" err="1">
                <a:effectLst/>
              </a:rPr>
              <a:t>hafifçe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öne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eğilmiş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 err="1">
                <a:effectLst/>
              </a:rPr>
              <a:t>Kalça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ve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dizler</a:t>
            </a:r>
            <a:r>
              <a:rPr lang="en-US" b="0" i="0">
                <a:effectLst/>
              </a:rPr>
              <a:t> 90 </a:t>
            </a:r>
            <a:r>
              <a:rPr lang="en-US" b="0" i="0" err="1">
                <a:effectLst/>
              </a:rPr>
              <a:t>derecelik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açı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yapar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 err="1">
                <a:effectLst/>
              </a:rPr>
              <a:t>Ayakların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altı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desteklenir</a:t>
            </a:r>
            <a:endParaRPr lang="en-US" b="0" i="0">
              <a:effectLst/>
            </a:endParaRPr>
          </a:p>
          <a:p>
            <a:pPr>
              <a:lnSpc>
                <a:spcPct val="90000"/>
              </a:lnSpc>
            </a:pPr>
            <a:r>
              <a:rPr lang="en-US" b="0" i="0">
                <a:effectLst/>
              </a:rPr>
              <a:t>Eller </a:t>
            </a:r>
            <a:r>
              <a:rPr lang="en-US" b="0" i="0" err="1">
                <a:effectLst/>
              </a:rPr>
              <a:t>uyluk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üzerinde</a:t>
            </a:r>
            <a:r>
              <a:rPr lang="en-US" b="0" i="0">
                <a:effectLst/>
              </a:rPr>
              <a:t> </a:t>
            </a:r>
            <a:r>
              <a:rPr lang="en-US" b="0" i="0" err="1">
                <a:effectLst/>
              </a:rPr>
              <a:t>serbest</a:t>
            </a:r>
            <a:endParaRPr lang="en-TR"/>
          </a:p>
        </p:txBody>
      </p:sp>
      <p:pic>
        <p:nvPicPr>
          <p:cNvPr id="7" name="Picture 6" descr="A person massaging her back&#10;&#10;Description automatically generated">
            <a:extLst>
              <a:ext uri="{FF2B5EF4-FFF2-40B4-BE49-F238E27FC236}">
                <a16:creationId xmlns:a16="http://schemas.microsoft.com/office/drawing/2014/main" id="{2F2225E8-C0F7-4000-2F59-A25888737A5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58" t="53082" r="22229"/>
          <a:stretch/>
        </p:blipFill>
        <p:spPr>
          <a:xfrm>
            <a:off x="457200" y="2636912"/>
            <a:ext cx="4349687" cy="2283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84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58440-241D-F45C-F766-6AA67E61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Konnektif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</a:t>
            </a:r>
            <a:r>
              <a:rPr lang="en-US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muayenesi</a:t>
            </a:r>
            <a:endParaRPr lang="en-T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6DB2C5-B23D-3C9E-E3DE-069C1D325BB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657600" cy="4572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İNSPEKSİYON</a:t>
            </a: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çekilmiş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bantları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Geri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çekilmiş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yassı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doku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sahaları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Lokalize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şişlikler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Kas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atrofi-hipertrofileri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Vertebral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kolona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ait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kemik</a:t>
            </a:r>
            <a:r>
              <a:rPr lang="en-US" b="0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US" b="0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deformiteleri</a:t>
            </a:r>
            <a:br>
              <a:rPr lang="en-US" dirty="0"/>
            </a:br>
            <a:endParaRPr lang="en-TR" dirty="0"/>
          </a:p>
        </p:txBody>
      </p:sp>
      <p:pic>
        <p:nvPicPr>
          <p:cNvPr id="5" name="Picture 4" descr="A back of a person with arrows pointing to the back&#10;&#10;Description automatically generated">
            <a:extLst>
              <a:ext uri="{FF2B5EF4-FFF2-40B4-BE49-F238E27FC236}">
                <a16:creationId xmlns:a16="http://schemas.microsoft.com/office/drawing/2014/main" id="{36196901-2715-A573-652D-031CC6A51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425105"/>
            <a:ext cx="1718733" cy="3636000"/>
          </a:xfrm>
          <a:prstGeom prst="rect">
            <a:avLst/>
          </a:prstGeom>
        </p:spPr>
      </p:pic>
      <p:pic>
        <p:nvPicPr>
          <p:cNvPr id="7" name="Picture 6" descr="A person with his hands on his back&#10;&#10;Description automatically generated">
            <a:extLst>
              <a:ext uri="{FF2B5EF4-FFF2-40B4-BE49-F238E27FC236}">
                <a16:creationId xmlns:a16="http://schemas.microsoft.com/office/drawing/2014/main" id="{FF125487-2B88-B745-588E-1A123A0A8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3714917"/>
            <a:ext cx="1929058" cy="2792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9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92C31-322D-581E-ADBF-5DBFB12DE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230803"/>
            <a:ext cx="7772400" cy="1143000"/>
          </a:xfrm>
        </p:spPr>
        <p:txBody>
          <a:bodyPr/>
          <a:lstStyle/>
          <a:p>
            <a:r>
              <a:rPr lang="en-TR" dirty="0"/>
              <a:t>KONNEKTİF DOKU SAHALARI</a:t>
            </a:r>
          </a:p>
        </p:txBody>
      </p:sp>
      <p:pic>
        <p:nvPicPr>
          <p:cNvPr id="5" name="Content Placeholder 4" descr="A collage of a diagram of a person's body&#10;&#10;Description automatically generated">
            <a:extLst>
              <a:ext uri="{FF2B5EF4-FFF2-40B4-BE49-F238E27FC236}">
                <a16:creationId xmlns:a16="http://schemas.microsoft.com/office/drawing/2014/main" id="{B7A72459-EDE1-797C-262E-9DF34759C712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96"/>
          <a:stretch/>
        </p:blipFill>
        <p:spPr>
          <a:xfrm>
            <a:off x="1115616" y="1416734"/>
            <a:ext cx="6704058" cy="5281727"/>
          </a:xfrm>
        </p:spPr>
      </p:pic>
    </p:spTree>
    <p:extLst>
      <p:ext uri="{BB962C8B-B14F-4D97-AF65-F5344CB8AC3E}">
        <p14:creationId xmlns:p14="http://schemas.microsoft.com/office/powerpoint/2010/main" val="344170557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sse Senedi">
  <a:themeElements>
    <a:clrScheme name="Döküm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Hisse Senedi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isse Senedi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144</TotalTime>
  <Words>560</Words>
  <Application>Microsoft Macintosh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Calibri</vt:lpstr>
      <vt:lpstr>Franklin Gothic Book</vt:lpstr>
      <vt:lpstr>Open Sans</vt:lpstr>
      <vt:lpstr>Perpetua</vt:lpstr>
      <vt:lpstr>Wingdings 2</vt:lpstr>
      <vt:lpstr>Hisse Senedi</vt:lpstr>
      <vt:lpstr>Konnektif Doku Masajı</vt:lpstr>
      <vt:lpstr>Koonektif doku? </vt:lpstr>
      <vt:lpstr>KDM</vt:lpstr>
      <vt:lpstr>   Amaç </vt:lpstr>
      <vt:lpstr>Mekanizması</vt:lpstr>
      <vt:lpstr>MEKANİZMASI</vt:lpstr>
      <vt:lpstr>Konnektif doku muayenesi</vt:lpstr>
      <vt:lpstr>Konnektif doku muayenesi</vt:lpstr>
      <vt:lpstr>KONNEKTİF DOKU SAHALARI</vt:lpstr>
      <vt:lpstr>PowerPoint Presentation</vt:lpstr>
      <vt:lpstr>PowerPoint Presentation</vt:lpstr>
      <vt:lpstr> İNCELENEN DOKULARIN DOLANIMA AİT CEVAPLARININ TESTİ</vt:lpstr>
      <vt:lpstr>Kdm ile meydana gelen reaksiyonlar</vt:lpstr>
      <vt:lpstr>KDM SONRASI ORTAYA ÇIKAN OLUMSUZ REAKSİYONLAR</vt:lpstr>
      <vt:lpstr>Kdm’ nin çeşitli hastalıklarda kullanılışı</vt:lpstr>
      <vt:lpstr> Kdm’ nin sakıncalı olduğu durumlar</vt:lpstr>
      <vt:lpstr>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Masaj Hareketleri ve  Masaj Uygulamasında Genel Prensipler</dc:title>
  <dc:creator>Seda KARAMAN</dc:creator>
  <cp:lastModifiedBy>Seda KARAMAN</cp:lastModifiedBy>
  <cp:revision>16</cp:revision>
  <dcterms:created xsi:type="dcterms:W3CDTF">2020-02-09T17:25:24Z</dcterms:created>
  <dcterms:modified xsi:type="dcterms:W3CDTF">2023-11-21T06:18:47Z</dcterms:modified>
</cp:coreProperties>
</file>