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E50B4D-F046-4243-95D8-220E4C324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3431204-A9D4-492C-8127-F046C15F4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0D5D213-21CB-4248-AAC4-C50F57CE8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CCA535-C5C3-4156-AFD6-BF17214E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3BC173-0174-48ED-823B-C3F91AE0C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78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632A1E-8FFB-4904-8C4A-ACC562F41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4C9EBD-4886-4A89-85EC-B6B11D24A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612A21-3837-48B5-A242-41452F76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6909C7-DED2-4CAE-9FF6-B0C3C8EFB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2535FA8-6E88-4294-9E64-7B90DC9EC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4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872302-24F9-4D5D-AB6D-8C447CC7D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CF25BCD-20BB-4173-AA6B-0139F42CD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B1D61C9-A36E-41E0-B1F0-3F9E859C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2FBABC-AF56-416F-ACD0-AC4EB6D6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C0ABE1-2248-4474-8501-D15C192B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31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E7AF11-1970-454C-A2A7-25630D6E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FE0798-F1F8-43AE-AD89-5ECF29F6B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CD7587-4D1B-4A0B-9956-E0FAC6D1D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D6A7C5B-7C2B-4F11-93FE-4A708080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D29ED9E-461B-4282-A796-BE814380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6A7DC65-FF43-4048-AE18-96764C10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948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6E6AE-A407-4257-85C5-D55C1157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A07BE8-F215-4742-8D2E-4B14B531C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02CE531-F576-4F60-B4F1-896BB1C17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DFCCA46-1942-4ACD-93D4-D381A2AA1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2E13EAA-2F9B-45AF-BEC3-8ABAC45E1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90DA58C-A08D-4D8C-9AA7-1BE799AC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B950E68-E129-471A-A090-5F991F5E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320DEBB-9FA3-497C-835B-87CEC2183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625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EDB33A-B6D6-44CC-B97D-73C0A7FB0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F74FC13-58CD-4F94-B014-E763E401F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F211AAC-A868-440C-895F-5C468EFAF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ED1636-32F2-47FA-9DD3-6524F0BD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09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1E1A688-9717-4AE5-8235-798DD8E7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DFAE34F-9F39-48AC-9D1F-6EEE9E4EA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275D8A0-8CEF-4CD3-A2DA-6E88DABA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75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65D82B-7BD1-494F-BA00-318EFDDA6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22A57C-334D-4DE7-9DD3-E53F6B12E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F8B4548-83F6-46A3-B383-B79A2FBC3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FA39883-C5F9-4F0D-99A8-D21AA129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E9DDBF8-FD93-4D93-A2F4-A213C5449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CF9C937-7B14-45B1-BFF1-D3FB07959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875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A71594-F373-4D9A-B9A8-F2C50A88F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92B9BA9-9215-426A-818D-28DC7184A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E4FF695-773F-41FB-AA57-6AF2ACB1C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8B3A63C-E499-4172-B3D1-4236ED3B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E58131-2569-4716-8FCA-CEF93531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2C4C92-5AE3-4225-BA09-EFBE77706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75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98ECA2-38CC-40F3-BC42-9E718D3D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BF179A9-ABCB-4FEB-ADB8-667C4D4C7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D537C7-0B6A-470F-BB05-7C9C42444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73DB831-F8DC-419A-A2AC-1491FE1D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C7DD70-ACA4-45B7-A14B-7C3DB38D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700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4902832-EAC1-40D8-8D1E-FB05D585F9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D676F65-0DFD-4547-8A44-A8DAF3D93D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37ECAF-FD29-4ED1-99FA-20693383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36E6EDE-BE0D-42DB-88E8-9B79C2E1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A1F2D3-D5B9-4EE4-8168-FC2B317E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968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B65A1AA-FC6D-4E19-8D0D-093DFE74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A40DCAA-F6C5-467C-BC13-ADEAA25FD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6E6017F-DA63-4832-A815-B6D8F3B48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41815-E2EE-4236-A287-2D04BD5AB58C}" type="datetimeFigureOut">
              <a:rPr lang="tr-TR" smtClean="0"/>
              <a:t>15.3.2021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E7F0BCA-717C-4230-9CA5-528777361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FBE377-27F7-4E86-92D4-B60600F6E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701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845C74-576C-4A73-9FFF-105945BB5F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SAYISAL İŞARET İŞLEME </a:t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1D0EF0C-C280-486D-A34D-C9F27A122D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Öğretim Üyesi Seda ÜSTÜN ERCAN</a:t>
            </a:r>
          </a:p>
        </p:txBody>
      </p:sp>
    </p:spTree>
    <p:extLst>
      <p:ext uri="{BB962C8B-B14F-4D97-AF65-F5344CB8AC3E}">
        <p14:creationId xmlns:p14="http://schemas.microsoft.com/office/powerpoint/2010/main" val="418500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35B00A-AE3D-4A4F-8F22-067125023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ÖRNEKLEME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C543706-3F13-4D0A-B389-E2F9ECAD6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77721"/>
            <a:ext cx="6464544" cy="4815154"/>
          </a:xfrm>
        </p:spPr>
      </p:pic>
    </p:spTree>
    <p:extLst>
      <p:ext uri="{BB962C8B-B14F-4D97-AF65-F5344CB8AC3E}">
        <p14:creationId xmlns:p14="http://schemas.microsoft.com/office/powerpoint/2010/main" val="143696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6C3514-8D89-4064-93FC-8E99B93A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Frekans Düzleminde Örnekleme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E7D04FD-DE2C-4C77-8B56-D0597081A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47" y="1380445"/>
            <a:ext cx="5918153" cy="1520031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0663394-43BF-4CD4-96DF-85D4DE4794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41" t="3187" r="6929" b="-3187"/>
          <a:stretch/>
        </p:blipFill>
        <p:spPr>
          <a:xfrm>
            <a:off x="7082041" y="1380445"/>
            <a:ext cx="4592888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4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AD7A09-C272-496A-AF22-140014E47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AYRIK ZAMANLI SİSTEMLER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24B029-D293-418A-AE10-F26CEB0B4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Girişinde ayrık zamanlı işaretler olup, çıkışında ayrık zamanlı işaretler üreten sistemlere ayrık zamanlı sistemler denir.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AD725C-06F4-48D9-8D97-6F48DC86E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372"/>
          <a:stretch/>
        </p:blipFill>
        <p:spPr>
          <a:xfrm>
            <a:off x="1181134" y="3176220"/>
            <a:ext cx="8732925" cy="238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78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38AF36-0928-408F-AD10-3D3942AE9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Ayrık Zamanlı Sistemlerin Özellikleri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8CBB76-3367-4EA0-A594-0A6F4BEBA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1) Hafızasız (Belleksiz) Sistemler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940CA7D-0CC0-49F1-85E0-B031EBBE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3" y="2623206"/>
            <a:ext cx="10577263" cy="16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8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1A2341-1AB8-4C0F-B33B-F0E1C6763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2) Doğrusal (Lineer) Sistemler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F7499CFC-B0F2-4176-A72E-56CEC7B31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795" b="15184"/>
          <a:stretch/>
        </p:blipFill>
        <p:spPr>
          <a:xfrm rot="-240000">
            <a:off x="2327923" y="2780076"/>
            <a:ext cx="6774140" cy="1297847"/>
          </a:xfrm>
        </p:spPr>
      </p:pic>
    </p:spTree>
    <p:extLst>
      <p:ext uri="{BB962C8B-B14F-4D97-AF65-F5344CB8AC3E}">
        <p14:creationId xmlns:p14="http://schemas.microsoft.com/office/powerpoint/2010/main" val="386872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76F529-F2A6-4E29-9967-6173A466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Doğrusal Bir Sistemin </a:t>
            </a:r>
            <a:r>
              <a:rPr lang="tr-TR" dirty="0" err="1"/>
              <a:t>Toplanabilirlik</a:t>
            </a:r>
            <a:r>
              <a:rPr lang="tr-TR" dirty="0"/>
              <a:t> Özelliği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E44AF8F-9602-4AA2-8C73-C82EF6595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811" y="1969805"/>
            <a:ext cx="7231588" cy="2793660"/>
          </a:xfrm>
        </p:spPr>
      </p:pic>
    </p:spTree>
    <p:extLst>
      <p:ext uri="{BB962C8B-B14F-4D97-AF65-F5344CB8AC3E}">
        <p14:creationId xmlns:p14="http://schemas.microsoft.com/office/powerpoint/2010/main" val="369819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8B278E-AA49-4BA5-A172-84569165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3)Zamanla Değişmez Sistemler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934720-5011-467D-A758-14D098CA3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Giriş işaretindeki bir ötelemenin çıkış işaretinde aynı öteleme haricinde bir değişime neden olmadığı sistemlerdir. </a:t>
            </a:r>
          </a:p>
        </p:txBody>
      </p:sp>
    </p:spTree>
    <p:extLst>
      <p:ext uri="{BB962C8B-B14F-4D97-AF65-F5344CB8AC3E}">
        <p14:creationId xmlns:p14="http://schemas.microsoft.com/office/powerpoint/2010/main" val="2106920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3555D7-8396-491A-B71D-9201CE71E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4)</a:t>
            </a:r>
            <a:r>
              <a:rPr lang="tr-TR" dirty="0" err="1"/>
              <a:t>Nedensel</a:t>
            </a:r>
            <a:r>
              <a:rPr lang="tr-TR" dirty="0"/>
              <a:t> Sistemler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655834-67C7-413C-8792-5B0FA177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Çıkışın, giriş işaretinin sadece o andaki ve/veya eski değerlerine bağlı olduğu sistemlere </a:t>
            </a:r>
            <a:r>
              <a:rPr lang="tr-TR" dirty="0" err="1"/>
              <a:t>nedensel</a:t>
            </a:r>
            <a:r>
              <a:rPr lang="tr-TR" dirty="0"/>
              <a:t> sistemler denir.  Yani </a:t>
            </a:r>
            <a:r>
              <a:rPr lang="tr-TR" dirty="0" err="1"/>
              <a:t>nedensel</a:t>
            </a:r>
            <a:r>
              <a:rPr lang="tr-TR" dirty="0"/>
              <a:t> sistemlerde, sistem çıkışı işaretin gelecekteki değerlerine bağlı değildir. </a:t>
            </a:r>
          </a:p>
        </p:txBody>
      </p:sp>
    </p:spTree>
    <p:extLst>
      <p:ext uri="{BB962C8B-B14F-4D97-AF65-F5344CB8AC3E}">
        <p14:creationId xmlns:p14="http://schemas.microsoft.com/office/powerpoint/2010/main" val="377342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9D9826-920D-4207-8A4C-7E4CCF5E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5)Kararlı Sistemler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0FD416-1D9D-4CFA-AA44-D04D85805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Her türlü sınırlı giriş işareti için sınırlı bir çıkış üreten sistemler sınırlı-giriş sınırlı-çıkış anlamında kararlıdır. </a:t>
            </a:r>
          </a:p>
        </p:txBody>
      </p:sp>
    </p:spTree>
    <p:extLst>
      <p:ext uri="{BB962C8B-B14F-4D97-AF65-F5344CB8AC3E}">
        <p14:creationId xmlns:p14="http://schemas.microsoft.com/office/powerpoint/2010/main" val="3947223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DBB4CD-FF03-4510-A26F-3FC4F6835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6) Tersine Çevrilebilen Sistemler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3723A5-F615-4BAD-9852-E23813187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Bir sistemin giriş işaretinde neden olduğu değişiklik tamamıyla tersine çevrilebilir ise o sistem tersine çevrilebilir bir sistem </a:t>
            </a:r>
            <a:r>
              <a:rPr lang="tr-TR"/>
              <a:t>olarak adlandırılır.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9022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158</Words>
  <Application>Microsoft Office PowerPoint</Application>
  <PresentationFormat>Geniş ekran</PresentationFormat>
  <Paragraphs>18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SAYISAL İŞARET İŞLEME  </vt:lpstr>
      <vt:lpstr>ÖRNEKLEME</vt:lpstr>
      <vt:lpstr>Frekans Düzleminde Örnekleme</vt:lpstr>
      <vt:lpstr>AYRIK ZAMANLI SİSTEMLER</vt:lpstr>
      <vt:lpstr>Ayrık Zamanlı Sistemlerin Özellikleri</vt:lpstr>
      <vt:lpstr>2) Doğrusal (Lineer) Sistemler</vt:lpstr>
      <vt:lpstr>Doğrusal Bir Sistemin Toplanabilirlik Özelliği</vt:lpstr>
      <vt:lpstr>3)Zamanla Değişmez Sistemler</vt:lpstr>
      <vt:lpstr>4)Nedensel Sistemler</vt:lpstr>
      <vt:lpstr>5)Kararlı Sistemler</vt:lpstr>
      <vt:lpstr>6) Tersine Çevrilebilen Sistemler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SAYISAL İŞARET İŞLEME  </dc:title>
  <dc:creator>Seda Üstün Ercan</dc:creator>
  <cp:lastModifiedBy>Seda Üstün Ercan</cp:lastModifiedBy>
  <cp:revision>4</cp:revision>
  <dcterms:created xsi:type="dcterms:W3CDTF">2021-03-15T19:15:13Z</dcterms:created>
  <dcterms:modified xsi:type="dcterms:W3CDTF">2021-03-15T20:44:04Z</dcterms:modified>
</cp:coreProperties>
</file>