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1" r:id="rId3"/>
    <p:sldId id="292" r:id="rId4"/>
    <p:sldId id="293" r:id="rId5"/>
    <p:sldId id="294" r:id="rId6"/>
    <p:sldId id="318" r:id="rId7"/>
    <p:sldId id="299" r:id="rId8"/>
    <p:sldId id="311" r:id="rId9"/>
    <p:sldId id="313" r:id="rId10"/>
    <p:sldId id="295" r:id="rId11"/>
    <p:sldId id="296" r:id="rId12"/>
    <p:sldId id="314" r:id="rId13"/>
    <p:sldId id="315" r:id="rId14"/>
    <p:sldId id="316" r:id="rId15"/>
    <p:sldId id="317" r:id="rId16"/>
    <p:sldId id="319" r:id="rId17"/>
    <p:sldId id="320" r:id="rId18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90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72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0E50B4D-F046-4243-95D8-220E4C3249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D3431204-A9D4-492C-8127-F046C15F4F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0D5D213-21CB-4248-AAC4-C50F57CE8E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41815-E2EE-4236-A287-2D04BD5AB58C}" type="datetimeFigureOut">
              <a:rPr lang="tr-TR" smtClean="0"/>
              <a:t>5.4.2021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37CCA535-C5C3-4156-AFD6-BF17214E6E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953BC173-0174-48ED-823B-C3F91AE0CB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5E85B-7684-434C-9D84-4A1635AC6BD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667835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4632A1E-8FFB-4904-8C4A-ACC562F41A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E4C9EBD-4886-4A89-85EC-B6B11D24A6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A6612A21-3837-48B5-A242-41452F7669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41815-E2EE-4236-A287-2D04BD5AB58C}" type="datetimeFigureOut">
              <a:rPr lang="tr-TR" smtClean="0"/>
              <a:t>5.4.2021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66909C7-DED2-4CAE-9FF6-B0C3C8EFB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02535FA8-6E88-4294-9E64-7B90DC9EC8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5E85B-7684-434C-9D84-4A1635AC6BD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88410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8872302-24F9-4D5D-AB6D-8C447CC7D4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0CF25BCD-20BB-4173-AA6B-0139F42CD2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B1D61C9-A36E-41E0-B1F0-3F9E859CF0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41815-E2EE-4236-A287-2D04BD5AB58C}" type="datetimeFigureOut">
              <a:rPr lang="tr-TR" smtClean="0"/>
              <a:t>5.4.2021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272FBABC-AF56-416F-ACD0-AC4EB6D64D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A6C0ABE1-2248-4474-8501-D15C192BEF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5E85B-7684-434C-9D84-4A1635AC6BD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62319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7E7AF11-1970-454C-A2A7-25630D6EF3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CFE0798-F1F8-43AE-AD89-5ECF29F6B7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BCD7587-4D1B-4A0B-9956-E0FAC6D1D8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FD6A7C5B-7C2B-4F11-93FE-4A70808067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41815-E2EE-4236-A287-2D04BD5AB58C}" type="datetimeFigureOut">
              <a:rPr lang="tr-TR" smtClean="0"/>
              <a:t>5.4.2021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3D29ED9E-461B-4282-A796-BE8143805C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76A7DC65-FF43-4048-AE18-96764C104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5E85B-7684-434C-9D84-4A1635AC6BD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494834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3F6E6AE-A407-4257-85C5-D55C1157A8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45A07BE8-F215-4742-8D2E-4B14B531C6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502CE531-F576-4F60-B4F1-896BB1C174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2DFCCA46-1942-4ACD-93D4-D381A2AA1B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C2E13EAA-2F9B-45AF-BEC3-8ABAC45E1E1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990DA58C-A08D-4D8C-9AA7-1BE799AC7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41815-E2EE-4236-A287-2D04BD5AB58C}" type="datetimeFigureOut">
              <a:rPr lang="tr-TR" smtClean="0"/>
              <a:t>5.4.2021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2B950E68-E129-471A-A090-5F991F5E2F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7320DEBB-9FA3-497C-835B-87CEC2183F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5E85B-7684-434C-9D84-4A1635AC6BD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362539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AEDB33A-B6D6-44CC-B97D-73C0A7FB05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4F74FC13-58CD-4F94-B014-E763E401F4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41815-E2EE-4236-A287-2D04BD5AB58C}" type="datetimeFigureOut">
              <a:rPr lang="tr-TR" smtClean="0"/>
              <a:t>5.4.2021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CF211AAC-A868-440C-895F-5C468EFAF6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F0ED1636-32F2-47FA-9DD3-6524F0BD36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5E85B-7684-434C-9D84-4A1635AC6BD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020927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B1E1A688-9717-4AE5-8235-798DD8E7CE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41815-E2EE-4236-A287-2D04BD5AB58C}" type="datetimeFigureOut">
              <a:rPr lang="tr-TR" smtClean="0"/>
              <a:t>5.4.2021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5DFAE34F-9F39-48AC-9D1F-6EEE9E4EA8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E275D8A0-8CEF-4CD3-A2DA-6E88DABA63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5E85B-7684-434C-9D84-4A1635AC6BD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57552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E65D82B-7BD1-494F-BA00-318EFDDA62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822A57C-334D-4DE7-9DD3-E53F6B12EC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CF8B4548-83F6-46A3-B383-B79A2FBC39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FFA39883-C5F9-4F0D-99A8-D21AA129D6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41815-E2EE-4236-A287-2D04BD5AB58C}" type="datetimeFigureOut">
              <a:rPr lang="tr-TR" smtClean="0"/>
              <a:t>5.4.2021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0E9DDBF8-FD93-4D93-A2F4-A213C54497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5CF9C937-7B14-45B1-BFF1-D3FB07959D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5E85B-7684-434C-9D84-4A1635AC6BD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187512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DA71594-F373-4D9A-B9A8-F2C50A88F1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392B9BA9-9215-426A-818D-28DC7184A0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0E4FF695-773F-41FB-AA57-6AF2ACB1CB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18B3A63C-E499-4172-B3D1-4236ED3B14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41815-E2EE-4236-A287-2D04BD5AB58C}" type="datetimeFigureOut">
              <a:rPr lang="tr-TR" smtClean="0"/>
              <a:t>5.4.2021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EDE58131-2569-4716-8FCA-CEF9353160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FF2C4C92-5AE3-4225-BA09-EFBE77706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5E85B-7684-434C-9D84-4A1635AC6BD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477590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898ECA2-38CC-40F3-BC42-9E718D3D9B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4BF179A9-ABCB-4FEB-ADB8-667C4D4C7C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CD537C7-0B6A-470F-BB05-7C9C42444F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41815-E2EE-4236-A287-2D04BD5AB58C}" type="datetimeFigureOut">
              <a:rPr lang="tr-TR" smtClean="0"/>
              <a:t>5.4.2021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773DB831-F8DC-419A-A2AC-1491FE1D9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8AC7DD70-ACA4-45B7-A14B-7C3DB38D43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5E85B-7684-434C-9D84-4A1635AC6BD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570050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34902832-EAC1-40D8-8D1E-FB05D585F9F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4D676F65-0DFD-4547-8A44-A8DAF3D93D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5D37ECAF-FD29-4ED1-99FA-206933833B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41815-E2EE-4236-A287-2D04BD5AB58C}" type="datetimeFigureOut">
              <a:rPr lang="tr-TR" smtClean="0"/>
              <a:t>5.4.2021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536E6EDE-BE0D-42DB-88E8-9B79C2E16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D6A1F2D3-D5B9-4EE4-8168-FC2B317E7D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5E85B-7684-434C-9D84-4A1635AC6BD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896894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CB65A1AA-FC6D-4E19-8D0D-093DFE7461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3A40DCAA-F6C5-467C-BC13-ADEAA25FD9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96E6017F-DA63-4832-A815-B6D8F3B481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E41815-E2EE-4236-A287-2D04BD5AB58C}" type="datetimeFigureOut">
              <a:rPr lang="tr-TR" smtClean="0"/>
              <a:t>5.4.2021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E7F0BCA-717C-4230-9CA5-528777361F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ADFBE377-27F7-4E86-92D4-B60600F6E9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95E85B-7684-434C-9D84-4A1635AC6BD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97017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9845C74-576C-4A73-9FFF-105945BB5F7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/>
              <a:t>SAYISAL İŞARET İŞLEME </a:t>
            </a:r>
            <a:br>
              <a:rPr lang="tr-TR" dirty="0"/>
            </a:br>
            <a:endParaRPr lang="tr-TR" dirty="0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31D0EF0C-C280-486D-A34D-C9F27A122D3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/>
              <a:t>Dr. Öğretim Üyesi Seda ÜSTÜN ERCAN</a:t>
            </a:r>
          </a:p>
        </p:txBody>
      </p:sp>
    </p:spTree>
    <p:extLst>
      <p:ext uri="{BB962C8B-B14F-4D97-AF65-F5344CB8AC3E}">
        <p14:creationId xmlns:p14="http://schemas.microsoft.com/office/powerpoint/2010/main" val="41850050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1DED55AC-C2EB-46FA-8FA3-A11679583D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04253" y="116893"/>
            <a:ext cx="9428387" cy="6386000"/>
          </a:xfrm>
        </p:spPr>
      </p:pic>
    </p:spTree>
    <p:extLst>
      <p:ext uri="{BB962C8B-B14F-4D97-AF65-F5344CB8AC3E}">
        <p14:creationId xmlns:p14="http://schemas.microsoft.com/office/powerpoint/2010/main" val="5062840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9FAC6AB-1D43-412B-A079-ECB5284F5B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Sıfır-Kutup Gösterimi</a:t>
            </a:r>
          </a:p>
        </p:txBody>
      </p:sp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AEBBC38C-BA38-4A72-8185-BDA5B89A4F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33587" y="2663031"/>
            <a:ext cx="8124825" cy="2676525"/>
          </a:xfrm>
        </p:spPr>
      </p:pic>
    </p:spTree>
    <p:extLst>
      <p:ext uri="{BB962C8B-B14F-4D97-AF65-F5344CB8AC3E}">
        <p14:creationId xmlns:p14="http://schemas.microsoft.com/office/powerpoint/2010/main" val="17068337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ED28B756-0864-4556-9A87-51EA80CF20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71028" y="1056290"/>
            <a:ext cx="7172361" cy="5120673"/>
          </a:xfrm>
        </p:spPr>
      </p:pic>
    </p:spTree>
    <p:extLst>
      <p:ext uri="{BB962C8B-B14F-4D97-AF65-F5344CB8AC3E}">
        <p14:creationId xmlns:p14="http://schemas.microsoft.com/office/powerpoint/2010/main" val="34941627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D6C8CCA-EBB0-4502-977E-3C1D424CC0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Ters Z Dönüşümü</a:t>
            </a:r>
          </a:p>
        </p:txBody>
      </p:sp>
      <p:sp>
        <p:nvSpPr>
          <p:cNvPr id="4" name="Alt Başlık 2">
            <a:extLst>
              <a:ext uri="{FF2B5EF4-FFF2-40B4-BE49-F238E27FC236}">
                <a16:creationId xmlns:a16="http://schemas.microsoft.com/office/drawing/2014/main" id="{EA8C4BF8-904C-4330-B84A-22233FDFFB02}"/>
              </a:ext>
            </a:extLst>
          </p:cNvPr>
          <p:cNvSpPr txBox="1">
            <a:spLocks/>
          </p:cNvSpPr>
          <p:nvPr/>
        </p:nvSpPr>
        <p:spPr>
          <a:xfrm>
            <a:off x="1231036" y="1569052"/>
            <a:ext cx="9144000" cy="1325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dirty="0"/>
              <a:t>Basit bir ter z-dönüşüm ifadesi yoktur. Bundan dolayı ters z-dönüşümü için genelde X(z)’</a:t>
            </a:r>
            <a:r>
              <a:rPr lang="tr-TR" dirty="0" err="1"/>
              <a:t>nin</a:t>
            </a:r>
            <a:r>
              <a:rPr lang="tr-TR" dirty="0"/>
              <a:t> bilinen dönüşüm biçimleri haline getirilmesi amaçlanır: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A5661629-DB17-4AA6-AD9A-DAE91CFB2A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  <a:p>
            <a:endParaRPr lang="tr-TR" dirty="0"/>
          </a:p>
          <a:p>
            <a:r>
              <a:rPr lang="tr-TR" dirty="0"/>
              <a:t>1) Kısmi Kesirlere Açılım: </a:t>
            </a:r>
          </a:p>
        </p:txBody>
      </p:sp>
    </p:spTree>
    <p:extLst>
      <p:ext uri="{BB962C8B-B14F-4D97-AF65-F5344CB8AC3E}">
        <p14:creationId xmlns:p14="http://schemas.microsoft.com/office/powerpoint/2010/main" val="4080944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AA9596B-3AD5-45A9-95A3-E68EC554F3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Kısmi kesirlere açılım… (devam)</a:t>
            </a:r>
          </a:p>
        </p:txBody>
      </p:sp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95DA2FB3-2C10-4708-BA4A-9776C946FC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690688"/>
            <a:ext cx="4685342" cy="4351338"/>
          </a:xfrm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E88B6CA3-93A4-4711-88DC-AA2EE366459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385"/>
          <a:stretch/>
        </p:blipFill>
        <p:spPr>
          <a:xfrm>
            <a:off x="6096000" y="2164856"/>
            <a:ext cx="4781550" cy="3064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549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558D419-3489-4499-B52A-8C4CC3055B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Örnek: X(z)’</a:t>
            </a:r>
            <a:r>
              <a:rPr lang="tr-TR" dirty="0" err="1"/>
              <a:t>nin</a:t>
            </a:r>
            <a:r>
              <a:rPr lang="tr-TR" dirty="0"/>
              <a:t> ters z dönüşümünü bulunuz.</a:t>
            </a:r>
          </a:p>
        </p:txBody>
      </p:sp>
      <p:pic>
        <p:nvPicPr>
          <p:cNvPr id="6" name="İçerik Yer Tutucusu 4">
            <a:extLst>
              <a:ext uri="{FF2B5EF4-FFF2-40B4-BE49-F238E27FC236}">
                <a16:creationId xmlns:a16="http://schemas.microsoft.com/office/drawing/2014/main" id="{0497E583-0AEB-48D2-9B34-16D436BF07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2038" r="63663" b="79600"/>
          <a:stretch/>
        </p:blipFill>
        <p:spPr>
          <a:xfrm>
            <a:off x="1833562" y="2354393"/>
            <a:ext cx="3097667" cy="617407"/>
          </a:xfrm>
        </p:spPr>
      </p:pic>
    </p:spTree>
    <p:extLst>
      <p:ext uri="{BB962C8B-B14F-4D97-AF65-F5344CB8AC3E}">
        <p14:creationId xmlns:p14="http://schemas.microsoft.com/office/powerpoint/2010/main" val="31801425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6F8DC38-4022-4407-A25D-D665501B00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ÇÖZÜM:</a:t>
            </a:r>
            <a:br>
              <a:rPr lang="tr-TR" dirty="0"/>
            </a:br>
            <a:r>
              <a:rPr lang="tr-TR" dirty="0"/>
              <a:t>1. YÖNTEM: X(z) </a:t>
            </a:r>
            <a:r>
              <a:rPr lang="tr-TR" dirty="0" err="1"/>
              <a:t>nin</a:t>
            </a:r>
            <a:r>
              <a:rPr lang="tr-TR" dirty="0"/>
              <a:t> paydası çarpanlarına ayrılıp kısmi kesirlere açılır:</a:t>
            </a:r>
          </a:p>
        </p:txBody>
      </p:sp>
      <p:pic>
        <p:nvPicPr>
          <p:cNvPr id="4" name="İçerik Yer Tutucusu 4">
            <a:extLst>
              <a:ext uri="{FF2B5EF4-FFF2-40B4-BE49-F238E27FC236}">
                <a16:creationId xmlns:a16="http://schemas.microsoft.com/office/drawing/2014/main" id="{F241B239-5506-418A-AA2E-747AF92266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2038" b="70858"/>
          <a:stretch/>
        </p:blipFill>
        <p:spPr>
          <a:xfrm>
            <a:off x="1833563" y="2354394"/>
            <a:ext cx="5694702" cy="1361400"/>
          </a:xfrm>
        </p:spPr>
      </p:pic>
    </p:spTree>
    <p:extLst>
      <p:ext uri="{BB962C8B-B14F-4D97-AF65-F5344CB8AC3E}">
        <p14:creationId xmlns:p14="http://schemas.microsoft.com/office/powerpoint/2010/main" val="32693840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İçerik Yer Tutucusu 5">
            <a:extLst>
              <a:ext uri="{FF2B5EF4-FFF2-40B4-BE49-F238E27FC236}">
                <a16:creationId xmlns:a16="http://schemas.microsoft.com/office/drawing/2014/main" id="{973970D8-5DC0-425E-A673-6046FBD7BB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4099" y="1600200"/>
            <a:ext cx="4730240" cy="3223727"/>
          </a:xfrm>
        </p:spPr>
      </p:pic>
      <p:sp>
        <p:nvSpPr>
          <p:cNvPr id="4" name="Başlık 1">
            <a:extLst>
              <a:ext uri="{FF2B5EF4-FFF2-40B4-BE49-F238E27FC236}">
                <a16:creationId xmlns:a16="http://schemas.microsoft.com/office/drawing/2014/main" id="{CD561D5F-2D13-4BBE-9C72-35BFF889A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tr-TR" dirty="0"/>
              <a:t>2. YÖNTEM: X(z)’</a:t>
            </a:r>
            <a:r>
              <a:rPr lang="tr-TR" dirty="0" err="1"/>
              <a:t>nin</a:t>
            </a:r>
            <a:r>
              <a:rPr lang="tr-TR" dirty="0"/>
              <a:t> Kısmi kesirlere açılımı:</a:t>
            </a:r>
          </a:p>
        </p:txBody>
      </p:sp>
      <p:pic>
        <p:nvPicPr>
          <p:cNvPr id="7" name="İçerik Yer Tutucusu 4">
            <a:extLst>
              <a:ext uri="{FF2B5EF4-FFF2-40B4-BE49-F238E27FC236}">
                <a16:creationId xmlns:a16="http://schemas.microsoft.com/office/drawing/2014/main" id="{B36D0F80-9937-45D1-BBAB-68E18BEF78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6671" y="1600200"/>
            <a:ext cx="6397264" cy="4332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1631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489524ED-F2CB-4448-B12C-A56114F5BD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421" y="1797270"/>
            <a:ext cx="9472391" cy="3970912"/>
          </a:xfrm>
        </p:spPr>
      </p:pic>
    </p:spTree>
    <p:extLst>
      <p:ext uri="{BB962C8B-B14F-4D97-AF65-F5344CB8AC3E}">
        <p14:creationId xmlns:p14="http://schemas.microsoft.com/office/powerpoint/2010/main" val="20050837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539CF87F-1FE9-4CCA-98B9-C8EDE58A44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98837" y="945931"/>
            <a:ext cx="9394326" cy="5262563"/>
          </a:xfrm>
        </p:spPr>
      </p:pic>
    </p:spTree>
    <p:extLst>
      <p:ext uri="{BB962C8B-B14F-4D97-AF65-F5344CB8AC3E}">
        <p14:creationId xmlns:p14="http://schemas.microsoft.com/office/powerpoint/2010/main" val="38789418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3870272-ABC6-4D0E-889E-3E02AAA832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ÖRNEK: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243A331-D19D-4710-A0F6-C1FAD02C71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dirty="0"/>
              <a:t>                                                    </a:t>
            </a:r>
            <a:r>
              <a:rPr lang="tr-TR" sz="2400" dirty="0"/>
              <a:t>R.O.C </a:t>
            </a:r>
            <a:r>
              <a:rPr lang="tr-TR" sz="2400" dirty="0">
                <a:sym typeface="Wingdings" panose="05000000000000000000" pitchFamily="2" charset="2"/>
              </a:rPr>
              <a:t>|z|&gt;0.4 için ters z-dönüşümünü bulunuz.</a:t>
            </a:r>
            <a:endParaRPr lang="tr-TR" sz="2400" dirty="0"/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AD66F541-FEDB-4958-B410-192BAB025D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878" y="2001405"/>
            <a:ext cx="4034393" cy="1122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2129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120D8D3-0EEF-4B11-A4A4-181B8543C0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ÇÖZÜM:</a:t>
            </a:r>
          </a:p>
        </p:txBody>
      </p:sp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1B0B7D5C-F8BC-4B0E-8C6D-D55D37D6D0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433212"/>
            <a:ext cx="5855563" cy="800401"/>
          </a:xfrm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91945844-8AAD-42CD-95E1-C6C166F12B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233613"/>
            <a:ext cx="5855563" cy="3538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63364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520A2DC-8CEE-403F-9D22-CD3A638C52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DED53753-7C4D-4D72-9C72-7CB9369C91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78711" y="1767354"/>
            <a:ext cx="5431839" cy="3657928"/>
          </a:xfrm>
        </p:spPr>
      </p:pic>
    </p:spTree>
    <p:extLst>
      <p:ext uri="{BB962C8B-B14F-4D97-AF65-F5344CB8AC3E}">
        <p14:creationId xmlns:p14="http://schemas.microsoft.com/office/powerpoint/2010/main" val="5521392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ACED2EA-0191-4973-A211-15E5461ED0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MATLAB’da</a:t>
            </a:r>
            <a:endParaRPr lang="tr-TR" dirty="0"/>
          </a:p>
        </p:txBody>
      </p:sp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4A0DA554-0FFB-4042-8AA0-1C48ED908F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14727" y="1584156"/>
            <a:ext cx="5592932" cy="4980830"/>
          </a:xfrm>
        </p:spPr>
      </p:pic>
    </p:spTree>
    <p:extLst>
      <p:ext uri="{BB962C8B-B14F-4D97-AF65-F5344CB8AC3E}">
        <p14:creationId xmlns:p14="http://schemas.microsoft.com/office/powerpoint/2010/main" val="40211993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21282C5-0089-40CD-AC9C-B16844A502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Örnek: Ters z dönüşümünü seri açılım ile bulunuz.</a:t>
            </a:r>
          </a:p>
        </p:txBody>
      </p:sp>
      <p:pic>
        <p:nvPicPr>
          <p:cNvPr id="6" name="İçerik Yer Tutucusu 4">
            <a:extLst>
              <a:ext uri="{FF2B5EF4-FFF2-40B4-BE49-F238E27FC236}">
                <a16:creationId xmlns:a16="http://schemas.microsoft.com/office/drawing/2014/main" id="{E8C4AE2D-1465-44D2-AE50-08DD19EDAD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05328" y="1825625"/>
            <a:ext cx="7181343" cy="4351338"/>
          </a:xfrm>
        </p:spPr>
      </p:pic>
    </p:spTree>
    <p:extLst>
      <p:ext uri="{BB962C8B-B14F-4D97-AF65-F5344CB8AC3E}">
        <p14:creationId xmlns:p14="http://schemas.microsoft.com/office/powerpoint/2010/main" val="18717103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34460FD-566A-4102-9FAF-7F0948AFD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Yakınsaklık bölgesi |z|&lt;0.4 için ters z dönüşümünü bulunuz.</a:t>
            </a:r>
          </a:p>
        </p:txBody>
      </p:sp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C4CC08DF-836A-4EF7-BDDA-F744512083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66590" y="1825625"/>
            <a:ext cx="4658820" cy="4351338"/>
          </a:xfrm>
        </p:spPr>
      </p:pic>
    </p:spTree>
    <p:extLst>
      <p:ext uri="{BB962C8B-B14F-4D97-AF65-F5344CB8AC3E}">
        <p14:creationId xmlns:p14="http://schemas.microsoft.com/office/powerpoint/2010/main" val="1865763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3109</TotalTime>
  <Words>140</Words>
  <Application>Microsoft Office PowerPoint</Application>
  <PresentationFormat>Geniş ekran</PresentationFormat>
  <Paragraphs>19</Paragraphs>
  <Slides>17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Office Teması</vt:lpstr>
      <vt:lpstr>SAYISAL İŞARET İŞLEME  </vt:lpstr>
      <vt:lpstr>PowerPoint Sunusu</vt:lpstr>
      <vt:lpstr>Sıfır-Kutup Gösterimi</vt:lpstr>
      <vt:lpstr>PowerPoint Sunusu</vt:lpstr>
      <vt:lpstr>Ters Z Dönüşümü</vt:lpstr>
      <vt:lpstr>Kısmi kesirlere açılım… (devam)</vt:lpstr>
      <vt:lpstr>Örnek: X(z)’nin ters z dönüşümünü bulunuz.</vt:lpstr>
      <vt:lpstr>ÇÖZÜM: 1. YÖNTEM: X(z) nin paydası çarpanlarına ayrılıp kısmi kesirlere açılır:</vt:lpstr>
      <vt:lpstr>2. YÖNTEM: X(z)’nin Kısmi kesirlere açılımı:</vt:lpstr>
      <vt:lpstr>PowerPoint Sunusu</vt:lpstr>
      <vt:lpstr>PowerPoint Sunusu</vt:lpstr>
      <vt:lpstr>ÖRNEK:</vt:lpstr>
      <vt:lpstr>ÇÖZÜM:</vt:lpstr>
      <vt:lpstr>PowerPoint Sunusu</vt:lpstr>
      <vt:lpstr>MATLAB’da</vt:lpstr>
      <vt:lpstr>Örnek: Ters z dönüşümünü seri açılım ile bulunuz.</vt:lpstr>
      <vt:lpstr>Yakınsaklık bölgesi |z|&lt;0.4 için ters z dönüşümünü bulunuz.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SAYISAL İŞARET İŞLEME  </dc:title>
  <dc:creator>Seda Üstün Ercan</dc:creator>
  <cp:lastModifiedBy>Seda Üstün Ercan</cp:lastModifiedBy>
  <cp:revision>61</cp:revision>
  <dcterms:created xsi:type="dcterms:W3CDTF">2021-03-15T19:15:13Z</dcterms:created>
  <dcterms:modified xsi:type="dcterms:W3CDTF">2021-04-06T19:29:53Z</dcterms:modified>
</cp:coreProperties>
</file>