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96" y="1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a:t>Asıl başlık stilini düzenlemek için tıklayın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2320106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1748000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883978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169A973A-6BD1-49BB-80C6-B5F26646868C}" type="datetimeFigureOut">
              <a:rPr lang="tr-TR" smtClean="0"/>
              <a:t>10.06.2021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1541106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69A973A-6BD1-49BB-80C6-B5F26646868C}" type="datetimeFigureOut">
              <a:rPr lang="tr-TR" smtClean="0"/>
              <a:t>10.06.2021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2195695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7" name="Date Placeholder 2"/>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3"/>
          <p:cNvSpPr>
            <a:spLocks noGrp="1"/>
          </p:cNvSpPr>
          <p:nvPr>
            <p:ph type="ftr" sz="quarter" idx="11"/>
          </p:nvPr>
        </p:nvSpPr>
        <p:spPr/>
        <p:txBody>
          <a:bodyPr/>
          <a:lstStyle/>
          <a:p>
            <a:endParaRPr lang="tr-TR"/>
          </a:p>
        </p:txBody>
      </p:sp>
      <p:sp>
        <p:nvSpPr>
          <p:cNvPr id="6" name="Slide Number Placeholder 4"/>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2879010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2"/>
          <p:cNvSpPr>
            <a:spLocks noGrp="1"/>
          </p:cNvSpPr>
          <p:nvPr>
            <p:ph type="ftr" sz="quarter" idx="11"/>
          </p:nvPr>
        </p:nvSpPr>
        <p:spPr/>
        <p:txBody>
          <a:bodyPr/>
          <a:lstStyle/>
          <a:p>
            <a:endParaRPr lang="tr-TR"/>
          </a:p>
        </p:txBody>
      </p:sp>
      <p:sp>
        <p:nvSpPr>
          <p:cNvPr id="6" name="Slide Number Placeholder 3"/>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2589997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7" name="Date Placeholder 4"/>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5"/>
          <p:cNvSpPr>
            <a:spLocks noGrp="1"/>
          </p:cNvSpPr>
          <p:nvPr>
            <p:ph type="ftr" sz="quarter" idx="11"/>
          </p:nvPr>
        </p:nvSpPr>
        <p:spPr/>
        <p:txBody>
          <a:bodyPr/>
          <a:lstStyle/>
          <a:p>
            <a:endParaRPr lang="tr-TR"/>
          </a:p>
        </p:txBody>
      </p:sp>
      <p:sp>
        <p:nvSpPr>
          <p:cNvPr id="6" name="Slide Number Placeholder 6"/>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4276285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69A973A-6BD1-49BB-80C6-B5F26646868C}" type="datetimeFigureOut">
              <a:rPr lang="tr-TR" smtClean="0"/>
              <a:t>10.06.2021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429697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69A973A-6BD1-49BB-80C6-B5F26646868C}" type="datetimeFigureOut">
              <a:rPr lang="tr-TR" smtClean="0"/>
              <a:t>10.06.2021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3743048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a:t>Asıl başlık stilini düzenlemek için tıklayın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3397295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tr-TR"/>
              <a:t>Asıl başlık stilini düzenlemek için tıklayın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tr-TR"/>
              <a:t>Asıl metin stillerini düzenlemek için tıklayın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25398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4103443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3561375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3869648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2689992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69A973A-6BD1-49BB-80C6-B5F26646868C}" type="datetimeFigureOut">
              <a:rPr lang="tr-TR" smtClean="0"/>
              <a:t>10.06.2021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8309D30-B1CA-4F9E-82BF-2538714B7E86}" type="slidenum">
              <a:rPr lang="tr-TR" smtClean="0"/>
              <a:t>‹#›</a:t>
            </a:fld>
            <a:endParaRPr lang="tr-TR"/>
          </a:p>
        </p:txBody>
      </p:sp>
    </p:spTree>
    <p:extLst>
      <p:ext uri="{BB962C8B-B14F-4D97-AF65-F5344CB8AC3E}">
        <p14:creationId xmlns:p14="http://schemas.microsoft.com/office/powerpoint/2010/main" val="2025338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69A973A-6BD1-49BB-80C6-B5F26646868C}" type="datetimeFigureOut">
              <a:rPr lang="tr-TR" smtClean="0"/>
              <a:t>10.06.2021</a:t>
            </a:fld>
            <a:endParaRPr lang="tr-T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tr-T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8309D30-B1CA-4F9E-82BF-2538714B7E86}" type="slidenum">
              <a:rPr lang="tr-TR" smtClean="0"/>
              <a:t>‹#›</a:t>
            </a:fld>
            <a:endParaRPr lang="tr-TR"/>
          </a:p>
        </p:txBody>
      </p:sp>
    </p:spTree>
    <p:extLst>
      <p:ext uri="{BB962C8B-B14F-4D97-AF65-F5344CB8AC3E}">
        <p14:creationId xmlns:p14="http://schemas.microsoft.com/office/powerpoint/2010/main" val="1797318436"/>
      </p:ext>
    </p:extLst>
  </p:cSld>
  <p:clrMap bg1="dk1" tx1="lt1" bg2="dk2"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56851CB-2C84-437A-AB89-0883B708FEF8}"/>
              </a:ext>
            </a:extLst>
          </p:cNvPr>
          <p:cNvSpPr>
            <a:spLocks noGrp="1"/>
          </p:cNvSpPr>
          <p:nvPr>
            <p:ph type="ctrTitle"/>
          </p:nvPr>
        </p:nvSpPr>
        <p:spPr>
          <a:xfrm>
            <a:off x="1524000" y="601076"/>
            <a:ext cx="9265920" cy="1874838"/>
          </a:xfrm>
        </p:spPr>
        <p:txBody>
          <a:bodyPr>
            <a:normAutofit fontScale="90000"/>
          </a:bodyPr>
          <a:lstStyle/>
          <a:p>
            <a:r>
              <a:rPr lang="tr-TR" dirty="0"/>
              <a:t>CANLI HAYVAN LOJİSTİĞİ</a:t>
            </a:r>
          </a:p>
        </p:txBody>
      </p:sp>
      <p:sp>
        <p:nvSpPr>
          <p:cNvPr id="3" name="Alt Başlık 2">
            <a:extLst>
              <a:ext uri="{FF2B5EF4-FFF2-40B4-BE49-F238E27FC236}">
                <a16:creationId xmlns:a16="http://schemas.microsoft.com/office/drawing/2014/main" xmlns="" id="{672D37DD-D69C-49AF-9FBF-D0B571D6D076}"/>
              </a:ext>
            </a:extLst>
          </p:cNvPr>
          <p:cNvSpPr>
            <a:spLocks noGrp="1"/>
          </p:cNvSpPr>
          <p:nvPr>
            <p:ph type="subTitle" idx="1"/>
          </p:nvPr>
        </p:nvSpPr>
        <p:spPr>
          <a:xfrm>
            <a:off x="1524000" y="3784917"/>
            <a:ext cx="9144000" cy="2165717"/>
          </a:xfrm>
        </p:spPr>
        <p:txBody>
          <a:bodyPr/>
          <a:lstStyle/>
          <a:p>
            <a:endParaRPr lang="tr-TR" dirty="0">
              <a:solidFill>
                <a:schemeClr val="bg1"/>
              </a:solidFill>
            </a:endParaRPr>
          </a:p>
        </p:txBody>
      </p:sp>
    </p:spTree>
    <p:extLst>
      <p:ext uri="{BB962C8B-B14F-4D97-AF65-F5344CB8AC3E}">
        <p14:creationId xmlns:p14="http://schemas.microsoft.com/office/powerpoint/2010/main" val="25001516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D9C8D15-0300-4DEF-AAB9-485ACCE45CA5}"/>
              </a:ext>
            </a:extLst>
          </p:cNvPr>
          <p:cNvSpPr>
            <a:spLocks noGrp="1"/>
          </p:cNvSpPr>
          <p:nvPr>
            <p:ph type="title"/>
          </p:nvPr>
        </p:nvSpPr>
        <p:spPr/>
        <p:txBody>
          <a:bodyPr>
            <a:normAutofit/>
          </a:bodyPr>
          <a:lstStyle/>
          <a:p>
            <a:r>
              <a:rPr lang="tr-TR" dirty="0"/>
              <a:t>Canlı Hayvan Taşımacılığı</a:t>
            </a:r>
          </a:p>
        </p:txBody>
      </p:sp>
      <p:sp>
        <p:nvSpPr>
          <p:cNvPr id="3" name="İçerik Yer Tutucusu 2">
            <a:extLst>
              <a:ext uri="{FF2B5EF4-FFF2-40B4-BE49-F238E27FC236}">
                <a16:creationId xmlns:a16="http://schemas.microsoft.com/office/drawing/2014/main" xmlns="" id="{B12AB46F-E9E0-484D-ADA6-076644D9CDD4}"/>
              </a:ext>
            </a:extLst>
          </p:cNvPr>
          <p:cNvSpPr>
            <a:spLocks noGrp="1"/>
          </p:cNvSpPr>
          <p:nvPr>
            <p:ph idx="1"/>
          </p:nvPr>
        </p:nvSpPr>
        <p:spPr>
          <a:xfrm>
            <a:off x="685800" y="2063396"/>
            <a:ext cx="10396883" cy="4108804"/>
          </a:xfrm>
        </p:spPr>
        <p:txBody>
          <a:bodyPr>
            <a:normAutofit/>
          </a:bodyPr>
          <a:lstStyle/>
          <a:p>
            <a:r>
              <a:rPr lang="tr-TR" dirty="0"/>
              <a:t>Lojistik firmaları için ayrı bir önem teşkil eden </a:t>
            </a:r>
            <a:r>
              <a:rPr lang="tr-TR" b="1" dirty="0"/>
              <a:t>canlı hayvan taşımacılığı</a:t>
            </a:r>
            <a:r>
              <a:rPr lang="tr-TR" dirty="0"/>
              <a:t>, oldukça sıkı kurallar çerçevesinde yapılmaktadır. Öncelikle </a:t>
            </a:r>
            <a:r>
              <a:rPr lang="tr-TR" i="1" dirty="0"/>
              <a:t>canlı hayvan taşımacılığı nedir</a:t>
            </a:r>
            <a:r>
              <a:rPr lang="tr-TR" dirty="0"/>
              <a:t> bilmek gereklidir. Hayvanların bir yerden başka bir yere taşınmasını ifade eden canlı hayvan taşımacılığı, hayvanların refahı ve alım-satımı bakımından son derece önemlidir.</a:t>
            </a:r>
            <a:br>
              <a:rPr lang="tr-TR" dirty="0"/>
            </a:br>
            <a:r>
              <a:rPr lang="tr-TR" dirty="0"/>
              <a:t>Uygun şartlarda yapılmayan sevkiyatlarda hayvan ölümleri ya da yaralanmaları gibi durumlarla karşı karşıya kalınması mümkündür. Her türlü hayvan toptan ya da perakende olarak alınıp, satılabilmektedir.</a:t>
            </a:r>
            <a:br>
              <a:rPr lang="tr-TR" dirty="0"/>
            </a:br>
            <a:r>
              <a:rPr lang="tr-TR" dirty="0"/>
              <a:t>Tarımsal işletmeler yalnızca hayvan ürünleri satmakla kalmıyor; aynı zamanda canlı hayvan ticareti de yapmaktadır. Genellikle şirketler düşük maliyetli ve konforlu taşımacılık yöntemlerini tercih etmektedir.</a:t>
            </a:r>
            <a:br>
              <a:rPr lang="tr-TR" dirty="0"/>
            </a:br>
            <a:r>
              <a:rPr lang="tr-TR" dirty="0"/>
              <a:t>3 farklı yol ile taşınabilir HAVAYOLU,KARAYOLU,DENİZYOLU .</a:t>
            </a:r>
          </a:p>
        </p:txBody>
      </p:sp>
    </p:spTree>
    <p:extLst>
      <p:ext uri="{BB962C8B-B14F-4D97-AF65-F5344CB8AC3E}">
        <p14:creationId xmlns:p14="http://schemas.microsoft.com/office/powerpoint/2010/main" val="1738844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C2C19B8-CC57-47F0-9C85-C2836C0F921B}"/>
              </a:ext>
            </a:extLst>
          </p:cNvPr>
          <p:cNvSpPr>
            <a:spLocks noGrp="1"/>
          </p:cNvSpPr>
          <p:nvPr>
            <p:ph type="title"/>
          </p:nvPr>
        </p:nvSpPr>
        <p:spPr/>
        <p:txBody>
          <a:bodyPr/>
          <a:lstStyle/>
          <a:p>
            <a:endParaRPr lang="tr-TR"/>
          </a:p>
        </p:txBody>
      </p:sp>
      <p:pic>
        <p:nvPicPr>
          <p:cNvPr id="14" name="İçerik Yer Tutucusu 13">
            <a:extLst>
              <a:ext uri="{FF2B5EF4-FFF2-40B4-BE49-F238E27FC236}">
                <a16:creationId xmlns:a16="http://schemas.microsoft.com/office/drawing/2014/main" xmlns="" id="{22F4EAF8-2C65-4241-A1E6-4750981AE6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Tree>
    <p:extLst>
      <p:ext uri="{BB962C8B-B14F-4D97-AF65-F5344CB8AC3E}">
        <p14:creationId xmlns:p14="http://schemas.microsoft.com/office/powerpoint/2010/main" val="41892220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6A8C9C1-CBB6-4369-B77F-69BD4412F081}"/>
              </a:ext>
            </a:extLst>
          </p:cNvPr>
          <p:cNvSpPr>
            <a:spLocks noGrp="1"/>
          </p:cNvSpPr>
          <p:nvPr>
            <p:ph type="title"/>
          </p:nvPr>
        </p:nvSpPr>
        <p:spPr/>
        <p:txBody>
          <a:bodyPr/>
          <a:lstStyle/>
          <a:p>
            <a:r>
              <a:rPr lang="tr-TR" dirty="0"/>
              <a:t>KARAYOLU HAYVAN TAŞIMACILIĞI</a:t>
            </a:r>
          </a:p>
        </p:txBody>
      </p:sp>
      <p:sp>
        <p:nvSpPr>
          <p:cNvPr id="3" name="İçerik Yer Tutucusu 2">
            <a:extLst>
              <a:ext uri="{FF2B5EF4-FFF2-40B4-BE49-F238E27FC236}">
                <a16:creationId xmlns:a16="http://schemas.microsoft.com/office/drawing/2014/main" xmlns="" id="{8E1D7D1A-70AD-4666-9050-1F7DA9ADEAF5}"/>
              </a:ext>
            </a:extLst>
          </p:cNvPr>
          <p:cNvSpPr>
            <a:spLocks noGrp="1"/>
          </p:cNvSpPr>
          <p:nvPr>
            <p:ph idx="1"/>
          </p:nvPr>
        </p:nvSpPr>
        <p:spPr>
          <a:xfrm>
            <a:off x="196948" y="2052918"/>
            <a:ext cx="11633981" cy="4352364"/>
          </a:xfrm>
        </p:spPr>
        <p:txBody>
          <a:bodyPr/>
          <a:lstStyle/>
          <a:p>
            <a:r>
              <a:rPr lang="tr-TR" dirty="0"/>
              <a:t>Karayolu taşımacılığında canlı hayvanların, </a:t>
            </a:r>
            <a:r>
              <a:rPr lang="tr-TR" b="1" dirty="0"/>
              <a:t>büyükbaş ve küçükbaşların taşınması</a:t>
            </a:r>
            <a:r>
              <a:rPr lang="tr-TR" dirty="0"/>
              <a:t> önem ve dikkat gerektiren bir konudur. Hayvanlar ne kadar elverişli koşullarda taşınırlarsa sağlıkları o kadar riske girmez, zarar görmezler. Sıradan nakliye araçlarını kullanmak, bütçe olarak ucuza mal olur ancak öte yandan hayvanlar için çeşitli tehlikeler barındırır. Hatalı yükleme, hayvanların birbirini ezmesine, hatta hayatlarını kaybetmelerine sebep olur. Bu tür üzücü vakaları engellemek için yüklemeye çok dikkat edilmesi gerekmektedir.</a:t>
            </a:r>
          </a:p>
          <a:p>
            <a:r>
              <a:rPr lang="tr-TR" b="1" dirty="0"/>
              <a:t>Metrekareye Kaç Hayvan Düşmelidir?</a:t>
            </a:r>
          </a:p>
          <a:p>
            <a:r>
              <a:rPr lang="tr-TR" b="1" dirty="0"/>
              <a:t>Karayolunda canlı hayvan taşımacılığı</a:t>
            </a:r>
            <a:r>
              <a:rPr lang="tr-TR" dirty="0"/>
              <a:t> yaparken, araca yüklenen hayvanlar, metrekareye maksimum iki dana gelecek şekilde planlanmalıdır. Daha büyük sığırlar yüklenirken ise bir sığır için bir buçuk metrekarelik yer ayrılmalıdır. Havaların sıcak olduğu yaz aylarında hayvanlara daha geniş yer verilmeli, nefes almaları ve rahat bir şekilde yolculuk yapmaları sağlanmalıdır.</a:t>
            </a:r>
            <a:r>
              <a:rPr lang="tr-TR" b="1" dirty="0"/>
              <a:t> </a:t>
            </a:r>
            <a:endParaRPr lang="tr-TR" dirty="0"/>
          </a:p>
        </p:txBody>
      </p:sp>
    </p:spTree>
    <p:extLst>
      <p:ext uri="{BB962C8B-B14F-4D97-AF65-F5344CB8AC3E}">
        <p14:creationId xmlns:p14="http://schemas.microsoft.com/office/powerpoint/2010/main" val="15024598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xmlns="" id="{EE3DEC0B-73E6-4637-ABB8-0317C68000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2401673"/>
            <a:ext cx="5528603" cy="4456327"/>
          </a:xfrm>
        </p:spPr>
      </p:pic>
      <p:pic>
        <p:nvPicPr>
          <p:cNvPr id="7" name="Resim 6">
            <a:extLst>
              <a:ext uri="{FF2B5EF4-FFF2-40B4-BE49-F238E27FC236}">
                <a16:creationId xmlns:a16="http://schemas.microsoft.com/office/drawing/2014/main" xmlns="" id="{78703AF9-ADE8-4C5F-B4DD-406DE01F4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7560" y="0"/>
            <a:ext cx="6515966" cy="4290646"/>
          </a:xfrm>
          <a:prstGeom prst="rect">
            <a:avLst/>
          </a:prstGeom>
        </p:spPr>
      </p:pic>
    </p:spTree>
    <p:extLst>
      <p:ext uri="{BB962C8B-B14F-4D97-AF65-F5344CB8AC3E}">
        <p14:creationId xmlns:p14="http://schemas.microsoft.com/office/powerpoint/2010/main" val="24411697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C6330F8-5851-43DD-91CF-AE1935D566EA}"/>
              </a:ext>
            </a:extLst>
          </p:cNvPr>
          <p:cNvSpPr>
            <a:spLocks noGrp="1"/>
          </p:cNvSpPr>
          <p:nvPr>
            <p:ph type="title"/>
          </p:nvPr>
        </p:nvSpPr>
        <p:spPr/>
        <p:txBody>
          <a:bodyPr/>
          <a:lstStyle/>
          <a:p>
            <a:r>
              <a:rPr lang="tr-TR" dirty="0"/>
              <a:t>DENİZYOLU  HAYVAN TAŞIMACILIĞI</a:t>
            </a:r>
          </a:p>
        </p:txBody>
      </p:sp>
      <p:sp>
        <p:nvSpPr>
          <p:cNvPr id="3" name="İçerik Yer Tutucusu 2">
            <a:extLst>
              <a:ext uri="{FF2B5EF4-FFF2-40B4-BE49-F238E27FC236}">
                <a16:creationId xmlns:a16="http://schemas.microsoft.com/office/drawing/2014/main" xmlns="" id="{3CC0BCC1-53ED-469D-8F6D-C1BD313722CD}"/>
              </a:ext>
            </a:extLst>
          </p:cNvPr>
          <p:cNvSpPr>
            <a:spLocks noGrp="1"/>
          </p:cNvSpPr>
          <p:nvPr>
            <p:ph idx="1"/>
          </p:nvPr>
        </p:nvSpPr>
        <p:spPr/>
        <p:txBody>
          <a:bodyPr/>
          <a:lstStyle/>
          <a:p>
            <a:r>
              <a:rPr lang="tr-TR" dirty="0"/>
              <a:t>Canlı hayvan ithalat ve ihracatı her geçen gün artmaktadır. Bu sebeple taşıma kuralları sadece dış ticarette değil, yurt içi ticarette de büyük önem taşımaktadır. Bu kurallar uzun süren deneyimlerin ardından ortaya çıkmıştır ve hala geliştirilmektedir.</a:t>
            </a:r>
          </a:p>
          <a:p>
            <a:r>
              <a:rPr lang="tr-TR" dirty="0"/>
              <a:t>Gemi, hayvanların yaşamsal faaliyetlerine ve sağlığına uygun, hayvan taşımacılığı için elverişli olmalıdır. Bu sebeple geminin (hayvan sevkiyatı yaptığı son seferi de dahil) yeterliliğini saptamak için incelenmesi yapılır. Geminin hayvan taşımacılığı için uygun ve geçerli gemi belgeleri, “</a:t>
            </a:r>
            <a:r>
              <a:rPr lang="tr-TR" dirty="0" err="1"/>
              <a:t>klass</a:t>
            </a:r>
            <a:r>
              <a:rPr lang="tr-TR" dirty="0"/>
              <a:t>” sertifikaları, kargo gemisi güvenlik belgeleri ve cari, onaylanmış “</a:t>
            </a:r>
            <a:r>
              <a:rPr lang="tr-TR" dirty="0" err="1"/>
              <a:t>survey</a:t>
            </a:r>
            <a:r>
              <a:rPr lang="tr-TR" dirty="0"/>
              <a:t>” incelemeleri olmalıdır. Ayrıca Avustralya canlı hayvan taşıma belgesi “ACCL” ve Avustralya deniz güvenliği otoritesi tarafından verilecek belgeler bulundurulmalıdır. </a:t>
            </a:r>
          </a:p>
        </p:txBody>
      </p:sp>
    </p:spTree>
    <p:extLst>
      <p:ext uri="{BB962C8B-B14F-4D97-AF65-F5344CB8AC3E}">
        <p14:creationId xmlns:p14="http://schemas.microsoft.com/office/powerpoint/2010/main" val="14799728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51808F0-50F9-46CA-84F2-ABCC970AF8C1}"/>
              </a:ext>
            </a:extLst>
          </p:cNvPr>
          <p:cNvSpPr>
            <a:spLocks noGrp="1"/>
          </p:cNvSpPr>
          <p:nvPr>
            <p:ph type="title"/>
          </p:nvPr>
        </p:nvSpPr>
        <p:spPr/>
        <p:txBody>
          <a:bodyPr/>
          <a:lstStyle/>
          <a:p>
            <a:endParaRPr lang="tr-TR"/>
          </a:p>
        </p:txBody>
      </p:sp>
      <p:pic>
        <p:nvPicPr>
          <p:cNvPr id="6" name="İçerik Yer Tutucusu 5">
            <a:extLst>
              <a:ext uri="{FF2B5EF4-FFF2-40B4-BE49-F238E27FC236}">
                <a16:creationId xmlns:a16="http://schemas.microsoft.com/office/drawing/2014/main" xmlns="" id="{BF05786F-8E0B-442F-9502-FD46B5EC1B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761106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9C96FE8-2519-4557-B101-29A358DB558F}"/>
              </a:ext>
            </a:extLst>
          </p:cNvPr>
          <p:cNvSpPr>
            <a:spLocks noGrp="1"/>
          </p:cNvSpPr>
          <p:nvPr>
            <p:ph type="title"/>
          </p:nvPr>
        </p:nvSpPr>
        <p:spPr>
          <a:xfrm>
            <a:off x="407964" y="452718"/>
            <a:ext cx="9641890" cy="1400530"/>
          </a:xfrm>
        </p:spPr>
        <p:txBody>
          <a:bodyPr/>
          <a:lstStyle/>
          <a:p>
            <a:r>
              <a:rPr lang="tr-TR" dirty="0"/>
              <a:t>   HAVAYOLU HAYVAN TAŞIMACILIĞI</a:t>
            </a:r>
          </a:p>
        </p:txBody>
      </p:sp>
      <p:sp>
        <p:nvSpPr>
          <p:cNvPr id="3" name="İçerik Yer Tutucusu 2">
            <a:extLst>
              <a:ext uri="{FF2B5EF4-FFF2-40B4-BE49-F238E27FC236}">
                <a16:creationId xmlns:a16="http://schemas.microsoft.com/office/drawing/2014/main" xmlns="" id="{530FBA6A-778B-4422-9A03-584CEB4000B5}"/>
              </a:ext>
            </a:extLst>
          </p:cNvPr>
          <p:cNvSpPr>
            <a:spLocks noGrp="1"/>
          </p:cNvSpPr>
          <p:nvPr>
            <p:ph idx="1"/>
          </p:nvPr>
        </p:nvSpPr>
        <p:spPr>
          <a:xfrm>
            <a:off x="1103312" y="2052918"/>
            <a:ext cx="9996097" cy="4195481"/>
          </a:xfrm>
        </p:spPr>
        <p:txBody>
          <a:bodyPr/>
          <a:lstStyle/>
          <a:p>
            <a:r>
              <a:rPr lang="tr-TR" dirty="0"/>
              <a:t>Havayolu kurallarına göre değişse de maksimum kafesi ile birlikte 8 kg’ı geçmeyen evcil kedi veya köpekler yolcu beraberinde kabinde taşınabilmektedir. Yaşanan kuş gribi salgınından sonra kuşlara bazı ülkeler ve havayolları tedbir getirmiş olsa bile bu yasaklar zaman içinde kalktı veya kalkmaya devam ediyor.  Bazı özel refakat köpekleri mesela görme engelliler, sara hastaları, panik atak hastaları için özel eğitimli köpekler gerekli aşı kartları ve belgeleri bulunması durumunda kg sınırlaması olmadan uçağa yolcu ile kabul edilirler.</a:t>
            </a:r>
          </a:p>
        </p:txBody>
      </p:sp>
    </p:spTree>
    <p:extLst>
      <p:ext uri="{BB962C8B-B14F-4D97-AF65-F5344CB8AC3E}">
        <p14:creationId xmlns:p14="http://schemas.microsoft.com/office/powerpoint/2010/main" val="39178658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4EE345A-7043-40B7-8DBB-37F15B83B8B0}"/>
              </a:ext>
            </a:extLst>
          </p:cNvPr>
          <p:cNvSpPr>
            <a:spLocks noGrp="1"/>
          </p:cNvSpPr>
          <p:nvPr>
            <p:ph type="title"/>
          </p:nvPr>
        </p:nvSpPr>
        <p:spPr/>
        <p:txBody>
          <a:bodyPr/>
          <a:lstStyle/>
          <a:p>
            <a:r>
              <a:rPr lang="tr-TR" dirty="0"/>
              <a:t>KARGODA HAYVAN TAŞIMASI</a:t>
            </a:r>
          </a:p>
        </p:txBody>
      </p:sp>
      <p:sp>
        <p:nvSpPr>
          <p:cNvPr id="3" name="İçerik Yer Tutucusu 2">
            <a:extLst>
              <a:ext uri="{FF2B5EF4-FFF2-40B4-BE49-F238E27FC236}">
                <a16:creationId xmlns:a16="http://schemas.microsoft.com/office/drawing/2014/main" xmlns="" id="{D7BE2008-3A1C-4C5A-9949-61D262422B9A}"/>
              </a:ext>
            </a:extLst>
          </p:cNvPr>
          <p:cNvSpPr>
            <a:spLocks noGrp="1"/>
          </p:cNvSpPr>
          <p:nvPr>
            <p:ph idx="1"/>
          </p:nvPr>
        </p:nvSpPr>
        <p:spPr/>
        <p:txBody>
          <a:bodyPr/>
          <a:lstStyle/>
          <a:p>
            <a:endParaRPr lang="tr-TR" b="1" dirty="0"/>
          </a:p>
          <a:p>
            <a:r>
              <a:rPr lang="tr-TR" b="1" dirty="0"/>
              <a:t>Kabinde yolcu beraberinde taşınabilecek canlıların cinsleri</a:t>
            </a:r>
            <a:r>
              <a:rPr lang="tr-TR" dirty="0"/>
              <a:t> bellidir. Kedi köpek veya bazı tür kanatlı hayvanları yanınızda taşıyabilirsiniz. Mesela evinizde horoz besliyorsanız ya da bir çeşit sürüngen, kemirgen, at, sirk hayvanları, balık gibi ya da hem suda hem karada yaşayabilen bazı canlı türlerini yanınızda taşıyamazsınız. Bu gibi durumlarda ülke kısıtlamaları ve havayolu kısıtlamaları kontrol edilerek kargoda canlı hayvan taşımacılığı gündeme gelir.</a:t>
            </a:r>
          </a:p>
        </p:txBody>
      </p:sp>
    </p:spTree>
    <p:extLst>
      <p:ext uri="{BB962C8B-B14F-4D97-AF65-F5344CB8AC3E}">
        <p14:creationId xmlns:p14="http://schemas.microsoft.com/office/powerpoint/2010/main" val="12284171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223F78B-FE93-414D-ADBC-4468465B5400}"/>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xmlns="" id="{E7C417E5-53AF-4A4A-8655-B8A3993325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551"/>
            <a:ext cx="12192000" cy="6805246"/>
          </a:xfrm>
        </p:spPr>
      </p:pic>
    </p:spTree>
    <p:extLst>
      <p:ext uri="{BB962C8B-B14F-4D97-AF65-F5344CB8AC3E}">
        <p14:creationId xmlns:p14="http://schemas.microsoft.com/office/powerpoint/2010/main" val="3271312627"/>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y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60</TotalTime>
  <Words>203</Words>
  <Application>Microsoft Office PowerPoint</Application>
  <PresentationFormat>Özel</PresentationFormat>
  <Paragraphs>15</Paragraphs>
  <Slides>10</Slides>
  <Notes>0</Notes>
  <HiddenSlides>0</HiddenSlides>
  <MMClips>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İyon</vt:lpstr>
      <vt:lpstr>CANLI HAYVAN LOJİSTİĞİ</vt:lpstr>
      <vt:lpstr>Canlı Hayvan Taşımacılığı</vt:lpstr>
      <vt:lpstr>PowerPoint Sunusu</vt:lpstr>
      <vt:lpstr>KARAYOLU HAYVAN TAŞIMACILIĞI</vt:lpstr>
      <vt:lpstr>PowerPoint Sunusu</vt:lpstr>
      <vt:lpstr>DENİZYOLU  HAYVAN TAŞIMACILIĞI</vt:lpstr>
      <vt:lpstr>PowerPoint Sunusu</vt:lpstr>
      <vt:lpstr>   HAVAYOLU HAYVAN TAŞIMACILIĞI</vt:lpstr>
      <vt:lpstr>KARGODA HAYVAN TAŞIMASI</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CANLI HAYVAN LOJİSTİĞİ</dc:title>
  <dc:creator>Yunus Toraman</dc:creator>
  <cp:lastModifiedBy>Windows Kullanıcısı</cp:lastModifiedBy>
  <cp:revision>7</cp:revision>
  <dcterms:created xsi:type="dcterms:W3CDTF">2020-04-11T13:32:56Z</dcterms:created>
  <dcterms:modified xsi:type="dcterms:W3CDTF">2021-06-10T08:50:56Z</dcterms:modified>
</cp:coreProperties>
</file>