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 id="2147483912" r:id="rId2"/>
    <p:sldMasterId id="2147483924" r:id="rId3"/>
  </p:sldMasterIdLst>
  <p:notesMasterIdLst>
    <p:notesMasterId r:id="rId74"/>
  </p:notesMasterIdLst>
  <p:sldIdLst>
    <p:sldId id="286" r:id="rId4"/>
    <p:sldId id="287" r:id="rId5"/>
    <p:sldId id="344" r:id="rId6"/>
    <p:sldId id="343" r:id="rId7"/>
    <p:sldId id="348" r:id="rId8"/>
    <p:sldId id="345" r:id="rId9"/>
    <p:sldId id="350" r:id="rId10"/>
    <p:sldId id="351" r:id="rId11"/>
    <p:sldId id="258" r:id="rId12"/>
    <p:sldId id="257" r:id="rId13"/>
    <p:sldId id="259" r:id="rId14"/>
    <p:sldId id="260" r:id="rId15"/>
    <p:sldId id="346" r:id="rId16"/>
    <p:sldId id="263" r:id="rId17"/>
    <p:sldId id="270" r:id="rId18"/>
    <p:sldId id="267" r:id="rId19"/>
    <p:sldId id="272" r:id="rId20"/>
    <p:sldId id="268" r:id="rId21"/>
    <p:sldId id="274" r:id="rId22"/>
    <p:sldId id="269" r:id="rId23"/>
    <p:sldId id="271" r:id="rId24"/>
    <p:sldId id="275" r:id="rId25"/>
    <p:sldId id="276" r:id="rId26"/>
    <p:sldId id="288" r:id="rId27"/>
    <p:sldId id="322" r:id="rId28"/>
    <p:sldId id="278" r:id="rId29"/>
    <p:sldId id="349" r:id="rId30"/>
    <p:sldId id="289" r:id="rId31"/>
    <p:sldId id="290" r:id="rId32"/>
    <p:sldId id="280" r:id="rId33"/>
    <p:sldId id="291" r:id="rId34"/>
    <p:sldId id="282" r:id="rId35"/>
    <p:sldId id="293" r:id="rId36"/>
    <p:sldId id="292" r:id="rId37"/>
    <p:sldId id="352" r:id="rId38"/>
    <p:sldId id="368" r:id="rId39"/>
    <p:sldId id="369" r:id="rId40"/>
    <p:sldId id="363" r:id="rId41"/>
    <p:sldId id="364" r:id="rId42"/>
    <p:sldId id="365" r:id="rId43"/>
    <p:sldId id="366" r:id="rId44"/>
    <p:sldId id="367" r:id="rId45"/>
    <p:sldId id="353" r:id="rId46"/>
    <p:sldId id="355" r:id="rId47"/>
    <p:sldId id="354" r:id="rId48"/>
    <p:sldId id="358" r:id="rId49"/>
    <p:sldId id="356" r:id="rId50"/>
    <p:sldId id="357" r:id="rId51"/>
    <p:sldId id="359" r:id="rId52"/>
    <p:sldId id="360" r:id="rId53"/>
    <p:sldId id="361" r:id="rId54"/>
    <p:sldId id="362"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C191"/>
    <a:srgbClr val="85B7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96" autoAdjust="0"/>
    <p:restoredTop sz="89687" autoAdjust="0"/>
  </p:normalViewPr>
  <p:slideViewPr>
    <p:cSldViewPr snapToGrid="0">
      <p:cViewPr varScale="1">
        <p:scale>
          <a:sx n="104" d="100"/>
          <a:sy n="104" d="100"/>
        </p:scale>
        <p:origin x="-15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05015-99E3-45B4-91C6-714C28DFFA9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tr-TR"/>
        </a:p>
      </dgm:t>
    </dgm:pt>
    <dgm:pt modelId="{20C11817-6464-4BF6-BBB3-B2207705C99D}">
      <dgm:prSet phldrT="[Metin]"/>
      <dgm:spPr/>
      <dgm:t>
        <a:bodyPr/>
        <a:lstStyle/>
        <a:p>
          <a:r>
            <a:rPr lang="tr-TR" b="1" i="1" dirty="0">
              <a:solidFill>
                <a:schemeClr val="bg1"/>
              </a:solidFill>
              <a:latin typeface="Barlow"/>
            </a:rPr>
            <a:t>Bilgiye Ulaşma</a:t>
          </a:r>
          <a:endParaRPr lang="tr-TR" dirty="0">
            <a:solidFill>
              <a:schemeClr val="bg1"/>
            </a:solidFill>
          </a:endParaRPr>
        </a:p>
      </dgm:t>
    </dgm:pt>
    <dgm:pt modelId="{B619A32A-EF57-463E-9F8C-9451F9E3A77F}" type="parTrans" cxnId="{403A290D-5EB8-43B1-97BA-47DB6AC29900}">
      <dgm:prSet/>
      <dgm:spPr/>
      <dgm:t>
        <a:bodyPr/>
        <a:lstStyle/>
        <a:p>
          <a:endParaRPr lang="tr-TR"/>
        </a:p>
      </dgm:t>
    </dgm:pt>
    <dgm:pt modelId="{32F0B39B-7DDA-43B2-9FEE-B2BFB2A9A9D1}" type="sibTrans" cxnId="{403A290D-5EB8-43B1-97BA-47DB6AC29900}">
      <dgm:prSet/>
      <dgm:spPr/>
      <dgm:t>
        <a:bodyPr/>
        <a:lstStyle/>
        <a:p>
          <a:endParaRPr lang="tr-TR"/>
        </a:p>
      </dgm:t>
    </dgm:pt>
    <dgm:pt modelId="{618F9B69-91FF-47C7-AA3F-31D2394239F0}">
      <dgm:prSet phldrT="[Metin]"/>
      <dgm:spPr/>
      <dgm:t>
        <a:bodyPr/>
        <a:lstStyle/>
        <a:p>
          <a:endParaRPr lang="tr-TR" dirty="0"/>
        </a:p>
      </dgm:t>
    </dgm:pt>
    <dgm:pt modelId="{34363E63-8DAE-4016-94DB-32D97E968DE9}" type="parTrans" cxnId="{95C8E73B-5748-4CEC-AF3C-2F00ECF0746B}">
      <dgm:prSet/>
      <dgm:spPr/>
      <dgm:t>
        <a:bodyPr/>
        <a:lstStyle/>
        <a:p>
          <a:endParaRPr lang="tr-TR"/>
        </a:p>
      </dgm:t>
    </dgm:pt>
    <dgm:pt modelId="{5C4EC714-D039-46CA-8734-A49BBEE4B652}" type="sibTrans" cxnId="{95C8E73B-5748-4CEC-AF3C-2F00ECF0746B}">
      <dgm:prSet/>
      <dgm:spPr/>
      <dgm:t>
        <a:bodyPr/>
        <a:lstStyle/>
        <a:p>
          <a:endParaRPr lang="tr-TR"/>
        </a:p>
      </dgm:t>
    </dgm:pt>
    <dgm:pt modelId="{B2926190-CF63-4FFF-B815-6A27E3C6527E}">
      <dgm:prSet phldrT="[Metin]"/>
      <dgm:spPr/>
      <dgm:t>
        <a:bodyPr/>
        <a:lstStyle/>
        <a:p>
          <a:r>
            <a:rPr lang="tr-TR" b="1" dirty="0"/>
            <a:t>Anlama</a:t>
          </a:r>
        </a:p>
      </dgm:t>
    </dgm:pt>
    <dgm:pt modelId="{642B2376-2C43-4601-A51C-E91E62662A16}" type="parTrans" cxnId="{C223CDCD-3141-43A3-BB69-F6A531593CBD}">
      <dgm:prSet/>
      <dgm:spPr/>
      <dgm:t>
        <a:bodyPr/>
        <a:lstStyle/>
        <a:p>
          <a:endParaRPr lang="tr-TR"/>
        </a:p>
      </dgm:t>
    </dgm:pt>
    <dgm:pt modelId="{146A05DC-5548-4F68-8128-8BAF3E00BF0D}" type="sibTrans" cxnId="{C223CDCD-3141-43A3-BB69-F6A531593CBD}">
      <dgm:prSet/>
      <dgm:spPr/>
      <dgm:t>
        <a:bodyPr/>
        <a:lstStyle/>
        <a:p>
          <a:endParaRPr lang="tr-TR"/>
        </a:p>
      </dgm:t>
    </dgm:pt>
    <dgm:pt modelId="{ED53BB49-2344-41FE-8010-EC4C559C18C2}">
      <dgm:prSet phldrT="[Metin]"/>
      <dgm:spPr/>
      <dgm:t>
        <a:bodyPr/>
        <a:lstStyle/>
        <a:p>
          <a:r>
            <a:rPr lang="tr-TR" u="sng" dirty="0"/>
            <a:t>Gerçek anlamı ifade etme</a:t>
          </a:r>
          <a:r>
            <a:rPr lang="tr-TR" dirty="0"/>
            <a:t>:</a:t>
          </a:r>
        </a:p>
      </dgm:t>
    </dgm:pt>
    <dgm:pt modelId="{B6F34B03-4D17-42ED-97C0-2EB38F3BFE05}" type="parTrans" cxnId="{BB36AD81-A36C-4EB7-BB6F-D2EA78063FD9}">
      <dgm:prSet/>
      <dgm:spPr/>
      <dgm:t>
        <a:bodyPr/>
        <a:lstStyle/>
        <a:p>
          <a:endParaRPr lang="tr-TR"/>
        </a:p>
      </dgm:t>
    </dgm:pt>
    <dgm:pt modelId="{6475E5C9-8C84-412C-B86F-2CDA0B3B7ED3}" type="sibTrans" cxnId="{BB36AD81-A36C-4EB7-BB6F-D2EA78063FD9}">
      <dgm:prSet/>
      <dgm:spPr/>
      <dgm:t>
        <a:bodyPr/>
        <a:lstStyle/>
        <a:p>
          <a:endParaRPr lang="tr-TR"/>
        </a:p>
      </dgm:t>
    </dgm:pt>
    <dgm:pt modelId="{5910425D-0ABC-4779-83D8-29233B367FE2}">
      <dgm:prSet phldrT="[Metin]"/>
      <dgm:spPr/>
      <dgm:t>
        <a:bodyPr/>
        <a:lstStyle/>
        <a:p>
          <a:r>
            <a:rPr lang="tr-TR" b="1" dirty="0"/>
            <a:t>Değerlendirme ve Derinlemesine Düşünme</a:t>
          </a:r>
        </a:p>
      </dgm:t>
    </dgm:pt>
    <dgm:pt modelId="{AE9229DA-6DCD-4AEB-9CD6-108AD559FC08}" type="parTrans" cxnId="{CA31EC64-3004-4EC8-A2B6-9DDC546CF778}">
      <dgm:prSet/>
      <dgm:spPr/>
      <dgm:t>
        <a:bodyPr/>
        <a:lstStyle/>
        <a:p>
          <a:endParaRPr lang="tr-TR"/>
        </a:p>
      </dgm:t>
    </dgm:pt>
    <dgm:pt modelId="{5E088B7E-9F1B-40A4-9C08-C67DDD82763A}" type="sibTrans" cxnId="{CA31EC64-3004-4EC8-A2B6-9DDC546CF778}">
      <dgm:prSet/>
      <dgm:spPr/>
      <dgm:t>
        <a:bodyPr/>
        <a:lstStyle/>
        <a:p>
          <a:endParaRPr lang="tr-TR"/>
        </a:p>
      </dgm:t>
    </dgm:pt>
    <dgm:pt modelId="{FAFD8D40-D885-4901-99DB-8B11517444EE}">
      <dgm:prSet phldrT="[Metin]"/>
      <dgm:spPr/>
      <dgm:t>
        <a:bodyPr/>
        <a:lstStyle/>
        <a:p>
          <a:r>
            <a:rPr lang="tr-TR" u="sng" dirty="0"/>
            <a:t>Niteliği ve güvenirliği değerlendirme</a:t>
          </a:r>
          <a:r>
            <a:rPr lang="tr-TR" dirty="0"/>
            <a:t>:</a:t>
          </a:r>
        </a:p>
      </dgm:t>
    </dgm:pt>
    <dgm:pt modelId="{6D5A016A-2682-4BBE-AD99-64D3EFA0C1B8}" type="parTrans" cxnId="{4D8D5CC3-C222-46DF-A349-063370BB6CA4}">
      <dgm:prSet/>
      <dgm:spPr/>
      <dgm:t>
        <a:bodyPr/>
        <a:lstStyle/>
        <a:p>
          <a:endParaRPr lang="tr-TR"/>
        </a:p>
      </dgm:t>
    </dgm:pt>
    <dgm:pt modelId="{9AAB45FD-40CB-4E11-A48D-2E920120AC76}" type="sibTrans" cxnId="{4D8D5CC3-C222-46DF-A349-063370BB6CA4}">
      <dgm:prSet/>
      <dgm:spPr/>
      <dgm:t>
        <a:bodyPr/>
        <a:lstStyle/>
        <a:p>
          <a:endParaRPr lang="tr-TR"/>
        </a:p>
      </dgm:t>
    </dgm:pt>
    <dgm:pt modelId="{08594C09-6DCE-4251-9952-AB8CBF4E46A1}">
      <dgm:prSet phldrT="[Metin]"/>
      <dgm:spPr/>
      <dgm:t>
        <a:bodyPr/>
        <a:lstStyle/>
        <a:p>
          <a:r>
            <a:rPr lang="tr-TR" u="sng" dirty="0"/>
            <a:t>Metindeki bilgileri tarama ve bulma</a:t>
          </a:r>
          <a:r>
            <a:rPr lang="tr-TR" dirty="0"/>
            <a:t>:</a:t>
          </a:r>
        </a:p>
      </dgm:t>
    </dgm:pt>
    <dgm:pt modelId="{2B10F131-D99E-47F4-96C9-7FFB7245D604}" type="parTrans" cxnId="{25162A5E-52BF-4F50-B075-A75A5CDAE099}">
      <dgm:prSet/>
      <dgm:spPr/>
    </dgm:pt>
    <dgm:pt modelId="{2F0C85A4-D5AE-47DA-8DC2-08B9C3D5C01A}" type="sibTrans" cxnId="{25162A5E-52BF-4F50-B075-A75A5CDAE099}">
      <dgm:prSet/>
      <dgm:spPr/>
    </dgm:pt>
    <dgm:pt modelId="{629B1DEA-2434-4944-B045-915890AEE53A}">
      <dgm:prSet/>
      <dgm:spPr/>
      <dgm:t>
        <a:bodyPr/>
        <a:lstStyle/>
        <a:p>
          <a:r>
            <a:rPr lang="tr-TR" u="sng" dirty="0"/>
            <a:t>İlgili metinleri arama ve seçme</a:t>
          </a:r>
          <a:r>
            <a:rPr lang="tr-TR" dirty="0"/>
            <a:t>:</a:t>
          </a:r>
        </a:p>
      </dgm:t>
    </dgm:pt>
    <dgm:pt modelId="{E9DE6C81-6636-46BB-9B2C-F4E1138D989B}" type="parTrans" cxnId="{FDD592D4-08F4-49A3-AC0A-D97EE0F5828A}">
      <dgm:prSet/>
      <dgm:spPr/>
      <dgm:t>
        <a:bodyPr/>
        <a:lstStyle/>
        <a:p>
          <a:endParaRPr lang="tr-TR"/>
        </a:p>
      </dgm:t>
    </dgm:pt>
    <dgm:pt modelId="{90BBC8E4-A03A-4179-81CD-38576BE6C7F8}" type="sibTrans" cxnId="{FDD592D4-08F4-49A3-AC0A-D97EE0F5828A}">
      <dgm:prSet/>
      <dgm:spPr/>
      <dgm:t>
        <a:bodyPr/>
        <a:lstStyle/>
        <a:p>
          <a:endParaRPr lang="tr-TR"/>
        </a:p>
      </dgm:t>
    </dgm:pt>
    <dgm:pt modelId="{6A0D503E-2C8D-4A86-8F6E-1EDFFE054767}">
      <dgm:prSet phldrT="[Metin]"/>
      <dgm:spPr/>
      <dgm:t>
        <a:bodyPr/>
        <a:lstStyle/>
        <a:p>
          <a:r>
            <a:rPr lang="tr-TR" dirty="0"/>
            <a:t>Birkaç kelime, ifade ya da sayısal değerlere ulaşabilmek için okuyucuların metne göz gezdirmeleri gerekmektedir. Bulunması gereken ifade ya da bilgi metin içinde özellikle kelimesi kelimesine yer alsa da okuyucunun metni genel olarak anlamasına ihtiyaç duyulmaktadır.</a:t>
          </a:r>
        </a:p>
      </dgm:t>
    </dgm:pt>
    <dgm:pt modelId="{E46724CC-06D3-4AE5-9ED4-80829ABC9E5C}" type="parTrans" cxnId="{DA1F2397-5EA6-4D89-B188-42BBC4167744}">
      <dgm:prSet/>
      <dgm:spPr/>
    </dgm:pt>
    <dgm:pt modelId="{6FA1D2FA-9684-407E-9A93-0064D367DAA2}" type="sibTrans" cxnId="{DA1F2397-5EA6-4D89-B188-42BBC4167744}">
      <dgm:prSet/>
      <dgm:spPr/>
    </dgm:pt>
    <dgm:pt modelId="{62355E78-E78D-4255-942D-DA13373E017F}">
      <dgm:prSet/>
      <dgm:spPr/>
      <dgm:t>
        <a:bodyPr/>
        <a:lstStyle/>
        <a:p>
          <a:endParaRPr lang="tr-TR" dirty="0"/>
        </a:p>
      </dgm:t>
    </dgm:pt>
    <dgm:pt modelId="{ACF812D5-6FDA-455E-A49E-910E6FF61C53}" type="parTrans" cxnId="{CDBA5D61-12A9-49E8-B8A4-AF8A9263AD99}">
      <dgm:prSet/>
      <dgm:spPr/>
    </dgm:pt>
    <dgm:pt modelId="{A6D74A55-5CE5-4489-A1FD-A6D0458A5EE7}" type="sibTrans" cxnId="{CDBA5D61-12A9-49E8-B8A4-AF8A9263AD99}">
      <dgm:prSet/>
      <dgm:spPr/>
    </dgm:pt>
    <dgm:pt modelId="{72CF3738-6C2C-4063-9A03-9C81CB86BCE9}">
      <dgm:prSet/>
      <dgm:spPr/>
      <dgm:t>
        <a:bodyPr/>
        <a:lstStyle/>
        <a:p>
          <a:r>
            <a:rPr lang="tr-TR" dirty="0"/>
            <a:t>Birden çok metin parçası ile çalışması gerekmektedir. </a:t>
          </a:r>
        </a:p>
      </dgm:t>
    </dgm:pt>
    <dgm:pt modelId="{ECC867C1-686D-4D44-B550-73631C9F5C14}" type="parTrans" cxnId="{F7A5703A-3506-496E-B717-0B1AB3C2C8D5}">
      <dgm:prSet/>
      <dgm:spPr/>
    </dgm:pt>
    <dgm:pt modelId="{409C6C93-6D33-4CF1-BE32-1170A38217B4}" type="sibTrans" cxnId="{F7A5703A-3506-496E-B717-0B1AB3C2C8D5}">
      <dgm:prSet/>
      <dgm:spPr/>
    </dgm:pt>
    <dgm:pt modelId="{F452CC7B-1F93-4407-9262-18EAC39162C6}">
      <dgm:prSet/>
      <dgm:spPr/>
      <dgm:t>
        <a:bodyPr/>
        <a:lstStyle/>
        <a:p>
          <a:r>
            <a:rPr lang="tr-TR" dirty="0"/>
            <a:t>Bu süreçte başlıklar; yazar, yayın tarihi ya da metnin sunulduğu ortam gibi kaynak bilgileri ve bağlantı linkleri ayrı bir önem arz etmektedir.</a:t>
          </a:r>
        </a:p>
      </dgm:t>
    </dgm:pt>
    <dgm:pt modelId="{7B2CE899-CCC9-456B-9AF8-AF105154168A}" type="parTrans" cxnId="{72927918-7530-4AE6-91B1-6869E00D9CEB}">
      <dgm:prSet/>
      <dgm:spPr/>
    </dgm:pt>
    <dgm:pt modelId="{F6283916-3463-4615-B2A2-274624EE3275}" type="sibTrans" cxnId="{72927918-7530-4AE6-91B1-6869E00D9CEB}">
      <dgm:prSet/>
      <dgm:spPr/>
    </dgm:pt>
    <dgm:pt modelId="{7D5A87BB-7051-4C2A-B6EE-7C12D46354BE}">
      <dgm:prSet/>
      <dgm:spPr/>
      <dgm:t>
        <a:bodyPr/>
        <a:lstStyle/>
        <a:p>
          <a:r>
            <a:rPr lang="tr-TR" dirty="0"/>
            <a:t>Cümleleri veya kısa paragrafları yorumlayabilmelidirler.</a:t>
          </a:r>
        </a:p>
      </dgm:t>
    </dgm:pt>
    <dgm:pt modelId="{B9194071-7B96-4E10-BD64-8CF05E163267}" type="parTrans" cxnId="{CF80ABEE-9205-4FC4-95BA-879A07E7C300}">
      <dgm:prSet/>
      <dgm:spPr/>
      <dgm:t>
        <a:bodyPr/>
        <a:lstStyle/>
        <a:p>
          <a:endParaRPr lang="tr-TR"/>
        </a:p>
      </dgm:t>
    </dgm:pt>
    <dgm:pt modelId="{DDD45E42-C1B5-4612-9C40-97CEAE700025}" type="sibTrans" cxnId="{CF80ABEE-9205-4FC4-95BA-879A07E7C300}">
      <dgm:prSet/>
      <dgm:spPr/>
      <dgm:t>
        <a:bodyPr/>
        <a:lstStyle/>
        <a:p>
          <a:endParaRPr lang="tr-TR"/>
        </a:p>
      </dgm:t>
    </dgm:pt>
    <dgm:pt modelId="{029317ED-21BB-4E3F-A1E4-EF1980F40460}">
      <dgm:prSet/>
      <dgm:spPr/>
      <dgm:t>
        <a:bodyPr/>
        <a:lstStyle/>
        <a:p>
          <a:r>
            <a:rPr lang="tr-TR" u="sng" dirty="0"/>
            <a:t>Çıkarımları birleştirmek ve çıkarımlar oluşturmak</a:t>
          </a:r>
          <a:r>
            <a:rPr lang="tr-TR" dirty="0"/>
            <a:t>:</a:t>
          </a:r>
        </a:p>
      </dgm:t>
    </dgm:pt>
    <dgm:pt modelId="{F55C2FBA-C371-47A9-9E5D-7A9BF1E9511F}" type="parTrans" cxnId="{9459C826-8841-4DB2-938A-50EE5FF92BEF}">
      <dgm:prSet/>
      <dgm:spPr/>
      <dgm:t>
        <a:bodyPr/>
        <a:lstStyle/>
        <a:p>
          <a:endParaRPr lang="tr-TR"/>
        </a:p>
      </dgm:t>
    </dgm:pt>
    <dgm:pt modelId="{837A659F-CB67-4EAE-B6F9-6A822714E1A2}" type="sibTrans" cxnId="{9459C826-8841-4DB2-938A-50EE5FF92BEF}">
      <dgm:prSet/>
      <dgm:spPr/>
      <dgm:t>
        <a:bodyPr/>
        <a:lstStyle/>
        <a:p>
          <a:endParaRPr lang="tr-TR"/>
        </a:p>
      </dgm:t>
    </dgm:pt>
    <dgm:pt modelId="{1FFF6566-63B0-4B8D-BE81-D39FF86BD873}">
      <dgm:prSet/>
      <dgm:spPr/>
      <dgm:t>
        <a:bodyPr/>
        <a:lstStyle/>
        <a:p>
          <a:r>
            <a:rPr lang="tr-TR" dirty="0"/>
            <a:t>Verilen uzun metinlerin anlamı üzerine çıkarımda bulunabilmelidir. </a:t>
          </a:r>
        </a:p>
      </dgm:t>
    </dgm:pt>
    <dgm:pt modelId="{FEAB1241-7AE3-4163-AED0-C1E89C6CA340}" type="parTrans" cxnId="{51B7C58B-9741-4BC3-BFF9-8CF95445A339}">
      <dgm:prSet/>
      <dgm:spPr/>
      <dgm:t>
        <a:bodyPr/>
        <a:lstStyle/>
        <a:p>
          <a:endParaRPr lang="tr-TR"/>
        </a:p>
      </dgm:t>
    </dgm:pt>
    <dgm:pt modelId="{41597C29-3274-4A15-A5CA-E4BCAE4CEE6E}" type="sibTrans" cxnId="{51B7C58B-9741-4BC3-BFF9-8CF95445A339}">
      <dgm:prSet/>
      <dgm:spPr/>
      <dgm:t>
        <a:bodyPr/>
        <a:lstStyle/>
        <a:p>
          <a:endParaRPr lang="tr-TR"/>
        </a:p>
      </dgm:t>
    </dgm:pt>
    <dgm:pt modelId="{E1006AF2-BE8F-4C14-BBD7-88DACF499210}">
      <dgm:prSet/>
      <dgm:spPr/>
      <dgm:t>
        <a:bodyPr/>
        <a:lstStyle/>
        <a:p>
          <a:r>
            <a:rPr lang="tr-TR" dirty="0"/>
            <a:t>bilgileri birbirleriyle ilişkilendirebilmeli, birbirleriyle ve verilen soru ile ilişkileri hakkında çıkarım yapabilmelidirler.</a:t>
          </a:r>
        </a:p>
      </dgm:t>
    </dgm:pt>
    <dgm:pt modelId="{D33B67C3-CDD6-4492-AC59-6D5828535461}" type="parTrans" cxnId="{8F6B870C-86DB-4933-8B18-DDBF39930A8C}">
      <dgm:prSet/>
      <dgm:spPr/>
      <dgm:t>
        <a:bodyPr/>
        <a:lstStyle/>
        <a:p>
          <a:endParaRPr lang="tr-TR"/>
        </a:p>
      </dgm:t>
    </dgm:pt>
    <dgm:pt modelId="{4BAED63D-B64E-48FD-AF72-A2FDD2B35080}" type="sibTrans" cxnId="{8F6B870C-86DB-4933-8B18-DDBF39930A8C}">
      <dgm:prSet/>
      <dgm:spPr/>
      <dgm:t>
        <a:bodyPr/>
        <a:lstStyle/>
        <a:p>
          <a:endParaRPr lang="tr-TR"/>
        </a:p>
      </dgm:t>
    </dgm:pt>
    <dgm:pt modelId="{16430024-E461-4E40-AB97-09203E464500}">
      <dgm:prSet/>
      <dgm:spPr/>
      <dgm:t>
        <a:bodyPr/>
        <a:lstStyle/>
        <a:p>
          <a:r>
            <a:rPr lang="tr-TR" dirty="0"/>
            <a:t>Farklı metinler arasında farklı bakış açılarını ve tezatlıkları belirleyebilmelidirler.</a:t>
          </a:r>
        </a:p>
      </dgm:t>
    </dgm:pt>
    <dgm:pt modelId="{9A30F4A6-A920-4C1B-9B77-933FDC64C09E}" type="parTrans" cxnId="{1F1CD00F-493C-4DA1-8179-C1A0D7725D97}">
      <dgm:prSet/>
      <dgm:spPr/>
      <dgm:t>
        <a:bodyPr/>
        <a:lstStyle/>
        <a:p>
          <a:endParaRPr lang="tr-TR"/>
        </a:p>
      </dgm:t>
    </dgm:pt>
    <dgm:pt modelId="{A7582D92-B209-4309-811C-E836F1AD027A}" type="sibTrans" cxnId="{1F1CD00F-493C-4DA1-8179-C1A0D7725D97}">
      <dgm:prSet/>
      <dgm:spPr/>
      <dgm:t>
        <a:bodyPr/>
        <a:lstStyle/>
        <a:p>
          <a:endParaRPr lang="tr-TR"/>
        </a:p>
      </dgm:t>
    </dgm:pt>
    <dgm:pt modelId="{FD19519D-D199-4AA1-8AA4-D76638EA00D6}">
      <dgm:prSet/>
      <dgm:spPr/>
      <dgm:t>
        <a:bodyPr/>
        <a:lstStyle/>
        <a:p>
          <a:endParaRPr lang="tr-TR" dirty="0"/>
        </a:p>
      </dgm:t>
    </dgm:pt>
    <dgm:pt modelId="{54DB3E54-2399-4C39-8E6A-56586172A767}" type="parTrans" cxnId="{9518DD67-0AD5-439B-9889-3E9D54A506E7}">
      <dgm:prSet/>
      <dgm:spPr/>
    </dgm:pt>
    <dgm:pt modelId="{F88D2C23-9800-492A-A795-2AEADBA1FB9E}" type="sibTrans" cxnId="{9518DD67-0AD5-439B-9889-3E9D54A506E7}">
      <dgm:prSet/>
      <dgm:spPr/>
    </dgm:pt>
    <dgm:pt modelId="{C0570044-3E47-4020-B22F-97F1763B696A}">
      <dgm:prSet/>
      <dgm:spPr/>
      <dgm:t>
        <a:bodyPr/>
        <a:lstStyle/>
        <a:p>
          <a:r>
            <a:rPr lang="tr-TR" dirty="0"/>
            <a:t>Farklı paragraf ve metinlerdeki</a:t>
          </a:r>
        </a:p>
      </dgm:t>
    </dgm:pt>
    <dgm:pt modelId="{8DA6CD79-0022-4C7C-BCB0-F8C5D6F81893}" type="parTrans" cxnId="{AAD9A614-4DE7-4D5C-9865-AE93B41079C4}">
      <dgm:prSet/>
      <dgm:spPr/>
    </dgm:pt>
    <dgm:pt modelId="{F361A29C-45A1-4318-9296-C221317E3849}" type="sibTrans" cxnId="{AAD9A614-4DE7-4D5C-9865-AE93B41079C4}">
      <dgm:prSet/>
      <dgm:spPr/>
    </dgm:pt>
    <dgm:pt modelId="{81778D61-C54E-4538-AC0E-E2B4DA9A3A65}">
      <dgm:prSet/>
      <dgm:spPr/>
      <dgm:t>
        <a:bodyPr/>
        <a:lstStyle/>
        <a:p>
          <a:r>
            <a:rPr lang="tr-TR" dirty="0"/>
            <a:t>M</a:t>
          </a:r>
          <a:r>
            <a:rPr lang="fi-FI" dirty="0"/>
            <a:t>etnin kim tarafından, ne zaman ve hangi</a:t>
          </a:r>
          <a:r>
            <a:rPr lang="tr-TR" dirty="0"/>
            <a:t> amaçla yazıldığını belirleyebilmeleri gerekmektedir.</a:t>
          </a:r>
        </a:p>
      </dgm:t>
    </dgm:pt>
    <dgm:pt modelId="{E6D0AED9-9C69-49D2-B403-AF34638C63EA}" type="parTrans" cxnId="{BB0AEB33-322A-4C2E-B1B7-688F6E9C8163}">
      <dgm:prSet/>
      <dgm:spPr/>
      <dgm:t>
        <a:bodyPr/>
        <a:lstStyle/>
        <a:p>
          <a:endParaRPr lang="tr-TR"/>
        </a:p>
      </dgm:t>
    </dgm:pt>
    <dgm:pt modelId="{24CD3AD8-DA41-410A-8015-3113D7AB440A}" type="sibTrans" cxnId="{BB0AEB33-322A-4C2E-B1B7-688F6E9C8163}">
      <dgm:prSet/>
      <dgm:spPr/>
      <dgm:t>
        <a:bodyPr/>
        <a:lstStyle/>
        <a:p>
          <a:endParaRPr lang="tr-TR"/>
        </a:p>
      </dgm:t>
    </dgm:pt>
    <dgm:pt modelId="{85017909-050D-4F0F-8C17-A557DF0C845D}">
      <dgm:prSet/>
      <dgm:spPr/>
      <dgm:t>
        <a:bodyPr/>
        <a:lstStyle/>
        <a:p>
          <a:r>
            <a:rPr lang="tr-TR" u="sng" dirty="0"/>
            <a:t>Metnin içeriği ve biçimi üzerine düşünme</a:t>
          </a:r>
          <a:r>
            <a:rPr lang="tr-TR" dirty="0"/>
            <a:t>:</a:t>
          </a:r>
        </a:p>
      </dgm:t>
    </dgm:pt>
    <dgm:pt modelId="{499D5630-3B6C-4C84-8F71-AAF28D6566A1}" type="parTrans" cxnId="{F56A4E3B-D4B5-4584-A729-FF2F9592E238}">
      <dgm:prSet/>
      <dgm:spPr/>
      <dgm:t>
        <a:bodyPr/>
        <a:lstStyle/>
        <a:p>
          <a:endParaRPr lang="tr-TR"/>
        </a:p>
      </dgm:t>
    </dgm:pt>
    <dgm:pt modelId="{754ACEA7-6D33-4359-8E4C-F944EFAB0443}" type="sibTrans" cxnId="{F56A4E3B-D4B5-4584-A729-FF2F9592E238}">
      <dgm:prSet/>
      <dgm:spPr/>
      <dgm:t>
        <a:bodyPr/>
        <a:lstStyle/>
        <a:p>
          <a:endParaRPr lang="tr-TR"/>
        </a:p>
      </dgm:t>
    </dgm:pt>
    <dgm:pt modelId="{1298E789-1FB8-42ED-BDF8-41FD24CFF168}">
      <dgm:prSet/>
      <dgm:spPr/>
      <dgm:t>
        <a:bodyPr/>
        <a:lstStyle/>
        <a:p>
          <a:r>
            <a:rPr lang="tr-TR" dirty="0"/>
            <a:t>Metnin içeriği ve biçiminin yazarın bakış açısı ile tutarlı olup olmadığını değerlendirmelidirler. Gerçek dünyadaki bilgi ve deneyimlerinden yararlanarak farklı bakış açılarını karşılaştırabilmeleri gerekebilir.</a:t>
          </a:r>
        </a:p>
      </dgm:t>
    </dgm:pt>
    <dgm:pt modelId="{7DEA807A-C608-48DA-991B-220B0CD22016}" type="parTrans" cxnId="{6F85A4FF-F968-4778-AD5B-D4E271BE6DD3}">
      <dgm:prSet/>
      <dgm:spPr/>
      <dgm:t>
        <a:bodyPr/>
        <a:lstStyle/>
        <a:p>
          <a:endParaRPr lang="tr-TR"/>
        </a:p>
      </dgm:t>
    </dgm:pt>
    <dgm:pt modelId="{1BF93438-8A03-4536-B278-F069ADDB1E60}" type="sibTrans" cxnId="{6F85A4FF-F968-4778-AD5B-D4E271BE6DD3}">
      <dgm:prSet/>
      <dgm:spPr/>
      <dgm:t>
        <a:bodyPr/>
        <a:lstStyle/>
        <a:p>
          <a:endParaRPr lang="tr-TR"/>
        </a:p>
      </dgm:t>
    </dgm:pt>
    <dgm:pt modelId="{8B5A2A33-5715-47B4-83BC-960E380388AA}">
      <dgm:prSet/>
      <dgm:spPr/>
      <dgm:t>
        <a:bodyPr/>
        <a:lstStyle/>
        <a:p>
          <a:r>
            <a:rPr lang="tr-TR" u="sng" dirty="0"/>
            <a:t>Uyuşmazlıkları belirleme ve uyuşmazlıkların üstesinden gelme</a:t>
          </a:r>
          <a:r>
            <a:rPr lang="tr-TR" dirty="0"/>
            <a:t>:</a:t>
          </a:r>
        </a:p>
      </dgm:t>
    </dgm:pt>
    <dgm:pt modelId="{2E50D997-071F-4F75-B50E-37EC037CB9EF}" type="parTrans" cxnId="{DB933BF3-E323-44C6-BC8E-CD61CCB53B94}">
      <dgm:prSet/>
      <dgm:spPr/>
      <dgm:t>
        <a:bodyPr/>
        <a:lstStyle/>
        <a:p>
          <a:endParaRPr lang="tr-TR"/>
        </a:p>
      </dgm:t>
    </dgm:pt>
    <dgm:pt modelId="{2198871A-1B19-42C2-BC77-1283C0042B96}" type="sibTrans" cxnId="{DB933BF3-E323-44C6-BC8E-CD61CCB53B94}">
      <dgm:prSet/>
      <dgm:spPr/>
      <dgm:t>
        <a:bodyPr/>
        <a:lstStyle/>
        <a:p>
          <a:endParaRPr lang="tr-TR"/>
        </a:p>
      </dgm:t>
    </dgm:pt>
    <dgm:pt modelId="{AEFB3A6E-4A2D-4A9E-8357-87EB2882E34C}">
      <dgm:prSet phldrT="[Metin]"/>
      <dgm:spPr/>
      <dgm:t>
        <a:bodyPr/>
        <a:lstStyle/>
        <a:p>
          <a:r>
            <a:rPr lang="tr-TR" dirty="0"/>
            <a:t>İçeriğin geçerli, doğru ve/veya objektif olup olmadığını yargılayabilmelidirler. </a:t>
          </a:r>
        </a:p>
      </dgm:t>
    </dgm:pt>
    <dgm:pt modelId="{1CDD6C23-C73E-4439-BB85-79B5EE829758}" type="parTrans" cxnId="{6C36041F-5F1B-4F87-8D22-748B6A91BD16}">
      <dgm:prSet/>
      <dgm:spPr/>
    </dgm:pt>
    <dgm:pt modelId="{CD015B14-C20A-4B4D-BF4D-72D7882649A2}" type="sibTrans" cxnId="{6C36041F-5F1B-4F87-8D22-748B6A91BD16}">
      <dgm:prSet/>
      <dgm:spPr/>
    </dgm:pt>
    <dgm:pt modelId="{77A23635-7894-42B0-980A-E7643248E496}">
      <dgm:prSet phldrT="[Metin]"/>
      <dgm:spPr/>
      <dgm:t>
        <a:bodyPr/>
        <a:lstStyle/>
        <a:p>
          <a:r>
            <a:rPr lang="tr-TR" dirty="0"/>
            <a:t>Bu durum, bilgi kaynağının ve yazarın amaçlarının belirlenmesini, yazarın yetkin ve donanımlı olup olmadığının değerlendirilmesini kapsamaktadır. </a:t>
          </a:r>
        </a:p>
      </dgm:t>
    </dgm:pt>
    <dgm:pt modelId="{7EA4EB27-51B2-4627-B80E-E9705E41AA75}" type="parTrans" cxnId="{F11A7F60-F279-4E17-9A7B-2527B38D3EE4}">
      <dgm:prSet/>
      <dgm:spPr/>
    </dgm:pt>
    <dgm:pt modelId="{34E16783-0665-477D-ABB7-EB23F38C0CA6}" type="sibTrans" cxnId="{F11A7F60-F279-4E17-9A7B-2527B38D3EE4}">
      <dgm:prSet/>
      <dgm:spPr/>
    </dgm:pt>
    <dgm:pt modelId="{BADC4E8D-738A-490A-A03D-E5DDD8EE5771}">
      <dgm:prSet/>
      <dgm:spPr/>
      <dgm:t>
        <a:bodyPr/>
        <a:lstStyle/>
        <a:p>
          <a:endParaRPr lang="tr-TR" dirty="0"/>
        </a:p>
      </dgm:t>
    </dgm:pt>
    <dgm:pt modelId="{88A5962D-2769-4E29-AC52-9C56746201A2}" type="parTrans" cxnId="{B2D7981D-5FAF-4012-BA6F-606C2B370945}">
      <dgm:prSet/>
      <dgm:spPr/>
    </dgm:pt>
    <dgm:pt modelId="{87E78DC0-7F6A-4073-B610-D960725AF545}" type="sibTrans" cxnId="{B2D7981D-5FAF-4012-BA6F-606C2B370945}">
      <dgm:prSet/>
      <dgm:spPr/>
    </dgm:pt>
    <dgm:pt modelId="{7A8AC596-D4D1-40A3-9011-DF6227C16D19}">
      <dgm:prSet/>
      <dgm:spPr/>
      <dgm:t>
        <a:bodyPr/>
        <a:lstStyle/>
        <a:p>
          <a:r>
            <a:rPr lang="tr-TR" dirty="0"/>
            <a:t>Metnin niteliğini ve biçemini değerlendirebilmelidirler.</a:t>
          </a:r>
        </a:p>
      </dgm:t>
    </dgm:pt>
    <dgm:pt modelId="{7C142052-0E03-4E08-9A91-C99D2407EC46}" type="parTrans" cxnId="{DE9D62BA-FC23-4757-888E-9688E301E11B}">
      <dgm:prSet/>
      <dgm:spPr/>
    </dgm:pt>
    <dgm:pt modelId="{7CD9ACF2-94AD-4709-A71C-51289F8D80C8}" type="sibTrans" cxnId="{DE9D62BA-FC23-4757-888E-9688E301E11B}">
      <dgm:prSet/>
      <dgm:spPr/>
    </dgm:pt>
    <dgm:pt modelId="{8AB70D6A-CE8E-4E45-A471-C8BBE4369FF1}">
      <dgm:prSet/>
      <dgm:spPr/>
      <dgm:t>
        <a:bodyPr/>
        <a:lstStyle/>
        <a:p>
          <a:endParaRPr lang="tr-TR" dirty="0"/>
        </a:p>
      </dgm:t>
    </dgm:pt>
    <dgm:pt modelId="{471AF7F4-9CD2-40EA-9422-80FA12DAE8E4}" type="parTrans" cxnId="{9FBCA9C2-DEDF-4ECE-90A6-EDDDFA86E625}">
      <dgm:prSet/>
      <dgm:spPr/>
    </dgm:pt>
    <dgm:pt modelId="{6DBF2731-877B-4A2A-8C33-C77FB7A22A99}" type="sibTrans" cxnId="{9FBCA9C2-DEDF-4ECE-90A6-EDDDFA86E625}">
      <dgm:prSet/>
      <dgm:spPr/>
    </dgm:pt>
    <dgm:pt modelId="{EE07FDD5-529A-4E4F-9A1C-1E094121AECA}">
      <dgm:prSet/>
      <dgm:spPr/>
      <dgm:t>
        <a:bodyPr/>
        <a:lstStyle/>
        <a:p>
          <a:r>
            <a:rPr lang="tr-TR" dirty="0"/>
            <a:t>Farklı metinlerdeki bilgileri karşılaştırabilmeli, metinler arasındaki karşıtlıkları belirleyebilmeli ve bu karşıtlıkları gidermek için yapılması gerekenlere karar verebilmelidir. Kaynakların güvenirliğini, mantığını ve kaynaklardaki iddiaların geçerliğini değerlendirebilmelidirler.</a:t>
          </a:r>
        </a:p>
      </dgm:t>
    </dgm:pt>
    <dgm:pt modelId="{4A6CDCCE-9CF1-4223-B44D-7311E3CA773C}" type="parTrans" cxnId="{CE1FB028-B4C2-45EA-90BD-312BD84881D8}">
      <dgm:prSet/>
      <dgm:spPr/>
    </dgm:pt>
    <dgm:pt modelId="{2244B92B-3E80-43E9-B8D9-4BA5FF98FE8F}" type="sibTrans" cxnId="{CE1FB028-B4C2-45EA-90BD-312BD84881D8}">
      <dgm:prSet/>
      <dgm:spPr/>
    </dgm:pt>
    <dgm:pt modelId="{D29B65E0-BCB1-449E-9213-61E61A2A1ABB}" type="pres">
      <dgm:prSet presAssocID="{C3A05015-99E3-45B4-91C6-714C28DFFA95}" presName="Name0" presStyleCnt="0">
        <dgm:presLayoutVars>
          <dgm:dir/>
          <dgm:animLvl val="lvl"/>
          <dgm:resizeHandles val="exact"/>
        </dgm:presLayoutVars>
      </dgm:prSet>
      <dgm:spPr/>
      <dgm:t>
        <a:bodyPr/>
        <a:lstStyle/>
        <a:p>
          <a:endParaRPr lang="tr-TR"/>
        </a:p>
      </dgm:t>
    </dgm:pt>
    <dgm:pt modelId="{E1B1545E-CFCE-44F7-92FE-45024E1D1CF3}" type="pres">
      <dgm:prSet presAssocID="{20C11817-6464-4BF6-BBB3-B2207705C99D}" presName="composite" presStyleCnt="0"/>
      <dgm:spPr/>
    </dgm:pt>
    <dgm:pt modelId="{049BA4DB-5C9F-4A53-8330-867C9D22138F}" type="pres">
      <dgm:prSet presAssocID="{20C11817-6464-4BF6-BBB3-B2207705C99D}" presName="parTx" presStyleLbl="alignNode1" presStyleIdx="0" presStyleCnt="3">
        <dgm:presLayoutVars>
          <dgm:chMax val="0"/>
          <dgm:chPref val="0"/>
          <dgm:bulletEnabled val="1"/>
        </dgm:presLayoutVars>
      </dgm:prSet>
      <dgm:spPr/>
      <dgm:t>
        <a:bodyPr/>
        <a:lstStyle/>
        <a:p>
          <a:endParaRPr lang="tr-TR"/>
        </a:p>
      </dgm:t>
    </dgm:pt>
    <dgm:pt modelId="{EBB5A753-972E-4C91-94D9-DF5DCDD0F97F}" type="pres">
      <dgm:prSet presAssocID="{20C11817-6464-4BF6-BBB3-B2207705C99D}" presName="desTx" presStyleLbl="alignAccFollowNode1" presStyleIdx="0" presStyleCnt="3">
        <dgm:presLayoutVars>
          <dgm:bulletEnabled val="1"/>
        </dgm:presLayoutVars>
      </dgm:prSet>
      <dgm:spPr/>
      <dgm:t>
        <a:bodyPr/>
        <a:lstStyle/>
        <a:p>
          <a:endParaRPr lang="tr-TR"/>
        </a:p>
      </dgm:t>
    </dgm:pt>
    <dgm:pt modelId="{5091C16D-F8F7-48E5-99F8-AC6F88A674A1}" type="pres">
      <dgm:prSet presAssocID="{32F0B39B-7DDA-43B2-9FEE-B2BFB2A9A9D1}" presName="space" presStyleCnt="0"/>
      <dgm:spPr/>
    </dgm:pt>
    <dgm:pt modelId="{05FC6913-7808-4FD1-94DC-1027AF56E946}" type="pres">
      <dgm:prSet presAssocID="{B2926190-CF63-4FFF-B815-6A27E3C6527E}" presName="composite" presStyleCnt="0"/>
      <dgm:spPr/>
    </dgm:pt>
    <dgm:pt modelId="{83AA0192-90CC-4B55-A6DC-5767CD025F7D}" type="pres">
      <dgm:prSet presAssocID="{B2926190-CF63-4FFF-B815-6A27E3C6527E}" presName="parTx" presStyleLbl="alignNode1" presStyleIdx="1" presStyleCnt="3">
        <dgm:presLayoutVars>
          <dgm:chMax val="0"/>
          <dgm:chPref val="0"/>
          <dgm:bulletEnabled val="1"/>
        </dgm:presLayoutVars>
      </dgm:prSet>
      <dgm:spPr/>
      <dgm:t>
        <a:bodyPr/>
        <a:lstStyle/>
        <a:p>
          <a:endParaRPr lang="tr-TR"/>
        </a:p>
      </dgm:t>
    </dgm:pt>
    <dgm:pt modelId="{A52E8F23-8390-43EB-8FEF-CA58F1252CC4}" type="pres">
      <dgm:prSet presAssocID="{B2926190-CF63-4FFF-B815-6A27E3C6527E}" presName="desTx" presStyleLbl="alignAccFollowNode1" presStyleIdx="1" presStyleCnt="3">
        <dgm:presLayoutVars>
          <dgm:bulletEnabled val="1"/>
        </dgm:presLayoutVars>
      </dgm:prSet>
      <dgm:spPr/>
      <dgm:t>
        <a:bodyPr/>
        <a:lstStyle/>
        <a:p>
          <a:endParaRPr lang="tr-TR"/>
        </a:p>
      </dgm:t>
    </dgm:pt>
    <dgm:pt modelId="{91301533-6BF5-44D7-8085-7448E9A61F1F}" type="pres">
      <dgm:prSet presAssocID="{146A05DC-5548-4F68-8128-8BAF3E00BF0D}" presName="space" presStyleCnt="0"/>
      <dgm:spPr/>
    </dgm:pt>
    <dgm:pt modelId="{9DBD794E-6D58-4D6C-AC6E-69D526A7EF27}" type="pres">
      <dgm:prSet presAssocID="{5910425D-0ABC-4779-83D8-29233B367FE2}" presName="composite" presStyleCnt="0"/>
      <dgm:spPr/>
    </dgm:pt>
    <dgm:pt modelId="{28DBAB03-B140-4097-AA17-82681F40BFFA}" type="pres">
      <dgm:prSet presAssocID="{5910425D-0ABC-4779-83D8-29233B367FE2}" presName="parTx" presStyleLbl="alignNode1" presStyleIdx="2" presStyleCnt="3">
        <dgm:presLayoutVars>
          <dgm:chMax val="0"/>
          <dgm:chPref val="0"/>
          <dgm:bulletEnabled val="1"/>
        </dgm:presLayoutVars>
      </dgm:prSet>
      <dgm:spPr/>
      <dgm:t>
        <a:bodyPr/>
        <a:lstStyle/>
        <a:p>
          <a:endParaRPr lang="tr-TR"/>
        </a:p>
      </dgm:t>
    </dgm:pt>
    <dgm:pt modelId="{CD4A80A6-040A-4134-8339-DBD371AE7B06}" type="pres">
      <dgm:prSet presAssocID="{5910425D-0ABC-4779-83D8-29233B367FE2}" presName="desTx" presStyleLbl="alignAccFollowNode1" presStyleIdx="2" presStyleCnt="3">
        <dgm:presLayoutVars>
          <dgm:bulletEnabled val="1"/>
        </dgm:presLayoutVars>
      </dgm:prSet>
      <dgm:spPr/>
      <dgm:t>
        <a:bodyPr/>
        <a:lstStyle/>
        <a:p>
          <a:endParaRPr lang="tr-TR"/>
        </a:p>
      </dgm:t>
    </dgm:pt>
  </dgm:ptLst>
  <dgm:cxnLst>
    <dgm:cxn modelId="{DA1F2397-5EA6-4D89-B188-42BBC4167744}" srcId="{20C11817-6464-4BF6-BBB3-B2207705C99D}" destId="{6A0D503E-2C8D-4A86-8F6E-1EDFFE054767}" srcOrd="1" destOrd="0" parTransId="{E46724CC-06D3-4AE5-9ED4-80829ABC9E5C}" sibTransId="{6FA1D2FA-9684-407E-9A93-0064D367DAA2}"/>
    <dgm:cxn modelId="{51B7C58B-9741-4BC3-BFF9-8CF95445A339}" srcId="{B2926190-CF63-4FFF-B815-6A27E3C6527E}" destId="{1FFF6566-63B0-4B8D-BE81-D39FF86BD873}" srcOrd="4" destOrd="0" parTransId="{FEAB1241-7AE3-4163-AED0-C1E89C6CA340}" sibTransId="{41597C29-3274-4A15-A5CA-E4BCAE4CEE6E}"/>
    <dgm:cxn modelId="{AAD9A614-4DE7-4D5C-9865-AE93B41079C4}" srcId="{B2926190-CF63-4FFF-B815-6A27E3C6527E}" destId="{C0570044-3E47-4020-B22F-97F1763B696A}" srcOrd="5" destOrd="0" parTransId="{8DA6CD79-0022-4C7C-BCB0-F8C5D6F81893}" sibTransId="{F361A29C-45A1-4318-9296-C221317E3849}"/>
    <dgm:cxn modelId="{ED5835C7-C491-4704-A819-04DD653B4887}" type="presOf" srcId="{EE07FDD5-529A-4E4F-9A1C-1E094121AECA}" destId="{CD4A80A6-040A-4134-8339-DBD371AE7B06}" srcOrd="0" destOrd="10" presId="urn:microsoft.com/office/officeart/2005/8/layout/hList1"/>
    <dgm:cxn modelId="{DB933BF3-E323-44C6-BC8E-CD61CCB53B94}" srcId="{5910425D-0ABC-4779-83D8-29233B367FE2}" destId="{8B5A2A33-5715-47B4-83BC-960E380388AA}" srcOrd="9" destOrd="0" parTransId="{2E50D997-071F-4F75-B50E-37EC037CB9EF}" sibTransId="{2198871A-1B19-42C2-BC77-1283C0042B96}"/>
    <dgm:cxn modelId="{9FBCA9C2-DEDF-4ECE-90A6-EDDDFA86E625}" srcId="{5910425D-0ABC-4779-83D8-29233B367FE2}" destId="{8AB70D6A-CE8E-4E45-A471-C8BBE4369FF1}" srcOrd="8" destOrd="0" parTransId="{471AF7F4-9CD2-40EA-9422-80FA12DAE8E4}" sibTransId="{6DBF2731-877B-4A2A-8C33-C77FB7A22A99}"/>
    <dgm:cxn modelId="{72927918-7530-4AE6-91B1-6869E00D9CEB}" srcId="{20C11817-6464-4BF6-BBB3-B2207705C99D}" destId="{F452CC7B-1F93-4407-9262-18EAC39162C6}" srcOrd="5" destOrd="0" parTransId="{7B2CE899-CCC9-456B-9AF8-AF105154168A}" sibTransId="{F6283916-3463-4615-B2A2-274624EE3275}"/>
    <dgm:cxn modelId="{F7A5703A-3506-496E-B717-0B1AB3C2C8D5}" srcId="{20C11817-6464-4BF6-BBB3-B2207705C99D}" destId="{72CF3738-6C2C-4063-9A03-9C81CB86BCE9}" srcOrd="4" destOrd="0" parTransId="{ECC867C1-686D-4D44-B550-73631C9F5C14}" sibTransId="{409C6C93-6D33-4CF1-BE32-1170A38217B4}"/>
    <dgm:cxn modelId="{9459C826-8841-4DB2-938A-50EE5FF92BEF}" srcId="{B2926190-CF63-4FFF-B815-6A27E3C6527E}" destId="{029317ED-21BB-4E3F-A1E4-EF1980F40460}" srcOrd="3" destOrd="0" parTransId="{F55C2FBA-C371-47A9-9E5D-7A9BF1E9511F}" sibTransId="{837A659F-CB67-4EAE-B6F9-6A822714E1A2}"/>
    <dgm:cxn modelId="{CF80ABEE-9205-4FC4-95BA-879A07E7C300}" srcId="{B2926190-CF63-4FFF-B815-6A27E3C6527E}" destId="{7D5A87BB-7051-4C2A-B6EE-7C12D46354BE}" srcOrd="1" destOrd="0" parTransId="{B9194071-7B96-4E10-BD64-8CF05E163267}" sibTransId="{DDD45E42-C1B5-4612-9C40-97CEAE700025}"/>
    <dgm:cxn modelId="{6F85A4FF-F968-4778-AD5B-D4E271BE6DD3}" srcId="{5910425D-0ABC-4779-83D8-29233B367FE2}" destId="{1298E789-1FB8-42ED-BDF8-41FD24CFF168}" srcOrd="7" destOrd="0" parTransId="{7DEA807A-C608-48DA-991B-220B0CD22016}" sibTransId="{1BF93438-8A03-4536-B278-F069ADDB1E60}"/>
    <dgm:cxn modelId="{CE1FB028-B4C2-45EA-90BD-312BD84881D8}" srcId="{5910425D-0ABC-4779-83D8-29233B367FE2}" destId="{EE07FDD5-529A-4E4F-9A1C-1E094121AECA}" srcOrd="10" destOrd="0" parTransId="{4A6CDCCE-9CF1-4223-B44D-7311E3CA773C}" sibTransId="{2244B92B-3E80-43E9-B8D9-4BA5FF98FE8F}"/>
    <dgm:cxn modelId="{DC82A8D2-BD0D-475D-B443-FA825D0AFDBB}" type="presOf" srcId="{08594C09-6DCE-4251-9952-AB8CBF4E46A1}" destId="{EBB5A753-972E-4C91-94D9-DF5DCDD0F97F}" srcOrd="0" destOrd="0" presId="urn:microsoft.com/office/officeart/2005/8/layout/hList1"/>
    <dgm:cxn modelId="{3C74CBF6-13E4-4847-AA0C-8006548F5156}" type="presOf" srcId="{C3A05015-99E3-45B4-91C6-714C28DFFA95}" destId="{D29B65E0-BCB1-449E-9213-61E61A2A1ABB}" srcOrd="0" destOrd="0" presId="urn:microsoft.com/office/officeart/2005/8/layout/hList1"/>
    <dgm:cxn modelId="{CDBA5D61-12A9-49E8-B8A4-AF8A9263AD99}" srcId="{20C11817-6464-4BF6-BBB3-B2207705C99D}" destId="{62355E78-E78D-4255-942D-DA13373E017F}" srcOrd="2" destOrd="0" parTransId="{ACF812D5-6FDA-455E-A49E-910E6FF61C53}" sibTransId="{A6D74A55-5CE5-4489-A1FD-A6D0458A5EE7}"/>
    <dgm:cxn modelId="{FB41ED87-03A4-447D-B476-657F510E6F90}" type="presOf" srcId="{618F9B69-91FF-47C7-AA3F-31D2394239F0}" destId="{EBB5A753-972E-4C91-94D9-DF5DCDD0F97F}" srcOrd="0" destOrd="6" presId="urn:microsoft.com/office/officeart/2005/8/layout/hList1"/>
    <dgm:cxn modelId="{CA31EC64-3004-4EC8-A2B6-9DDC546CF778}" srcId="{C3A05015-99E3-45B4-91C6-714C28DFFA95}" destId="{5910425D-0ABC-4779-83D8-29233B367FE2}" srcOrd="2" destOrd="0" parTransId="{AE9229DA-6DCD-4AEB-9CD6-108AD559FC08}" sibTransId="{5E088B7E-9F1B-40A4-9C08-C67DDD82763A}"/>
    <dgm:cxn modelId="{8F6B870C-86DB-4933-8B18-DDBF39930A8C}" srcId="{B2926190-CF63-4FFF-B815-6A27E3C6527E}" destId="{E1006AF2-BE8F-4C14-BBD7-88DACF499210}" srcOrd="6" destOrd="0" parTransId="{D33B67C3-CDD6-4492-AC59-6D5828535461}" sibTransId="{4BAED63D-B64E-48FD-AF72-A2FDD2B35080}"/>
    <dgm:cxn modelId="{F56A4E3B-D4B5-4584-A729-FF2F9592E238}" srcId="{5910425D-0ABC-4779-83D8-29233B367FE2}" destId="{85017909-050D-4F0F-8C17-A557DF0C845D}" srcOrd="5" destOrd="0" parTransId="{499D5630-3B6C-4C84-8F71-AAF28D6566A1}" sibTransId="{754ACEA7-6D33-4359-8E4C-F944EFAB0443}"/>
    <dgm:cxn modelId="{A5AAAD49-126A-4FD1-B2D8-6395E9448F6A}" type="presOf" srcId="{BADC4E8D-738A-490A-A03D-E5DDD8EE5771}" destId="{CD4A80A6-040A-4134-8339-DBD371AE7B06}" srcOrd="0" destOrd="4" presId="urn:microsoft.com/office/officeart/2005/8/layout/hList1"/>
    <dgm:cxn modelId="{DE9D62BA-FC23-4757-888E-9688E301E11B}" srcId="{5910425D-0ABC-4779-83D8-29233B367FE2}" destId="{7A8AC596-D4D1-40A3-9011-DF6227C16D19}" srcOrd="6" destOrd="0" parTransId="{7C142052-0E03-4E08-9A91-C99D2407EC46}" sibTransId="{7CD9ACF2-94AD-4709-A71C-51289F8D80C8}"/>
    <dgm:cxn modelId="{098C79C6-1A71-4644-B63C-7A4F18BFF324}" type="presOf" srcId="{FAFD8D40-D885-4901-99DB-8B11517444EE}" destId="{CD4A80A6-040A-4134-8339-DBD371AE7B06}" srcOrd="0" destOrd="0" presId="urn:microsoft.com/office/officeart/2005/8/layout/hList1"/>
    <dgm:cxn modelId="{8F96A007-5448-40DD-A8DB-D54BFB4D06E8}" type="presOf" srcId="{81778D61-C54E-4538-AC0E-E2B4DA9A3A65}" destId="{CD4A80A6-040A-4134-8339-DBD371AE7B06}" srcOrd="0" destOrd="3" presId="urn:microsoft.com/office/officeart/2005/8/layout/hList1"/>
    <dgm:cxn modelId="{4D8D5CC3-C222-46DF-A349-063370BB6CA4}" srcId="{5910425D-0ABC-4779-83D8-29233B367FE2}" destId="{FAFD8D40-D885-4901-99DB-8B11517444EE}" srcOrd="0" destOrd="0" parTransId="{6D5A016A-2682-4BBE-AD99-64D3EFA0C1B8}" sibTransId="{9AAB45FD-40CB-4E11-A48D-2E920120AC76}"/>
    <dgm:cxn modelId="{C77670F6-D845-4285-A1D6-AF8F10A6442F}" type="presOf" srcId="{1298E789-1FB8-42ED-BDF8-41FD24CFF168}" destId="{CD4A80A6-040A-4134-8339-DBD371AE7B06}" srcOrd="0" destOrd="7" presId="urn:microsoft.com/office/officeart/2005/8/layout/hList1"/>
    <dgm:cxn modelId="{FDD592D4-08F4-49A3-AC0A-D97EE0F5828A}" srcId="{20C11817-6464-4BF6-BBB3-B2207705C99D}" destId="{629B1DEA-2434-4944-B045-915890AEE53A}" srcOrd="3" destOrd="0" parTransId="{E9DE6C81-6636-46BB-9B2C-F4E1138D989B}" sibTransId="{90BBC8E4-A03A-4179-81CD-38576BE6C7F8}"/>
    <dgm:cxn modelId="{8F3E01FB-FB36-471E-9920-0B42585EA12F}" type="presOf" srcId="{85017909-050D-4F0F-8C17-A557DF0C845D}" destId="{CD4A80A6-040A-4134-8339-DBD371AE7B06}" srcOrd="0" destOrd="5" presId="urn:microsoft.com/office/officeart/2005/8/layout/hList1"/>
    <dgm:cxn modelId="{1F1CD00F-493C-4DA1-8179-C1A0D7725D97}" srcId="{B2926190-CF63-4FFF-B815-6A27E3C6527E}" destId="{16430024-E461-4E40-AB97-09203E464500}" srcOrd="7" destOrd="0" parTransId="{9A30F4A6-A920-4C1B-9B77-933FDC64C09E}" sibTransId="{A7582D92-B209-4309-811C-E836F1AD027A}"/>
    <dgm:cxn modelId="{DCBB1748-264B-42CF-A584-3BF61F198913}" type="presOf" srcId="{C0570044-3E47-4020-B22F-97F1763B696A}" destId="{A52E8F23-8390-43EB-8FEF-CA58F1252CC4}" srcOrd="0" destOrd="5" presId="urn:microsoft.com/office/officeart/2005/8/layout/hList1"/>
    <dgm:cxn modelId="{2B82B4E0-B134-4E0B-AB40-38613366305E}" type="presOf" srcId="{E1006AF2-BE8F-4C14-BBD7-88DACF499210}" destId="{A52E8F23-8390-43EB-8FEF-CA58F1252CC4}" srcOrd="0" destOrd="6" presId="urn:microsoft.com/office/officeart/2005/8/layout/hList1"/>
    <dgm:cxn modelId="{9518DD67-0AD5-439B-9889-3E9D54A506E7}" srcId="{B2926190-CF63-4FFF-B815-6A27E3C6527E}" destId="{FD19519D-D199-4AA1-8AA4-D76638EA00D6}" srcOrd="2" destOrd="0" parTransId="{54DB3E54-2399-4C39-8E6A-56586172A767}" sibTransId="{F88D2C23-9800-492A-A795-2AEADBA1FB9E}"/>
    <dgm:cxn modelId="{95C8E73B-5748-4CEC-AF3C-2F00ECF0746B}" srcId="{20C11817-6464-4BF6-BBB3-B2207705C99D}" destId="{618F9B69-91FF-47C7-AA3F-31D2394239F0}" srcOrd="6" destOrd="0" parTransId="{34363E63-8DAE-4016-94DB-32D97E968DE9}" sibTransId="{5C4EC714-D039-46CA-8734-A49BBEE4B652}"/>
    <dgm:cxn modelId="{BB36AD81-A36C-4EB7-BB6F-D2EA78063FD9}" srcId="{B2926190-CF63-4FFF-B815-6A27E3C6527E}" destId="{ED53BB49-2344-41FE-8010-EC4C559C18C2}" srcOrd="0" destOrd="0" parTransId="{B6F34B03-4D17-42ED-97C0-2EB38F3BFE05}" sibTransId="{6475E5C9-8C84-412C-B86F-2CDA0B3B7ED3}"/>
    <dgm:cxn modelId="{175671EA-8078-475E-872A-65803E2957EF}" type="presOf" srcId="{77A23635-7894-42B0-980A-E7643248E496}" destId="{CD4A80A6-040A-4134-8339-DBD371AE7B06}" srcOrd="0" destOrd="2" presId="urn:microsoft.com/office/officeart/2005/8/layout/hList1"/>
    <dgm:cxn modelId="{68DAA651-A33D-4648-AB79-020264627341}" type="presOf" srcId="{FD19519D-D199-4AA1-8AA4-D76638EA00D6}" destId="{A52E8F23-8390-43EB-8FEF-CA58F1252CC4}" srcOrd="0" destOrd="2" presId="urn:microsoft.com/office/officeart/2005/8/layout/hList1"/>
    <dgm:cxn modelId="{A161EB4C-FB93-44D7-A476-C2E4DA734EB9}" type="presOf" srcId="{ED53BB49-2344-41FE-8010-EC4C559C18C2}" destId="{A52E8F23-8390-43EB-8FEF-CA58F1252CC4}" srcOrd="0" destOrd="0" presId="urn:microsoft.com/office/officeart/2005/8/layout/hList1"/>
    <dgm:cxn modelId="{1542D5C5-DDBC-4FE2-BA29-8B5DD0F6A835}" type="presOf" srcId="{1FFF6566-63B0-4B8D-BE81-D39FF86BD873}" destId="{A52E8F23-8390-43EB-8FEF-CA58F1252CC4}" srcOrd="0" destOrd="4" presId="urn:microsoft.com/office/officeart/2005/8/layout/hList1"/>
    <dgm:cxn modelId="{0CC2856D-741B-4A5B-B614-9D40152D6BC3}" type="presOf" srcId="{5910425D-0ABC-4779-83D8-29233B367FE2}" destId="{28DBAB03-B140-4097-AA17-82681F40BFFA}" srcOrd="0" destOrd="0" presId="urn:microsoft.com/office/officeart/2005/8/layout/hList1"/>
    <dgm:cxn modelId="{00070380-CD48-4445-AF35-1375ED61B5CB}" type="presOf" srcId="{629B1DEA-2434-4944-B045-915890AEE53A}" destId="{EBB5A753-972E-4C91-94D9-DF5DCDD0F97F}" srcOrd="0" destOrd="3" presId="urn:microsoft.com/office/officeart/2005/8/layout/hList1"/>
    <dgm:cxn modelId="{32B9DB15-66E0-48C1-9DB3-CBD7F3957BAE}" type="presOf" srcId="{16430024-E461-4E40-AB97-09203E464500}" destId="{A52E8F23-8390-43EB-8FEF-CA58F1252CC4}" srcOrd="0" destOrd="7" presId="urn:microsoft.com/office/officeart/2005/8/layout/hList1"/>
    <dgm:cxn modelId="{888801BD-7542-4173-87B1-2A76E9B2BC0B}" type="presOf" srcId="{8B5A2A33-5715-47B4-83BC-960E380388AA}" destId="{CD4A80A6-040A-4134-8339-DBD371AE7B06}" srcOrd="0" destOrd="9" presId="urn:microsoft.com/office/officeart/2005/8/layout/hList1"/>
    <dgm:cxn modelId="{F11A7F60-F279-4E17-9A7B-2527B38D3EE4}" srcId="{5910425D-0ABC-4779-83D8-29233B367FE2}" destId="{77A23635-7894-42B0-980A-E7643248E496}" srcOrd="2" destOrd="0" parTransId="{7EA4EB27-51B2-4627-B80E-E9705E41AA75}" sibTransId="{34E16783-0665-477D-ABB7-EB23F38C0CA6}"/>
    <dgm:cxn modelId="{6C36041F-5F1B-4F87-8D22-748B6A91BD16}" srcId="{5910425D-0ABC-4779-83D8-29233B367FE2}" destId="{AEFB3A6E-4A2D-4A9E-8357-87EB2882E34C}" srcOrd="1" destOrd="0" parTransId="{1CDD6C23-C73E-4439-BB85-79B5EE829758}" sibTransId="{CD015B14-C20A-4B4D-BF4D-72D7882649A2}"/>
    <dgm:cxn modelId="{EA065728-C28E-4981-B861-0A62A62A96A6}" type="presOf" srcId="{72CF3738-6C2C-4063-9A03-9C81CB86BCE9}" destId="{EBB5A753-972E-4C91-94D9-DF5DCDD0F97F}" srcOrd="0" destOrd="4" presId="urn:microsoft.com/office/officeart/2005/8/layout/hList1"/>
    <dgm:cxn modelId="{DA89AB51-6F6B-4B02-A9EE-184F4FBFDC00}" type="presOf" srcId="{F452CC7B-1F93-4407-9262-18EAC39162C6}" destId="{EBB5A753-972E-4C91-94D9-DF5DCDD0F97F}" srcOrd="0" destOrd="5" presId="urn:microsoft.com/office/officeart/2005/8/layout/hList1"/>
    <dgm:cxn modelId="{667B0C8D-61D8-4A75-9B16-50E8E0CF7327}" type="presOf" srcId="{20C11817-6464-4BF6-BBB3-B2207705C99D}" destId="{049BA4DB-5C9F-4A53-8330-867C9D22138F}" srcOrd="0" destOrd="0" presId="urn:microsoft.com/office/officeart/2005/8/layout/hList1"/>
    <dgm:cxn modelId="{FDE58BC3-102F-433E-B454-14CCCE0A1F1D}" type="presOf" srcId="{AEFB3A6E-4A2D-4A9E-8357-87EB2882E34C}" destId="{CD4A80A6-040A-4134-8339-DBD371AE7B06}" srcOrd="0" destOrd="1" presId="urn:microsoft.com/office/officeart/2005/8/layout/hList1"/>
    <dgm:cxn modelId="{CF8955DE-0BA8-4DD1-96D9-38707651FFCF}" type="presOf" srcId="{8AB70D6A-CE8E-4E45-A471-C8BBE4369FF1}" destId="{CD4A80A6-040A-4134-8339-DBD371AE7B06}" srcOrd="0" destOrd="8" presId="urn:microsoft.com/office/officeart/2005/8/layout/hList1"/>
    <dgm:cxn modelId="{8D683DEB-D629-4920-B59D-D7FDCC2320E2}" type="presOf" srcId="{7A8AC596-D4D1-40A3-9011-DF6227C16D19}" destId="{CD4A80A6-040A-4134-8339-DBD371AE7B06}" srcOrd="0" destOrd="6" presId="urn:microsoft.com/office/officeart/2005/8/layout/hList1"/>
    <dgm:cxn modelId="{4E180276-0E58-4478-8B52-3761E862BA4F}" type="presOf" srcId="{62355E78-E78D-4255-942D-DA13373E017F}" destId="{EBB5A753-972E-4C91-94D9-DF5DCDD0F97F}" srcOrd="0" destOrd="2" presId="urn:microsoft.com/office/officeart/2005/8/layout/hList1"/>
    <dgm:cxn modelId="{BB0AEB33-322A-4C2E-B1B7-688F6E9C8163}" srcId="{5910425D-0ABC-4779-83D8-29233B367FE2}" destId="{81778D61-C54E-4538-AC0E-E2B4DA9A3A65}" srcOrd="3" destOrd="0" parTransId="{E6D0AED9-9C69-49D2-B403-AF34638C63EA}" sibTransId="{24CD3AD8-DA41-410A-8015-3113D7AB440A}"/>
    <dgm:cxn modelId="{25162A5E-52BF-4F50-B075-A75A5CDAE099}" srcId="{20C11817-6464-4BF6-BBB3-B2207705C99D}" destId="{08594C09-6DCE-4251-9952-AB8CBF4E46A1}" srcOrd="0" destOrd="0" parTransId="{2B10F131-D99E-47F4-96C9-7FFB7245D604}" sibTransId="{2F0C85A4-D5AE-47DA-8DC2-08B9C3D5C01A}"/>
    <dgm:cxn modelId="{183093EA-88CD-4D57-862A-BBC1807FD265}" type="presOf" srcId="{6A0D503E-2C8D-4A86-8F6E-1EDFFE054767}" destId="{EBB5A753-972E-4C91-94D9-DF5DCDD0F97F}" srcOrd="0" destOrd="1" presId="urn:microsoft.com/office/officeart/2005/8/layout/hList1"/>
    <dgm:cxn modelId="{54C8A217-641F-446D-B2B1-5668B27FB372}" type="presOf" srcId="{029317ED-21BB-4E3F-A1E4-EF1980F40460}" destId="{A52E8F23-8390-43EB-8FEF-CA58F1252CC4}" srcOrd="0" destOrd="3" presId="urn:microsoft.com/office/officeart/2005/8/layout/hList1"/>
    <dgm:cxn modelId="{DE1E00C7-9F53-44AB-A6DF-36E0995068EE}" type="presOf" srcId="{7D5A87BB-7051-4C2A-B6EE-7C12D46354BE}" destId="{A52E8F23-8390-43EB-8FEF-CA58F1252CC4}" srcOrd="0" destOrd="1" presId="urn:microsoft.com/office/officeart/2005/8/layout/hList1"/>
    <dgm:cxn modelId="{B8A80E41-0AD5-40FC-98EA-0FEC3AB1CAF2}" type="presOf" srcId="{B2926190-CF63-4FFF-B815-6A27E3C6527E}" destId="{83AA0192-90CC-4B55-A6DC-5767CD025F7D}" srcOrd="0" destOrd="0" presId="urn:microsoft.com/office/officeart/2005/8/layout/hList1"/>
    <dgm:cxn modelId="{B2D7981D-5FAF-4012-BA6F-606C2B370945}" srcId="{5910425D-0ABC-4779-83D8-29233B367FE2}" destId="{BADC4E8D-738A-490A-A03D-E5DDD8EE5771}" srcOrd="4" destOrd="0" parTransId="{88A5962D-2769-4E29-AC52-9C56746201A2}" sibTransId="{87E78DC0-7F6A-4073-B610-D960725AF545}"/>
    <dgm:cxn modelId="{C223CDCD-3141-43A3-BB69-F6A531593CBD}" srcId="{C3A05015-99E3-45B4-91C6-714C28DFFA95}" destId="{B2926190-CF63-4FFF-B815-6A27E3C6527E}" srcOrd="1" destOrd="0" parTransId="{642B2376-2C43-4601-A51C-E91E62662A16}" sibTransId="{146A05DC-5548-4F68-8128-8BAF3E00BF0D}"/>
    <dgm:cxn modelId="{403A290D-5EB8-43B1-97BA-47DB6AC29900}" srcId="{C3A05015-99E3-45B4-91C6-714C28DFFA95}" destId="{20C11817-6464-4BF6-BBB3-B2207705C99D}" srcOrd="0" destOrd="0" parTransId="{B619A32A-EF57-463E-9F8C-9451F9E3A77F}" sibTransId="{32F0B39B-7DDA-43B2-9FEE-B2BFB2A9A9D1}"/>
    <dgm:cxn modelId="{456DE94C-80F4-42E1-8F18-4DFE56CF1B7B}" type="presParOf" srcId="{D29B65E0-BCB1-449E-9213-61E61A2A1ABB}" destId="{E1B1545E-CFCE-44F7-92FE-45024E1D1CF3}" srcOrd="0" destOrd="0" presId="urn:microsoft.com/office/officeart/2005/8/layout/hList1"/>
    <dgm:cxn modelId="{339A98D6-C57E-44E9-807F-C916AD9C769F}" type="presParOf" srcId="{E1B1545E-CFCE-44F7-92FE-45024E1D1CF3}" destId="{049BA4DB-5C9F-4A53-8330-867C9D22138F}" srcOrd="0" destOrd="0" presId="urn:microsoft.com/office/officeart/2005/8/layout/hList1"/>
    <dgm:cxn modelId="{D258DB15-0C4C-4F1B-94CD-9BB639DD1415}" type="presParOf" srcId="{E1B1545E-CFCE-44F7-92FE-45024E1D1CF3}" destId="{EBB5A753-972E-4C91-94D9-DF5DCDD0F97F}" srcOrd="1" destOrd="0" presId="urn:microsoft.com/office/officeart/2005/8/layout/hList1"/>
    <dgm:cxn modelId="{A00EBC72-AF34-4DA4-B47F-683840201E66}" type="presParOf" srcId="{D29B65E0-BCB1-449E-9213-61E61A2A1ABB}" destId="{5091C16D-F8F7-48E5-99F8-AC6F88A674A1}" srcOrd="1" destOrd="0" presId="urn:microsoft.com/office/officeart/2005/8/layout/hList1"/>
    <dgm:cxn modelId="{695590FE-0D9A-4F00-9F71-EEA5199B2899}" type="presParOf" srcId="{D29B65E0-BCB1-449E-9213-61E61A2A1ABB}" destId="{05FC6913-7808-4FD1-94DC-1027AF56E946}" srcOrd="2" destOrd="0" presId="urn:microsoft.com/office/officeart/2005/8/layout/hList1"/>
    <dgm:cxn modelId="{6BC4D00A-AAD9-4473-810E-81DCB2095A24}" type="presParOf" srcId="{05FC6913-7808-4FD1-94DC-1027AF56E946}" destId="{83AA0192-90CC-4B55-A6DC-5767CD025F7D}" srcOrd="0" destOrd="0" presId="urn:microsoft.com/office/officeart/2005/8/layout/hList1"/>
    <dgm:cxn modelId="{6682C350-2B99-44BE-9B0F-BDBBD9ECEE8D}" type="presParOf" srcId="{05FC6913-7808-4FD1-94DC-1027AF56E946}" destId="{A52E8F23-8390-43EB-8FEF-CA58F1252CC4}" srcOrd="1" destOrd="0" presId="urn:microsoft.com/office/officeart/2005/8/layout/hList1"/>
    <dgm:cxn modelId="{D56FE67A-2BE5-4B31-9F58-0C99091D6040}" type="presParOf" srcId="{D29B65E0-BCB1-449E-9213-61E61A2A1ABB}" destId="{91301533-6BF5-44D7-8085-7448E9A61F1F}" srcOrd="3" destOrd="0" presId="urn:microsoft.com/office/officeart/2005/8/layout/hList1"/>
    <dgm:cxn modelId="{356E7705-5F44-45C7-9227-A43418C647F5}" type="presParOf" srcId="{D29B65E0-BCB1-449E-9213-61E61A2A1ABB}" destId="{9DBD794E-6D58-4D6C-AC6E-69D526A7EF27}" srcOrd="4" destOrd="0" presId="urn:microsoft.com/office/officeart/2005/8/layout/hList1"/>
    <dgm:cxn modelId="{2E099B77-1928-4AE2-8E91-37260E54D2C4}" type="presParOf" srcId="{9DBD794E-6D58-4D6C-AC6E-69D526A7EF27}" destId="{28DBAB03-B140-4097-AA17-82681F40BFFA}" srcOrd="0" destOrd="0" presId="urn:microsoft.com/office/officeart/2005/8/layout/hList1"/>
    <dgm:cxn modelId="{A3BE3AE9-24CE-4121-B2E8-746C2CB0E666}" type="presParOf" srcId="{9DBD794E-6D58-4D6C-AC6E-69D526A7EF27}" destId="{CD4A80A6-040A-4134-8339-DBD371AE7B0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05015-99E3-45B4-91C6-714C28DFFA9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tr-TR"/>
        </a:p>
      </dgm:t>
    </dgm:pt>
    <dgm:pt modelId="{20C11817-6464-4BF6-BBB3-B2207705C99D}">
      <dgm:prSet phldrT="[Metin]"/>
      <dgm:spPr/>
      <dgm:t>
        <a:bodyPr/>
        <a:lstStyle/>
        <a:p>
          <a:r>
            <a:rPr lang="tr-TR" b="1" i="1">
              <a:solidFill>
                <a:schemeClr val="bg1"/>
              </a:solidFill>
              <a:latin typeface="Barlow"/>
            </a:rPr>
            <a:t>Durumları Matematiksel Olarak Formülleştirme </a:t>
          </a:r>
          <a:endParaRPr lang="tr-TR" dirty="0">
            <a:solidFill>
              <a:schemeClr val="bg1"/>
            </a:solidFill>
          </a:endParaRPr>
        </a:p>
      </dgm:t>
    </dgm:pt>
    <dgm:pt modelId="{B619A32A-EF57-463E-9F8C-9451F9E3A77F}" type="parTrans" cxnId="{403A290D-5EB8-43B1-97BA-47DB6AC29900}">
      <dgm:prSet/>
      <dgm:spPr/>
      <dgm:t>
        <a:bodyPr/>
        <a:lstStyle/>
        <a:p>
          <a:endParaRPr lang="tr-TR"/>
        </a:p>
      </dgm:t>
    </dgm:pt>
    <dgm:pt modelId="{32F0B39B-7DDA-43B2-9FEE-B2BFB2A9A9D1}" type="sibTrans" cxnId="{403A290D-5EB8-43B1-97BA-47DB6AC29900}">
      <dgm:prSet/>
      <dgm:spPr/>
      <dgm:t>
        <a:bodyPr/>
        <a:lstStyle/>
        <a:p>
          <a:endParaRPr lang="tr-TR"/>
        </a:p>
      </dgm:t>
    </dgm:pt>
    <dgm:pt modelId="{618F9B69-91FF-47C7-AA3F-31D2394239F0}">
      <dgm:prSet phldrT="[Metin]"/>
      <dgm:spPr/>
      <dgm:t>
        <a:bodyPr/>
        <a:lstStyle/>
        <a:p>
          <a:pPr>
            <a:lnSpc>
              <a:spcPct val="100000"/>
            </a:lnSpc>
          </a:pPr>
          <a:r>
            <a:rPr lang="tr-TR" dirty="0"/>
            <a:t>İlk aşamada bireylerin matematik bilgi ve becerilerini kullanabilecekleri durumları fark etmeleri ve tanımaları beklenmektedir.</a:t>
          </a:r>
        </a:p>
      </dgm:t>
    </dgm:pt>
    <dgm:pt modelId="{34363E63-8DAE-4016-94DB-32D97E968DE9}" type="parTrans" cxnId="{95C8E73B-5748-4CEC-AF3C-2F00ECF0746B}">
      <dgm:prSet/>
      <dgm:spPr/>
      <dgm:t>
        <a:bodyPr/>
        <a:lstStyle/>
        <a:p>
          <a:endParaRPr lang="tr-TR"/>
        </a:p>
      </dgm:t>
    </dgm:pt>
    <dgm:pt modelId="{5C4EC714-D039-46CA-8734-A49BBEE4B652}" type="sibTrans" cxnId="{95C8E73B-5748-4CEC-AF3C-2F00ECF0746B}">
      <dgm:prSet/>
      <dgm:spPr/>
      <dgm:t>
        <a:bodyPr/>
        <a:lstStyle/>
        <a:p>
          <a:endParaRPr lang="tr-TR"/>
        </a:p>
      </dgm:t>
    </dgm:pt>
    <dgm:pt modelId="{B2926190-CF63-4FFF-B815-6A27E3C6527E}">
      <dgm:prSet phldrT="[Metin]"/>
      <dgm:spPr/>
      <dgm:t>
        <a:bodyPr/>
        <a:lstStyle/>
        <a:p>
          <a:pPr>
            <a:lnSpc>
              <a:spcPct val="100000"/>
            </a:lnSpc>
          </a:pPr>
          <a:r>
            <a:rPr lang="tr-TR" b="1"/>
            <a:t>Matematiksel Kavram, Olgu ve Süreçleri Kullanma</a:t>
          </a:r>
          <a:endParaRPr lang="tr-TR" b="1" dirty="0"/>
        </a:p>
      </dgm:t>
    </dgm:pt>
    <dgm:pt modelId="{642B2376-2C43-4601-A51C-E91E62662A16}" type="parTrans" cxnId="{C223CDCD-3141-43A3-BB69-F6A531593CBD}">
      <dgm:prSet/>
      <dgm:spPr/>
      <dgm:t>
        <a:bodyPr/>
        <a:lstStyle/>
        <a:p>
          <a:endParaRPr lang="tr-TR"/>
        </a:p>
      </dgm:t>
    </dgm:pt>
    <dgm:pt modelId="{146A05DC-5548-4F68-8128-8BAF3E00BF0D}" type="sibTrans" cxnId="{C223CDCD-3141-43A3-BB69-F6A531593CBD}">
      <dgm:prSet/>
      <dgm:spPr/>
      <dgm:t>
        <a:bodyPr/>
        <a:lstStyle/>
        <a:p>
          <a:endParaRPr lang="tr-TR"/>
        </a:p>
      </dgm:t>
    </dgm:pt>
    <dgm:pt modelId="{ED53BB49-2344-41FE-8010-EC4C559C18C2}">
      <dgm:prSet phldrT="[Metin]"/>
      <dgm:spPr/>
      <dgm:t>
        <a:bodyPr/>
        <a:lstStyle/>
        <a:p>
          <a:pPr>
            <a:lnSpc>
              <a:spcPct val="100000"/>
            </a:lnSpc>
          </a:pPr>
          <a:r>
            <a:rPr lang="tr-TR" dirty="0"/>
            <a:t>Matematik okuryazarlığının temel kavramlarından bir </a:t>
          </a:r>
          <a:r>
            <a:rPr lang="fi-FI" dirty="0"/>
            <a:t>diğeri olan kullanma; bireylerin matematiksel kavram,</a:t>
          </a:r>
          <a:r>
            <a:rPr lang="tr-TR" dirty="0"/>
            <a:t> olgu ve işlemleri karar verme süreçlerinde nasıl kullandıklarını ifade etmektedir. </a:t>
          </a:r>
        </a:p>
      </dgm:t>
    </dgm:pt>
    <dgm:pt modelId="{B6F34B03-4D17-42ED-97C0-2EB38F3BFE05}" type="parTrans" cxnId="{BB36AD81-A36C-4EB7-BB6F-D2EA78063FD9}">
      <dgm:prSet/>
      <dgm:spPr/>
      <dgm:t>
        <a:bodyPr/>
        <a:lstStyle/>
        <a:p>
          <a:endParaRPr lang="tr-TR"/>
        </a:p>
      </dgm:t>
    </dgm:pt>
    <dgm:pt modelId="{6475E5C9-8C84-412C-B86F-2CDA0B3B7ED3}" type="sibTrans" cxnId="{BB36AD81-A36C-4EB7-BB6F-D2EA78063FD9}">
      <dgm:prSet/>
      <dgm:spPr/>
      <dgm:t>
        <a:bodyPr/>
        <a:lstStyle/>
        <a:p>
          <a:endParaRPr lang="tr-TR"/>
        </a:p>
      </dgm:t>
    </dgm:pt>
    <dgm:pt modelId="{5910425D-0ABC-4779-83D8-29233B367FE2}">
      <dgm:prSet phldrT="[Metin]"/>
      <dgm:spPr/>
      <dgm:t>
        <a:bodyPr/>
        <a:lstStyle/>
        <a:p>
          <a:pPr>
            <a:lnSpc>
              <a:spcPct val="100000"/>
            </a:lnSpc>
          </a:pPr>
          <a:r>
            <a:rPr lang="tr-TR" b="1"/>
            <a:t>Matematiksel Çıktıları Yorumlama, Uygulama ve Değerlendirme</a:t>
          </a:r>
          <a:endParaRPr lang="tr-TR" b="1" dirty="0"/>
        </a:p>
      </dgm:t>
    </dgm:pt>
    <dgm:pt modelId="{AE9229DA-6DCD-4AEB-9CD6-108AD559FC08}" type="parTrans" cxnId="{CA31EC64-3004-4EC8-A2B6-9DDC546CF778}">
      <dgm:prSet/>
      <dgm:spPr/>
      <dgm:t>
        <a:bodyPr/>
        <a:lstStyle/>
        <a:p>
          <a:endParaRPr lang="tr-TR"/>
        </a:p>
      </dgm:t>
    </dgm:pt>
    <dgm:pt modelId="{5E088B7E-9F1B-40A4-9C08-C67DDD82763A}" type="sibTrans" cxnId="{CA31EC64-3004-4EC8-A2B6-9DDC546CF778}">
      <dgm:prSet/>
      <dgm:spPr/>
      <dgm:t>
        <a:bodyPr/>
        <a:lstStyle/>
        <a:p>
          <a:endParaRPr lang="tr-TR"/>
        </a:p>
      </dgm:t>
    </dgm:pt>
    <dgm:pt modelId="{FAFD8D40-D885-4901-99DB-8B11517444EE}">
      <dgm:prSet phldrT="[Metin]"/>
      <dgm:spPr/>
      <dgm:t>
        <a:bodyPr/>
        <a:lstStyle/>
        <a:p>
          <a:pPr>
            <a:lnSpc>
              <a:spcPct val="100000"/>
            </a:lnSpc>
          </a:pPr>
          <a:r>
            <a:rPr lang="tr-TR" dirty="0"/>
            <a:t>Matematiksel çözüm, sonuç ya da kararları yaşam problemleri içinde yorumlayabilme kapasitesini ifade etmektedir. </a:t>
          </a:r>
        </a:p>
      </dgm:t>
    </dgm:pt>
    <dgm:pt modelId="{6D5A016A-2682-4BBE-AD99-64D3EFA0C1B8}" type="parTrans" cxnId="{4D8D5CC3-C222-46DF-A349-063370BB6CA4}">
      <dgm:prSet/>
      <dgm:spPr/>
      <dgm:t>
        <a:bodyPr/>
        <a:lstStyle/>
        <a:p>
          <a:endParaRPr lang="tr-TR"/>
        </a:p>
      </dgm:t>
    </dgm:pt>
    <dgm:pt modelId="{9AAB45FD-40CB-4E11-A48D-2E920120AC76}" type="sibTrans" cxnId="{4D8D5CC3-C222-46DF-A349-063370BB6CA4}">
      <dgm:prSet/>
      <dgm:spPr/>
      <dgm:t>
        <a:bodyPr/>
        <a:lstStyle/>
        <a:p>
          <a:endParaRPr lang="tr-TR"/>
        </a:p>
      </dgm:t>
    </dgm:pt>
    <dgm:pt modelId="{D636D97D-D880-451E-BE0D-E57FD9258A3C}">
      <dgm:prSet/>
      <dgm:spPr/>
      <dgm:t>
        <a:bodyPr/>
        <a:lstStyle/>
        <a:p>
          <a:pPr>
            <a:lnSpc>
              <a:spcPct val="100000"/>
            </a:lnSpc>
          </a:pPr>
          <a:r>
            <a:rPr lang="tr-TR" dirty="0"/>
            <a:t>Problemleri anlama, analiz etme ve çözmede temel matematik bilgi ve becerileri</a:t>
          </a:r>
        </a:p>
      </dgm:t>
    </dgm:pt>
    <dgm:pt modelId="{839F0B92-71A9-4F8D-9E73-726015B4B4A4}" type="parTrans" cxnId="{29DE5CF7-630B-4046-9F41-589B097D751C}">
      <dgm:prSet/>
      <dgm:spPr/>
      <dgm:t>
        <a:bodyPr/>
        <a:lstStyle/>
        <a:p>
          <a:endParaRPr lang="tr-TR"/>
        </a:p>
      </dgm:t>
    </dgm:pt>
    <dgm:pt modelId="{EC8C4EEA-8409-4066-A018-44E2A7AA8D40}" type="sibTrans" cxnId="{29DE5CF7-630B-4046-9F41-589B097D751C}">
      <dgm:prSet/>
      <dgm:spPr/>
      <dgm:t>
        <a:bodyPr/>
        <a:lstStyle/>
        <a:p>
          <a:endParaRPr lang="tr-TR"/>
        </a:p>
      </dgm:t>
    </dgm:pt>
    <dgm:pt modelId="{276B062B-4034-4725-A9B3-DBBAF423A8C1}">
      <dgm:prSet/>
      <dgm:spPr/>
      <dgm:t>
        <a:bodyPr/>
        <a:lstStyle/>
        <a:p>
          <a:pPr>
            <a:lnSpc>
              <a:spcPct val="100000"/>
            </a:lnSpc>
          </a:pPr>
          <a:r>
            <a:rPr lang="tr-TR" dirty="0"/>
            <a:t>Yorumlama ve değerlendirme becerileri</a:t>
          </a:r>
        </a:p>
      </dgm:t>
    </dgm:pt>
    <dgm:pt modelId="{CB58BE98-18EB-479F-8480-4F8073CD68AE}" type="parTrans" cxnId="{30BF8692-26F3-4618-8715-57FEF65969FE}">
      <dgm:prSet/>
      <dgm:spPr/>
      <dgm:t>
        <a:bodyPr/>
        <a:lstStyle/>
        <a:p>
          <a:endParaRPr lang="tr-TR"/>
        </a:p>
      </dgm:t>
    </dgm:pt>
    <dgm:pt modelId="{DB8C7D3C-A44E-4284-B6CE-AE230775C768}" type="sibTrans" cxnId="{30BF8692-26F3-4618-8715-57FEF65969FE}">
      <dgm:prSet/>
      <dgm:spPr/>
      <dgm:t>
        <a:bodyPr/>
        <a:lstStyle/>
        <a:p>
          <a:endParaRPr lang="tr-TR"/>
        </a:p>
      </dgm:t>
    </dgm:pt>
    <dgm:pt modelId="{2E762791-684C-480D-877E-89F901B2C703}">
      <dgm:prSet phldrT="[Metin]"/>
      <dgm:spPr/>
      <dgm:t>
        <a:bodyPr/>
        <a:lstStyle/>
        <a:p>
          <a:pPr>
            <a:lnSpc>
              <a:spcPct val="100000"/>
            </a:lnSpc>
          </a:pPr>
          <a:r>
            <a:rPr lang="tr-TR" dirty="0"/>
            <a:t>İkinci aşamada öğrenciler kuramsal olarak sunulan bir problemi matematiksel olarak nasıl ifade edebileceklerini belirlemelidirler.</a:t>
          </a:r>
        </a:p>
      </dgm:t>
    </dgm:pt>
    <dgm:pt modelId="{60EA62C9-9938-4CD9-8565-7D36CF72F161}" type="parTrans" cxnId="{949DE35E-37C4-49D9-93DB-86C075A693CD}">
      <dgm:prSet/>
      <dgm:spPr/>
      <dgm:t>
        <a:bodyPr/>
        <a:lstStyle/>
        <a:p>
          <a:endParaRPr lang="en-US"/>
        </a:p>
      </dgm:t>
    </dgm:pt>
    <dgm:pt modelId="{940BC106-0994-4F27-89FD-7159B56C2CD7}" type="sibTrans" cxnId="{949DE35E-37C4-49D9-93DB-86C075A693CD}">
      <dgm:prSet/>
      <dgm:spPr/>
      <dgm:t>
        <a:bodyPr/>
        <a:lstStyle/>
        <a:p>
          <a:endParaRPr lang="en-US"/>
        </a:p>
      </dgm:t>
    </dgm:pt>
    <dgm:pt modelId="{009E1085-BD30-46B5-9FFB-D54ED99E6719}">
      <dgm:prSet phldrT="[Metin]"/>
      <dgm:spPr/>
      <dgm:t>
        <a:bodyPr/>
        <a:lstStyle/>
        <a:p>
          <a:pPr>
            <a:lnSpc>
              <a:spcPct val="100000"/>
            </a:lnSpc>
          </a:pPr>
          <a:r>
            <a:rPr lang="tr-TR" dirty="0"/>
            <a:t>M</a:t>
          </a:r>
          <a:r>
            <a:rPr lang="da-DK" dirty="0"/>
            <a:t>atematiksel akıl yürütme becerileri</a:t>
          </a:r>
          <a:endParaRPr lang="tr-TR" dirty="0"/>
        </a:p>
      </dgm:t>
    </dgm:pt>
    <dgm:pt modelId="{D79C4DF0-9F09-4123-91C5-6BB8ADBA7EE1}" type="parTrans" cxnId="{4A5C8193-61A4-4787-ACBD-86BB24B69D2F}">
      <dgm:prSet/>
      <dgm:spPr/>
      <dgm:t>
        <a:bodyPr/>
        <a:lstStyle/>
        <a:p>
          <a:endParaRPr lang="en-US"/>
        </a:p>
      </dgm:t>
    </dgm:pt>
    <dgm:pt modelId="{E0C29678-7D1B-48BA-8807-20D8B60C3C9E}" type="sibTrans" cxnId="{4A5C8193-61A4-4787-ACBD-86BB24B69D2F}">
      <dgm:prSet/>
      <dgm:spPr/>
      <dgm:t>
        <a:bodyPr/>
        <a:lstStyle/>
        <a:p>
          <a:endParaRPr lang="en-US"/>
        </a:p>
      </dgm:t>
    </dgm:pt>
    <dgm:pt modelId="{D29B65E0-BCB1-449E-9213-61E61A2A1ABB}" type="pres">
      <dgm:prSet presAssocID="{C3A05015-99E3-45B4-91C6-714C28DFFA95}" presName="Name0" presStyleCnt="0">
        <dgm:presLayoutVars>
          <dgm:dir/>
          <dgm:animLvl val="lvl"/>
          <dgm:resizeHandles val="exact"/>
        </dgm:presLayoutVars>
      </dgm:prSet>
      <dgm:spPr/>
      <dgm:t>
        <a:bodyPr/>
        <a:lstStyle/>
        <a:p>
          <a:endParaRPr lang="tr-TR"/>
        </a:p>
      </dgm:t>
    </dgm:pt>
    <dgm:pt modelId="{E1B1545E-CFCE-44F7-92FE-45024E1D1CF3}" type="pres">
      <dgm:prSet presAssocID="{20C11817-6464-4BF6-BBB3-B2207705C99D}" presName="composite" presStyleCnt="0"/>
      <dgm:spPr/>
    </dgm:pt>
    <dgm:pt modelId="{049BA4DB-5C9F-4A53-8330-867C9D22138F}" type="pres">
      <dgm:prSet presAssocID="{20C11817-6464-4BF6-BBB3-B2207705C99D}" presName="parTx" presStyleLbl="alignNode1" presStyleIdx="0" presStyleCnt="3">
        <dgm:presLayoutVars>
          <dgm:chMax val="0"/>
          <dgm:chPref val="0"/>
          <dgm:bulletEnabled val="1"/>
        </dgm:presLayoutVars>
      </dgm:prSet>
      <dgm:spPr/>
      <dgm:t>
        <a:bodyPr/>
        <a:lstStyle/>
        <a:p>
          <a:endParaRPr lang="tr-TR"/>
        </a:p>
      </dgm:t>
    </dgm:pt>
    <dgm:pt modelId="{EBB5A753-972E-4C91-94D9-DF5DCDD0F97F}" type="pres">
      <dgm:prSet presAssocID="{20C11817-6464-4BF6-BBB3-B2207705C99D}" presName="desTx" presStyleLbl="alignAccFollowNode1" presStyleIdx="0" presStyleCnt="3">
        <dgm:presLayoutVars>
          <dgm:bulletEnabled val="1"/>
        </dgm:presLayoutVars>
      </dgm:prSet>
      <dgm:spPr/>
      <dgm:t>
        <a:bodyPr/>
        <a:lstStyle/>
        <a:p>
          <a:endParaRPr lang="tr-TR"/>
        </a:p>
      </dgm:t>
    </dgm:pt>
    <dgm:pt modelId="{5091C16D-F8F7-48E5-99F8-AC6F88A674A1}" type="pres">
      <dgm:prSet presAssocID="{32F0B39B-7DDA-43B2-9FEE-B2BFB2A9A9D1}" presName="space" presStyleCnt="0"/>
      <dgm:spPr/>
    </dgm:pt>
    <dgm:pt modelId="{05FC6913-7808-4FD1-94DC-1027AF56E946}" type="pres">
      <dgm:prSet presAssocID="{B2926190-CF63-4FFF-B815-6A27E3C6527E}" presName="composite" presStyleCnt="0"/>
      <dgm:spPr/>
    </dgm:pt>
    <dgm:pt modelId="{83AA0192-90CC-4B55-A6DC-5767CD025F7D}" type="pres">
      <dgm:prSet presAssocID="{B2926190-CF63-4FFF-B815-6A27E3C6527E}" presName="parTx" presStyleLbl="alignNode1" presStyleIdx="1" presStyleCnt="3">
        <dgm:presLayoutVars>
          <dgm:chMax val="0"/>
          <dgm:chPref val="0"/>
          <dgm:bulletEnabled val="1"/>
        </dgm:presLayoutVars>
      </dgm:prSet>
      <dgm:spPr/>
      <dgm:t>
        <a:bodyPr/>
        <a:lstStyle/>
        <a:p>
          <a:endParaRPr lang="tr-TR"/>
        </a:p>
      </dgm:t>
    </dgm:pt>
    <dgm:pt modelId="{A52E8F23-8390-43EB-8FEF-CA58F1252CC4}" type="pres">
      <dgm:prSet presAssocID="{B2926190-CF63-4FFF-B815-6A27E3C6527E}" presName="desTx" presStyleLbl="alignAccFollowNode1" presStyleIdx="1" presStyleCnt="3">
        <dgm:presLayoutVars>
          <dgm:bulletEnabled val="1"/>
        </dgm:presLayoutVars>
      </dgm:prSet>
      <dgm:spPr/>
      <dgm:t>
        <a:bodyPr/>
        <a:lstStyle/>
        <a:p>
          <a:endParaRPr lang="tr-TR"/>
        </a:p>
      </dgm:t>
    </dgm:pt>
    <dgm:pt modelId="{91301533-6BF5-44D7-8085-7448E9A61F1F}" type="pres">
      <dgm:prSet presAssocID="{146A05DC-5548-4F68-8128-8BAF3E00BF0D}" presName="space" presStyleCnt="0"/>
      <dgm:spPr/>
    </dgm:pt>
    <dgm:pt modelId="{9DBD794E-6D58-4D6C-AC6E-69D526A7EF27}" type="pres">
      <dgm:prSet presAssocID="{5910425D-0ABC-4779-83D8-29233B367FE2}" presName="composite" presStyleCnt="0"/>
      <dgm:spPr/>
    </dgm:pt>
    <dgm:pt modelId="{28DBAB03-B140-4097-AA17-82681F40BFFA}" type="pres">
      <dgm:prSet presAssocID="{5910425D-0ABC-4779-83D8-29233B367FE2}" presName="parTx" presStyleLbl="alignNode1" presStyleIdx="2" presStyleCnt="3">
        <dgm:presLayoutVars>
          <dgm:chMax val="0"/>
          <dgm:chPref val="0"/>
          <dgm:bulletEnabled val="1"/>
        </dgm:presLayoutVars>
      </dgm:prSet>
      <dgm:spPr/>
      <dgm:t>
        <a:bodyPr/>
        <a:lstStyle/>
        <a:p>
          <a:endParaRPr lang="tr-TR"/>
        </a:p>
      </dgm:t>
    </dgm:pt>
    <dgm:pt modelId="{CD4A80A6-040A-4134-8339-DBD371AE7B06}" type="pres">
      <dgm:prSet presAssocID="{5910425D-0ABC-4779-83D8-29233B367FE2}" presName="desTx" presStyleLbl="alignAccFollowNode1" presStyleIdx="2" presStyleCnt="3">
        <dgm:presLayoutVars>
          <dgm:bulletEnabled val="1"/>
        </dgm:presLayoutVars>
      </dgm:prSet>
      <dgm:spPr/>
      <dgm:t>
        <a:bodyPr/>
        <a:lstStyle/>
        <a:p>
          <a:endParaRPr lang="tr-TR"/>
        </a:p>
      </dgm:t>
    </dgm:pt>
  </dgm:ptLst>
  <dgm:cxnLst>
    <dgm:cxn modelId="{30BF8692-26F3-4618-8715-57FEF65969FE}" srcId="{5910425D-0ABC-4779-83D8-29233B367FE2}" destId="{276B062B-4034-4725-A9B3-DBBAF423A8C1}" srcOrd="1" destOrd="0" parTransId="{CB58BE98-18EB-479F-8480-4F8073CD68AE}" sibTransId="{DB8C7D3C-A44E-4284-B6CE-AE230775C768}"/>
    <dgm:cxn modelId="{4D8D5CC3-C222-46DF-A349-063370BB6CA4}" srcId="{5910425D-0ABC-4779-83D8-29233B367FE2}" destId="{FAFD8D40-D885-4901-99DB-8B11517444EE}" srcOrd="0" destOrd="0" parTransId="{6D5A016A-2682-4BBE-AD99-64D3EFA0C1B8}" sibTransId="{9AAB45FD-40CB-4E11-A48D-2E920120AC76}"/>
    <dgm:cxn modelId="{94643FB5-2C29-458D-9809-8D872AB1D459}" type="presOf" srcId="{C3A05015-99E3-45B4-91C6-714C28DFFA95}" destId="{D29B65E0-BCB1-449E-9213-61E61A2A1ABB}" srcOrd="0" destOrd="0" presId="urn:microsoft.com/office/officeart/2005/8/layout/hList1"/>
    <dgm:cxn modelId="{05D3E1FE-E627-4A79-9B8B-38E61EFA587E}" type="presOf" srcId="{009E1085-BD30-46B5-9FFB-D54ED99E6719}" destId="{A52E8F23-8390-43EB-8FEF-CA58F1252CC4}" srcOrd="0" destOrd="1" presId="urn:microsoft.com/office/officeart/2005/8/layout/hList1"/>
    <dgm:cxn modelId="{8AF7088A-6B2E-410D-BADE-278A7E551207}" type="presOf" srcId="{5910425D-0ABC-4779-83D8-29233B367FE2}" destId="{28DBAB03-B140-4097-AA17-82681F40BFFA}" srcOrd="0" destOrd="0" presId="urn:microsoft.com/office/officeart/2005/8/layout/hList1"/>
    <dgm:cxn modelId="{BB36AD81-A36C-4EB7-BB6F-D2EA78063FD9}" srcId="{B2926190-CF63-4FFF-B815-6A27E3C6527E}" destId="{ED53BB49-2344-41FE-8010-EC4C559C18C2}" srcOrd="0" destOrd="0" parTransId="{B6F34B03-4D17-42ED-97C0-2EB38F3BFE05}" sibTransId="{6475E5C9-8C84-412C-B86F-2CDA0B3B7ED3}"/>
    <dgm:cxn modelId="{6398A2D7-8AE5-434C-842D-A905E858606F}" type="presOf" srcId="{2E762791-684C-480D-877E-89F901B2C703}" destId="{EBB5A753-972E-4C91-94D9-DF5DCDD0F97F}" srcOrd="0" destOrd="1" presId="urn:microsoft.com/office/officeart/2005/8/layout/hList1"/>
    <dgm:cxn modelId="{1BFB10C7-32D8-4642-9200-D9C242414013}" type="presOf" srcId="{618F9B69-91FF-47C7-AA3F-31D2394239F0}" destId="{EBB5A753-972E-4C91-94D9-DF5DCDD0F97F}" srcOrd="0" destOrd="0" presId="urn:microsoft.com/office/officeart/2005/8/layout/hList1"/>
    <dgm:cxn modelId="{4A5C8193-61A4-4787-ACBD-86BB24B69D2F}" srcId="{B2926190-CF63-4FFF-B815-6A27E3C6527E}" destId="{009E1085-BD30-46B5-9FFB-D54ED99E6719}" srcOrd="1" destOrd="0" parTransId="{D79C4DF0-9F09-4123-91C5-6BB8ADBA7EE1}" sibTransId="{E0C29678-7D1B-48BA-8807-20D8B60C3C9E}"/>
    <dgm:cxn modelId="{5EAB6BFA-C4EC-4DF3-9697-D1FFA13E9CFB}" type="presOf" srcId="{276B062B-4034-4725-A9B3-DBBAF423A8C1}" destId="{CD4A80A6-040A-4134-8339-DBD371AE7B06}" srcOrd="0" destOrd="1" presId="urn:microsoft.com/office/officeart/2005/8/layout/hList1"/>
    <dgm:cxn modelId="{1450B14E-B2C1-4D47-81AA-7B7B944CDCC6}" type="presOf" srcId="{FAFD8D40-D885-4901-99DB-8B11517444EE}" destId="{CD4A80A6-040A-4134-8339-DBD371AE7B06}" srcOrd="0" destOrd="0" presId="urn:microsoft.com/office/officeart/2005/8/layout/hList1"/>
    <dgm:cxn modelId="{CA31EC64-3004-4EC8-A2B6-9DDC546CF778}" srcId="{C3A05015-99E3-45B4-91C6-714C28DFFA95}" destId="{5910425D-0ABC-4779-83D8-29233B367FE2}" srcOrd="2" destOrd="0" parTransId="{AE9229DA-6DCD-4AEB-9CD6-108AD559FC08}" sibTransId="{5E088B7E-9F1B-40A4-9C08-C67DDD82763A}"/>
    <dgm:cxn modelId="{C223CDCD-3141-43A3-BB69-F6A531593CBD}" srcId="{C3A05015-99E3-45B4-91C6-714C28DFFA95}" destId="{B2926190-CF63-4FFF-B815-6A27E3C6527E}" srcOrd="1" destOrd="0" parTransId="{642B2376-2C43-4601-A51C-E91E62662A16}" sibTransId="{146A05DC-5548-4F68-8128-8BAF3E00BF0D}"/>
    <dgm:cxn modelId="{BB5692AC-4258-419D-A13B-ABECF7E7F980}" type="presOf" srcId="{B2926190-CF63-4FFF-B815-6A27E3C6527E}" destId="{83AA0192-90CC-4B55-A6DC-5767CD025F7D}" srcOrd="0" destOrd="0" presId="urn:microsoft.com/office/officeart/2005/8/layout/hList1"/>
    <dgm:cxn modelId="{29DE5CF7-630B-4046-9F41-589B097D751C}" srcId="{20C11817-6464-4BF6-BBB3-B2207705C99D}" destId="{D636D97D-D880-451E-BE0D-E57FD9258A3C}" srcOrd="2" destOrd="0" parTransId="{839F0B92-71A9-4F8D-9E73-726015B4B4A4}" sibTransId="{EC8C4EEA-8409-4066-A018-44E2A7AA8D40}"/>
    <dgm:cxn modelId="{882297F3-1D32-43AC-887C-0D741C033615}" type="presOf" srcId="{ED53BB49-2344-41FE-8010-EC4C559C18C2}" destId="{A52E8F23-8390-43EB-8FEF-CA58F1252CC4}" srcOrd="0" destOrd="0" presId="urn:microsoft.com/office/officeart/2005/8/layout/hList1"/>
    <dgm:cxn modelId="{95C8E73B-5748-4CEC-AF3C-2F00ECF0746B}" srcId="{20C11817-6464-4BF6-BBB3-B2207705C99D}" destId="{618F9B69-91FF-47C7-AA3F-31D2394239F0}" srcOrd="0" destOrd="0" parTransId="{34363E63-8DAE-4016-94DB-32D97E968DE9}" sibTransId="{5C4EC714-D039-46CA-8734-A49BBEE4B652}"/>
    <dgm:cxn modelId="{A4AB54B4-4974-4113-98BE-D19E599F3247}" type="presOf" srcId="{D636D97D-D880-451E-BE0D-E57FD9258A3C}" destId="{EBB5A753-972E-4C91-94D9-DF5DCDD0F97F}" srcOrd="0" destOrd="2" presId="urn:microsoft.com/office/officeart/2005/8/layout/hList1"/>
    <dgm:cxn modelId="{949DE35E-37C4-49D9-93DB-86C075A693CD}" srcId="{20C11817-6464-4BF6-BBB3-B2207705C99D}" destId="{2E762791-684C-480D-877E-89F901B2C703}" srcOrd="1" destOrd="0" parTransId="{60EA62C9-9938-4CD9-8565-7D36CF72F161}" sibTransId="{940BC106-0994-4F27-89FD-7159B56C2CD7}"/>
    <dgm:cxn modelId="{5A7F2B47-1921-4219-B6FF-5E7F1506C9DC}" type="presOf" srcId="{20C11817-6464-4BF6-BBB3-B2207705C99D}" destId="{049BA4DB-5C9F-4A53-8330-867C9D22138F}" srcOrd="0" destOrd="0" presId="urn:microsoft.com/office/officeart/2005/8/layout/hList1"/>
    <dgm:cxn modelId="{403A290D-5EB8-43B1-97BA-47DB6AC29900}" srcId="{C3A05015-99E3-45B4-91C6-714C28DFFA95}" destId="{20C11817-6464-4BF6-BBB3-B2207705C99D}" srcOrd="0" destOrd="0" parTransId="{B619A32A-EF57-463E-9F8C-9451F9E3A77F}" sibTransId="{32F0B39B-7DDA-43B2-9FEE-B2BFB2A9A9D1}"/>
    <dgm:cxn modelId="{E42FC77C-1BDA-4CD9-8023-0F37B0CD31DF}" type="presParOf" srcId="{D29B65E0-BCB1-449E-9213-61E61A2A1ABB}" destId="{E1B1545E-CFCE-44F7-92FE-45024E1D1CF3}" srcOrd="0" destOrd="0" presId="urn:microsoft.com/office/officeart/2005/8/layout/hList1"/>
    <dgm:cxn modelId="{A3D5AE3C-017C-4520-93B3-4ACC17E3099E}" type="presParOf" srcId="{E1B1545E-CFCE-44F7-92FE-45024E1D1CF3}" destId="{049BA4DB-5C9F-4A53-8330-867C9D22138F}" srcOrd="0" destOrd="0" presId="urn:microsoft.com/office/officeart/2005/8/layout/hList1"/>
    <dgm:cxn modelId="{9155CB61-4854-4797-91A2-A0C42D5E9A74}" type="presParOf" srcId="{E1B1545E-CFCE-44F7-92FE-45024E1D1CF3}" destId="{EBB5A753-972E-4C91-94D9-DF5DCDD0F97F}" srcOrd="1" destOrd="0" presId="urn:microsoft.com/office/officeart/2005/8/layout/hList1"/>
    <dgm:cxn modelId="{D97274C8-2929-4A16-B5C8-FBE30A262662}" type="presParOf" srcId="{D29B65E0-BCB1-449E-9213-61E61A2A1ABB}" destId="{5091C16D-F8F7-48E5-99F8-AC6F88A674A1}" srcOrd="1" destOrd="0" presId="urn:microsoft.com/office/officeart/2005/8/layout/hList1"/>
    <dgm:cxn modelId="{596AA3FD-A9C8-4567-A880-5BC846F16DE5}" type="presParOf" srcId="{D29B65E0-BCB1-449E-9213-61E61A2A1ABB}" destId="{05FC6913-7808-4FD1-94DC-1027AF56E946}" srcOrd="2" destOrd="0" presId="urn:microsoft.com/office/officeart/2005/8/layout/hList1"/>
    <dgm:cxn modelId="{C36CAA79-0D43-4227-9BC6-C523CC976262}" type="presParOf" srcId="{05FC6913-7808-4FD1-94DC-1027AF56E946}" destId="{83AA0192-90CC-4B55-A6DC-5767CD025F7D}" srcOrd="0" destOrd="0" presId="urn:microsoft.com/office/officeart/2005/8/layout/hList1"/>
    <dgm:cxn modelId="{49C8F5D2-EA65-432D-A558-8C6794654CC4}" type="presParOf" srcId="{05FC6913-7808-4FD1-94DC-1027AF56E946}" destId="{A52E8F23-8390-43EB-8FEF-CA58F1252CC4}" srcOrd="1" destOrd="0" presId="urn:microsoft.com/office/officeart/2005/8/layout/hList1"/>
    <dgm:cxn modelId="{7D0CF5B0-7669-4C13-A3AA-C571D79910E7}" type="presParOf" srcId="{D29B65E0-BCB1-449E-9213-61E61A2A1ABB}" destId="{91301533-6BF5-44D7-8085-7448E9A61F1F}" srcOrd="3" destOrd="0" presId="urn:microsoft.com/office/officeart/2005/8/layout/hList1"/>
    <dgm:cxn modelId="{6A72EC56-ED06-4488-8771-385451D8DB92}" type="presParOf" srcId="{D29B65E0-BCB1-449E-9213-61E61A2A1ABB}" destId="{9DBD794E-6D58-4D6C-AC6E-69D526A7EF27}" srcOrd="4" destOrd="0" presId="urn:microsoft.com/office/officeart/2005/8/layout/hList1"/>
    <dgm:cxn modelId="{7CD8AEAD-9ADD-4607-9522-FD39F8B7CBD8}" type="presParOf" srcId="{9DBD794E-6D58-4D6C-AC6E-69D526A7EF27}" destId="{28DBAB03-B140-4097-AA17-82681F40BFFA}" srcOrd="0" destOrd="0" presId="urn:microsoft.com/office/officeart/2005/8/layout/hList1"/>
    <dgm:cxn modelId="{1457B3ED-A509-4AFA-80F8-5C7EC083A6B0}" type="presParOf" srcId="{9DBD794E-6D58-4D6C-AC6E-69D526A7EF27}" destId="{CD4A80A6-040A-4134-8339-DBD371AE7B0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A05015-99E3-45B4-91C6-714C28DFFA9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tr-TR"/>
        </a:p>
      </dgm:t>
    </dgm:pt>
    <dgm:pt modelId="{20C11817-6464-4BF6-BBB3-B2207705C99D}">
      <dgm:prSet phldrT="[Metin]" custT="1"/>
      <dgm:spPr/>
      <dgm:t>
        <a:bodyPr/>
        <a:lstStyle/>
        <a:p>
          <a:r>
            <a:rPr lang="tr-TR" sz="1800" b="1" i="1" dirty="0"/>
            <a:t>Olguları bilimsel olarak açıklama </a:t>
          </a:r>
          <a:endParaRPr lang="tr-TR" sz="1800" dirty="0"/>
        </a:p>
      </dgm:t>
    </dgm:pt>
    <dgm:pt modelId="{B619A32A-EF57-463E-9F8C-9451F9E3A77F}" type="parTrans" cxnId="{403A290D-5EB8-43B1-97BA-47DB6AC29900}">
      <dgm:prSet/>
      <dgm:spPr/>
      <dgm:t>
        <a:bodyPr/>
        <a:lstStyle/>
        <a:p>
          <a:endParaRPr lang="tr-TR" sz="1800"/>
        </a:p>
      </dgm:t>
    </dgm:pt>
    <dgm:pt modelId="{32F0B39B-7DDA-43B2-9FEE-B2BFB2A9A9D1}" type="sibTrans" cxnId="{403A290D-5EB8-43B1-97BA-47DB6AC29900}">
      <dgm:prSet/>
      <dgm:spPr/>
      <dgm:t>
        <a:bodyPr/>
        <a:lstStyle/>
        <a:p>
          <a:endParaRPr lang="tr-TR" sz="1800"/>
        </a:p>
      </dgm:t>
    </dgm:pt>
    <dgm:pt modelId="{618F9B69-91FF-47C7-AA3F-31D2394239F0}">
      <dgm:prSet phldrT="[Metin]" custT="1"/>
      <dgm:spPr/>
      <dgm:t>
        <a:bodyPr/>
        <a:lstStyle/>
        <a:p>
          <a:r>
            <a:rPr lang="tr-TR" sz="1800" dirty="0"/>
            <a:t>Durumla ilgili bilimsel bilgiyi hatırlama ve uygulama </a:t>
          </a:r>
        </a:p>
      </dgm:t>
    </dgm:pt>
    <dgm:pt modelId="{34363E63-8DAE-4016-94DB-32D97E968DE9}" type="parTrans" cxnId="{95C8E73B-5748-4CEC-AF3C-2F00ECF0746B}">
      <dgm:prSet/>
      <dgm:spPr/>
      <dgm:t>
        <a:bodyPr/>
        <a:lstStyle/>
        <a:p>
          <a:endParaRPr lang="tr-TR" sz="1800"/>
        </a:p>
      </dgm:t>
    </dgm:pt>
    <dgm:pt modelId="{5C4EC714-D039-46CA-8734-A49BBEE4B652}" type="sibTrans" cxnId="{95C8E73B-5748-4CEC-AF3C-2F00ECF0746B}">
      <dgm:prSet/>
      <dgm:spPr/>
      <dgm:t>
        <a:bodyPr/>
        <a:lstStyle/>
        <a:p>
          <a:endParaRPr lang="tr-TR" sz="1800"/>
        </a:p>
      </dgm:t>
    </dgm:pt>
    <dgm:pt modelId="{B2926190-CF63-4FFF-B815-6A27E3C6527E}">
      <dgm:prSet phldrT="[Metin]" custT="1"/>
      <dgm:spPr/>
      <dgm:t>
        <a:bodyPr/>
        <a:lstStyle/>
        <a:p>
          <a:r>
            <a:rPr lang="es-ES" sz="1800" b="1" i="1" dirty="0"/>
            <a:t>Bilimsel sorgulama yöntemi tasarlama ve değerlendirme </a:t>
          </a:r>
          <a:endParaRPr lang="tr-TR" sz="1800" dirty="0"/>
        </a:p>
      </dgm:t>
    </dgm:pt>
    <dgm:pt modelId="{642B2376-2C43-4601-A51C-E91E62662A16}" type="parTrans" cxnId="{C223CDCD-3141-43A3-BB69-F6A531593CBD}">
      <dgm:prSet/>
      <dgm:spPr/>
      <dgm:t>
        <a:bodyPr/>
        <a:lstStyle/>
        <a:p>
          <a:endParaRPr lang="tr-TR" sz="1800"/>
        </a:p>
      </dgm:t>
    </dgm:pt>
    <dgm:pt modelId="{146A05DC-5548-4F68-8128-8BAF3E00BF0D}" type="sibTrans" cxnId="{C223CDCD-3141-43A3-BB69-F6A531593CBD}">
      <dgm:prSet/>
      <dgm:spPr/>
      <dgm:t>
        <a:bodyPr/>
        <a:lstStyle/>
        <a:p>
          <a:endParaRPr lang="tr-TR" sz="1800"/>
        </a:p>
      </dgm:t>
    </dgm:pt>
    <dgm:pt modelId="{ED53BB49-2344-41FE-8010-EC4C559C18C2}">
      <dgm:prSet phldrT="[Metin]" custT="1"/>
      <dgm:spPr/>
      <dgm:t>
        <a:bodyPr/>
        <a:lstStyle/>
        <a:p>
          <a:r>
            <a:rPr lang="tr-TR" sz="1800" dirty="0"/>
            <a:t>Bilimsel çalışmalarda incelenen durumu ayırt etme </a:t>
          </a:r>
        </a:p>
      </dgm:t>
    </dgm:pt>
    <dgm:pt modelId="{B6F34B03-4D17-42ED-97C0-2EB38F3BFE05}" type="parTrans" cxnId="{BB36AD81-A36C-4EB7-BB6F-D2EA78063FD9}">
      <dgm:prSet/>
      <dgm:spPr/>
      <dgm:t>
        <a:bodyPr/>
        <a:lstStyle/>
        <a:p>
          <a:endParaRPr lang="tr-TR" sz="1800"/>
        </a:p>
      </dgm:t>
    </dgm:pt>
    <dgm:pt modelId="{6475E5C9-8C84-412C-B86F-2CDA0B3B7ED3}" type="sibTrans" cxnId="{BB36AD81-A36C-4EB7-BB6F-D2EA78063FD9}">
      <dgm:prSet/>
      <dgm:spPr/>
      <dgm:t>
        <a:bodyPr/>
        <a:lstStyle/>
        <a:p>
          <a:endParaRPr lang="tr-TR" sz="1800"/>
        </a:p>
      </dgm:t>
    </dgm:pt>
    <dgm:pt modelId="{5910425D-0ABC-4779-83D8-29233B367FE2}">
      <dgm:prSet phldrT="[Metin]" custT="1"/>
      <dgm:spPr/>
      <dgm:t>
        <a:bodyPr/>
        <a:lstStyle/>
        <a:p>
          <a:r>
            <a:rPr lang="tr-TR" sz="1800" b="1" i="1" dirty="0"/>
            <a:t>Verileri ve bulguları bilimsel olarak yorumlama</a:t>
          </a:r>
          <a:endParaRPr lang="tr-TR" sz="1800" dirty="0"/>
        </a:p>
      </dgm:t>
    </dgm:pt>
    <dgm:pt modelId="{AE9229DA-6DCD-4AEB-9CD6-108AD559FC08}" type="parTrans" cxnId="{CA31EC64-3004-4EC8-A2B6-9DDC546CF778}">
      <dgm:prSet/>
      <dgm:spPr/>
      <dgm:t>
        <a:bodyPr/>
        <a:lstStyle/>
        <a:p>
          <a:endParaRPr lang="tr-TR" sz="1800"/>
        </a:p>
      </dgm:t>
    </dgm:pt>
    <dgm:pt modelId="{5E088B7E-9F1B-40A4-9C08-C67DDD82763A}" type="sibTrans" cxnId="{CA31EC64-3004-4EC8-A2B6-9DDC546CF778}">
      <dgm:prSet/>
      <dgm:spPr/>
      <dgm:t>
        <a:bodyPr/>
        <a:lstStyle/>
        <a:p>
          <a:endParaRPr lang="tr-TR" sz="1800"/>
        </a:p>
      </dgm:t>
    </dgm:pt>
    <dgm:pt modelId="{FAFD8D40-D885-4901-99DB-8B11517444EE}">
      <dgm:prSet phldrT="[Metin]" custT="1"/>
      <dgm:spPr/>
      <dgm:t>
        <a:bodyPr/>
        <a:lstStyle/>
        <a:p>
          <a:r>
            <a:rPr lang="tr-TR" sz="1800" dirty="0"/>
            <a:t>Veriyi bir gösterimden diğerine dönüştürme </a:t>
          </a:r>
        </a:p>
      </dgm:t>
    </dgm:pt>
    <dgm:pt modelId="{6D5A016A-2682-4BBE-AD99-64D3EFA0C1B8}" type="parTrans" cxnId="{4D8D5CC3-C222-46DF-A349-063370BB6CA4}">
      <dgm:prSet/>
      <dgm:spPr/>
      <dgm:t>
        <a:bodyPr/>
        <a:lstStyle/>
        <a:p>
          <a:endParaRPr lang="tr-TR" sz="1800"/>
        </a:p>
      </dgm:t>
    </dgm:pt>
    <dgm:pt modelId="{9AAB45FD-40CB-4E11-A48D-2E920120AC76}" type="sibTrans" cxnId="{4D8D5CC3-C222-46DF-A349-063370BB6CA4}">
      <dgm:prSet/>
      <dgm:spPr/>
      <dgm:t>
        <a:bodyPr/>
        <a:lstStyle/>
        <a:p>
          <a:endParaRPr lang="tr-TR" sz="1800"/>
        </a:p>
      </dgm:t>
    </dgm:pt>
    <dgm:pt modelId="{20822965-6BE2-4ECC-9BC9-FA4730666B52}">
      <dgm:prSet custT="1"/>
      <dgm:spPr/>
      <dgm:t>
        <a:bodyPr/>
        <a:lstStyle/>
        <a:p>
          <a:r>
            <a:rPr lang="tr-TR" sz="1800"/>
            <a:t>Açıklayıcı modelleri ve gösterimleri tanımlama, kullanma ve oluşturma </a:t>
          </a:r>
          <a:endParaRPr lang="tr-TR" sz="1800" dirty="0"/>
        </a:p>
      </dgm:t>
    </dgm:pt>
    <dgm:pt modelId="{FD59C07C-40BD-4891-AD04-F4D8600B2999}" type="parTrans" cxnId="{6F606A0F-0769-4276-B474-D57A67253926}">
      <dgm:prSet/>
      <dgm:spPr/>
      <dgm:t>
        <a:bodyPr/>
        <a:lstStyle/>
        <a:p>
          <a:endParaRPr lang="tr-TR" sz="1800"/>
        </a:p>
      </dgm:t>
    </dgm:pt>
    <dgm:pt modelId="{55F26A74-7E43-4FAC-B411-EE726F32AFAA}" type="sibTrans" cxnId="{6F606A0F-0769-4276-B474-D57A67253926}">
      <dgm:prSet/>
      <dgm:spPr/>
      <dgm:t>
        <a:bodyPr/>
        <a:lstStyle/>
        <a:p>
          <a:endParaRPr lang="tr-TR" sz="1800"/>
        </a:p>
      </dgm:t>
    </dgm:pt>
    <dgm:pt modelId="{214D1333-0B52-4896-8749-4640E6E7B7F7}">
      <dgm:prSet custT="1"/>
      <dgm:spPr/>
      <dgm:t>
        <a:bodyPr/>
        <a:lstStyle/>
        <a:p>
          <a:r>
            <a:rPr lang="tr-TR" sz="1800"/>
            <a:t>Uygun tahminler yapma ve bu tahminleri doğrulama </a:t>
          </a:r>
          <a:endParaRPr lang="tr-TR" sz="1800" dirty="0"/>
        </a:p>
      </dgm:t>
    </dgm:pt>
    <dgm:pt modelId="{12B67B6C-7BE8-45D7-AAE5-4A61403DBE58}" type="parTrans" cxnId="{C07E0ED2-217F-47CD-94C2-A5B3F4457643}">
      <dgm:prSet/>
      <dgm:spPr/>
      <dgm:t>
        <a:bodyPr/>
        <a:lstStyle/>
        <a:p>
          <a:endParaRPr lang="tr-TR" sz="1800"/>
        </a:p>
      </dgm:t>
    </dgm:pt>
    <dgm:pt modelId="{F9356956-B7AC-4B33-95FA-B140749579BA}" type="sibTrans" cxnId="{C07E0ED2-217F-47CD-94C2-A5B3F4457643}">
      <dgm:prSet/>
      <dgm:spPr/>
      <dgm:t>
        <a:bodyPr/>
        <a:lstStyle/>
        <a:p>
          <a:endParaRPr lang="tr-TR" sz="1800"/>
        </a:p>
      </dgm:t>
    </dgm:pt>
    <dgm:pt modelId="{84CE9DA7-C049-44E9-9DD6-B8C50747150D}">
      <dgm:prSet custT="1"/>
      <dgm:spPr/>
      <dgm:t>
        <a:bodyPr/>
        <a:lstStyle/>
        <a:p>
          <a:r>
            <a:rPr lang="tr-TR" sz="1800"/>
            <a:t>Açıklayıcı hipotezler önerme </a:t>
          </a:r>
          <a:endParaRPr lang="tr-TR" sz="1800" dirty="0"/>
        </a:p>
      </dgm:t>
    </dgm:pt>
    <dgm:pt modelId="{06E46DEF-B5F4-4830-B924-C20C01B41AD7}" type="parTrans" cxnId="{13CB65CA-3EB6-47B0-90F2-150D5B4C14E4}">
      <dgm:prSet/>
      <dgm:spPr/>
      <dgm:t>
        <a:bodyPr/>
        <a:lstStyle/>
        <a:p>
          <a:endParaRPr lang="tr-TR" sz="1800"/>
        </a:p>
      </dgm:t>
    </dgm:pt>
    <dgm:pt modelId="{B9719557-87D4-4B04-BA3C-3F11853A16E0}" type="sibTrans" cxnId="{13CB65CA-3EB6-47B0-90F2-150D5B4C14E4}">
      <dgm:prSet/>
      <dgm:spPr/>
      <dgm:t>
        <a:bodyPr/>
        <a:lstStyle/>
        <a:p>
          <a:endParaRPr lang="tr-TR" sz="1800"/>
        </a:p>
      </dgm:t>
    </dgm:pt>
    <dgm:pt modelId="{7D3C91BD-9C3F-4B54-BA3F-3B0D46E87037}">
      <dgm:prSet custT="1"/>
      <dgm:spPr/>
      <dgm:t>
        <a:bodyPr/>
        <a:lstStyle/>
        <a:p>
          <a:r>
            <a:rPr lang="tr-TR" sz="1800" dirty="0"/>
            <a:t>Bilimsel bilginin toplum için çıkarımlarını anlama </a:t>
          </a:r>
        </a:p>
      </dgm:t>
    </dgm:pt>
    <dgm:pt modelId="{7FDB0F45-5241-4940-985A-387C9FBB7095}" type="parTrans" cxnId="{F84D40F6-32E0-461E-80F2-37431C08BCB7}">
      <dgm:prSet/>
      <dgm:spPr/>
      <dgm:t>
        <a:bodyPr/>
        <a:lstStyle/>
        <a:p>
          <a:endParaRPr lang="tr-TR" sz="1800"/>
        </a:p>
      </dgm:t>
    </dgm:pt>
    <dgm:pt modelId="{F7F7C0C3-D016-4D42-B897-D379285B93B2}" type="sibTrans" cxnId="{F84D40F6-32E0-461E-80F2-37431C08BCB7}">
      <dgm:prSet/>
      <dgm:spPr/>
      <dgm:t>
        <a:bodyPr/>
        <a:lstStyle/>
        <a:p>
          <a:endParaRPr lang="tr-TR" sz="1800"/>
        </a:p>
      </dgm:t>
    </dgm:pt>
    <dgm:pt modelId="{DE18F300-18BF-4D50-BDBF-83A8F6B297A2}">
      <dgm:prSet custT="1"/>
      <dgm:spPr/>
      <dgm:t>
        <a:bodyPr/>
        <a:lstStyle/>
        <a:p>
          <a:r>
            <a:rPr lang="tr-TR" sz="1800" dirty="0"/>
            <a:t>Bilimsel olarak araştırılabilecek soruları ayırt etme </a:t>
          </a:r>
        </a:p>
      </dgm:t>
    </dgm:pt>
    <dgm:pt modelId="{DC713899-E002-4E71-B779-66AEAA04CCBF}" type="parTrans" cxnId="{574DC316-00C5-461F-9202-CB3CF42C718B}">
      <dgm:prSet/>
      <dgm:spPr/>
      <dgm:t>
        <a:bodyPr/>
        <a:lstStyle/>
        <a:p>
          <a:endParaRPr lang="tr-TR" sz="1800"/>
        </a:p>
      </dgm:t>
    </dgm:pt>
    <dgm:pt modelId="{A48A250F-B505-4E08-8B30-AE48E699ABF4}" type="sibTrans" cxnId="{574DC316-00C5-461F-9202-CB3CF42C718B}">
      <dgm:prSet/>
      <dgm:spPr/>
      <dgm:t>
        <a:bodyPr/>
        <a:lstStyle/>
        <a:p>
          <a:endParaRPr lang="tr-TR" sz="1800"/>
        </a:p>
      </dgm:t>
    </dgm:pt>
    <dgm:pt modelId="{F1A708C8-0E58-4DFF-9352-5084CB15D78B}">
      <dgm:prSet custT="1"/>
      <dgm:spPr/>
      <dgm:t>
        <a:bodyPr/>
        <a:lstStyle/>
        <a:p>
          <a:r>
            <a:rPr lang="tr-TR" sz="1800"/>
            <a:t>Belirli bir soruyu bilimsel olarak araştırmak için bir yöntem önerme </a:t>
          </a:r>
          <a:endParaRPr lang="tr-TR" sz="1800" dirty="0"/>
        </a:p>
      </dgm:t>
    </dgm:pt>
    <dgm:pt modelId="{591D341D-2288-45A5-B40D-EAC84CEDE74C}" type="parTrans" cxnId="{62A3F4B8-9BBB-4C66-8514-457394552967}">
      <dgm:prSet/>
      <dgm:spPr/>
      <dgm:t>
        <a:bodyPr/>
        <a:lstStyle/>
        <a:p>
          <a:endParaRPr lang="tr-TR" sz="1800"/>
        </a:p>
      </dgm:t>
    </dgm:pt>
    <dgm:pt modelId="{43B80BED-D675-438A-8892-E957111D5F82}" type="sibTrans" cxnId="{62A3F4B8-9BBB-4C66-8514-457394552967}">
      <dgm:prSet/>
      <dgm:spPr/>
      <dgm:t>
        <a:bodyPr/>
        <a:lstStyle/>
        <a:p>
          <a:endParaRPr lang="tr-TR" sz="1800"/>
        </a:p>
      </dgm:t>
    </dgm:pt>
    <dgm:pt modelId="{3A335A3E-6335-4A8A-9537-695AC6A5CF46}">
      <dgm:prSet custT="1"/>
      <dgm:spPr/>
      <dgm:t>
        <a:bodyPr/>
        <a:lstStyle/>
        <a:p>
          <a:r>
            <a:rPr lang="tr-TR" sz="1800"/>
            <a:t>Belirli bir soruyu bilimsel olarak araştırmanın yollarını değerlendirme </a:t>
          </a:r>
          <a:endParaRPr lang="tr-TR" sz="1800" dirty="0"/>
        </a:p>
      </dgm:t>
    </dgm:pt>
    <dgm:pt modelId="{32D1F603-E5B5-443E-9FD0-D8147D2B0783}" type="parTrans" cxnId="{FD7C97F6-BDA2-42E2-8D80-172A0E860DE2}">
      <dgm:prSet/>
      <dgm:spPr/>
      <dgm:t>
        <a:bodyPr/>
        <a:lstStyle/>
        <a:p>
          <a:endParaRPr lang="tr-TR" sz="1800"/>
        </a:p>
      </dgm:t>
    </dgm:pt>
    <dgm:pt modelId="{C258B2CF-DC1B-4D72-8C9D-704858C8C342}" type="sibTrans" cxnId="{FD7C97F6-BDA2-42E2-8D80-172A0E860DE2}">
      <dgm:prSet/>
      <dgm:spPr/>
      <dgm:t>
        <a:bodyPr/>
        <a:lstStyle/>
        <a:p>
          <a:endParaRPr lang="tr-TR" sz="1800"/>
        </a:p>
      </dgm:t>
    </dgm:pt>
    <dgm:pt modelId="{F6B8B940-7BE2-4C74-8E13-0359AC8CFD3E}">
      <dgm:prSet custT="1"/>
      <dgm:spPr/>
      <dgm:t>
        <a:bodyPr/>
        <a:lstStyle/>
        <a:p>
          <a:r>
            <a:rPr lang="tr-TR" sz="1800" dirty="0"/>
            <a:t>Veri güvenirliğinin, açıklamaların objektifliğinin ve </a:t>
          </a:r>
          <a:r>
            <a:rPr lang="tr-TR" sz="1800" dirty="0" err="1"/>
            <a:t>genellenebilirliğinin</a:t>
          </a:r>
          <a:r>
            <a:rPr lang="tr-TR" sz="1800" dirty="0"/>
            <a:t> nasıl sağladığını ifade etme </a:t>
          </a:r>
        </a:p>
      </dgm:t>
    </dgm:pt>
    <dgm:pt modelId="{BEF25918-BFE6-436D-8C3D-A8F4E2290BCB}" type="parTrans" cxnId="{F6FCD48E-559E-4F10-B871-5EB70AD88082}">
      <dgm:prSet/>
      <dgm:spPr/>
      <dgm:t>
        <a:bodyPr/>
        <a:lstStyle/>
        <a:p>
          <a:endParaRPr lang="tr-TR" sz="1800"/>
        </a:p>
      </dgm:t>
    </dgm:pt>
    <dgm:pt modelId="{2026D7C0-437B-4FD9-9095-541E508A3D6E}" type="sibTrans" cxnId="{F6FCD48E-559E-4F10-B871-5EB70AD88082}">
      <dgm:prSet/>
      <dgm:spPr/>
      <dgm:t>
        <a:bodyPr/>
        <a:lstStyle/>
        <a:p>
          <a:endParaRPr lang="tr-TR" sz="1800"/>
        </a:p>
      </dgm:t>
    </dgm:pt>
    <dgm:pt modelId="{208D8F4C-4AFB-4142-92C5-58CC39A803FC}">
      <dgm:prSet custT="1"/>
      <dgm:spPr/>
      <dgm:t>
        <a:bodyPr/>
        <a:lstStyle/>
        <a:p>
          <a:r>
            <a:rPr lang="tr-TR" sz="1800"/>
            <a:t>Veriyi analiz etme, yorumlama ve uygun sonuçları çıkarma </a:t>
          </a:r>
          <a:endParaRPr lang="tr-TR" sz="1800" dirty="0"/>
        </a:p>
      </dgm:t>
    </dgm:pt>
    <dgm:pt modelId="{5F81EE2D-8264-47D9-B332-A437E060EF3D}" type="parTrans" cxnId="{DB128153-88EC-441C-93FA-1D096CEAEB9F}">
      <dgm:prSet/>
      <dgm:spPr/>
      <dgm:t>
        <a:bodyPr/>
        <a:lstStyle/>
        <a:p>
          <a:endParaRPr lang="tr-TR" sz="1800"/>
        </a:p>
      </dgm:t>
    </dgm:pt>
    <dgm:pt modelId="{06DB7E66-A604-4340-BA91-8547C3B31E3D}" type="sibTrans" cxnId="{DB128153-88EC-441C-93FA-1D096CEAEB9F}">
      <dgm:prSet/>
      <dgm:spPr/>
      <dgm:t>
        <a:bodyPr/>
        <a:lstStyle/>
        <a:p>
          <a:endParaRPr lang="tr-TR" sz="1800"/>
        </a:p>
      </dgm:t>
    </dgm:pt>
    <dgm:pt modelId="{453A103C-89FC-4F6A-887B-3B8E3278A7F6}">
      <dgm:prSet custT="1"/>
      <dgm:spPr/>
      <dgm:t>
        <a:bodyPr/>
        <a:lstStyle/>
        <a:p>
          <a:r>
            <a:rPr lang="tr-TR" sz="1800"/>
            <a:t>Fen alanındaki metinlerde yer alan varsayımları, bulguları ve mantığı tanımlama </a:t>
          </a:r>
          <a:endParaRPr lang="tr-TR" sz="1800" dirty="0"/>
        </a:p>
      </dgm:t>
    </dgm:pt>
    <dgm:pt modelId="{0D2F8E5D-1A85-4305-9425-593E33F631E3}" type="parTrans" cxnId="{B5829FE8-8031-4B01-869B-93A94BB6CE7F}">
      <dgm:prSet/>
      <dgm:spPr/>
      <dgm:t>
        <a:bodyPr/>
        <a:lstStyle/>
        <a:p>
          <a:endParaRPr lang="tr-TR" sz="1800"/>
        </a:p>
      </dgm:t>
    </dgm:pt>
    <dgm:pt modelId="{3B6B5D8D-1D7B-4B40-BC6C-797E4844E8C5}" type="sibTrans" cxnId="{B5829FE8-8031-4B01-869B-93A94BB6CE7F}">
      <dgm:prSet/>
      <dgm:spPr/>
      <dgm:t>
        <a:bodyPr/>
        <a:lstStyle/>
        <a:p>
          <a:endParaRPr lang="tr-TR" sz="1800"/>
        </a:p>
      </dgm:t>
    </dgm:pt>
    <dgm:pt modelId="{A9CDE7A5-AD07-4206-8131-EE027C52A97D}">
      <dgm:prSet custT="1"/>
      <dgm:spPr/>
      <dgm:t>
        <a:bodyPr/>
        <a:lstStyle/>
        <a:p>
          <a:r>
            <a:rPr lang="tr-TR" sz="1800"/>
            <a:t>Bilimsel bulgulara ve kurama dayalı argümanlarla görüşlere dayalı argümanları birbirinden ayırt etme </a:t>
          </a:r>
          <a:endParaRPr lang="tr-TR" sz="1800" dirty="0"/>
        </a:p>
      </dgm:t>
    </dgm:pt>
    <dgm:pt modelId="{CC817FAD-5209-4ED9-9E9F-E739A81A7535}" type="parTrans" cxnId="{BFF1CCD3-B4BE-4894-946A-36AD66477BE1}">
      <dgm:prSet/>
      <dgm:spPr/>
      <dgm:t>
        <a:bodyPr/>
        <a:lstStyle/>
        <a:p>
          <a:endParaRPr lang="tr-TR" sz="1800"/>
        </a:p>
      </dgm:t>
    </dgm:pt>
    <dgm:pt modelId="{7DCF7622-5468-49F3-A29C-94A5608F75BC}" type="sibTrans" cxnId="{BFF1CCD3-B4BE-4894-946A-36AD66477BE1}">
      <dgm:prSet/>
      <dgm:spPr/>
      <dgm:t>
        <a:bodyPr/>
        <a:lstStyle/>
        <a:p>
          <a:endParaRPr lang="tr-TR" sz="1800"/>
        </a:p>
      </dgm:t>
    </dgm:pt>
    <dgm:pt modelId="{7A2674C6-D578-4A07-B67E-F84FC8291A10}">
      <dgm:prSet custT="1"/>
      <dgm:spPr/>
      <dgm:t>
        <a:bodyPr/>
        <a:lstStyle/>
        <a:p>
          <a:r>
            <a:rPr lang="tr-TR" sz="1800" dirty="0"/>
            <a:t>Farklı kaynaklardaki bilimsel argümanları ve bulguları değerlendirme (ör. gazete, internet, dergiler) </a:t>
          </a:r>
        </a:p>
      </dgm:t>
    </dgm:pt>
    <dgm:pt modelId="{4AECE32A-4090-49D7-BD09-98875BD84B29}" type="parTrans" cxnId="{4E196B4D-25FA-4254-96E2-73646E5FB7DA}">
      <dgm:prSet/>
      <dgm:spPr/>
      <dgm:t>
        <a:bodyPr/>
        <a:lstStyle/>
        <a:p>
          <a:endParaRPr lang="tr-TR" sz="1800"/>
        </a:p>
      </dgm:t>
    </dgm:pt>
    <dgm:pt modelId="{F8F3AA09-A167-4DA2-B8ED-BF8DC219EDD7}" type="sibTrans" cxnId="{4E196B4D-25FA-4254-96E2-73646E5FB7DA}">
      <dgm:prSet/>
      <dgm:spPr/>
      <dgm:t>
        <a:bodyPr/>
        <a:lstStyle/>
        <a:p>
          <a:endParaRPr lang="tr-TR" sz="1800"/>
        </a:p>
      </dgm:t>
    </dgm:pt>
    <dgm:pt modelId="{D29B65E0-BCB1-449E-9213-61E61A2A1ABB}" type="pres">
      <dgm:prSet presAssocID="{C3A05015-99E3-45B4-91C6-714C28DFFA95}" presName="Name0" presStyleCnt="0">
        <dgm:presLayoutVars>
          <dgm:dir/>
          <dgm:animLvl val="lvl"/>
          <dgm:resizeHandles val="exact"/>
        </dgm:presLayoutVars>
      </dgm:prSet>
      <dgm:spPr/>
      <dgm:t>
        <a:bodyPr/>
        <a:lstStyle/>
        <a:p>
          <a:endParaRPr lang="tr-TR"/>
        </a:p>
      </dgm:t>
    </dgm:pt>
    <dgm:pt modelId="{E1B1545E-CFCE-44F7-92FE-45024E1D1CF3}" type="pres">
      <dgm:prSet presAssocID="{20C11817-6464-4BF6-BBB3-B2207705C99D}" presName="composite" presStyleCnt="0"/>
      <dgm:spPr/>
    </dgm:pt>
    <dgm:pt modelId="{049BA4DB-5C9F-4A53-8330-867C9D22138F}" type="pres">
      <dgm:prSet presAssocID="{20C11817-6464-4BF6-BBB3-B2207705C99D}" presName="parTx" presStyleLbl="alignNode1" presStyleIdx="0" presStyleCnt="3">
        <dgm:presLayoutVars>
          <dgm:chMax val="0"/>
          <dgm:chPref val="0"/>
          <dgm:bulletEnabled val="1"/>
        </dgm:presLayoutVars>
      </dgm:prSet>
      <dgm:spPr/>
      <dgm:t>
        <a:bodyPr/>
        <a:lstStyle/>
        <a:p>
          <a:endParaRPr lang="tr-TR"/>
        </a:p>
      </dgm:t>
    </dgm:pt>
    <dgm:pt modelId="{EBB5A753-972E-4C91-94D9-DF5DCDD0F97F}" type="pres">
      <dgm:prSet presAssocID="{20C11817-6464-4BF6-BBB3-B2207705C99D}" presName="desTx" presStyleLbl="alignAccFollowNode1" presStyleIdx="0" presStyleCnt="3">
        <dgm:presLayoutVars>
          <dgm:bulletEnabled val="1"/>
        </dgm:presLayoutVars>
      </dgm:prSet>
      <dgm:spPr/>
      <dgm:t>
        <a:bodyPr/>
        <a:lstStyle/>
        <a:p>
          <a:endParaRPr lang="tr-TR"/>
        </a:p>
      </dgm:t>
    </dgm:pt>
    <dgm:pt modelId="{5091C16D-F8F7-48E5-99F8-AC6F88A674A1}" type="pres">
      <dgm:prSet presAssocID="{32F0B39B-7DDA-43B2-9FEE-B2BFB2A9A9D1}" presName="space" presStyleCnt="0"/>
      <dgm:spPr/>
    </dgm:pt>
    <dgm:pt modelId="{05FC6913-7808-4FD1-94DC-1027AF56E946}" type="pres">
      <dgm:prSet presAssocID="{B2926190-CF63-4FFF-B815-6A27E3C6527E}" presName="composite" presStyleCnt="0"/>
      <dgm:spPr/>
    </dgm:pt>
    <dgm:pt modelId="{83AA0192-90CC-4B55-A6DC-5767CD025F7D}" type="pres">
      <dgm:prSet presAssocID="{B2926190-CF63-4FFF-B815-6A27E3C6527E}" presName="parTx" presStyleLbl="alignNode1" presStyleIdx="1" presStyleCnt="3">
        <dgm:presLayoutVars>
          <dgm:chMax val="0"/>
          <dgm:chPref val="0"/>
          <dgm:bulletEnabled val="1"/>
        </dgm:presLayoutVars>
      </dgm:prSet>
      <dgm:spPr/>
      <dgm:t>
        <a:bodyPr/>
        <a:lstStyle/>
        <a:p>
          <a:endParaRPr lang="tr-TR"/>
        </a:p>
      </dgm:t>
    </dgm:pt>
    <dgm:pt modelId="{A52E8F23-8390-43EB-8FEF-CA58F1252CC4}" type="pres">
      <dgm:prSet presAssocID="{B2926190-CF63-4FFF-B815-6A27E3C6527E}" presName="desTx" presStyleLbl="alignAccFollowNode1" presStyleIdx="1" presStyleCnt="3">
        <dgm:presLayoutVars>
          <dgm:bulletEnabled val="1"/>
        </dgm:presLayoutVars>
      </dgm:prSet>
      <dgm:spPr/>
      <dgm:t>
        <a:bodyPr/>
        <a:lstStyle/>
        <a:p>
          <a:endParaRPr lang="tr-TR"/>
        </a:p>
      </dgm:t>
    </dgm:pt>
    <dgm:pt modelId="{91301533-6BF5-44D7-8085-7448E9A61F1F}" type="pres">
      <dgm:prSet presAssocID="{146A05DC-5548-4F68-8128-8BAF3E00BF0D}" presName="space" presStyleCnt="0"/>
      <dgm:spPr/>
    </dgm:pt>
    <dgm:pt modelId="{9DBD794E-6D58-4D6C-AC6E-69D526A7EF27}" type="pres">
      <dgm:prSet presAssocID="{5910425D-0ABC-4779-83D8-29233B367FE2}" presName="composite" presStyleCnt="0"/>
      <dgm:spPr/>
    </dgm:pt>
    <dgm:pt modelId="{28DBAB03-B140-4097-AA17-82681F40BFFA}" type="pres">
      <dgm:prSet presAssocID="{5910425D-0ABC-4779-83D8-29233B367FE2}" presName="parTx" presStyleLbl="alignNode1" presStyleIdx="2" presStyleCnt="3">
        <dgm:presLayoutVars>
          <dgm:chMax val="0"/>
          <dgm:chPref val="0"/>
          <dgm:bulletEnabled val="1"/>
        </dgm:presLayoutVars>
      </dgm:prSet>
      <dgm:spPr/>
      <dgm:t>
        <a:bodyPr/>
        <a:lstStyle/>
        <a:p>
          <a:endParaRPr lang="tr-TR"/>
        </a:p>
      </dgm:t>
    </dgm:pt>
    <dgm:pt modelId="{CD4A80A6-040A-4134-8339-DBD371AE7B06}" type="pres">
      <dgm:prSet presAssocID="{5910425D-0ABC-4779-83D8-29233B367FE2}" presName="desTx" presStyleLbl="alignAccFollowNode1" presStyleIdx="2" presStyleCnt="3">
        <dgm:presLayoutVars>
          <dgm:bulletEnabled val="1"/>
        </dgm:presLayoutVars>
      </dgm:prSet>
      <dgm:spPr/>
      <dgm:t>
        <a:bodyPr/>
        <a:lstStyle/>
        <a:p>
          <a:endParaRPr lang="tr-TR"/>
        </a:p>
      </dgm:t>
    </dgm:pt>
  </dgm:ptLst>
  <dgm:cxnLst>
    <dgm:cxn modelId="{3A675156-3539-4174-8E32-4FFAF13726E8}" type="presOf" srcId="{ED53BB49-2344-41FE-8010-EC4C559C18C2}" destId="{A52E8F23-8390-43EB-8FEF-CA58F1252CC4}" srcOrd="0" destOrd="0" presId="urn:microsoft.com/office/officeart/2005/8/layout/hList1"/>
    <dgm:cxn modelId="{C223CDCD-3141-43A3-BB69-F6A531593CBD}" srcId="{C3A05015-99E3-45B4-91C6-714C28DFFA95}" destId="{B2926190-CF63-4FFF-B815-6A27E3C6527E}" srcOrd="1" destOrd="0" parTransId="{642B2376-2C43-4601-A51C-E91E62662A16}" sibTransId="{146A05DC-5548-4F68-8128-8BAF3E00BF0D}"/>
    <dgm:cxn modelId="{F6FCD48E-559E-4F10-B871-5EB70AD88082}" srcId="{B2926190-CF63-4FFF-B815-6A27E3C6527E}" destId="{F6B8B940-7BE2-4C74-8E13-0359AC8CFD3E}" srcOrd="4" destOrd="0" parTransId="{BEF25918-BFE6-436D-8C3D-A8F4E2290BCB}" sibTransId="{2026D7C0-437B-4FD9-9095-541E508A3D6E}"/>
    <dgm:cxn modelId="{E704927C-B354-4A9A-8B60-2DB41D4FF08F}" type="presOf" srcId="{DE18F300-18BF-4D50-BDBF-83A8F6B297A2}" destId="{A52E8F23-8390-43EB-8FEF-CA58F1252CC4}" srcOrd="0" destOrd="1" presId="urn:microsoft.com/office/officeart/2005/8/layout/hList1"/>
    <dgm:cxn modelId="{CF91517E-5540-4E26-A5BF-6BBCF22A8D3A}" type="presOf" srcId="{618F9B69-91FF-47C7-AA3F-31D2394239F0}" destId="{EBB5A753-972E-4C91-94D9-DF5DCDD0F97F}" srcOrd="0" destOrd="0" presId="urn:microsoft.com/office/officeart/2005/8/layout/hList1"/>
    <dgm:cxn modelId="{F84D40F6-32E0-461E-80F2-37431C08BCB7}" srcId="{20C11817-6464-4BF6-BBB3-B2207705C99D}" destId="{7D3C91BD-9C3F-4B54-BA3F-3B0D46E87037}" srcOrd="4" destOrd="0" parTransId="{7FDB0F45-5241-4940-985A-387C9FBB7095}" sibTransId="{F7F7C0C3-D016-4D42-B897-D379285B93B2}"/>
    <dgm:cxn modelId="{90F5E3BB-170C-4374-B8B2-B233029AB74F}" type="presOf" srcId="{C3A05015-99E3-45B4-91C6-714C28DFFA95}" destId="{D29B65E0-BCB1-449E-9213-61E61A2A1ABB}" srcOrd="0" destOrd="0" presId="urn:microsoft.com/office/officeart/2005/8/layout/hList1"/>
    <dgm:cxn modelId="{2E0D66E4-8008-4071-8189-143F6A7ED925}" type="presOf" srcId="{B2926190-CF63-4FFF-B815-6A27E3C6527E}" destId="{83AA0192-90CC-4B55-A6DC-5767CD025F7D}" srcOrd="0" destOrd="0" presId="urn:microsoft.com/office/officeart/2005/8/layout/hList1"/>
    <dgm:cxn modelId="{13CB65CA-3EB6-47B0-90F2-150D5B4C14E4}" srcId="{20C11817-6464-4BF6-BBB3-B2207705C99D}" destId="{84CE9DA7-C049-44E9-9DD6-B8C50747150D}" srcOrd="3" destOrd="0" parTransId="{06E46DEF-B5F4-4830-B924-C20C01B41AD7}" sibTransId="{B9719557-87D4-4B04-BA3C-3F11853A16E0}"/>
    <dgm:cxn modelId="{6F606A0F-0769-4276-B474-D57A67253926}" srcId="{20C11817-6464-4BF6-BBB3-B2207705C99D}" destId="{20822965-6BE2-4ECC-9BC9-FA4730666B52}" srcOrd="1" destOrd="0" parTransId="{FD59C07C-40BD-4891-AD04-F4D8600B2999}" sibTransId="{55F26A74-7E43-4FAC-B411-EE726F32AFAA}"/>
    <dgm:cxn modelId="{4A1C88DF-A908-402D-BCDF-DF21ACF2FCE8}" type="presOf" srcId="{453A103C-89FC-4F6A-887B-3B8E3278A7F6}" destId="{CD4A80A6-040A-4134-8339-DBD371AE7B06}" srcOrd="0" destOrd="2" presId="urn:microsoft.com/office/officeart/2005/8/layout/hList1"/>
    <dgm:cxn modelId="{0CC4C7BA-66FB-40A2-8856-4331CA0B9D56}" type="presOf" srcId="{20C11817-6464-4BF6-BBB3-B2207705C99D}" destId="{049BA4DB-5C9F-4A53-8330-867C9D22138F}" srcOrd="0" destOrd="0" presId="urn:microsoft.com/office/officeart/2005/8/layout/hList1"/>
    <dgm:cxn modelId="{84AF7F9A-5517-40E9-90B3-54E7D8003874}" type="presOf" srcId="{208D8F4C-4AFB-4142-92C5-58CC39A803FC}" destId="{CD4A80A6-040A-4134-8339-DBD371AE7B06}" srcOrd="0" destOrd="1" presId="urn:microsoft.com/office/officeart/2005/8/layout/hList1"/>
    <dgm:cxn modelId="{62A3F4B8-9BBB-4C66-8514-457394552967}" srcId="{B2926190-CF63-4FFF-B815-6A27E3C6527E}" destId="{F1A708C8-0E58-4DFF-9352-5084CB15D78B}" srcOrd="2" destOrd="0" parTransId="{591D341D-2288-45A5-B40D-EAC84CEDE74C}" sibTransId="{43B80BED-D675-438A-8892-E957111D5F82}"/>
    <dgm:cxn modelId="{4D8D5CC3-C222-46DF-A349-063370BB6CA4}" srcId="{5910425D-0ABC-4779-83D8-29233B367FE2}" destId="{FAFD8D40-D885-4901-99DB-8B11517444EE}" srcOrd="0" destOrd="0" parTransId="{6D5A016A-2682-4BBE-AD99-64D3EFA0C1B8}" sibTransId="{9AAB45FD-40CB-4E11-A48D-2E920120AC76}"/>
    <dgm:cxn modelId="{D0128051-497A-43F0-B1FF-ECAB584EDF5C}" type="presOf" srcId="{F1A708C8-0E58-4DFF-9352-5084CB15D78B}" destId="{A52E8F23-8390-43EB-8FEF-CA58F1252CC4}" srcOrd="0" destOrd="2" presId="urn:microsoft.com/office/officeart/2005/8/layout/hList1"/>
    <dgm:cxn modelId="{CA31EC64-3004-4EC8-A2B6-9DDC546CF778}" srcId="{C3A05015-99E3-45B4-91C6-714C28DFFA95}" destId="{5910425D-0ABC-4779-83D8-29233B367FE2}" srcOrd="2" destOrd="0" parTransId="{AE9229DA-6DCD-4AEB-9CD6-108AD559FC08}" sibTransId="{5E088B7E-9F1B-40A4-9C08-C67DDD82763A}"/>
    <dgm:cxn modelId="{B907882D-AA1D-41B1-B39C-8D8AB491379F}" type="presOf" srcId="{84CE9DA7-C049-44E9-9DD6-B8C50747150D}" destId="{EBB5A753-972E-4C91-94D9-DF5DCDD0F97F}" srcOrd="0" destOrd="3" presId="urn:microsoft.com/office/officeart/2005/8/layout/hList1"/>
    <dgm:cxn modelId="{C6DD8802-AD9E-49A7-8E05-767D7A6B7982}" type="presOf" srcId="{20822965-6BE2-4ECC-9BC9-FA4730666B52}" destId="{EBB5A753-972E-4C91-94D9-DF5DCDD0F97F}" srcOrd="0" destOrd="1" presId="urn:microsoft.com/office/officeart/2005/8/layout/hList1"/>
    <dgm:cxn modelId="{087E4E63-5516-4E96-B3C2-7D9BA5833E18}" type="presOf" srcId="{214D1333-0B52-4896-8749-4640E6E7B7F7}" destId="{EBB5A753-972E-4C91-94D9-DF5DCDD0F97F}" srcOrd="0" destOrd="2" presId="urn:microsoft.com/office/officeart/2005/8/layout/hList1"/>
    <dgm:cxn modelId="{BCD5F834-FB4F-47CF-A36B-959B99587C70}" type="presOf" srcId="{FAFD8D40-D885-4901-99DB-8B11517444EE}" destId="{CD4A80A6-040A-4134-8339-DBD371AE7B06}" srcOrd="0" destOrd="0" presId="urn:microsoft.com/office/officeart/2005/8/layout/hList1"/>
    <dgm:cxn modelId="{D5BC5C40-EBDA-4B16-8025-6011B8C15C40}" type="presOf" srcId="{5910425D-0ABC-4779-83D8-29233B367FE2}" destId="{28DBAB03-B140-4097-AA17-82681F40BFFA}" srcOrd="0" destOrd="0" presId="urn:microsoft.com/office/officeart/2005/8/layout/hList1"/>
    <dgm:cxn modelId="{C07E0ED2-217F-47CD-94C2-A5B3F4457643}" srcId="{20C11817-6464-4BF6-BBB3-B2207705C99D}" destId="{214D1333-0B52-4896-8749-4640E6E7B7F7}" srcOrd="2" destOrd="0" parTransId="{12B67B6C-7BE8-45D7-AAE5-4A61403DBE58}" sibTransId="{F9356956-B7AC-4B33-95FA-B140749579BA}"/>
    <dgm:cxn modelId="{BB36AD81-A36C-4EB7-BB6F-D2EA78063FD9}" srcId="{B2926190-CF63-4FFF-B815-6A27E3C6527E}" destId="{ED53BB49-2344-41FE-8010-EC4C559C18C2}" srcOrd="0" destOrd="0" parTransId="{B6F34B03-4D17-42ED-97C0-2EB38F3BFE05}" sibTransId="{6475E5C9-8C84-412C-B86F-2CDA0B3B7ED3}"/>
    <dgm:cxn modelId="{4E196B4D-25FA-4254-96E2-73646E5FB7DA}" srcId="{5910425D-0ABC-4779-83D8-29233B367FE2}" destId="{7A2674C6-D578-4A07-B67E-F84FC8291A10}" srcOrd="4" destOrd="0" parTransId="{4AECE32A-4090-49D7-BD09-98875BD84B29}" sibTransId="{F8F3AA09-A167-4DA2-B8ED-BF8DC219EDD7}"/>
    <dgm:cxn modelId="{BFF1CCD3-B4BE-4894-946A-36AD66477BE1}" srcId="{5910425D-0ABC-4779-83D8-29233B367FE2}" destId="{A9CDE7A5-AD07-4206-8131-EE027C52A97D}" srcOrd="3" destOrd="0" parTransId="{CC817FAD-5209-4ED9-9E9F-E739A81A7535}" sibTransId="{7DCF7622-5468-49F3-A29C-94A5608F75BC}"/>
    <dgm:cxn modelId="{574DC316-00C5-461F-9202-CB3CF42C718B}" srcId="{B2926190-CF63-4FFF-B815-6A27E3C6527E}" destId="{DE18F300-18BF-4D50-BDBF-83A8F6B297A2}" srcOrd="1" destOrd="0" parTransId="{DC713899-E002-4E71-B779-66AEAA04CCBF}" sibTransId="{A48A250F-B505-4E08-8B30-AE48E699ABF4}"/>
    <dgm:cxn modelId="{403A290D-5EB8-43B1-97BA-47DB6AC29900}" srcId="{C3A05015-99E3-45B4-91C6-714C28DFFA95}" destId="{20C11817-6464-4BF6-BBB3-B2207705C99D}" srcOrd="0" destOrd="0" parTransId="{B619A32A-EF57-463E-9F8C-9451F9E3A77F}" sibTransId="{32F0B39B-7DDA-43B2-9FEE-B2BFB2A9A9D1}"/>
    <dgm:cxn modelId="{CDBFC6A4-37B1-41EA-8506-CD4EE77DE538}" type="presOf" srcId="{3A335A3E-6335-4A8A-9537-695AC6A5CF46}" destId="{A52E8F23-8390-43EB-8FEF-CA58F1252CC4}" srcOrd="0" destOrd="3" presId="urn:microsoft.com/office/officeart/2005/8/layout/hList1"/>
    <dgm:cxn modelId="{FD7C97F6-BDA2-42E2-8D80-172A0E860DE2}" srcId="{B2926190-CF63-4FFF-B815-6A27E3C6527E}" destId="{3A335A3E-6335-4A8A-9537-695AC6A5CF46}" srcOrd="3" destOrd="0" parTransId="{32D1F603-E5B5-443E-9FD0-D8147D2B0783}" sibTransId="{C258B2CF-DC1B-4D72-8C9D-704858C8C342}"/>
    <dgm:cxn modelId="{A5FE0D68-5B7C-4F31-AC1C-06F82F1D293C}" type="presOf" srcId="{F6B8B940-7BE2-4C74-8E13-0359AC8CFD3E}" destId="{A52E8F23-8390-43EB-8FEF-CA58F1252CC4}" srcOrd="0" destOrd="4" presId="urn:microsoft.com/office/officeart/2005/8/layout/hList1"/>
    <dgm:cxn modelId="{95C8E73B-5748-4CEC-AF3C-2F00ECF0746B}" srcId="{20C11817-6464-4BF6-BBB3-B2207705C99D}" destId="{618F9B69-91FF-47C7-AA3F-31D2394239F0}" srcOrd="0" destOrd="0" parTransId="{34363E63-8DAE-4016-94DB-32D97E968DE9}" sibTransId="{5C4EC714-D039-46CA-8734-A49BBEE4B652}"/>
    <dgm:cxn modelId="{BC861F87-8CEE-429B-BDEB-8644B1FC2D63}" type="presOf" srcId="{A9CDE7A5-AD07-4206-8131-EE027C52A97D}" destId="{CD4A80A6-040A-4134-8339-DBD371AE7B06}" srcOrd="0" destOrd="3" presId="urn:microsoft.com/office/officeart/2005/8/layout/hList1"/>
    <dgm:cxn modelId="{B5829FE8-8031-4B01-869B-93A94BB6CE7F}" srcId="{5910425D-0ABC-4779-83D8-29233B367FE2}" destId="{453A103C-89FC-4F6A-887B-3B8E3278A7F6}" srcOrd="2" destOrd="0" parTransId="{0D2F8E5D-1A85-4305-9425-593E33F631E3}" sibTransId="{3B6B5D8D-1D7B-4B40-BC6C-797E4844E8C5}"/>
    <dgm:cxn modelId="{2522B077-5256-4CB8-AC54-DB404E8335F6}" type="presOf" srcId="{7D3C91BD-9C3F-4B54-BA3F-3B0D46E87037}" destId="{EBB5A753-972E-4C91-94D9-DF5DCDD0F97F}" srcOrd="0" destOrd="4" presId="urn:microsoft.com/office/officeart/2005/8/layout/hList1"/>
    <dgm:cxn modelId="{DB128153-88EC-441C-93FA-1D096CEAEB9F}" srcId="{5910425D-0ABC-4779-83D8-29233B367FE2}" destId="{208D8F4C-4AFB-4142-92C5-58CC39A803FC}" srcOrd="1" destOrd="0" parTransId="{5F81EE2D-8264-47D9-B332-A437E060EF3D}" sibTransId="{06DB7E66-A604-4340-BA91-8547C3B31E3D}"/>
    <dgm:cxn modelId="{DA90C877-B678-41FE-9096-4F9C10F368C3}" type="presOf" srcId="{7A2674C6-D578-4A07-B67E-F84FC8291A10}" destId="{CD4A80A6-040A-4134-8339-DBD371AE7B06}" srcOrd="0" destOrd="4" presId="urn:microsoft.com/office/officeart/2005/8/layout/hList1"/>
    <dgm:cxn modelId="{BD68EC3C-0191-47E0-9C9A-D112B5E38586}" type="presParOf" srcId="{D29B65E0-BCB1-449E-9213-61E61A2A1ABB}" destId="{E1B1545E-CFCE-44F7-92FE-45024E1D1CF3}" srcOrd="0" destOrd="0" presId="urn:microsoft.com/office/officeart/2005/8/layout/hList1"/>
    <dgm:cxn modelId="{9EF5C964-75F2-4A5E-8B78-9923535C5FED}" type="presParOf" srcId="{E1B1545E-CFCE-44F7-92FE-45024E1D1CF3}" destId="{049BA4DB-5C9F-4A53-8330-867C9D22138F}" srcOrd="0" destOrd="0" presId="urn:microsoft.com/office/officeart/2005/8/layout/hList1"/>
    <dgm:cxn modelId="{7FAE11C3-A3AA-4852-B41A-A6FA969E6522}" type="presParOf" srcId="{E1B1545E-CFCE-44F7-92FE-45024E1D1CF3}" destId="{EBB5A753-972E-4C91-94D9-DF5DCDD0F97F}" srcOrd="1" destOrd="0" presId="urn:microsoft.com/office/officeart/2005/8/layout/hList1"/>
    <dgm:cxn modelId="{09E8FE33-F203-4C49-9BDA-663176F286DB}" type="presParOf" srcId="{D29B65E0-BCB1-449E-9213-61E61A2A1ABB}" destId="{5091C16D-F8F7-48E5-99F8-AC6F88A674A1}" srcOrd="1" destOrd="0" presId="urn:microsoft.com/office/officeart/2005/8/layout/hList1"/>
    <dgm:cxn modelId="{C62E47D0-C692-423C-8736-478447809904}" type="presParOf" srcId="{D29B65E0-BCB1-449E-9213-61E61A2A1ABB}" destId="{05FC6913-7808-4FD1-94DC-1027AF56E946}" srcOrd="2" destOrd="0" presId="urn:microsoft.com/office/officeart/2005/8/layout/hList1"/>
    <dgm:cxn modelId="{FD330F4B-58A6-48D1-8A7D-D9887EE4A22B}" type="presParOf" srcId="{05FC6913-7808-4FD1-94DC-1027AF56E946}" destId="{83AA0192-90CC-4B55-A6DC-5767CD025F7D}" srcOrd="0" destOrd="0" presId="urn:microsoft.com/office/officeart/2005/8/layout/hList1"/>
    <dgm:cxn modelId="{93246D09-2612-4FDB-B7C0-F70B33865BC1}" type="presParOf" srcId="{05FC6913-7808-4FD1-94DC-1027AF56E946}" destId="{A52E8F23-8390-43EB-8FEF-CA58F1252CC4}" srcOrd="1" destOrd="0" presId="urn:microsoft.com/office/officeart/2005/8/layout/hList1"/>
    <dgm:cxn modelId="{55226A4C-3F82-4C88-B5A1-491F465D737F}" type="presParOf" srcId="{D29B65E0-BCB1-449E-9213-61E61A2A1ABB}" destId="{91301533-6BF5-44D7-8085-7448E9A61F1F}" srcOrd="3" destOrd="0" presId="urn:microsoft.com/office/officeart/2005/8/layout/hList1"/>
    <dgm:cxn modelId="{8C78378E-578B-4A26-8199-E882C0F1B28C}" type="presParOf" srcId="{D29B65E0-BCB1-449E-9213-61E61A2A1ABB}" destId="{9DBD794E-6D58-4D6C-AC6E-69D526A7EF27}" srcOrd="4" destOrd="0" presId="urn:microsoft.com/office/officeart/2005/8/layout/hList1"/>
    <dgm:cxn modelId="{69F12F21-ED7C-4C7C-A655-49FA665C0289}" type="presParOf" srcId="{9DBD794E-6D58-4D6C-AC6E-69D526A7EF27}" destId="{28DBAB03-B140-4097-AA17-82681F40BFFA}" srcOrd="0" destOrd="0" presId="urn:microsoft.com/office/officeart/2005/8/layout/hList1"/>
    <dgm:cxn modelId="{63EB49BD-8673-41FA-AB96-5C3A3FCC0030}" type="presParOf" srcId="{9DBD794E-6D58-4D6C-AC6E-69D526A7EF27}" destId="{CD4A80A6-040A-4134-8339-DBD371AE7B0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dgm:spPr/>
      <dgm:t>
        <a:bodyPr/>
        <a:lstStyle/>
        <a:p>
          <a:r>
            <a:rPr lang="tr-TR" dirty="0"/>
            <a:t>Ölçülen Özelliğin Türüne Göre </a:t>
          </a:r>
        </a:p>
      </dgm:t>
    </dgm:pt>
    <dgm:pt modelId="{36E45864-3C28-4742-AD05-88CCDC71C497}" type="parTrans" cxnId="{C14EA17D-FE93-4AF5-B827-4025A4DD79A9}">
      <dgm:prSet/>
      <dgm:spPr/>
      <dgm:t>
        <a:bodyPr/>
        <a:lstStyle/>
        <a:p>
          <a:endParaRPr lang="tr-TR"/>
        </a:p>
      </dgm:t>
    </dgm:pt>
    <dgm:pt modelId="{204E463D-A014-42E2-A372-F34320E1B617}" type="sibTrans" cxnId="{C14EA17D-FE93-4AF5-B827-4025A4DD79A9}">
      <dgm:prSet/>
      <dgm:spPr/>
      <dgm:t>
        <a:bodyPr/>
        <a:lstStyle/>
        <a:p>
          <a:endParaRPr lang="tr-TR"/>
        </a:p>
      </dgm:t>
    </dgm:pt>
    <dgm:pt modelId="{336C8830-0142-435A-8792-1CF8B97BD99C}">
      <dgm:prSet phldrT="[Metin]"/>
      <dgm:spPr/>
      <dgm:t>
        <a:bodyPr/>
        <a:lstStyle/>
        <a:p>
          <a:r>
            <a:rPr lang="tr-TR" dirty="0"/>
            <a:t>Maksimum Performans Testleri </a:t>
          </a:r>
        </a:p>
      </dgm:t>
    </dgm:pt>
    <dgm:pt modelId="{C98FF458-0E5D-487B-96B7-16E16AB8AC6C}" type="parTrans" cxnId="{CA742D30-8FDE-4248-AE82-DE2D2E48CEEF}">
      <dgm:prSet/>
      <dgm:spPr/>
      <dgm:t>
        <a:bodyPr/>
        <a:lstStyle/>
        <a:p>
          <a:endParaRPr lang="tr-TR"/>
        </a:p>
      </dgm:t>
    </dgm:pt>
    <dgm:pt modelId="{9569058C-9DF5-4409-BE61-76C575509D87}" type="sibTrans" cxnId="{CA742D30-8FDE-4248-AE82-DE2D2E48CEEF}">
      <dgm:prSet/>
      <dgm:spPr/>
      <dgm:t>
        <a:bodyPr/>
        <a:lstStyle/>
        <a:p>
          <a:endParaRPr lang="tr-TR"/>
        </a:p>
      </dgm:t>
    </dgm:pt>
    <dgm:pt modelId="{165C5E0F-FD82-4A8C-A995-25A617477E06}">
      <dgm:prSet phldrT="[Metin]"/>
      <dgm:spPr/>
      <dgm:t>
        <a:bodyPr/>
        <a:lstStyle/>
        <a:p>
          <a:r>
            <a:rPr lang="tr-TR" dirty="0"/>
            <a:t>Tipik Tepki Testleri</a:t>
          </a:r>
        </a:p>
      </dgm:t>
    </dgm:pt>
    <dgm:pt modelId="{A7DEE1A0-BF40-4814-A454-19313EFF00AF}" type="parTrans" cxnId="{3C57D873-2C1B-4500-BB0D-D5103D1FBE63}">
      <dgm:prSet/>
      <dgm:spPr/>
      <dgm:t>
        <a:bodyPr/>
        <a:lstStyle/>
        <a:p>
          <a:endParaRPr lang="tr-TR"/>
        </a:p>
      </dgm:t>
    </dgm:pt>
    <dgm:pt modelId="{B740721B-A5DE-487B-BE95-8F817C90BE6C}" type="sibTrans" cxnId="{3C57D873-2C1B-4500-BB0D-D5103D1FBE63}">
      <dgm:prSet/>
      <dgm:spPr/>
      <dgm:t>
        <a:bodyPr/>
        <a:lstStyle/>
        <a:p>
          <a:endParaRPr lang="tr-TR"/>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5F49017E-0E4C-46A6-AA9F-4679ED41966C}" type="presOf" srcId="{A7DEE1A0-BF40-4814-A454-19313EFF00AF}" destId="{7FE88824-A26D-4569-ABA8-10CE0D2FBB23}" srcOrd="0" destOrd="0" presId="urn:microsoft.com/office/officeart/2005/8/layout/orgChart1"/>
    <dgm:cxn modelId="{96472853-E2B6-44BF-901A-4091EAFDF8C9}" type="presOf" srcId="{B9DBF8F5-6D80-4870-858C-CBC4045BDFFA}" destId="{D0EEA9BC-DA74-4E17-91FD-CF3E7B4A25C8}" srcOrd="1"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3C57D873-2C1B-4500-BB0D-D5103D1FBE63}" srcId="{B9DBF8F5-6D80-4870-858C-CBC4045BDFFA}" destId="{165C5E0F-FD82-4A8C-A995-25A617477E06}" srcOrd="1" destOrd="0" parTransId="{A7DEE1A0-BF40-4814-A454-19313EFF00AF}" sibTransId="{B740721B-A5DE-487B-BE95-8F817C90BE6C}"/>
    <dgm:cxn modelId="{9C03421C-AF87-42DC-9A23-3098E7574B0E}" type="presOf" srcId="{B9DBF8F5-6D80-4870-858C-CBC4045BDFFA}" destId="{3B5F0907-58F2-4CA8-B264-4BC4C6A03356}" srcOrd="0" destOrd="0" presId="urn:microsoft.com/office/officeart/2005/8/layout/orgChart1"/>
    <dgm:cxn modelId="{5F73C5F6-79E8-4790-AC2A-B6B6DA694952}" type="presOf" srcId="{336C8830-0142-435A-8792-1CF8B97BD99C}" destId="{8E5292E4-DAB1-4D1C-9934-04CF9505CBFF}" srcOrd="0" destOrd="0" presId="urn:microsoft.com/office/officeart/2005/8/layout/orgChart1"/>
    <dgm:cxn modelId="{7B4D510C-BDAD-4395-9DC4-587CFC175722}" type="presOf" srcId="{549E15D3-7A57-4C05-B19D-8C5215393B18}" destId="{844AF954-7055-4115-BB8F-359C8397328B}" srcOrd="0" destOrd="0" presId="urn:microsoft.com/office/officeart/2005/8/layout/orgChart1"/>
    <dgm:cxn modelId="{BC15E391-17F6-43A2-8245-903C95109C97}" type="presOf" srcId="{C98FF458-0E5D-487B-96B7-16E16AB8AC6C}" destId="{F927710F-6451-46C6-AE74-1DF819C0F94B}" srcOrd="0" destOrd="0" presId="urn:microsoft.com/office/officeart/2005/8/layout/orgChart1"/>
    <dgm:cxn modelId="{4505F478-7121-422D-93B0-D6E4D3DBD266}" type="presOf" srcId="{336C8830-0142-435A-8792-1CF8B97BD99C}" destId="{9D1A0A58-898D-4F96-8AF4-3ABC44B26A22}" srcOrd="1"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CCC6EF54-E4CC-4CFB-AEFC-7B30FF9B80B0}" type="presOf" srcId="{165C5E0F-FD82-4A8C-A995-25A617477E06}" destId="{EFA195B3-1F5B-42EF-ABC6-94822E55517C}" srcOrd="1" destOrd="0" presId="urn:microsoft.com/office/officeart/2005/8/layout/orgChart1"/>
    <dgm:cxn modelId="{E68C6C62-9A08-4431-AC0F-F0CDFC0D44C2}" type="presOf" srcId="{165C5E0F-FD82-4A8C-A995-25A617477E06}" destId="{954E1A86-A4D5-4783-9C00-95667302D148}" srcOrd="0" destOrd="0" presId="urn:microsoft.com/office/officeart/2005/8/layout/orgChart1"/>
    <dgm:cxn modelId="{B8EB2484-2DD5-477E-9CF5-9C6A64AEF714}" type="presParOf" srcId="{844AF954-7055-4115-BB8F-359C8397328B}" destId="{C6A5CBDE-C27F-4853-BEB2-8027ACAC2887}" srcOrd="0" destOrd="0" presId="urn:microsoft.com/office/officeart/2005/8/layout/orgChart1"/>
    <dgm:cxn modelId="{03775DCA-3445-44CB-B551-65AB25EAC1AD}" type="presParOf" srcId="{C6A5CBDE-C27F-4853-BEB2-8027ACAC2887}" destId="{E674F8AB-AF97-4180-B6BD-28DA70A3628E}" srcOrd="0" destOrd="0" presId="urn:microsoft.com/office/officeart/2005/8/layout/orgChart1"/>
    <dgm:cxn modelId="{19D0C93C-B882-4BA7-8747-A52901C0E76D}" type="presParOf" srcId="{E674F8AB-AF97-4180-B6BD-28DA70A3628E}" destId="{3B5F0907-58F2-4CA8-B264-4BC4C6A03356}" srcOrd="0" destOrd="0" presId="urn:microsoft.com/office/officeart/2005/8/layout/orgChart1"/>
    <dgm:cxn modelId="{FA2365F0-5E5A-4AA2-B86A-D6EADCA99B6B}" type="presParOf" srcId="{E674F8AB-AF97-4180-B6BD-28DA70A3628E}" destId="{D0EEA9BC-DA74-4E17-91FD-CF3E7B4A25C8}" srcOrd="1" destOrd="0" presId="urn:microsoft.com/office/officeart/2005/8/layout/orgChart1"/>
    <dgm:cxn modelId="{19A9BEA3-EB9C-4198-B515-781FEE78F98A}" type="presParOf" srcId="{C6A5CBDE-C27F-4853-BEB2-8027ACAC2887}" destId="{A958C656-6BDB-425A-8893-748E2757CCFD}" srcOrd="1" destOrd="0" presId="urn:microsoft.com/office/officeart/2005/8/layout/orgChart1"/>
    <dgm:cxn modelId="{9307AD60-879C-4072-B41F-6BB66D634DC5}" type="presParOf" srcId="{A958C656-6BDB-425A-8893-748E2757CCFD}" destId="{F927710F-6451-46C6-AE74-1DF819C0F94B}" srcOrd="0" destOrd="0" presId="urn:microsoft.com/office/officeart/2005/8/layout/orgChart1"/>
    <dgm:cxn modelId="{89DAB827-3F1B-419B-B41C-F8521D4AD7E4}" type="presParOf" srcId="{A958C656-6BDB-425A-8893-748E2757CCFD}" destId="{D909286B-1A91-4544-934D-446A1EFDDA4F}" srcOrd="1" destOrd="0" presId="urn:microsoft.com/office/officeart/2005/8/layout/orgChart1"/>
    <dgm:cxn modelId="{2192FB54-D80D-4A39-8D1F-99CB33E1461F}" type="presParOf" srcId="{D909286B-1A91-4544-934D-446A1EFDDA4F}" destId="{DE771573-C162-4845-88D5-3821B38A68A9}" srcOrd="0" destOrd="0" presId="urn:microsoft.com/office/officeart/2005/8/layout/orgChart1"/>
    <dgm:cxn modelId="{F222627B-9229-4439-9C4F-C4DAF4843082}" type="presParOf" srcId="{DE771573-C162-4845-88D5-3821B38A68A9}" destId="{8E5292E4-DAB1-4D1C-9934-04CF9505CBFF}" srcOrd="0" destOrd="0" presId="urn:microsoft.com/office/officeart/2005/8/layout/orgChart1"/>
    <dgm:cxn modelId="{39DBF05F-3D01-4461-94FC-E6B43FEE9C92}" type="presParOf" srcId="{DE771573-C162-4845-88D5-3821B38A68A9}" destId="{9D1A0A58-898D-4F96-8AF4-3ABC44B26A22}" srcOrd="1" destOrd="0" presId="urn:microsoft.com/office/officeart/2005/8/layout/orgChart1"/>
    <dgm:cxn modelId="{704B2EC1-13FB-4340-BB81-AC2618D807C4}" type="presParOf" srcId="{D909286B-1A91-4544-934D-446A1EFDDA4F}" destId="{39AD92E1-A7B1-4CAA-80E3-83E608AF8685}" srcOrd="1" destOrd="0" presId="urn:microsoft.com/office/officeart/2005/8/layout/orgChart1"/>
    <dgm:cxn modelId="{B6031F2B-C147-43A7-9CFC-6DC4D14DEFA0}" type="presParOf" srcId="{D909286B-1A91-4544-934D-446A1EFDDA4F}" destId="{D9908FF9-062A-4E3B-B118-A241E1EEE727}" srcOrd="2" destOrd="0" presId="urn:microsoft.com/office/officeart/2005/8/layout/orgChart1"/>
    <dgm:cxn modelId="{1EB1B678-ED70-4E03-A002-4E5FEAAD8E6B}" type="presParOf" srcId="{A958C656-6BDB-425A-8893-748E2757CCFD}" destId="{7FE88824-A26D-4569-ABA8-10CE0D2FBB23}" srcOrd="2" destOrd="0" presId="urn:microsoft.com/office/officeart/2005/8/layout/orgChart1"/>
    <dgm:cxn modelId="{3D6D0D41-4A4D-4198-A4BE-7BCF2E28B9DE}" type="presParOf" srcId="{A958C656-6BDB-425A-8893-748E2757CCFD}" destId="{FBAF948B-8D5E-4471-AEC4-1B8ED3080CB9}" srcOrd="3" destOrd="0" presId="urn:microsoft.com/office/officeart/2005/8/layout/orgChart1"/>
    <dgm:cxn modelId="{FA50A5CC-E7B3-49D8-8864-BF73A66290DC}" type="presParOf" srcId="{FBAF948B-8D5E-4471-AEC4-1B8ED3080CB9}" destId="{B44DEB61-D6D2-4528-8EAD-D8F3FC60530D}" srcOrd="0" destOrd="0" presId="urn:microsoft.com/office/officeart/2005/8/layout/orgChart1"/>
    <dgm:cxn modelId="{6904622B-24F0-4600-997E-EE3D62616E9B}" type="presParOf" srcId="{B44DEB61-D6D2-4528-8EAD-D8F3FC60530D}" destId="{954E1A86-A4D5-4783-9C00-95667302D148}" srcOrd="0" destOrd="0" presId="urn:microsoft.com/office/officeart/2005/8/layout/orgChart1"/>
    <dgm:cxn modelId="{91C97ADD-EA9F-441F-B069-CE1C45F902D4}" type="presParOf" srcId="{B44DEB61-D6D2-4528-8EAD-D8F3FC60530D}" destId="{EFA195B3-1F5B-42EF-ABC6-94822E55517C}" srcOrd="1" destOrd="0" presId="urn:microsoft.com/office/officeart/2005/8/layout/orgChart1"/>
    <dgm:cxn modelId="{2184A5A4-FF46-4558-AA74-042EE71912E8}" type="presParOf" srcId="{FBAF948B-8D5E-4471-AEC4-1B8ED3080CB9}" destId="{D724A334-7AF3-4521-87C7-4E71C525A0E4}" srcOrd="1" destOrd="0" presId="urn:microsoft.com/office/officeart/2005/8/layout/orgChart1"/>
    <dgm:cxn modelId="{7923CCA4-507E-461B-93A4-A1556352BB41}" type="presParOf" srcId="{FBAF948B-8D5E-4471-AEC4-1B8ED3080CB9}" destId="{98A114FB-995D-4A7C-A2E2-E799FFE02224}" srcOrd="2" destOrd="0" presId="urn:microsoft.com/office/officeart/2005/8/layout/orgChart1"/>
    <dgm:cxn modelId="{A331D54A-EF05-40F6-B588-26558B48F9F2}"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custT="1"/>
      <dgm:spPr/>
      <dgm:t>
        <a:bodyPr/>
        <a:lstStyle/>
        <a:p>
          <a:r>
            <a:rPr lang="tr-TR" sz="4000" dirty="0"/>
            <a:t>Puanlama Yöntemine Göre </a:t>
          </a:r>
        </a:p>
      </dgm:t>
    </dgm:pt>
    <dgm:pt modelId="{36E45864-3C28-4742-AD05-88CCDC71C497}" type="parTrans" cxnId="{C14EA17D-FE93-4AF5-B827-4025A4DD79A9}">
      <dgm:prSet/>
      <dgm:spPr/>
      <dgm:t>
        <a:bodyPr/>
        <a:lstStyle/>
        <a:p>
          <a:endParaRPr lang="tr-TR" sz="4000"/>
        </a:p>
      </dgm:t>
    </dgm:pt>
    <dgm:pt modelId="{204E463D-A014-42E2-A372-F34320E1B617}" type="sibTrans" cxnId="{C14EA17D-FE93-4AF5-B827-4025A4DD79A9}">
      <dgm:prSet/>
      <dgm:spPr/>
      <dgm:t>
        <a:bodyPr/>
        <a:lstStyle/>
        <a:p>
          <a:endParaRPr lang="tr-TR" sz="4000"/>
        </a:p>
      </dgm:t>
    </dgm:pt>
    <dgm:pt modelId="{336C8830-0142-435A-8792-1CF8B97BD99C}">
      <dgm:prSet phldrT="[Metin]" custT="1"/>
      <dgm:spPr/>
      <dgm:t>
        <a:bodyPr/>
        <a:lstStyle/>
        <a:p>
          <a:r>
            <a:rPr lang="tr-TR" sz="4000" dirty="0"/>
            <a:t>Objektif Testler </a:t>
          </a:r>
        </a:p>
      </dgm:t>
    </dgm:pt>
    <dgm:pt modelId="{C98FF458-0E5D-487B-96B7-16E16AB8AC6C}" type="parTrans" cxnId="{CA742D30-8FDE-4248-AE82-DE2D2E48CEEF}">
      <dgm:prSet/>
      <dgm:spPr/>
      <dgm:t>
        <a:bodyPr/>
        <a:lstStyle/>
        <a:p>
          <a:endParaRPr lang="tr-TR" sz="4000"/>
        </a:p>
      </dgm:t>
    </dgm:pt>
    <dgm:pt modelId="{9569058C-9DF5-4409-BE61-76C575509D87}" type="sibTrans" cxnId="{CA742D30-8FDE-4248-AE82-DE2D2E48CEEF}">
      <dgm:prSet/>
      <dgm:spPr/>
      <dgm:t>
        <a:bodyPr/>
        <a:lstStyle/>
        <a:p>
          <a:endParaRPr lang="tr-TR" sz="4000"/>
        </a:p>
      </dgm:t>
    </dgm:pt>
    <dgm:pt modelId="{165C5E0F-FD82-4A8C-A995-25A617477E06}">
      <dgm:prSet phldrT="[Metin]" custT="1"/>
      <dgm:spPr/>
      <dgm:t>
        <a:bodyPr/>
        <a:lstStyle/>
        <a:p>
          <a:r>
            <a:rPr lang="tr-TR" sz="4000" dirty="0" err="1"/>
            <a:t>Subjektif</a:t>
          </a:r>
          <a:r>
            <a:rPr lang="tr-TR" sz="4000" dirty="0"/>
            <a:t> Testler</a:t>
          </a:r>
        </a:p>
      </dgm:t>
    </dgm:pt>
    <dgm:pt modelId="{A7DEE1A0-BF40-4814-A454-19313EFF00AF}" type="parTrans" cxnId="{3C57D873-2C1B-4500-BB0D-D5103D1FBE63}">
      <dgm:prSet/>
      <dgm:spPr/>
      <dgm:t>
        <a:bodyPr/>
        <a:lstStyle/>
        <a:p>
          <a:endParaRPr lang="tr-TR" sz="4000"/>
        </a:p>
      </dgm:t>
    </dgm:pt>
    <dgm:pt modelId="{B740721B-A5DE-487B-BE95-8F817C90BE6C}" type="sibTrans" cxnId="{3C57D873-2C1B-4500-BB0D-D5103D1FBE63}">
      <dgm:prSet/>
      <dgm:spPr/>
      <dgm:t>
        <a:bodyPr/>
        <a:lstStyle/>
        <a:p>
          <a:endParaRPr lang="tr-TR" sz="4000"/>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15608487-7C74-491A-A380-166A216A67E9}" type="presOf" srcId="{336C8830-0142-435A-8792-1CF8B97BD99C}" destId="{8E5292E4-DAB1-4D1C-9934-04CF9505CBFF}" srcOrd="0"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D8A80F9B-3C14-40A0-8863-5AF87C6BD660}" type="presOf" srcId="{B9DBF8F5-6D80-4870-858C-CBC4045BDFFA}" destId="{D0EEA9BC-DA74-4E17-91FD-CF3E7B4A25C8}" srcOrd="1"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0D884FBD-C4A7-4E11-8937-3288EB591114}" type="presOf" srcId="{C98FF458-0E5D-487B-96B7-16E16AB8AC6C}" destId="{F927710F-6451-46C6-AE74-1DF819C0F94B}" srcOrd="0" destOrd="0" presId="urn:microsoft.com/office/officeart/2005/8/layout/orgChart1"/>
    <dgm:cxn modelId="{27C92069-7908-4307-8D58-AF86A8169B70}" type="presOf" srcId="{B9DBF8F5-6D80-4870-858C-CBC4045BDFFA}" destId="{3B5F0907-58F2-4CA8-B264-4BC4C6A03356}" srcOrd="0" destOrd="0" presId="urn:microsoft.com/office/officeart/2005/8/layout/orgChart1"/>
    <dgm:cxn modelId="{2FC0C6D9-6FC7-478B-AF0C-DAC5136D8F19}" type="presOf" srcId="{165C5E0F-FD82-4A8C-A995-25A617477E06}" destId="{954E1A86-A4D5-4783-9C00-95667302D148}" srcOrd="0" destOrd="0" presId="urn:microsoft.com/office/officeart/2005/8/layout/orgChart1"/>
    <dgm:cxn modelId="{3F89BD2B-2309-449D-B30A-6ADB24E36200}" type="presOf" srcId="{165C5E0F-FD82-4A8C-A995-25A617477E06}" destId="{EFA195B3-1F5B-42EF-ABC6-94822E55517C}" srcOrd="1"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9198394B-4131-476B-AC6A-D672963CE082}" type="presOf" srcId="{549E15D3-7A57-4C05-B19D-8C5215393B18}" destId="{844AF954-7055-4115-BB8F-359C8397328B}" srcOrd="0" destOrd="0" presId="urn:microsoft.com/office/officeart/2005/8/layout/orgChart1"/>
    <dgm:cxn modelId="{E7162DA2-10A2-46A2-AA88-26FF8C450B94}" type="presOf" srcId="{336C8830-0142-435A-8792-1CF8B97BD99C}" destId="{9D1A0A58-898D-4F96-8AF4-3ABC44B26A22}" srcOrd="1" destOrd="0" presId="urn:microsoft.com/office/officeart/2005/8/layout/orgChart1"/>
    <dgm:cxn modelId="{A9EB459C-B618-419F-BA5A-304F94765F88}" type="presOf" srcId="{A7DEE1A0-BF40-4814-A454-19313EFF00AF}" destId="{7FE88824-A26D-4569-ABA8-10CE0D2FBB23}" srcOrd="0" destOrd="0" presId="urn:microsoft.com/office/officeart/2005/8/layout/orgChart1"/>
    <dgm:cxn modelId="{41EB75C2-0581-44F5-B10F-CEB6FE4E6A40}" type="presParOf" srcId="{844AF954-7055-4115-BB8F-359C8397328B}" destId="{C6A5CBDE-C27F-4853-BEB2-8027ACAC2887}" srcOrd="0" destOrd="0" presId="urn:microsoft.com/office/officeart/2005/8/layout/orgChart1"/>
    <dgm:cxn modelId="{DC909D8C-2AAC-44E5-985A-F81956E58756}" type="presParOf" srcId="{C6A5CBDE-C27F-4853-BEB2-8027ACAC2887}" destId="{E674F8AB-AF97-4180-B6BD-28DA70A3628E}" srcOrd="0" destOrd="0" presId="urn:microsoft.com/office/officeart/2005/8/layout/orgChart1"/>
    <dgm:cxn modelId="{7DA1B4E8-6171-4927-B5A2-309A57581CB7}" type="presParOf" srcId="{E674F8AB-AF97-4180-B6BD-28DA70A3628E}" destId="{3B5F0907-58F2-4CA8-B264-4BC4C6A03356}" srcOrd="0" destOrd="0" presId="urn:microsoft.com/office/officeart/2005/8/layout/orgChart1"/>
    <dgm:cxn modelId="{408BC8EC-2F0A-4F74-BC24-462EC8612B26}" type="presParOf" srcId="{E674F8AB-AF97-4180-B6BD-28DA70A3628E}" destId="{D0EEA9BC-DA74-4E17-91FD-CF3E7B4A25C8}" srcOrd="1" destOrd="0" presId="urn:microsoft.com/office/officeart/2005/8/layout/orgChart1"/>
    <dgm:cxn modelId="{3A7ACE15-3C5A-46CE-90EC-2F6C17E5E1EB}" type="presParOf" srcId="{C6A5CBDE-C27F-4853-BEB2-8027ACAC2887}" destId="{A958C656-6BDB-425A-8893-748E2757CCFD}" srcOrd="1" destOrd="0" presId="urn:microsoft.com/office/officeart/2005/8/layout/orgChart1"/>
    <dgm:cxn modelId="{880228ED-A8FB-435A-865C-8BB4CBC31DFC}" type="presParOf" srcId="{A958C656-6BDB-425A-8893-748E2757CCFD}" destId="{F927710F-6451-46C6-AE74-1DF819C0F94B}" srcOrd="0" destOrd="0" presId="urn:microsoft.com/office/officeart/2005/8/layout/orgChart1"/>
    <dgm:cxn modelId="{7ED97F9E-858B-41B8-92A9-0712B283251F}" type="presParOf" srcId="{A958C656-6BDB-425A-8893-748E2757CCFD}" destId="{D909286B-1A91-4544-934D-446A1EFDDA4F}" srcOrd="1" destOrd="0" presId="urn:microsoft.com/office/officeart/2005/8/layout/orgChart1"/>
    <dgm:cxn modelId="{B0AD997F-F989-47B1-A80C-E34A8E5E1573}" type="presParOf" srcId="{D909286B-1A91-4544-934D-446A1EFDDA4F}" destId="{DE771573-C162-4845-88D5-3821B38A68A9}" srcOrd="0" destOrd="0" presId="urn:microsoft.com/office/officeart/2005/8/layout/orgChart1"/>
    <dgm:cxn modelId="{EF9819AF-85AE-4D85-96A2-AEF13CA577F5}" type="presParOf" srcId="{DE771573-C162-4845-88D5-3821B38A68A9}" destId="{8E5292E4-DAB1-4D1C-9934-04CF9505CBFF}" srcOrd="0" destOrd="0" presId="urn:microsoft.com/office/officeart/2005/8/layout/orgChart1"/>
    <dgm:cxn modelId="{7D249A8F-4572-4323-ADA6-BD83A48951F3}" type="presParOf" srcId="{DE771573-C162-4845-88D5-3821B38A68A9}" destId="{9D1A0A58-898D-4F96-8AF4-3ABC44B26A22}" srcOrd="1" destOrd="0" presId="urn:microsoft.com/office/officeart/2005/8/layout/orgChart1"/>
    <dgm:cxn modelId="{7601DB95-3C96-4B3D-86F8-79CF6382258F}" type="presParOf" srcId="{D909286B-1A91-4544-934D-446A1EFDDA4F}" destId="{39AD92E1-A7B1-4CAA-80E3-83E608AF8685}" srcOrd="1" destOrd="0" presId="urn:microsoft.com/office/officeart/2005/8/layout/orgChart1"/>
    <dgm:cxn modelId="{625393A9-09FD-4FE7-8AEC-823F10A39DEE}" type="presParOf" srcId="{D909286B-1A91-4544-934D-446A1EFDDA4F}" destId="{D9908FF9-062A-4E3B-B118-A241E1EEE727}" srcOrd="2" destOrd="0" presId="urn:microsoft.com/office/officeart/2005/8/layout/orgChart1"/>
    <dgm:cxn modelId="{ED1D079C-8683-4F02-AD62-9705AE8CA957}" type="presParOf" srcId="{A958C656-6BDB-425A-8893-748E2757CCFD}" destId="{7FE88824-A26D-4569-ABA8-10CE0D2FBB23}" srcOrd="2" destOrd="0" presId="urn:microsoft.com/office/officeart/2005/8/layout/orgChart1"/>
    <dgm:cxn modelId="{22C8EB90-DB3F-4D9E-A776-F77C48703D02}" type="presParOf" srcId="{A958C656-6BDB-425A-8893-748E2757CCFD}" destId="{FBAF948B-8D5E-4471-AEC4-1B8ED3080CB9}" srcOrd="3" destOrd="0" presId="urn:microsoft.com/office/officeart/2005/8/layout/orgChart1"/>
    <dgm:cxn modelId="{4E042B6B-2666-48C3-B2F5-BA228259F0B0}" type="presParOf" srcId="{FBAF948B-8D5E-4471-AEC4-1B8ED3080CB9}" destId="{B44DEB61-D6D2-4528-8EAD-D8F3FC60530D}" srcOrd="0" destOrd="0" presId="urn:microsoft.com/office/officeart/2005/8/layout/orgChart1"/>
    <dgm:cxn modelId="{97F16E68-9CB7-418A-9F1E-53A5C1F49A68}" type="presParOf" srcId="{B44DEB61-D6D2-4528-8EAD-D8F3FC60530D}" destId="{954E1A86-A4D5-4783-9C00-95667302D148}" srcOrd="0" destOrd="0" presId="urn:microsoft.com/office/officeart/2005/8/layout/orgChart1"/>
    <dgm:cxn modelId="{49EE78B0-ED4D-48C3-94E0-5A7651E0D65F}" type="presParOf" srcId="{B44DEB61-D6D2-4528-8EAD-D8F3FC60530D}" destId="{EFA195B3-1F5B-42EF-ABC6-94822E55517C}" srcOrd="1" destOrd="0" presId="urn:microsoft.com/office/officeart/2005/8/layout/orgChart1"/>
    <dgm:cxn modelId="{C0EF2EBD-AF76-4F5C-97F0-575241EA0299}" type="presParOf" srcId="{FBAF948B-8D5E-4471-AEC4-1B8ED3080CB9}" destId="{D724A334-7AF3-4521-87C7-4E71C525A0E4}" srcOrd="1" destOrd="0" presId="urn:microsoft.com/office/officeart/2005/8/layout/orgChart1"/>
    <dgm:cxn modelId="{D4496A67-D206-4DF9-9ACC-0EAE8DE6E98F}" type="presParOf" srcId="{FBAF948B-8D5E-4471-AEC4-1B8ED3080CB9}" destId="{98A114FB-995D-4A7C-A2E2-E799FFE02224}" srcOrd="2" destOrd="0" presId="urn:microsoft.com/office/officeart/2005/8/layout/orgChart1"/>
    <dgm:cxn modelId="{E64895DC-3868-4922-931E-0BE27ADD3D6C}"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custT="1"/>
      <dgm:spPr/>
      <dgm:t>
        <a:bodyPr/>
        <a:lstStyle/>
        <a:p>
          <a:r>
            <a:rPr lang="tr-TR" sz="4000" dirty="0"/>
            <a:t>Uygulanan Kişi Sayısına Göre</a:t>
          </a:r>
        </a:p>
      </dgm:t>
    </dgm:pt>
    <dgm:pt modelId="{36E45864-3C28-4742-AD05-88CCDC71C497}" type="parTrans" cxnId="{C14EA17D-FE93-4AF5-B827-4025A4DD79A9}">
      <dgm:prSet/>
      <dgm:spPr/>
      <dgm:t>
        <a:bodyPr/>
        <a:lstStyle/>
        <a:p>
          <a:endParaRPr lang="tr-TR" sz="4000"/>
        </a:p>
      </dgm:t>
    </dgm:pt>
    <dgm:pt modelId="{204E463D-A014-42E2-A372-F34320E1B617}" type="sibTrans" cxnId="{C14EA17D-FE93-4AF5-B827-4025A4DD79A9}">
      <dgm:prSet/>
      <dgm:spPr/>
      <dgm:t>
        <a:bodyPr/>
        <a:lstStyle/>
        <a:p>
          <a:endParaRPr lang="tr-TR" sz="4000"/>
        </a:p>
      </dgm:t>
    </dgm:pt>
    <dgm:pt modelId="{336C8830-0142-435A-8792-1CF8B97BD99C}">
      <dgm:prSet phldrT="[Metin]" custT="1"/>
      <dgm:spPr/>
      <dgm:t>
        <a:bodyPr/>
        <a:lstStyle/>
        <a:p>
          <a:r>
            <a:rPr lang="tr-TR" sz="4000" dirty="0"/>
            <a:t>Bireysel Testler </a:t>
          </a:r>
        </a:p>
      </dgm:t>
    </dgm:pt>
    <dgm:pt modelId="{C98FF458-0E5D-487B-96B7-16E16AB8AC6C}" type="parTrans" cxnId="{CA742D30-8FDE-4248-AE82-DE2D2E48CEEF}">
      <dgm:prSet/>
      <dgm:spPr/>
      <dgm:t>
        <a:bodyPr/>
        <a:lstStyle/>
        <a:p>
          <a:endParaRPr lang="tr-TR" sz="4000"/>
        </a:p>
      </dgm:t>
    </dgm:pt>
    <dgm:pt modelId="{9569058C-9DF5-4409-BE61-76C575509D87}" type="sibTrans" cxnId="{CA742D30-8FDE-4248-AE82-DE2D2E48CEEF}">
      <dgm:prSet/>
      <dgm:spPr/>
      <dgm:t>
        <a:bodyPr/>
        <a:lstStyle/>
        <a:p>
          <a:endParaRPr lang="tr-TR" sz="4000"/>
        </a:p>
      </dgm:t>
    </dgm:pt>
    <dgm:pt modelId="{165C5E0F-FD82-4A8C-A995-25A617477E06}">
      <dgm:prSet phldrT="[Metin]" custT="1"/>
      <dgm:spPr/>
      <dgm:t>
        <a:bodyPr/>
        <a:lstStyle/>
        <a:p>
          <a:r>
            <a:rPr lang="tr-TR" sz="4000" dirty="0"/>
            <a:t>Grup Testleri</a:t>
          </a:r>
        </a:p>
      </dgm:t>
    </dgm:pt>
    <dgm:pt modelId="{A7DEE1A0-BF40-4814-A454-19313EFF00AF}" type="parTrans" cxnId="{3C57D873-2C1B-4500-BB0D-D5103D1FBE63}">
      <dgm:prSet/>
      <dgm:spPr/>
      <dgm:t>
        <a:bodyPr/>
        <a:lstStyle/>
        <a:p>
          <a:endParaRPr lang="tr-TR" sz="4000"/>
        </a:p>
      </dgm:t>
    </dgm:pt>
    <dgm:pt modelId="{B740721B-A5DE-487B-BE95-8F817C90BE6C}" type="sibTrans" cxnId="{3C57D873-2C1B-4500-BB0D-D5103D1FBE63}">
      <dgm:prSet/>
      <dgm:spPr/>
      <dgm:t>
        <a:bodyPr/>
        <a:lstStyle/>
        <a:p>
          <a:endParaRPr lang="tr-TR" sz="4000"/>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DE537BC1-CAF8-4A9E-9D36-944BD9B360C4}" type="presOf" srcId="{A7DEE1A0-BF40-4814-A454-19313EFF00AF}" destId="{7FE88824-A26D-4569-ABA8-10CE0D2FBB23}" srcOrd="0" destOrd="0" presId="urn:microsoft.com/office/officeart/2005/8/layout/orgChart1"/>
    <dgm:cxn modelId="{D918EBE3-5AAC-4075-A586-85EA8A0FAD67}" type="presOf" srcId="{165C5E0F-FD82-4A8C-A995-25A617477E06}" destId="{954E1A86-A4D5-4783-9C00-95667302D148}" srcOrd="0"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24D652D1-B59D-4722-850E-C9593B90FEA7}" type="presOf" srcId="{C98FF458-0E5D-487B-96B7-16E16AB8AC6C}" destId="{F927710F-6451-46C6-AE74-1DF819C0F94B}" srcOrd="0" destOrd="0" presId="urn:microsoft.com/office/officeart/2005/8/layout/orgChart1"/>
    <dgm:cxn modelId="{A5C2F263-1992-4E22-8B01-78B2186B6C12}" type="presOf" srcId="{336C8830-0142-435A-8792-1CF8B97BD99C}" destId="{8E5292E4-DAB1-4D1C-9934-04CF9505CBFF}" srcOrd="0" destOrd="0" presId="urn:microsoft.com/office/officeart/2005/8/layout/orgChart1"/>
    <dgm:cxn modelId="{5386ED68-7611-4CC3-9939-4771C56E07C0}" type="presOf" srcId="{336C8830-0142-435A-8792-1CF8B97BD99C}" destId="{9D1A0A58-898D-4F96-8AF4-3ABC44B26A22}" srcOrd="1" destOrd="0" presId="urn:microsoft.com/office/officeart/2005/8/layout/orgChart1"/>
    <dgm:cxn modelId="{D14D2701-3C05-49B5-94B5-4977E5563D5C}" type="presOf" srcId="{B9DBF8F5-6D80-4870-858C-CBC4045BDFFA}" destId="{3B5F0907-58F2-4CA8-B264-4BC4C6A03356}" srcOrd="0"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692C300E-EE11-419F-BF0F-50101A7D3A3E}" type="presOf" srcId="{549E15D3-7A57-4C05-B19D-8C5215393B18}" destId="{844AF954-7055-4115-BB8F-359C8397328B}" srcOrd="0" destOrd="0" presId="urn:microsoft.com/office/officeart/2005/8/layout/orgChart1"/>
    <dgm:cxn modelId="{0FE52932-D582-4296-AEED-D7CEFED350D6}" type="presOf" srcId="{B9DBF8F5-6D80-4870-858C-CBC4045BDFFA}" destId="{D0EEA9BC-DA74-4E17-91FD-CF3E7B4A25C8}" srcOrd="1"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366CA08C-6827-4E21-8FFB-EB5BCEC94762}" type="presOf" srcId="{165C5E0F-FD82-4A8C-A995-25A617477E06}" destId="{EFA195B3-1F5B-42EF-ABC6-94822E55517C}" srcOrd="1" destOrd="0" presId="urn:microsoft.com/office/officeart/2005/8/layout/orgChart1"/>
    <dgm:cxn modelId="{567297EF-68D1-4BD3-B530-B8A0A626FB24}" type="presParOf" srcId="{844AF954-7055-4115-BB8F-359C8397328B}" destId="{C6A5CBDE-C27F-4853-BEB2-8027ACAC2887}" srcOrd="0" destOrd="0" presId="urn:microsoft.com/office/officeart/2005/8/layout/orgChart1"/>
    <dgm:cxn modelId="{23A1510C-08F2-4854-B3E7-1BDE77F24CD3}" type="presParOf" srcId="{C6A5CBDE-C27F-4853-BEB2-8027ACAC2887}" destId="{E674F8AB-AF97-4180-B6BD-28DA70A3628E}" srcOrd="0" destOrd="0" presId="urn:microsoft.com/office/officeart/2005/8/layout/orgChart1"/>
    <dgm:cxn modelId="{AE8B1119-3B82-4012-A810-64D06F7094E2}" type="presParOf" srcId="{E674F8AB-AF97-4180-B6BD-28DA70A3628E}" destId="{3B5F0907-58F2-4CA8-B264-4BC4C6A03356}" srcOrd="0" destOrd="0" presId="urn:microsoft.com/office/officeart/2005/8/layout/orgChart1"/>
    <dgm:cxn modelId="{07CA6E07-02E0-43F2-AD40-88BAA741B65B}" type="presParOf" srcId="{E674F8AB-AF97-4180-B6BD-28DA70A3628E}" destId="{D0EEA9BC-DA74-4E17-91FD-CF3E7B4A25C8}" srcOrd="1" destOrd="0" presId="urn:microsoft.com/office/officeart/2005/8/layout/orgChart1"/>
    <dgm:cxn modelId="{03A4A0BF-FC04-4DB7-9DCF-F4F26EEC32E2}" type="presParOf" srcId="{C6A5CBDE-C27F-4853-BEB2-8027ACAC2887}" destId="{A958C656-6BDB-425A-8893-748E2757CCFD}" srcOrd="1" destOrd="0" presId="urn:microsoft.com/office/officeart/2005/8/layout/orgChart1"/>
    <dgm:cxn modelId="{0994BEEB-BFC2-44A8-BB30-01EEDFCDB095}" type="presParOf" srcId="{A958C656-6BDB-425A-8893-748E2757CCFD}" destId="{F927710F-6451-46C6-AE74-1DF819C0F94B}" srcOrd="0" destOrd="0" presId="urn:microsoft.com/office/officeart/2005/8/layout/orgChart1"/>
    <dgm:cxn modelId="{24F0AA48-6780-4824-8B1C-44DA5AC9DF01}" type="presParOf" srcId="{A958C656-6BDB-425A-8893-748E2757CCFD}" destId="{D909286B-1A91-4544-934D-446A1EFDDA4F}" srcOrd="1" destOrd="0" presId="urn:microsoft.com/office/officeart/2005/8/layout/orgChart1"/>
    <dgm:cxn modelId="{94F62ABB-AF51-4C6B-BADF-FEBE0C142A95}" type="presParOf" srcId="{D909286B-1A91-4544-934D-446A1EFDDA4F}" destId="{DE771573-C162-4845-88D5-3821B38A68A9}" srcOrd="0" destOrd="0" presId="urn:microsoft.com/office/officeart/2005/8/layout/orgChart1"/>
    <dgm:cxn modelId="{D784F9C2-F13E-4AAA-94C5-CFBF1207EA57}" type="presParOf" srcId="{DE771573-C162-4845-88D5-3821B38A68A9}" destId="{8E5292E4-DAB1-4D1C-9934-04CF9505CBFF}" srcOrd="0" destOrd="0" presId="urn:microsoft.com/office/officeart/2005/8/layout/orgChart1"/>
    <dgm:cxn modelId="{8EBA95B4-BD5F-41F8-8803-88AFA87B3AC0}" type="presParOf" srcId="{DE771573-C162-4845-88D5-3821B38A68A9}" destId="{9D1A0A58-898D-4F96-8AF4-3ABC44B26A22}" srcOrd="1" destOrd="0" presId="urn:microsoft.com/office/officeart/2005/8/layout/orgChart1"/>
    <dgm:cxn modelId="{941F5094-C0E1-4868-895A-12E2365AF3DB}" type="presParOf" srcId="{D909286B-1A91-4544-934D-446A1EFDDA4F}" destId="{39AD92E1-A7B1-4CAA-80E3-83E608AF8685}" srcOrd="1" destOrd="0" presId="urn:microsoft.com/office/officeart/2005/8/layout/orgChart1"/>
    <dgm:cxn modelId="{B47D3DE0-23C2-4C33-BFD7-5FB449C78DBE}" type="presParOf" srcId="{D909286B-1A91-4544-934D-446A1EFDDA4F}" destId="{D9908FF9-062A-4E3B-B118-A241E1EEE727}" srcOrd="2" destOrd="0" presId="urn:microsoft.com/office/officeart/2005/8/layout/orgChart1"/>
    <dgm:cxn modelId="{7F06714A-9EED-4FAA-A4E6-1BF851C71615}" type="presParOf" srcId="{A958C656-6BDB-425A-8893-748E2757CCFD}" destId="{7FE88824-A26D-4569-ABA8-10CE0D2FBB23}" srcOrd="2" destOrd="0" presId="urn:microsoft.com/office/officeart/2005/8/layout/orgChart1"/>
    <dgm:cxn modelId="{DA5E747E-2F0A-44E9-802C-6039D3F31161}" type="presParOf" srcId="{A958C656-6BDB-425A-8893-748E2757CCFD}" destId="{FBAF948B-8D5E-4471-AEC4-1B8ED3080CB9}" srcOrd="3" destOrd="0" presId="urn:microsoft.com/office/officeart/2005/8/layout/orgChart1"/>
    <dgm:cxn modelId="{08D47649-5073-4E1F-B94B-CC97913360F0}" type="presParOf" srcId="{FBAF948B-8D5E-4471-AEC4-1B8ED3080CB9}" destId="{B44DEB61-D6D2-4528-8EAD-D8F3FC60530D}" srcOrd="0" destOrd="0" presId="urn:microsoft.com/office/officeart/2005/8/layout/orgChart1"/>
    <dgm:cxn modelId="{B18C8259-D552-4E79-8A28-977AA2CCA424}" type="presParOf" srcId="{B44DEB61-D6D2-4528-8EAD-D8F3FC60530D}" destId="{954E1A86-A4D5-4783-9C00-95667302D148}" srcOrd="0" destOrd="0" presId="urn:microsoft.com/office/officeart/2005/8/layout/orgChart1"/>
    <dgm:cxn modelId="{ABA40E6F-904F-4C3C-87E0-94878314ACC0}" type="presParOf" srcId="{B44DEB61-D6D2-4528-8EAD-D8F3FC60530D}" destId="{EFA195B3-1F5B-42EF-ABC6-94822E55517C}" srcOrd="1" destOrd="0" presId="urn:microsoft.com/office/officeart/2005/8/layout/orgChart1"/>
    <dgm:cxn modelId="{EE42E4BE-FA02-4D91-A710-C56D0F760410}" type="presParOf" srcId="{FBAF948B-8D5E-4471-AEC4-1B8ED3080CB9}" destId="{D724A334-7AF3-4521-87C7-4E71C525A0E4}" srcOrd="1" destOrd="0" presId="urn:microsoft.com/office/officeart/2005/8/layout/orgChart1"/>
    <dgm:cxn modelId="{C800685C-1278-44B3-B810-10BCBBD33818}" type="presParOf" srcId="{FBAF948B-8D5E-4471-AEC4-1B8ED3080CB9}" destId="{98A114FB-995D-4A7C-A2E2-E799FFE02224}" srcOrd="2" destOrd="0" presId="urn:microsoft.com/office/officeart/2005/8/layout/orgChart1"/>
    <dgm:cxn modelId="{49D9DEAC-E9CD-492D-95A2-C78620F97546}"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dgm:spPr/>
      <dgm:t>
        <a:bodyPr/>
        <a:lstStyle/>
        <a:p>
          <a:r>
            <a:rPr lang="tr-TR" dirty="0"/>
            <a:t> Uygulama Süresine Göre </a:t>
          </a:r>
        </a:p>
      </dgm:t>
    </dgm:pt>
    <dgm:pt modelId="{36E45864-3C28-4742-AD05-88CCDC71C497}" type="parTrans" cxnId="{C14EA17D-FE93-4AF5-B827-4025A4DD79A9}">
      <dgm:prSet/>
      <dgm:spPr/>
      <dgm:t>
        <a:bodyPr/>
        <a:lstStyle/>
        <a:p>
          <a:endParaRPr lang="tr-TR"/>
        </a:p>
      </dgm:t>
    </dgm:pt>
    <dgm:pt modelId="{204E463D-A014-42E2-A372-F34320E1B617}" type="sibTrans" cxnId="{C14EA17D-FE93-4AF5-B827-4025A4DD79A9}">
      <dgm:prSet/>
      <dgm:spPr/>
      <dgm:t>
        <a:bodyPr/>
        <a:lstStyle/>
        <a:p>
          <a:endParaRPr lang="tr-TR"/>
        </a:p>
      </dgm:t>
    </dgm:pt>
    <dgm:pt modelId="{336C8830-0142-435A-8792-1CF8B97BD99C}">
      <dgm:prSet phldrT="[Metin]"/>
      <dgm:spPr/>
      <dgm:t>
        <a:bodyPr/>
        <a:lstStyle/>
        <a:p>
          <a:r>
            <a:rPr lang="tr-TR" dirty="0"/>
            <a:t>Hız Testleri </a:t>
          </a:r>
        </a:p>
      </dgm:t>
    </dgm:pt>
    <dgm:pt modelId="{C98FF458-0E5D-487B-96B7-16E16AB8AC6C}" type="parTrans" cxnId="{CA742D30-8FDE-4248-AE82-DE2D2E48CEEF}">
      <dgm:prSet/>
      <dgm:spPr/>
      <dgm:t>
        <a:bodyPr/>
        <a:lstStyle/>
        <a:p>
          <a:endParaRPr lang="tr-TR"/>
        </a:p>
      </dgm:t>
    </dgm:pt>
    <dgm:pt modelId="{9569058C-9DF5-4409-BE61-76C575509D87}" type="sibTrans" cxnId="{CA742D30-8FDE-4248-AE82-DE2D2E48CEEF}">
      <dgm:prSet/>
      <dgm:spPr/>
      <dgm:t>
        <a:bodyPr/>
        <a:lstStyle/>
        <a:p>
          <a:endParaRPr lang="tr-TR"/>
        </a:p>
      </dgm:t>
    </dgm:pt>
    <dgm:pt modelId="{165C5E0F-FD82-4A8C-A995-25A617477E06}">
      <dgm:prSet phldrT="[Metin]"/>
      <dgm:spPr/>
      <dgm:t>
        <a:bodyPr/>
        <a:lstStyle/>
        <a:p>
          <a:r>
            <a:rPr lang="tr-TR" dirty="0"/>
            <a:t>Güç Testleri</a:t>
          </a:r>
        </a:p>
      </dgm:t>
    </dgm:pt>
    <dgm:pt modelId="{A7DEE1A0-BF40-4814-A454-19313EFF00AF}" type="parTrans" cxnId="{3C57D873-2C1B-4500-BB0D-D5103D1FBE63}">
      <dgm:prSet/>
      <dgm:spPr/>
      <dgm:t>
        <a:bodyPr/>
        <a:lstStyle/>
        <a:p>
          <a:endParaRPr lang="tr-TR"/>
        </a:p>
      </dgm:t>
    </dgm:pt>
    <dgm:pt modelId="{B740721B-A5DE-487B-BE95-8F817C90BE6C}" type="sibTrans" cxnId="{3C57D873-2C1B-4500-BB0D-D5103D1FBE63}">
      <dgm:prSet/>
      <dgm:spPr/>
      <dgm:t>
        <a:bodyPr/>
        <a:lstStyle/>
        <a:p>
          <a:endParaRPr lang="tr-TR"/>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CA742D30-8FDE-4248-AE82-DE2D2E48CEEF}" srcId="{B9DBF8F5-6D80-4870-858C-CBC4045BDFFA}" destId="{336C8830-0142-435A-8792-1CF8B97BD99C}" srcOrd="0" destOrd="0" parTransId="{C98FF458-0E5D-487B-96B7-16E16AB8AC6C}" sibTransId="{9569058C-9DF5-4409-BE61-76C575509D87}"/>
    <dgm:cxn modelId="{0C9F9E00-E386-413C-A314-E21047D41A3C}" type="presOf" srcId="{336C8830-0142-435A-8792-1CF8B97BD99C}" destId="{9D1A0A58-898D-4F96-8AF4-3ABC44B26A22}" srcOrd="1" destOrd="0" presId="urn:microsoft.com/office/officeart/2005/8/layout/orgChart1"/>
    <dgm:cxn modelId="{DEA7D6FD-120B-4218-9A04-79C46006CE6D}" type="presOf" srcId="{165C5E0F-FD82-4A8C-A995-25A617477E06}" destId="{954E1A86-A4D5-4783-9C00-95667302D148}" srcOrd="0"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636F5421-30B3-46FE-BCB1-D551837288BE}" type="presOf" srcId="{A7DEE1A0-BF40-4814-A454-19313EFF00AF}" destId="{7FE88824-A26D-4569-ABA8-10CE0D2FBB23}" srcOrd="0" destOrd="0" presId="urn:microsoft.com/office/officeart/2005/8/layout/orgChart1"/>
    <dgm:cxn modelId="{BF72F8B2-0867-45A3-B83B-4D868465D8BD}" type="presOf" srcId="{B9DBF8F5-6D80-4870-858C-CBC4045BDFFA}" destId="{D0EEA9BC-DA74-4E17-91FD-CF3E7B4A25C8}" srcOrd="1" destOrd="0" presId="urn:microsoft.com/office/officeart/2005/8/layout/orgChart1"/>
    <dgm:cxn modelId="{3205D528-60E9-4418-8C77-62B2EFD5F2D0}" type="presOf" srcId="{B9DBF8F5-6D80-4870-858C-CBC4045BDFFA}" destId="{3B5F0907-58F2-4CA8-B264-4BC4C6A03356}" srcOrd="0" destOrd="0" presId="urn:microsoft.com/office/officeart/2005/8/layout/orgChart1"/>
    <dgm:cxn modelId="{0B2A8E28-CEA2-4AC4-B6B8-628B30CE8823}" type="presOf" srcId="{549E15D3-7A57-4C05-B19D-8C5215393B18}" destId="{844AF954-7055-4115-BB8F-359C8397328B}" srcOrd="0"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E3487B65-BD39-4C48-9067-729A4D2BD7E9}" type="presOf" srcId="{165C5E0F-FD82-4A8C-A995-25A617477E06}" destId="{EFA195B3-1F5B-42EF-ABC6-94822E55517C}" srcOrd="1" destOrd="0" presId="urn:microsoft.com/office/officeart/2005/8/layout/orgChart1"/>
    <dgm:cxn modelId="{FDE10455-8B30-4BA8-9B24-BF3CA198F63B}" type="presOf" srcId="{C98FF458-0E5D-487B-96B7-16E16AB8AC6C}" destId="{F927710F-6451-46C6-AE74-1DF819C0F94B}" srcOrd="0" destOrd="0" presId="urn:microsoft.com/office/officeart/2005/8/layout/orgChart1"/>
    <dgm:cxn modelId="{109DDBDF-4040-4F37-BE23-6813168CFBBC}" type="presOf" srcId="{336C8830-0142-435A-8792-1CF8B97BD99C}" destId="{8E5292E4-DAB1-4D1C-9934-04CF9505CBFF}" srcOrd="0" destOrd="0" presId="urn:microsoft.com/office/officeart/2005/8/layout/orgChart1"/>
    <dgm:cxn modelId="{D455DF99-42C7-4C62-B391-526A4F9CB2EF}" type="presParOf" srcId="{844AF954-7055-4115-BB8F-359C8397328B}" destId="{C6A5CBDE-C27F-4853-BEB2-8027ACAC2887}" srcOrd="0" destOrd="0" presId="urn:microsoft.com/office/officeart/2005/8/layout/orgChart1"/>
    <dgm:cxn modelId="{87CF4205-49EA-4765-82B9-B75816D02C6B}" type="presParOf" srcId="{C6A5CBDE-C27F-4853-BEB2-8027ACAC2887}" destId="{E674F8AB-AF97-4180-B6BD-28DA70A3628E}" srcOrd="0" destOrd="0" presId="urn:microsoft.com/office/officeart/2005/8/layout/orgChart1"/>
    <dgm:cxn modelId="{D4102A96-1375-4337-967B-B48DE0988972}" type="presParOf" srcId="{E674F8AB-AF97-4180-B6BD-28DA70A3628E}" destId="{3B5F0907-58F2-4CA8-B264-4BC4C6A03356}" srcOrd="0" destOrd="0" presId="urn:microsoft.com/office/officeart/2005/8/layout/orgChart1"/>
    <dgm:cxn modelId="{53BF916F-6B2A-48E6-86B9-677A18A374AC}" type="presParOf" srcId="{E674F8AB-AF97-4180-B6BD-28DA70A3628E}" destId="{D0EEA9BC-DA74-4E17-91FD-CF3E7B4A25C8}" srcOrd="1" destOrd="0" presId="urn:microsoft.com/office/officeart/2005/8/layout/orgChart1"/>
    <dgm:cxn modelId="{E37179FF-D5C8-4FBA-A85C-7D7143E5B08D}" type="presParOf" srcId="{C6A5CBDE-C27F-4853-BEB2-8027ACAC2887}" destId="{A958C656-6BDB-425A-8893-748E2757CCFD}" srcOrd="1" destOrd="0" presId="urn:microsoft.com/office/officeart/2005/8/layout/orgChart1"/>
    <dgm:cxn modelId="{BDF0C3C4-24A5-4D02-8603-3B40EA0B1909}" type="presParOf" srcId="{A958C656-6BDB-425A-8893-748E2757CCFD}" destId="{F927710F-6451-46C6-AE74-1DF819C0F94B}" srcOrd="0" destOrd="0" presId="urn:microsoft.com/office/officeart/2005/8/layout/orgChart1"/>
    <dgm:cxn modelId="{D0179388-7958-4294-AFA4-950CC9B6AEE7}" type="presParOf" srcId="{A958C656-6BDB-425A-8893-748E2757CCFD}" destId="{D909286B-1A91-4544-934D-446A1EFDDA4F}" srcOrd="1" destOrd="0" presId="urn:microsoft.com/office/officeart/2005/8/layout/orgChart1"/>
    <dgm:cxn modelId="{B27399C1-258B-4273-B8F5-48EDC818FB83}" type="presParOf" srcId="{D909286B-1A91-4544-934D-446A1EFDDA4F}" destId="{DE771573-C162-4845-88D5-3821B38A68A9}" srcOrd="0" destOrd="0" presId="urn:microsoft.com/office/officeart/2005/8/layout/orgChart1"/>
    <dgm:cxn modelId="{DC90D243-BF7D-44B0-A98F-4349AB131B93}" type="presParOf" srcId="{DE771573-C162-4845-88D5-3821B38A68A9}" destId="{8E5292E4-DAB1-4D1C-9934-04CF9505CBFF}" srcOrd="0" destOrd="0" presId="urn:microsoft.com/office/officeart/2005/8/layout/orgChart1"/>
    <dgm:cxn modelId="{4331464E-C32D-463B-A6D0-63408A15FC6F}" type="presParOf" srcId="{DE771573-C162-4845-88D5-3821B38A68A9}" destId="{9D1A0A58-898D-4F96-8AF4-3ABC44B26A22}" srcOrd="1" destOrd="0" presId="urn:microsoft.com/office/officeart/2005/8/layout/orgChart1"/>
    <dgm:cxn modelId="{0620AFE9-26E1-4AAB-B886-0A15BB3A1C04}" type="presParOf" srcId="{D909286B-1A91-4544-934D-446A1EFDDA4F}" destId="{39AD92E1-A7B1-4CAA-80E3-83E608AF8685}" srcOrd="1" destOrd="0" presId="urn:microsoft.com/office/officeart/2005/8/layout/orgChart1"/>
    <dgm:cxn modelId="{80804F09-CFC1-4A78-87BB-6D29785DAA1D}" type="presParOf" srcId="{D909286B-1A91-4544-934D-446A1EFDDA4F}" destId="{D9908FF9-062A-4E3B-B118-A241E1EEE727}" srcOrd="2" destOrd="0" presId="urn:microsoft.com/office/officeart/2005/8/layout/orgChart1"/>
    <dgm:cxn modelId="{59E2B32D-3BE3-489A-83DC-367FC4320199}" type="presParOf" srcId="{A958C656-6BDB-425A-8893-748E2757CCFD}" destId="{7FE88824-A26D-4569-ABA8-10CE0D2FBB23}" srcOrd="2" destOrd="0" presId="urn:microsoft.com/office/officeart/2005/8/layout/orgChart1"/>
    <dgm:cxn modelId="{FAC2A7C0-3515-4855-9087-C3BAB6925795}" type="presParOf" srcId="{A958C656-6BDB-425A-8893-748E2757CCFD}" destId="{FBAF948B-8D5E-4471-AEC4-1B8ED3080CB9}" srcOrd="3" destOrd="0" presId="urn:microsoft.com/office/officeart/2005/8/layout/orgChart1"/>
    <dgm:cxn modelId="{B3FEBCA3-A089-456B-934B-D6D58D2D0251}" type="presParOf" srcId="{FBAF948B-8D5E-4471-AEC4-1B8ED3080CB9}" destId="{B44DEB61-D6D2-4528-8EAD-D8F3FC60530D}" srcOrd="0" destOrd="0" presId="urn:microsoft.com/office/officeart/2005/8/layout/orgChart1"/>
    <dgm:cxn modelId="{175A8349-B0D6-4AA6-B701-73E4CA112594}" type="presParOf" srcId="{B44DEB61-D6D2-4528-8EAD-D8F3FC60530D}" destId="{954E1A86-A4D5-4783-9C00-95667302D148}" srcOrd="0" destOrd="0" presId="urn:microsoft.com/office/officeart/2005/8/layout/orgChart1"/>
    <dgm:cxn modelId="{F53EC4F5-D8F0-4BFE-9B02-CC472C4DEF93}" type="presParOf" srcId="{B44DEB61-D6D2-4528-8EAD-D8F3FC60530D}" destId="{EFA195B3-1F5B-42EF-ABC6-94822E55517C}" srcOrd="1" destOrd="0" presId="urn:microsoft.com/office/officeart/2005/8/layout/orgChart1"/>
    <dgm:cxn modelId="{0E6E7048-1596-47C4-A794-F6F8C8D22296}" type="presParOf" srcId="{FBAF948B-8D5E-4471-AEC4-1B8ED3080CB9}" destId="{D724A334-7AF3-4521-87C7-4E71C525A0E4}" srcOrd="1" destOrd="0" presId="urn:microsoft.com/office/officeart/2005/8/layout/orgChart1"/>
    <dgm:cxn modelId="{557EB569-D118-4255-9DFA-B2A0422B8628}" type="presParOf" srcId="{FBAF948B-8D5E-4471-AEC4-1B8ED3080CB9}" destId="{98A114FB-995D-4A7C-A2E2-E799FFE02224}" srcOrd="2" destOrd="0" presId="urn:microsoft.com/office/officeart/2005/8/layout/orgChart1"/>
    <dgm:cxn modelId="{C4CF4B4B-CF06-468A-91E6-C0085B00D87B}"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dgm:spPr/>
      <dgm:t>
        <a:bodyPr/>
        <a:lstStyle/>
        <a:p>
          <a:r>
            <a:rPr lang="tr-TR" dirty="0"/>
            <a:t>Hazırlayanın Uzmanlığına Göre </a:t>
          </a:r>
        </a:p>
      </dgm:t>
    </dgm:pt>
    <dgm:pt modelId="{36E45864-3C28-4742-AD05-88CCDC71C497}" type="parTrans" cxnId="{C14EA17D-FE93-4AF5-B827-4025A4DD79A9}">
      <dgm:prSet/>
      <dgm:spPr/>
      <dgm:t>
        <a:bodyPr/>
        <a:lstStyle/>
        <a:p>
          <a:endParaRPr lang="tr-TR"/>
        </a:p>
      </dgm:t>
    </dgm:pt>
    <dgm:pt modelId="{204E463D-A014-42E2-A372-F34320E1B617}" type="sibTrans" cxnId="{C14EA17D-FE93-4AF5-B827-4025A4DD79A9}">
      <dgm:prSet/>
      <dgm:spPr/>
      <dgm:t>
        <a:bodyPr/>
        <a:lstStyle/>
        <a:p>
          <a:endParaRPr lang="tr-TR"/>
        </a:p>
      </dgm:t>
    </dgm:pt>
    <dgm:pt modelId="{336C8830-0142-435A-8792-1CF8B97BD99C}">
      <dgm:prSet phldrT="[Metin]"/>
      <dgm:spPr/>
      <dgm:t>
        <a:bodyPr/>
        <a:lstStyle/>
        <a:p>
          <a:r>
            <a:rPr lang="tr-TR" dirty="0"/>
            <a:t>Standart Testler </a:t>
          </a:r>
        </a:p>
      </dgm:t>
    </dgm:pt>
    <dgm:pt modelId="{C98FF458-0E5D-487B-96B7-16E16AB8AC6C}" type="parTrans" cxnId="{CA742D30-8FDE-4248-AE82-DE2D2E48CEEF}">
      <dgm:prSet/>
      <dgm:spPr/>
      <dgm:t>
        <a:bodyPr/>
        <a:lstStyle/>
        <a:p>
          <a:endParaRPr lang="tr-TR"/>
        </a:p>
      </dgm:t>
    </dgm:pt>
    <dgm:pt modelId="{9569058C-9DF5-4409-BE61-76C575509D87}" type="sibTrans" cxnId="{CA742D30-8FDE-4248-AE82-DE2D2E48CEEF}">
      <dgm:prSet/>
      <dgm:spPr/>
      <dgm:t>
        <a:bodyPr/>
        <a:lstStyle/>
        <a:p>
          <a:endParaRPr lang="tr-TR"/>
        </a:p>
      </dgm:t>
    </dgm:pt>
    <dgm:pt modelId="{165C5E0F-FD82-4A8C-A995-25A617477E06}">
      <dgm:prSet phldrT="[Metin]"/>
      <dgm:spPr/>
      <dgm:t>
        <a:bodyPr/>
        <a:lstStyle/>
        <a:p>
          <a:r>
            <a:rPr lang="tr-TR" dirty="0"/>
            <a:t>Öğretmen Yapımı Testler</a:t>
          </a:r>
        </a:p>
      </dgm:t>
    </dgm:pt>
    <dgm:pt modelId="{A7DEE1A0-BF40-4814-A454-19313EFF00AF}" type="parTrans" cxnId="{3C57D873-2C1B-4500-BB0D-D5103D1FBE63}">
      <dgm:prSet/>
      <dgm:spPr/>
      <dgm:t>
        <a:bodyPr/>
        <a:lstStyle/>
        <a:p>
          <a:endParaRPr lang="tr-TR"/>
        </a:p>
      </dgm:t>
    </dgm:pt>
    <dgm:pt modelId="{B740721B-A5DE-487B-BE95-8F817C90BE6C}" type="sibTrans" cxnId="{3C57D873-2C1B-4500-BB0D-D5103D1FBE63}">
      <dgm:prSet/>
      <dgm:spPr/>
      <dgm:t>
        <a:bodyPr/>
        <a:lstStyle/>
        <a:p>
          <a:endParaRPr lang="tr-TR"/>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B1C08133-9624-467D-B9F9-D17DB8F8D618}" type="presOf" srcId="{165C5E0F-FD82-4A8C-A995-25A617477E06}" destId="{954E1A86-A4D5-4783-9C00-95667302D148}" srcOrd="0"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E594F870-8EF2-4C58-88AB-A56D1EE33029}" type="presOf" srcId="{336C8830-0142-435A-8792-1CF8B97BD99C}" destId="{9D1A0A58-898D-4F96-8AF4-3ABC44B26A22}" srcOrd="1" destOrd="0" presId="urn:microsoft.com/office/officeart/2005/8/layout/orgChart1"/>
    <dgm:cxn modelId="{DC18BAD1-E3AA-47DA-86BB-03163A4A9D64}" type="presOf" srcId="{B9DBF8F5-6D80-4870-858C-CBC4045BDFFA}" destId="{3B5F0907-58F2-4CA8-B264-4BC4C6A03356}" srcOrd="0"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BC4E3BE0-D999-4BA6-AC72-CA9BB5202D93}" type="presOf" srcId="{C98FF458-0E5D-487B-96B7-16E16AB8AC6C}" destId="{F927710F-6451-46C6-AE74-1DF819C0F94B}" srcOrd="0" destOrd="0" presId="urn:microsoft.com/office/officeart/2005/8/layout/orgChart1"/>
    <dgm:cxn modelId="{125F5B40-2833-4A03-85E3-E169D411951A}" type="presOf" srcId="{549E15D3-7A57-4C05-B19D-8C5215393B18}" destId="{844AF954-7055-4115-BB8F-359C8397328B}" srcOrd="0"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FF919E07-B914-4FB7-AB64-3CBDE8F2BC22}" type="presOf" srcId="{A7DEE1A0-BF40-4814-A454-19313EFF00AF}" destId="{7FE88824-A26D-4569-ABA8-10CE0D2FBB23}" srcOrd="0" destOrd="0" presId="urn:microsoft.com/office/officeart/2005/8/layout/orgChart1"/>
    <dgm:cxn modelId="{4C36A777-405B-4A36-88A0-3FBEC5566329}" type="presOf" srcId="{336C8830-0142-435A-8792-1CF8B97BD99C}" destId="{8E5292E4-DAB1-4D1C-9934-04CF9505CBFF}" srcOrd="0" destOrd="0" presId="urn:microsoft.com/office/officeart/2005/8/layout/orgChart1"/>
    <dgm:cxn modelId="{3B75BBCB-DE76-415B-9023-F4FA6A3781AD}" type="presOf" srcId="{B9DBF8F5-6D80-4870-858C-CBC4045BDFFA}" destId="{D0EEA9BC-DA74-4E17-91FD-CF3E7B4A25C8}" srcOrd="1" destOrd="0" presId="urn:microsoft.com/office/officeart/2005/8/layout/orgChart1"/>
    <dgm:cxn modelId="{C7351DBC-F0F4-44FE-B23F-7188D950CC0F}" type="presOf" srcId="{165C5E0F-FD82-4A8C-A995-25A617477E06}" destId="{EFA195B3-1F5B-42EF-ABC6-94822E55517C}" srcOrd="1" destOrd="0" presId="urn:microsoft.com/office/officeart/2005/8/layout/orgChart1"/>
    <dgm:cxn modelId="{F5C254B8-2567-404C-A179-D908E959A3FE}" type="presParOf" srcId="{844AF954-7055-4115-BB8F-359C8397328B}" destId="{C6A5CBDE-C27F-4853-BEB2-8027ACAC2887}" srcOrd="0" destOrd="0" presId="urn:microsoft.com/office/officeart/2005/8/layout/orgChart1"/>
    <dgm:cxn modelId="{6EDCD50E-001B-4542-AB80-E0BA53F2C89B}" type="presParOf" srcId="{C6A5CBDE-C27F-4853-BEB2-8027ACAC2887}" destId="{E674F8AB-AF97-4180-B6BD-28DA70A3628E}" srcOrd="0" destOrd="0" presId="urn:microsoft.com/office/officeart/2005/8/layout/orgChart1"/>
    <dgm:cxn modelId="{72609749-0A7C-4C6D-B590-641EF125F733}" type="presParOf" srcId="{E674F8AB-AF97-4180-B6BD-28DA70A3628E}" destId="{3B5F0907-58F2-4CA8-B264-4BC4C6A03356}" srcOrd="0" destOrd="0" presId="urn:microsoft.com/office/officeart/2005/8/layout/orgChart1"/>
    <dgm:cxn modelId="{AB05BE89-8A97-47CF-8729-9F268B935416}" type="presParOf" srcId="{E674F8AB-AF97-4180-B6BD-28DA70A3628E}" destId="{D0EEA9BC-DA74-4E17-91FD-CF3E7B4A25C8}" srcOrd="1" destOrd="0" presId="urn:microsoft.com/office/officeart/2005/8/layout/orgChart1"/>
    <dgm:cxn modelId="{1C3D8C3A-AD96-4529-8533-7F34593CE95F}" type="presParOf" srcId="{C6A5CBDE-C27F-4853-BEB2-8027ACAC2887}" destId="{A958C656-6BDB-425A-8893-748E2757CCFD}" srcOrd="1" destOrd="0" presId="urn:microsoft.com/office/officeart/2005/8/layout/orgChart1"/>
    <dgm:cxn modelId="{1C513180-4E74-4DA3-9D42-C1BC6A3F9D37}" type="presParOf" srcId="{A958C656-6BDB-425A-8893-748E2757CCFD}" destId="{F927710F-6451-46C6-AE74-1DF819C0F94B}" srcOrd="0" destOrd="0" presId="urn:microsoft.com/office/officeart/2005/8/layout/orgChart1"/>
    <dgm:cxn modelId="{80C65A8C-7FE5-4198-B866-41F9C5755234}" type="presParOf" srcId="{A958C656-6BDB-425A-8893-748E2757CCFD}" destId="{D909286B-1A91-4544-934D-446A1EFDDA4F}" srcOrd="1" destOrd="0" presId="urn:microsoft.com/office/officeart/2005/8/layout/orgChart1"/>
    <dgm:cxn modelId="{21EF46B6-ECDE-46AF-8CF3-F24477C6BCF3}" type="presParOf" srcId="{D909286B-1A91-4544-934D-446A1EFDDA4F}" destId="{DE771573-C162-4845-88D5-3821B38A68A9}" srcOrd="0" destOrd="0" presId="urn:microsoft.com/office/officeart/2005/8/layout/orgChart1"/>
    <dgm:cxn modelId="{25A4E5B7-A2EC-4065-A239-EF92D874E960}" type="presParOf" srcId="{DE771573-C162-4845-88D5-3821B38A68A9}" destId="{8E5292E4-DAB1-4D1C-9934-04CF9505CBFF}" srcOrd="0" destOrd="0" presId="urn:microsoft.com/office/officeart/2005/8/layout/orgChart1"/>
    <dgm:cxn modelId="{DAF7F7D2-8818-4BBE-AF17-FFA081480C1E}" type="presParOf" srcId="{DE771573-C162-4845-88D5-3821B38A68A9}" destId="{9D1A0A58-898D-4F96-8AF4-3ABC44B26A22}" srcOrd="1" destOrd="0" presId="urn:microsoft.com/office/officeart/2005/8/layout/orgChart1"/>
    <dgm:cxn modelId="{C0E96850-03CB-4F00-B2E9-F3CCED7BD64D}" type="presParOf" srcId="{D909286B-1A91-4544-934D-446A1EFDDA4F}" destId="{39AD92E1-A7B1-4CAA-80E3-83E608AF8685}" srcOrd="1" destOrd="0" presId="urn:microsoft.com/office/officeart/2005/8/layout/orgChart1"/>
    <dgm:cxn modelId="{6B6EF871-BE43-4B87-B679-017EACDED37D}" type="presParOf" srcId="{D909286B-1A91-4544-934D-446A1EFDDA4F}" destId="{D9908FF9-062A-4E3B-B118-A241E1EEE727}" srcOrd="2" destOrd="0" presId="urn:microsoft.com/office/officeart/2005/8/layout/orgChart1"/>
    <dgm:cxn modelId="{DD65E002-4EDE-43B0-A19D-562756F17008}" type="presParOf" srcId="{A958C656-6BDB-425A-8893-748E2757CCFD}" destId="{7FE88824-A26D-4569-ABA8-10CE0D2FBB23}" srcOrd="2" destOrd="0" presId="urn:microsoft.com/office/officeart/2005/8/layout/orgChart1"/>
    <dgm:cxn modelId="{1C16D212-2D89-4CE6-81B8-16D84193693A}" type="presParOf" srcId="{A958C656-6BDB-425A-8893-748E2757CCFD}" destId="{FBAF948B-8D5E-4471-AEC4-1B8ED3080CB9}" srcOrd="3" destOrd="0" presId="urn:microsoft.com/office/officeart/2005/8/layout/orgChart1"/>
    <dgm:cxn modelId="{36AB3EEE-0BC4-46E0-ADBD-2D8012E52EDA}" type="presParOf" srcId="{FBAF948B-8D5E-4471-AEC4-1B8ED3080CB9}" destId="{B44DEB61-D6D2-4528-8EAD-D8F3FC60530D}" srcOrd="0" destOrd="0" presId="urn:microsoft.com/office/officeart/2005/8/layout/orgChart1"/>
    <dgm:cxn modelId="{5F66D32E-E79A-4742-A07E-D5C10FAE4157}" type="presParOf" srcId="{B44DEB61-D6D2-4528-8EAD-D8F3FC60530D}" destId="{954E1A86-A4D5-4783-9C00-95667302D148}" srcOrd="0" destOrd="0" presId="urn:microsoft.com/office/officeart/2005/8/layout/orgChart1"/>
    <dgm:cxn modelId="{64D065E8-388F-4953-BEA2-B629DD7571CF}" type="presParOf" srcId="{B44DEB61-D6D2-4528-8EAD-D8F3FC60530D}" destId="{EFA195B3-1F5B-42EF-ABC6-94822E55517C}" srcOrd="1" destOrd="0" presId="urn:microsoft.com/office/officeart/2005/8/layout/orgChart1"/>
    <dgm:cxn modelId="{17F65D6C-D435-400A-945D-594A59FA3E67}" type="presParOf" srcId="{FBAF948B-8D5E-4471-AEC4-1B8ED3080CB9}" destId="{D724A334-7AF3-4521-87C7-4E71C525A0E4}" srcOrd="1" destOrd="0" presId="urn:microsoft.com/office/officeart/2005/8/layout/orgChart1"/>
    <dgm:cxn modelId="{2481D045-9B07-4077-ABA3-3083CF3E060C}" type="presParOf" srcId="{FBAF948B-8D5E-4471-AEC4-1B8ED3080CB9}" destId="{98A114FB-995D-4A7C-A2E2-E799FFE02224}" srcOrd="2" destOrd="0" presId="urn:microsoft.com/office/officeart/2005/8/layout/orgChart1"/>
    <dgm:cxn modelId="{BF952FE6-931C-4F6D-B5CC-9BB61AAA36EE}"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dgm:spPr/>
      <dgm:t>
        <a:bodyPr/>
        <a:lstStyle/>
        <a:p>
          <a:r>
            <a:rPr lang="tr-TR" dirty="0"/>
            <a:t>Test Puanlarının Yorumlanmasında Kullanılan Ölçüte Göre </a:t>
          </a:r>
        </a:p>
      </dgm:t>
    </dgm:pt>
    <dgm:pt modelId="{36E45864-3C28-4742-AD05-88CCDC71C497}" type="parTrans" cxnId="{C14EA17D-FE93-4AF5-B827-4025A4DD79A9}">
      <dgm:prSet/>
      <dgm:spPr/>
      <dgm:t>
        <a:bodyPr/>
        <a:lstStyle/>
        <a:p>
          <a:endParaRPr lang="tr-TR"/>
        </a:p>
      </dgm:t>
    </dgm:pt>
    <dgm:pt modelId="{204E463D-A014-42E2-A372-F34320E1B617}" type="sibTrans" cxnId="{C14EA17D-FE93-4AF5-B827-4025A4DD79A9}">
      <dgm:prSet/>
      <dgm:spPr/>
      <dgm:t>
        <a:bodyPr/>
        <a:lstStyle/>
        <a:p>
          <a:endParaRPr lang="tr-TR"/>
        </a:p>
      </dgm:t>
    </dgm:pt>
    <dgm:pt modelId="{336C8830-0142-435A-8792-1CF8B97BD99C}">
      <dgm:prSet phldrT="[Metin]"/>
      <dgm:spPr/>
      <dgm:t>
        <a:bodyPr/>
        <a:lstStyle/>
        <a:p>
          <a:r>
            <a:rPr lang="tr-TR" dirty="0"/>
            <a:t>Norm Dayanaklı Testler </a:t>
          </a:r>
        </a:p>
      </dgm:t>
    </dgm:pt>
    <dgm:pt modelId="{C98FF458-0E5D-487B-96B7-16E16AB8AC6C}" type="parTrans" cxnId="{CA742D30-8FDE-4248-AE82-DE2D2E48CEEF}">
      <dgm:prSet/>
      <dgm:spPr/>
      <dgm:t>
        <a:bodyPr/>
        <a:lstStyle/>
        <a:p>
          <a:endParaRPr lang="tr-TR"/>
        </a:p>
      </dgm:t>
    </dgm:pt>
    <dgm:pt modelId="{9569058C-9DF5-4409-BE61-76C575509D87}" type="sibTrans" cxnId="{CA742D30-8FDE-4248-AE82-DE2D2E48CEEF}">
      <dgm:prSet/>
      <dgm:spPr/>
      <dgm:t>
        <a:bodyPr/>
        <a:lstStyle/>
        <a:p>
          <a:endParaRPr lang="tr-TR"/>
        </a:p>
      </dgm:t>
    </dgm:pt>
    <dgm:pt modelId="{165C5E0F-FD82-4A8C-A995-25A617477E06}">
      <dgm:prSet phldrT="[Metin]"/>
      <dgm:spPr/>
      <dgm:t>
        <a:bodyPr/>
        <a:lstStyle/>
        <a:p>
          <a:r>
            <a:rPr lang="tr-TR" dirty="0"/>
            <a:t>Ölçüt Dayanaklı Testler</a:t>
          </a:r>
        </a:p>
      </dgm:t>
    </dgm:pt>
    <dgm:pt modelId="{A7DEE1A0-BF40-4814-A454-19313EFF00AF}" type="parTrans" cxnId="{3C57D873-2C1B-4500-BB0D-D5103D1FBE63}">
      <dgm:prSet/>
      <dgm:spPr/>
      <dgm:t>
        <a:bodyPr/>
        <a:lstStyle/>
        <a:p>
          <a:endParaRPr lang="tr-TR"/>
        </a:p>
      </dgm:t>
    </dgm:pt>
    <dgm:pt modelId="{B740721B-A5DE-487B-BE95-8F817C90BE6C}" type="sibTrans" cxnId="{3C57D873-2C1B-4500-BB0D-D5103D1FBE63}">
      <dgm:prSet/>
      <dgm:spPr/>
      <dgm:t>
        <a:bodyPr/>
        <a:lstStyle/>
        <a:p>
          <a:endParaRPr lang="tr-TR"/>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7C6B3AD3-3C42-423E-8BD8-AD99EE9525C4}" type="presOf" srcId="{A7DEE1A0-BF40-4814-A454-19313EFF00AF}" destId="{7FE88824-A26D-4569-ABA8-10CE0D2FBB23}" srcOrd="0"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206CFC7B-6C06-4E27-9176-AD56237E9E80}" type="presOf" srcId="{B9DBF8F5-6D80-4870-858C-CBC4045BDFFA}" destId="{3B5F0907-58F2-4CA8-B264-4BC4C6A03356}" srcOrd="0" destOrd="0" presId="urn:microsoft.com/office/officeart/2005/8/layout/orgChart1"/>
    <dgm:cxn modelId="{92FB4107-FE85-4D4B-BD44-8957F5A617D1}" type="presOf" srcId="{336C8830-0142-435A-8792-1CF8B97BD99C}" destId="{8E5292E4-DAB1-4D1C-9934-04CF9505CBFF}" srcOrd="0" destOrd="0" presId="urn:microsoft.com/office/officeart/2005/8/layout/orgChart1"/>
    <dgm:cxn modelId="{986735C8-4417-4EF0-B181-F8EF01802907}" type="presOf" srcId="{549E15D3-7A57-4C05-B19D-8C5215393B18}" destId="{844AF954-7055-4115-BB8F-359C8397328B}" srcOrd="0" destOrd="0" presId="urn:microsoft.com/office/officeart/2005/8/layout/orgChart1"/>
    <dgm:cxn modelId="{ABA6DFE2-CC8C-46FA-B437-3F2145E9E04D}" type="presOf" srcId="{B9DBF8F5-6D80-4870-858C-CBC4045BDFFA}" destId="{D0EEA9BC-DA74-4E17-91FD-CF3E7B4A25C8}" srcOrd="1"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C14EA17D-FE93-4AF5-B827-4025A4DD79A9}" srcId="{549E15D3-7A57-4C05-B19D-8C5215393B18}" destId="{B9DBF8F5-6D80-4870-858C-CBC4045BDFFA}" srcOrd="0" destOrd="0" parTransId="{36E45864-3C28-4742-AD05-88CCDC71C497}" sibTransId="{204E463D-A014-42E2-A372-F34320E1B617}"/>
    <dgm:cxn modelId="{3225AEF8-7EA7-4D66-B61E-E0C65DA6A2CE}" type="presOf" srcId="{336C8830-0142-435A-8792-1CF8B97BD99C}" destId="{9D1A0A58-898D-4F96-8AF4-3ABC44B26A22}" srcOrd="1" destOrd="0" presId="urn:microsoft.com/office/officeart/2005/8/layout/orgChart1"/>
    <dgm:cxn modelId="{95A74B42-4952-42C3-91F3-06A7325E4EE9}" type="presOf" srcId="{C98FF458-0E5D-487B-96B7-16E16AB8AC6C}" destId="{F927710F-6451-46C6-AE74-1DF819C0F94B}" srcOrd="0" destOrd="0" presId="urn:microsoft.com/office/officeart/2005/8/layout/orgChart1"/>
    <dgm:cxn modelId="{3B758E19-8FB7-4EF5-B755-23E6DC161669}" type="presOf" srcId="{165C5E0F-FD82-4A8C-A995-25A617477E06}" destId="{EFA195B3-1F5B-42EF-ABC6-94822E55517C}" srcOrd="1" destOrd="0" presId="urn:microsoft.com/office/officeart/2005/8/layout/orgChart1"/>
    <dgm:cxn modelId="{901C927C-F79E-45D6-B17C-714BF66321C2}" type="presOf" srcId="{165C5E0F-FD82-4A8C-A995-25A617477E06}" destId="{954E1A86-A4D5-4783-9C00-95667302D148}" srcOrd="0" destOrd="0" presId="urn:microsoft.com/office/officeart/2005/8/layout/orgChart1"/>
    <dgm:cxn modelId="{98F8B47D-2255-4B6E-A68E-835B31066F8A}" type="presParOf" srcId="{844AF954-7055-4115-BB8F-359C8397328B}" destId="{C6A5CBDE-C27F-4853-BEB2-8027ACAC2887}" srcOrd="0" destOrd="0" presId="urn:microsoft.com/office/officeart/2005/8/layout/orgChart1"/>
    <dgm:cxn modelId="{A7E0A79D-F899-46D5-A6AB-D9E442033225}" type="presParOf" srcId="{C6A5CBDE-C27F-4853-BEB2-8027ACAC2887}" destId="{E674F8AB-AF97-4180-B6BD-28DA70A3628E}" srcOrd="0" destOrd="0" presId="urn:microsoft.com/office/officeart/2005/8/layout/orgChart1"/>
    <dgm:cxn modelId="{68D4BAB2-89C9-47F3-B66D-D83F777FAB19}" type="presParOf" srcId="{E674F8AB-AF97-4180-B6BD-28DA70A3628E}" destId="{3B5F0907-58F2-4CA8-B264-4BC4C6A03356}" srcOrd="0" destOrd="0" presId="urn:microsoft.com/office/officeart/2005/8/layout/orgChart1"/>
    <dgm:cxn modelId="{657CD312-EB52-45D8-A55B-2CAC5360C8F7}" type="presParOf" srcId="{E674F8AB-AF97-4180-B6BD-28DA70A3628E}" destId="{D0EEA9BC-DA74-4E17-91FD-CF3E7B4A25C8}" srcOrd="1" destOrd="0" presId="urn:microsoft.com/office/officeart/2005/8/layout/orgChart1"/>
    <dgm:cxn modelId="{6A1145B8-3C67-4CED-8A88-62B91C82B147}" type="presParOf" srcId="{C6A5CBDE-C27F-4853-BEB2-8027ACAC2887}" destId="{A958C656-6BDB-425A-8893-748E2757CCFD}" srcOrd="1" destOrd="0" presId="urn:microsoft.com/office/officeart/2005/8/layout/orgChart1"/>
    <dgm:cxn modelId="{DC500F7F-6A7E-4EA1-A7DB-A75D8B713CD6}" type="presParOf" srcId="{A958C656-6BDB-425A-8893-748E2757CCFD}" destId="{F927710F-6451-46C6-AE74-1DF819C0F94B}" srcOrd="0" destOrd="0" presId="urn:microsoft.com/office/officeart/2005/8/layout/orgChart1"/>
    <dgm:cxn modelId="{2E9D6B3A-1B75-4165-806A-547C97583A3E}" type="presParOf" srcId="{A958C656-6BDB-425A-8893-748E2757CCFD}" destId="{D909286B-1A91-4544-934D-446A1EFDDA4F}" srcOrd="1" destOrd="0" presId="urn:microsoft.com/office/officeart/2005/8/layout/orgChart1"/>
    <dgm:cxn modelId="{51447386-6300-4013-B54C-D9DAEF216DB1}" type="presParOf" srcId="{D909286B-1A91-4544-934D-446A1EFDDA4F}" destId="{DE771573-C162-4845-88D5-3821B38A68A9}" srcOrd="0" destOrd="0" presId="urn:microsoft.com/office/officeart/2005/8/layout/orgChart1"/>
    <dgm:cxn modelId="{4156F76E-EB36-42AE-98B1-278215845452}" type="presParOf" srcId="{DE771573-C162-4845-88D5-3821B38A68A9}" destId="{8E5292E4-DAB1-4D1C-9934-04CF9505CBFF}" srcOrd="0" destOrd="0" presId="urn:microsoft.com/office/officeart/2005/8/layout/orgChart1"/>
    <dgm:cxn modelId="{E66CB98D-33E1-4D9A-BC55-C3E4CFC6D461}" type="presParOf" srcId="{DE771573-C162-4845-88D5-3821B38A68A9}" destId="{9D1A0A58-898D-4F96-8AF4-3ABC44B26A22}" srcOrd="1" destOrd="0" presId="urn:microsoft.com/office/officeart/2005/8/layout/orgChart1"/>
    <dgm:cxn modelId="{E55221C1-B9D7-4472-B9E1-17C933F7EBC7}" type="presParOf" srcId="{D909286B-1A91-4544-934D-446A1EFDDA4F}" destId="{39AD92E1-A7B1-4CAA-80E3-83E608AF8685}" srcOrd="1" destOrd="0" presId="urn:microsoft.com/office/officeart/2005/8/layout/orgChart1"/>
    <dgm:cxn modelId="{E3A4DC49-2557-4FE3-88C3-45305C951550}" type="presParOf" srcId="{D909286B-1A91-4544-934D-446A1EFDDA4F}" destId="{D9908FF9-062A-4E3B-B118-A241E1EEE727}" srcOrd="2" destOrd="0" presId="urn:microsoft.com/office/officeart/2005/8/layout/orgChart1"/>
    <dgm:cxn modelId="{3AA1467F-D89F-49AA-8217-15982A9F2DBB}" type="presParOf" srcId="{A958C656-6BDB-425A-8893-748E2757CCFD}" destId="{7FE88824-A26D-4569-ABA8-10CE0D2FBB23}" srcOrd="2" destOrd="0" presId="urn:microsoft.com/office/officeart/2005/8/layout/orgChart1"/>
    <dgm:cxn modelId="{1A9D31B8-9748-4C36-9BF5-51BFBA419E12}" type="presParOf" srcId="{A958C656-6BDB-425A-8893-748E2757CCFD}" destId="{FBAF948B-8D5E-4471-AEC4-1B8ED3080CB9}" srcOrd="3" destOrd="0" presId="urn:microsoft.com/office/officeart/2005/8/layout/orgChart1"/>
    <dgm:cxn modelId="{4740D5AF-9A61-4BD1-8C8B-1FDAAAEAA5A3}" type="presParOf" srcId="{FBAF948B-8D5E-4471-AEC4-1B8ED3080CB9}" destId="{B44DEB61-D6D2-4528-8EAD-D8F3FC60530D}" srcOrd="0" destOrd="0" presId="urn:microsoft.com/office/officeart/2005/8/layout/orgChart1"/>
    <dgm:cxn modelId="{C63A5E8F-CF80-429E-B31B-EA3985BE9273}" type="presParOf" srcId="{B44DEB61-D6D2-4528-8EAD-D8F3FC60530D}" destId="{954E1A86-A4D5-4783-9C00-95667302D148}" srcOrd="0" destOrd="0" presId="urn:microsoft.com/office/officeart/2005/8/layout/orgChart1"/>
    <dgm:cxn modelId="{BAAFA376-0994-47ED-B0CD-C404033CD93A}" type="presParOf" srcId="{B44DEB61-D6D2-4528-8EAD-D8F3FC60530D}" destId="{EFA195B3-1F5B-42EF-ABC6-94822E55517C}" srcOrd="1" destOrd="0" presId="urn:microsoft.com/office/officeart/2005/8/layout/orgChart1"/>
    <dgm:cxn modelId="{A328A30E-8D2E-49BD-B4C2-A333D79B05BC}" type="presParOf" srcId="{FBAF948B-8D5E-4471-AEC4-1B8ED3080CB9}" destId="{D724A334-7AF3-4521-87C7-4E71C525A0E4}" srcOrd="1" destOrd="0" presId="urn:microsoft.com/office/officeart/2005/8/layout/orgChart1"/>
    <dgm:cxn modelId="{4EB2622D-BAC5-4D73-9F27-193EF4F0765B}" type="presParOf" srcId="{FBAF948B-8D5E-4471-AEC4-1B8ED3080CB9}" destId="{98A114FB-995D-4A7C-A2E2-E799FFE02224}" srcOrd="2" destOrd="0" presId="urn:microsoft.com/office/officeart/2005/8/layout/orgChart1"/>
    <dgm:cxn modelId="{105A2137-A097-407C-A88F-0A2EE487A34F}"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9E15D3-7A57-4C05-B19D-8C5215393B18}"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tr-TR"/>
        </a:p>
      </dgm:t>
    </dgm:pt>
    <dgm:pt modelId="{B9DBF8F5-6D80-4870-858C-CBC4045BDFFA}">
      <dgm:prSet phldrT="[Metin]" custT="1"/>
      <dgm:spPr/>
      <dgm:t>
        <a:bodyPr/>
        <a:lstStyle/>
        <a:p>
          <a:r>
            <a:rPr lang="tr-TR" sz="4000" dirty="0"/>
            <a:t>Kullanılan Teknoloji Bakımından</a:t>
          </a:r>
        </a:p>
      </dgm:t>
    </dgm:pt>
    <dgm:pt modelId="{36E45864-3C28-4742-AD05-88CCDC71C497}" type="parTrans" cxnId="{C14EA17D-FE93-4AF5-B827-4025A4DD79A9}">
      <dgm:prSet/>
      <dgm:spPr/>
      <dgm:t>
        <a:bodyPr/>
        <a:lstStyle/>
        <a:p>
          <a:endParaRPr lang="tr-TR" sz="4000"/>
        </a:p>
      </dgm:t>
    </dgm:pt>
    <dgm:pt modelId="{204E463D-A014-42E2-A372-F34320E1B617}" type="sibTrans" cxnId="{C14EA17D-FE93-4AF5-B827-4025A4DD79A9}">
      <dgm:prSet/>
      <dgm:spPr/>
      <dgm:t>
        <a:bodyPr/>
        <a:lstStyle/>
        <a:p>
          <a:endParaRPr lang="tr-TR" sz="4000"/>
        </a:p>
      </dgm:t>
    </dgm:pt>
    <dgm:pt modelId="{336C8830-0142-435A-8792-1CF8B97BD99C}">
      <dgm:prSet phldrT="[Metin]" custT="1"/>
      <dgm:spPr/>
      <dgm:t>
        <a:bodyPr/>
        <a:lstStyle/>
        <a:p>
          <a:r>
            <a:rPr lang="tr-TR" sz="4000" dirty="0"/>
            <a:t>Bilgisayar Tabanlı Testler</a:t>
          </a:r>
        </a:p>
      </dgm:t>
    </dgm:pt>
    <dgm:pt modelId="{C98FF458-0E5D-487B-96B7-16E16AB8AC6C}" type="parTrans" cxnId="{CA742D30-8FDE-4248-AE82-DE2D2E48CEEF}">
      <dgm:prSet/>
      <dgm:spPr/>
      <dgm:t>
        <a:bodyPr/>
        <a:lstStyle/>
        <a:p>
          <a:endParaRPr lang="tr-TR" sz="4000"/>
        </a:p>
      </dgm:t>
    </dgm:pt>
    <dgm:pt modelId="{9569058C-9DF5-4409-BE61-76C575509D87}" type="sibTrans" cxnId="{CA742D30-8FDE-4248-AE82-DE2D2E48CEEF}">
      <dgm:prSet/>
      <dgm:spPr/>
      <dgm:t>
        <a:bodyPr/>
        <a:lstStyle/>
        <a:p>
          <a:endParaRPr lang="tr-TR" sz="4000"/>
        </a:p>
      </dgm:t>
    </dgm:pt>
    <dgm:pt modelId="{165C5E0F-FD82-4A8C-A995-25A617477E06}">
      <dgm:prSet phldrT="[Metin]" custT="1"/>
      <dgm:spPr/>
      <dgm:t>
        <a:bodyPr/>
        <a:lstStyle/>
        <a:p>
          <a:r>
            <a:rPr lang="tr-TR" sz="4000" dirty="0"/>
            <a:t>Kağıt – Kalem testleri</a:t>
          </a:r>
        </a:p>
      </dgm:t>
    </dgm:pt>
    <dgm:pt modelId="{A7DEE1A0-BF40-4814-A454-19313EFF00AF}" type="parTrans" cxnId="{3C57D873-2C1B-4500-BB0D-D5103D1FBE63}">
      <dgm:prSet/>
      <dgm:spPr/>
      <dgm:t>
        <a:bodyPr/>
        <a:lstStyle/>
        <a:p>
          <a:endParaRPr lang="tr-TR" sz="4000"/>
        </a:p>
      </dgm:t>
    </dgm:pt>
    <dgm:pt modelId="{B740721B-A5DE-487B-BE95-8F817C90BE6C}" type="sibTrans" cxnId="{3C57D873-2C1B-4500-BB0D-D5103D1FBE63}">
      <dgm:prSet/>
      <dgm:spPr/>
      <dgm:t>
        <a:bodyPr/>
        <a:lstStyle/>
        <a:p>
          <a:endParaRPr lang="tr-TR" sz="4000"/>
        </a:p>
      </dgm:t>
    </dgm:pt>
    <dgm:pt modelId="{844AF954-7055-4115-BB8F-359C8397328B}" type="pres">
      <dgm:prSet presAssocID="{549E15D3-7A57-4C05-B19D-8C5215393B18}" presName="hierChild1" presStyleCnt="0">
        <dgm:presLayoutVars>
          <dgm:orgChart val="1"/>
          <dgm:chPref val="1"/>
          <dgm:dir/>
          <dgm:animOne val="branch"/>
          <dgm:animLvl val="lvl"/>
          <dgm:resizeHandles/>
        </dgm:presLayoutVars>
      </dgm:prSet>
      <dgm:spPr/>
      <dgm:t>
        <a:bodyPr/>
        <a:lstStyle/>
        <a:p>
          <a:endParaRPr lang="tr-TR"/>
        </a:p>
      </dgm:t>
    </dgm:pt>
    <dgm:pt modelId="{C6A5CBDE-C27F-4853-BEB2-8027ACAC2887}" type="pres">
      <dgm:prSet presAssocID="{B9DBF8F5-6D80-4870-858C-CBC4045BDFFA}" presName="hierRoot1" presStyleCnt="0">
        <dgm:presLayoutVars>
          <dgm:hierBranch val="init"/>
        </dgm:presLayoutVars>
      </dgm:prSet>
      <dgm:spPr/>
    </dgm:pt>
    <dgm:pt modelId="{E674F8AB-AF97-4180-B6BD-28DA70A3628E}" type="pres">
      <dgm:prSet presAssocID="{B9DBF8F5-6D80-4870-858C-CBC4045BDFFA}" presName="rootComposite1" presStyleCnt="0"/>
      <dgm:spPr/>
    </dgm:pt>
    <dgm:pt modelId="{3B5F0907-58F2-4CA8-B264-4BC4C6A03356}" type="pres">
      <dgm:prSet presAssocID="{B9DBF8F5-6D80-4870-858C-CBC4045BDFFA}" presName="rootText1" presStyleLbl="node0" presStyleIdx="0" presStyleCnt="1" custScaleX="165058" custScaleY="38687">
        <dgm:presLayoutVars>
          <dgm:chPref val="3"/>
        </dgm:presLayoutVars>
      </dgm:prSet>
      <dgm:spPr/>
      <dgm:t>
        <a:bodyPr/>
        <a:lstStyle/>
        <a:p>
          <a:endParaRPr lang="tr-TR"/>
        </a:p>
      </dgm:t>
    </dgm:pt>
    <dgm:pt modelId="{D0EEA9BC-DA74-4E17-91FD-CF3E7B4A25C8}" type="pres">
      <dgm:prSet presAssocID="{B9DBF8F5-6D80-4870-858C-CBC4045BDFFA}" presName="rootConnector1" presStyleLbl="node1" presStyleIdx="0" presStyleCnt="0"/>
      <dgm:spPr/>
      <dgm:t>
        <a:bodyPr/>
        <a:lstStyle/>
        <a:p>
          <a:endParaRPr lang="tr-TR"/>
        </a:p>
      </dgm:t>
    </dgm:pt>
    <dgm:pt modelId="{A958C656-6BDB-425A-8893-748E2757CCFD}" type="pres">
      <dgm:prSet presAssocID="{B9DBF8F5-6D80-4870-858C-CBC4045BDFFA}" presName="hierChild2" presStyleCnt="0"/>
      <dgm:spPr/>
    </dgm:pt>
    <dgm:pt modelId="{F927710F-6451-46C6-AE74-1DF819C0F94B}" type="pres">
      <dgm:prSet presAssocID="{C98FF458-0E5D-487B-96B7-16E16AB8AC6C}" presName="Name37" presStyleLbl="parChTrans1D2" presStyleIdx="0" presStyleCnt="2"/>
      <dgm:spPr/>
      <dgm:t>
        <a:bodyPr/>
        <a:lstStyle/>
        <a:p>
          <a:endParaRPr lang="tr-TR"/>
        </a:p>
      </dgm:t>
    </dgm:pt>
    <dgm:pt modelId="{D909286B-1A91-4544-934D-446A1EFDDA4F}" type="pres">
      <dgm:prSet presAssocID="{336C8830-0142-435A-8792-1CF8B97BD99C}" presName="hierRoot2" presStyleCnt="0">
        <dgm:presLayoutVars>
          <dgm:hierBranch val="init"/>
        </dgm:presLayoutVars>
      </dgm:prSet>
      <dgm:spPr/>
    </dgm:pt>
    <dgm:pt modelId="{DE771573-C162-4845-88D5-3821B38A68A9}" type="pres">
      <dgm:prSet presAssocID="{336C8830-0142-435A-8792-1CF8B97BD99C}" presName="rootComposite" presStyleCnt="0"/>
      <dgm:spPr/>
    </dgm:pt>
    <dgm:pt modelId="{8E5292E4-DAB1-4D1C-9934-04CF9505CBFF}" type="pres">
      <dgm:prSet presAssocID="{336C8830-0142-435A-8792-1CF8B97BD99C}" presName="rootText" presStyleLbl="node2" presStyleIdx="0" presStyleCnt="2" custScaleY="40876">
        <dgm:presLayoutVars>
          <dgm:chPref val="3"/>
        </dgm:presLayoutVars>
      </dgm:prSet>
      <dgm:spPr/>
      <dgm:t>
        <a:bodyPr/>
        <a:lstStyle/>
        <a:p>
          <a:endParaRPr lang="tr-TR"/>
        </a:p>
      </dgm:t>
    </dgm:pt>
    <dgm:pt modelId="{9D1A0A58-898D-4F96-8AF4-3ABC44B26A22}" type="pres">
      <dgm:prSet presAssocID="{336C8830-0142-435A-8792-1CF8B97BD99C}" presName="rootConnector" presStyleLbl="node2" presStyleIdx="0" presStyleCnt="2"/>
      <dgm:spPr/>
      <dgm:t>
        <a:bodyPr/>
        <a:lstStyle/>
        <a:p>
          <a:endParaRPr lang="tr-TR"/>
        </a:p>
      </dgm:t>
    </dgm:pt>
    <dgm:pt modelId="{39AD92E1-A7B1-4CAA-80E3-83E608AF8685}" type="pres">
      <dgm:prSet presAssocID="{336C8830-0142-435A-8792-1CF8B97BD99C}" presName="hierChild4" presStyleCnt="0"/>
      <dgm:spPr/>
    </dgm:pt>
    <dgm:pt modelId="{D9908FF9-062A-4E3B-B118-A241E1EEE727}" type="pres">
      <dgm:prSet presAssocID="{336C8830-0142-435A-8792-1CF8B97BD99C}" presName="hierChild5" presStyleCnt="0"/>
      <dgm:spPr/>
    </dgm:pt>
    <dgm:pt modelId="{7FE88824-A26D-4569-ABA8-10CE0D2FBB23}" type="pres">
      <dgm:prSet presAssocID="{A7DEE1A0-BF40-4814-A454-19313EFF00AF}" presName="Name37" presStyleLbl="parChTrans1D2" presStyleIdx="1" presStyleCnt="2"/>
      <dgm:spPr/>
      <dgm:t>
        <a:bodyPr/>
        <a:lstStyle/>
        <a:p>
          <a:endParaRPr lang="tr-TR"/>
        </a:p>
      </dgm:t>
    </dgm:pt>
    <dgm:pt modelId="{FBAF948B-8D5E-4471-AEC4-1B8ED3080CB9}" type="pres">
      <dgm:prSet presAssocID="{165C5E0F-FD82-4A8C-A995-25A617477E06}" presName="hierRoot2" presStyleCnt="0">
        <dgm:presLayoutVars>
          <dgm:hierBranch val="init"/>
        </dgm:presLayoutVars>
      </dgm:prSet>
      <dgm:spPr/>
    </dgm:pt>
    <dgm:pt modelId="{B44DEB61-D6D2-4528-8EAD-D8F3FC60530D}" type="pres">
      <dgm:prSet presAssocID="{165C5E0F-FD82-4A8C-A995-25A617477E06}" presName="rootComposite" presStyleCnt="0"/>
      <dgm:spPr/>
    </dgm:pt>
    <dgm:pt modelId="{954E1A86-A4D5-4783-9C00-95667302D148}" type="pres">
      <dgm:prSet presAssocID="{165C5E0F-FD82-4A8C-A995-25A617477E06}" presName="rootText" presStyleLbl="node2" presStyleIdx="1" presStyleCnt="2" custScaleY="43106">
        <dgm:presLayoutVars>
          <dgm:chPref val="3"/>
        </dgm:presLayoutVars>
      </dgm:prSet>
      <dgm:spPr/>
      <dgm:t>
        <a:bodyPr/>
        <a:lstStyle/>
        <a:p>
          <a:endParaRPr lang="tr-TR"/>
        </a:p>
      </dgm:t>
    </dgm:pt>
    <dgm:pt modelId="{EFA195B3-1F5B-42EF-ABC6-94822E55517C}" type="pres">
      <dgm:prSet presAssocID="{165C5E0F-FD82-4A8C-A995-25A617477E06}" presName="rootConnector" presStyleLbl="node2" presStyleIdx="1" presStyleCnt="2"/>
      <dgm:spPr/>
      <dgm:t>
        <a:bodyPr/>
        <a:lstStyle/>
        <a:p>
          <a:endParaRPr lang="tr-TR"/>
        </a:p>
      </dgm:t>
    </dgm:pt>
    <dgm:pt modelId="{D724A334-7AF3-4521-87C7-4E71C525A0E4}" type="pres">
      <dgm:prSet presAssocID="{165C5E0F-FD82-4A8C-A995-25A617477E06}" presName="hierChild4" presStyleCnt="0"/>
      <dgm:spPr/>
    </dgm:pt>
    <dgm:pt modelId="{98A114FB-995D-4A7C-A2E2-E799FFE02224}" type="pres">
      <dgm:prSet presAssocID="{165C5E0F-FD82-4A8C-A995-25A617477E06}" presName="hierChild5" presStyleCnt="0"/>
      <dgm:spPr/>
    </dgm:pt>
    <dgm:pt modelId="{927091A5-B367-4497-B892-916B8243949C}" type="pres">
      <dgm:prSet presAssocID="{B9DBF8F5-6D80-4870-858C-CBC4045BDFFA}" presName="hierChild3" presStyleCnt="0"/>
      <dgm:spPr/>
    </dgm:pt>
  </dgm:ptLst>
  <dgm:cxnLst>
    <dgm:cxn modelId="{73F2519F-9833-499A-A1EE-FE1379D122C5}" type="presOf" srcId="{336C8830-0142-435A-8792-1CF8B97BD99C}" destId="{9D1A0A58-898D-4F96-8AF4-3ABC44B26A22}" srcOrd="1" destOrd="0" presId="urn:microsoft.com/office/officeart/2005/8/layout/orgChart1"/>
    <dgm:cxn modelId="{2D318787-D136-4B52-BFCB-15686765175F}" type="presOf" srcId="{B9DBF8F5-6D80-4870-858C-CBC4045BDFFA}" destId="{3B5F0907-58F2-4CA8-B264-4BC4C6A03356}" srcOrd="0" destOrd="0" presId="urn:microsoft.com/office/officeart/2005/8/layout/orgChart1"/>
    <dgm:cxn modelId="{08A111ED-2DDD-4E03-9A36-9BC210CE6E29}" type="presOf" srcId="{336C8830-0142-435A-8792-1CF8B97BD99C}" destId="{8E5292E4-DAB1-4D1C-9934-04CF9505CBFF}" srcOrd="0" destOrd="0" presId="urn:microsoft.com/office/officeart/2005/8/layout/orgChart1"/>
    <dgm:cxn modelId="{CA742D30-8FDE-4248-AE82-DE2D2E48CEEF}" srcId="{B9DBF8F5-6D80-4870-858C-CBC4045BDFFA}" destId="{336C8830-0142-435A-8792-1CF8B97BD99C}" srcOrd="0" destOrd="0" parTransId="{C98FF458-0E5D-487B-96B7-16E16AB8AC6C}" sibTransId="{9569058C-9DF5-4409-BE61-76C575509D87}"/>
    <dgm:cxn modelId="{55FB7BBF-A313-4841-8C9A-564DD75165FC}" type="presOf" srcId="{C98FF458-0E5D-487B-96B7-16E16AB8AC6C}" destId="{F927710F-6451-46C6-AE74-1DF819C0F94B}" srcOrd="0" destOrd="0" presId="urn:microsoft.com/office/officeart/2005/8/layout/orgChart1"/>
    <dgm:cxn modelId="{A63BBF6F-BF50-4451-8E99-428101689EF9}" type="presOf" srcId="{B9DBF8F5-6D80-4870-858C-CBC4045BDFFA}" destId="{D0EEA9BC-DA74-4E17-91FD-CF3E7B4A25C8}" srcOrd="1" destOrd="0" presId="urn:microsoft.com/office/officeart/2005/8/layout/orgChart1"/>
    <dgm:cxn modelId="{14BAD929-204D-4D2F-86FD-ADE23D7D3B69}" type="presOf" srcId="{549E15D3-7A57-4C05-B19D-8C5215393B18}" destId="{844AF954-7055-4115-BB8F-359C8397328B}" srcOrd="0" destOrd="0" presId="urn:microsoft.com/office/officeart/2005/8/layout/orgChart1"/>
    <dgm:cxn modelId="{918E14B4-E9BC-4D34-87F8-9F40F39C3191}" type="presOf" srcId="{165C5E0F-FD82-4A8C-A995-25A617477E06}" destId="{954E1A86-A4D5-4783-9C00-95667302D148}" srcOrd="0" destOrd="0" presId="urn:microsoft.com/office/officeart/2005/8/layout/orgChart1"/>
    <dgm:cxn modelId="{3C57D873-2C1B-4500-BB0D-D5103D1FBE63}" srcId="{B9DBF8F5-6D80-4870-858C-CBC4045BDFFA}" destId="{165C5E0F-FD82-4A8C-A995-25A617477E06}" srcOrd="1" destOrd="0" parTransId="{A7DEE1A0-BF40-4814-A454-19313EFF00AF}" sibTransId="{B740721B-A5DE-487B-BE95-8F817C90BE6C}"/>
    <dgm:cxn modelId="{658FAEB8-6B12-40D8-A3AC-3F67B68E814A}" type="presOf" srcId="{165C5E0F-FD82-4A8C-A995-25A617477E06}" destId="{EFA195B3-1F5B-42EF-ABC6-94822E55517C}" srcOrd="1" destOrd="0" presId="urn:microsoft.com/office/officeart/2005/8/layout/orgChart1"/>
    <dgm:cxn modelId="{C14EA17D-FE93-4AF5-B827-4025A4DD79A9}" srcId="{549E15D3-7A57-4C05-B19D-8C5215393B18}" destId="{B9DBF8F5-6D80-4870-858C-CBC4045BDFFA}" srcOrd="0" destOrd="0" parTransId="{36E45864-3C28-4742-AD05-88CCDC71C497}" sibTransId="{204E463D-A014-42E2-A372-F34320E1B617}"/>
    <dgm:cxn modelId="{BC3A3277-D1D3-4D60-9CE9-108272984B35}" type="presOf" srcId="{A7DEE1A0-BF40-4814-A454-19313EFF00AF}" destId="{7FE88824-A26D-4569-ABA8-10CE0D2FBB23}" srcOrd="0" destOrd="0" presId="urn:microsoft.com/office/officeart/2005/8/layout/orgChart1"/>
    <dgm:cxn modelId="{727A2ED1-9F71-4ECB-92A2-4A6FC91E791A}" type="presParOf" srcId="{844AF954-7055-4115-BB8F-359C8397328B}" destId="{C6A5CBDE-C27F-4853-BEB2-8027ACAC2887}" srcOrd="0" destOrd="0" presId="urn:microsoft.com/office/officeart/2005/8/layout/orgChart1"/>
    <dgm:cxn modelId="{3F03E3F0-A238-42F2-8AA9-2C0B5D3A49F2}" type="presParOf" srcId="{C6A5CBDE-C27F-4853-BEB2-8027ACAC2887}" destId="{E674F8AB-AF97-4180-B6BD-28DA70A3628E}" srcOrd="0" destOrd="0" presId="urn:microsoft.com/office/officeart/2005/8/layout/orgChart1"/>
    <dgm:cxn modelId="{232A4A6D-AD35-4C09-9E8E-869696647F00}" type="presParOf" srcId="{E674F8AB-AF97-4180-B6BD-28DA70A3628E}" destId="{3B5F0907-58F2-4CA8-B264-4BC4C6A03356}" srcOrd="0" destOrd="0" presId="urn:microsoft.com/office/officeart/2005/8/layout/orgChart1"/>
    <dgm:cxn modelId="{0BBC6596-ED1E-4945-A6E9-A180BA51D2A6}" type="presParOf" srcId="{E674F8AB-AF97-4180-B6BD-28DA70A3628E}" destId="{D0EEA9BC-DA74-4E17-91FD-CF3E7B4A25C8}" srcOrd="1" destOrd="0" presId="urn:microsoft.com/office/officeart/2005/8/layout/orgChart1"/>
    <dgm:cxn modelId="{BF67C4FA-56A0-4C6A-91F5-03F211014795}" type="presParOf" srcId="{C6A5CBDE-C27F-4853-BEB2-8027ACAC2887}" destId="{A958C656-6BDB-425A-8893-748E2757CCFD}" srcOrd="1" destOrd="0" presId="urn:microsoft.com/office/officeart/2005/8/layout/orgChart1"/>
    <dgm:cxn modelId="{86B50E6D-A3D4-4AC4-8BD2-BAD73DC1274F}" type="presParOf" srcId="{A958C656-6BDB-425A-8893-748E2757CCFD}" destId="{F927710F-6451-46C6-AE74-1DF819C0F94B}" srcOrd="0" destOrd="0" presId="urn:microsoft.com/office/officeart/2005/8/layout/orgChart1"/>
    <dgm:cxn modelId="{A626A159-C20A-44D1-B6E1-7BAD01CA8DE2}" type="presParOf" srcId="{A958C656-6BDB-425A-8893-748E2757CCFD}" destId="{D909286B-1A91-4544-934D-446A1EFDDA4F}" srcOrd="1" destOrd="0" presId="urn:microsoft.com/office/officeart/2005/8/layout/orgChart1"/>
    <dgm:cxn modelId="{2F8AEB8E-3CDD-46BA-A4E7-F195C1098F94}" type="presParOf" srcId="{D909286B-1A91-4544-934D-446A1EFDDA4F}" destId="{DE771573-C162-4845-88D5-3821B38A68A9}" srcOrd="0" destOrd="0" presId="urn:microsoft.com/office/officeart/2005/8/layout/orgChart1"/>
    <dgm:cxn modelId="{05069DF0-9321-4706-86E1-71923A53F250}" type="presParOf" srcId="{DE771573-C162-4845-88D5-3821B38A68A9}" destId="{8E5292E4-DAB1-4D1C-9934-04CF9505CBFF}" srcOrd="0" destOrd="0" presId="urn:microsoft.com/office/officeart/2005/8/layout/orgChart1"/>
    <dgm:cxn modelId="{5430AC2D-1FC0-4931-9345-C43DDB5CDE59}" type="presParOf" srcId="{DE771573-C162-4845-88D5-3821B38A68A9}" destId="{9D1A0A58-898D-4F96-8AF4-3ABC44B26A22}" srcOrd="1" destOrd="0" presId="urn:microsoft.com/office/officeart/2005/8/layout/orgChart1"/>
    <dgm:cxn modelId="{A7713EAF-75D1-40EB-8689-08ACD2D03CEF}" type="presParOf" srcId="{D909286B-1A91-4544-934D-446A1EFDDA4F}" destId="{39AD92E1-A7B1-4CAA-80E3-83E608AF8685}" srcOrd="1" destOrd="0" presId="urn:microsoft.com/office/officeart/2005/8/layout/orgChart1"/>
    <dgm:cxn modelId="{3CA8EC3D-13D9-4EC1-94E9-36AAE757B6E6}" type="presParOf" srcId="{D909286B-1A91-4544-934D-446A1EFDDA4F}" destId="{D9908FF9-062A-4E3B-B118-A241E1EEE727}" srcOrd="2" destOrd="0" presId="urn:microsoft.com/office/officeart/2005/8/layout/orgChart1"/>
    <dgm:cxn modelId="{0C8B7A61-2819-4276-8889-2E91DEDCCEAA}" type="presParOf" srcId="{A958C656-6BDB-425A-8893-748E2757CCFD}" destId="{7FE88824-A26D-4569-ABA8-10CE0D2FBB23}" srcOrd="2" destOrd="0" presId="urn:microsoft.com/office/officeart/2005/8/layout/orgChart1"/>
    <dgm:cxn modelId="{0168BD9E-5B09-4C65-B015-DF6A2C945946}" type="presParOf" srcId="{A958C656-6BDB-425A-8893-748E2757CCFD}" destId="{FBAF948B-8D5E-4471-AEC4-1B8ED3080CB9}" srcOrd="3" destOrd="0" presId="urn:microsoft.com/office/officeart/2005/8/layout/orgChart1"/>
    <dgm:cxn modelId="{AF3D0003-94A8-4753-B097-211E1787629C}" type="presParOf" srcId="{FBAF948B-8D5E-4471-AEC4-1B8ED3080CB9}" destId="{B44DEB61-D6D2-4528-8EAD-D8F3FC60530D}" srcOrd="0" destOrd="0" presId="urn:microsoft.com/office/officeart/2005/8/layout/orgChart1"/>
    <dgm:cxn modelId="{02F26AE9-B2FE-4418-81D3-275315CD7315}" type="presParOf" srcId="{B44DEB61-D6D2-4528-8EAD-D8F3FC60530D}" destId="{954E1A86-A4D5-4783-9C00-95667302D148}" srcOrd="0" destOrd="0" presId="urn:microsoft.com/office/officeart/2005/8/layout/orgChart1"/>
    <dgm:cxn modelId="{85756220-9404-452F-B401-5356AA4D8D95}" type="presParOf" srcId="{B44DEB61-D6D2-4528-8EAD-D8F3FC60530D}" destId="{EFA195B3-1F5B-42EF-ABC6-94822E55517C}" srcOrd="1" destOrd="0" presId="urn:microsoft.com/office/officeart/2005/8/layout/orgChart1"/>
    <dgm:cxn modelId="{B7FF8BDB-8FC3-4A8B-AA63-98726256BF74}" type="presParOf" srcId="{FBAF948B-8D5E-4471-AEC4-1B8ED3080CB9}" destId="{D724A334-7AF3-4521-87C7-4E71C525A0E4}" srcOrd="1" destOrd="0" presId="urn:microsoft.com/office/officeart/2005/8/layout/orgChart1"/>
    <dgm:cxn modelId="{CC264F52-6775-449B-AB7F-BEB7663E7EE1}" type="presParOf" srcId="{FBAF948B-8D5E-4471-AEC4-1B8ED3080CB9}" destId="{98A114FB-995D-4A7C-A2E2-E799FFE02224}" srcOrd="2" destOrd="0" presId="urn:microsoft.com/office/officeart/2005/8/layout/orgChart1"/>
    <dgm:cxn modelId="{EC3CE4AD-0D4D-4827-AB85-40CB922CFB91}" type="presParOf" srcId="{C6A5CBDE-C27F-4853-BEB2-8027ACAC2887}" destId="{927091A5-B367-4497-B892-916B8243949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BA4DB-5C9F-4A53-8330-867C9D22138F}">
      <dsp:nvSpPr>
        <dsp:cNvPr id="0" name=""/>
        <dsp:cNvSpPr/>
      </dsp:nvSpPr>
      <dsp:spPr>
        <a:xfrm>
          <a:off x="3570" y="324219"/>
          <a:ext cx="3481118" cy="3744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tr-TR" sz="1300" b="1" i="1" kern="1200" dirty="0">
              <a:solidFill>
                <a:schemeClr val="bg1"/>
              </a:solidFill>
              <a:latin typeface="Barlow"/>
            </a:rPr>
            <a:t>Bilgiye Ulaşma</a:t>
          </a:r>
          <a:endParaRPr lang="tr-TR" sz="1300" kern="1200" dirty="0">
            <a:solidFill>
              <a:schemeClr val="bg1"/>
            </a:solidFill>
          </a:endParaRPr>
        </a:p>
      </dsp:txBody>
      <dsp:txXfrm>
        <a:off x="3570" y="324219"/>
        <a:ext cx="3481118" cy="374400"/>
      </dsp:txXfrm>
    </dsp:sp>
    <dsp:sp modelId="{EBB5A753-972E-4C91-94D9-DF5DCDD0F97F}">
      <dsp:nvSpPr>
        <dsp:cNvPr id="0" name=""/>
        <dsp:cNvSpPr/>
      </dsp:nvSpPr>
      <dsp:spPr>
        <a:xfrm>
          <a:off x="3570" y="698619"/>
          <a:ext cx="3481118" cy="559362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tr-TR" sz="1300" u="sng" kern="1200" dirty="0"/>
            <a:t>Metindeki bilgileri tarama ve bulma</a:t>
          </a:r>
          <a:r>
            <a:rPr lang="tr-TR" sz="1300" kern="1200" dirty="0"/>
            <a:t>:</a:t>
          </a:r>
        </a:p>
        <a:p>
          <a:pPr marL="114300" lvl="1" indent="-114300" algn="l" defTabSz="577850">
            <a:lnSpc>
              <a:spcPct val="90000"/>
            </a:lnSpc>
            <a:spcBef>
              <a:spcPct val="0"/>
            </a:spcBef>
            <a:spcAft>
              <a:spcPct val="15000"/>
            </a:spcAft>
            <a:buChar char="••"/>
          </a:pPr>
          <a:r>
            <a:rPr lang="tr-TR" sz="1300" kern="1200" dirty="0"/>
            <a:t>Birkaç kelime, ifade ya da sayısal değerlere ulaşabilmek için okuyucuların metne göz gezdirmeleri gerekmektedir. Bulunması gereken ifade ya da bilgi metin içinde özellikle kelimesi kelimesine yer alsa da okuyucunun metni genel olarak anlamasına ihtiyaç duyulmaktadır.</a:t>
          </a:r>
        </a:p>
        <a:p>
          <a:pPr marL="114300" lvl="1" indent="-114300" algn="l" defTabSz="577850">
            <a:lnSpc>
              <a:spcPct val="90000"/>
            </a:lnSpc>
            <a:spcBef>
              <a:spcPct val="0"/>
            </a:spcBef>
            <a:spcAft>
              <a:spcPct val="15000"/>
            </a:spcAft>
            <a:buChar char="••"/>
          </a:pPr>
          <a:endParaRPr lang="tr-TR" sz="1300" kern="1200" dirty="0"/>
        </a:p>
        <a:p>
          <a:pPr marL="114300" lvl="1" indent="-114300" algn="l" defTabSz="577850">
            <a:lnSpc>
              <a:spcPct val="90000"/>
            </a:lnSpc>
            <a:spcBef>
              <a:spcPct val="0"/>
            </a:spcBef>
            <a:spcAft>
              <a:spcPct val="15000"/>
            </a:spcAft>
            <a:buChar char="••"/>
          </a:pPr>
          <a:r>
            <a:rPr lang="tr-TR" sz="1300" u="sng" kern="1200" dirty="0"/>
            <a:t>İlgili metinleri arama ve seçme</a:t>
          </a:r>
          <a:r>
            <a:rPr lang="tr-TR" sz="1300" kern="1200" dirty="0"/>
            <a:t>:</a:t>
          </a:r>
        </a:p>
        <a:p>
          <a:pPr marL="114300" lvl="1" indent="-114300" algn="l" defTabSz="577850">
            <a:lnSpc>
              <a:spcPct val="90000"/>
            </a:lnSpc>
            <a:spcBef>
              <a:spcPct val="0"/>
            </a:spcBef>
            <a:spcAft>
              <a:spcPct val="15000"/>
            </a:spcAft>
            <a:buChar char="••"/>
          </a:pPr>
          <a:r>
            <a:rPr lang="tr-TR" sz="1300" kern="1200" dirty="0"/>
            <a:t>Birden çok metin parçası ile çalışması gerekmektedir. </a:t>
          </a:r>
        </a:p>
        <a:p>
          <a:pPr marL="114300" lvl="1" indent="-114300" algn="l" defTabSz="577850">
            <a:lnSpc>
              <a:spcPct val="90000"/>
            </a:lnSpc>
            <a:spcBef>
              <a:spcPct val="0"/>
            </a:spcBef>
            <a:spcAft>
              <a:spcPct val="15000"/>
            </a:spcAft>
            <a:buChar char="••"/>
          </a:pPr>
          <a:r>
            <a:rPr lang="tr-TR" sz="1300" kern="1200" dirty="0"/>
            <a:t>Bu süreçte başlıklar; yazar, yayın tarihi ya da metnin sunulduğu ortam gibi kaynak bilgileri ve bağlantı linkleri ayrı bir önem arz etmektedir.</a:t>
          </a:r>
        </a:p>
        <a:p>
          <a:pPr marL="114300" lvl="1" indent="-114300" algn="l" defTabSz="577850">
            <a:lnSpc>
              <a:spcPct val="90000"/>
            </a:lnSpc>
            <a:spcBef>
              <a:spcPct val="0"/>
            </a:spcBef>
            <a:spcAft>
              <a:spcPct val="15000"/>
            </a:spcAft>
            <a:buChar char="••"/>
          </a:pPr>
          <a:endParaRPr lang="tr-TR" sz="1300" kern="1200" dirty="0"/>
        </a:p>
      </dsp:txBody>
      <dsp:txXfrm>
        <a:off x="3570" y="698619"/>
        <a:ext cx="3481118" cy="5593623"/>
      </dsp:txXfrm>
    </dsp:sp>
    <dsp:sp modelId="{83AA0192-90CC-4B55-A6DC-5767CD025F7D}">
      <dsp:nvSpPr>
        <dsp:cNvPr id="0" name=""/>
        <dsp:cNvSpPr/>
      </dsp:nvSpPr>
      <dsp:spPr>
        <a:xfrm>
          <a:off x="3972044" y="324219"/>
          <a:ext cx="3481118" cy="374400"/>
        </a:xfrm>
        <a:prstGeom prst="rect">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tr-TR" sz="1300" b="1" kern="1200" dirty="0"/>
            <a:t>Anlama</a:t>
          </a:r>
        </a:p>
      </dsp:txBody>
      <dsp:txXfrm>
        <a:off x="3972044" y="324219"/>
        <a:ext cx="3481118" cy="374400"/>
      </dsp:txXfrm>
    </dsp:sp>
    <dsp:sp modelId="{A52E8F23-8390-43EB-8FEF-CA58F1252CC4}">
      <dsp:nvSpPr>
        <dsp:cNvPr id="0" name=""/>
        <dsp:cNvSpPr/>
      </dsp:nvSpPr>
      <dsp:spPr>
        <a:xfrm>
          <a:off x="3972044" y="698619"/>
          <a:ext cx="3481118" cy="5593623"/>
        </a:xfrm>
        <a:prstGeom prst="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tr-TR" sz="1300" u="sng" kern="1200" dirty="0"/>
            <a:t>Gerçek anlamı ifade etme</a:t>
          </a:r>
          <a:r>
            <a:rPr lang="tr-TR" sz="1300" kern="1200" dirty="0"/>
            <a:t>:</a:t>
          </a:r>
        </a:p>
        <a:p>
          <a:pPr marL="114300" lvl="1" indent="-114300" algn="l" defTabSz="577850">
            <a:lnSpc>
              <a:spcPct val="90000"/>
            </a:lnSpc>
            <a:spcBef>
              <a:spcPct val="0"/>
            </a:spcBef>
            <a:spcAft>
              <a:spcPct val="15000"/>
            </a:spcAft>
            <a:buChar char="••"/>
          </a:pPr>
          <a:r>
            <a:rPr lang="tr-TR" sz="1300" kern="1200" dirty="0"/>
            <a:t>Cümleleri veya kısa paragrafları yorumlayabilmelidirler.</a:t>
          </a:r>
        </a:p>
        <a:p>
          <a:pPr marL="114300" lvl="1" indent="-114300" algn="l" defTabSz="577850">
            <a:lnSpc>
              <a:spcPct val="90000"/>
            </a:lnSpc>
            <a:spcBef>
              <a:spcPct val="0"/>
            </a:spcBef>
            <a:spcAft>
              <a:spcPct val="15000"/>
            </a:spcAft>
            <a:buChar char="••"/>
          </a:pPr>
          <a:endParaRPr lang="tr-TR" sz="1300" kern="1200" dirty="0"/>
        </a:p>
        <a:p>
          <a:pPr marL="114300" lvl="1" indent="-114300" algn="l" defTabSz="577850">
            <a:lnSpc>
              <a:spcPct val="90000"/>
            </a:lnSpc>
            <a:spcBef>
              <a:spcPct val="0"/>
            </a:spcBef>
            <a:spcAft>
              <a:spcPct val="15000"/>
            </a:spcAft>
            <a:buChar char="••"/>
          </a:pPr>
          <a:r>
            <a:rPr lang="tr-TR" sz="1300" u="sng" kern="1200" dirty="0"/>
            <a:t>Çıkarımları birleştirmek ve çıkarımlar oluşturmak</a:t>
          </a:r>
          <a:r>
            <a:rPr lang="tr-TR" sz="1300" kern="1200" dirty="0"/>
            <a:t>:</a:t>
          </a:r>
        </a:p>
        <a:p>
          <a:pPr marL="114300" lvl="1" indent="-114300" algn="l" defTabSz="577850">
            <a:lnSpc>
              <a:spcPct val="90000"/>
            </a:lnSpc>
            <a:spcBef>
              <a:spcPct val="0"/>
            </a:spcBef>
            <a:spcAft>
              <a:spcPct val="15000"/>
            </a:spcAft>
            <a:buChar char="••"/>
          </a:pPr>
          <a:r>
            <a:rPr lang="tr-TR" sz="1300" kern="1200" dirty="0"/>
            <a:t>Verilen uzun metinlerin anlamı üzerine çıkarımda bulunabilmelidir. </a:t>
          </a:r>
        </a:p>
        <a:p>
          <a:pPr marL="114300" lvl="1" indent="-114300" algn="l" defTabSz="577850">
            <a:lnSpc>
              <a:spcPct val="90000"/>
            </a:lnSpc>
            <a:spcBef>
              <a:spcPct val="0"/>
            </a:spcBef>
            <a:spcAft>
              <a:spcPct val="15000"/>
            </a:spcAft>
            <a:buChar char="••"/>
          </a:pPr>
          <a:r>
            <a:rPr lang="tr-TR" sz="1300" kern="1200" dirty="0"/>
            <a:t>Farklı paragraf ve metinlerdeki</a:t>
          </a:r>
        </a:p>
        <a:p>
          <a:pPr marL="114300" lvl="1" indent="-114300" algn="l" defTabSz="577850">
            <a:lnSpc>
              <a:spcPct val="90000"/>
            </a:lnSpc>
            <a:spcBef>
              <a:spcPct val="0"/>
            </a:spcBef>
            <a:spcAft>
              <a:spcPct val="15000"/>
            </a:spcAft>
            <a:buChar char="••"/>
          </a:pPr>
          <a:r>
            <a:rPr lang="tr-TR" sz="1300" kern="1200" dirty="0"/>
            <a:t>bilgileri birbirleriyle ilişkilendirebilmeli, birbirleriyle ve verilen soru ile ilişkileri hakkında çıkarım yapabilmelidirler.</a:t>
          </a:r>
        </a:p>
        <a:p>
          <a:pPr marL="114300" lvl="1" indent="-114300" algn="l" defTabSz="577850">
            <a:lnSpc>
              <a:spcPct val="90000"/>
            </a:lnSpc>
            <a:spcBef>
              <a:spcPct val="0"/>
            </a:spcBef>
            <a:spcAft>
              <a:spcPct val="15000"/>
            </a:spcAft>
            <a:buChar char="••"/>
          </a:pPr>
          <a:r>
            <a:rPr lang="tr-TR" sz="1300" kern="1200" dirty="0"/>
            <a:t>Farklı metinler arasında farklı bakış açılarını ve tezatlıkları belirleyebilmelidirler.</a:t>
          </a:r>
        </a:p>
      </dsp:txBody>
      <dsp:txXfrm>
        <a:off x="3972044" y="698619"/>
        <a:ext cx="3481118" cy="5593623"/>
      </dsp:txXfrm>
    </dsp:sp>
    <dsp:sp modelId="{28DBAB03-B140-4097-AA17-82681F40BFFA}">
      <dsp:nvSpPr>
        <dsp:cNvPr id="0" name=""/>
        <dsp:cNvSpPr/>
      </dsp:nvSpPr>
      <dsp:spPr>
        <a:xfrm>
          <a:off x="7940519" y="324219"/>
          <a:ext cx="3481118" cy="3744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lvl="0" algn="ctr" defTabSz="577850">
            <a:lnSpc>
              <a:spcPct val="90000"/>
            </a:lnSpc>
            <a:spcBef>
              <a:spcPct val="0"/>
            </a:spcBef>
            <a:spcAft>
              <a:spcPct val="35000"/>
            </a:spcAft>
          </a:pPr>
          <a:r>
            <a:rPr lang="tr-TR" sz="1300" b="1" kern="1200" dirty="0"/>
            <a:t>Değerlendirme ve Derinlemesine Düşünme</a:t>
          </a:r>
        </a:p>
      </dsp:txBody>
      <dsp:txXfrm>
        <a:off x="7940519" y="324219"/>
        <a:ext cx="3481118" cy="374400"/>
      </dsp:txXfrm>
    </dsp:sp>
    <dsp:sp modelId="{CD4A80A6-040A-4134-8339-DBD371AE7B06}">
      <dsp:nvSpPr>
        <dsp:cNvPr id="0" name=""/>
        <dsp:cNvSpPr/>
      </dsp:nvSpPr>
      <dsp:spPr>
        <a:xfrm>
          <a:off x="7940519" y="698619"/>
          <a:ext cx="3481118" cy="5593623"/>
        </a:xfrm>
        <a:prstGeom prst="rect">
          <a:avLst/>
        </a:prstGeom>
        <a:solidFill>
          <a:schemeClr val="accent4">
            <a:tint val="40000"/>
            <a:alpha val="90000"/>
            <a:hueOff val="10861926"/>
            <a:satOff val="-51245"/>
            <a:lumOff val="-1851"/>
            <a:alphaOff val="0"/>
          </a:schemeClr>
        </a:solidFill>
        <a:ln w="12700" cap="flat" cmpd="sng" algn="ctr">
          <a:solidFill>
            <a:schemeClr val="accent4">
              <a:tint val="40000"/>
              <a:alpha val="90000"/>
              <a:hueOff val="10861926"/>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tr-TR" sz="1300" u="sng" kern="1200" dirty="0"/>
            <a:t>Niteliği ve güvenirliği değerlendirme</a:t>
          </a:r>
          <a:r>
            <a:rPr lang="tr-TR" sz="1300" kern="1200" dirty="0"/>
            <a:t>:</a:t>
          </a:r>
        </a:p>
        <a:p>
          <a:pPr marL="114300" lvl="1" indent="-114300" algn="l" defTabSz="577850">
            <a:lnSpc>
              <a:spcPct val="90000"/>
            </a:lnSpc>
            <a:spcBef>
              <a:spcPct val="0"/>
            </a:spcBef>
            <a:spcAft>
              <a:spcPct val="15000"/>
            </a:spcAft>
            <a:buChar char="••"/>
          </a:pPr>
          <a:r>
            <a:rPr lang="tr-TR" sz="1300" kern="1200" dirty="0"/>
            <a:t>İçeriğin geçerli, doğru ve/veya objektif olup olmadığını yargılayabilmelidirler. </a:t>
          </a:r>
        </a:p>
        <a:p>
          <a:pPr marL="114300" lvl="1" indent="-114300" algn="l" defTabSz="577850">
            <a:lnSpc>
              <a:spcPct val="90000"/>
            </a:lnSpc>
            <a:spcBef>
              <a:spcPct val="0"/>
            </a:spcBef>
            <a:spcAft>
              <a:spcPct val="15000"/>
            </a:spcAft>
            <a:buChar char="••"/>
          </a:pPr>
          <a:r>
            <a:rPr lang="tr-TR" sz="1300" kern="1200" dirty="0"/>
            <a:t>Bu durum, bilgi kaynağının ve yazarın amaçlarının belirlenmesini, yazarın yetkin ve donanımlı olup olmadığının değerlendirilmesini kapsamaktadır. </a:t>
          </a:r>
        </a:p>
        <a:p>
          <a:pPr marL="114300" lvl="1" indent="-114300" algn="l" defTabSz="577850">
            <a:lnSpc>
              <a:spcPct val="90000"/>
            </a:lnSpc>
            <a:spcBef>
              <a:spcPct val="0"/>
            </a:spcBef>
            <a:spcAft>
              <a:spcPct val="15000"/>
            </a:spcAft>
            <a:buChar char="••"/>
          </a:pPr>
          <a:r>
            <a:rPr lang="tr-TR" sz="1300" kern="1200" dirty="0"/>
            <a:t>M</a:t>
          </a:r>
          <a:r>
            <a:rPr lang="fi-FI" sz="1300" kern="1200" dirty="0"/>
            <a:t>etnin kim tarafından, ne zaman ve hangi</a:t>
          </a:r>
          <a:r>
            <a:rPr lang="tr-TR" sz="1300" kern="1200" dirty="0"/>
            <a:t> amaçla yazıldığını belirleyebilmeleri gerekmektedir.</a:t>
          </a:r>
        </a:p>
        <a:p>
          <a:pPr marL="114300" lvl="1" indent="-114300" algn="l" defTabSz="577850">
            <a:lnSpc>
              <a:spcPct val="90000"/>
            </a:lnSpc>
            <a:spcBef>
              <a:spcPct val="0"/>
            </a:spcBef>
            <a:spcAft>
              <a:spcPct val="15000"/>
            </a:spcAft>
            <a:buChar char="••"/>
          </a:pPr>
          <a:endParaRPr lang="tr-TR" sz="1300" kern="1200" dirty="0"/>
        </a:p>
        <a:p>
          <a:pPr marL="114300" lvl="1" indent="-114300" algn="l" defTabSz="577850">
            <a:lnSpc>
              <a:spcPct val="90000"/>
            </a:lnSpc>
            <a:spcBef>
              <a:spcPct val="0"/>
            </a:spcBef>
            <a:spcAft>
              <a:spcPct val="15000"/>
            </a:spcAft>
            <a:buChar char="••"/>
          </a:pPr>
          <a:r>
            <a:rPr lang="tr-TR" sz="1300" u="sng" kern="1200" dirty="0"/>
            <a:t>Metnin içeriği ve biçimi üzerine düşünme</a:t>
          </a:r>
          <a:r>
            <a:rPr lang="tr-TR" sz="1300" kern="1200" dirty="0"/>
            <a:t>:</a:t>
          </a:r>
        </a:p>
        <a:p>
          <a:pPr marL="114300" lvl="1" indent="-114300" algn="l" defTabSz="577850">
            <a:lnSpc>
              <a:spcPct val="90000"/>
            </a:lnSpc>
            <a:spcBef>
              <a:spcPct val="0"/>
            </a:spcBef>
            <a:spcAft>
              <a:spcPct val="15000"/>
            </a:spcAft>
            <a:buChar char="••"/>
          </a:pPr>
          <a:r>
            <a:rPr lang="tr-TR" sz="1300" kern="1200" dirty="0"/>
            <a:t>Metnin niteliğini ve biçemini değerlendirebilmelidirler.</a:t>
          </a:r>
        </a:p>
        <a:p>
          <a:pPr marL="114300" lvl="1" indent="-114300" algn="l" defTabSz="577850">
            <a:lnSpc>
              <a:spcPct val="90000"/>
            </a:lnSpc>
            <a:spcBef>
              <a:spcPct val="0"/>
            </a:spcBef>
            <a:spcAft>
              <a:spcPct val="15000"/>
            </a:spcAft>
            <a:buChar char="••"/>
          </a:pPr>
          <a:r>
            <a:rPr lang="tr-TR" sz="1300" kern="1200" dirty="0"/>
            <a:t>Metnin içeriği ve biçiminin yazarın bakış açısı ile tutarlı olup olmadığını değerlendirmelidirler. Gerçek dünyadaki bilgi ve deneyimlerinden yararlanarak farklı bakış açılarını karşılaştırabilmeleri gerekebilir.</a:t>
          </a:r>
        </a:p>
        <a:p>
          <a:pPr marL="114300" lvl="1" indent="-114300" algn="l" defTabSz="577850">
            <a:lnSpc>
              <a:spcPct val="90000"/>
            </a:lnSpc>
            <a:spcBef>
              <a:spcPct val="0"/>
            </a:spcBef>
            <a:spcAft>
              <a:spcPct val="15000"/>
            </a:spcAft>
            <a:buChar char="••"/>
          </a:pPr>
          <a:endParaRPr lang="tr-TR" sz="1300" kern="1200" dirty="0"/>
        </a:p>
        <a:p>
          <a:pPr marL="114300" lvl="1" indent="-114300" algn="l" defTabSz="577850">
            <a:lnSpc>
              <a:spcPct val="90000"/>
            </a:lnSpc>
            <a:spcBef>
              <a:spcPct val="0"/>
            </a:spcBef>
            <a:spcAft>
              <a:spcPct val="15000"/>
            </a:spcAft>
            <a:buChar char="••"/>
          </a:pPr>
          <a:r>
            <a:rPr lang="tr-TR" sz="1300" u="sng" kern="1200" dirty="0"/>
            <a:t>Uyuşmazlıkları belirleme ve uyuşmazlıkların üstesinden gelme</a:t>
          </a:r>
          <a:r>
            <a:rPr lang="tr-TR" sz="1300" kern="1200" dirty="0"/>
            <a:t>:</a:t>
          </a:r>
        </a:p>
        <a:p>
          <a:pPr marL="114300" lvl="1" indent="-114300" algn="l" defTabSz="577850">
            <a:lnSpc>
              <a:spcPct val="90000"/>
            </a:lnSpc>
            <a:spcBef>
              <a:spcPct val="0"/>
            </a:spcBef>
            <a:spcAft>
              <a:spcPct val="15000"/>
            </a:spcAft>
            <a:buChar char="••"/>
          </a:pPr>
          <a:r>
            <a:rPr lang="tr-TR" sz="1300" kern="1200" dirty="0"/>
            <a:t>Farklı metinlerdeki bilgileri karşılaştırabilmeli, metinler arasındaki karşıtlıkları belirleyebilmeli ve bu karşıtlıkları gidermek için yapılması gerekenlere karar verebilmelidir. Kaynakların güvenirliğini, mantığını ve kaynaklardaki iddiaların geçerliğini değerlendirebilmelidirler.</a:t>
          </a:r>
        </a:p>
      </dsp:txBody>
      <dsp:txXfrm>
        <a:off x="7940519" y="698619"/>
        <a:ext cx="3481118" cy="5593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BA4DB-5C9F-4A53-8330-867C9D22138F}">
      <dsp:nvSpPr>
        <dsp:cNvPr id="0" name=""/>
        <dsp:cNvSpPr/>
      </dsp:nvSpPr>
      <dsp:spPr>
        <a:xfrm>
          <a:off x="3570" y="227507"/>
          <a:ext cx="3481118" cy="111064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1" i="1" kern="1200">
              <a:solidFill>
                <a:schemeClr val="bg1"/>
              </a:solidFill>
              <a:latin typeface="Barlow"/>
            </a:rPr>
            <a:t>Durumları Matematiksel Olarak Formülleştirme </a:t>
          </a:r>
          <a:endParaRPr lang="tr-TR" sz="2000" kern="1200" dirty="0">
            <a:solidFill>
              <a:schemeClr val="bg1"/>
            </a:solidFill>
          </a:endParaRPr>
        </a:p>
      </dsp:txBody>
      <dsp:txXfrm>
        <a:off x="3570" y="227507"/>
        <a:ext cx="3481118" cy="1110647"/>
      </dsp:txXfrm>
    </dsp:sp>
    <dsp:sp modelId="{EBB5A753-972E-4C91-94D9-DF5DCDD0F97F}">
      <dsp:nvSpPr>
        <dsp:cNvPr id="0" name=""/>
        <dsp:cNvSpPr/>
      </dsp:nvSpPr>
      <dsp:spPr>
        <a:xfrm>
          <a:off x="3570" y="1338154"/>
          <a:ext cx="3481118" cy="505079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tr-TR" sz="2000" kern="1200" dirty="0"/>
            <a:t>İlk aşamada bireylerin matematik bilgi ve becerilerini kullanabilecekleri durumları fark etmeleri ve tanımaları beklenmektedir.</a:t>
          </a:r>
        </a:p>
        <a:p>
          <a:pPr marL="228600" lvl="1" indent="-228600" algn="l" defTabSz="889000">
            <a:lnSpc>
              <a:spcPct val="100000"/>
            </a:lnSpc>
            <a:spcBef>
              <a:spcPct val="0"/>
            </a:spcBef>
            <a:spcAft>
              <a:spcPct val="15000"/>
            </a:spcAft>
            <a:buChar char="••"/>
          </a:pPr>
          <a:r>
            <a:rPr lang="tr-TR" sz="2000" kern="1200" dirty="0"/>
            <a:t>İkinci aşamada öğrenciler kuramsal olarak sunulan bir problemi matematiksel olarak nasıl ifade edebileceklerini belirlemelidirler.</a:t>
          </a:r>
        </a:p>
        <a:p>
          <a:pPr marL="228600" lvl="1" indent="-228600" algn="l" defTabSz="889000">
            <a:lnSpc>
              <a:spcPct val="100000"/>
            </a:lnSpc>
            <a:spcBef>
              <a:spcPct val="0"/>
            </a:spcBef>
            <a:spcAft>
              <a:spcPct val="15000"/>
            </a:spcAft>
            <a:buChar char="••"/>
          </a:pPr>
          <a:r>
            <a:rPr lang="tr-TR" sz="2000" kern="1200" dirty="0"/>
            <a:t>Problemleri anlama, analiz etme ve çözmede temel matematik bilgi ve becerileri</a:t>
          </a:r>
        </a:p>
      </dsp:txBody>
      <dsp:txXfrm>
        <a:off x="3570" y="1338154"/>
        <a:ext cx="3481118" cy="5050799"/>
      </dsp:txXfrm>
    </dsp:sp>
    <dsp:sp modelId="{83AA0192-90CC-4B55-A6DC-5767CD025F7D}">
      <dsp:nvSpPr>
        <dsp:cNvPr id="0" name=""/>
        <dsp:cNvSpPr/>
      </dsp:nvSpPr>
      <dsp:spPr>
        <a:xfrm>
          <a:off x="3972044" y="227507"/>
          <a:ext cx="3481118" cy="1110647"/>
        </a:xfrm>
        <a:prstGeom prst="rect">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100000"/>
            </a:lnSpc>
            <a:spcBef>
              <a:spcPct val="0"/>
            </a:spcBef>
            <a:spcAft>
              <a:spcPct val="35000"/>
            </a:spcAft>
          </a:pPr>
          <a:r>
            <a:rPr lang="tr-TR" sz="2000" b="1" kern="1200"/>
            <a:t>Matematiksel Kavram, Olgu ve Süreçleri Kullanma</a:t>
          </a:r>
          <a:endParaRPr lang="tr-TR" sz="2000" b="1" kern="1200" dirty="0"/>
        </a:p>
      </dsp:txBody>
      <dsp:txXfrm>
        <a:off x="3972044" y="227507"/>
        <a:ext cx="3481118" cy="1110647"/>
      </dsp:txXfrm>
    </dsp:sp>
    <dsp:sp modelId="{A52E8F23-8390-43EB-8FEF-CA58F1252CC4}">
      <dsp:nvSpPr>
        <dsp:cNvPr id="0" name=""/>
        <dsp:cNvSpPr/>
      </dsp:nvSpPr>
      <dsp:spPr>
        <a:xfrm>
          <a:off x="3972044" y="1338154"/>
          <a:ext cx="3481118" cy="5050799"/>
        </a:xfrm>
        <a:prstGeom prst="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tr-TR" sz="2000" kern="1200" dirty="0"/>
            <a:t>Matematik okuryazarlığının temel kavramlarından bir </a:t>
          </a:r>
          <a:r>
            <a:rPr lang="fi-FI" sz="2000" kern="1200" dirty="0"/>
            <a:t>diğeri olan kullanma; bireylerin matematiksel kavram,</a:t>
          </a:r>
          <a:r>
            <a:rPr lang="tr-TR" sz="2000" kern="1200" dirty="0"/>
            <a:t> olgu ve işlemleri karar verme süreçlerinde nasıl kullandıklarını ifade etmektedir. </a:t>
          </a:r>
        </a:p>
        <a:p>
          <a:pPr marL="228600" lvl="1" indent="-228600" algn="l" defTabSz="889000">
            <a:lnSpc>
              <a:spcPct val="100000"/>
            </a:lnSpc>
            <a:spcBef>
              <a:spcPct val="0"/>
            </a:spcBef>
            <a:spcAft>
              <a:spcPct val="15000"/>
            </a:spcAft>
            <a:buChar char="••"/>
          </a:pPr>
          <a:r>
            <a:rPr lang="tr-TR" sz="2000" kern="1200" dirty="0"/>
            <a:t>M</a:t>
          </a:r>
          <a:r>
            <a:rPr lang="da-DK" sz="2000" kern="1200" dirty="0"/>
            <a:t>atematiksel akıl yürütme becerileri</a:t>
          </a:r>
          <a:endParaRPr lang="tr-TR" sz="2000" kern="1200" dirty="0"/>
        </a:p>
      </dsp:txBody>
      <dsp:txXfrm>
        <a:off x="3972044" y="1338154"/>
        <a:ext cx="3481118" cy="5050799"/>
      </dsp:txXfrm>
    </dsp:sp>
    <dsp:sp modelId="{28DBAB03-B140-4097-AA17-82681F40BFFA}">
      <dsp:nvSpPr>
        <dsp:cNvPr id="0" name=""/>
        <dsp:cNvSpPr/>
      </dsp:nvSpPr>
      <dsp:spPr>
        <a:xfrm>
          <a:off x="7940519" y="227507"/>
          <a:ext cx="3481118" cy="1110647"/>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100000"/>
            </a:lnSpc>
            <a:spcBef>
              <a:spcPct val="0"/>
            </a:spcBef>
            <a:spcAft>
              <a:spcPct val="35000"/>
            </a:spcAft>
          </a:pPr>
          <a:r>
            <a:rPr lang="tr-TR" sz="2000" b="1" kern="1200"/>
            <a:t>Matematiksel Çıktıları Yorumlama, Uygulama ve Değerlendirme</a:t>
          </a:r>
          <a:endParaRPr lang="tr-TR" sz="2000" b="1" kern="1200" dirty="0"/>
        </a:p>
      </dsp:txBody>
      <dsp:txXfrm>
        <a:off x="7940519" y="227507"/>
        <a:ext cx="3481118" cy="1110647"/>
      </dsp:txXfrm>
    </dsp:sp>
    <dsp:sp modelId="{CD4A80A6-040A-4134-8339-DBD371AE7B06}">
      <dsp:nvSpPr>
        <dsp:cNvPr id="0" name=""/>
        <dsp:cNvSpPr/>
      </dsp:nvSpPr>
      <dsp:spPr>
        <a:xfrm>
          <a:off x="7940519" y="1338154"/>
          <a:ext cx="3481118" cy="5050799"/>
        </a:xfrm>
        <a:prstGeom prst="rect">
          <a:avLst/>
        </a:prstGeom>
        <a:solidFill>
          <a:schemeClr val="accent4">
            <a:tint val="40000"/>
            <a:alpha val="90000"/>
            <a:hueOff val="10861926"/>
            <a:satOff val="-51245"/>
            <a:lumOff val="-1851"/>
            <a:alphaOff val="0"/>
          </a:schemeClr>
        </a:solidFill>
        <a:ln w="12700" cap="flat" cmpd="sng" algn="ctr">
          <a:solidFill>
            <a:schemeClr val="accent4">
              <a:tint val="40000"/>
              <a:alpha val="90000"/>
              <a:hueOff val="10861926"/>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tr-TR" sz="2000" kern="1200" dirty="0"/>
            <a:t>Matematiksel çözüm, sonuç ya da kararları yaşam problemleri içinde yorumlayabilme kapasitesini ifade etmektedir. </a:t>
          </a:r>
        </a:p>
        <a:p>
          <a:pPr marL="228600" lvl="1" indent="-228600" algn="l" defTabSz="889000">
            <a:lnSpc>
              <a:spcPct val="100000"/>
            </a:lnSpc>
            <a:spcBef>
              <a:spcPct val="0"/>
            </a:spcBef>
            <a:spcAft>
              <a:spcPct val="15000"/>
            </a:spcAft>
            <a:buChar char="••"/>
          </a:pPr>
          <a:r>
            <a:rPr lang="tr-TR" sz="2000" kern="1200" dirty="0"/>
            <a:t>Yorumlama ve değerlendirme becerileri</a:t>
          </a:r>
        </a:p>
      </dsp:txBody>
      <dsp:txXfrm>
        <a:off x="7940519" y="1338154"/>
        <a:ext cx="3481118" cy="5050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BA4DB-5C9F-4A53-8330-867C9D22138F}">
      <dsp:nvSpPr>
        <dsp:cNvPr id="0" name=""/>
        <dsp:cNvSpPr/>
      </dsp:nvSpPr>
      <dsp:spPr>
        <a:xfrm>
          <a:off x="3570" y="523285"/>
          <a:ext cx="3481118" cy="139244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b="1" i="1" kern="1200" dirty="0"/>
            <a:t>Olguları bilimsel olarak açıklama </a:t>
          </a:r>
          <a:endParaRPr lang="tr-TR" sz="1800" kern="1200" dirty="0"/>
        </a:p>
      </dsp:txBody>
      <dsp:txXfrm>
        <a:off x="3570" y="523285"/>
        <a:ext cx="3481118" cy="1392447"/>
      </dsp:txXfrm>
    </dsp:sp>
    <dsp:sp modelId="{EBB5A753-972E-4C91-94D9-DF5DCDD0F97F}">
      <dsp:nvSpPr>
        <dsp:cNvPr id="0" name=""/>
        <dsp:cNvSpPr/>
      </dsp:nvSpPr>
      <dsp:spPr>
        <a:xfrm>
          <a:off x="3570" y="1915732"/>
          <a:ext cx="3481118" cy="417744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dirty="0"/>
            <a:t>Durumla ilgili bilimsel bilgiyi hatırlama ve uygulama </a:t>
          </a:r>
        </a:p>
        <a:p>
          <a:pPr marL="171450" lvl="1" indent="-171450" algn="l" defTabSz="800100">
            <a:lnSpc>
              <a:spcPct val="90000"/>
            </a:lnSpc>
            <a:spcBef>
              <a:spcPct val="0"/>
            </a:spcBef>
            <a:spcAft>
              <a:spcPct val="15000"/>
            </a:spcAft>
            <a:buChar char="••"/>
          </a:pPr>
          <a:r>
            <a:rPr lang="tr-TR" sz="1800" kern="1200"/>
            <a:t>Açıklayıcı modelleri ve gösterimleri tanımlama, kullanma ve oluşturma </a:t>
          </a:r>
          <a:endParaRPr lang="tr-TR" sz="1800" kern="1200" dirty="0"/>
        </a:p>
        <a:p>
          <a:pPr marL="171450" lvl="1" indent="-171450" algn="l" defTabSz="800100">
            <a:lnSpc>
              <a:spcPct val="90000"/>
            </a:lnSpc>
            <a:spcBef>
              <a:spcPct val="0"/>
            </a:spcBef>
            <a:spcAft>
              <a:spcPct val="15000"/>
            </a:spcAft>
            <a:buChar char="••"/>
          </a:pPr>
          <a:r>
            <a:rPr lang="tr-TR" sz="1800" kern="1200"/>
            <a:t>Uygun tahminler yapma ve bu tahminleri doğrulama </a:t>
          </a:r>
          <a:endParaRPr lang="tr-TR" sz="1800" kern="1200" dirty="0"/>
        </a:p>
        <a:p>
          <a:pPr marL="171450" lvl="1" indent="-171450" algn="l" defTabSz="800100">
            <a:lnSpc>
              <a:spcPct val="90000"/>
            </a:lnSpc>
            <a:spcBef>
              <a:spcPct val="0"/>
            </a:spcBef>
            <a:spcAft>
              <a:spcPct val="15000"/>
            </a:spcAft>
            <a:buChar char="••"/>
          </a:pPr>
          <a:r>
            <a:rPr lang="tr-TR" sz="1800" kern="1200"/>
            <a:t>Açıklayıcı hipotezler önerme </a:t>
          </a:r>
          <a:endParaRPr lang="tr-TR" sz="1800" kern="1200" dirty="0"/>
        </a:p>
        <a:p>
          <a:pPr marL="171450" lvl="1" indent="-171450" algn="l" defTabSz="800100">
            <a:lnSpc>
              <a:spcPct val="90000"/>
            </a:lnSpc>
            <a:spcBef>
              <a:spcPct val="0"/>
            </a:spcBef>
            <a:spcAft>
              <a:spcPct val="15000"/>
            </a:spcAft>
            <a:buChar char="••"/>
          </a:pPr>
          <a:r>
            <a:rPr lang="tr-TR" sz="1800" kern="1200" dirty="0"/>
            <a:t>Bilimsel bilginin toplum için çıkarımlarını anlama </a:t>
          </a:r>
        </a:p>
      </dsp:txBody>
      <dsp:txXfrm>
        <a:off x="3570" y="1915732"/>
        <a:ext cx="3481118" cy="4177443"/>
      </dsp:txXfrm>
    </dsp:sp>
    <dsp:sp modelId="{83AA0192-90CC-4B55-A6DC-5767CD025F7D}">
      <dsp:nvSpPr>
        <dsp:cNvPr id="0" name=""/>
        <dsp:cNvSpPr/>
      </dsp:nvSpPr>
      <dsp:spPr>
        <a:xfrm>
          <a:off x="3972044" y="523285"/>
          <a:ext cx="3481118" cy="1392447"/>
        </a:xfrm>
        <a:prstGeom prst="rect">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800" b="1" i="1" kern="1200" dirty="0"/>
            <a:t>Bilimsel sorgulama yöntemi tasarlama ve değerlendirme </a:t>
          </a:r>
          <a:endParaRPr lang="tr-TR" sz="1800" kern="1200" dirty="0"/>
        </a:p>
      </dsp:txBody>
      <dsp:txXfrm>
        <a:off x="3972044" y="523285"/>
        <a:ext cx="3481118" cy="1392447"/>
      </dsp:txXfrm>
    </dsp:sp>
    <dsp:sp modelId="{A52E8F23-8390-43EB-8FEF-CA58F1252CC4}">
      <dsp:nvSpPr>
        <dsp:cNvPr id="0" name=""/>
        <dsp:cNvSpPr/>
      </dsp:nvSpPr>
      <dsp:spPr>
        <a:xfrm>
          <a:off x="3972044" y="1915732"/>
          <a:ext cx="3481118" cy="4177443"/>
        </a:xfrm>
        <a:prstGeom prst="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dirty="0"/>
            <a:t>Bilimsel çalışmalarda incelenen durumu ayırt etme </a:t>
          </a:r>
        </a:p>
        <a:p>
          <a:pPr marL="171450" lvl="1" indent="-171450" algn="l" defTabSz="800100">
            <a:lnSpc>
              <a:spcPct val="90000"/>
            </a:lnSpc>
            <a:spcBef>
              <a:spcPct val="0"/>
            </a:spcBef>
            <a:spcAft>
              <a:spcPct val="15000"/>
            </a:spcAft>
            <a:buChar char="••"/>
          </a:pPr>
          <a:r>
            <a:rPr lang="tr-TR" sz="1800" kern="1200" dirty="0"/>
            <a:t>Bilimsel olarak araştırılabilecek soruları ayırt etme </a:t>
          </a:r>
        </a:p>
        <a:p>
          <a:pPr marL="171450" lvl="1" indent="-171450" algn="l" defTabSz="800100">
            <a:lnSpc>
              <a:spcPct val="90000"/>
            </a:lnSpc>
            <a:spcBef>
              <a:spcPct val="0"/>
            </a:spcBef>
            <a:spcAft>
              <a:spcPct val="15000"/>
            </a:spcAft>
            <a:buChar char="••"/>
          </a:pPr>
          <a:r>
            <a:rPr lang="tr-TR" sz="1800" kern="1200"/>
            <a:t>Belirli bir soruyu bilimsel olarak araştırmak için bir yöntem önerme </a:t>
          </a:r>
          <a:endParaRPr lang="tr-TR" sz="1800" kern="1200" dirty="0"/>
        </a:p>
        <a:p>
          <a:pPr marL="171450" lvl="1" indent="-171450" algn="l" defTabSz="800100">
            <a:lnSpc>
              <a:spcPct val="90000"/>
            </a:lnSpc>
            <a:spcBef>
              <a:spcPct val="0"/>
            </a:spcBef>
            <a:spcAft>
              <a:spcPct val="15000"/>
            </a:spcAft>
            <a:buChar char="••"/>
          </a:pPr>
          <a:r>
            <a:rPr lang="tr-TR" sz="1800" kern="1200"/>
            <a:t>Belirli bir soruyu bilimsel olarak araştırmanın yollarını değerlendirme </a:t>
          </a:r>
          <a:endParaRPr lang="tr-TR" sz="1800" kern="1200" dirty="0"/>
        </a:p>
        <a:p>
          <a:pPr marL="171450" lvl="1" indent="-171450" algn="l" defTabSz="800100">
            <a:lnSpc>
              <a:spcPct val="90000"/>
            </a:lnSpc>
            <a:spcBef>
              <a:spcPct val="0"/>
            </a:spcBef>
            <a:spcAft>
              <a:spcPct val="15000"/>
            </a:spcAft>
            <a:buChar char="••"/>
          </a:pPr>
          <a:r>
            <a:rPr lang="tr-TR" sz="1800" kern="1200" dirty="0"/>
            <a:t>Veri güvenirliğinin, açıklamaların objektifliğinin ve </a:t>
          </a:r>
          <a:r>
            <a:rPr lang="tr-TR" sz="1800" kern="1200" dirty="0" err="1"/>
            <a:t>genellenebilirliğinin</a:t>
          </a:r>
          <a:r>
            <a:rPr lang="tr-TR" sz="1800" kern="1200" dirty="0"/>
            <a:t> nasıl sağladığını ifade etme </a:t>
          </a:r>
        </a:p>
      </dsp:txBody>
      <dsp:txXfrm>
        <a:off x="3972044" y="1915732"/>
        <a:ext cx="3481118" cy="4177443"/>
      </dsp:txXfrm>
    </dsp:sp>
    <dsp:sp modelId="{28DBAB03-B140-4097-AA17-82681F40BFFA}">
      <dsp:nvSpPr>
        <dsp:cNvPr id="0" name=""/>
        <dsp:cNvSpPr/>
      </dsp:nvSpPr>
      <dsp:spPr>
        <a:xfrm>
          <a:off x="7940519" y="523285"/>
          <a:ext cx="3481118" cy="1392447"/>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b="1" i="1" kern="1200" dirty="0"/>
            <a:t>Verileri ve bulguları bilimsel olarak yorumlama</a:t>
          </a:r>
          <a:endParaRPr lang="tr-TR" sz="1800" kern="1200" dirty="0"/>
        </a:p>
      </dsp:txBody>
      <dsp:txXfrm>
        <a:off x="7940519" y="523285"/>
        <a:ext cx="3481118" cy="1392447"/>
      </dsp:txXfrm>
    </dsp:sp>
    <dsp:sp modelId="{CD4A80A6-040A-4134-8339-DBD371AE7B06}">
      <dsp:nvSpPr>
        <dsp:cNvPr id="0" name=""/>
        <dsp:cNvSpPr/>
      </dsp:nvSpPr>
      <dsp:spPr>
        <a:xfrm>
          <a:off x="7940519" y="1915732"/>
          <a:ext cx="3481118" cy="4177443"/>
        </a:xfrm>
        <a:prstGeom prst="rect">
          <a:avLst/>
        </a:prstGeom>
        <a:solidFill>
          <a:schemeClr val="accent4">
            <a:tint val="40000"/>
            <a:alpha val="90000"/>
            <a:hueOff val="10861926"/>
            <a:satOff val="-51245"/>
            <a:lumOff val="-1851"/>
            <a:alphaOff val="0"/>
          </a:schemeClr>
        </a:solidFill>
        <a:ln w="12700" cap="flat" cmpd="sng" algn="ctr">
          <a:solidFill>
            <a:schemeClr val="accent4">
              <a:tint val="40000"/>
              <a:alpha val="90000"/>
              <a:hueOff val="10861926"/>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dirty="0"/>
            <a:t>Veriyi bir gösterimden diğerine dönüştürme </a:t>
          </a:r>
        </a:p>
        <a:p>
          <a:pPr marL="171450" lvl="1" indent="-171450" algn="l" defTabSz="800100">
            <a:lnSpc>
              <a:spcPct val="90000"/>
            </a:lnSpc>
            <a:spcBef>
              <a:spcPct val="0"/>
            </a:spcBef>
            <a:spcAft>
              <a:spcPct val="15000"/>
            </a:spcAft>
            <a:buChar char="••"/>
          </a:pPr>
          <a:r>
            <a:rPr lang="tr-TR" sz="1800" kern="1200"/>
            <a:t>Veriyi analiz etme, yorumlama ve uygun sonuçları çıkarma </a:t>
          </a:r>
          <a:endParaRPr lang="tr-TR" sz="1800" kern="1200" dirty="0"/>
        </a:p>
        <a:p>
          <a:pPr marL="171450" lvl="1" indent="-171450" algn="l" defTabSz="800100">
            <a:lnSpc>
              <a:spcPct val="90000"/>
            </a:lnSpc>
            <a:spcBef>
              <a:spcPct val="0"/>
            </a:spcBef>
            <a:spcAft>
              <a:spcPct val="15000"/>
            </a:spcAft>
            <a:buChar char="••"/>
          </a:pPr>
          <a:r>
            <a:rPr lang="tr-TR" sz="1800" kern="1200"/>
            <a:t>Fen alanındaki metinlerde yer alan varsayımları, bulguları ve mantığı tanımlama </a:t>
          </a:r>
          <a:endParaRPr lang="tr-TR" sz="1800" kern="1200" dirty="0"/>
        </a:p>
        <a:p>
          <a:pPr marL="171450" lvl="1" indent="-171450" algn="l" defTabSz="800100">
            <a:lnSpc>
              <a:spcPct val="90000"/>
            </a:lnSpc>
            <a:spcBef>
              <a:spcPct val="0"/>
            </a:spcBef>
            <a:spcAft>
              <a:spcPct val="15000"/>
            </a:spcAft>
            <a:buChar char="••"/>
          </a:pPr>
          <a:r>
            <a:rPr lang="tr-TR" sz="1800" kern="1200"/>
            <a:t>Bilimsel bulgulara ve kurama dayalı argümanlarla görüşlere dayalı argümanları birbirinden ayırt etme </a:t>
          </a:r>
          <a:endParaRPr lang="tr-TR" sz="1800" kern="1200" dirty="0"/>
        </a:p>
        <a:p>
          <a:pPr marL="171450" lvl="1" indent="-171450" algn="l" defTabSz="800100">
            <a:lnSpc>
              <a:spcPct val="90000"/>
            </a:lnSpc>
            <a:spcBef>
              <a:spcPct val="0"/>
            </a:spcBef>
            <a:spcAft>
              <a:spcPct val="15000"/>
            </a:spcAft>
            <a:buChar char="••"/>
          </a:pPr>
          <a:r>
            <a:rPr lang="tr-TR" sz="1800" kern="1200" dirty="0"/>
            <a:t>Farklı kaynaklardaki bilimsel argümanları ve bulguları değerlendirme (ör. gazete, internet, dergiler) </a:t>
          </a:r>
        </a:p>
      </dsp:txBody>
      <dsp:txXfrm>
        <a:off x="7940519" y="1915732"/>
        <a:ext cx="3481118" cy="41774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a:t>Ölçülen Özelliğin Türüne Göre </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a:t>Maksimum Performans Testleri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a:t>Tipik Tepki Testleri</a:t>
          </a:r>
        </a:p>
      </dsp:txBody>
      <dsp:txXfrm>
        <a:off x="5757169" y="2622497"/>
        <a:ext cx="4755895" cy="10250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Puanlama Yöntemine Göre </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Objektif Testler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err="1"/>
            <a:t>Subjektif</a:t>
          </a:r>
          <a:r>
            <a:rPr lang="tr-TR" sz="4000" kern="1200" dirty="0"/>
            <a:t> Testler</a:t>
          </a:r>
        </a:p>
      </dsp:txBody>
      <dsp:txXfrm>
        <a:off x="5757169" y="2622497"/>
        <a:ext cx="4755895" cy="10250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Uygulanan Kişi Sayısına Göre</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Bireysel Testler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Grup Testleri</a:t>
          </a:r>
        </a:p>
      </dsp:txBody>
      <dsp:txXfrm>
        <a:off x="5757169" y="2622497"/>
        <a:ext cx="4755895" cy="10250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lvl="0" algn="ctr" defTabSz="2755900">
            <a:lnSpc>
              <a:spcPct val="90000"/>
            </a:lnSpc>
            <a:spcBef>
              <a:spcPct val="0"/>
            </a:spcBef>
            <a:spcAft>
              <a:spcPct val="35000"/>
            </a:spcAft>
          </a:pPr>
          <a:r>
            <a:rPr lang="tr-TR" sz="6200" kern="1200" dirty="0"/>
            <a:t> Uygulama Süresine Göre </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lvl="0" algn="ctr" defTabSz="2755900">
            <a:lnSpc>
              <a:spcPct val="90000"/>
            </a:lnSpc>
            <a:spcBef>
              <a:spcPct val="0"/>
            </a:spcBef>
            <a:spcAft>
              <a:spcPct val="35000"/>
            </a:spcAft>
          </a:pPr>
          <a:r>
            <a:rPr lang="tr-TR" sz="6200" kern="1200" dirty="0"/>
            <a:t>Hız Testleri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lvl="0" algn="ctr" defTabSz="2755900">
            <a:lnSpc>
              <a:spcPct val="90000"/>
            </a:lnSpc>
            <a:spcBef>
              <a:spcPct val="0"/>
            </a:spcBef>
            <a:spcAft>
              <a:spcPct val="35000"/>
            </a:spcAft>
          </a:pPr>
          <a:r>
            <a:rPr lang="tr-TR" sz="6200" kern="1200" dirty="0"/>
            <a:t>Güç Testleri</a:t>
          </a:r>
        </a:p>
      </dsp:txBody>
      <dsp:txXfrm>
        <a:off x="5757169" y="2622497"/>
        <a:ext cx="4755895" cy="10250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tr-TR" sz="4100" kern="1200" dirty="0"/>
            <a:t>Hazırlayanın Uzmanlığına Göre </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tr-TR" sz="4100" kern="1200" dirty="0"/>
            <a:t>Standart Testler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tr-TR" sz="4100" kern="1200" dirty="0"/>
            <a:t>Öğretmen Yapımı Testler</a:t>
          </a:r>
        </a:p>
      </dsp:txBody>
      <dsp:txXfrm>
        <a:off x="5757169" y="2622497"/>
        <a:ext cx="4755895" cy="10250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tr-TR" sz="3300" kern="1200" dirty="0"/>
            <a:t>Test Puanlarının Yorumlanmasında Kullanılan Ölçüte Göre </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tr-TR" sz="3300" kern="1200" dirty="0"/>
            <a:t>Norm Dayanaklı Testler </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tr-TR" sz="3300" kern="1200" dirty="0"/>
            <a:t>Ölçüt Dayanaklı Testler</a:t>
          </a:r>
        </a:p>
      </dsp:txBody>
      <dsp:txXfrm>
        <a:off x="5757169" y="2622497"/>
        <a:ext cx="4755895" cy="10250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824-A26D-4569-ABA8-10CE0D2FBB23}">
      <dsp:nvSpPr>
        <dsp:cNvPr id="0" name=""/>
        <dsp:cNvSpPr/>
      </dsp:nvSpPr>
      <dsp:spPr>
        <a:xfrm>
          <a:off x="5257800" y="1623759"/>
          <a:ext cx="2877316" cy="998738"/>
        </a:xfrm>
        <a:custGeom>
          <a:avLst/>
          <a:gdLst/>
          <a:ahLst/>
          <a:cxnLst/>
          <a:rect l="0" t="0" r="0" b="0"/>
          <a:pathLst>
            <a:path>
              <a:moveTo>
                <a:pt x="0" y="0"/>
              </a:moveTo>
              <a:lnTo>
                <a:pt x="0" y="499369"/>
              </a:lnTo>
              <a:lnTo>
                <a:pt x="2877316" y="499369"/>
              </a:lnTo>
              <a:lnTo>
                <a:pt x="2877316"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7710F-6451-46C6-AE74-1DF819C0F94B}">
      <dsp:nvSpPr>
        <dsp:cNvPr id="0" name=""/>
        <dsp:cNvSpPr/>
      </dsp:nvSpPr>
      <dsp:spPr>
        <a:xfrm>
          <a:off x="2380483" y="1623759"/>
          <a:ext cx="2877316" cy="998738"/>
        </a:xfrm>
        <a:custGeom>
          <a:avLst/>
          <a:gdLst/>
          <a:ahLst/>
          <a:cxnLst/>
          <a:rect l="0" t="0" r="0" b="0"/>
          <a:pathLst>
            <a:path>
              <a:moveTo>
                <a:pt x="2877316" y="0"/>
              </a:moveTo>
              <a:lnTo>
                <a:pt x="2877316" y="499369"/>
              </a:lnTo>
              <a:lnTo>
                <a:pt x="0" y="499369"/>
              </a:lnTo>
              <a:lnTo>
                <a:pt x="0" y="99873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F0907-58F2-4CA8-B264-4BC4C6A03356}">
      <dsp:nvSpPr>
        <dsp:cNvPr id="0" name=""/>
        <dsp:cNvSpPr/>
      </dsp:nvSpPr>
      <dsp:spPr>
        <a:xfrm>
          <a:off x="1332806" y="703802"/>
          <a:ext cx="7849986" cy="91995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Kullanılan Teknoloji Bakımından</a:t>
          </a:r>
        </a:p>
      </dsp:txBody>
      <dsp:txXfrm>
        <a:off x="1332806" y="703802"/>
        <a:ext cx="7849986" cy="919956"/>
      </dsp:txXfrm>
    </dsp:sp>
    <dsp:sp modelId="{8E5292E4-DAB1-4D1C-9934-04CF9505CBFF}">
      <dsp:nvSpPr>
        <dsp:cNvPr id="0" name=""/>
        <dsp:cNvSpPr/>
      </dsp:nvSpPr>
      <dsp:spPr>
        <a:xfrm>
          <a:off x="2535" y="2622497"/>
          <a:ext cx="4755895" cy="97200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Bilgisayar Tabanlı Testler</a:t>
          </a:r>
        </a:p>
      </dsp:txBody>
      <dsp:txXfrm>
        <a:off x="2535" y="2622497"/>
        <a:ext cx="4755895" cy="972009"/>
      </dsp:txXfrm>
    </dsp:sp>
    <dsp:sp modelId="{954E1A86-A4D5-4783-9C00-95667302D148}">
      <dsp:nvSpPr>
        <dsp:cNvPr id="0" name=""/>
        <dsp:cNvSpPr/>
      </dsp:nvSpPr>
      <dsp:spPr>
        <a:xfrm>
          <a:off x="5757169" y="2622497"/>
          <a:ext cx="4755895" cy="102503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Kağıt – Kalem testleri</a:t>
          </a:r>
        </a:p>
      </dsp:txBody>
      <dsp:txXfrm>
        <a:off x="5757169" y="2622497"/>
        <a:ext cx="4755895" cy="102503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F670D-B7F2-4B3C-A290-00B2F75241D4}" type="datetimeFigureOut">
              <a:rPr lang="tr-TR" smtClean="0"/>
              <a:t>18.11.2020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D2A2D-26DF-4EB9-8A93-F022FAAD7A07}" type="slidenum">
              <a:rPr lang="tr-TR" smtClean="0"/>
              <a:t>‹#›</a:t>
            </a:fld>
            <a:endParaRPr lang="tr-TR"/>
          </a:p>
        </p:txBody>
      </p:sp>
    </p:spTree>
    <p:extLst>
      <p:ext uri="{BB962C8B-B14F-4D97-AF65-F5344CB8AC3E}">
        <p14:creationId xmlns:p14="http://schemas.microsoft.com/office/powerpoint/2010/main" val="1114168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a:t>
            </a:fld>
            <a:endParaRPr lang="tr-TR"/>
          </a:p>
        </p:txBody>
      </p:sp>
    </p:spTree>
    <p:extLst>
      <p:ext uri="{BB962C8B-B14F-4D97-AF65-F5344CB8AC3E}">
        <p14:creationId xmlns:p14="http://schemas.microsoft.com/office/powerpoint/2010/main" val="3641803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3</a:t>
            </a:fld>
            <a:endParaRPr lang="tr-TR"/>
          </a:p>
        </p:txBody>
      </p:sp>
    </p:spTree>
    <p:extLst>
      <p:ext uri="{BB962C8B-B14F-4D97-AF65-F5344CB8AC3E}">
        <p14:creationId xmlns:p14="http://schemas.microsoft.com/office/powerpoint/2010/main" val="3641803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smtClean="0"/>
              <a:t>Basitten karmaşığa </a:t>
            </a:r>
          </a:p>
          <a:p>
            <a:r>
              <a:rPr lang="tr-TR" dirty="0" smtClean="0"/>
              <a:t>Kolaydan zora </a:t>
            </a:r>
          </a:p>
          <a:p>
            <a:r>
              <a:rPr lang="tr-TR" dirty="0" smtClean="0"/>
              <a:t>Somuttan soyuta </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9</a:t>
            </a:fld>
            <a:endParaRPr lang="tr-TR"/>
          </a:p>
        </p:txBody>
      </p:sp>
    </p:spTree>
    <p:extLst>
      <p:ext uri="{BB962C8B-B14F-4D97-AF65-F5344CB8AC3E}">
        <p14:creationId xmlns:p14="http://schemas.microsoft.com/office/powerpoint/2010/main" val="2507218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smtClean="0"/>
              <a:t>Kendinden bir şey katması beklenmez </a:t>
            </a:r>
          </a:p>
          <a:p>
            <a:r>
              <a:rPr lang="tr-TR" dirty="0" smtClean="0"/>
              <a:t>Ölçülmesi</a:t>
            </a:r>
            <a:r>
              <a:rPr lang="tr-TR" baseline="0" dirty="0" smtClean="0"/>
              <a:t> daha kolaydır daha sık örneğine rastlarız bu sebeple </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10</a:t>
            </a:fld>
            <a:endParaRPr lang="tr-TR"/>
          </a:p>
        </p:txBody>
      </p:sp>
    </p:spTree>
    <p:extLst>
      <p:ext uri="{BB962C8B-B14F-4D97-AF65-F5344CB8AC3E}">
        <p14:creationId xmlns:p14="http://schemas.microsoft.com/office/powerpoint/2010/main" val="1616212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Bu aşamada öğrenci, konunun anlamını kavrar.</a:t>
            </a:r>
          </a:p>
          <a:p>
            <a:r>
              <a:rPr lang="tr-TR" dirty="0" smtClean="0"/>
              <a:t>Kavrama düzeyindeki davranışlar ölçülürken bilgi öğrencinin daha önce hiç görmediği bir düzenleme içerisinde verilmelidir. </a:t>
            </a:r>
          </a:p>
          <a:p>
            <a:endParaRPr lang="tr-TR" dirty="0" smtClean="0"/>
          </a:p>
          <a:p>
            <a:r>
              <a:rPr lang="tr-TR" dirty="0" smtClean="0"/>
              <a:t> </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14</a:t>
            </a:fld>
            <a:endParaRPr lang="tr-TR"/>
          </a:p>
        </p:txBody>
      </p:sp>
    </p:spTree>
    <p:extLst>
      <p:ext uri="{BB962C8B-B14F-4D97-AF65-F5344CB8AC3E}">
        <p14:creationId xmlns:p14="http://schemas.microsoft.com/office/powerpoint/2010/main" val="1756548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smtClean="0"/>
              <a:t>Aynen vermek bilgi</a:t>
            </a:r>
            <a:r>
              <a:rPr lang="tr-TR" baseline="0" dirty="0" smtClean="0"/>
              <a:t> düzeyine düşürür ! </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21</a:t>
            </a:fld>
            <a:endParaRPr lang="tr-TR"/>
          </a:p>
        </p:txBody>
      </p:sp>
    </p:spTree>
    <p:extLst>
      <p:ext uri="{BB962C8B-B14F-4D97-AF65-F5344CB8AC3E}">
        <p14:creationId xmlns:p14="http://schemas.microsoft.com/office/powerpoint/2010/main" val="3356216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24</a:t>
            </a:fld>
            <a:endParaRPr lang="tr-TR"/>
          </a:p>
        </p:txBody>
      </p:sp>
    </p:spTree>
    <p:extLst>
      <p:ext uri="{BB962C8B-B14F-4D97-AF65-F5344CB8AC3E}">
        <p14:creationId xmlns:p14="http://schemas.microsoft.com/office/powerpoint/2010/main" val="3458377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25</a:t>
            </a:fld>
            <a:endParaRPr lang="tr-TR"/>
          </a:p>
        </p:txBody>
      </p:sp>
    </p:spTree>
    <p:extLst>
      <p:ext uri="{BB962C8B-B14F-4D97-AF65-F5344CB8AC3E}">
        <p14:creationId xmlns:p14="http://schemas.microsoft.com/office/powerpoint/2010/main" val="3458377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27</a:t>
            </a:fld>
            <a:endParaRPr lang="tr-TR"/>
          </a:p>
        </p:txBody>
      </p:sp>
    </p:spTree>
    <p:extLst>
      <p:ext uri="{BB962C8B-B14F-4D97-AF65-F5344CB8AC3E}">
        <p14:creationId xmlns:p14="http://schemas.microsoft.com/office/powerpoint/2010/main" val="345837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b="1" dirty="0" smtClean="0"/>
              <a:t>! Değerlendirmesi,</a:t>
            </a:r>
            <a:r>
              <a:rPr lang="tr-TR" b="1" baseline="0" dirty="0" smtClean="0"/>
              <a:t> yönerge, tek doğru cevap yok, ölçütleri taşıyıp taşımadığı </a:t>
            </a:r>
            <a:endParaRPr lang="tr-TR" b="1"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28</a:t>
            </a:fld>
            <a:endParaRPr lang="tr-TR"/>
          </a:p>
        </p:txBody>
      </p:sp>
    </p:spTree>
    <p:extLst>
      <p:ext uri="{BB962C8B-B14F-4D97-AF65-F5344CB8AC3E}">
        <p14:creationId xmlns:p14="http://schemas.microsoft.com/office/powerpoint/2010/main" val="2278888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smtClean="0"/>
              <a:t>Sentezin değerini yargılama </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31</a:t>
            </a:fld>
            <a:endParaRPr lang="tr-TR"/>
          </a:p>
        </p:txBody>
      </p:sp>
    </p:spTree>
    <p:extLst>
      <p:ext uri="{BB962C8B-B14F-4D97-AF65-F5344CB8AC3E}">
        <p14:creationId xmlns:p14="http://schemas.microsoft.com/office/powerpoint/2010/main" val="700794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Haladyna</a:t>
            </a:r>
            <a:r>
              <a:rPr lang="tr-TR" dirty="0" smtClean="0"/>
              <a:t>, </a:t>
            </a:r>
            <a:r>
              <a:rPr lang="tr-TR" dirty="0" err="1" smtClean="0"/>
              <a:t>Marzano</a:t>
            </a:r>
            <a:r>
              <a:rPr lang="tr-TR" dirty="0" smtClean="0"/>
              <a:t>, </a:t>
            </a:r>
            <a:r>
              <a:rPr lang="tr-TR" dirty="0" err="1" smtClean="0"/>
              <a:t>Gagne’nin</a:t>
            </a:r>
            <a:r>
              <a:rPr lang="tr-TR" dirty="0" smtClean="0"/>
              <a:t> taksonomileri gibi farklı taksonomiler</a:t>
            </a:r>
            <a:r>
              <a:rPr lang="tr-TR" baseline="0" dirty="0" smtClean="0"/>
              <a:t> de mevcuttur.</a:t>
            </a:r>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33</a:t>
            </a:fld>
            <a:endParaRPr lang="tr-TR"/>
          </a:p>
        </p:txBody>
      </p:sp>
    </p:spTree>
    <p:extLst>
      <p:ext uri="{BB962C8B-B14F-4D97-AF65-F5344CB8AC3E}">
        <p14:creationId xmlns:p14="http://schemas.microsoft.com/office/powerpoint/2010/main" val="3489060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Olgusal bilgi:</a:t>
            </a:r>
            <a:r>
              <a:rPr lang="tr-TR" baseline="0" dirty="0" smtClean="0"/>
              <a:t> </a:t>
            </a:r>
            <a:r>
              <a:rPr lang="tr-TR" dirty="0" smtClean="0"/>
              <a:t>terimler ve öğeler bilgisi</a:t>
            </a:r>
          </a:p>
          <a:p>
            <a:r>
              <a:rPr lang="tr-TR" dirty="0" smtClean="0"/>
              <a:t>Kavramsal bilgi: sınıflama, ilkeler ve kuram bilgisi</a:t>
            </a:r>
          </a:p>
          <a:p>
            <a:r>
              <a:rPr lang="tr-TR" dirty="0" err="1" smtClean="0"/>
              <a:t>İşlemsel</a:t>
            </a:r>
            <a:r>
              <a:rPr lang="tr-TR" dirty="0" smtClean="0"/>
              <a:t> bilgi: özellikle bir alana ait beceri ve yöntem bilgisini</a:t>
            </a:r>
          </a:p>
          <a:p>
            <a:r>
              <a:rPr lang="tr-TR" dirty="0" err="1" smtClean="0"/>
              <a:t>Bilişötesi</a:t>
            </a:r>
            <a:r>
              <a:rPr lang="tr-TR" dirty="0" smtClean="0"/>
              <a:t> bilgi: stratejik bilgiyi içerir.</a:t>
            </a:r>
          </a:p>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34</a:t>
            </a:fld>
            <a:endParaRPr lang="tr-TR"/>
          </a:p>
        </p:txBody>
      </p:sp>
    </p:spTree>
    <p:extLst>
      <p:ext uri="{BB962C8B-B14F-4D97-AF65-F5344CB8AC3E}">
        <p14:creationId xmlns:p14="http://schemas.microsoft.com/office/powerpoint/2010/main" val="3991672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42</a:t>
            </a:fld>
            <a:endParaRPr lang="tr-TR"/>
          </a:p>
        </p:txBody>
      </p:sp>
    </p:spTree>
    <p:extLst>
      <p:ext uri="{BB962C8B-B14F-4D97-AF65-F5344CB8AC3E}">
        <p14:creationId xmlns:p14="http://schemas.microsoft.com/office/powerpoint/2010/main" val="2162666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Matematik okuryazarlığının tanımında, bireyin matematiği formülleştirebilme, kullanabilme ve yorumlayabilme kapasitesi ifade edilmektedir (OECD, 2019a). Bu üç kavram (formülleştirme, kullanabilme ve yorumlama), bireylerin matematik problemlerini çözerken kullandıkları matematiksel süreçlerini oluşturmaktadır</a:t>
            </a:r>
          </a:p>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47</a:t>
            </a:fld>
            <a:endParaRPr lang="tr-TR"/>
          </a:p>
        </p:txBody>
      </p:sp>
    </p:spTree>
    <p:extLst>
      <p:ext uri="{BB962C8B-B14F-4D97-AF65-F5344CB8AC3E}">
        <p14:creationId xmlns:p14="http://schemas.microsoft.com/office/powerpoint/2010/main" val="1065719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48</a:t>
            </a:fld>
            <a:endParaRPr lang="tr-TR"/>
          </a:p>
        </p:txBody>
      </p:sp>
    </p:spTree>
    <p:extLst>
      <p:ext uri="{BB962C8B-B14F-4D97-AF65-F5344CB8AC3E}">
        <p14:creationId xmlns:p14="http://schemas.microsoft.com/office/powerpoint/2010/main" val="487873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53</a:t>
            </a:fld>
            <a:endParaRPr lang="tr-TR"/>
          </a:p>
        </p:txBody>
      </p:sp>
    </p:spTree>
    <p:extLst>
      <p:ext uri="{BB962C8B-B14F-4D97-AF65-F5344CB8AC3E}">
        <p14:creationId xmlns:p14="http://schemas.microsoft.com/office/powerpoint/2010/main" val="349297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Çeşitli açılardan bakılarak farklı sınıflamalar</a:t>
            </a:r>
            <a:r>
              <a:rPr lang="tr-TR" baseline="0" dirty="0"/>
              <a:t> yapılabilmektedir</a:t>
            </a:r>
            <a:endParaRPr lang="tr-TR" dirty="0"/>
          </a:p>
          <a:p>
            <a:endParaRPr lang="tr-TR" dirty="0"/>
          </a:p>
        </p:txBody>
      </p:sp>
      <p:sp>
        <p:nvSpPr>
          <p:cNvPr id="4" name="Slayt Numarası Yer Tutucusu 3"/>
          <p:cNvSpPr>
            <a:spLocks noGrp="1"/>
          </p:cNvSpPr>
          <p:nvPr>
            <p:ph type="sldNum" sz="quarter" idx="10"/>
          </p:nvPr>
        </p:nvSpPr>
        <p:spPr/>
        <p:txBody>
          <a:bodyPr/>
          <a:lstStyle/>
          <a:p>
            <a:fld id="{F25D2A2D-26DF-4EB9-8A93-F022FAAD7A07}" type="slidenum">
              <a:rPr lang="tr-TR" smtClean="0"/>
              <a:t>54</a:t>
            </a:fld>
            <a:endParaRPr lang="tr-TR"/>
          </a:p>
        </p:txBody>
      </p:sp>
    </p:spTree>
    <p:extLst>
      <p:ext uri="{BB962C8B-B14F-4D97-AF65-F5344CB8AC3E}">
        <p14:creationId xmlns:p14="http://schemas.microsoft.com/office/powerpoint/2010/main" val="1429895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2286A43-856B-4E6B-A058-C06BAB8936FA}" type="slidenum">
              <a:rPr lang="tr-TR" smtClean="0"/>
              <a:t>55</a:t>
            </a:fld>
            <a:endParaRPr lang="tr-TR"/>
          </a:p>
        </p:txBody>
      </p:sp>
    </p:spTree>
    <p:extLst>
      <p:ext uri="{BB962C8B-B14F-4D97-AF65-F5344CB8AC3E}">
        <p14:creationId xmlns:p14="http://schemas.microsoft.com/office/powerpoint/2010/main" val="2397726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Yuvarlatılmış Dikdörtgen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Alt Başlık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p:txBody>
          <a:bodyPr/>
          <a:lstStyle/>
          <a:p>
            <a:fld id="{BCCCCE6E-3A40-4344-BDAB-143F26CD01D7}" type="datetimeFigureOut">
              <a:rPr lang="tr-TR" smtClean="0"/>
              <a:t>18.11.2020</a:t>
            </a:fld>
            <a:endParaRPr lang="tr-TR"/>
          </a:p>
        </p:txBody>
      </p:sp>
      <p:sp>
        <p:nvSpPr>
          <p:cNvPr id="17" name="Altbilgi Yer Tutucusu 16"/>
          <p:cNvSpPr>
            <a:spLocks noGrp="1"/>
          </p:cNvSpPr>
          <p:nvPr>
            <p:ph type="ftr" sz="quarter" idx="11"/>
          </p:nvPr>
        </p:nvSpPr>
        <p:spPr/>
        <p:txBody>
          <a:bodyPr/>
          <a:lstStyle/>
          <a:p>
            <a:endParaRPr lang="tr-T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defRPr>
            </a:lvl1pPr>
          </a:lstStyle>
          <a:p>
            <a:fld id="{58D9FD9F-FDC8-4068-B093-F83D558ABD28}" type="slidenum">
              <a:rPr lang="tr-TR" smtClean="0"/>
              <a:t>‹#›</a:t>
            </a:fld>
            <a:endParaRPr lang="tr-TR"/>
          </a:p>
        </p:txBody>
      </p:sp>
      <p:sp>
        <p:nvSpPr>
          <p:cNvPr id="7" name="Dikdörtgen 6"/>
          <p:cNvSpPr/>
          <p:nvPr/>
        </p:nvSpPr>
        <p:spPr>
          <a:xfrm>
            <a:off x="83909"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4" name="Veri Yer Tutucusu 3"/>
          <p:cNvSpPr>
            <a:spLocks noGrp="1"/>
          </p:cNvSpPr>
          <p:nvPr>
            <p:ph type="dt" sz="half" idx="10"/>
          </p:nvPr>
        </p:nvSpPr>
        <p:spPr/>
        <p:txBody>
          <a:bodyPr/>
          <a:lstStyle/>
          <a:p>
            <a:fld id="{BCCCCE6E-3A40-4344-BDAB-143F26CD01D7}" type="datetimeFigureOut">
              <a:rPr lang="tr-TR" smtClean="0"/>
              <a:t>18.11.2020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8D9FD9F-FDC8-4068-B093-F83D558ABD28}" type="slidenum">
              <a:rPr lang="tr-TR" smtClean="0"/>
              <a:t>‹#›</a:t>
            </a:fld>
            <a:endParaRPr lang="tr-TR"/>
          </a:p>
        </p:txBody>
      </p:sp>
      <p:sp>
        <p:nvSpPr>
          <p:cNvPr id="8" name="İçerik Yer Tutucusu 7"/>
          <p:cNvSpPr>
            <a:spLocks noGrp="1"/>
          </p:cNvSpPr>
          <p:nvPr>
            <p:ph sz="quarter" idx="1"/>
          </p:nvPr>
        </p:nvSpPr>
        <p:spPr>
          <a:xfrm>
            <a:off x="1219200" y="1447800"/>
            <a:ext cx="103632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Yuvarlatılmış Dikdörtgen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BCCCCE6E-3A40-4344-BDAB-143F26CD01D7}" type="datetimeFigureOut">
              <a:rPr lang="tr-TR" smtClean="0"/>
              <a:t>18.11.2020</a:t>
            </a:fld>
            <a:endParaRPr lang="tr-TR"/>
          </a:p>
        </p:txBody>
      </p:sp>
      <p:sp>
        <p:nvSpPr>
          <p:cNvPr id="5" name="Altbilgi Yer Tutucusu 4"/>
          <p:cNvSpPr>
            <a:spLocks noGrp="1"/>
          </p:cNvSpPr>
          <p:nvPr>
            <p:ph type="ftr" sz="quarter" idx="11"/>
          </p:nvPr>
        </p:nvSpPr>
        <p:spPr>
          <a:xfrm>
            <a:off x="1066800" y="6172200"/>
            <a:ext cx="5334000" cy="457200"/>
          </a:xfrm>
        </p:spPr>
        <p:txBody>
          <a:bodyPr/>
          <a:lstStyle/>
          <a:p>
            <a:endParaRPr lang="tr-TR"/>
          </a:p>
        </p:txBody>
      </p:sp>
      <p:sp>
        <p:nvSpPr>
          <p:cNvPr id="7" name="Dikdörtgen 6"/>
          <p:cNvSpPr/>
          <p:nvPr/>
        </p:nvSpPr>
        <p:spPr>
          <a:xfrm flipV="1">
            <a:off x="92550"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Dikdörtgen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Dikdörtgen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ayt Numarası Yer Tutucusu 5"/>
          <p:cNvSpPr>
            <a:spLocks noGrp="1"/>
          </p:cNvSpPr>
          <p:nvPr>
            <p:ph type="sldNum" sz="quarter" idx="12"/>
          </p:nvPr>
        </p:nvSpPr>
        <p:spPr>
          <a:xfrm>
            <a:off x="195072" y="6208776"/>
            <a:ext cx="609600" cy="457200"/>
          </a:xfrm>
        </p:spPr>
        <p:txBody>
          <a:bodyPr/>
          <a:lstStyle/>
          <a:p>
            <a:fld id="{58D9FD9F-FDC8-4068-B093-F83D558ABD28}"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BCCCCE6E-3A40-4344-BDAB-143F26CD01D7}" type="datetimeFigureOut">
              <a:rPr lang="tr-TR" smtClean="0"/>
              <a:t>18.11.2020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8D9FD9F-FDC8-4068-B093-F83D558ABD28}" type="slidenum">
              <a:rPr lang="tr-TR" smtClean="0"/>
              <a:t>‹#›</a:t>
            </a:fld>
            <a:endParaRPr lang="tr-TR"/>
          </a:p>
        </p:txBody>
      </p:sp>
      <p:sp>
        <p:nvSpPr>
          <p:cNvPr id="9" name="İçerik Yer Tutucusu 8"/>
          <p:cNvSpPr>
            <a:spLocks noGrp="1"/>
          </p:cNvSpPr>
          <p:nvPr>
            <p:ph sz="quarter" idx="1"/>
          </p:nvPr>
        </p:nvSpPr>
        <p:spPr>
          <a:xfrm>
            <a:off x="1219200" y="1447800"/>
            <a:ext cx="499872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6578600" y="1447800"/>
            <a:ext cx="499872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273050"/>
            <a:ext cx="10363200" cy="1143000"/>
          </a:xfrm>
        </p:spPr>
        <p:txBody>
          <a:bodyPr anchor="b" anchorCtr="0"/>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Veri Yer Tutucusu 6"/>
          <p:cNvSpPr>
            <a:spLocks noGrp="1"/>
          </p:cNvSpPr>
          <p:nvPr>
            <p:ph type="dt" sz="half" idx="10"/>
          </p:nvPr>
        </p:nvSpPr>
        <p:spPr/>
        <p:txBody>
          <a:bodyPr/>
          <a:lstStyle/>
          <a:p>
            <a:fld id="{BCCCCE6E-3A40-4344-BDAB-143F26CD01D7}" type="datetimeFigureOut">
              <a:rPr lang="tr-TR" smtClean="0"/>
              <a:t>18.11.2020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8D9FD9F-FDC8-4068-B093-F83D558ABD28}" type="slidenum">
              <a:rPr lang="tr-TR" smtClean="0"/>
              <a:t>‹#›</a:t>
            </a:fld>
            <a:endParaRPr lang="tr-TR"/>
          </a:p>
        </p:txBody>
      </p:sp>
      <p:sp>
        <p:nvSpPr>
          <p:cNvPr id="11" name="İçerik Yer Tutucusu 10"/>
          <p:cNvSpPr>
            <a:spLocks noGrp="1"/>
          </p:cNvSpPr>
          <p:nvPr>
            <p:ph sz="half" idx="2"/>
          </p:nvPr>
        </p:nvSpPr>
        <p:spPr>
          <a:xfrm>
            <a:off x="1219200" y="2247900"/>
            <a:ext cx="49784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half" idx="4"/>
          </p:nvPr>
        </p:nvSpPr>
        <p:spPr>
          <a:xfrm>
            <a:off x="6604000" y="2247900"/>
            <a:ext cx="49784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BCCCCE6E-3A40-4344-BDAB-143F26CD01D7}" type="datetimeFigureOut">
              <a:rPr lang="tr-TR" smtClean="0"/>
              <a:t>18.11.2020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8D9FD9F-FDC8-4068-B093-F83D558ABD28}"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CCCCE6E-3A40-4344-BDAB-143F26CD01D7}" type="datetimeFigureOut">
              <a:rPr lang="tr-TR" smtClean="0"/>
              <a:t>18.11.2020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8D9FD9F-FDC8-4068-B093-F83D558ABD28}"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Yuvarlatılmış Dikdörtgen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1219200" y="273050"/>
            <a:ext cx="103632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BCCCCE6E-3A40-4344-BDAB-143F26CD01D7}" type="datetimeFigureOut">
              <a:rPr lang="tr-TR" smtClean="0"/>
              <a:t>18.11.2020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8D9FD9F-FDC8-4068-B093-F83D558ABD28}" type="slidenum">
              <a:rPr lang="tr-TR" smtClean="0"/>
              <a:t>‹#›</a:t>
            </a:fld>
            <a:endParaRPr lang="tr-TR"/>
          </a:p>
        </p:txBody>
      </p:sp>
      <p:sp>
        <p:nvSpPr>
          <p:cNvPr id="11" name="İçerik Yer Tutucusu 10"/>
          <p:cNvSpPr>
            <a:spLocks noGrp="1"/>
          </p:cNvSpPr>
          <p:nvPr>
            <p:ph sz="quarter" idx="1"/>
          </p:nvPr>
        </p:nvSpPr>
        <p:spPr>
          <a:xfrm>
            <a:off x="3962400" y="1600200"/>
            <a:ext cx="7620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Metin Yer Tutucusu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BCCCCE6E-3A40-4344-BDAB-143F26CD01D7}" type="datetimeFigureOut">
              <a:rPr lang="tr-TR" smtClean="0"/>
              <a:t>18.11.2020</a:t>
            </a:fld>
            <a:endParaRPr lang="tr-TR"/>
          </a:p>
        </p:txBody>
      </p:sp>
      <p:sp>
        <p:nvSpPr>
          <p:cNvPr id="6" name="Altbilgi Yer Tutucusu 5"/>
          <p:cNvSpPr>
            <a:spLocks noGrp="1"/>
          </p:cNvSpPr>
          <p:nvPr>
            <p:ph type="ftr" sz="quarter" idx="11"/>
          </p:nvPr>
        </p:nvSpPr>
        <p:spPr>
          <a:xfrm>
            <a:off x="1219200" y="6172200"/>
            <a:ext cx="5181600" cy="457200"/>
          </a:xfrm>
        </p:spPr>
        <p:txBody>
          <a:bodyPr/>
          <a:lstStyle/>
          <a:p>
            <a:endParaRPr lang="tr-TR"/>
          </a:p>
        </p:txBody>
      </p:sp>
      <p:sp>
        <p:nvSpPr>
          <p:cNvPr id="7" name="Slayt Numarası Yer Tutucusu 6"/>
          <p:cNvSpPr>
            <a:spLocks noGrp="1"/>
          </p:cNvSpPr>
          <p:nvPr>
            <p:ph type="sldNum" sz="quarter" idx="12"/>
          </p:nvPr>
        </p:nvSpPr>
        <p:spPr>
          <a:xfrm>
            <a:off x="195072" y="6208776"/>
            <a:ext cx="609600" cy="457200"/>
          </a:xfrm>
        </p:spPr>
        <p:txBody>
          <a:bodyPr/>
          <a:lstStyle/>
          <a:p>
            <a:fld id="{58D9FD9F-FDC8-4068-B093-F83D558ABD28}" type="slidenum">
              <a:rPr lang="tr-TR" smtClean="0"/>
              <a:t>‹#›</a:t>
            </a:fld>
            <a:endParaRPr lang="tr-TR"/>
          </a:p>
        </p:txBody>
      </p:sp>
      <p:sp>
        <p:nvSpPr>
          <p:cNvPr id="11" name="Dikdörtgen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ikdörtgen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Resim Yer Tutucusu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BCCCCE6E-3A40-4344-BDAB-143F26CD01D7}" type="datetimeFigureOut">
              <a:rPr lang="tr-TR" smtClean="0"/>
              <a:t>18.11.2020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8D9FD9F-FDC8-4068-B093-F83D558ABD28}"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42"/>
            <a:ext cx="268224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219200" y="274641"/>
            <a:ext cx="7416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BCCCCE6E-3A40-4344-BDAB-143F26CD01D7}" type="datetimeFigureOut">
              <a:rPr lang="tr-TR" smtClean="0"/>
              <a:t>18.11.2020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8D9FD9F-FDC8-4068-B093-F83D558ABD28}"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25A8673-8AE2-4B6A-863E-C3FD04B8BF5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 xmlns:a16="http://schemas.microsoft.com/office/drawing/2014/main" id="{DBCFA3E5-40D8-44B2-B2E1-790AC7F5B0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 xmlns:a16="http://schemas.microsoft.com/office/drawing/2014/main" id="{A68B534D-95A3-4C1E-B16E-900C3EC87C0D}"/>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19D9DEE1-B416-4ED5-BFD7-DB14919B4D8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BF558A00-E999-4B5D-B1F5-F939B579918E}"/>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3471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AE5576C-8C47-4385-AEC8-FBA057CBB6AA}"/>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A8BF06F6-E8C7-437F-A9F7-EAE2FCF79DB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986E32C5-6186-4023-BDAF-4BC20873A643}"/>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7F492CD9-C654-409A-A27B-2B9D0C30638E}"/>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EB605D87-4CD8-4D7B-9F0B-4B877C776C96}"/>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7672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4AC74F0-6E3A-4814-A4F1-F8DAA7F64168}"/>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0E4E4113-F538-44E1-83D8-EE8E54A574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2A8F9CAD-B9E0-4873-B562-BA8FA989DA0E}"/>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47426ED3-03F7-4F99-9231-406DCA98D6B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E2227581-18E0-4094-B2B3-AACCC6BFA045}"/>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2854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9D4C515-400D-4571-96DE-7608AA9EF792}"/>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D715BFB9-B53E-4CB1-9129-A226DC5A15A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 xmlns:a16="http://schemas.microsoft.com/office/drawing/2014/main" id="{DAE1E864-D339-40A0-A64F-573C3C85E58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 xmlns:a16="http://schemas.microsoft.com/office/drawing/2014/main" id="{B873D64B-D82F-4244-B6D6-25192DD70EEA}"/>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D4BF9D90-CB40-4DA6-9D93-4EE26FF6BDE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0684EC0F-C18B-4D72-B981-C838B16710B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534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2ACCD14C-4D62-4F72-923D-54372715DB43}"/>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B101299C-41B0-414B-9925-9BFCA624CE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844827D8-955A-48DE-AC98-B624EB89D28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 xmlns:a16="http://schemas.microsoft.com/office/drawing/2014/main" id="{C6B9E641-E847-4B2E-8EDB-D1504E2F85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66EB132-7A3B-4FA3-9144-895F2978311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 xmlns:a16="http://schemas.microsoft.com/office/drawing/2014/main" id="{268ED121-FA3D-43B6-926E-808E1380F509}"/>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8" name="Alt Bilgi Yer Tutucusu 7">
            <a:extLst>
              <a:ext uri="{FF2B5EF4-FFF2-40B4-BE49-F238E27FC236}">
                <a16:creationId xmlns="" xmlns:a16="http://schemas.microsoft.com/office/drawing/2014/main" id="{564E7529-0638-4823-8016-C705B29F5574}"/>
              </a:ext>
            </a:extLst>
          </p:cNvPr>
          <p:cNvSpPr>
            <a:spLocks noGrp="1"/>
          </p:cNvSpPr>
          <p:nvPr>
            <p:ph type="ftr" sz="quarter" idx="11"/>
          </p:nvPr>
        </p:nvSpPr>
        <p:spPr/>
        <p:txBody>
          <a:bodyPr/>
          <a:lstStyle/>
          <a:p>
            <a:endParaRPr lang="en-US">
              <a:solidFill>
                <a:prstClr val="black">
                  <a:tint val="75000"/>
                </a:prstClr>
              </a:solidFill>
            </a:endParaRPr>
          </a:p>
        </p:txBody>
      </p:sp>
      <p:sp>
        <p:nvSpPr>
          <p:cNvPr id="9" name="Slayt Numarası Yer Tutucusu 8">
            <a:extLst>
              <a:ext uri="{FF2B5EF4-FFF2-40B4-BE49-F238E27FC236}">
                <a16:creationId xmlns="" xmlns:a16="http://schemas.microsoft.com/office/drawing/2014/main" id="{6768F60C-AD7D-4CD2-A8B6-836EAC43CA01}"/>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408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3E793B8-E228-46EC-BD0C-9199B3199B57}"/>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 xmlns:a16="http://schemas.microsoft.com/office/drawing/2014/main" id="{9E87D908-16ED-4013-9859-2375356B117F}"/>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4" name="Alt Bilgi Yer Tutucusu 3">
            <a:extLst>
              <a:ext uri="{FF2B5EF4-FFF2-40B4-BE49-F238E27FC236}">
                <a16:creationId xmlns="" xmlns:a16="http://schemas.microsoft.com/office/drawing/2014/main" id="{3B71400F-FBEC-4C5B-B191-B44F8189685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ayt Numarası Yer Tutucusu 4">
            <a:extLst>
              <a:ext uri="{FF2B5EF4-FFF2-40B4-BE49-F238E27FC236}">
                <a16:creationId xmlns="" xmlns:a16="http://schemas.microsoft.com/office/drawing/2014/main" id="{A7CAA9BF-014B-48CD-A89B-5BD883FFEA8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6296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a16="http://schemas.microsoft.com/office/drawing/2014/main" id="{0A1E4CE6-4543-42FB-A6F7-632F5D8C8578}"/>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3" name="Alt Bilgi Yer Tutucusu 2">
            <a:extLst>
              <a:ext uri="{FF2B5EF4-FFF2-40B4-BE49-F238E27FC236}">
                <a16:creationId xmlns="" xmlns:a16="http://schemas.microsoft.com/office/drawing/2014/main" id="{11D013C6-BC46-4224-8CF6-A12F7E8F341C}"/>
              </a:ext>
            </a:extLst>
          </p:cNvPr>
          <p:cNvSpPr>
            <a:spLocks noGrp="1"/>
          </p:cNvSpPr>
          <p:nvPr>
            <p:ph type="ftr" sz="quarter" idx="11"/>
          </p:nvPr>
        </p:nvSpPr>
        <p:spPr/>
        <p:txBody>
          <a:bodyPr/>
          <a:lstStyle/>
          <a:p>
            <a:endParaRPr lang="en-US">
              <a:solidFill>
                <a:prstClr val="black">
                  <a:tint val="75000"/>
                </a:prstClr>
              </a:solidFill>
            </a:endParaRPr>
          </a:p>
        </p:txBody>
      </p:sp>
      <p:sp>
        <p:nvSpPr>
          <p:cNvPr id="4" name="Slayt Numarası Yer Tutucusu 3">
            <a:extLst>
              <a:ext uri="{FF2B5EF4-FFF2-40B4-BE49-F238E27FC236}">
                <a16:creationId xmlns="" xmlns:a16="http://schemas.microsoft.com/office/drawing/2014/main" id="{9967B2BE-1CDB-4748-A3D4-7FBCF8261A13}"/>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541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0F74E382-B910-4409-96AB-4BF2F3FB265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5833A69D-C263-4BC1-975F-B6DDBCEB2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 xmlns:a16="http://schemas.microsoft.com/office/drawing/2014/main" id="{43A5371E-A502-427D-AF91-663D61E3F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A867317D-B924-4E6A-A575-6AFABDCF7F57}"/>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AE5DBDED-C155-4CB6-96F7-0EC3376C43B1}"/>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16F4831A-CE2A-4017-A973-52F6EF1B757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69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2B8BC06-7D42-4A11-B64B-79E4B69AEED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 xmlns:a16="http://schemas.microsoft.com/office/drawing/2014/main" id="{D66C3FDB-C566-4A7B-A444-7CA0076C0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 xmlns:a16="http://schemas.microsoft.com/office/drawing/2014/main" id="{3CC137F9-1DFE-417C-8036-4BF54BD75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27128713-4557-4A54-A313-83A8C55B33F8}"/>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75C5DC7D-0A4D-47D5-B576-F6719A1B7C6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17E295A5-0EF2-410A-940E-2D777A81C6F4}"/>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946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1BAF3C6-1D84-49F9-A85F-6EE64853FB0E}"/>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 xmlns:a16="http://schemas.microsoft.com/office/drawing/2014/main" id="{E96BD06A-2B5F-4FED-A885-F7675AAFA5F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F4DBF4A0-1CDE-41C9-ABAE-3A42202733A3}"/>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7D6F7383-FB10-44D7-A36E-875CC9E72D4E}"/>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CC7A075D-8E63-470C-B12F-C434B69E2253}"/>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7299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a16="http://schemas.microsoft.com/office/drawing/2014/main" id="{4F888D9A-7548-4FBF-A909-C6C4A96CF71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 xmlns:a16="http://schemas.microsoft.com/office/drawing/2014/main" id="{12914667-B582-4CB4-9CE6-E1DF0D6D503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F38E214B-C08F-4B2C-B337-0F3FF79E16AD}"/>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1456C22C-E5F6-4D76-970A-98DAD07E59F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F886D5D1-0F4B-4903-A0EF-4C1AD36783F2}"/>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29513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25A8673-8AE2-4B6A-863E-C3FD04B8BF5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 xmlns:a16="http://schemas.microsoft.com/office/drawing/2014/main" id="{DBCFA3E5-40D8-44B2-B2E1-790AC7F5B0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 xmlns:a16="http://schemas.microsoft.com/office/drawing/2014/main" id="{A68B534D-95A3-4C1E-B16E-900C3EC87C0D}"/>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19D9DEE1-B416-4ED5-BFD7-DB14919B4D8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BF558A00-E999-4B5D-B1F5-F939B579918E}"/>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3500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AE5576C-8C47-4385-AEC8-FBA057CBB6AA}"/>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A8BF06F6-E8C7-437F-A9F7-EAE2FCF79DB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986E32C5-6186-4023-BDAF-4BC20873A643}"/>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7F492CD9-C654-409A-A27B-2B9D0C30638E}"/>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EB605D87-4CD8-4D7B-9F0B-4B877C776C96}"/>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7025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4AC74F0-6E3A-4814-A4F1-F8DAA7F64168}"/>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0E4E4113-F538-44E1-83D8-EE8E54A574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2A8F9CAD-B9E0-4873-B562-BA8FA989DA0E}"/>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47426ED3-03F7-4F99-9231-406DCA98D6B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E2227581-18E0-4094-B2B3-AACCC6BFA045}"/>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00492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F9D4C515-400D-4571-96DE-7608AA9EF792}"/>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D715BFB9-B53E-4CB1-9129-A226DC5A15A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 xmlns:a16="http://schemas.microsoft.com/office/drawing/2014/main" id="{DAE1E864-D339-40A0-A64F-573C3C85E58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 xmlns:a16="http://schemas.microsoft.com/office/drawing/2014/main" id="{B873D64B-D82F-4244-B6D6-25192DD70EEA}"/>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D4BF9D90-CB40-4DA6-9D93-4EE26FF6BDE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0684EC0F-C18B-4D72-B981-C838B16710B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0779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2ACCD14C-4D62-4F72-923D-54372715DB43}"/>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B101299C-41B0-414B-9925-9BFCA624CE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844827D8-955A-48DE-AC98-B624EB89D28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 xmlns:a16="http://schemas.microsoft.com/office/drawing/2014/main" id="{C6B9E641-E847-4B2E-8EDB-D1504E2F85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66EB132-7A3B-4FA3-9144-895F2978311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 xmlns:a16="http://schemas.microsoft.com/office/drawing/2014/main" id="{268ED121-FA3D-43B6-926E-808E1380F509}"/>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8" name="Alt Bilgi Yer Tutucusu 7">
            <a:extLst>
              <a:ext uri="{FF2B5EF4-FFF2-40B4-BE49-F238E27FC236}">
                <a16:creationId xmlns="" xmlns:a16="http://schemas.microsoft.com/office/drawing/2014/main" id="{564E7529-0638-4823-8016-C705B29F5574}"/>
              </a:ext>
            </a:extLst>
          </p:cNvPr>
          <p:cNvSpPr>
            <a:spLocks noGrp="1"/>
          </p:cNvSpPr>
          <p:nvPr>
            <p:ph type="ftr" sz="quarter" idx="11"/>
          </p:nvPr>
        </p:nvSpPr>
        <p:spPr/>
        <p:txBody>
          <a:bodyPr/>
          <a:lstStyle/>
          <a:p>
            <a:endParaRPr lang="en-US">
              <a:solidFill>
                <a:prstClr val="black">
                  <a:tint val="75000"/>
                </a:prstClr>
              </a:solidFill>
            </a:endParaRPr>
          </a:p>
        </p:txBody>
      </p:sp>
      <p:sp>
        <p:nvSpPr>
          <p:cNvPr id="9" name="Slayt Numarası Yer Tutucusu 8">
            <a:extLst>
              <a:ext uri="{FF2B5EF4-FFF2-40B4-BE49-F238E27FC236}">
                <a16:creationId xmlns="" xmlns:a16="http://schemas.microsoft.com/office/drawing/2014/main" id="{6768F60C-AD7D-4CD2-A8B6-836EAC43CA01}"/>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229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3E793B8-E228-46EC-BD0C-9199B3199B57}"/>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 xmlns:a16="http://schemas.microsoft.com/office/drawing/2014/main" id="{9E87D908-16ED-4013-9859-2375356B117F}"/>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4" name="Alt Bilgi Yer Tutucusu 3">
            <a:extLst>
              <a:ext uri="{FF2B5EF4-FFF2-40B4-BE49-F238E27FC236}">
                <a16:creationId xmlns="" xmlns:a16="http://schemas.microsoft.com/office/drawing/2014/main" id="{3B71400F-FBEC-4C5B-B191-B44F8189685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ayt Numarası Yer Tutucusu 4">
            <a:extLst>
              <a:ext uri="{FF2B5EF4-FFF2-40B4-BE49-F238E27FC236}">
                <a16:creationId xmlns="" xmlns:a16="http://schemas.microsoft.com/office/drawing/2014/main" id="{A7CAA9BF-014B-48CD-A89B-5BD883FFEA8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63434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a16="http://schemas.microsoft.com/office/drawing/2014/main" id="{0A1E4CE6-4543-42FB-A6F7-632F5D8C8578}"/>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3" name="Alt Bilgi Yer Tutucusu 2">
            <a:extLst>
              <a:ext uri="{FF2B5EF4-FFF2-40B4-BE49-F238E27FC236}">
                <a16:creationId xmlns="" xmlns:a16="http://schemas.microsoft.com/office/drawing/2014/main" id="{11D013C6-BC46-4224-8CF6-A12F7E8F341C}"/>
              </a:ext>
            </a:extLst>
          </p:cNvPr>
          <p:cNvSpPr>
            <a:spLocks noGrp="1"/>
          </p:cNvSpPr>
          <p:nvPr>
            <p:ph type="ftr" sz="quarter" idx="11"/>
          </p:nvPr>
        </p:nvSpPr>
        <p:spPr/>
        <p:txBody>
          <a:bodyPr/>
          <a:lstStyle/>
          <a:p>
            <a:endParaRPr lang="en-US">
              <a:solidFill>
                <a:prstClr val="black">
                  <a:tint val="75000"/>
                </a:prstClr>
              </a:solidFill>
            </a:endParaRPr>
          </a:p>
        </p:txBody>
      </p:sp>
      <p:sp>
        <p:nvSpPr>
          <p:cNvPr id="4" name="Slayt Numarası Yer Tutucusu 3">
            <a:extLst>
              <a:ext uri="{FF2B5EF4-FFF2-40B4-BE49-F238E27FC236}">
                <a16:creationId xmlns="" xmlns:a16="http://schemas.microsoft.com/office/drawing/2014/main" id="{9967B2BE-1CDB-4748-A3D4-7FBCF8261A13}"/>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3038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0F74E382-B910-4409-96AB-4BF2F3FB265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 xmlns:a16="http://schemas.microsoft.com/office/drawing/2014/main" id="{5833A69D-C263-4BC1-975F-B6DDBCEB2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 xmlns:a16="http://schemas.microsoft.com/office/drawing/2014/main" id="{43A5371E-A502-427D-AF91-663D61E3F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A867317D-B924-4E6A-A575-6AFABDCF7F57}"/>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AE5DBDED-C155-4CB6-96F7-0EC3376C43B1}"/>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16F4831A-CE2A-4017-A973-52F6EF1B7579}"/>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8654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2B8BC06-7D42-4A11-B64B-79E4B69AEED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 xmlns:a16="http://schemas.microsoft.com/office/drawing/2014/main" id="{D66C3FDB-C566-4A7B-A444-7CA0076C0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 xmlns:a16="http://schemas.microsoft.com/office/drawing/2014/main" id="{3CC137F9-1DFE-417C-8036-4BF54BD75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27128713-4557-4A54-A313-83A8C55B33F8}"/>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6" name="Alt Bilgi Yer Tutucusu 5">
            <a:extLst>
              <a:ext uri="{FF2B5EF4-FFF2-40B4-BE49-F238E27FC236}">
                <a16:creationId xmlns="" xmlns:a16="http://schemas.microsoft.com/office/drawing/2014/main" id="{75C5DC7D-0A4D-47D5-B576-F6719A1B7C6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ayt Numarası Yer Tutucusu 6">
            <a:extLst>
              <a:ext uri="{FF2B5EF4-FFF2-40B4-BE49-F238E27FC236}">
                <a16:creationId xmlns="" xmlns:a16="http://schemas.microsoft.com/office/drawing/2014/main" id="{17E295A5-0EF2-410A-940E-2D777A81C6F4}"/>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4528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71BAF3C6-1D84-49F9-A85F-6EE64853FB0E}"/>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 xmlns:a16="http://schemas.microsoft.com/office/drawing/2014/main" id="{E96BD06A-2B5F-4FED-A885-F7675AAFA5F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F4DBF4A0-1CDE-41C9-ABAE-3A42202733A3}"/>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7D6F7383-FB10-44D7-A36E-875CC9E72D4E}"/>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CC7A075D-8E63-470C-B12F-C434B69E2253}"/>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456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a16="http://schemas.microsoft.com/office/drawing/2014/main" id="{4F888D9A-7548-4FBF-A909-C6C4A96CF71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 xmlns:a16="http://schemas.microsoft.com/office/drawing/2014/main" id="{12914667-B582-4CB4-9CE6-E1DF0D6D503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F38E214B-C08F-4B2C-B337-0F3FF79E16AD}"/>
              </a:ext>
            </a:extLst>
          </p:cNvPr>
          <p:cNvSpPr>
            <a:spLocks noGrp="1"/>
          </p:cNvSpPr>
          <p:nvPr>
            <p:ph type="dt" sz="half" idx="10"/>
          </p:nvPr>
        </p:nvSpPr>
        <p:spPr/>
        <p:txBody>
          <a:body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1456C22C-E5F6-4D76-970A-98DAD07E59F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F886D5D1-0F4B-4903-A0EF-4C1AD36783F2}"/>
              </a:ext>
            </a:extLst>
          </p:cNvPr>
          <p:cNvSpPr>
            <a:spLocks noGrp="1"/>
          </p:cNvSpPr>
          <p:nvPr>
            <p:ph type="sldNum" sz="quarter" idx="12"/>
          </p:nvPr>
        </p:nvSpPr>
        <p:spPr/>
        <p:txBody>
          <a:body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709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Yuvarlatılmış Dikdörtgen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Başlık Yer Tutucusu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CCCCE6E-3A40-4344-BDAB-143F26CD01D7}" type="datetimeFigureOut">
              <a:rPr lang="tr-TR" smtClean="0"/>
              <a:t>18.11.2020</a:t>
            </a:fld>
            <a:endParaRPr lang="tr-TR"/>
          </a:p>
        </p:txBody>
      </p:sp>
      <p:sp>
        <p:nvSpPr>
          <p:cNvPr id="3" name="Altbilgi Yer Tutucusu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Slayt Numarası Yer Tutucusu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8D9FD9F-FDC8-4068-B093-F83D558ABD28}"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 xmlns:a16="http://schemas.microsoft.com/office/drawing/2014/main" id="{A96FCFF0-AFE4-4FFC-8965-02972017A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362E2120-CD90-47D1-870F-B69F6D8C1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A030E3D3-6515-4279-935C-AD25E47BCA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3108646A-FCF4-4A5E-A3FA-2A43DCF19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245EA6FC-2D28-464F-BFA8-38CC5CFA9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7892540"/>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 xmlns:a16="http://schemas.microsoft.com/office/drawing/2014/main" id="{A96FCFF0-AFE4-4FFC-8965-02972017A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 xmlns:a16="http://schemas.microsoft.com/office/drawing/2014/main" id="{362E2120-CD90-47D1-870F-B69F6D8C1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 xmlns:a16="http://schemas.microsoft.com/office/drawing/2014/main" id="{A030E3D3-6515-4279-935C-AD25E47BCA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084E33-4772-4232-9B7B-253C22958204}" type="datetimeFigureOut">
              <a:rPr lang="en-US" smtClean="0">
                <a:solidFill>
                  <a:prstClr val="black">
                    <a:tint val="75000"/>
                  </a:prstClr>
                </a:solidFill>
              </a:rPr>
              <a:pPr/>
              <a:t>11/18/2020</a:t>
            </a:fld>
            <a:endParaRPr lang="en-US">
              <a:solidFill>
                <a:prstClr val="black">
                  <a:tint val="75000"/>
                </a:prstClr>
              </a:solidFill>
            </a:endParaRPr>
          </a:p>
        </p:txBody>
      </p:sp>
      <p:sp>
        <p:nvSpPr>
          <p:cNvPr id="5" name="Alt Bilgi Yer Tutucusu 4">
            <a:extLst>
              <a:ext uri="{FF2B5EF4-FFF2-40B4-BE49-F238E27FC236}">
                <a16:creationId xmlns="" xmlns:a16="http://schemas.microsoft.com/office/drawing/2014/main" id="{3108646A-FCF4-4A5E-A3FA-2A43DCF19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ayt Numarası Yer Tutucusu 5">
            <a:extLst>
              <a:ext uri="{FF2B5EF4-FFF2-40B4-BE49-F238E27FC236}">
                <a16:creationId xmlns="" xmlns:a16="http://schemas.microsoft.com/office/drawing/2014/main" id="{245EA6FC-2D28-464F-BFA8-38CC5CFA9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843F4-1C30-44AF-86B3-700BC3F22FB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995176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364636" y="29497"/>
            <a:ext cx="9418320" cy="1406070"/>
          </a:xfrm>
        </p:spPr>
        <p:txBody>
          <a:bodyPr>
            <a:normAutofit/>
          </a:bodyPr>
          <a:lstStyle/>
          <a:p>
            <a:pPr algn="ctr"/>
            <a:r>
              <a:rPr lang="tr-TR" sz="2400" dirty="0" smtClean="0">
                <a:solidFill>
                  <a:schemeClr val="tx1"/>
                </a:solidFill>
                <a:latin typeface="Gabriola" pitchFamily="82" charset="0"/>
                <a:cs typeface="Arial" pitchFamily="34" charset="0"/>
              </a:rPr>
              <a:t>Ondokuz Mayıs Üniversitesi </a:t>
            </a:r>
          </a:p>
          <a:p>
            <a:pPr algn="ctr"/>
            <a:r>
              <a:rPr lang="tr-TR" sz="2400" dirty="0" smtClean="0">
                <a:solidFill>
                  <a:schemeClr val="tx1"/>
                </a:solidFill>
                <a:latin typeface="Gabriola" pitchFamily="82" charset="0"/>
                <a:cs typeface="Arial" pitchFamily="34" charset="0"/>
              </a:rPr>
              <a:t>Eğitimde Ölçme ve Değerlendirme Anabilim Dalı </a:t>
            </a:r>
          </a:p>
          <a:p>
            <a:pPr algn="ctr"/>
            <a:endParaRPr lang="tr-TR" sz="3300" dirty="0" smtClean="0">
              <a:solidFill>
                <a:schemeClr val="tx1"/>
              </a:solidFill>
              <a:latin typeface="Gabriola" pitchFamily="82" charset="0"/>
              <a:cs typeface="Arial" pitchFamily="34" charset="0"/>
            </a:endParaRPr>
          </a:p>
        </p:txBody>
      </p:sp>
      <p:sp>
        <p:nvSpPr>
          <p:cNvPr id="2" name="Unvan 1"/>
          <p:cNvSpPr>
            <a:spLocks noGrp="1"/>
          </p:cNvSpPr>
          <p:nvPr>
            <p:ph type="ctrTitle"/>
          </p:nvPr>
        </p:nvSpPr>
        <p:spPr>
          <a:xfrm>
            <a:off x="1473330" y="2372423"/>
            <a:ext cx="9418320" cy="1816822"/>
          </a:xfrm>
        </p:spPr>
        <p:txBody>
          <a:bodyPr>
            <a:normAutofit fontScale="90000"/>
          </a:bodyPr>
          <a:lstStyle/>
          <a:p>
            <a:pPr>
              <a:lnSpc>
                <a:spcPct val="150000"/>
              </a:lnSpc>
            </a:pPr>
            <a:r>
              <a:rPr lang="tr-TR" sz="4000" b="1" dirty="0" smtClean="0">
                <a:solidFill>
                  <a:schemeClr val="bg1"/>
                </a:solidFill>
                <a:latin typeface="Gabriola" pitchFamily="82" charset="0"/>
                <a:cs typeface="Arial" pitchFamily="34" charset="0"/>
              </a:rPr>
              <a:t>EĞİTİMDE ÖLÇME VE DEĞERLENDİRME</a:t>
            </a:r>
            <a:br>
              <a:rPr lang="tr-TR" sz="4000" b="1" dirty="0" smtClean="0">
                <a:solidFill>
                  <a:schemeClr val="bg1"/>
                </a:solidFill>
                <a:latin typeface="Gabriola" pitchFamily="82" charset="0"/>
                <a:cs typeface="Arial" pitchFamily="34" charset="0"/>
              </a:rPr>
            </a:br>
            <a:r>
              <a:rPr lang="tr-TR" sz="4000" b="1" dirty="0" smtClean="0">
                <a:solidFill>
                  <a:schemeClr val="bg1"/>
                </a:solidFill>
                <a:latin typeface="Gabriola" pitchFamily="82" charset="0"/>
                <a:cs typeface="Arial" pitchFamily="34" charset="0"/>
              </a:rPr>
              <a:t>İnsan Davranışlarının ve Testlerin Sınıflandırılması</a:t>
            </a:r>
            <a:r>
              <a:rPr lang="tr-TR" sz="3600" b="1" dirty="0">
                <a:solidFill>
                  <a:schemeClr val="bg1"/>
                </a:solidFill>
                <a:latin typeface="Gabriola" pitchFamily="82" charset="0"/>
                <a:cs typeface="Arial" pitchFamily="34" charset="0"/>
              </a:rPr>
              <a:t/>
            </a:r>
            <a:br>
              <a:rPr lang="tr-TR" sz="3600" b="1" dirty="0">
                <a:solidFill>
                  <a:schemeClr val="bg1"/>
                </a:solidFill>
                <a:latin typeface="Gabriola" pitchFamily="82" charset="0"/>
                <a:cs typeface="Arial" pitchFamily="34" charset="0"/>
              </a:rPr>
            </a:br>
            <a:r>
              <a:rPr lang="tr-TR" sz="3600" b="1" dirty="0" smtClean="0">
                <a:solidFill>
                  <a:schemeClr val="bg1"/>
                </a:solidFill>
                <a:latin typeface="Gabriola" pitchFamily="82" charset="0"/>
                <a:cs typeface="Arial" pitchFamily="34" charset="0"/>
              </a:rPr>
              <a:t/>
            </a:r>
            <a:br>
              <a:rPr lang="tr-TR" sz="3600" b="1" dirty="0" smtClean="0">
                <a:solidFill>
                  <a:schemeClr val="bg1"/>
                </a:solidFill>
                <a:latin typeface="Gabriola" pitchFamily="82" charset="0"/>
                <a:cs typeface="Arial" pitchFamily="34" charset="0"/>
              </a:rPr>
            </a:br>
            <a:r>
              <a:rPr lang="tr-TR" sz="3100" b="1" dirty="0" smtClean="0">
                <a:solidFill>
                  <a:schemeClr val="tx1"/>
                </a:solidFill>
                <a:latin typeface="Gabriola" pitchFamily="82" charset="0"/>
                <a:cs typeface="Arial" pitchFamily="34" charset="0"/>
              </a:rPr>
              <a:t>Dr</a:t>
            </a:r>
            <a:r>
              <a:rPr lang="tr-TR" sz="3100" b="1" dirty="0">
                <a:solidFill>
                  <a:schemeClr val="tx1"/>
                </a:solidFill>
                <a:latin typeface="Gabriola" pitchFamily="82" charset="0"/>
                <a:cs typeface="Arial" pitchFamily="34" charset="0"/>
              </a:rPr>
              <a:t>. </a:t>
            </a:r>
            <a:r>
              <a:rPr lang="tr-TR" sz="3100" b="1" dirty="0" err="1">
                <a:solidFill>
                  <a:schemeClr val="tx1"/>
                </a:solidFill>
                <a:latin typeface="Gabriola" pitchFamily="82" charset="0"/>
                <a:cs typeface="Arial" pitchFamily="34" charset="0"/>
              </a:rPr>
              <a:t>Öğr</a:t>
            </a:r>
            <a:r>
              <a:rPr lang="tr-TR" sz="3100" b="1" dirty="0">
                <a:solidFill>
                  <a:schemeClr val="tx1"/>
                </a:solidFill>
                <a:latin typeface="Gabriola" pitchFamily="82" charset="0"/>
                <a:cs typeface="Arial" pitchFamily="34" charset="0"/>
              </a:rPr>
              <a:t>. Üyesi Selda ÖRS ÖZDİL</a:t>
            </a:r>
            <a:r>
              <a:rPr lang="tr-TR" sz="3100" b="1" dirty="0">
                <a:solidFill>
                  <a:schemeClr val="bg1"/>
                </a:solidFill>
                <a:latin typeface="Gabriola" pitchFamily="82" charset="0"/>
                <a:cs typeface="Arial" pitchFamily="34" charset="0"/>
              </a:rPr>
              <a:t/>
            </a:r>
            <a:br>
              <a:rPr lang="tr-TR" sz="3100" b="1" dirty="0">
                <a:solidFill>
                  <a:schemeClr val="bg1"/>
                </a:solidFill>
                <a:latin typeface="Gabriola" pitchFamily="82" charset="0"/>
                <a:cs typeface="Arial" pitchFamily="34" charset="0"/>
              </a:rPr>
            </a:br>
            <a:endParaRPr lang="tr-TR" sz="3100" b="1" dirty="0">
              <a:solidFill>
                <a:schemeClr val="bg1"/>
              </a:solidFill>
            </a:endParaRPr>
          </a:p>
        </p:txBody>
      </p:sp>
    </p:spTree>
    <p:extLst>
      <p:ext uri="{BB962C8B-B14F-4D97-AF65-F5344CB8AC3E}">
        <p14:creationId xmlns:p14="http://schemas.microsoft.com/office/powerpoint/2010/main" val="4989008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solidFill>
                  <a:schemeClr val="accent1"/>
                </a:solidFill>
                <a:latin typeface="Gabriola" pitchFamily="82" charset="0"/>
              </a:rPr>
              <a:t>İnsan Davranışlarını Sınıflama</a:t>
            </a:r>
            <a:endParaRPr lang="tr-TR" b="1" dirty="0">
              <a:solidFill>
                <a:schemeClr val="accent1"/>
              </a:solidFill>
              <a:latin typeface="Gabriola" pitchFamily="82" charset="0"/>
            </a:endParaRPr>
          </a:p>
        </p:txBody>
      </p:sp>
      <p:sp>
        <p:nvSpPr>
          <p:cNvPr id="3" name="İçerik Yer Tutucusu 2"/>
          <p:cNvSpPr>
            <a:spLocks noGrp="1"/>
          </p:cNvSpPr>
          <p:nvPr>
            <p:ph sz="quarter" idx="1"/>
          </p:nvPr>
        </p:nvSpPr>
        <p:spPr>
          <a:xfrm>
            <a:off x="1022555" y="1575620"/>
            <a:ext cx="10363200" cy="4572000"/>
          </a:xfrm>
        </p:spPr>
        <p:txBody>
          <a:bodyPr/>
          <a:lstStyle/>
          <a:p>
            <a:r>
              <a:rPr lang="tr-TR" sz="3600" dirty="0" smtClean="0">
                <a:latin typeface="Gabriola" pitchFamily="82" charset="0"/>
              </a:rPr>
              <a:t>Eğitim neydi???</a:t>
            </a:r>
          </a:p>
          <a:p>
            <a:r>
              <a:rPr lang="tr-TR" sz="3600" dirty="0" smtClean="0">
                <a:latin typeface="Gabriola" pitchFamily="82" charset="0"/>
              </a:rPr>
              <a:t>Okullardaki öğrenme süreç veya ürünleri genellikle </a:t>
            </a:r>
            <a:r>
              <a:rPr lang="tr-TR" sz="3600" b="1" i="1" dirty="0" smtClean="0">
                <a:solidFill>
                  <a:schemeClr val="accent1"/>
                </a:solidFill>
                <a:latin typeface="Gabriola" pitchFamily="82" charset="0"/>
              </a:rPr>
              <a:t>davranış</a:t>
            </a:r>
            <a:r>
              <a:rPr lang="tr-TR" sz="3600" dirty="0" smtClean="0">
                <a:latin typeface="Gabriola" pitchFamily="82" charset="0"/>
              </a:rPr>
              <a:t>  adı altında toplanır. Öğretim programında hedef davranışlar </a:t>
            </a:r>
            <a:r>
              <a:rPr lang="tr-TR" sz="3600" b="1" i="1" dirty="0">
                <a:solidFill>
                  <a:schemeClr val="accent1"/>
                </a:solidFill>
                <a:latin typeface="Gabriola" pitchFamily="82" charset="0"/>
              </a:rPr>
              <a:t>kazanım </a:t>
            </a:r>
            <a:r>
              <a:rPr lang="tr-TR" sz="3600" dirty="0" smtClean="0">
                <a:latin typeface="Gabriola" pitchFamily="82" charset="0"/>
              </a:rPr>
              <a:t>olarak adlandırılmaktadır.</a:t>
            </a:r>
          </a:p>
          <a:p>
            <a:r>
              <a:rPr lang="tr-TR" sz="3600" dirty="0" smtClean="0">
                <a:latin typeface="Gabriola" pitchFamily="82" charset="0"/>
              </a:rPr>
              <a:t>Kazanım: M.1.1.2.2. Toplamları 20’ye kadar (20 dahil) olan doğal sayılarla toplama işlemi yapar.</a:t>
            </a:r>
          </a:p>
          <a:p>
            <a:r>
              <a:rPr lang="tr-TR" sz="3600" dirty="0" smtClean="0">
                <a:latin typeface="Gabriola" pitchFamily="82" charset="0"/>
              </a:rPr>
              <a:t>Kazanım: T.5.2.5. Kelimeleri anlamlarına uygun kullanır. </a:t>
            </a:r>
          </a:p>
          <a:p>
            <a:pPr marL="0" indent="0">
              <a:buNone/>
            </a:pPr>
            <a:endParaRPr lang="tr-TR" sz="3600" dirty="0" smtClean="0">
              <a:latin typeface="Gabriola" pitchFamily="82" charset="0"/>
            </a:endParaRPr>
          </a:p>
        </p:txBody>
      </p:sp>
    </p:spTree>
    <p:extLst>
      <p:ext uri="{BB962C8B-B14F-4D97-AF65-F5344CB8AC3E}">
        <p14:creationId xmlns:p14="http://schemas.microsoft.com/office/powerpoint/2010/main" val="28355950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solidFill>
                  <a:schemeClr val="accent1"/>
                </a:solidFill>
                <a:latin typeface="Gabriola" pitchFamily="82" charset="0"/>
              </a:rPr>
              <a:t>İnsan Davranışlarını Sınıflama</a:t>
            </a:r>
            <a:endParaRPr lang="tr-TR" b="1" dirty="0">
              <a:solidFill>
                <a:schemeClr val="accent1"/>
              </a:solidFill>
              <a:latin typeface="Gabriola" pitchFamily="82" charset="0"/>
            </a:endParaRPr>
          </a:p>
        </p:txBody>
      </p:sp>
      <p:sp>
        <p:nvSpPr>
          <p:cNvPr id="3" name="İçerik Yer Tutucusu 2"/>
          <p:cNvSpPr>
            <a:spLocks noGrp="1"/>
          </p:cNvSpPr>
          <p:nvPr>
            <p:ph sz="quarter" idx="1"/>
          </p:nvPr>
        </p:nvSpPr>
        <p:spPr>
          <a:xfrm>
            <a:off x="1022555" y="1575620"/>
            <a:ext cx="10363200" cy="4982496"/>
          </a:xfrm>
        </p:spPr>
        <p:txBody>
          <a:bodyPr>
            <a:normAutofit/>
          </a:bodyPr>
          <a:lstStyle/>
          <a:p>
            <a:r>
              <a:rPr lang="tr-TR" sz="3600" dirty="0" err="1" smtClean="0">
                <a:latin typeface="Gabriola" pitchFamily="82" charset="0"/>
              </a:rPr>
              <a:t>Bloom</a:t>
            </a:r>
            <a:r>
              <a:rPr lang="tr-TR" sz="3600" dirty="0" smtClean="0">
                <a:latin typeface="Gabriola" pitchFamily="82" charset="0"/>
              </a:rPr>
              <a:t> </a:t>
            </a:r>
            <a:r>
              <a:rPr lang="tr-TR" sz="3600" dirty="0">
                <a:latin typeface="Gabriola" pitchFamily="82" charset="0"/>
              </a:rPr>
              <a:t>ve arkadaşlarının ortaya koyduğu sınıflandırmaya göre, eğitim sonucu olarak gelişebilecek </a:t>
            </a:r>
            <a:r>
              <a:rPr lang="tr-TR" sz="3600" i="1" u="sng" dirty="0" smtClean="0">
                <a:solidFill>
                  <a:schemeClr val="accent1"/>
                </a:solidFill>
                <a:latin typeface="Gabriola" pitchFamily="82" charset="0"/>
              </a:rPr>
              <a:t>davranışlar </a:t>
            </a:r>
            <a:r>
              <a:rPr lang="tr-TR" sz="3600" dirty="0" smtClean="0">
                <a:solidFill>
                  <a:schemeClr val="accent1"/>
                </a:solidFill>
                <a:latin typeface="Gabriola" pitchFamily="82" charset="0"/>
              </a:rPr>
              <a:t> </a:t>
            </a:r>
            <a:r>
              <a:rPr lang="tr-TR" sz="3600" dirty="0" smtClean="0">
                <a:latin typeface="Gabriola" pitchFamily="82" charset="0"/>
              </a:rPr>
              <a:t>3 alana, her alan da kendi içinde basamaklara ayrılmıştır. </a:t>
            </a:r>
          </a:p>
          <a:p>
            <a:endParaRPr lang="tr-TR" sz="3600" dirty="0">
              <a:latin typeface="Gabriola" pitchFamily="82" charset="0"/>
            </a:endParaRPr>
          </a:p>
          <a:p>
            <a:endParaRPr lang="tr-TR" sz="3600" dirty="0" smtClean="0">
              <a:latin typeface="Gabriola" pitchFamily="82" charset="0"/>
            </a:endParaRPr>
          </a:p>
          <a:p>
            <a:endParaRPr lang="tr-TR" sz="3600" dirty="0">
              <a:latin typeface="Gabriola" pitchFamily="82" charset="0"/>
            </a:endParaRPr>
          </a:p>
          <a:p>
            <a:endParaRPr lang="tr-TR" sz="3600" dirty="0">
              <a:latin typeface="Gabriola" pitchFamily="82" charset="0"/>
            </a:endParaRPr>
          </a:p>
          <a:p>
            <a:endParaRPr lang="tr-TR" sz="3600" dirty="0" smtClean="0">
              <a:latin typeface="Gabriola" pitchFamily="82" charset="0"/>
            </a:endParaRPr>
          </a:p>
        </p:txBody>
      </p:sp>
      <p:grpSp>
        <p:nvGrpSpPr>
          <p:cNvPr id="13" name="Grup 12"/>
          <p:cNvGrpSpPr/>
          <p:nvPr/>
        </p:nvGrpSpPr>
        <p:grpSpPr>
          <a:xfrm>
            <a:off x="1895269" y="3603395"/>
            <a:ext cx="8224456" cy="1002982"/>
            <a:chOff x="1895269" y="4746458"/>
            <a:chExt cx="8224456" cy="1002982"/>
          </a:xfrm>
        </p:grpSpPr>
        <p:grpSp>
          <p:nvGrpSpPr>
            <p:cNvPr id="4" name="Grup 3"/>
            <p:cNvGrpSpPr/>
            <p:nvPr/>
          </p:nvGrpSpPr>
          <p:grpSpPr>
            <a:xfrm>
              <a:off x="1895269" y="4746458"/>
              <a:ext cx="2507456" cy="1002982"/>
              <a:chOff x="2571" y="71951"/>
              <a:chExt cx="2507456" cy="1002982"/>
            </a:xfrm>
          </p:grpSpPr>
          <p:sp>
            <p:nvSpPr>
              <p:cNvPr id="11" name="Dikdörtgen 10"/>
              <p:cNvSpPr/>
              <p:nvPr/>
            </p:nvSpPr>
            <p:spPr>
              <a:xfrm>
                <a:off x="2571" y="71951"/>
                <a:ext cx="2507456" cy="1002982"/>
              </a:xfrm>
              <a:prstGeom prst="rect">
                <a:avLst/>
              </a:prstGeom>
              <a:solidFill>
                <a:schemeClr val="accent1">
                  <a:lumMod val="60000"/>
                  <a:lumOff val="40000"/>
                </a:schemeClr>
              </a:solidFill>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Dikdörtgen 11"/>
              <p:cNvSpPr/>
              <p:nvPr/>
            </p:nvSpPr>
            <p:spPr>
              <a:xfrm>
                <a:off x="2571" y="71951"/>
                <a:ext cx="2507456" cy="1002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0" i="0" kern="1200" dirty="0" smtClean="0">
                    <a:latin typeface="+mj-lt"/>
                    <a:cs typeface="Arial" pitchFamily="34" charset="0"/>
                  </a:rPr>
                  <a:t>Bilişsel</a:t>
                </a:r>
              </a:p>
              <a:p>
                <a:pPr lvl="0" algn="ctr" defTabSz="889000">
                  <a:lnSpc>
                    <a:spcPct val="90000"/>
                  </a:lnSpc>
                  <a:spcBef>
                    <a:spcPct val="0"/>
                  </a:spcBef>
                  <a:spcAft>
                    <a:spcPct val="35000"/>
                  </a:spcAft>
                </a:pPr>
                <a:r>
                  <a:rPr lang="tr-TR" sz="2000" b="0" i="0" kern="1200" dirty="0" smtClean="0">
                    <a:latin typeface="+mj-lt"/>
                    <a:cs typeface="Arial" pitchFamily="34" charset="0"/>
                  </a:rPr>
                  <a:t> (Düşünsel)</a:t>
                </a:r>
                <a:endParaRPr lang="tr-TR" sz="2000" b="0" i="0" kern="1200" dirty="0">
                  <a:latin typeface="+mj-lt"/>
                  <a:cs typeface="Arial" pitchFamily="34" charset="0"/>
                </a:endParaRPr>
              </a:p>
            </p:txBody>
          </p:sp>
        </p:grpSp>
        <p:grpSp>
          <p:nvGrpSpPr>
            <p:cNvPr id="5" name="Grup 4"/>
            <p:cNvGrpSpPr/>
            <p:nvPr/>
          </p:nvGrpSpPr>
          <p:grpSpPr>
            <a:xfrm>
              <a:off x="4753769" y="4746458"/>
              <a:ext cx="2507456" cy="1002982"/>
              <a:chOff x="2861071" y="71951"/>
              <a:chExt cx="2507456" cy="1002982"/>
            </a:xfrm>
          </p:grpSpPr>
          <p:sp>
            <p:nvSpPr>
              <p:cNvPr id="9" name="Dikdörtgen 8"/>
              <p:cNvSpPr/>
              <p:nvPr/>
            </p:nvSpPr>
            <p:spPr>
              <a:xfrm>
                <a:off x="2861071" y="71951"/>
                <a:ext cx="2507456" cy="1002982"/>
              </a:xfrm>
              <a:prstGeom prst="rect">
                <a:avLst/>
              </a:prstGeom>
            </p:spPr>
            <p:style>
              <a:lnRef idx="2">
                <a:schemeClr val="accent3">
                  <a:hueOff val="5625132"/>
                  <a:satOff val="-8440"/>
                  <a:lumOff val="-1373"/>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0" name="Dikdörtgen 9"/>
              <p:cNvSpPr/>
              <p:nvPr/>
            </p:nvSpPr>
            <p:spPr>
              <a:xfrm>
                <a:off x="2861071" y="71951"/>
                <a:ext cx="2507456" cy="1002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0" i="0" kern="1200" dirty="0" err="1" smtClean="0">
                    <a:latin typeface="+mj-lt"/>
                    <a:cs typeface="Arial" pitchFamily="34" charset="0"/>
                  </a:rPr>
                  <a:t>Duyuşsal</a:t>
                </a:r>
                <a:r>
                  <a:rPr lang="tr-TR" sz="2000" b="0" i="0" kern="1200" dirty="0" smtClean="0">
                    <a:latin typeface="+mj-lt"/>
                    <a:cs typeface="Arial" pitchFamily="34" charset="0"/>
                  </a:rPr>
                  <a:t> </a:t>
                </a:r>
              </a:p>
              <a:p>
                <a:pPr lvl="0" algn="ctr" defTabSz="889000">
                  <a:lnSpc>
                    <a:spcPct val="90000"/>
                  </a:lnSpc>
                  <a:spcBef>
                    <a:spcPct val="0"/>
                  </a:spcBef>
                  <a:spcAft>
                    <a:spcPct val="35000"/>
                  </a:spcAft>
                </a:pPr>
                <a:r>
                  <a:rPr lang="tr-TR" sz="2000" b="0" i="0" kern="1200" dirty="0" smtClean="0">
                    <a:latin typeface="+mj-lt"/>
                    <a:cs typeface="Arial" pitchFamily="34" charset="0"/>
                  </a:rPr>
                  <a:t>(His ve Eğilimler)</a:t>
                </a:r>
                <a:endParaRPr lang="tr-TR" sz="2000" b="0" i="0" kern="1200" dirty="0">
                  <a:latin typeface="+mj-lt"/>
                  <a:cs typeface="Arial" pitchFamily="34" charset="0"/>
                </a:endParaRPr>
              </a:p>
            </p:txBody>
          </p:sp>
        </p:grpSp>
        <p:grpSp>
          <p:nvGrpSpPr>
            <p:cNvPr id="6" name="Grup 5"/>
            <p:cNvGrpSpPr/>
            <p:nvPr/>
          </p:nvGrpSpPr>
          <p:grpSpPr>
            <a:xfrm>
              <a:off x="7612269" y="4746458"/>
              <a:ext cx="2507456" cy="1002982"/>
              <a:chOff x="5719571" y="71951"/>
              <a:chExt cx="2507456" cy="1002982"/>
            </a:xfrm>
          </p:grpSpPr>
          <p:sp>
            <p:nvSpPr>
              <p:cNvPr id="7" name="Dikdörtgen 6"/>
              <p:cNvSpPr/>
              <p:nvPr/>
            </p:nvSpPr>
            <p:spPr>
              <a:xfrm>
                <a:off x="5719571" y="71951"/>
                <a:ext cx="2507456" cy="1002982"/>
              </a:xfrm>
              <a:prstGeom prst="rect">
                <a:avLst/>
              </a:prstGeom>
            </p:spPr>
            <p:style>
              <a:lnRef idx="2">
                <a:schemeClr val="accent3">
                  <a:hueOff val="11250264"/>
                  <a:satOff val="-16880"/>
                  <a:lumOff val="-2745"/>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8" name="Dikdörtgen 7"/>
              <p:cNvSpPr/>
              <p:nvPr/>
            </p:nvSpPr>
            <p:spPr>
              <a:xfrm>
                <a:off x="5719571" y="71951"/>
                <a:ext cx="2507456" cy="1002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0" i="0" kern="1200" dirty="0" err="1" smtClean="0">
                    <a:latin typeface="+mj-lt"/>
                    <a:cs typeface="Arial" pitchFamily="34" charset="0"/>
                  </a:rPr>
                  <a:t>Devinişsel</a:t>
                </a:r>
                <a:endParaRPr lang="tr-TR" sz="2000" b="0" i="0" kern="1200" dirty="0" smtClean="0">
                  <a:latin typeface="+mj-lt"/>
                  <a:cs typeface="Arial" pitchFamily="34" charset="0"/>
                </a:endParaRPr>
              </a:p>
              <a:p>
                <a:pPr lvl="0" algn="ctr" defTabSz="889000">
                  <a:lnSpc>
                    <a:spcPct val="90000"/>
                  </a:lnSpc>
                  <a:spcBef>
                    <a:spcPct val="0"/>
                  </a:spcBef>
                  <a:spcAft>
                    <a:spcPct val="35000"/>
                  </a:spcAft>
                </a:pPr>
                <a:r>
                  <a:rPr lang="tr-TR" sz="2000" dirty="0" smtClean="0">
                    <a:latin typeface="+mj-lt"/>
                    <a:cs typeface="Arial" pitchFamily="34" charset="0"/>
                  </a:rPr>
                  <a:t>(</a:t>
                </a:r>
                <a:r>
                  <a:rPr lang="tr-TR" sz="2000" dirty="0" err="1" smtClean="0">
                    <a:latin typeface="+mj-lt"/>
                    <a:cs typeface="Arial" pitchFamily="34" charset="0"/>
                  </a:rPr>
                  <a:t>Psikomotor</a:t>
                </a:r>
                <a:r>
                  <a:rPr lang="tr-TR" sz="2000" dirty="0" smtClean="0">
                    <a:latin typeface="+mj-lt"/>
                    <a:cs typeface="Arial" pitchFamily="34" charset="0"/>
                  </a:rPr>
                  <a:t>)</a:t>
                </a:r>
                <a:endParaRPr lang="tr-TR" sz="2000" b="0" i="0" kern="1200" dirty="0">
                  <a:latin typeface="+mj-lt"/>
                  <a:cs typeface="Arial" pitchFamily="34" charset="0"/>
                </a:endParaRPr>
              </a:p>
            </p:txBody>
          </p:sp>
        </p:grpSp>
      </p:grpSp>
    </p:spTree>
    <p:extLst>
      <p:ext uri="{BB962C8B-B14F-4D97-AF65-F5344CB8AC3E}">
        <p14:creationId xmlns:p14="http://schemas.microsoft.com/office/powerpoint/2010/main" val="5250986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747252" y="823452"/>
            <a:ext cx="10982632" cy="4790767"/>
          </a:xfrm>
        </p:spPr>
        <p:txBody>
          <a:bodyPr>
            <a:normAutofit/>
          </a:bodyPr>
          <a:lstStyle/>
          <a:p>
            <a:r>
              <a:rPr lang="tr-TR" dirty="0" smtClean="0">
                <a:solidFill>
                  <a:srgbClr val="FF0000"/>
                </a:solidFill>
              </a:rPr>
              <a:t>Bilişsel alan davranışları, </a:t>
            </a:r>
            <a:r>
              <a:rPr lang="tr-TR" dirty="0" smtClean="0"/>
              <a:t>bireylerin </a:t>
            </a:r>
            <a:r>
              <a:rPr lang="tr-TR" dirty="0"/>
              <a:t>zihnini ağırlıklı olarak kullandığı </a:t>
            </a:r>
            <a:r>
              <a:rPr lang="tr-TR" dirty="0" smtClean="0"/>
              <a:t>alandır. Bilginin anımsanması, okuduğunu anlama, karşılaşılan problemleri çözme, bilgiyi analiz etme gibi zihinsel etkinler baskındır.</a:t>
            </a:r>
          </a:p>
          <a:p>
            <a:endParaRPr lang="tr-TR" dirty="0"/>
          </a:p>
          <a:p>
            <a:r>
              <a:rPr lang="tr-TR" dirty="0" err="1" smtClean="0">
                <a:solidFill>
                  <a:srgbClr val="FF0000"/>
                </a:solidFill>
              </a:rPr>
              <a:t>Duyuşsal</a:t>
            </a:r>
            <a:r>
              <a:rPr lang="tr-TR" dirty="0" smtClean="0">
                <a:solidFill>
                  <a:srgbClr val="FF0000"/>
                </a:solidFill>
              </a:rPr>
              <a:t> alan davranışları, </a:t>
            </a:r>
            <a:r>
              <a:rPr lang="tr-TR" dirty="0" smtClean="0"/>
              <a:t>bireyin öğrenme etkinliklerinde etkisi olan </a:t>
            </a:r>
            <a:r>
              <a:rPr lang="tr-TR" dirty="0"/>
              <a:t>tutum, </a:t>
            </a:r>
            <a:r>
              <a:rPr lang="tr-TR" dirty="0" smtClean="0"/>
              <a:t>ilgi, özgüven, kaygı, motivasyon </a:t>
            </a:r>
            <a:r>
              <a:rPr lang="tr-TR" dirty="0"/>
              <a:t>vb. duygularıyla ilgili olan </a:t>
            </a:r>
            <a:r>
              <a:rPr lang="tr-TR" dirty="0" smtClean="0"/>
              <a:t>alandır.</a:t>
            </a:r>
          </a:p>
          <a:p>
            <a:endParaRPr lang="tr-TR" dirty="0"/>
          </a:p>
          <a:p>
            <a:r>
              <a:rPr lang="tr-TR" dirty="0" err="1">
                <a:solidFill>
                  <a:srgbClr val="FF0000"/>
                </a:solidFill>
              </a:rPr>
              <a:t>Devinişsel</a:t>
            </a:r>
            <a:r>
              <a:rPr lang="tr-TR" dirty="0">
                <a:solidFill>
                  <a:srgbClr val="FF0000"/>
                </a:solidFill>
              </a:rPr>
              <a:t> </a:t>
            </a:r>
            <a:r>
              <a:rPr lang="tr-TR" dirty="0" smtClean="0">
                <a:solidFill>
                  <a:srgbClr val="FF0000"/>
                </a:solidFill>
              </a:rPr>
              <a:t>alan davranışları, </a:t>
            </a:r>
            <a:r>
              <a:rPr lang="tr-TR" dirty="0" smtClean="0"/>
              <a:t>bireyin fiziksel </a:t>
            </a:r>
            <a:r>
              <a:rPr lang="tr-TR" dirty="0"/>
              <a:t>olarak, bedeniyle gerçekleştirdiği hareketleriyle ilgili olan </a:t>
            </a:r>
            <a:r>
              <a:rPr lang="tr-TR" dirty="0" smtClean="0"/>
              <a:t>alandır. Bu alanda kas-kemik ve zihin koordinasyonuyla ilgili becerilerin baskın olduğu söylenebilir.</a:t>
            </a:r>
            <a:endParaRPr lang="tr-TR" dirty="0"/>
          </a:p>
        </p:txBody>
      </p:sp>
    </p:spTree>
    <p:extLst>
      <p:ext uri="{BB962C8B-B14F-4D97-AF65-F5344CB8AC3E}">
        <p14:creationId xmlns:p14="http://schemas.microsoft.com/office/powerpoint/2010/main" val="2840212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747252" y="823452"/>
            <a:ext cx="10982632" cy="4790767"/>
          </a:xfrm>
        </p:spPr>
        <p:txBody>
          <a:bodyPr>
            <a:normAutofit/>
          </a:bodyPr>
          <a:lstStyle/>
          <a:p>
            <a:pPr algn="just"/>
            <a:r>
              <a:rPr lang="tr-TR" dirty="0" smtClean="0"/>
              <a:t>Bazı alanlarda bilişsel alan davranışları ağırlıktayken, bir diğerinde </a:t>
            </a:r>
            <a:r>
              <a:rPr lang="tr-TR" dirty="0" err="1" smtClean="0"/>
              <a:t>duyuşsal</a:t>
            </a:r>
            <a:r>
              <a:rPr lang="tr-TR" dirty="0" smtClean="0"/>
              <a:t> veya </a:t>
            </a:r>
            <a:r>
              <a:rPr lang="tr-TR" dirty="0" err="1" smtClean="0"/>
              <a:t>devinişsel</a:t>
            </a:r>
            <a:r>
              <a:rPr lang="tr-TR" dirty="0" smtClean="0"/>
              <a:t> alan davranışları önem taşıyabilir. Meslek liselerinde ve meslek yüksek okullarında, güzel sanatlar lisesi ve konservatuarda pek çok dersin uygulaması vardır ve bu derslerde </a:t>
            </a:r>
            <a:r>
              <a:rPr lang="tr-TR" dirty="0" err="1" smtClean="0"/>
              <a:t>psikomotor</a:t>
            </a:r>
            <a:r>
              <a:rPr lang="tr-TR" dirty="0" smtClean="0"/>
              <a:t> (</a:t>
            </a:r>
            <a:r>
              <a:rPr lang="tr-TR" dirty="0" err="1" smtClean="0"/>
              <a:t>devinişsel</a:t>
            </a:r>
            <a:r>
              <a:rPr lang="tr-TR" dirty="0" smtClean="0"/>
              <a:t>) beceriler ölçülür. Diğer yanda istatistik, matematik gibi alanlarda derslerin tamamına yakınında bilişsel ve </a:t>
            </a:r>
            <a:r>
              <a:rPr lang="tr-TR" dirty="0" err="1" smtClean="0"/>
              <a:t>duyuşsal</a:t>
            </a:r>
            <a:r>
              <a:rPr lang="tr-TR" dirty="0" smtClean="0"/>
              <a:t>  alan davranışları daha ağırlıklıdır.</a:t>
            </a:r>
          </a:p>
          <a:p>
            <a:pPr algn="just"/>
            <a:endParaRPr lang="tr-TR" dirty="0"/>
          </a:p>
          <a:p>
            <a:pPr algn="just"/>
            <a:r>
              <a:rPr lang="tr-TR" dirty="0"/>
              <a:t>Bir davranışın anlamlı bir şekilde kazanılması için her bir alandan beslenmesi gerekir. Yani bir davranışın bütün olduğu; bilişsel, </a:t>
            </a:r>
            <a:r>
              <a:rPr lang="tr-TR" dirty="0" err="1"/>
              <a:t>duyuşsal</a:t>
            </a:r>
            <a:r>
              <a:rPr lang="tr-TR" dirty="0"/>
              <a:t> ve </a:t>
            </a:r>
            <a:r>
              <a:rPr lang="tr-TR" dirty="0" err="1"/>
              <a:t>devinişsel</a:t>
            </a:r>
            <a:r>
              <a:rPr lang="tr-TR" dirty="0"/>
              <a:t> öğeleri içinde taşıdığı, biri olmaz ise diğer yönlerinin de gelişmeyeceği gözden kaçırılmamalıdır. Bu sebeple etkili bir öğretimde bu üç alan dengesi iyi şekilde kurulmalıdır.</a:t>
            </a:r>
          </a:p>
          <a:p>
            <a:pPr algn="just"/>
            <a:endParaRPr lang="tr-TR" dirty="0"/>
          </a:p>
        </p:txBody>
      </p:sp>
    </p:spTree>
    <p:extLst>
      <p:ext uri="{BB962C8B-B14F-4D97-AF65-F5344CB8AC3E}">
        <p14:creationId xmlns:p14="http://schemas.microsoft.com/office/powerpoint/2010/main" val="611473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727587" y="570271"/>
            <a:ext cx="10854813" cy="5830529"/>
          </a:xfrm>
        </p:spPr>
        <p:txBody>
          <a:bodyPr>
            <a:normAutofit fontScale="92500" lnSpcReduction="10000"/>
          </a:bodyPr>
          <a:lstStyle/>
          <a:p>
            <a:pPr algn="just"/>
            <a:r>
              <a:rPr lang="tr-TR" dirty="0" smtClean="0"/>
              <a:t>Bir makine mühendisi adayından, bilişsel düzeyde motor parçalarını ve işlevlerini bilmesi beklenir. Bunun yanı sıra motor parçalarını ayırıp takmak </a:t>
            </a:r>
            <a:r>
              <a:rPr lang="tr-TR" dirty="0" err="1" smtClean="0"/>
              <a:t>psiko</a:t>
            </a:r>
            <a:r>
              <a:rPr lang="tr-TR" dirty="0" smtClean="0"/>
              <a:t>-motor düzeyde bir öğrenmedir. </a:t>
            </a:r>
          </a:p>
          <a:p>
            <a:pPr algn="just"/>
            <a:endParaRPr lang="tr-TR" dirty="0" smtClean="0"/>
          </a:p>
          <a:p>
            <a:pPr algn="just"/>
            <a:r>
              <a:rPr lang="tr-TR" dirty="0" smtClean="0"/>
              <a:t>Enjeksiyon yapmak tıp fakültesi birinci sınıf konusudur. Öğrencilerin </a:t>
            </a:r>
            <a:r>
              <a:rPr lang="tr-TR" dirty="0" err="1" smtClean="0"/>
              <a:t>duyuşsal</a:t>
            </a:r>
            <a:r>
              <a:rPr lang="tr-TR" dirty="0" smtClean="0"/>
              <a:t> olarak enjeksiyon yaparken dikkatli olmasının önemini öğrenmesi, hekimin tedbirli olması, her türlü önlemini alması gerektiği konusunda farkındalık kazanması </a:t>
            </a:r>
            <a:r>
              <a:rPr lang="tr-TR" dirty="0" err="1" smtClean="0"/>
              <a:t>duyuşsal</a:t>
            </a:r>
            <a:r>
              <a:rPr lang="tr-TR" dirty="0" smtClean="0"/>
              <a:t> düzeyde öğrenmedir. </a:t>
            </a:r>
          </a:p>
          <a:p>
            <a:pPr algn="just"/>
            <a:endParaRPr lang="tr-TR" dirty="0"/>
          </a:p>
          <a:p>
            <a:pPr algn="just"/>
            <a:r>
              <a:rPr lang="tr-TR" dirty="0"/>
              <a:t>Örneğin; «Fen bilimleri dersinde kuvvet ve hareket ilişkisini açıklar.» kazanımı ile bilişsel, «deney yapmanın önemini takdir eder» kazanımıyla </a:t>
            </a:r>
            <a:r>
              <a:rPr lang="tr-TR" dirty="0" err="1"/>
              <a:t>duyuşsal</a:t>
            </a:r>
            <a:r>
              <a:rPr lang="tr-TR" dirty="0"/>
              <a:t>, «deney araç-gereçlerini güvenli bir şekilde kullanarak deney yapar» kazanımıyla </a:t>
            </a:r>
            <a:r>
              <a:rPr lang="tr-TR" dirty="0" err="1"/>
              <a:t>devinişsel</a:t>
            </a:r>
            <a:r>
              <a:rPr lang="tr-TR" dirty="0"/>
              <a:t> alan desteklenerek öğretim etkili bir şekilde gerçekleştirilebilir.</a:t>
            </a:r>
          </a:p>
          <a:p>
            <a:pPr algn="just"/>
            <a:endParaRPr lang="tr-TR" dirty="0"/>
          </a:p>
          <a:p>
            <a:pPr algn="just"/>
            <a:r>
              <a:rPr lang="tr-TR" dirty="0" smtClean="0"/>
              <a:t>Bilişsel</a:t>
            </a:r>
            <a:r>
              <a:rPr lang="tr-TR" dirty="0"/>
              <a:t>, </a:t>
            </a:r>
            <a:r>
              <a:rPr lang="tr-TR" dirty="0" err="1"/>
              <a:t>duyuşsal</a:t>
            </a:r>
            <a:r>
              <a:rPr lang="tr-TR" dirty="0"/>
              <a:t> ve </a:t>
            </a:r>
            <a:r>
              <a:rPr lang="tr-TR" dirty="0" err="1"/>
              <a:t>devinişsel</a:t>
            </a:r>
            <a:r>
              <a:rPr lang="tr-TR" dirty="0"/>
              <a:t> alandaki </a:t>
            </a:r>
            <a:r>
              <a:rPr lang="tr-TR" dirty="0" smtClean="0"/>
              <a:t>davranışlar birbirinden kopuk ve alakasız olarak </a:t>
            </a:r>
            <a:r>
              <a:rPr lang="tr-TR" dirty="0"/>
              <a:t>düşünülmemelidir</a:t>
            </a:r>
            <a:r>
              <a:rPr lang="tr-TR" dirty="0" smtClean="0"/>
              <a:t>. Bu </a:t>
            </a:r>
            <a:r>
              <a:rPr lang="tr-TR" dirty="0"/>
              <a:t>alanlar birbiriyle ilişkilidir ve bir kazanımın hangi alana girdiğine karar verirken baskın olan alan dikkate alınabilir.</a:t>
            </a:r>
          </a:p>
          <a:p>
            <a:pPr algn="just"/>
            <a:endParaRPr lang="tr-TR" dirty="0"/>
          </a:p>
        </p:txBody>
      </p:sp>
    </p:spTree>
    <p:extLst>
      <p:ext uri="{BB962C8B-B14F-4D97-AF65-F5344CB8AC3E}">
        <p14:creationId xmlns:p14="http://schemas.microsoft.com/office/powerpoint/2010/main" val="4084144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a:t>Sınıf içi testlerde ders alanlarındaki farklı konu boyutları genelde ilk düşünülen özelliktir. Ancak, yalnız konu boyutuna yönelik olarak hazırlanan bir test planı eksik kalır. Çünkü böyle bir testte öğrencilerin ne tür </a:t>
            </a:r>
            <a:r>
              <a:rPr lang="tr-TR" dirty="0">
                <a:solidFill>
                  <a:srgbClr val="FF0000"/>
                </a:solidFill>
              </a:rPr>
              <a:t>düşünme süreçlerine </a:t>
            </a:r>
            <a:r>
              <a:rPr lang="tr-TR" dirty="0"/>
              <a:t>eriştiği konusunda bir bilgi edinebilmek mümkün değildir. Önemli olan öğrencilerde </a:t>
            </a:r>
            <a:r>
              <a:rPr lang="tr-TR" dirty="0">
                <a:solidFill>
                  <a:srgbClr val="FF0000"/>
                </a:solidFill>
              </a:rPr>
              <a:t>hangi düşünme süreçlerinin</a:t>
            </a:r>
            <a:r>
              <a:rPr lang="tr-TR" dirty="0"/>
              <a:t> dikkate alınacağıdır. </a:t>
            </a:r>
            <a:endParaRPr lang="tr-TR" dirty="0" smtClean="0"/>
          </a:p>
          <a:p>
            <a:endParaRPr lang="tr-TR" dirty="0"/>
          </a:p>
          <a:p>
            <a:r>
              <a:rPr lang="tr-TR" dirty="0" smtClean="0"/>
              <a:t>Sınıf </a:t>
            </a:r>
            <a:r>
              <a:rPr lang="tr-TR" dirty="0"/>
              <a:t>içi eğitim öğretim etkinliklerinin öğrencilerde okuduğunu anlama, problem çözme, yeni bir hikaye yazma, araştırma yapma </a:t>
            </a:r>
            <a:r>
              <a:rPr lang="tr-TR" dirty="0" err="1"/>
              <a:t>v.s</a:t>
            </a:r>
            <a:r>
              <a:rPr lang="tr-TR" dirty="0"/>
              <a:t> gibi özellikleri geliştirmeye yönelik yapıldığı dikkate alındığında, bir testle konunun gerektirdiği temel beceriler ve yeteneklerin kapsanıyor olması </a:t>
            </a:r>
            <a:r>
              <a:rPr lang="tr-TR" dirty="0" smtClean="0"/>
              <a:t>gerekir (Berberoğlu, 2006).</a:t>
            </a:r>
            <a:endParaRPr lang="tr-TR" dirty="0"/>
          </a:p>
          <a:p>
            <a:pPr marL="0" indent="0">
              <a:buNone/>
            </a:pPr>
            <a:endParaRPr lang="tr-TR" dirty="0"/>
          </a:p>
        </p:txBody>
      </p:sp>
    </p:spTree>
    <p:extLst>
      <p:ext uri="{BB962C8B-B14F-4D97-AF65-F5344CB8AC3E}">
        <p14:creationId xmlns:p14="http://schemas.microsoft.com/office/powerpoint/2010/main" val="3493158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Düşünme Süreçleri</a:t>
            </a:r>
            <a:endParaRPr lang="tr-TR" dirty="0">
              <a:solidFill>
                <a:srgbClr val="FF0000"/>
              </a:solidFill>
            </a:endParaRPr>
          </a:p>
        </p:txBody>
      </p:sp>
      <p:sp>
        <p:nvSpPr>
          <p:cNvPr id="3" name="İçerik Yer Tutucusu 2"/>
          <p:cNvSpPr>
            <a:spLocks noGrp="1"/>
          </p:cNvSpPr>
          <p:nvPr>
            <p:ph sz="quarter" idx="1"/>
          </p:nvPr>
        </p:nvSpPr>
        <p:spPr/>
        <p:txBody>
          <a:bodyPr/>
          <a:lstStyle/>
          <a:p>
            <a:r>
              <a:rPr lang="tr-TR" dirty="0"/>
              <a:t>Düşünme </a:t>
            </a:r>
            <a:r>
              <a:rPr lang="tr-TR" dirty="0" smtClean="0"/>
              <a:t>süreçlerinin </a:t>
            </a:r>
            <a:r>
              <a:rPr lang="tr-TR" dirty="0" err="1" smtClean="0"/>
              <a:t>sınıflandırılmasnda</a:t>
            </a:r>
            <a:r>
              <a:rPr lang="tr-TR" dirty="0" smtClean="0"/>
              <a:t> </a:t>
            </a:r>
            <a:r>
              <a:rPr lang="tr-TR" dirty="0"/>
              <a:t>pek çok farklı yapılar önerilmektedir (</a:t>
            </a:r>
            <a:r>
              <a:rPr lang="tr-TR" dirty="0" err="1"/>
              <a:t>Roid</a:t>
            </a:r>
            <a:r>
              <a:rPr lang="tr-TR" dirty="0"/>
              <a:t> ve </a:t>
            </a:r>
            <a:r>
              <a:rPr lang="tr-TR" dirty="0" err="1"/>
              <a:t>Haladyna</a:t>
            </a:r>
            <a:r>
              <a:rPr lang="tr-TR" dirty="0"/>
              <a:t>, 1982; </a:t>
            </a:r>
            <a:r>
              <a:rPr lang="tr-TR" dirty="0" err="1"/>
              <a:t>Royer</a:t>
            </a:r>
            <a:r>
              <a:rPr lang="tr-TR" dirty="0"/>
              <a:t>, </a:t>
            </a:r>
            <a:r>
              <a:rPr lang="tr-TR" dirty="0" err="1"/>
              <a:t>Cisero</a:t>
            </a:r>
            <a:r>
              <a:rPr lang="tr-TR" dirty="0"/>
              <a:t> ve Carlo, 1993; </a:t>
            </a:r>
            <a:r>
              <a:rPr lang="tr-TR" dirty="0" err="1"/>
              <a:t>Krathwohl</a:t>
            </a:r>
            <a:r>
              <a:rPr lang="tr-TR" dirty="0"/>
              <a:t>, 2002). </a:t>
            </a:r>
            <a:endParaRPr lang="tr-TR" dirty="0" smtClean="0"/>
          </a:p>
          <a:p>
            <a:endParaRPr lang="tr-TR" dirty="0"/>
          </a:p>
          <a:p>
            <a:r>
              <a:rPr lang="tr-TR" dirty="0" err="1" smtClean="0"/>
              <a:t>Bloom</a:t>
            </a:r>
            <a:r>
              <a:rPr lang="tr-TR" dirty="0" smtClean="0"/>
              <a:t> Taksonomisi</a:t>
            </a:r>
          </a:p>
          <a:p>
            <a:r>
              <a:rPr lang="tr-TR" dirty="0" err="1" smtClean="0"/>
              <a:t>Haladyna</a:t>
            </a:r>
            <a:r>
              <a:rPr lang="tr-TR" dirty="0" smtClean="0"/>
              <a:t> Taksonomisi</a:t>
            </a:r>
          </a:p>
          <a:p>
            <a:r>
              <a:rPr lang="tr-TR" dirty="0" smtClean="0"/>
              <a:t>PISA 2018</a:t>
            </a:r>
          </a:p>
          <a:p>
            <a:endParaRPr lang="tr-TR" dirty="0"/>
          </a:p>
          <a:p>
            <a:endParaRPr lang="tr-TR" dirty="0"/>
          </a:p>
        </p:txBody>
      </p:sp>
    </p:spTree>
    <p:extLst>
      <p:ext uri="{BB962C8B-B14F-4D97-AF65-F5344CB8AC3E}">
        <p14:creationId xmlns:p14="http://schemas.microsoft.com/office/powerpoint/2010/main" val="2132391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993058" y="481780"/>
            <a:ext cx="10107562" cy="1105669"/>
          </a:xfrm>
          <a:prstGeom prst="snip2DiagRect">
            <a:avLst>
              <a:gd name="adj1" fmla="val 36345"/>
              <a:gd name="adj2" fmla="val 34452"/>
            </a:avLst>
          </a:prstGeom>
          <a:solidFill>
            <a:schemeClr val="accent2">
              <a:lumMod val="60000"/>
              <a:lumOff val="40000"/>
            </a:schemeClr>
          </a:solidFill>
        </p:spPr>
        <p:txBody>
          <a:bodyPr>
            <a:normAutofit/>
          </a:bodyPr>
          <a:lstStyle/>
          <a:p>
            <a:pPr algn="ctr"/>
            <a:r>
              <a:rPr lang="tr-TR" sz="3600" dirty="0">
                <a:ln w="18415" cmpd="sng">
                  <a:solidFill>
                    <a:srgbClr val="FFFFFF"/>
                  </a:solidFill>
                  <a:prstDash val="solid"/>
                </a:ln>
                <a:solidFill>
                  <a:srgbClr val="FFFFFF"/>
                </a:solidFill>
                <a:effectLst>
                  <a:outerShdw blurRad="63500" dir="3600000" algn="tl" rotWithShape="0">
                    <a:srgbClr val="000000">
                      <a:alpha val="70000"/>
                    </a:srgbClr>
                  </a:outerShdw>
                </a:effectLst>
              </a:rPr>
              <a:t>BİLİŞSEL </a:t>
            </a:r>
            <a:r>
              <a:rPr lang="tr-T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ALAN SINIFLAMASI </a:t>
            </a:r>
            <a:endParaRPr lang="tr-TR" sz="3600" dirty="0">
              <a:ln w="18415" cmpd="sng">
                <a:solidFill>
                  <a:schemeClr val="tx1">
                    <a:lumMod val="95000"/>
                    <a:lumOff val="5000"/>
                  </a:schemeClr>
                </a:solidFill>
                <a:prstDash val="solid"/>
              </a:ln>
              <a:solidFill>
                <a:schemeClr val="bg1"/>
              </a:solidFill>
              <a:effectLst>
                <a:outerShdw blurRad="63500" dir="3600000" algn="tl" rotWithShape="0">
                  <a:srgbClr val="000000">
                    <a:alpha val="70000"/>
                  </a:srgbClr>
                </a:outerShdw>
              </a:effectLst>
            </a:endParaRPr>
          </a:p>
        </p:txBody>
      </p:sp>
      <p:pic>
        <p:nvPicPr>
          <p:cNvPr id="6" name="Picture 2"/>
          <p:cNvPicPr>
            <a:picLocks noGrp="1" noChangeAspect="1" noChangeArrowheads="1"/>
          </p:cNvPicPr>
          <p:nvPr/>
        </p:nvPicPr>
        <p:blipFill>
          <a:blip r:embed="rId3"/>
          <a:stretch>
            <a:fillRect/>
          </a:stretch>
        </p:blipFill>
        <p:spPr bwMode="auto">
          <a:xfrm>
            <a:off x="2844868" y="2758120"/>
            <a:ext cx="6908732" cy="3748144"/>
          </a:xfrm>
          <a:prstGeom prst="rect">
            <a:avLst/>
          </a:prstGeom>
          <a:noFill/>
          <a:ln w="9525">
            <a:noFill/>
            <a:miter lim="800000"/>
            <a:headEnd/>
            <a:tailEnd/>
          </a:ln>
          <a:effectLst/>
        </p:spPr>
      </p:pic>
      <p:sp>
        <p:nvSpPr>
          <p:cNvPr id="2" name="Metin kutusu 1"/>
          <p:cNvSpPr txBox="1"/>
          <p:nvPr/>
        </p:nvSpPr>
        <p:spPr>
          <a:xfrm>
            <a:off x="530941" y="1740310"/>
            <a:ext cx="11100620" cy="830997"/>
          </a:xfrm>
          <a:prstGeom prst="rect">
            <a:avLst/>
          </a:prstGeom>
          <a:noFill/>
        </p:spPr>
        <p:txBody>
          <a:bodyPr wrap="square" rtlCol="0">
            <a:spAutoFit/>
          </a:bodyPr>
          <a:lstStyle/>
          <a:p>
            <a:r>
              <a:rPr lang="tr-TR" sz="2400" dirty="0" smtClean="0"/>
              <a:t>Bilişsel alan, üzerinde en fazla çalışılan, en fazla bilgi sahibi olduğumuz alandır. En yaygın kullanılan taksonomi </a:t>
            </a:r>
            <a:r>
              <a:rPr lang="tr-TR" sz="2400" dirty="0" err="1" smtClean="0"/>
              <a:t>Bloom</a:t>
            </a:r>
            <a:r>
              <a:rPr lang="tr-TR" sz="2400" dirty="0" smtClean="0"/>
              <a:t> taksonomisidir.</a:t>
            </a:r>
            <a:endParaRPr lang="tr-TR" sz="2400" dirty="0"/>
          </a:p>
        </p:txBody>
      </p:sp>
    </p:spTree>
    <p:extLst>
      <p:ext uri="{BB962C8B-B14F-4D97-AF65-F5344CB8AC3E}">
        <p14:creationId xmlns:p14="http://schemas.microsoft.com/office/powerpoint/2010/main" val="730674261"/>
      </p:ext>
    </p:extLst>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1"/>
                </a:solidFill>
                <a:latin typeface="Gabriola" panose="04040605051002020D02" pitchFamily="82" charset="0"/>
              </a:rPr>
              <a:t>Bilgi</a:t>
            </a:r>
            <a:r>
              <a:rPr lang="tr-TR" dirty="0" smtClean="0">
                <a:solidFill>
                  <a:schemeClr val="accent1"/>
                </a:solidFill>
              </a:rPr>
              <a:t> </a:t>
            </a:r>
            <a:r>
              <a:rPr lang="tr-TR" b="1" dirty="0">
                <a:solidFill>
                  <a:schemeClr val="accent1"/>
                </a:solidFill>
                <a:latin typeface="Gabriola" panose="04040605051002020D02" pitchFamily="82" charset="0"/>
              </a:rPr>
              <a:t>(Hatırlama)</a:t>
            </a:r>
          </a:p>
        </p:txBody>
      </p:sp>
      <p:sp>
        <p:nvSpPr>
          <p:cNvPr id="3" name="İçerik Yer Tutucusu 2"/>
          <p:cNvSpPr>
            <a:spLocks noGrp="1"/>
          </p:cNvSpPr>
          <p:nvPr>
            <p:ph sz="quarter" idx="1"/>
          </p:nvPr>
        </p:nvSpPr>
        <p:spPr>
          <a:xfrm>
            <a:off x="816077" y="1467465"/>
            <a:ext cx="10962967" cy="4572000"/>
          </a:xfrm>
        </p:spPr>
        <p:txBody>
          <a:bodyPr>
            <a:normAutofit lnSpcReduction="10000"/>
          </a:bodyPr>
          <a:lstStyle/>
          <a:p>
            <a:r>
              <a:rPr lang="tr-TR" sz="4000" dirty="0" smtClean="0">
                <a:latin typeface="Gabriola" panose="04040605051002020D02" pitchFamily="82" charset="0"/>
              </a:rPr>
              <a:t>En alt düzey zihinsel beceri gerektiren basamak </a:t>
            </a:r>
          </a:p>
          <a:p>
            <a:r>
              <a:rPr lang="tr-TR" sz="4000" dirty="0">
                <a:latin typeface="Gabriola" panose="04040605051002020D02" pitchFamily="82" charset="0"/>
              </a:rPr>
              <a:t>Öğrenciye aktarılan bilginin öğrenci tarafından </a:t>
            </a:r>
            <a:r>
              <a:rPr lang="tr-TR" sz="4000" u="sng" dirty="0">
                <a:latin typeface="Gabriola" panose="04040605051002020D02" pitchFamily="82" charset="0"/>
              </a:rPr>
              <a:t>aynen </a:t>
            </a:r>
            <a:r>
              <a:rPr lang="tr-TR" sz="4000" u="sng" dirty="0" smtClean="0">
                <a:latin typeface="Gabriola" panose="04040605051002020D02" pitchFamily="82" charset="0"/>
              </a:rPr>
              <a:t>hatırlanması </a:t>
            </a:r>
            <a:r>
              <a:rPr lang="tr-TR" sz="4000" dirty="0" smtClean="0">
                <a:latin typeface="Gabriola" panose="04040605051002020D02" pitchFamily="82" charset="0"/>
              </a:rPr>
              <a:t>beklenir</a:t>
            </a:r>
            <a:r>
              <a:rPr lang="tr-TR" sz="4000" dirty="0">
                <a:latin typeface="Gabriola" panose="04040605051002020D02" pitchFamily="82" charset="0"/>
              </a:rPr>
              <a:t>. </a:t>
            </a:r>
            <a:r>
              <a:rPr lang="tr-TR" sz="4000" dirty="0" smtClean="0">
                <a:latin typeface="Gabriola" panose="04040605051002020D02" pitchFamily="82" charset="0"/>
              </a:rPr>
              <a:t>Yani bilgiyi </a:t>
            </a:r>
            <a:r>
              <a:rPr lang="tr-TR" sz="4000" u="sng" dirty="0" smtClean="0">
                <a:latin typeface="Gabriola" panose="04040605051002020D02" pitchFamily="82" charset="0"/>
              </a:rPr>
              <a:t>ezberlemesi</a:t>
            </a:r>
            <a:r>
              <a:rPr lang="tr-TR" sz="4000" dirty="0" smtClean="0">
                <a:latin typeface="Gabriola" panose="04040605051002020D02" pitchFamily="82" charset="0"/>
              </a:rPr>
              <a:t> beklenir.</a:t>
            </a:r>
            <a:endParaRPr lang="tr-TR" sz="4000" dirty="0"/>
          </a:p>
          <a:p>
            <a:r>
              <a:rPr lang="tr-TR" sz="4000" dirty="0" smtClean="0">
                <a:latin typeface="Gabriola" panose="04040605051002020D02" pitchFamily="82" charset="0"/>
              </a:rPr>
              <a:t>Görünce tanıma, sorunca söyleme, ezberden tekrar etme davranışı</a:t>
            </a:r>
          </a:p>
          <a:p>
            <a:r>
              <a:rPr lang="tr-TR" sz="4000" dirty="0" smtClean="0">
                <a:latin typeface="Gabriola" panose="04040605051002020D02" pitchFamily="82" charset="0"/>
              </a:rPr>
              <a:t>Kazanımın sonunda «tanımlar, belirler, adlandırır, listeler, eşleştirir, seçer, söyler, altını çizer, adlandırır» gibi fiiller kullanılabilir.</a:t>
            </a:r>
          </a:p>
          <a:p>
            <a:pPr marL="0" indent="0">
              <a:buNone/>
            </a:pPr>
            <a:endParaRPr lang="tr-TR" sz="4000" dirty="0">
              <a:latin typeface="Gabriola" panose="04040605051002020D02" pitchFamily="82" charset="0"/>
            </a:endParaRPr>
          </a:p>
        </p:txBody>
      </p:sp>
    </p:spTree>
    <p:extLst>
      <p:ext uri="{BB962C8B-B14F-4D97-AF65-F5344CB8AC3E}">
        <p14:creationId xmlns:p14="http://schemas.microsoft.com/office/powerpoint/2010/main" val="1436992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1"/>
                </a:solidFill>
                <a:latin typeface="Gabriola" panose="04040605051002020D02" pitchFamily="82" charset="0"/>
              </a:rPr>
              <a:t>Bilgi</a:t>
            </a:r>
            <a:r>
              <a:rPr lang="tr-TR" dirty="0" smtClean="0">
                <a:solidFill>
                  <a:schemeClr val="accent1"/>
                </a:solidFill>
              </a:rPr>
              <a:t> </a:t>
            </a:r>
            <a:endParaRPr lang="tr-TR" dirty="0">
              <a:solidFill>
                <a:schemeClr val="accent1"/>
              </a:solidFill>
            </a:endParaRPr>
          </a:p>
        </p:txBody>
      </p:sp>
      <p:sp>
        <p:nvSpPr>
          <p:cNvPr id="3" name="İçerik Yer Tutucusu 2"/>
          <p:cNvSpPr>
            <a:spLocks noGrp="1"/>
          </p:cNvSpPr>
          <p:nvPr>
            <p:ph sz="quarter" idx="1"/>
          </p:nvPr>
        </p:nvSpPr>
        <p:spPr/>
        <p:txBody>
          <a:bodyPr>
            <a:normAutofit fontScale="92500" lnSpcReduction="20000"/>
          </a:bodyPr>
          <a:lstStyle/>
          <a:p>
            <a:pPr marL="0" indent="0">
              <a:buNone/>
            </a:pPr>
            <a:r>
              <a:rPr lang="tr-TR" sz="3600" dirty="0" smtClean="0">
                <a:latin typeface="Gabriola" panose="04040605051002020D02" pitchFamily="82" charset="0"/>
              </a:rPr>
              <a:t>Bilgi düzeyindeki kazanım örnekleri </a:t>
            </a:r>
          </a:p>
          <a:p>
            <a:pPr marL="0" indent="0">
              <a:buNone/>
            </a:pPr>
            <a:endParaRPr lang="tr-TR" sz="3600" dirty="0" smtClean="0">
              <a:latin typeface="Gabriola" panose="04040605051002020D02" pitchFamily="82" charset="0"/>
            </a:endParaRPr>
          </a:p>
          <a:p>
            <a:r>
              <a:rPr lang="tr-TR" sz="3600" dirty="0">
                <a:latin typeface="Gabriola" panose="04040605051002020D02" pitchFamily="82" charset="0"/>
              </a:rPr>
              <a:t>İsmin hallerini </a:t>
            </a:r>
            <a:r>
              <a:rPr lang="tr-TR" sz="3600" u="sng" dirty="0">
                <a:latin typeface="Gabriola" panose="04040605051002020D02" pitchFamily="82" charset="0"/>
              </a:rPr>
              <a:t>söyler</a:t>
            </a:r>
            <a:r>
              <a:rPr lang="tr-TR" sz="3600" dirty="0">
                <a:latin typeface="Gabriola" panose="04040605051002020D02" pitchFamily="82" charset="0"/>
              </a:rPr>
              <a:t>.</a:t>
            </a:r>
          </a:p>
          <a:p>
            <a:r>
              <a:rPr lang="tr-TR" sz="3600" dirty="0" smtClean="0">
                <a:latin typeface="Gabriola" panose="04040605051002020D02" pitchFamily="82" charset="0"/>
              </a:rPr>
              <a:t>Çanakkale Savaşının gerçekleştiği tarih aralığını </a:t>
            </a:r>
            <a:r>
              <a:rPr lang="tr-TR" sz="3600" u="sng" dirty="0" smtClean="0">
                <a:latin typeface="Gabriola" panose="04040605051002020D02" pitchFamily="82" charset="0"/>
              </a:rPr>
              <a:t>bilir</a:t>
            </a:r>
            <a:r>
              <a:rPr lang="tr-TR" sz="3600" dirty="0" smtClean="0">
                <a:latin typeface="Gabriola" panose="04040605051002020D02" pitchFamily="82" charset="0"/>
              </a:rPr>
              <a:t>. </a:t>
            </a:r>
          </a:p>
          <a:p>
            <a:r>
              <a:rPr lang="tr-TR" sz="3600" dirty="0">
                <a:latin typeface="Gabriola" panose="04040605051002020D02" pitchFamily="82" charset="0"/>
              </a:rPr>
              <a:t>Potansiyel enerji ile kinetik enerji arasındaki farkı </a:t>
            </a:r>
            <a:r>
              <a:rPr lang="tr-TR" sz="3600" u="sng" dirty="0">
                <a:latin typeface="Gabriola" panose="04040605051002020D02" pitchFamily="82" charset="0"/>
              </a:rPr>
              <a:t>hatırlar</a:t>
            </a:r>
            <a:r>
              <a:rPr lang="tr-TR" sz="3600" dirty="0">
                <a:latin typeface="Gabriola" panose="04040605051002020D02" pitchFamily="82" charset="0"/>
              </a:rPr>
              <a:t>.</a:t>
            </a:r>
            <a:endParaRPr lang="tr-TR" sz="3600" dirty="0" smtClean="0">
              <a:latin typeface="Gabriola" panose="04040605051002020D02" pitchFamily="82" charset="0"/>
            </a:endParaRPr>
          </a:p>
          <a:p>
            <a:r>
              <a:rPr lang="tr-TR" sz="3600" dirty="0" smtClean="0">
                <a:latin typeface="Gabriola" panose="04040605051002020D02" pitchFamily="82" charset="0"/>
              </a:rPr>
              <a:t>Karadeniz bölgesinin doğal kaynaklarını </a:t>
            </a:r>
            <a:r>
              <a:rPr lang="tr-TR" sz="3600" u="sng" dirty="0" smtClean="0">
                <a:latin typeface="Gabriola" panose="04040605051002020D02" pitchFamily="82" charset="0"/>
              </a:rPr>
              <a:t>listeler</a:t>
            </a:r>
            <a:r>
              <a:rPr lang="tr-TR" sz="3600" dirty="0" smtClean="0">
                <a:latin typeface="Gabriola" panose="04040605051002020D02" pitchFamily="82" charset="0"/>
              </a:rPr>
              <a:t>. </a:t>
            </a:r>
          </a:p>
          <a:p>
            <a:r>
              <a:rPr lang="tr-TR" sz="3600" dirty="0" smtClean="0">
                <a:latin typeface="Gabriola" panose="04040605051002020D02" pitchFamily="82" charset="0"/>
              </a:rPr>
              <a:t>Solunum sistemini oluşturan yapı/organların görevini </a:t>
            </a:r>
            <a:r>
              <a:rPr lang="tr-TR" sz="3600" u="sng" dirty="0" smtClean="0">
                <a:latin typeface="Gabriola" panose="04040605051002020D02" pitchFamily="82" charset="0"/>
              </a:rPr>
              <a:t>yazar</a:t>
            </a:r>
            <a:r>
              <a:rPr lang="tr-TR" sz="3600" dirty="0" smtClean="0">
                <a:latin typeface="Gabriola" panose="04040605051002020D02" pitchFamily="82" charset="0"/>
              </a:rPr>
              <a:t>.</a:t>
            </a:r>
          </a:p>
          <a:p>
            <a:r>
              <a:rPr lang="tr-TR" sz="3600" dirty="0" smtClean="0">
                <a:latin typeface="Gabriola" panose="04040605051002020D02" pitchFamily="82" charset="0"/>
              </a:rPr>
              <a:t>Değerlendirme kavramını </a:t>
            </a:r>
            <a:r>
              <a:rPr lang="tr-TR" sz="3600" u="sng" dirty="0" smtClean="0">
                <a:latin typeface="Gabriola" panose="04040605051002020D02" pitchFamily="82" charset="0"/>
              </a:rPr>
              <a:t>tanımlar</a:t>
            </a:r>
            <a:r>
              <a:rPr lang="tr-TR" sz="3600" dirty="0" smtClean="0">
                <a:latin typeface="Gabriola" panose="04040605051002020D02" pitchFamily="82" charset="0"/>
              </a:rPr>
              <a:t>.</a:t>
            </a:r>
          </a:p>
          <a:p>
            <a:r>
              <a:rPr lang="tr-TR" sz="3600" dirty="0" smtClean="0">
                <a:latin typeface="Gabriola" panose="04040605051002020D02" pitchFamily="82" charset="0"/>
              </a:rPr>
              <a:t>Ege Bölgesi’ndeki illeri </a:t>
            </a:r>
            <a:r>
              <a:rPr lang="tr-TR" sz="3600" u="sng" dirty="0" smtClean="0">
                <a:latin typeface="Gabriola" panose="04040605051002020D02" pitchFamily="82" charset="0"/>
              </a:rPr>
              <a:t>söyler</a:t>
            </a:r>
            <a:r>
              <a:rPr lang="tr-TR" sz="3600" dirty="0" smtClean="0">
                <a:latin typeface="Gabriola" panose="04040605051002020D02" pitchFamily="82" charset="0"/>
              </a:rPr>
              <a:t>.</a:t>
            </a:r>
          </a:p>
          <a:p>
            <a:endParaRPr lang="tr-TR" sz="3600" dirty="0">
              <a:latin typeface="Gabriola" panose="04040605051002020D02" pitchFamily="82" charset="0"/>
            </a:endParaRPr>
          </a:p>
          <a:p>
            <a:pPr marL="0" indent="0">
              <a:buNone/>
            </a:pPr>
            <a:endParaRPr lang="tr-TR" sz="3600" dirty="0" smtClean="0">
              <a:latin typeface="Gabriola" panose="04040605051002020D02" pitchFamily="82" charset="0"/>
            </a:endParaRPr>
          </a:p>
          <a:p>
            <a:pPr marL="0" indent="0">
              <a:buNone/>
            </a:pPr>
            <a:endParaRPr lang="tr-TR" sz="3600" dirty="0">
              <a:latin typeface="Gabriola" panose="04040605051002020D02" pitchFamily="82" charset="0"/>
            </a:endParaRPr>
          </a:p>
        </p:txBody>
      </p:sp>
    </p:spTree>
    <p:extLst>
      <p:ext uri="{BB962C8B-B14F-4D97-AF65-F5344CB8AC3E}">
        <p14:creationId xmlns:p14="http://schemas.microsoft.com/office/powerpoint/2010/main" val="1799689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80103" y="405579"/>
            <a:ext cx="10363200" cy="6024717"/>
          </a:xfrm>
        </p:spPr>
        <p:txBody>
          <a:bodyPr>
            <a:normAutofit fontScale="92500" lnSpcReduction="20000"/>
          </a:bodyPr>
          <a:lstStyle/>
          <a:p>
            <a:pPr marL="0" indent="0">
              <a:buNone/>
            </a:pPr>
            <a:r>
              <a:rPr lang="tr-TR" sz="2800" b="1" dirty="0" smtClean="0">
                <a:latin typeface="Gabriola" panose="04040605051002020D02" pitchFamily="82" charset="0"/>
              </a:rPr>
              <a:t>Örnek 1. </a:t>
            </a:r>
          </a:p>
          <a:p>
            <a:pPr marL="0" indent="0">
              <a:buNone/>
            </a:pPr>
            <a:r>
              <a:rPr lang="tr-TR" sz="2800" dirty="0" smtClean="0">
                <a:latin typeface="Gabriola" panose="04040605051002020D02" pitchFamily="82" charset="0"/>
              </a:rPr>
              <a:t>Başlangıç noktaları aynı olan iki ışının oluşturduğu geometrik şekle ne denir? </a:t>
            </a:r>
          </a:p>
          <a:p>
            <a:pPr marL="0" indent="0">
              <a:buNone/>
            </a:pPr>
            <a:r>
              <a:rPr lang="tr-TR" sz="2800" dirty="0" smtClean="0">
                <a:latin typeface="Gabriola" panose="04040605051002020D02" pitchFamily="82" charset="0"/>
              </a:rPr>
              <a:t>           A) Alan             B)Açı               C)Üçgen                D) Daire </a:t>
            </a:r>
          </a:p>
          <a:p>
            <a:pPr marL="0" indent="0">
              <a:buNone/>
            </a:pPr>
            <a:endParaRPr lang="tr-TR" sz="2800" dirty="0">
              <a:latin typeface="Gabriola" panose="04040605051002020D02" pitchFamily="82" charset="0"/>
            </a:endParaRPr>
          </a:p>
          <a:p>
            <a:pPr marL="0" indent="0">
              <a:buNone/>
            </a:pPr>
            <a:r>
              <a:rPr lang="tr-TR" sz="2800" b="1" dirty="0">
                <a:latin typeface="Gabriola" panose="04040605051002020D02" pitchFamily="82" charset="0"/>
              </a:rPr>
              <a:t>Örnek </a:t>
            </a:r>
            <a:r>
              <a:rPr lang="tr-TR" sz="2800" b="1" dirty="0" smtClean="0">
                <a:latin typeface="Gabriola" panose="04040605051002020D02" pitchFamily="82" charset="0"/>
              </a:rPr>
              <a:t>2. </a:t>
            </a:r>
            <a:endParaRPr lang="tr-TR" sz="2800" b="1" dirty="0">
              <a:latin typeface="Gabriola" panose="04040605051002020D02" pitchFamily="82" charset="0"/>
            </a:endParaRPr>
          </a:p>
          <a:p>
            <a:pPr marL="0" indent="0">
              <a:buNone/>
            </a:pPr>
            <a:r>
              <a:rPr lang="tr-TR" sz="2800" dirty="0" smtClean="0">
                <a:latin typeface="Gabriola" panose="04040605051002020D02" pitchFamily="82" charset="0"/>
              </a:rPr>
              <a:t>_ </a:t>
            </a:r>
            <a:r>
              <a:rPr lang="tr-TR" sz="2800" dirty="0">
                <a:latin typeface="Gabriola" panose="04040605051002020D02" pitchFamily="82" charset="0"/>
              </a:rPr>
              <a:t>_ _ </a:t>
            </a:r>
            <a:r>
              <a:rPr lang="tr-TR" sz="2800" dirty="0" smtClean="0">
                <a:latin typeface="Gabriola" panose="04040605051002020D02" pitchFamily="82" charset="0"/>
              </a:rPr>
              <a:t>_ </a:t>
            </a:r>
            <a:r>
              <a:rPr lang="tr-TR" sz="2800" dirty="0">
                <a:latin typeface="Gabriola" panose="04040605051002020D02" pitchFamily="82" charset="0"/>
              </a:rPr>
              <a:t>_ _ bir niteliğin gözenip gözlem sonuçlarının sayı ya da sembollerle ifade edilmesidir. </a:t>
            </a:r>
            <a:endParaRPr lang="tr-TR" sz="2800" dirty="0" smtClean="0">
              <a:latin typeface="Gabriola" panose="04040605051002020D02" pitchFamily="82" charset="0"/>
            </a:endParaRPr>
          </a:p>
          <a:p>
            <a:pPr marL="0" indent="0">
              <a:buNone/>
            </a:pPr>
            <a:endParaRPr lang="tr-TR" sz="2800" dirty="0">
              <a:latin typeface="Gabriola" panose="04040605051002020D02" pitchFamily="82" charset="0"/>
            </a:endParaRPr>
          </a:p>
          <a:p>
            <a:pPr marL="0" indent="0">
              <a:buNone/>
            </a:pPr>
            <a:r>
              <a:rPr lang="tr-TR" sz="2800" b="1" dirty="0">
                <a:latin typeface="Gabriola" panose="04040605051002020D02" pitchFamily="82" charset="0"/>
              </a:rPr>
              <a:t>Örnek </a:t>
            </a:r>
            <a:r>
              <a:rPr lang="tr-TR" sz="2800" b="1" dirty="0" smtClean="0">
                <a:latin typeface="Gabriola" panose="04040605051002020D02" pitchFamily="82" charset="0"/>
              </a:rPr>
              <a:t>3. </a:t>
            </a:r>
            <a:endParaRPr lang="tr-TR" sz="2800" b="1" dirty="0">
              <a:latin typeface="Gabriola" panose="04040605051002020D02" pitchFamily="82" charset="0"/>
            </a:endParaRPr>
          </a:p>
          <a:p>
            <a:pPr marL="0" indent="0">
              <a:buNone/>
            </a:pPr>
            <a:r>
              <a:rPr lang="tr-TR" sz="2800" dirty="0" smtClean="0">
                <a:latin typeface="Gabriola" panose="04040605051002020D02" pitchFamily="82" charset="0"/>
              </a:rPr>
              <a:t>TBMM’nin </a:t>
            </a:r>
            <a:r>
              <a:rPr lang="tr-TR" sz="2800" dirty="0">
                <a:latin typeface="Gabriola" panose="04040605051002020D02" pitchFamily="82" charset="0"/>
              </a:rPr>
              <a:t>kuruluş tarihi nedir</a:t>
            </a:r>
            <a:r>
              <a:rPr lang="tr-TR" sz="2800" dirty="0" smtClean="0">
                <a:latin typeface="Gabriola" panose="04040605051002020D02" pitchFamily="82" charset="0"/>
              </a:rPr>
              <a:t>?</a:t>
            </a:r>
          </a:p>
          <a:p>
            <a:pPr marL="0" indent="0">
              <a:buNone/>
            </a:pPr>
            <a:endParaRPr lang="tr-TR" sz="2800" b="1" dirty="0" smtClean="0">
              <a:latin typeface="Gabriola" panose="04040605051002020D02" pitchFamily="82" charset="0"/>
            </a:endParaRPr>
          </a:p>
          <a:p>
            <a:pPr marL="0" indent="0">
              <a:buNone/>
            </a:pPr>
            <a:r>
              <a:rPr lang="tr-TR" sz="2800" b="1" dirty="0" smtClean="0">
                <a:latin typeface="Gabriola" panose="04040605051002020D02" pitchFamily="82" charset="0"/>
              </a:rPr>
              <a:t>Örnek </a:t>
            </a:r>
            <a:r>
              <a:rPr lang="tr-TR" sz="2800" b="1" dirty="0">
                <a:latin typeface="Gabriola" panose="04040605051002020D02" pitchFamily="82" charset="0"/>
              </a:rPr>
              <a:t>4. </a:t>
            </a:r>
          </a:p>
          <a:p>
            <a:pPr marL="0" indent="0">
              <a:buNone/>
            </a:pPr>
            <a:r>
              <a:rPr lang="tr-TR" sz="2800" dirty="0">
                <a:latin typeface="Gabriola" panose="04040605051002020D02" pitchFamily="82" charset="0"/>
              </a:rPr>
              <a:t>Bir silindirin hacmi nasıl hesaplanır?</a:t>
            </a:r>
          </a:p>
          <a:p>
            <a:pPr marL="0" indent="0">
              <a:buNone/>
            </a:pPr>
            <a:endParaRPr lang="tr-TR" sz="2800" dirty="0">
              <a:latin typeface="Gabriola" panose="04040605051002020D02" pitchFamily="82" charset="0"/>
            </a:endParaRPr>
          </a:p>
          <a:p>
            <a:pPr marL="0" indent="0">
              <a:buNone/>
            </a:pPr>
            <a:r>
              <a:rPr lang="tr-TR" sz="2800" b="1" dirty="0">
                <a:latin typeface="Gabriola" panose="04040605051002020D02" pitchFamily="82" charset="0"/>
              </a:rPr>
              <a:t>Örnek 5. </a:t>
            </a:r>
          </a:p>
          <a:p>
            <a:pPr marL="0" indent="0">
              <a:buNone/>
            </a:pPr>
            <a:r>
              <a:rPr lang="tr-TR" sz="2800" dirty="0">
                <a:latin typeface="Gabriola" panose="04040605051002020D02" pitchFamily="82" charset="0"/>
              </a:rPr>
              <a:t>Bilimsel yöntemin özelliklerini yazınız.</a:t>
            </a:r>
          </a:p>
          <a:p>
            <a:pPr marL="0" indent="0">
              <a:buNone/>
            </a:pPr>
            <a:endParaRPr lang="tr-TR" sz="2800" dirty="0">
              <a:latin typeface="Gabriola" panose="04040605051002020D02" pitchFamily="82" charset="0"/>
            </a:endParaRPr>
          </a:p>
        </p:txBody>
      </p:sp>
    </p:spTree>
    <p:extLst>
      <p:ext uri="{BB962C8B-B14F-4D97-AF65-F5344CB8AC3E}">
        <p14:creationId xmlns:p14="http://schemas.microsoft.com/office/powerpoint/2010/main" val="1910381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934065" y="1477297"/>
            <a:ext cx="10363200" cy="4572000"/>
          </a:xfrm>
        </p:spPr>
        <p:txBody>
          <a:bodyPr>
            <a:normAutofit/>
          </a:bodyPr>
          <a:lstStyle/>
          <a:p>
            <a:pPr algn="just"/>
            <a:r>
              <a:rPr lang="tr-TR" sz="3200" dirty="0" smtClean="0"/>
              <a:t>Bilgi (hatırlama) basamağındaki davranışlar iki şekilde gerçekleştirilir. Birincisi, çoktan seçmeli, doğru-yanlış veya eşleştirmeli sorularda olduğu gibi görünce tanıma; ikincisi, yazılı, sözlü veya kısa yanıtlı sorularda olduğu gibi sorunca yazma ya da söylemedir.</a:t>
            </a:r>
            <a:endParaRPr lang="tr-TR" sz="3200" dirty="0"/>
          </a:p>
        </p:txBody>
      </p:sp>
    </p:spTree>
    <p:extLst>
      <p:ext uri="{BB962C8B-B14F-4D97-AF65-F5344CB8AC3E}">
        <p14:creationId xmlns:p14="http://schemas.microsoft.com/office/powerpoint/2010/main" val="3013900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239" y="0"/>
            <a:ext cx="10363200" cy="1143000"/>
          </a:xfrm>
        </p:spPr>
        <p:txBody>
          <a:bodyPr/>
          <a:lstStyle/>
          <a:p>
            <a:r>
              <a:rPr lang="tr-TR" b="1" dirty="0" smtClean="0">
                <a:solidFill>
                  <a:schemeClr val="accent1"/>
                </a:solidFill>
                <a:latin typeface="Gabriola" panose="04040605051002020D02" pitchFamily="82" charset="0"/>
              </a:rPr>
              <a:t>Kavrama (Anlama) </a:t>
            </a: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1199536" y="1221657"/>
            <a:ext cx="10363200" cy="5061155"/>
          </a:xfrm>
        </p:spPr>
        <p:txBody>
          <a:bodyPr>
            <a:normAutofit fontScale="85000" lnSpcReduction="10000"/>
          </a:bodyPr>
          <a:lstStyle/>
          <a:p>
            <a:r>
              <a:rPr lang="tr-TR" sz="3200" dirty="0" smtClean="0">
                <a:latin typeface="Gabriola" panose="04040605051002020D02" pitchFamily="82" charset="0"/>
              </a:rPr>
              <a:t>Bu düzeyde birey kendisine sunulan bilgiyi anlamış, içselleştirmiş ve </a:t>
            </a:r>
            <a:r>
              <a:rPr lang="tr-TR" sz="3200" u="sng" dirty="0" smtClean="0">
                <a:latin typeface="Gabriola" panose="04040605051002020D02" pitchFamily="82" charset="0"/>
              </a:rPr>
              <a:t>kendi cümleleriyle ifade edebilir</a:t>
            </a:r>
            <a:r>
              <a:rPr lang="tr-TR" sz="3200" dirty="0" smtClean="0">
                <a:latin typeface="Gabriola" panose="04040605051002020D02" pitchFamily="82" charset="0"/>
              </a:rPr>
              <a:t> hale gelmiştir. </a:t>
            </a:r>
          </a:p>
          <a:p>
            <a:endParaRPr lang="tr-TR" sz="3200" dirty="0">
              <a:latin typeface="Gabriola" panose="04040605051002020D02" pitchFamily="82" charset="0"/>
            </a:endParaRPr>
          </a:p>
          <a:p>
            <a:r>
              <a:rPr lang="tr-TR" sz="3200" dirty="0" smtClean="0">
                <a:latin typeface="Gabriola" panose="04040605051002020D02" pitchFamily="82" charset="0"/>
              </a:rPr>
              <a:t>Öğrencinin önceden öğrendiği bilgileri </a:t>
            </a:r>
            <a:r>
              <a:rPr lang="tr-TR" sz="3200" u="sng" dirty="0" smtClean="0">
                <a:latin typeface="Gabriola" panose="04040605051002020D02" pitchFamily="82" charset="0"/>
              </a:rPr>
              <a:t>yeni bir biçimde</a:t>
            </a:r>
            <a:r>
              <a:rPr lang="tr-TR" sz="3200" dirty="0" smtClean="0">
                <a:latin typeface="Gabriola" panose="04040605051002020D02" pitchFamily="82" charset="0"/>
              </a:rPr>
              <a:t>, </a:t>
            </a:r>
            <a:r>
              <a:rPr lang="tr-TR" sz="3200" u="sng" dirty="0" smtClean="0">
                <a:latin typeface="Gabriola" panose="04040605051002020D02" pitchFamily="82" charset="0"/>
              </a:rPr>
              <a:t>yeniden düzenleyerek sunması</a:t>
            </a:r>
            <a:r>
              <a:rPr lang="tr-TR" sz="3200" dirty="0" smtClean="0">
                <a:latin typeface="Gabriola" panose="04040605051002020D02" pitchFamily="82" charset="0"/>
              </a:rPr>
              <a:t> ya da </a:t>
            </a:r>
            <a:r>
              <a:rPr lang="tr-TR" sz="3200" u="sng" dirty="0" smtClean="0">
                <a:latin typeface="Gabriola" panose="04040605051002020D02" pitchFamily="82" charset="0"/>
              </a:rPr>
              <a:t>onları farklı biçimlerde ve düzenlemelerde gördüğünde </a:t>
            </a:r>
            <a:r>
              <a:rPr lang="tr-TR" sz="3200" dirty="0" smtClean="0">
                <a:latin typeface="Gabriola" panose="04040605051002020D02" pitchFamily="82" charset="0"/>
              </a:rPr>
              <a:t>tanıması istenir. </a:t>
            </a:r>
          </a:p>
          <a:p>
            <a:pPr marL="0" indent="0">
              <a:buNone/>
            </a:pPr>
            <a:endParaRPr lang="tr-TR" sz="3200" dirty="0" smtClean="0">
              <a:latin typeface="Gabriola" panose="04040605051002020D02" pitchFamily="82" charset="0"/>
            </a:endParaRPr>
          </a:p>
          <a:p>
            <a:r>
              <a:rPr lang="tr-TR" sz="3200" dirty="0" smtClean="0">
                <a:latin typeface="Gabriola" panose="04040605051002020D02" pitchFamily="82" charset="0"/>
              </a:rPr>
              <a:t>Öğrenci ona verilen bilgiyi</a:t>
            </a:r>
            <a:r>
              <a:rPr lang="tr-TR" sz="3200" dirty="0">
                <a:latin typeface="Gabriola" panose="04040605051002020D02" pitchFamily="82" charset="0"/>
              </a:rPr>
              <a:t>, özgün bir dil veya sembol kullanarak ifade edebilir </a:t>
            </a:r>
            <a:r>
              <a:rPr lang="tr-TR" sz="3200" b="1" dirty="0">
                <a:solidFill>
                  <a:srgbClr val="FF0000"/>
                </a:solidFill>
                <a:latin typeface="Gabriola" panose="04040605051002020D02" pitchFamily="82" charset="0"/>
              </a:rPr>
              <a:t>(çevirme)</a:t>
            </a:r>
            <a:r>
              <a:rPr lang="tr-TR" sz="3200" dirty="0">
                <a:latin typeface="Gabriola" panose="04040605051002020D02" pitchFamily="82" charset="0"/>
              </a:rPr>
              <a:t>, özetleyebilir </a:t>
            </a:r>
            <a:r>
              <a:rPr lang="tr-TR" sz="3200" dirty="0" smtClean="0">
                <a:latin typeface="Gabriola" panose="04040605051002020D02" pitchFamily="82" charset="0"/>
              </a:rPr>
              <a:t>, açıklayabilir, örnek verebilir</a:t>
            </a:r>
            <a:r>
              <a:rPr lang="tr-TR" sz="3200" dirty="0">
                <a:latin typeface="Gabriola" panose="04040605051002020D02" pitchFamily="82" charset="0"/>
              </a:rPr>
              <a:t> </a:t>
            </a:r>
            <a:r>
              <a:rPr lang="tr-TR" sz="3200" b="1" dirty="0" smtClean="0">
                <a:solidFill>
                  <a:srgbClr val="FF0000"/>
                </a:solidFill>
                <a:latin typeface="Gabriola" panose="04040605051002020D02" pitchFamily="82" charset="0"/>
              </a:rPr>
              <a:t>(yorumlama)</a:t>
            </a:r>
            <a:r>
              <a:rPr lang="tr-TR" sz="3200" dirty="0" smtClean="0">
                <a:latin typeface="Gabriola" panose="04040605051002020D02" pitchFamily="82" charset="0"/>
              </a:rPr>
              <a:t>, bazı </a:t>
            </a:r>
            <a:r>
              <a:rPr lang="tr-TR" sz="3200" dirty="0">
                <a:latin typeface="Gabriola" panose="04040605051002020D02" pitchFamily="82" charset="0"/>
              </a:rPr>
              <a:t>çıkarımlarda bulunabilir </a:t>
            </a:r>
            <a:r>
              <a:rPr lang="tr-TR" sz="3200" dirty="0" smtClean="0">
                <a:latin typeface="Gabriola" panose="04040605051002020D02" pitchFamily="82" charset="0"/>
              </a:rPr>
              <a:t>, tahmin yapabilir </a:t>
            </a:r>
            <a:r>
              <a:rPr lang="tr-TR" sz="3200" b="1" dirty="0" smtClean="0">
                <a:solidFill>
                  <a:srgbClr val="FF0000"/>
                </a:solidFill>
                <a:latin typeface="Gabriola" panose="04040605051002020D02" pitchFamily="82" charset="0"/>
              </a:rPr>
              <a:t>(öteleme).</a:t>
            </a:r>
          </a:p>
          <a:p>
            <a:endParaRPr lang="tr-TR" sz="3200" dirty="0">
              <a:latin typeface="Gabriola" panose="04040605051002020D02" pitchFamily="82" charset="0"/>
            </a:endParaRPr>
          </a:p>
          <a:p>
            <a:r>
              <a:rPr lang="tr-TR" sz="3200" dirty="0" smtClean="0">
                <a:latin typeface="Gabriola" panose="04040605051002020D02" pitchFamily="82" charset="0"/>
              </a:rPr>
              <a:t>Kazanımın sonuna «yorumlar, dönüştürür, çevirir, çizer, çıkarım yapar, karşılaştırır» gibi filler kullanılabilir.</a:t>
            </a:r>
            <a:endParaRPr lang="tr-TR" sz="3200" dirty="0">
              <a:latin typeface="Gabriola" panose="04040605051002020D02" pitchFamily="82" charset="0"/>
            </a:endParaRPr>
          </a:p>
        </p:txBody>
      </p:sp>
    </p:spTree>
    <p:extLst>
      <p:ext uri="{BB962C8B-B14F-4D97-AF65-F5344CB8AC3E}">
        <p14:creationId xmlns:p14="http://schemas.microsoft.com/office/powerpoint/2010/main" val="3929053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78425" y="1555954"/>
            <a:ext cx="10363200" cy="4572000"/>
          </a:xfrm>
        </p:spPr>
        <p:txBody>
          <a:bodyPr>
            <a:normAutofit fontScale="92500" lnSpcReduction="10000"/>
          </a:bodyPr>
          <a:lstStyle/>
          <a:p>
            <a:pPr marL="0" indent="0">
              <a:buNone/>
            </a:pPr>
            <a:r>
              <a:rPr lang="tr-TR" sz="3200" dirty="0" smtClean="0">
                <a:latin typeface="Gabriola" panose="04040605051002020D02" pitchFamily="82" charset="0"/>
              </a:rPr>
              <a:t>Kavrama düzeyindeki kazanım örnekleri </a:t>
            </a:r>
          </a:p>
          <a:p>
            <a:pPr marL="0" indent="0">
              <a:buNone/>
            </a:pPr>
            <a:endParaRPr lang="tr-TR" sz="3200" dirty="0" smtClean="0">
              <a:latin typeface="Gabriola" panose="04040605051002020D02" pitchFamily="82" charset="0"/>
            </a:endParaRPr>
          </a:p>
          <a:p>
            <a:r>
              <a:rPr lang="tr-TR" sz="3200" dirty="0">
                <a:latin typeface="Gabriola" panose="04040605051002020D02" pitchFamily="82" charset="0"/>
              </a:rPr>
              <a:t>İsmin hallerine </a:t>
            </a:r>
            <a:r>
              <a:rPr lang="tr-TR" sz="3200" u="sng" dirty="0">
                <a:latin typeface="Gabriola" panose="04040605051002020D02" pitchFamily="82" charset="0"/>
              </a:rPr>
              <a:t>örnek verir</a:t>
            </a:r>
            <a:r>
              <a:rPr lang="tr-TR" sz="3200" dirty="0" smtClean="0">
                <a:latin typeface="Gabriola" panose="04040605051002020D02" pitchFamily="82" charset="0"/>
              </a:rPr>
              <a:t>.</a:t>
            </a:r>
          </a:p>
          <a:p>
            <a:r>
              <a:rPr lang="tr-TR" sz="3200" dirty="0" smtClean="0">
                <a:latin typeface="Gabriola" panose="04040605051002020D02" pitchFamily="82" charset="0"/>
              </a:rPr>
              <a:t>Rasyonel sayıları ondalık sayıya </a:t>
            </a:r>
            <a:r>
              <a:rPr lang="tr-TR" sz="3200" u="sng" dirty="0" smtClean="0">
                <a:latin typeface="Gabriola" panose="04040605051002020D02" pitchFamily="82" charset="0"/>
              </a:rPr>
              <a:t>çevirir</a:t>
            </a:r>
            <a:r>
              <a:rPr lang="tr-TR" sz="3200" dirty="0" smtClean="0">
                <a:latin typeface="Gabriola" panose="04040605051002020D02" pitchFamily="82" charset="0"/>
              </a:rPr>
              <a:t>.</a:t>
            </a:r>
            <a:endParaRPr lang="tr-TR" sz="3200" dirty="0">
              <a:latin typeface="Gabriola" panose="04040605051002020D02" pitchFamily="82" charset="0"/>
            </a:endParaRPr>
          </a:p>
          <a:p>
            <a:r>
              <a:rPr lang="tr-TR" sz="3200" dirty="0" smtClean="0">
                <a:latin typeface="Gabriola" panose="04040605051002020D02" pitchFamily="82" charset="0"/>
              </a:rPr>
              <a:t>Grafikte verilenleri kendi cümleleri ile </a:t>
            </a:r>
            <a:r>
              <a:rPr lang="tr-TR" sz="3200" u="sng" dirty="0" smtClean="0">
                <a:latin typeface="Gabriola" panose="04040605051002020D02" pitchFamily="82" charset="0"/>
              </a:rPr>
              <a:t>yazar</a:t>
            </a:r>
            <a:r>
              <a:rPr lang="tr-TR" sz="3200" dirty="0" smtClean="0">
                <a:latin typeface="Gabriola" panose="04040605051002020D02" pitchFamily="82" charset="0"/>
              </a:rPr>
              <a:t>.</a:t>
            </a:r>
          </a:p>
          <a:p>
            <a:r>
              <a:rPr lang="tr-TR" sz="3200" dirty="0">
                <a:latin typeface="Gabriola" panose="04040605051002020D02" pitchFamily="82" charset="0"/>
              </a:rPr>
              <a:t>Fransız Devrimi’nin ortaya çıkmasının nedenlerini kendi cümleleri ile </a:t>
            </a:r>
            <a:r>
              <a:rPr lang="tr-TR" sz="3200" u="sng" dirty="0">
                <a:latin typeface="Gabriola" panose="04040605051002020D02" pitchFamily="82" charset="0"/>
              </a:rPr>
              <a:t>açıklar</a:t>
            </a:r>
            <a:r>
              <a:rPr lang="tr-TR" sz="3200" dirty="0">
                <a:latin typeface="Gabriola" panose="04040605051002020D02" pitchFamily="82" charset="0"/>
              </a:rPr>
              <a:t>.</a:t>
            </a:r>
            <a:endParaRPr lang="tr-TR" sz="3200" dirty="0" smtClean="0">
              <a:latin typeface="Gabriola" panose="04040605051002020D02" pitchFamily="82" charset="0"/>
            </a:endParaRPr>
          </a:p>
          <a:p>
            <a:r>
              <a:rPr lang="tr-TR" sz="3200" dirty="0" smtClean="0">
                <a:latin typeface="Gabriola" panose="04040605051002020D02" pitchFamily="82" charset="0"/>
              </a:rPr>
              <a:t>Metinde anlatılanları kendi cümleleri ile </a:t>
            </a:r>
            <a:r>
              <a:rPr lang="tr-TR" sz="3200" u="sng" dirty="0" smtClean="0">
                <a:latin typeface="Gabriola" panose="04040605051002020D02" pitchFamily="82" charset="0"/>
              </a:rPr>
              <a:t>özetler</a:t>
            </a:r>
            <a:r>
              <a:rPr lang="tr-TR" sz="3200" dirty="0" smtClean="0">
                <a:latin typeface="Gabriola" panose="04040605051002020D02" pitchFamily="82" charset="0"/>
              </a:rPr>
              <a:t>. </a:t>
            </a:r>
          </a:p>
          <a:p>
            <a:r>
              <a:rPr lang="tr-TR" sz="3200" dirty="0">
                <a:latin typeface="Gabriola" panose="04040605051002020D02" pitchFamily="82" charset="0"/>
              </a:rPr>
              <a:t>Kinetik ve potansiyel enerjinin birbirlerine dönüşebileceğini örneklerle </a:t>
            </a:r>
            <a:r>
              <a:rPr lang="tr-TR" sz="3200" u="sng" dirty="0">
                <a:latin typeface="Gabriola" panose="04040605051002020D02" pitchFamily="82" charset="0"/>
              </a:rPr>
              <a:t>açıklar</a:t>
            </a:r>
            <a:r>
              <a:rPr lang="tr-TR" sz="3200" dirty="0" smtClean="0">
                <a:latin typeface="Gabriola" panose="04040605051002020D02" pitchFamily="82" charset="0"/>
              </a:rPr>
              <a:t>.</a:t>
            </a:r>
          </a:p>
          <a:p>
            <a:r>
              <a:rPr lang="tr-TR" sz="3200" dirty="0" smtClean="0">
                <a:latin typeface="Gabriola" panose="04040605051002020D02" pitchFamily="82" charset="0"/>
              </a:rPr>
              <a:t>Ölçek türlerini örnekleyerek </a:t>
            </a:r>
            <a:r>
              <a:rPr lang="tr-TR" sz="3200" u="sng" dirty="0" smtClean="0">
                <a:latin typeface="Gabriola" panose="04040605051002020D02" pitchFamily="82" charset="0"/>
              </a:rPr>
              <a:t>açıklar</a:t>
            </a:r>
            <a:r>
              <a:rPr lang="tr-TR" sz="3200" dirty="0" smtClean="0">
                <a:latin typeface="Gabriola" panose="04040605051002020D02" pitchFamily="82" charset="0"/>
              </a:rPr>
              <a:t>.</a:t>
            </a:r>
          </a:p>
          <a:p>
            <a:endParaRPr lang="tr-TR" sz="3200" dirty="0" smtClean="0">
              <a:latin typeface="Gabriola" panose="04040605051002020D02" pitchFamily="82" charset="0"/>
            </a:endParaRPr>
          </a:p>
        </p:txBody>
      </p:sp>
      <p:sp>
        <p:nvSpPr>
          <p:cNvPr id="5" name="Unvan 1"/>
          <p:cNvSpPr>
            <a:spLocks noGrp="1"/>
          </p:cNvSpPr>
          <p:nvPr>
            <p:ph type="title"/>
          </p:nvPr>
        </p:nvSpPr>
        <p:spPr>
          <a:xfrm>
            <a:off x="737420" y="264806"/>
            <a:ext cx="10363200" cy="1143000"/>
          </a:xfrm>
        </p:spPr>
        <p:txBody>
          <a:bodyPr/>
          <a:lstStyle/>
          <a:p>
            <a:r>
              <a:rPr lang="tr-TR" b="1" dirty="0" smtClean="0">
                <a:solidFill>
                  <a:schemeClr val="accent1"/>
                </a:solidFill>
                <a:latin typeface="Gabriola" panose="04040605051002020D02" pitchFamily="82" charset="0"/>
              </a:rPr>
              <a:t>Kavrama </a:t>
            </a:r>
            <a:endParaRPr lang="tr-TR" b="1" dirty="0">
              <a:solidFill>
                <a:schemeClr val="accent1"/>
              </a:solidFill>
              <a:latin typeface="Gabriola" panose="04040605051002020D02" pitchFamily="82" charset="0"/>
            </a:endParaRPr>
          </a:p>
        </p:txBody>
      </p:sp>
    </p:spTree>
    <p:extLst>
      <p:ext uri="{BB962C8B-B14F-4D97-AF65-F5344CB8AC3E}">
        <p14:creationId xmlns:p14="http://schemas.microsoft.com/office/powerpoint/2010/main" val="4137426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9600" y="166483"/>
            <a:ext cx="10363200" cy="1143000"/>
          </a:xfrm>
        </p:spPr>
        <p:txBody>
          <a:bodyPr/>
          <a:lstStyle/>
          <a:p>
            <a:r>
              <a:rPr lang="tr-TR" b="1" dirty="0" smtClean="0">
                <a:solidFill>
                  <a:schemeClr val="accent1"/>
                </a:solidFill>
                <a:latin typeface="Gabriola" panose="04040605051002020D02" pitchFamily="82" charset="0"/>
              </a:rPr>
              <a:t>Kavrama</a:t>
            </a:r>
            <a:r>
              <a:rPr lang="tr-TR" b="1" dirty="0" smtClean="0">
                <a:solidFill>
                  <a:schemeClr val="accent1"/>
                </a:solidFill>
              </a:rPr>
              <a:t> </a:t>
            </a:r>
            <a:endParaRPr lang="tr-TR" b="1" dirty="0">
              <a:solidFill>
                <a:schemeClr val="accent1"/>
              </a:solidFill>
            </a:endParaRPr>
          </a:p>
        </p:txBody>
      </p:sp>
      <p:sp>
        <p:nvSpPr>
          <p:cNvPr id="3" name="İçerik Yer Tutucusu 2"/>
          <p:cNvSpPr>
            <a:spLocks noGrp="1"/>
          </p:cNvSpPr>
          <p:nvPr>
            <p:ph sz="quarter" idx="1"/>
          </p:nvPr>
        </p:nvSpPr>
        <p:spPr/>
        <p:txBody>
          <a:bodyPr>
            <a:normAutofit/>
          </a:bodyPr>
          <a:lstStyle/>
          <a:p>
            <a:pPr>
              <a:buNone/>
              <a:defRPr/>
            </a:pPr>
            <a:r>
              <a:rPr lang="tr-TR" b="1" dirty="0">
                <a:solidFill>
                  <a:srgbClr val="FF0000"/>
                </a:solidFill>
                <a:latin typeface="Gabriola" panose="04040605051002020D02" pitchFamily="82" charset="0"/>
              </a:rPr>
              <a:t>1</a:t>
            </a:r>
            <a:r>
              <a:rPr lang="tr-TR" b="1" dirty="0" smtClean="0">
                <a:solidFill>
                  <a:srgbClr val="FF0000"/>
                </a:solidFill>
                <a:latin typeface="Gabriola" panose="04040605051002020D02" pitchFamily="82" charset="0"/>
              </a:rPr>
              <a:t>) </a:t>
            </a:r>
            <a:r>
              <a:rPr lang="tr-TR" b="1" dirty="0">
                <a:solidFill>
                  <a:srgbClr val="FF0000"/>
                </a:solidFill>
                <a:latin typeface="Gabriola" panose="04040605051002020D02" pitchFamily="82" charset="0"/>
              </a:rPr>
              <a:t>Çevirme / </a:t>
            </a:r>
            <a:r>
              <a:rPr lang="tr-TR" b="1" dirty="0" smtClean="0">
                <a:solidFill>
                  <a:srgbClr val="FF0000"/>
                </a:solidFill>
                <a:latin typeface="Gabriola" panose="04040605051002020D02" pitchFamily="82" charset="0"/>
              </a:rPr>
              <a:t>Çeviri</a:t>
            </a:r>
            <a:endParaRPr lang="tr-TR" dirty="0">
              <a:latin typeface="Gabriola" panose="04040605051002020D02" pitchFamily="82" charset="0"/>
            </a:endParaRPr>
          </a:p>
          <a:p>
            <a:pPr algn="just">
              <a:lnSpc>
                <a:spcPct val="120000"/>
              </a:lnSpc>
              <a:buBlip>
                <a:blip r:embed="rId2"/>
              </a:buBlip>
              <a:defRPr/>
            </a:pPr>
            <a:r>
              <a:rPr lang="tr-TR" dirty="0" smtClean="0">
                <a:latin typeface="Gabriola" panose="04040605051002020D02" pitchFamily="82" charset="0"/>
              </a:rPr>
              <a:t>Harita</a:t>
            </a:r>
            <a:r>
              <a:rPr lang="tr-TR" dirty="0">
                <a:latin typeface="Gabriola" panose="04040605051002020D02" pitchFamily="82" charset="0"/>
              </a:rPr>
              <a:t>, tablo, grafik gibi sembolik bir formda ifade edilen ilişkileri sözel forma çevirme.</a:t>
            </a:r>
          </a:p>
          <a:p>
            <a:pPr algn="just">
              <a:lnSpc>
                <a:spcPct val="120000"/>
              </a:lnSpc>
              <a:buBlip>
                <a:blip r:embed="rId2"/>
              </a:buBlip>
              <a:defRPr/>
            </a:pPr>
            <a:r>
              <a:rPr lang="tr-TR" dirty="0">
                <a:latin typeface="Gabriola" panose="04040605051002020D02" pitchFamily="82" charset="0"/>
              </a:rPr>
              <a:t>Sözel bir ifadeyi, sembolik bir forma çevirme.</a:t>
            </a:r>
          </a:p>
          <a:p>
            <a:pPr algn="just">
              <a:lnSpc>
                <a:spcPct val="120000"/>
              </a:lnSpc>
              <a:buBlip>
                <a:blip r:embed="rId2"/>
              </a:buBlip>
              <a:defRPr/>
            </a:pPr>
            <a:r>
              <a:rPr lang="tr-TR" dirty="0">
                <a:latin typeface="Gabriola" panose="04040605051002020D02" pitchFamily="82" charset="0"/>
              </a:rPr>
              <a:t>Yabancı dildeki bir metni başka bir dile çevirme</a:t>
            </a:r>
            <a:r>
              <a:rPr lang="tr-TR" dirty="0" smtClean="0">
                <a:latin typeface="Gabriola" panose="04040605051002020D02" pitchFamily="82" charset="0"/>
              </a:rPr>
              <a:t>.</a:t>
            </a:r>
          </a:p>
          <a:p>
            <a:pPr algn="just">
              <a:lnSpc>
                <a:spcPct val="120000"/>
              </a:lnSpc>
              <a:buBlip>
                <a:blip r:embed="rId2"/>
              </a:buBlip>
              <a:defRPr/>
            </a:pPr>
            <a:r>
              <a:rPr lang="tr-TR" dirty="0">
                <a:latin typeface="Gabriola" panose="04040605051002020D02" pitchFamily="82" charset="0"/>
              </a:rPr>
              <a:t>Herhangi bir bilgi bütününü farklı biçimlerde dile getirme.</a:t>
            </a:r>
          </a:p>
          <a:p>
            <a:pPr algn="just">
              <a:lnSpc>
                <a:spcPct val="120000"/>
              </a:lnSpc>
              <a:buBlip>
                <a:blip r:embed="rId2"/>
              </a:buBlip>
              <a:defRPr/>
            </a:pPr>
            <a:r>
              <a:rPr lang="tr-TR" dirty="0">
                <a:latin typeface="Gabriola" panose="04040605051002020D02" pitchFamily="82" charset="0"/>
              </a:rPr>
              <a:t>Uzun bir parçayı, daha kısa olarak daha soyut terimlerle ifade etme.</a:t>
            </a:r>
          </a:p>
          <a:p>
            <a:pPr algn="just">
              <a:lnSpc>
                <a:spcPct val="120000"/>
              </a:lnSpc>
              <a:buBlip>
                <a:blip r:embed="rId2"/>
              </a:buBlip>
              <a:defRPr/>
            </a:pPr>
            <a:r>
              <a:rPr lang="tr-TR" dirty="0">
                <a:latin typeface="Gabriola" panose="04040605051002020D02" pitchFamily="82" charset="0"/>
              </a:rPr>
              <a:t>Genel bir ilkeyi, bir örnek vererek açıklama.</a:t>
            </a:r>
          </a:p>
          <a:p>
            <a:pPr marL="0" indent="0" algn="just">
              <a:lnSpc>
                <a:spcPct val="120000"/>
              </a:lnSpc>
              <a:buNone/>
              <a:defRPr/>
            </a:pPr>
            <a:endParaRPr lang="tr-TR" dirty="0">
              <a:latin typeface="Gabriola" panose="04040605051002020D02" pitchFamily="82" charset="0"/>
            </a:endParaRPr>
          </a:p>
          <a:p>
            <a:pPr marL="0" indent="0">
              <a:buNone/>
            </a:pPr>
            <a:endParaRPr lang="tr-TR" dirty="0"/>
          </a:p>
        </p:txBody>
      </p:sp>
    </p:spTree>
    <p:extLst>
      <p:ext uri="{BB962C8B-B14F-4D97-AF65-F5344CB8AC3E}">
        <p14:creationId xmlns:p14="http://schemas.microsoft.com/office/powerpoint/2010/main" val="16322898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884" y="286364"/>
            <a:ext cx="850582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1061884" y="4668315"/>
            <a:ext cx="10156722" cy="1569660"/>
          </a:xfrm>
          <a:prstGeom prst="rect">
            <a:avLst/>
          </a:prstGeom>
        </p:spPr>
        <p:txBody>
          <a:bodyPr wrap="square">
            <a:spAutoFit/>
          </a:bodyPr>
          <a:lstStyle/>
          <a:p>
            <a:pPr marL="457200" indent="-457200" algn="just" fontAlgn="auto">
              <a:spcAft>
                <a:spcPts val="0"/>
              </a:spcAft>
              <a:buFont typeface="Arial" pitchFamily="34" charset="0"/>
              <a:buChar char="•"/>
              <a:defRPr/>
            </a:pPr>
            <a:r>
              <a:rPr lang="tr-TR" sz="3200" b="1" dirty="0" smtClean="0">
                <a:latin typeface="Gabriola" panose="04040605051002020D02" pitchFamily="82" charset="0"/>
              </a:rPr>
              <a:t>2x-1=21 denklemiyle çözülebilecek bir problem yazınız.</a:t>
            </a:r>
          </a:p>
          <a:p>
            <a:pPr marL="457200" indent="-457200" algn="just" fontAlgn="auto">
              <a:spcAft>
                <a:spcPts val="0"/>
              </a:spcAft>
              <a:buFont typeface="Arial" pitchFamily="34" charset="0"/>
              <a:buChar char="•"/>
              <a:defRPr/>
            </a:pPr>
            <a:r>
              <a:rPr lang="tr-TR" sz="3200" b="1" dirty="0" smtClean="0">
                <a:latin typeface="Gabriola" panose="04040605051002020D02" pitchFamily="82" charset="0"/>
              </a:rPr>
              <a:t>½ kesrini şekil üzerinde gösteriniz.</a:t>
            </a:r>
          </a:p>
          <a:p>
            <a:pPr algn="just" fontAlgn="auto">
              <a:spcAft>
                <a:spcPts val="0"/>
              </a:spcAft>
              <a:buFont typeface="Monotype Sorts" pitchFamily="2" charset="2"/>
              <a:buNone/>
              <a:defRPr/>
            </a:pPr>
            <a:endParaRPr lang="tr-TR" sz="3200" b="1" dirty="0">
              <a:latin typeface="Gabriola" panose="04040605051002020D02" pitchFamily="82" charset="0"/>
            </a:endParaRPr>
          </a:p>
        </p:txBody>
      </p:sp>
    </p:spTree>
    <p:extLst>
      <p:ext uri="{BB962C8B-B14F-4D97-AF65-F5344CB8AC3E}">
        <p14:creationId xmlns:p14="http://schemas.microsoft.com/office/powerpoint/2010/main" val="2124492630"/>
      </p:ext>
    </p:extLst>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2116" y="176315"/>
            <a:ext cx="10363200" cy="1143000"/>
          </a:xfrm>
        </p:spPr>
        <p:txBody>
          <a:bodyPr/>
          <a:lstStyle/>
          <a:p>
            <a:r>
              <a:rPr lang="tr-TR" b="1" dirty="0" smtClean="0">
                <a:solidFill>
                  <a:schemeClr val="accent1"/>
                </a:solidFill>
                <a:latin typeface="Gabriola" panose="04040605051002020D02" pitchFamily="82" charset="0"/>
              </a:rPr>
              <a:t>Kavrama</a:t>
            </a:r>
            <a:r>
              <a:rPr lang="tr-TR" b="1" dirty="0" smtClean="0">
                <a:solidFill>
                  <a:schemeClr val="accent1"/>
                </a:solidFill>
              </a:rPr>
              <a:t> </a:t>
            </a:r>
            <a:endParaRPr lang="tr-TR" b="1" dirty="0">
              <a:solidFill>
                <a:schemeClr val="accent1"/>
              </a:solidFill>
            </a:endParaRPr>
          </a:p>
        </p:txBody>
      </p:sp>
      <p:sp>
        <p:nvSpPr>
          <p:cNvPr id="3" name="İçerik Yer Tutucusu 2"/>
          <p:cNvSpPr>
            <a:spLocks noGrp="1"/>
          </p:cNvSpPr>
          <p:nvPr>
            <p:ph sz="quarter" idx="1"/>
          </p:nvPr>
        </p:nvSpPr>
        <p:spPr/>
        <p:txBody>
          <a:bodyPr>
            <a:normAutofit/>
          </a:bodyPr>
          <a:lstStyle/>
          <a:p>
            <a:pPr>
              <a:buNone/>
              <a:defRPr/>
            </a:pPr>
            <a:r>
              <a:rPr lang="tr-TR" b="1" dirty="0">
                <a:solidFill>
                  <a:srgbClr val="FF0000"/>
                </a:solidFill>
                <a:latin typeface="Gabriola" panose="04040605051002020D02" pitchFamily="82" charset="0"/>
              </a:rPr>
              <a:t>2) Yorumlama </a:t>
            </a:r>
            <a:endParaRPr lang="tr-TR" dirty="0">
              <a:solidFill>
                <a:srgbClr val="FF0000"/>
              </a:solidFill>
              <a:latin typeface="Gabriola" panose="04040605051002020D02" pitchFamily="82" charset="0"/>
            </a:endParaRPr>
          </a:p>
          <a:p>
            <a:pPr algn="just" fontAlgn="auto">
              <a:spcAft>
                <a:spcPts val="0"/>
              </a:spcAft>
              <a:buFont typeface="Monotype Sorts" pitchFamily="2" charset="2"/>
              <a:buNone/>
              <a:defRPr/>
            </a:pPr>
            <a:r>
              <a:rPr lang="tr-TR" dirty="0" smtClean="0">
                <a:latin typeface="Gabriola" panose="04040605051002020D02" pitchFamily="82" charset="0"/>
              </a:rPr>
              <a:t>Bir </a:t>
            </a:r>
            <a:r>
              <a:rPr lang="tr-TR" dirty="0">
                <a:latin typeface="Gabriola" panose="04040605051002020D02" pitchFamily="82" charset="0"/>
              </a:rPr>
              <a:t>iletişimin açıklanması veya özetlenmesi, nedenini söyleme, açıklama, yeni örnek </a:t>
            </a:r>
            <a:r>
              <a:rPr lang="tr-TR" dirty="0" smtClean="0">
                <a:latin typeface="Gabriola" panose="04040605051002020D02" pitchFamily="82" charset="0"/>
              </a:rPr>
              <a:t>verme</a:t>
            </a:r>
          </a:p>
          <a:p>
            <a:pPr algn="just">
              <a:buNone/>
              <a:defRPr/>
            </a:pPr>
            <a:endParaRPr lang="tr-TR" dirty="0" smtClean="0">
              <a:latin typeface="Gabriola" panose="04040605051002020D02" pitchFamily="82" charset="0"/>
            </a:endParaRPr>
          </a:p>
          <a:p>
            <a:pPr algn="just">
              <a:buNone/>
              <a:defRPr/>
            </a:pPr>
            <a:r>
              <a:rPr lang="tr-TR" dirty="0" smtClean="0">
                <a:latin typeface="Gabriola" panose="04040605051002020D02" pitchFamily="82" charset="0"/>
              </a:rPr>
              <a:t>Örnek: Verilen </a:t>
            </a:r>
            <a:r>
              <a:rPr lang="tr-TR" dirty="0">
                <a:latin typeface="Gabriola" panose="04040605051002020D02" pitchFamily="82" charset="0"/>
              </a:rPr>
              <a:t>bir kompozisyonun özetlenmesi</a:t>
            </a:r>
          </a:p>
          <a:p>
            <a:pPr algn="just" fontAlgn="auto">
              <a:spcAft>
                <a:spcPts val="0"/>
              </a:spcAft>
              <a:buFont typeface="Monotype Sorts" pitchFamily="2" charset="2"/>
              <a:buNone/>
              <a:defRPr/>
            </a:pPr>
            <a:endParaRPr lang="tr-TR" dirty="0">
              <a:latin typeface="Gabriola" panose="04040605051002020D02" pitchFamily="82" charset="0"/>
            </a:endParaRPr>
          </a:p>
          <a:p>
            <a:pPr algn="just">
              <a:defRPr/>
            </a:pPr>
            <a:r>
              <a:rPr lang="tr-TR" dirty="0">
                <a:latin typeface="Gabriola" panose="04040605051002020D02" pitchFamily="82" charset="0"/>
              </a:rPr>
              <a:t>Divan ve Halk Edebiyatlarının farklı yanlarını yazınız.</a:t>
            </a:r>
          </a:p>
          <a:p>
            <a:pPr algn="just">
              <a:defRPr/>
            </a:pPr>
            <a:r>
              <a:rPr lang="tr-TR" dirty="0" err="1" smtClean="0">
                <a:latin typeface="Gabriola" panose="04040605051002020D02" pitchFamily="82" charset="0"/>
              </a:rPr>
              <a:t>Mayoz</a:t>
            </a:r>
            <a:r>
              <a:rPr lang="tr-TR" dirty="0" smtClean="0">
                <a:latin typeface="Gabriola" panose="04040605051002020D02" pitchFamily="82" charset="0"/>
              </a:rPr>
              <a:t> </a:t>
            </a:r>
            <a:r>
              <a:rPr lang="tr-TR" dirty="0">
                <a:latin typeface="Gabriola" panose="04040605051002020D02" pitchFamily="82" charset="0"/>
              </a:rPr>
              <a:t>ve mitoz bölünme arasındaki benzerliği yazınız.</a:t>
            </a:r>
          </a:p>
          <a:p>
            <a:pPr algn="just">
              <a:defRPr/>
            </a:pPr>
            <a:r>
              <a:rPr lang="tr-TR" dirty="0" smtClean="0">
                <a:latin typeface="Gabriola" panose="04040605051002020D02" pitchFamily="82" charset="0"/>
              </a:rPr>
              <a:t>Ölçme </a:t>
            </a:r>
            <a:r>
              <a:rPr lang="tr-TR" dirty="0">
                <a:latin typeface="Gabriola" panose="04040605051002020D02" pitchFamily="82" charset="0"/>
              </a:rPr>
              <a:t>ve değerlendirme kavramları arasındaki farkı </a:t>
            </a:r>
            <a:r>
              <a:rPr lang="tr-TR" dirty="0" smtClean="0">
                <a:latin typeface="Gabriola" panose="04040605051002020D02" pitchFamily="82" charset="0"/>
              </a:rPr>
              <a:t>örnekleyerek açıklayınız</a:t>
            </a:r>
            <a:r>
              <a:rPr lang="tr-TR" dirty="0">
                <a:latin typeface="Gabriola" panose="04040605051002020D02" pitchFamily="82" charset="0"/>
              </a:rPr>
              <a:t>.</a:t>
            </a:r>
          </a:p>
          <a:p>
            <a:pPr algn="just" fontAlgn="auto">
              <a:spcAft>
                <a:spcPts val="0"/>
              </a:spcAft>
              <a:buFont typeface="Monotype Sorts" pitchFamily="2" charset="2"/>
              <a:buNone/>
              <a:defRPr/>
            </a:pPr>
            <a:endParaRPr lang="tr-TR" dirty="0">
              <a:latin typeface="Gabriola" panose="04040605051002020D02" pitchFamily="82" charset="0"/>
            </a:endParaRPr>
          </a:p>
          <a:p>
            <a:pPr algn="just" fontAlgn="auto">
              <a:spcAft>
                <a:spcPts val="0"/>
              </a:spcAft>
              <a:buFont typeface="Monotype Sorts" pitchFamily="2" charset="2"/>
              <a:buNone/>
              <a:defRPr/>
            </a:pPr>
            <a:endParaRPr lang="tr-TR" dirty="0">
              <a:latin typeface="Gabriola" panose="04040605051002020D02" pitchFamily="82" charset="0"/>
            </a:endParaRPr>
          </a:p>
        </p:txBody>
      </p:sp>
    </p:spTree>
    <p:extLst>
      <p:ext uri="{BB962C8B-B14F-4D97-AF65-F5344CB8AC3E}">
        <p14:creationId xmlns:p14="http://schemas.microsoft.com/office/powerpoint/2010/main" val="2829354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72730" y="513735"/>
            <a:ext cx="1629696" cy="557981"/>
          </a:xfrm>
        </p:spPr>
        <p:txBody>
          <a:bodyPr/>
          <a:lstStyle/>
          <a:p>
            <a:r>
              <a:rPr lang="tr-TR" b="1" dirty="0" smtClean="0">
                <a:solidFill>
                  <a:schemeClr val="accent1"/>
                </a:solidFill>
              </a:rPr>
              <a:t>Örnek </a:t>
            </a:r>
          </a:p>
          <a:p>
            <a:pPr marL="0" indent="0">
              <a:buNone/>
            </a:pPr>
            <a:endParaRPr lang="tr-TR" dirty="0"/>
          </a:p>
        </p:txBody>
      </p:sp>
      <p:pic>
        <p:nvPicPr>
          <p:cNvPr id="4" name="Resim 3"/>
          <p:cNvPicPr>
            <a:picLocks noChangeAspect="1"/>
          </p:cNvPicPr>
          <p:nvPr/>
        </p:nvPicPr>
        <p:blipFill>
          <a:blip r:embed="rId2"/>
          <a:stretch>
            <a:fillRect/>
          </a:stretch>
        </p:blipFill>
        <p:spPr>
          <a:xfrm>
            <a:off x="1317522" y="1068798"/>
            <a:ext cx="7624918" cy="2849793"/>
          </a:xfrm>
          <a:prstGeom prst="rect">
            <a:avLst/>
          </a:prstGeom>
        </p:spPr>
      </p:pic>
      <p:sp>
        <p:nvSpPr>
          <p:cNvPr id="5" name="Dikdörtgen 4"/>
          <p:cNvSpPr/>
          <p:nvPr/>
        </p:nvSpPr>
        <p:spPr>
          <a:xfrm>
            <a:off x="1160206" y="4787150"/>
            <a:ext cx="10569677" cy="1569660"/>
          </a:xfrm>
          <a:prstGeom prst="rect">
            <a:avLst/>
          </a:prstGeom>
        </p:spPr>
        <p:txBody>
          <a:bodyPr wrap="square">
            <a:spAutoFit/>
          </a:bodyPr>
          <a:lstStyle/>
          <a:p>
            <a:r>
              <a:rPr lang="tr-TR" sz="3200" dirty="0" smtClean="0">
                <a:latin typeface="Gabriola" panose="04040605051002020D02" pitchFamily="82" charset="0"/>
              </a:rPr>
              <a:t>Çoktan seçmeli test yerine doğru yanlış testi kullanılması halinde gerekli madde sayısı daha çok olacaktır. </a:t>
            </a:r>
          </a:p>
          <a:p>
            <a:r>
              <a:rPr lang="tr-TR" sz="3200" b="1" dirty="0" smtClean="0">
                <a:latin typeface="Gabriola" panose="04040605051002020D02" pitchFamily="82" charset="0"/>
              </a:rPr>
              <a:t>Bunun nedeni nedir? Açıklayınız.</a:t>
            </a:r>
            <a:endParaRPr lang="tr-TR" sz="3200" b="1" dirty="0">
              <a:latin typeface="Gabriola" panose="04040605051002020D02" pitchFamily="82" charset="0"/>
            </a:endParaRPr>
          </a:p>
        </p:txBody>
      </p:sp>
      <p:sp>
        <p:nvSpPr>
          <p:cNvPr id="6" name="İçerik Yer Tutucusu 2"/>
          <p:cNvSpPr txBox="1">
            <a:spLocks/>
          </p:cNvSpPr>
          <p:nvPr/>
        </p:nvSpPr>
        <p:spPr>
          <a:xfrm>
            <a:off x="600997" y="4229169"/>
            <a:ext cx="1629696" cy="557981"/>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tr-TR" b="1" smtClean="0">
                <a:solidFill>
                  <a:schemeClr val="accent1"/>
                </a:solidFill>
              </a:rPr>
              <a:t>Örnek </a:t>
            </a:r>
          </a:p>
          <a:p>
            <a:pPr marL="0" indent="0">
              <a:buFont typeface="Wingdings 2"/>
              <a:buNone/>
            </a:pPr>
            <a:endParaRPr lang="tr-TR" dirty="0"/>
          </a:p>
        </p:txBody>
      </p:sp>
    </p:spTree>
    <p:extLst>
      <p:ext uri="{BB962C8B-B14F-4D97-AF65-F5344CB8AC3E}">
        <p14:creationId xmlns:p14="http://schemas.microsoft.com/office/powerpoint/2010/main" val="1028691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1781" y="235309"/>
            <a:ext cx="10363200" cy="1143000"/>
          </a:xfrm>
        </p:spPr>
        <p:txBody>
          <a:bodyPr/>
          <a:lstStyle/>
          <a:p>
            <a:r>
              <a:rPr lang="tr-TR" b="1" dirty="0" smtClean="0">
                <a:solidFill>
                  <a:schemeClr val="accent1"/>
                </a:solidFill>
                <a:latin typeface="Gabriola" panose="04040605051002020D02" pitchFamily="82" charset="0"/>
              </a:rPr>
              <a:t>Kavrama</a:t>
            </a:r>
            <a:r>
              <a:rPr lang="tr-TR" b="1" dirty="0" smtClean="0">
                <a:solidFill>
                  <a:schemeClr val="accent1"/>
                </a:solidFill>
              </a:rPr>
              <a:t> </a:t>
            </a:r>
            <a:endParaRPr lang="tr-TR" b="1" dirty="0">
              <a:solidFill>
                <a:schemeClr val="accent1"/>
              </a:solidFill>
            </a:endParaRPr>
          </a:p>
        </p:txBody>
      </p:sp>
      <p:sp>
        <p:nvSpPr>
          <p:cNvPr id="3" name="İçerik Yer Tutucusu 2"/>
          <p:cNvSpPr>
            <a:spLocks noGrp="1"/>
          </p:cNvSpPr>
          <p:nvPr>
            <p:ph sz="quarter" idx="1"/>
          </p:nvPr>
        </p:nvSpPr>
        <p:spPr/>
        <p:txBody>
          <a:bodyPr>
            <a:normAutofit/>
          </a:bodyPr>
          <a:lstStyle/>
          <a:p>
            <a:pPr>
              <a:buNone/>
              <a:defRPr/>
            </a:pPr>
            <a:r>
              <a:rPr lang="tr-TR" sz="3200" b="1" dirty="0">
                <a:solidFill>
                  <a:srgbClr val="FF0000"/>
                </a:solidFill>
                <a:latin typeface="Gabriola" panose="04040605051002020D02" pitchFamily="82" charset="0"/>
              </a:rPr>
              <a:t>3) </a:t>
            </a:r>
            <a:r>
              <a:rPr lang="tr-TR" sz="3200" b="1" dirty="0" smtClean="0">
                <a:solidFill>
                  <a:srgbClr val="FF0000"/>
                </a:solidFill>
                <a:latin typeface="Gabriola" panose="04040605051002020D02" pitchFamily="82" charset="0"/>
              </a:rPr>
              <a:t>Öteleme-kestirme</a:t>
            </a:r>
            <a:endParaRPr lang="tr-TR" sz="3200" b="1" dirty="0">
              <a:latin typeface="Gabriola" panose="04040605051002020D02" pitchFamily="82" charset="0"/>
            </a:endParaRPr>
          </a:p>
          <a:p>
            <a:pPr algn="just" fontAlgn="auto">
              <a:spcAft>
                <a:spcPts val="0"/>
              </a:spcAft>
              <a:defRPr/>
            </a:pPr>
            <a:r>
              <a:rPr lang="tr-TR" sz="3200" dirty="0">
                <a:latin typeface="Gabriola" panose="04040605051002020D02" pitchFamily="82" charset="0"/>
              </a:rPr>
              <a:t>Verilen bir bilgideki eğilimin o bilgilerin ötesine taşınması</a:t>
            </a:r>
          </a:p>
          <a:p>
            <a:pPr algn="just" fontAlgn="auto">
              <a:spcAft>
                <a:spcPts val="0"/>
              </a:spcAft>
              <a:defRPr/>
            </a:pPr>
            <a:r>
              <a:rPr lang="tr-TR" sz="3200" dirty="0">
                <a:latin typeface="Gabriola" panose="04040605051002020D02" pitchFamily="82" charset="0"/>
              </a:rPr>
              <a:t>Verilenlere dayanarak, o bilginin geçmişte ya da gelecekte ne olacağını tahmin </a:t>
            </a:r>
            <a:r>
              <a:rPr lang="tr-TR" sz="3200" dirty="0" smtClean="0">
                <a:latin typeface="Gabriola" panose="04040605051002020D02" pitchFamily="82" charset="0"/>
              </a:rPr>
              <a:t>etme</a:t>
            </a:r>
          </a:p>
          <a:p>
            <a:pPr marL="0" indent="0" algn="just" fontAlgn="auto">
              <a:spcAft>
                <a:spcPts val="0"/>
              </a:spcAft>
              <a:buNone/>
              <a:defRPr/>
            </a:pPr>
            <a:r>
              <a:rPr lang="tr-TR" sz="3200" dirty="0" smtClean="0">
                <a:latin typeface="Gabriola" panose="04040605051002020D02" pitchFamily="82" charset="0"/>
              </a:rPr>
              <a:t>Örnek </a:t>
            </a:r>
          </a:p>
          <a:p>
            <a:pPr algn="just" fontAlgn="auto">
              <a:spcAft>
                <a:spcPts val="0"/>
              </a:spcAft>
              <a:defRPr/>
            </a:pPr>
            <a:r>
              <a:rPr lang="tr-TR" sz="3200" dirty="0">
                <a:latin typeface="Gabriola" panose="04040605051002020D02" pitchFamily="82" charset="0"/>
              </a:rPr>
              <a:t>2</a:t>
            </a:r>
            <a:r>
              <a:rPr lang="tr-TR" sz="3200" dirty="0" smtClean="0">
                <a:latin typeface="Gabriola" panose="04040605051002020D02" pitchFamily="82" charset="0"/>
              </a:rPr>
              <a:t>, 7, 12, 17 </a:t>
            </a:r>
            <a:r>
              <a:rPr lang="tr-TR" sz="3200" dirty="0">
                <a:latin typeface="Gabriola" panose="04040605051002020D02" pitchFamily="82" charset="0"/>
              </a:rPr>
              <a:t>.... sayı dizisinde 17 sayısından sonra hangi sayı gelmelidir</a:t>
            </a:r>
            <a:r>
              <a:rPr lang="tr-TR" sz="3200" dirty="0" smtClean="0">
                <a:latin typeface="Gabriola" panose="04040605051002020D02" pitchFamily="82" charset="0"/>
              </a:rPr>
              <a:t>?</a:t>
            </a:r>
            <a:endParaRPr lang="tr-TR" sz="3200" dirty="0">
              <a:latin typeface="Gabriola" panose="04040605051002020D02" pitchFamily="82" charset="0"/>
            </a:endParaRPr>
          </a:p>
          <a:p>
            <a:pPr algn="just" fontAlgn="auto">
              <a:spcAft>
                <a:spcPts val="0"/>
              </a:spcAft>
              <a:defRPr/>
            </a:pPr>
            <a:r>
              <a:rPr lang="tr-TR" sz="3200" dirty="0" smtClean="0">
                <a:latin typeface="Gabriola" panose="04040605051002020D02" pitchFamily="82" charset="0"/>
              </a:rPr>
              <a:t>Türkiye </a:t>
            </a:r>
            <a:r>
              <a:rPr lang="tr-TR" sz="3200" dirty="0">
                <a:latin typeface="Gabriola" panose="04040605051002020D02" pitchFamily="82" charset="0"/>
              </a:rPr>
              <a:t>sanayileşmesini sağlar ve bilgi toplumu olursa</a:t>
            </a:r>
            <a:r>
              <a:rPr lang="tr-TR" sz="3200" dirty="0" smtClean="0">
                <a:latin typeface="Gabriola" panose="04040605051002020D02" pitchFamily="82" charset="0"/>
              </a:rPr>
              <a:t>, komşularına </a:t>
            </a:r>
            <a:r>
              <a:rPr lang="tr-TR" sz="3200" dirty="0">
                <a:latin typeface="Gabriola" panose="04040605051002020D02" pitchFamily="82" charset="0"/>
              </a:rPr>
              <a:t>neler s</a:t>
            </a:r>
            <a:r>
              <a:rPr lang="tr-TR" sz="3200" dirty="0" smtClean="0">
                <a:latin typeface="Gabriola" panose="04040605051002020D02" pitchFamily="82" charset="0"/>
              </a:rPr>
              <a:t>atabilir ve </a:t>
            </a:r>
            <a:r>
              <a:rPr lang="tr-TR" sz="3200" dirty="0">
                <a:latin typeface="Gabriola" panose="04040605051002020D02" pitchFamily="82" charset="0"/>
              </a:rPr>
              <a:t>onlardan neler alabilir?</a:t>
            </a:r>
          </a:p>
          <a:p>
            <a:pPr algn="just" fontAlgn="auto">
              <a:spcAft>
                <a:spcPts val="0"/>
              </a:spcAft>
              <a:defRPr/>
            </a:pPr>
            <a:endParaRPr lang="tr-TR" sz="3200" dirty="0" smtClean="0">
              <a:latin typeface="Gabriola" panose="04040605051002020D02" pitchFamily="82" charset="0"/>
            </a:endParaRPr>
          </a:p>
          <a:p>
            <a:endParaRPr lang="tr-TR" dirty="0"/>
          </a:p>
        </p:txBody>
      </p:sp>
    </p:spTree>
    <p:extLst>
      <p:ext uri="{BB962C8B-B14F-4D97-AF65-F5344CB8AC3E}">
        <p14:creationId xmlns:p14="http://schemas.microsoft.com/office/powerpoint/2010/main" val="667376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2284" y="245141"/>
            <a:ext cx="10363200" cy="1143000"/>
          </a:xfrm>
        </p:spPr>
        <p:txBody>
          <a:bodyPr/>
          <a:lstStyle/>
          <a:p>
            <a:r>
              <a:rPr lang="tr-TR" b="1" dirty="0" smtClean="0">
                <a:solidFill>
                  <a:schemeClr val="accent1"/>
                </a:solidFill>
                <a:latin typeface="Gabriola" panose="04040605051002020D02" pitchFamily="82" charset="0"/>
              </a:rPr>
              <a:t>Uygulama </a:t>
            </a: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668594" y="1546122"/>
            <a:ext cx="11297264" cy="5080820"/>
          </a:xfrm>
        </p:spPr>
        <p:txBody>
          <a:bodyPr>
            <a:normAutofit fontScale="92500"/>
          </a:bodyPr>
          <a:lstStyle/>
          <a:p>
            <a:r>
              <a:rPr lang="tr-TR" sz="3200" dirty="0" smtClean="0">
                <a:latin typeface="Gabriola" panose="04040605051002020D02" pitchFamily="82" charset="0"/>
              </a:rPr>
              <a:t>Bu düzeyde davranış sergileyen öğrenci edindiği bilgiyi kavramış ve </a:t>
            </a:r>
            <a:r>
              <a:rPr lang="tr-TR" sz="3200" b="1" u="sng" dirty="0" smtClean="0">
                <a:solidFill>
                  <a:srgbClr val="FF0000"/>
                </a:solidFill>
                <a:latin typeface="Gabriola" panose="04040605051002020D02" pitchFamily="82" charset="0"/>
              </a:rPr>
              <a:t>yeni durumlarda </a:t>
            </a:r>
            <a:r>
              <a:rPr lang="tr-TR" sz="3200" dirty="0" smtClean="0">
                <a:latin typeface="Gabriola" panose="04040605051002020D02" pitchFamily="82" charset="0"/>
              </a:rPr>
              <a:t>uygulayabilir düzeye gelmiştir. </a:t>
            </a:r>
          </a:p>
          <a:p>
            <a:r>
              <a:rPr lang="tr-TR" sz="3200" dirty="0" smtClean="0">
                <a:latin typeface="Gabriola" panose="04040605051002020D02" pitchFamily="82" charset="0"/>
              </a:rPr>
              <a:t>Kişi daha önce karşılaştıklarına benzer veya hiç karşılaşmadığı yeni bir problemi çözebilir. </a:t>
            </a:r>
          </a:p>
          <a:p>
            <a:r>
              <a:rPr lang="tr-TR" sz="3200" dirty="0" smtClean="0">
                <a:latin typeface="Gabriola" panose="04040605051002020D02" pitchFamily="82" charset="0"/>
              </a:rPr>
              <a:t>Bu </a:t>
            </a:r>
            <a:r>
              <a:rPr lang="tr-TR" sz="3200" dirty="0">
                <a:latin typeface="Gabriola" panose="04040605051002020D02" pitchFamily="82" charset="0"/>
              </a:rPr>
              <a:t>basamaktaki kazanımların ölçülebilmesi için </a:t>
            </a:r>
            <a:r>
              <a:rPr lang="tr-TR" sz="3200" b="1" u="sng" dirty="0">
                <a:solidFill>
                  <a:srgbClr val="FF0000"/>
                </a:solidFill>
                <a:latin typeface="Gabriola" panose="04040605051002020D02" pitchFamily="82" charset="0"/>
              </a:rPr>
              <a:t>daima yeni bir problem durumu</a:t>
            </a:r>
            <a:r>
              <a:rPr lang="tr-TR" sz="3200" u="sng" dirty="0">
                <a:latin typeface="Gabriola" panose="04040605051002020D02" pitchFamily="82" charset="0"/>
              </a:rPr>
              <a:t> </a:t>
            </a:r>
            <a:r>
              <a:rPr lang="tr-TR" sz="3200" dirty="0">
                <a:latin typeface="Gabriola" panose="04040605051002020D02" pitchFamily="82" charset="0"/>
              </a:rPr>
              <a:t>verilmelidir. </a:t>
            </a:r>
            <a:r>
              <a:rPr lang="tr-TR" sz="3200" dirty="0" smtClean="0">
                <a:latin typeface="Gabriola" panose="04040605051002020D02" pitchFamily="82" charset="0"/>
              </a:rPr>
              <a:t> Esas ölçülen davranış </a:t>
            </a:r>
            <a:r>
              <a:rPr lang="tr-TR" sz="3200" b="1" u="sng" dirty="0" smtClean="0">
                <a:solidFill>
                  <a:srgbClr val="FF0000"/>
                </a:solidFill>
                <a:latin typeface="Gabriola" panose="04040605051002020D02" pitchFamily="82" charset="0"/>
              </a:rPr>
              <a:t>bilgiyi transfer etme</a:t>
            </a:r>
            <a:r>
              <a:rPr lang="tr-TR" sz="3200" dirty="0" smtClean="0">
                <a:latin typeface="Gabriola" panose="04040605051002020D02" pitchFamily="82" charset="0"/>
              </a:rPr>
              <a:t>dir.</a:t>
            </a:r>
          </a:p>
          <a:p>
            <a:r>
              <a:rPr lang="tr-TR" sz="3200" dirty="0" smtClean="0">
                <a:latin typeface="Gabriola" panose="04040605051002020D02" pitchFamily="82" charset="0"/>
              </a:rPr>
              <a:t>Bu düzeyde davranış gösterebilmek için öğrenci sunulan bilgiyi gerektiğinde kullanabilecek kadar iyi öğrenmiş ve kavramış olmalıdır. </a:t>
            </a:r>
          </a:p>
          <a:p>
            <a:r>
              <a:rPr lang="tr-TR" sz="3200" dirty="0" smtClean="0">
                <a:latin typeface="Gabriola" panose="04040605051002020D02" pitchFamily="82" charset="0"/>
              </a:rPr>
              <a:t>Öğretmen sınıfta tartıştığı örneklerin önemli unsurlarını değiştirerek onları yeni orijinal hale getirebilir. </a:t>
            </a:r>
          </a:p>
          <a:p>
            <a:r>
              <a:rPr lang="tr-TR" sz="3200" dirty="0" smtClean="0">
                <a:latin typeface="Gabriola" panose="04040605051002020D02" pitchFamily="82" charset="0"/>
              </a:rPr>
              <a:t>«yapar, yazar, çözer, uygular, kullanır» gibi fiiller kullanılabilir.</a:t>
            </a:r>
          </a:p>
        </p:txBody>
      </p:sp>
    </p:spTree>
    <p:extLst>
      <p:ext uri="{BB962C8B-B14F-4D97-AF65-F5344CB8AC3E}">
        <p14:creationId xmlns:p14="http://schemas.microsoft.com/office/powerpoint/2010/main" val="3336860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60439" y="294303"/>
            <a:ext cx="10363200" cy="1143000"/>
          </a:xfrm>
        </p:spPr>
        <p:txBody>
          <a:bodyPr/>
          <a:lstStyle/>
          <a:p>
            <a:r>
              <a:rPr lang="tr-TR" b="1" dirty="0" smtClean="0">
                <a:solidFill>
                  <a:schemeClr val="accent1"/>
                </a:solidFill>
                <a:latin typeface="Gabriola" panose="04040605051002020D02" pitchFamily="82" charset="0"/>
              </a:rPr>
              <a:t>Uygulama </a:t>
            </a:r>
            <a:endParaRPr lang="tr-TR" b="1" dirty="0">
              <a:solidFill>
                <a:schemeClr val="accent1"/>
              </a:solidFill>
            </a:endParaRPr>
          </a:p>
        </p:txBody>
      </p:sp>
      <p:sp>
        <p:nvSpPr>
          <p:cNvPr id="3" name="İçerik Yer Tutucusu 2"/>
          <p:cNvSpPr>
            <a:spLocks noGrp="1"/>
          </p:cNvSpPr>
          <p:nvPr>
            <p:ph sz="quarter" idx="1"/>
          </p:nvPr>
        </p:nvSpPr>
        <p:spPr/>
        <p:txBody>
          <a:bodyPr>
            <a:normAutofit lnSpcReduction="10000"/>
          </a:bodyPr>
          <a:lstStyle/>
          <a:p>
            <a:pPr marL="0" indent="0">
              <a:buNone/>
            </a:pPr>
            <a:r>
              <a:rPr lang="tr-TR" sz="3200" dirty="0" smtClean="0">
                <a:latin typeface="Gabriola" panose="04040605051002020D02" pitchFamily="82" charset="0"/>
              </a:rPr>
              <a:t>Uygulama düzeyindeki kazanım örnekleri; </a:t>
            </a:r>
          </a:p>
          <a:p>
            <a:pPr marL="0" indent="0">
              <a:buNone/>
            </a:pPr>
            <a:endParaRPr lang="tr-TR" sz="3200" dirty="0" smtClean="0">
              <a:latin typeface="Gabriola" panose="04040605051002020D02" pitchFamily="82" charset="0"/>
            </a:endParaRPr>
          </a:p>
          <a:p>
            <a:r>
              <a:rPr lang="tr-TR" sz="3200" dirty="0" smtClean="0">
                <a:latin typeface="Gabriola" panose="04040605051002020D02" pitchFamily="82" charset="0"/>
              </a:rPr>
              <a:t>İki bilinmeyenl</a:t>
            </a:r>
            <a:r>
              <a:rPr lang="tr-TR" sz="3200" dirty="0">
                <a:latin typeface="Gabriola" panose="04040605051002020D02" pitchFamily="82" charset="0"/>
              </a:rPr>
              <a:t>i</a:t>
            </a:r>
            <a:r>
              <a:rPr lang="tr-TR" sz="3200" dirty="0" smtClean="0">
                <a:latin typeface="Gabriola" panose="04040605051002020D02" pitchFamily="82" charset="0"/>
              </a:rPr>
              <a:t> denklemlerle ilgili yeni bir problemi </a:t>
            </a:r>
            <a:r>
              <a:rPr lang="tr-TR" sz="3200" u="sng" dirty="0" smtClean="0">
                <a:latin typeface="Gabriola" panose="04040605051002020D02" pitchFamily="82" charset="0"/>
              </a:rPr>
              <a:t>çözer</a:t>
            </a:r>
            <a:r>
              <a:rPr lang="tr-TR" sz="3200" dirty="0" smtClean="0">
                <a:latin typeface="Gabriola" panose="04040605051002020D02" pitchFamily="82" charset="0"/>
              </a:rPr>
              <a:t>. </a:t>
            </a:r>
          </a:p>
          <a:p>
            <a:r>
              <a:rPr lang="tr-TR" sz="3200" dirty="0" smtClean="0">
                <a:latin typeface="Gabriola" panose="04040605051002020D02" pitchFamily="82" charset="0"/>
              </a:rPr>
              <a:t>Harita üzerinde bir yerden başka bir yere gitmek için kullanılabilecek yolları </a:t>
            </a:r>
            <a:r>
              <a:rPr lang="tr-TR" sz="3200" u="sng" dirty="0" smtClean="0">
                <a:latin typeface="Gabriola" panose="04040605051002020D02" pitchFamily="82" charset="0"/>
              </a:rPr>
              <a:t>gösterir</a:t>
            </a:r>
            <a:r>
              <a:rPr lang="tr-TR" sz="3200" dirty="0" smtClean="0">
                <a:latin typeface="Gabriola" panose="04040605051002020D02" pitchFamily="82" charset="0"/>
              </a:rPr>
              <a:t>. </a:t>
            </a:r>
          </a:p>
          <a:p>
            <a:r>
              <a:rPr lang="tr-TR" sz="3200" dirty="0" smtClean="0">
                <a:latin typeface="Gabriola" panose="04040605051002020D02" pitchFamily="82" charset="0"/>
              </a:rPr>
              <a:t>Verilen yeni bir metinde noktalama işaretlerini işlevlerine uygun olarak </a:t>
            </a:r>
            <a:r>
              <a:rPr lang="tr-TR" sz="3200" u="sng" dirty="0" smtClean="0">
                <a:latin typeface="Gabriola" panose="04040605051002020D02" pitchFamily="82" charset="0"/>
              </a:rPr>
              <a:t>yerleştirir</a:t>
            </a:r>
            <a:r>
              <a:rPr lang="tr-TR" sz="3200" dirty="0" smtClean="0">
                <a:latin typeface="Gabriola" panose="04040605051002020D02" pitchFamily="82" charset="0"/>
              </a:rPr>
              <a:t>. </a:t>
            </a:r>
          </a:p>
          <a:p>
            <a:r>
              <a:rPr lang="tr-TR" sz="3200" dirty="0">
                <a:latin typeface="Gabriola" panose="04040605051002020D02" pitchFamily="82" charset="0"/>
              </a:rPr>
              <a:t>İsmin hallerini cümle içinde </a:t>
            </a:r>
            <a:r>
              <a:rPr lang="tr-TR" sz="3200" u="sng" dirty="0">
                <a:latin typeface="Gabriola" panose="04040605051002020D02" pitchFamily="82" charset="0"/>
              </a:rPr>
              <a:t>kullanır</a:t>
            </a:r>
            <a:r>
              <a:rPr lang="tr-TR" sz="3200" dirty="0">
                <a:latin typeface="Gabriola" panose="04040605051002020D02" pitchFamily="82" charset="0"/>
              </a:rPr>
              <a:t>. </a:t>
            </a:r>
            <a:endParaRPr lang="tr-TR" sz="3200" dirty="0" smtClean="0">
              <a:latin typeface="Gabriola" panose="04040605051002020D02" pitchFamily="82" charset="0"/>
            </a:endParaRPr>
          </a:p>
          <a:p>
            <a:r>
              <a:rPr lang="tr-TR" sz="3200" dirty="0">
                <a:latin typeface="Gabriola" panose="04040605051002020D02" pitchFamily="82" charset="0"/>
              </a:rPr>
              <a:t>Enerjinin korunduğunu gösteren bir deney </a:t>
            </a:r>
            <a:r>
              <a:rPr lang="tr-TR" sz="3200" u="sng" dirty="0">
                <a:latin typeface="Gabriola" panose="04040605051002020D02" pitchFamily="82" charset="0"/>
              </a:rPr>
              <a:t>kurar</a:t>
            </a:r>
            <a:r>
              <a:rPr lang="tr-TR" sz="3200" dirty="0">
                <a:latin typeface="Gabriola" panose="04040605051002020D02" pitchFamily="82" charset="0"/>
              </a:rPr>
              <a:t>.</a:t>
            </a:r>
          </a:p>
        </p:txBody>
      </p:sp>
    </p:spTree>
    <p:extLst>
      <p:ext uri="{BB962C8B-B14F-4D97-AF65-F5344CB8AC3E}">
        <p14:creationId xmlns:p14="http://schemas.microsoft.com/office/powerpoint/2010/main" val="1985145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4297" y="0"/>
            <a:ext cx="10363200" cy="1143000"/>
          </a:xfrm>
        </p:spPr>
        <p:txBody>
          <a:bodyPr/>
          <a:lstStyle/>
          <a:p>
            <a:r>
              <a:rPr lang="tr-TR" b="1" dirty="0" smtClean="0">
                <a:solidFill>
                  <a:schemeClr val="accent1"/>
                </a:solidFill>
                <a:latin typeface="Gabriola" panose="04040605051002020D02" pitchFamily="82" charset="0"/>
              </a:rPr>
              <a:t>Uygulama </a:t>
            </a:r>
            <a:endParaRPr lang="tr-TR" b="1" dirty="0">
              <a:solidFill>
                <a:schemeClr val="accent1"/>
              </a:solidFill>
            </a:endParaRPr>
          </a:p>
        </p:txBody>
      </p:sp>
      <p:sp>
        <p:nvSpPr>
          <p:cNvPr id="3" name="İçerik Yer Tutucusu 2"/>
          <p:cNvSpPr>
            <a:spLocks noGrp="1"/>
          </p:cNvSpPr>
          <p:nvPr>
            <p:ph sz="quarter" idx="1"/>
          </p:nvPr>
        </p:nvSpPr>
        <p:spPr>
          <a:xfrm>
            <a:off x="1022554" y="1260987"/>
            <a:ext cx="10363200" cy="4572000"/>
          </a:xfrm>
        </p:spPr>
        <p:txBody>
          <a:bodyPr>
            <a:noAutofit/>
          </a:bodyPr>
          <a:lstStyle/>
          <a:p>
            <a:r>
              <a:rPr lang="tr-TR" b="1" dirty="0" smtClean="0">
                <a:solidFill>
                  <a:schemeClr val="accent1"/>
                </a:solidFill>
                <a:latin typeface="Gabriola" panose="04040605051002020D02" pitchFamily="82" charset="0"/>
              </a:rPr>
              <a:t>Örnek </a:t>
            </a:r>
          </a:p>
          <a:p>
            <a:pPr algn="just" fontAlgn="auto">
              <a:spcAft>
                <a:spcPts val="0"/>
              </a:spcAft>
              <a:buFont typeface="Monotype Sorts" pitchFamily="2" charset="2"/>
              <a:buNone/>
              <a:defRPr/>
            </a:pPr>
            <a:r>
              <a:rPr lang="tr-TR" i="1" dirty="0" smtClean="0">
                <a:latin typeface="Gabriola" panose="04040605051002020D02" pitchFamily="82" charset="0"/>
              </a:rPr>
              <a:t>      Zekanın </a:t>
            </a:r>
            <a:r>
              <a:rPr lang="tr-TR" i="1" dirty="0">
                <a:latin typeface="Gabriola" panose="04040605051002020D02" pitchFamily="82" charset="0"/>
              </a:rPr>
              <a:t>gelişmesi ilk yıllarda </a:t>
            </a:r>
            <a:r>
              <a:rPr lang="tr-TR" i="1" dirty="0" smtClean="0">
                <a:latin typeface="Gabriola" panose="04040605051002020D02" pitchFamily="82" charset="0"/>
              </a:rPr>
              <a:t>hızlı (  ) daha </a:t>
            </a:r>
            <a:r>
              <a:rPr lang="tr-TR" i="1" dirty="0">
                <a:latin typeface="Gabriola" panose="04040605051002020D02" pitchFamily="82" charset="0"/>
              </a:rPr>
              <a:t>sonraki yıllarda yavaştır</a:t>
            </a:r>
            <a:r>
              <a:rPr lang="tr-TR" i="1" dirty="0" smtClean="0">
                <a:latin typeface="Gabriola" panose="04040605051002020D02" pitchFamily="82" charset="0"/>
              </a:rPr>
              <a:t>. Genellikle </a:t>
            </a:r>
            <a:r>
              <a:rPr lang="tr-TR" i="1" dirty="0">
                <a:latin typeface="Gabriola" panose="04040605051002020D02" pitchFamily="82" charset="0"/>
              </a:rPr>
              <a:t>15 yaşından 20 yaşına kadar zekanın </a:t>
            </a:r>
            <a:r>
              <a:rPr lang="tr-TR" i="1" dirty="0" smtClean="0">
                <a:latin typeface="Gabriola" panose="04040605051002020D02" pitchFamily="82" charset="0"/>
              </a:rPr>
              <a:t>geliştiği (  ) sonra </a:t>
            </a:r>
            <a:r>
              <a:rPr lang="tr-TR" i="1" dirty="0">
                <a:latin typeface="Gabriola" panose="04040605051002020D02" pitchFamily="82" charset="0"/>
              </a:rPr>
              <a:t>durakladığı kabul edilir. Bu yaştan sonra kişinin zekası gelişmez </a:t>
            </a:r>
            <a:r>
              <a:rPr lang="tr-TR" i="1" dirty="0" smtClean="0">
                <a:latin typeface="Gabriola" panose="04040605051002020D02" pitchFamily="82" charset="0"/>
              </a:rPr>
              <a:t>mi (  ) sorusu sorulabilir ( )</a:t>
            </a:r>
            <a:endParaRPr lang="tr-TR" i="1" dirty="0">
              <a:latin typeface="Gabriola" panose="04040605051002020D02" pitchFamily="82" charset="0"/>
            </a:endParaRPr>
          </a:p>
          <a:p>
            <a:pPr algn="just" fontAlgn="auto">
              <a:spcAft>
                <a:spcPts val="0"/>
              </a:spcAft>
              <a:buFont typeface="Monotype Sorts" pitchFamily="2" charset="2"/>
              <a:buNone/>
              <a:defRPr/>
            </a:pPr>
            <a:r>
              <a:rPr lang="tr-TR" dirty="0">
                <a:latin typeface="Gabriola" panose="04040605051002020D02" pitchFamily="82" charset="0"/>
              </a:rPr>
              <a:t>	</a:t>
            </a:r>
            <a:r>
              <a:rPr lang="tr-TR" b="1" dirty="0">
                <a:latin typeface="Gabriola" panose="04040605051002020D02" pitchFamily="82" charset="0"/>
              </a:rPr>
              <a:t>Yukarıdaki paragrafta ( ) içindeki boşluklara sırasıyla hangi noktalama işaretleri konulmalıdır</a:t>
            </a:r>
            <a:r>
              <a:rPr lang="tr-TR" b="1" dirty="0" smtClean="0">
                <a:latin typeface="Gabriola" panose="04040605051002020D02" pitchFamily="82" charset="0"/>
              </a:rPr>
              <a:t>?</a:t>
            </a:r>
          </a:p>
          <a:p>
            <a:pPr algn="just" fontAlgn="auto">
              <a:spcAft>
                <a:spcPts val="0"/>
              </a:spcAft>
              <a:buFont typeface="Monotype Sorts" pitchFamily="2" charset="2"/>
              <a:buNone/>
              <a:defRPr/>
            </a:pPr>
            <a:endParaRPr lang="tr-TR" b="1" i="1" dirty="0">
              <a:latin typeface="Gabriola" panose="04040605051002020D02" pitchFamily="82" charset="0"/>
            </a:endParaRPr>
          </a:p>
          <a:p>
            <a:pPr algn="just">
              <a:defRPr/>
            </a:pPr>
            <a:r>
              <a:rPr lang="tr-TR" b="1" dirty="0">
                <a:latin typeface="Gabriola" pitchFamily="82" charset="0"/>
              </a:rPr>
              <a:t>1 200 000 ölçekli bir haritada birbirinden 10 cm uzaklıkta bulunan A ve B kentleri arasındaki gerçek uzaklık kaç </a:t>
            </a:r>
            <a:r>
              <a:rPr lang="tr-TR" b="1" dirty="0" err="1">
                <a:latin typeface="Gabriola" pitchFamily="82" charset="0"/>
              </a:rPr>
              <a:t>km.dir</a:t>
            </a:r>
            <a:r>
              <a:rPr lang="tr-TR" b="1" dirty="0">
                <a:latin typeface="Gabriola" pitchFamily="82" charset="0"/>
              </a:rPr>
              <a:t>?</a:t>
            </a:r>
          </a:p>
          <a:p>
            <a:pPr algn="just" fontAlgn="auto">
              <a:spcAft>
                <a:spcPts val="0"/>
              </a:spcAft>
              <a:buFont typeface="Monotype Sorts" pitchFamily="2" charset="2"/>
              <a:buNone/>
              <a:defRPr/>
            </a:pPr>
            <a:endParaRPr lang="tr-TR" b="1" i="1" dirty="0" smtClean="0">
              <a:latin typeface="Gabriola" panose="04040605051002020D02" pitchFamily="82" charset="0"/>
            </a:endParaRPr>
          </a:p>
          <a:p>
            <a:pPr algn="just">
              <a:defRPr/>
            </a:pPr>
            <a:r>
              <a:rPr lang="tr-TR" dirty="0" smtClean="0">
                <a:latin typeface="Gabriola" pitchFamily="82" charset="0"/>
              </a:rPr>
              <a:t>Raftaki </a:t>
            </a:r>
            <a:r>
              <a:rPr lang="tr-TR" dirty="0">
                <a:latin typeface="Gabriola" pitchFamily="82" charset="0"/>
              </a:rPr>
              <a:t>bisküviyi almaya çalışıp da alamayan bir çocuk, “ben tokum zaten” diyerek bisküviyi alma girişiminden vazgeçiyor. </a:t>
            </a:r>
            <a:r>
              <a:rPr lang="tr-TR" b="1" dirty="0">
                <a:latin typeface="Gabriola" pitchFamily="82" charset="0"/>
              </a:rPr>
              <a:t>Bu çocuğun durumuna psikolojide ne denir?</a:t>
            </a:r>
          </a:p>
          <a:p>
            <a:pPr algn="just" fontAlgn="auto">
              <a:spcAft>
                <a:spcPts val="0"/>
              </a:spcAft>
              <a:buFont typeface="Monotype Sorts" pitchFamily="2" charset="2"/>
              <a:buNone/>
              <a:defRPr/>
            </a:pPr>
            <a:endParaRPr lang="tr-TR" b="1" i="1" dirty="0">
              <a:latin typeface="Gabriola" panose="04040605051002020D02" pitchFamily="82" charset="0"/>
            </a:endParaRPr>
          </a:p>
          <a:p>
            <a:pPr marL="0" indent="0">
              <a:buNone/>
            </a:pPr>
            <a:endParaRPr lang="tr-TR" dirty="0"/>
          </a:p>
        </p:txBody>
      </p:sp>
    </p:spTree>
    <p:extLst>
      <p:ext uri="{BB962C8B-B14F-4D97-AF65-F5344CB8AC3E}">
        <p14:creationId xmlns:p14="http://schemas.microsoft.com/office/powerpoint/2010/main" val="674691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21109" y="166483"/>
            <a:ext cx="10363200" cy="1143000"/>
          </a:xfrm>
        </p:spPr>
        <p:txBody>
          <a:bodyPr/>
          <a:lstStyle/>
          <a:p>
            <a:r>
              <a:rPr lang="tr-TR" b="1" dirty="0" smtClean="0">
                <a:solidFill>
                  <a:schemeClr val="accent1"/>
                </a:solidFill>
                <a:latin typeface="Gabriola" panose="04040605051002020D02" pitchFamily="82" charset="0"/>
              </a:rPr>
              <a:t>Analiz (Çözümleme)</a:t>
            </a: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838200" y="1386350"/>
            <a:ext cx="10515600" cy="4790615"/>
          </a:xfrm>
        </p:spPr>
        <p:txBody>
          <a:bodyPr>
            <a:normAutofit/>
          </a:bodyPr>
          <a:lstStyle/>
          <a:p>
            <a:r>
              <a:rPr lang="tr-TR" sz="2800" dirty="0" smtClean="0">
                <a:latin typeface="Gabriola" panose="04040605051002020D02" pitchFamily="82" charset="0"/>
              </a:rPr>
              <a:t>Üst düzey düşünme becerilerin başlangıcı olarak tanımlanır.</a:t>
            </a:r>
          </a:p>
          <a:p>
            <a:r>
              <a:rPr lang="tr-TR" sz="2800" dirty="0" smtClean="0">
                <a:latin typeface="Gabriola" panose="04040605051002020D02" pitchFamily="82" charset="0"/>
              </a:rPr>
              <a:t>Bir bütünü oluşturan öğeleri, öğeler arası ilişkileri, temel ilkeleri varsayımları bulabilir .</a:t>
            </a:r>
          </a:p>
          <a:p>
            <a:r>
              <a:rPr lang="tr-TR" sz="2800" dirty="0" smtClean="0">
                <a:latin typeface="Gabriola" panose="04040605051002020D02" pitchFamily="82" charset="0"/>
              </a:rPr>
              <a:t>Bütünden parçaya gidilir.</a:t>
            </a:r>
          </a:p>
          <a:p>
            <a:r>
              <a:rPr lang="tr-TR" sz="2800" dirty="0" smtClean="0">
                <a:latin typeface="Gabriola" panose="04040605051002020D02" pitchFamily="82" charset="0"/>
              </a:rPr>
              <a:t>Bütünü hem içerik yönünden hem de biçimsel yönden çözümlenmesini gerektiren davranışlar</a:t>
            </a:r>
          </a:p>
          <a:p>
            <a:r>
              <a:rPr lang="tr-TR" sz="2800" dirty="0" smtClean="0">
                <a:latin typeface="Gabriola" panose="04040605051002020D02" pitchFamily="82" charset="0"/>
              </a:rPr>
              <a:t>Örneğin, bir metin sorusunda ana fikri destekleyen bir cümleyi ya da verilen cümleler arasındaki ilişkiyi bulma bu basamağa örnek verilebilir.</a:t>
            </a:r>
          </a:p>
          <a:p>
            <a:r>
              <a:rPr lang="tr-TR" sz="2800" dirty="0" smtClean="0">
                <a:latin typeface="Gabriola" panose="04040605051002020D02" pitchFamily="82" charset="0"/>
              </a:rPr>
              <a:t>Kazanım sonuna «analiz eder, öğelere ayırır, ayrıştırır» gibi fiiller kullanılabilir.</a:t>
            </a:r>
          </a:p>
          <a:p>
            <a:endParaRPr lang="tr-TR" dirty="0"/>
          </a:p>
        </p:txBody>
      </p:sp>
    </p:spTree>
    <p:extLst>
      <p:ext uri="{BB962C8B-B14F-4D97-AF65-F5344CB8AC3E}">
        <p14:creationId xmlns:p14="http://schemas.microsoft.com/office/powerpoint/2010/main" val="618865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21109" y="166483"/>
            <a:ext cx="10363200" cy="1143000"/>
          </a:xfrm>
        </p:spPr>
        <p:txBody>
          <a:bodyPr/>
          <a:lstStyle/>
          <a:p>
            <a:r>
              <a:rPr lang="tr-TR" b="1" dirty="0" smtClean="0">
                <a:solidFill>
                  <a:schemeClr val="accent1"/>
                </a:solidFill>
                <a:latin typeface="Gabriola" panose="04040605051002020D02" pitchFamily="82" charset="0"/>
              </a:rPr>
              <a:t>Analiz (Çözümleme)</a:t>
            </a: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838200" y="1386350"/>
            <a:ext cx="10515600" cy="4790615"/>
          </a:xfrm>
        </p:spPr>
        <p:txBody>
          <a:bodyPr>
            <a:normAutofit/>
          </a:bodyPr>
          <a:lstStyle/>
          <a:p>
            <a:pPr marL="0" lvl="0" indent="0">
              <a:buNone/>
            </a:pPr>
            <a:r>
              <a:rPr lang="tr-TR" sz="2800" dirty="0" smtClean="0">
                <a:latin typeface="Gabriola" panose="04040605051002020D02" pitchFamily="82" charset="0"/>
              </a:rPr>
              <a:t>Örnek kazanımlar </a:t>
            </a:r>
          </a:p>
          <a:p>
            <a:r>
              <a:rPr lang="tr-TR" sz="2800" dirty="0" smtClean="0">
                <a:latin typeface="Gabriola" panose="04040605051002020D02" pitchFamily="82" charset="0"/>
              </a:rPr>
              <a:t>Verilen bir metnin ana fikrini bulur.</a:t>
            </a:r>
          </a:p>
          <a:p>
            <a:r>
              <a:rPr lang="tr-TR" sz="2800" dirty="0" smtClean="0">
                <a:latin typeface="Gabriola" panose="04040605051002020D02" pitchFamily="82" charset="0"/>
              </a:rPr>
              <a:t>Verilen bir cümleyi öğelerine ayırabilir.</a:t>
            </a:r>
          </a:p>
          <a:p>
            <a:r>
              <a:rPr lang="tr-TR" sz="2800" dirty="0" smtClean="0">
                <a:latin typeface="Gabriola" panose="04040605051002020D02" pitchFamily="82" charset="0"/>
              </a:rPr>
              <a:t>Verilen örnekteki devletin uygulamalarından yola çıkarak yönetim biçimini bulur.</a:t>
            </a:r>
          </a:p>
          <a:p>
            <a:pPr marL="0" indent="0">
              <a:buNone/>
            </a:pPr>
            <a:endParaRPr lang="tr-TR" dirty="0"/>
          </a:p>
        </p:txBody>
      </p:sp>
    </p:spTree>
    <p:extLst>
      <p:ext uri="{BB962C8B-B14F-4D97-AF65-F5344CB8AC3E}">
        <p14:creationId xmlns:p14="http://schemas.microsoft.com/office/powerpoint/2010/main" val="22203440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022556" y="694917"/>
            <a:ext cx="10195327" cy="4299871"/>
          </a:xfrm>
          <a:prstGeom prst="rect">
            <a:avLst/>
          </a:prstGeom>
        </p:spPr>
      </p:pic>
    </p:spTree>
    <p:extLst>
      <p:ext uri="{BB962C8B-B14F-4D97-AF65-F5344CB8AC3E}">
        <p14:creationId xmlns:p14="http://schemas.microsoft.com/office/powerpoint/2010/main" val="29638723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820093" y="607752"/>
            <a:ext cx="10515600" cy="4790615"/>
          </a:xfrm>
        </p:spPr>
        <p:txBody>
          <a:bodyPr>
            <a:normAutofit lnSpcReduction="10000"/>
          </a:bodyPr>
          <a:lstStyle/>
          <a:p>
            <a:r>
              <a:rPr lang="tr-TR" sz="2800" dirty="0">
                <a:latin typeface="Gabriola" panose="04040605051002020D02" pitchFamily="82" charset="0"/>
              </a:rPr>
              <a:t>Metindeki söz sanatlarını tespit eder. </a:t>
            </a:r>
            <a:r>
              <a:rPr lang="tr-TR" sz="2800" dirty="0" smtClean="0">
                <a:latin typeface="Gabriola" panose="04040605051002020D02" pitchFamily="82" charset="0"/>
              </a:rPr>
              <a:t>(8. sınıf)</a:t>
            </a:r>
            <a:endParaRPr lang="tr-TR" sz="2800" dirty="0">
              <a:latin typeface="Gabriola" panose="04040605051002020D02" pitchFamily="82" charset="0"/>
            </a:endParaRPr>
          </a:p>
          <a:p>
            <a:pPr marL="0" indent="0">
              <a:buNone/>
            </a:pPr>
            <a:r>
              <a:rPr lang="tr-TR" sz="2800" dirty="0">
                <a:latin typeface="Gabriola" panose="04040605051002020D02" pitchFamily="82" charset="0"/>
              </a:rPr>
              <a:t>    Benzetme (teşbih ), kişileştirme (teşhis), abartma (mübalağa)</a:t>
            </a:r>
          </a:p>
          <a:p>
            <a:pPr marL="0" lvl="0" indent="0">
              <a:buNone/>
            </a:pPr>
            <a:endParaRPr lang="tr-TR" sz="2800" dirty="0" smtClean="0">
              <a:latin typeface="Gabriola" panose="04040605051002020D02" pitchFamily="82" charset="0"/>
            </a:endParaRPr>
          </a:p>
          <a:p>
            <a:pPr marL="0" lvl="0" indent="0">
              <a:buNone/>
            </a:pPr>
            <a:r>
              <a:rPr lang="tr-TR" sz="2800" dirty="0" smtClean="0">
                <a:solidFill>
                  <a:srgbClr val="FF0000"/>
                </a:solidFill>
                <a:latin typeface="Gabriola" panose="04040605051002020D02" pitchFamily="82" charset="0"/>
              </a:rPr>
              <a:t>Örnek:</a:t>
            </a:r>
          </a:p>
          <a:p>
            <a:pPr marL="0" lvl="0" indent="0">
              <a:buNone/>
            </a:pPr>
            <a:r>
              <a:rPr lang="tr-TR" sz="2800" dirty="0" smtClean="0">
                <a:latin typeface="Gabriola" panose="04040605051002020D02" pitchFamily="82" charset="0"/>
              </a:rPr>
              <a:t>Yar deyince kalem elden düşüyor.</a:t>
            </a:r>
          </a:p>
          <a:p>
            <a:pPr marL="0" lvl="0" indent="0">
              <a:buNone/>
            </a:pPr>
            <a:r>
              <a:rPr lang="tr-TR" sz="2800" dirty="0" smtClean="0">
                <a:latin typeface="Gabriola" panose="04040605051002020D02" pitchFamily="82" charset="0"/>
              </a:rPr>
              <a:t>Gözlerim görmüyor aklım şaşıyor</a:t>
            </a:r>
          </a:p>
          <a:p>
            <a:pPr marL="0" lvl="0" indent="0">
              <a:buNone/>
            </a:pPr>
            <a:r>
              <a:rPr lang="tr-TR" sz="2800" dirty="0" smtClean="0">
                <a:latin typeface="Gabriola" panose="04040605051002020D02" pitchFamily="82" charset="0"/>
              </a:rPr>
              <a:t>Lambada titreyen alev üşüyor</a:t>
            </a:r>
          </a:p>
          <a:p>
            <a:pPr marL="0" lvl="0" indent="0">
              <a:buNone/>
            </a:pPr>
            <a:r>
              <a:rPr lang="tr-TR" sz="2800" dirty="0" smtClean="0">
                <a:latin typeface="Gabriola" panose="04040605051002020D02" pitchFamily="82" charset="0"/>
              </a:rPr>
              <a:t>Aşk kağıda yazılmıyor Mihriban</a:t>
            </a:r>
          </a:p>
          <a:p>
            <a:pPr marL="0" indent="0">
              <a:buNone/>
            </a:pPr>
            <a:r>
              <a:rPr lang="tr-TR" sz="2800" dirty="0" smtClean="0">
                <a:latin typeface="Gabriola" panose="04040605051002020D02" pitchFamily="82" charset="0"/>
              </a:rPr>
              <a:t>Yukarıdaki dörtlükte aşağıdaki söz sanatlarından hangisi kullanılmıştır?</a:t>
            </a:r>
          </a:p>
          <a:p>
            <a:pPr marL="0" indent="0">
              <a:buNone/>
            </a:pPr>
            <a:r>
              <a:rPr lang="tr-TR" sz="2800" dirty="0" smtClean="0">
                <a:latin typeface="Gabriola" panose="04040605051002020D02" pitchFamily="82" charset="0"/>
              </a:rPr>
              <a:t>A) Benzetme		B) Kişileştirme		C) karşılaştırma		D) Konuşturma</a:t>
            </a:r>
            <a:endParaRPr lang="tr-TR" dirty="0"/>
          </a:p>
        </p:txBody>
      </p:sp>
    </p:spTree>
    <p:extLst>
      <p:ext uri="{BB962C8B-B14F-4D97-AF65-F5344CB8AC3E}">
        <p14:creationId xmlns:p14="http://schemas.microsoft.com/office/powerpoint/2010/main" val="7364831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2116" y="77994"/>
            <a:ext cx="10363200" cy="1143000"/>
          </a:xfrm>
        </p:spPr>
        <p:txBody>
          <a:bodyPr/>
          <a:lstStyle/>
          <a:p>
            <a:r>
              <a:rPr lang="tr-TR" b="1" dirty="0" smtClean="0">
                <a:solidFill>
                  <a:schemeClr val="accent1"/>
                </a:solidFill>
                <a:latin typeface="Gabriola" panose="04040605051002020D02" pitchFamily="82" charset="0"/>
              </a:rPr>
              <a:t>Sentez (Yaratma) </a:t>
            </a: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877529" y="1425217"/>
            <a:ext cx="10515600" cy="5005080"/>
          </a:xfrm>
        </p:spPr>
        <p:txBody>
          <a:bodyPr>
            <a:normAutofit/>
          </a:bodyPr>
          <a:lstStyle/>
          <a:p>
            <a:r>
              <a:rPr lang="tr-TR" sz="3200" dirty="0" smtClean="0">
                <a:latin typeface="Gabriola" panose="04040605051002020D02" pitchFamily="82" charset="0"/>
              </a:rPr>
              <a:t>Öğrencilerden özgün bir düşünce ya da ürünü ortaya çıkarması beklenmektedir. Öğrencilerin </a:t>
            </a:r>
            <a:r>
              <a:rPr lang="tr-TR" sz="3200" dirty="0">
                <a:latin typeface="Gabriola" panose="04040605051002020D02" pitchFamily="82" charset="0"/>
              </a:rPr>
              <a:t>yaratma becerilerini gösterecek davranışları </a:t>
            </a:r>
            <a:r>
              <a:rPr lang="tr-TR" sz="3200" dirty="0" smtClean="0">
                <a:latin typeface="Gabriola" panose="04040605051002020D02" pitchFamily="82" charset="0"/>
              </a:rPr>
              <a:t>kapsamaktadır.</a:t>
            </a:r>
          </a:p>
          <a:p>
            <a:r>
              <a:rPr lang="tr-TR" sz="3200" dirty="0" smtClean="0">
                <a:latin typeface="Gabriola" panose="04040605051002020D02" pitchFamily="82" charset="0"/>
              </a:rPr>
              <a:t>Ürün </a:t>
            </a:r>
            <a:r>
              <a:rPr lang="tr-TR" sz="3200" u="sng" dirty="0" smtClean="0">
                <a:latin typeface="Gabriola" panose="04040605051002020D02" pitchFamily="82" charset="0"/>
              </a:rPr>
              <a:t>kişiye özgü yeni orijinal</a:t>
            </a:r>
            <a:r>
              <a:rPr lang="tr-TR" sz="3200" dirty="0" smtClean="0">
                <a:latin typeface="Gabriola" panose="04040605051002020D02" pitchFamily="82" charset="0"/>
              </a:rPr>
              <a:t> çok yönlü düşünerek yaratıcılığını kullanarak ortaya koyduğu </a:t>
            </a:r>
            <a:r>
              <a:rPr lang="tr-TR" sz="3200" u="sng" dirty="0" smtClean="0">
                <a:latin typeface="Gabriola" panose="04040605051002020D02" pitchFamily="82" charset="0"/>
              </a:rPr>
              <a:t>özgün bir ürün</a:t>
            </a:r>
            <a:r>
              <a:rPr lang="tr-TR" sz="3200" dirty="0" smtClean="0">
                <a:latin typeface="Gabriola" panose="04040605051002020D02" pitchFamily="82" charset="0"/>
              </a:rPr>
              <a:t>dür. </a:t>
            </a:r>
          </a:p>
          <a:p>
            <a:r>
              <a:rPr lang="tr-TR" sz="3200" dirty="0" smtClean="0">
                <a:latin typeface="Gabriola" panose="04040605051002020D02" pitchFamily="82" charset="0"/>
              </a:rPr>
              <a:t>Öğrencilerden, hikaye-şiir yazma, resim yapma, model kurma, çalışma planı yapma, beste yapma, çoktan seçmeli test hazırlama gibi davranışlar beklenir.</a:t>
            </a:r>
          </a:p>
          <a:p>
            <a:r>
              <a:rPr lang="tr-TR" sz="3200" dirty="0">
                <a:latin typeface="Gabriola" panose="04040605051002020D02" pitchFamily="82" charset="0"/>
              </a:rPr>
              <a:t>Yaratıcılığın ölçülmesi oldukça zordur. Önceden belirlenen bir takım ölçütlere göre değerlendirme yapılamaması; yaratma sürecinde doğru-yanlış ayrımının olmaması yaratıcılığın ölçülmesini ve değerlendirilmesini zorlaştırmaktadır.</a:t>
            </a:r>
          </a:p>
        </p:txBody>
      </p:sp>
    </p:spTree>
    <p:extLst>
      <p:ext uri="{BB962C8B-B14F-4D97-AF65-F5344CB8AC3E}">
        <p14:creationId xmlns:p14="http://schemas.microsoft.com/office/powerpoint/2010/main" val="40896439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0943" y="1428136"/>
            <a:ext cx="10363200" cy="4572000"/>
          </a:xfrm>
        </p:spPr>
        <p:txBody>
          <a:bodyPr/>
          <a:lstStyle/>
          <a:p>
            <a:pPr marL="0" indent="0">
              <a:buNone/>
            </a:pPr>
            <a:r>
              <a:rPr lang="tr-TR" sz="2800" dirty="0" smtClean="0">
                <a:latin typeface="Gabriola" panose="04040605051002020D02" pitchFamily="82" charset="0"/>
              </a:rPr>
              <a:t>Kazanımın sonuna «hazırlar, geliştirir, oluşturur, üretir, tasarlar» gibi fiiller kullanılabilir.</a:t>
            </a:r>
          </a:p>
          <a:p>
            <a:pPr marL="0" indent="0">
              <a:buNone/>
            </a:pPr>
            <a:endParaRPr lang="tr-TR" sz="2800" dirty="0">
              <a:latin typeface="Gabriola" panose="04040605051002020D02" pitchFamily="82" charset="0"/>
            </a:endParaRPr>
          </a:p>
          <a:p>
            <a:pPr marL="0" indent="0">
              <a:buNone/>
            </a:pPr>
            <a:r>
              <a:rPr lang="tr-TR" sz="2800" dirty="0" smtClean="0">
                <a:latin typeface="Gabriola" panose="04040605051002020D02" pitchFamily="82" charset="0"/>
              </a:rPr>
              <a:t>Örnek </a:t>
            </a:r>
            <a:r>
              <a:rPr lang="tr-TR" sz="2800" dirty="0">
                <a:latin typeface="Gabriola" panose="04040605051002020D02" pitchFamily="82" charset="0"/>
              </a:rPr>
              <a:t>kazanımlar </a:t>
            </a:r>
          </a:p>
          <a:p>
            <a:r>
              <a:rPr lang="tr-TR" sz="2800" dirty="0">
                <a:latin typeface="Gabriola" panose="04040605051002020D02" pitchFamily="82" charset="0"/>
              </a:rPr>
              <a:t>Verilen test planına uygun bir test </a:t>
            </a:r>
            <a:r>
              <a:rPr lang="tr-TR" sz="2800" dirty="0" smtClean="0">
                <a:latin typeface="Gabriola" panose="04040605051002020D02" pitchFamily="82" charset="0"/>
              </a:rPr>
              <a:t>geliştirir.</a:t>
            </a:r>
            <a:endParaRPr lang="tr-TR" sz="2800" dirty="0">
              <a:latin typeface="Gabriola" panose="04040605051002020D02" pitchFamily="82" charset="0"/>
            </a:endParaRPr>
          </a:p>
          <a:p>
            <a:r>
              <a:rPr lang="tr-TR" sz="2800" dirty="0">
                <a:latin typeface="Gabriola" panose="04040605051002020D02" pitchFamily="82" charset="0"/>
              </a:rPr>
              <a:t>Doğal kaynakların bilinçsizce tüketilmesinin insan yaşamına etkilerini anlatan bir kompozisyon </a:t>
            </a:r>
            <a:r>
              <a:rPr lang="tr-TR" sz="2800" dirty="0" smtClean="0">
                <a:latin typeface="Gabriola" panose="04040605051002020D02" pitchFamily="82" charset="0"/>
              </a:rPr>
              <a:t>yazar.</a:t>
            </a:r>
          </a:p>
          <a:p>
            <a:r>
              <a:rPr lang="tr-TR" sz="2800" dirty="0">
                <a:latin typeface="Gabriola" panose="04040605051002020D02" pitchFamily="82" charset="0"/>
              </a:rPr>
              <a:t>Bir evde kullanılan elektrikli ev aletlerine yönelik enerji tasarrufu için bir plan hazırlar</a:t>
            </a:r>
            <a:r>
              <a:rPr lang="tr-TR" sz="2800" dirty="0" smtClean="0">
                <a:latin typeface="Gabriola" panose="04040605051002020D02" pitchFamily="82" charset="0"/>
              </a:rPr>
              <a:t>.</a:t>
            </a:r>
          </a:p>
          <a:p>
            <a:r>
              <a:rPr lang="tr-TR" sz="2800" dirty="0">
                <a:latin typeface="Gabriola" panose="04040605051002020D02" pitchFamily="82" charset="0"/>
              </a:rPr>
              <a:t>Tek sayıları ifade etmek için kendine özgü bir sembol sistemi oluşturur</a:t>
            </a:r>
            <a:r>
              <a:rPr lang="tr-TR" sz="2800" dirty="0" smtClean="0">
                <a:latin typeface="Gabriola" panose="04040605051002020D02" pitchFamily="82" charset="0"/>
              </a:rPr>
              <a:t>.</a:t>
            </a:r>
            <a:endParaRPr lang="tr-TR" dirty="0"/>
          </a:p>
        </p:txBody>
      </p:sp>
      <p:sp>
        <p:nvSpPr>
          <p:cNvPr id="4" name="Unvan 1"/>
          <p:cNvSpPr>
            <a:spLocks noGrp="1"/>
          </p:cNvSpPr>
          <p:nvPr>
            <p:ph type="title"/>
          </p:nvPr>
        </p:nvSpPr>
        <p:spPr>
          <a:xfrm>
            <a:off x="501445" y="235310"/>
            <a:ext cx="10363200" cy="1143000"/>
          </a:xfrm>
        </p:spPr>
        <p:txBody>
          <a:bodyPr/>
          <a:lstStyle/>
          <a:p>
            <a:r>
              <a:rPr lang="tr-TR" b="1" dirty="0" smtClean="0">
                <a:solidFill>
                  <a:schemeClr val="accent1"/>
                </a:solidFill>
                <a:latin typeface="Gabriola" panose="04040605051002020D02" pitchFamily="82" charset="0"/>
              </a:rPr>
              <a:t>Sentez (Yaratma) </a:t>
            </a:r>
            <a:endParaRPr lang="tr-TR" b="1" dirty="0">
              <a:solidFill>
                <a:schemeClr val="accent1"/>
              </a:solidFill>
              <a:latin typeface="Gabriola" panose="04040605051002020D02" pitchFamily="82" charset="0"/>
            </a:endParaRPr>
          </a:p>
        </p:txBody>
      </p:sp>
    </p:spTree>
    <p:extLst>
      <p:ext uri="{BB962C8B-B14F-4D97-AF65-F5344CB8AC3E}">
        <p14:creationId xmlns:p14="http://schemas.microsoft.com/office/powerpoint/2010/main" val="4717679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pPr marL="0" indent="0">
              <a:buNone/>
              <a:defRPr/>
            </a:pPr>
            <a:r>
              <a:rPr lang="tr-TR" sz="3200" dirty="0" smtClean="0">
                <a:latin typeface="Gabriola" panose="04040605051002020D02" pitchFamily="82" charset="0"/>
              </a:rPr>
              <a:t>Örnekler </a:t>
            </a:r>
          </a:p>
          <a:p>
            <a:pPr>
              <a:defRPr/>
            </a:pPr>
            <a:r>
              <a:rPr lang="tr-TR" sz="3200" dirty="0" smtClean="0">
                <a:latin typeface="Gabriola" panose="04040605051002020D02" pitchFamily="82" charset="0"/>
              </a:rPr>
              <a:t>Eğitim </a:t>
            </a:r>
            <a:r>
              <a:rPr lang="tr-TR" sz="3200" dirty="0">
                <a:latin typeface="Gabriola" panose="04040605051002020D02" pitchFamily="82" charset="0"/>
              </a:rPr>
              <a:t>ile kalkınma arasındaki ilişkileri kanıtlayan bir makale yazınız</a:t>
            </a:r>
            <a:r>
              <a:rPr lang="tr-TR" sz="3200" dirty="0" smtClean="0">
                <a:latin typeface="Gabriola" panose="04040605051002020D02" pitchFamily="82" charset="0"/>
              </a:rPr>
              <a:t>.</a:t>
            </a:r>
            <a:endParaRPr lang="tr-TR" sz="3200" dirty="0">
              <a:latin typeface="Gabriola" panose="04040605051002020D02" pitchFamily="82" charset="0"/>
            </a:endParaRPr>
          </a:p>
          <a:p>
            <a:pPr>
              <a:defRPr/>
            </a:pPr>
            <a:r>
              <a:rPr lang="tr-TR" sz="3200" dirty="0" smtClean="0">
                <a:latin typeface="Gabriola" panose="04040605051002020D02" pitchFamily="82" charset="0"/>
              </a:rPr>
              <a:t>Türkiye </a:t>
            </a:r>
            <a:r>
              <a:rPr lang="tr-TR" sz="3200" dirty="0">
                <a:latin typeface="Gabriola" panose="04040605051002020D02" pitchFamily="82" charset="0"/>
              </a:rPr>
              <a:t>ile Yunanistan arasındaki ticareti geliştirmek için yeni bir çözüm önerisini bir plan dahilinde geliştirip, sınıfa sununuz.</a:t>
            </a:r>
          </a:p>
          <a:p>
            <a:r>
              <a:rPr lang="tr-TR" sz="3200" dirty="0" smtClean="0">
                <a:latin typeface="Gabriola" panose="04040605051002020D02" pitchFamily="82" charset="0"/>
              </a:rPr>
              <a:t> Mevsimleri ve özelliklerini belirten bir şiir yazınız.</a:t>
            </a:r>
          </a:p>
          <a:p>
            <a:r>
              <a:rPr lang="tr-TR" sz="3200" dirty="0" smtClean="0">
                <a:latin typeface="Gabriola" panose="04040605051002020D02" pitchFamily="82" charset="0"/>
              </a:rPr>
              <a:t>Televizyon izlemenin çocukların sosyal davranışlarına etkisi üzerine bir makale yazınız .</a:t>
            </a:r>
            <a:endParaRPr lang="tr-TR" sz="3200" dirty="0">
              <a:latin typeface="Gabriola" panose="04040605051002020D02" pitchFamily="82" charset="0"/>
            </a:endParaRPr>
          </a:p>
        </p:txBody>
      </p:sp>
      <p:sp>
        <p:nvSpPr>
          <p:cNvPr id="4" name="Unvan 1"/>
          <p:cNvSpPr>
            <a:spLocks noGrp="1"/>
          </p:cNvSpPr>
          <p:nvPr>
            <p:ph type="title"/>
          </p:nvPr>
        </p:nvSpPr>
        <p:spPr>
          <a:xfrm>
            <a:off x="501445" y="235310"/>
            <a:ext cx="10363200" cy="1143000"/>
          </a:xfrm>
        </p:spPr>
        <p:txBody>
          <a:bodyPr/>
          <a:lstStyle/>
          <a:p>
            <a:r>
              <a:rPr lang="tr-TR" b="1" dirty="0" smtClean="0">
                <a:solidFill>
                  <a:schemeClr val="accent1"/>
                </a:solidFill>
                <a:latin typeface="Gabriola" panose="04040605051002020D02" pitchFamily="82" charset="0"/>
              </a:rPr>
              <a:t>Sentez  (Yaratma)</a:t>
            </a:r>
            <a:endParaRPr lang="tr-TR" b="1" dirty="0">
              <a:solidFill>
                <a:schemeClr val="accent1"/>
              </a:solidFill>
              <a:latin typeface="Gabriola" panose="04040605051002020D02" pitchFamily="82" charset="0"/>
            </a:endParaRPr>
          </a:p>
        </p:txBody>
      </p:sp>
    </p:spTree>
    <p:extLst>
      <p:ext uri="{BB962C8B-B14F-4D97-AF65-F5344CB8AC3E}">
        <p14:creationId xmlns:p14="http://schemas.microsoft.com/office/powerpoint/2010/main" val="31911548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0774" y="677761"/>
            <a:ext cx="10363200" cy="1143000"/>
          </a:xfrm>
        </p:spPr>
        <p:txBody>
          <a:bodyPr>
            <a:noAutofit/>
          </a:bodyPr>
          <a:lstStyle/>
          <a:p>
            <a:r>
              <a:rPr lang="tr-TR" b="1" dirty="0" smtClean="0">
                <a:solidFill>
                  <a:schemeClr val="accent1"/>
                </a:solidFill>
                <a:latin typeface="Gabriola" panose="04040605051002020D02" pitchFamily="82" charset="0"/>
              </a:rPr>
              <a:t>Değerlendirme </a:t>
            </a:r>
            <a:br>
              <a:rPr lang="tr-TR" b="1" dirty="0" smtClean="0">
                <a:solidFill>
                  <a:schemeClr val="accent1"/>
                </a:solidFill>
                <a:latin typeface="Gabriola" panose="04040605051002020D02" pitchFamily="82" charset="0"/>
              </a:rPr>
            </a:br>
            <a:endParaRPr lang="tr-TR" b="1" dirty="0">
              <a:solidFill>
                <a:schemeClr val="accent1"/>
              </a:solidFill>
              <a:latin typeface="Gabriola" panose="04040605051002020D02" pitchFamily="82" charset="0"/>
            </a:endParaRPr>
          </a:p>
        </p:txBody>
      </p:sp>
      <p:sp>
        <p:nvSpPr>
          <p:cNvPr id="3" name="İçerik Yer Tutucusu 2"/>
          <p:cNvSpPr>
            <a:spLocks noGrp="1"/>
          </p:cNvSpPr>
          <p:nvPr>
            <p:ph sz="quarter" idx="1"/>
          </p:nvPr>
        </p:nvSpPr>
        <p:spPr>
          <a:xfrm>
            <a:off x="560439" y="1258529"/>
            <a:ext cx="11425083" cy="5036423"/>
          </a:xfrm>
        </p:spPr>
        <p:txBody>
          <a:bodyPr>
            <a:normAutofit/>
          </a:bodyPr>
          <a:lstStyle/>
          <a:p>
            <a:r>
              <a:rPr lang="tr-TR" dirty="0" smtClean="0">
                <a:latin typeface="Gabriola" panose="04040605051002020D02" pitchFamily="82" charset="0"/>
              </a:rPr>
              <a:t>Bu </a:t>
            </a:r>
            <a:r>
              <a:rPr lang="tr-TR" dirty="0">
                <a:latin typeface="Gabriola" panose="04040605051002020D02" pitchFamily="82" charset="0"/>
              </a:rPr>
              <a:t>aşamada öğrenciden bir ürün ya da materyalin kalitesini, standartlara uygunluğunu belli ölçütlere göre sorgulaması, yargıda bulunması, bir konuda temel prensipleri dikkate alarak olayları değerlendirip tespitlerde bulunması beklenmektedir</a:t>
            </a:r>
            <a:r>
              <a:rPr lang="tr-TR" dirty="0" smtClean="0">
                <a:latin typeface="Gabriola" panose="04040605051002020D02" pitchFamily="82" charset="0"/>
              </a:rPr>
              <a:t>. Kazanım sonunda «eleştirir, yargılar, değerlendirir» gibi filler kullanılabilir.</a:t>
            </a:r>
            <a:endParaRPr lang="tr-TR" dirty="0">
              <a:latin typeface="Gabriola" panose="04040605051002020D02" pitchFamily="82" charset="0"/>
            </a:endParaRPr>
          </a:p>
          <a:p>
            <a:pPr marL="0" indent="0">
              <a:buNone/>
            </a:pPr>
            <a:endParaRPr lang="tr-TR" dirty="0" smtClean="0">
              <a:latin typeface="Gabriola" panose="04040605051002020D02" pitchFamily="82" charset="0"/>
            </a:endParaRPr>
          </a:p>
          <a:p>
            <a:pPr marL="0" indent="0">
              <a:buNone/>
            </a:pPr>
            <a:r>
              <a:rPr lang="tr-TR" dirty="0" smtClean="0">
                <a:latin typeface="Gabriola" panose="04040605051002020D02" pitchFamily="82" charset="0"/>
              </a:rPr>
              <a:t>Örnek Kazanımlar </a:t>
            </a:r>
          </a:p>
          <a:p>
            <a:r>
              <a:rPr lang="tr-TR" dirty="0" smtClean="0">
                <a:latin typeface="Gabriola" panose="04040605051002020D02" pitchFamily="82" charset="0"/>
              </a:rPr>
              <a:t>Arkadaşının yazmış olduğu 23 Nisanla ilgili kompozisyonu verilen ölçütlere göre değerlendirir. </a:t>
            </a:r>
          </a:p>
          <a:p>
            <a:r>
              <a:rPr lang="tr-TR" dirty="0" smtClean="0">
                <a:latin typeface="Gabriola" panose="04040605051002020D02" pitchFamily="82" charset="0"/>
              </a:rPr>
              <a:t>Bir araştırma raporunu konu özgünlüğü ve raporlama ilkelerine uygunluk bakımından değerlendirir.</a:t>
            </a:r>
          </a:p>
          <a:p>
            <a:r>
              <a:rPr lang="tr-TR" dirty="0" smtClean="0">
                <a:latin typeface="Gabriola" panose="04040605051002020D02" pitchFamily="82" charset="0"/>
              </a:rPr>
              <a:t>Bir </a:t>
            </a:r>
            <a:r>
              <a:rPr lang="tr-TR" dirty="0">
                <a:latin typeface="Gabriola" panose="04040605051002020D02" pitchFamily="82" charset="0"/>
              </a:rPr>
              <a:t>deneyi, tasarımına uygun yapılıp yapılmadığını kontrol eder</a:t>
            </a:r>
            <a:r>
              <a:rPr lang="tr-TR" dirty="0" smtClean="0">
                <a:latin typeface="Gabriola" panose="04040605051002020D02" pitchFamily="82" charset="0"/>
              </a:rPr>
              <a:t>.</a:t>
            </a:r>
          </a:p>
          <a:p>
            <a:r>
              <a:rPr lang="tr-TR" dirty="0" smtClean="0">
                <a:latin typeface="Gabriola" panose="04040605051002020D02" pitchFamily="82" charset="0"/>
              </a:rPr>
              <a:t>Bir ölçme aracını geçerlik-güvenirlik ölçütlerine göre değerlendirir. </a:t>
            </a:r>
          </a:p>
          <a:p>
            <a:r>
              <a:rPr lang="tr-TR" dirty="0" smtClean="0">
                <a:latin typeface="Gabriola" panose="04040605051002020D02" pitchFamily="82" charset="0"/>
              </a:rPr>
              <a:t>Kan bağışının toplum açısından önemini değerlendirir.</a:t>
            </a:r>
            <a:endParaRPr lang="tr-TR" dirty="0">
              <a:latin typeface="Gabriola" panose="04040605051002020D02" pitchFamily="82" charset="0"/>
            </a:endParaRPr>
          </a:p>
        </p:txBody>
      </p:sp>
    </p:spTree>
    <p:extLst>
      <p:ext uri="{BB962C8B-B14F-4D97-AF65-F5344CB8AC3E}">
        <p14:creationId xmlns:p14="http://schemas.microsoft.com/office/powerpoint/2010/main" val="24389373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22555" y="431954"/>
            <a:ext cx="10363200" cy="1143000"/>
          </a:xfrm>
        </p:spPr>
        <p:txBody>
          <a:bodyPr>
            <a:normAutofit fontScale="90000"/>
          </a:bodyPr>
          <a:lstStyle/>
          <a:p>
            <a:r>
              <a:rPr lang="tr-TR" b="1" dirty="0" smtClean="0">
                <a:solidFill>
                  <a:schemeClr val="accent1"/>
                </a:solidFill>
                <a:latin typeface="Gabriola" panose="04040605051002020D02" pitchFamily="82" charset="0"/>
              </a:rPr>
              <a:t>Değerlendirme </a:t>
            </a:r>
            <a:br>
              <a:rPr lang="tr-TR" b="1" dirty="0" smtClean="0">
                <a:solidFill>
                  <a:schemeClr val="accent1"/>
                </a:solidFill>
                <a:latin typeface="Gabriola" panose="04040605051002020D02" pitchFamily="82" charset="0"/>
              </a:rPr>
            </a:br>
            <a:endParaRPr lang="tr-TR" b="1" dirty="0">
              <a:solidFill>
                <a:schemeClr val="accent1"/>
              </a:solidFill>
            </a:endParaRPr>
          </a:p>
        </p:txBody>
      </p:sp>
      <p:sp>
        <p:nvSpPr>
          <p:cNvPr id="5" name="İçerik Yer Tutucusu 2"/>
          <p:cNvSpPr txBox="1">
            <a:spLocks/>
          </p:cNvSpPr>
          <p:nvPr/>
        </p:nvSpPr>
        <p:spPr>
          <a:xfrm>
            <a:off x="668593" y="1428136"/>
            <a:ext cx="10363200" cy="45720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Font typeface="Wingdings 2"/>
              <a:buNone/>
              <a:defRPr/>
            </a:pPr>
            <a:r>
              <a:rPr lang="tr-TR" sz="3200" dirty="0" smtClean="0">
                <a:latin typeface="Gabriola" panose="04040605051002020D02" pitchFamily="82" charset="0"/>
              </a:rPr>
              <a:t>Örnekler </a:t>
            </a:r>
          </a:p>
          <a:p>
            <a:pPr>
              <a:defRPr/>
            </a:pPr>
            <a:endParaRPr lang="tr-TR" sz="3200" dirty="0" smtClean="0">
              <a:latin typeface="Gabriola" panose="04040605051002020D02" pitchFamily="82" charset="0"/>
            </a:endParaRPr>
          </a:p>
          <a:p>
            <a:pPr>
              <a:defRPr/>
            </a:pPr>
            <a:r>
              <a:rPr lang="tr-TR" sz="3200" dirty="0" smtClean="0">
                <a:latin typeface="Gabriola" panose="04040605051002020D02" pitchFamily="82" charset="0"/>
              </a:rPr>
              <a:t>Fetih 1453 filminin o dönemin kültürünü (kıyafet, savaş malzemeleri, yemekleri, askeri disiplin anlayışı vb.) yansıtıp yansıtmadığını irdeleyiniz.</a:t>
            </a:r>
          </a:p>
          <a:p>
            <a:pPr>
              <a:defRPr/>
            </a:pPr>
            <a:r>
              <a:rPr lang="tr-TR" sz="3200" dirty="0" smtClean="0">
                <a:latin typeface="Gabriola" panose="04040605051002020D02" pitchFamily="82" charset="0"/>
              </a:rPr>
              <a:t>....... </a:t>
            </a:r>
          </a:p>
          <a:p>
            <a:pPr marL="0" indent="0">
              <a:buNone/>
              <a:defRPr/>
            </a:pPr>
            <a:r>
              <a:rPr lang="tr-TR" sz="3200" dirty="0" smtClean="0">
                <a:latin typeface="Gabriola" panose="04040605051002020D02" pitchFamily="82" charset="0"/>
              </a:rPr>
              <a:t>Yukarıda belirtilen makaleyi araştırma problemi, desen ve yöntem ilişkisi bağlamında inceleyiniz ve tartışınız.</a:t>
            </a:r>
          </a:p>
          <a:p>
            <a:pPr marL="0" indent="0">
              <a:buNone/>
              <a:defRPr/>
            </a:pPr>
            <a:endParaRPr lang="tr-TR" sz="3200" dirty="0" smtClean="0">
              <a:latin typeface="Gabriola" panose="04040605051002020D02" pitchFamily="82" charset="0"/>
            </a:endParaRPr>
          </a:p>
        </p:txBody>
      </p:sp>
    </p:spTree>
    <p:extLst>
      <p:ext uri="{BB962C8B-B14F-4D97-AF65-F5344CB8AC3E}">
        <p14:creationId xmlns:p14="http://schemas.microsoft.com/office/powerpoint/2010/main" val="18637312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784" y="2166016"/>
            <a:ext cx="7648575"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aşlık 1"/>
          <p:cNvSpPr>
            <a:spLocks noGrp="1"/>
          </p:cNvSpPr>
          <p:nvPr>
            <p:ph type="title"/>
          </p:nvPr>
        </p:nvSpPr>
        <p:spPr>
          <a:xfrm>
            <a:off x="412955" y="-69490"/>
            <a:ext cx="10363200" cy="1143000"/>
          </a:xfrm>
        </p:spPr>
        <p:txBody>
          <a:bodyPr>
            <a:normAutofit/>
          </a:bodyPr>
          <a:lstStyle/>
          <a:p>
            <a:r>
              <a:rPr lang="tr-TR" sz="3600" b="1" dirty="0">
                <a:solidFill>
                  <a:schemeClr val="accent1"/>
                </a:solidFill>
              </a:rPr>
              <a:t>Yenilenmiş </a:t>
            </a:r>
            <a:r>
              <a:rPr lang="tr-TR" sz="3600" b="1" dirty="0" err="1" smtClean="0">
                <a:solidFill>
                  <a:schemeClr val="accent1"/>
                </a:solidFill>
              </a:rPr>
              <a:t>Bloom</a:t>
            </a:r>
            <a:r>
              <a:rPr lang="tr-TR" sz="3600" b="1" dirty="0" smtClean="0">
                <a:solidFill>
                  <a:schemeClr val="accent1"/>
                </a:solidFill>
              </a:rPr>
              <a:t> Taksonomisi</a:t>
            </a:r>
            <a:endParaRPr lang="tr-TR" sz="3600" b="1" dirty="0">
              <a:solidFill>
                <a:schemeClr val="accent1"/>
              </a:solidFill>
            </a:endParaRPr>
          </a:p>
        </p:txBody>
      </p:sp>
      <p:sp>
        <p:nvSpPr>
          <p:cNvPr id="2" name="Dikdörtgen 1"/>
          <p:cNvSpPr/>
          <p:nvPr/>
        </p:nvSpPr>
        <p:spPr>
          <a:xfrm>
            <a:off x="698088" y="1247538"/>
            <a:ext cx="10825317" cy="584775"/>
          </a:xfrm>
          <a:prstGeom prst="rect">
            <a:avLst/>
          </a:prstGeom>
        </p:spPr>
        <p:txBody>
          <a:bodyPr wrap="square">
            <a:spAutoFit/>
          </a:bodyPr>
          <a:lstStyle/>
          <a:p>
            <a:pPr>
              <a:defRPr/>
            </a:pPr>
            <a:r>
              <a:rPr lang="tr-TR" sz="3200" dirty="0" err="1" smtClean="0">
                <a:latin typeface="Gabriola" panose="04040605051002020D02" pitchFamily="82" charset="0"/>
              </a:rPr>
              <a:t>Bloom’un</a:t>
            </a:r>
            <a:r>
              <a:rPr lang="tr-TR" sz="3200" dirty="0" smtClean="0">
                <a:latin typeface="Gabriola" panose="04040605051002020D02" pitchFamily="82" charset="0"/>
              </a:rPr>
              <a:t> öğrencileri tarafından 2002 yılında geliştirilmiştir.</a:t>
            </a:r>
            <a:endParaRPr lang="tr-TR" sz="3200" dirty="0">
              <a:latin typeface="Gabriola" panose="04040605051002020D02" pitchFamily="82" charset="0"/>
            </a:endParaRPr>
          </a:p>
        </p:txBody>
      </p:sp>
    </p:spTree>
    <p:extLst>
      <p:ext uri="{BB962C8B-B14F-4D97-AF65-F5344CB8AC3E}">
        <p14:creationId xmlns:p14="http://schemas.microsoft.com/office/powerpoint/2010/main" val="1757432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5910" y="294303"/>
            <a:ext cx="10363200" cy="1143000"/>
          </a:xfrm>
        </p:spPr>
        <p:txBody>
          <a:bodyPr>
            <a:normAutofit/>
          </a:bodyPr>
          <a:lstStyle/>
          <a:p>
            <a:r>
              <a:rPr lang="tr-TR" sz="3600" b="1" dirty="0">
                <a:solidFill>
                  <a:schemeClr val="accent1"/>
                </a:solidFill>
              </a:rPr>
              <a:t>Yenilenmiş </a:t>
            </a:r>
            <a:r>
              <a:rPr lang="tr-TR" sz="3600" b="1" dirty="0" err="1" smtClean="0">
                <a:solidFill>
                  <a:schemeClr val="accent1"/>
                </a:solidFill>
              </a:rPr>
              <a:t>Bloom</a:t>
            </a:r>
            <a:r>
              <a:rPr lang="tr-TR" sz="3600" b="1" dirty="0" smtClean="0">
                <a:solidFill>
                  <a:schemeClr val="accent1"/>
                </a:solidFill>
              </a:rPr>
              <a:t> Taksonomisi</a:t>
            </a:r>
            <a:endParaRPr lang="tr-TR" sz="3600" b="1" dirty="0">
              <a:solidFill>
                <a:schemeClr val="accent1"/>
              </a:solidFill>
            </a:endParaRPr>
          </a:p>
        </p:txBody>
      </p:sp>
      <p:graphicFrame>
        <p:nvGraphicFramePr>
          <p:cNvPr id="5" name="Tablo 4"/>
          <p:cNvGraphicFramePr>
            <a:graphicFrameLocks noGrp="1"/>
          </p:cNvGraphicFramePr>
          <p:nvPr>
            <p:extLst>
              <p:ext uri="{D42A27DB-BD31-4B8C-83A1-F6EECF244321}">
                <p14:modId xmlns:p14="http://schemas.microsoft.com/office/powerpoint/2010/main" val="900773412"/>
              </p:ext>
            </p:extLst>
          </p:nvPr>
        </p:nvGraphicFramePr>
        <p:xfrm>
          <a:off x="1327354" y="2066685"/>
          <a:ext cx="9023917" cy="3077880"/>
        </p:xfrm>
        <a:graphic>
          <a:graphicData uri="http://schemas.openxmlformats.org/drawingml/2006/table">
            <a:tbl>
              <a:tblPr firstRow="1" bandRow="1">
                <a:tableStyleId>{5C22544A-7EE6-4342-B048-85BDC9FD1C3A}</a:tableStyleId>
              </a:tblPr>
              <a:tblGrid>
                <a:gridCol w="983227"/>
                <a:gridCol w="1516825"/>
                <a:gridCol w="1538796"/>
                <a:gridCol w="1731582"/>
                <a:gridCol w="1600264"/>
                <a:gridCol w="1653223"/>
              </a:tblGrid>
              <a:tr h="370840">
                <a:tc>
                  <a:txBody>
                    <a:bodyPr/>
                    <a:lstStyle/>
                    <a:p>
                      <a:endParaRPr lang="tr-TR" dirty="0"/>
                    </a:p>
                  </a:txBody>
                  <a:tcPr>
                    <a:noFill/>
                  </a:tcPr>
                </a:tc>
                <a:tc>
                  <a:txBody>
                    <a:bodyPr/>
                    <a:lstStyle/>
                    <a:p>
                      <a:endParaRPr lang="tr-TR" dirty="0"/>
                    </a:p>
                  </a:txBody>
                  <a:tcPr>
                    <a:noFill/>
                  </a:tcPr>
                </a:tc>
                <a:tc gridSpan="4">
                  <a:txBody>
                    <a:bodyPr/>
                    <a:lstStyle/>
                    <a:p>
                      <a:pPr algn="ctr"/>
                      <a:r>
                        <a:rPr lang="tr-TR" sz="2400" dirty="0" smtClean="0"/>
                        <a:t>BİLGİ BOYUTU</a:t>
                      </a:r>
                      <a:endParaRPr lang="tr-TR" sz="2400"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endParaRPr lang="tr-TR" dirty="0"/>
                    </a:p>
                  </a:txBody>
                  <a:tcPr>
                    <a:noFill/>
                  </a:tcPr>
                </a:tc>
                <a:tc>
                  <a:txBody>
                    <a:bodyPr/>
                    <a:lstStyle/>
                    <a:p>
                      <a:endParaRPr lang="tr-TR" dirty="0"/>
                    </a:p>
                  </a:txBody>
                  <a:tcPr>
                    <a:noFill/>
                  </a:tcPr>
                </a:tc>
                <a:tc>
                  <a:txBody>
                    <a:bodyPr/>
                    <a:lstStyle/>
                    <a:p>
                      <a:r>
                        <a:rPr lang="tr-TR" dirty="0" smtClean="0"/>
                        <a:t>A.</a:t>
                      </a:r>
                      <a:r>
                        <a:rPr lang="tr-TR" baseline="0" dirty="0" smtClean="0"/>
                        <a:t> </a:t>
                      </a:r>
                      <a:r>
                        <a:rPr lang="tr-TR" dirty="0" smtClean="0"/>
                        <a:t>Olgusal Bilgi</a:t>
                      </a:r>
                      <a:endParaRPr lang="tr-TR" dirty="0"/>
                    </a:p>
                  </a:txBody>
                  <a:tcPr/>
                </a:tc>
                <a:tc>
                  <a:txBody>
                    <a:bodyPr/>
                    <a:lstStyle/>
                    <a:p>
                      <a:r>
                        <a:rPr lang="tr-TR" dirty="0" smtClean="0"/>
                        <a:t>B. Kavramsal Bilgi</a:t>
                      </a:r>
                      <a:endParaRPr lang="tr-TR" dirty="0"/>
                    </a:p>
                  </a:txBody>
                  <a:tcPr/>
                </a:tc>
                <a:tc>
                  <a:txBody>
                    <a:bodyPr/>
                    <a:lstStyle/>
                    <a:p>
                      <a:r>
                        <a:rPr lang="tr-TR" dirty="0" smtClean="0"/>
                        <a:t>C. </a:t>
                      </a:r>
                      <a:r>
                        <a:rPr lang="tr-TR" dirty="0" err="1" smtClean="0"/>
                        <a:t>İşlemsel</a:t>
                      </a:r>
                      <a:r>
                        <a:rPr lang="tr-TR" dirty="0" smtClean="0"/>
                        <a:t> Bilgi</a:t>
                      </a:r>
                      <a:endParaRPr lang="tr-TR" dirty="0"/>
                    </a:p>
                  </a:txBody>
                  <a:tcPr/>
                </a:tc>
                <a:tc>
                  <a:txBody>
                    <a:bodyPr/>
                    <a:lstStyle/>
                    <a:p>
                      <a:r>
                        <a:rPr lang="tr-TR" dirty="0" smtClean="0"/>
                        <a:t>D. </a:t>
                      </a:r>
                      <a:r>
                        <a:rPr lang="tr-TR" dirty="0" err="1" smtClean="0"/>
                        <a:t>Bilişötesi</a:t>
                      </a:r>
                      <a:r>
                        <a:rPr lang="tr-TR" dirty="0" smtClean="0"/>
                        <a:t> Bilgi</a:t>
                      </a:r>
                      <a:endParaRPr lang="tr-TR" dirty="0"/>
                    </a:p>
                  </a:txBody>
                  <a:tcPr/>
                </a:tc>
              </a:tr>
              <a:tr h="370840">
                <a:tc rowSpan="6">
                  <a:txBody>
                    <a:bodyPr/>
                    <a:lstStyle/>
                    <a:p>
                      <a:pPr algn="ctr"/>
                      <a:r>
                        <a:rPr kumimoji="0" lang="tr-TR" sz="2400" b="1" kern="1200" dirty="0" smtClean="0">
                          <a:solidFill>
                            <a:schemeClr val="lt1"/>
                          </a:solidFill>
                          <a:latin typeface="+mn-lt"/>
                          <a:ea typeface="+mn-ea"/>
                          <a:cs typeface="+mn-cs"/>
                        </a:rPr>
                        <a:t>BİLİŞSEL SÜREÇ BOYUTU</a:t>
                      </a:r>
                      <a:endParaRPr kumimoji="0" lang="tr-TR" sz="2400" b="1" kern="1200" dirty="0">
                        <a:solidFill>
                          <a:schemeClr val="lt1"/>
                        </a:solidFill>
                        <a:latin typeface="+mn-lt"/>
                        <a:ea typeface="+mn-ea"/>
                        <a:cs typeface="+mn-cs"/>
                      </a:endParaRPr>
                    </a:p>
                  </a:txBody>
                  <a:tcPr vert="vert270">
                    <a:solidFill>
                      <a:schemeClr val="accent2">
                        <a:lumMod val="60000"/>
                        <a:lumOff val="40000"/>
                      </a:schemeClr>
                    </a:solidFill>
                  </a:tcPr>
                </a:tc>
                <a:tc>
                  <a:txBody>
                    <a:bodyPr/>
                    <a:lstStyle/>
                    <a:p>
                      <a:r>
                        <a:rPr lang="tr-TR" dirty="0" smtClean="0"/>
                        <a:t>Hatırlama</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70840">
                <a:tc vMerge="1">
                  <a:txBody>
                    <a:bodyPr/>
                    <a:lstStyle/>
                    <a:p>
                      <a:endParaRPr lang="tr-TR" dirty="0"/>
                    </a:p>
                  </a:txBody>
                  <a:tcPr>
                    <a:solidFill>
                      <a:schemeClr val="accent2">
                        <a:lumMod val="60000"/>
                        <a:lumOff val="40000"/>
                      </a:schemeClr>
                    </a:solidFill>
                  </a:tcPr>
                </a:tc>
                <a:tc>
                  <a:txBody>
                    <a:bodyPr/>
                    <a:lstStyle/>
                    <a:p>
                      <a:r>
                        <a:rPr lang="tr-TR" dirty="0" smtClean="0"/>
                        <a:t>Kavrama</a:t>
                      </a:r>
                      <a:endParaRPr lang="tr-TR" dirty="0"/>
                    </a:p>
                  </a:txBody>
                  <a:tcPr/>
                </a:tc>
                <a:tc>
                  <a:txBody>
                    <a:bodyPr/>
                    <a:lstStyle/>
                    <a:p>
                      <a:endParaRPr lang="tr-TR"/>
                    </a:p>
                  </a:txBody>
                  <a:tcPr/>
                </a:tc>
                <a:tc>
                  <a:txBody>
                    <a:bodyPr/>
                    <a:lstStyle/>
                    <a:p>
                      <a:endParaRPr lang="tr-TR" dirty="0"/>
                    </a:p>
                  </a:txBody>
                  <a:tcPr/>
                </a:tc>
                <a:tc>
                  <a:txBody>
                    <a:bodyPr/>
                    <a:lstStyle/>
                    <a:p>
                      <a:endParaRPr lang="tr-TR"/>
                    </a:p>
                  </a:txBody>
                  <a:tcPr/>
                </a:tc>
                <a:tc>
                  <a:txBody>
                    <a:bodyPr/>
                    <a:lstStyle/>
                    <a:p>
                      <a:endParaRPr lang="tr-TR"/>
                    </a:p>
                  </a:txBody>
                  <a:tcPr/>
                </a:tc>
              </a:tr>
              <a:tr h="370840">
                <a:tc vMerge="1">
                  <a:txBody>
                    <a:bodyPr/>
                    <a:lstStyle/>
                    <a:p>
                      <a:endParaRPr lang="tr-TR" dirty="0"/>
                    </a:p>
                  </a:txBody>
                  <a:tcPr>
                    <a:solidFill>
                      <a:schemeClr val="accent2">
                        <a:lumMod val="60000"/>
                        <a:lumOff val="40000"/>
                      </a:schemeClr>
                    </a:solidFill>
                  </a:tcPr>
                </a:tc>
                <a:tc>
                  <a:txBody>
                    <a:bodyPr/>
                    <a:lstStyle/>
                    <a:p>
                      <a:r>
                        <a:rPr lang="tr-TR" dirty="0" smtClean="0"/>
                        <a:t>Uygulama</a:t>
                      </a:r>
                      <a:endParaRPr lang="tr-TR" dirty="0"/>
                    </a:p>
                  </a:txBody>
                  <a:tcPr/>
                </a:tc>
                <a:tc>
                  <a:txBody>
                    <a:bodyPr/>
                    <a:lstStyle/>
                    <a:p>
                      <a:endParaRPr lang="tr-TR" dirty="0"/>
                    </a:p>
                  </a:txBody>
                  <a:tcPr/>
                </a:tc>
                <a:tc>
                  <a:txBody>
                    <a:bodyPr/>
                    <a:lstStyle/>
                    <a:p>
                      <a:endParaRPr lang="tr-TR"/>
                    </a:p>
                  </a:txBody>
                  <a:tcPr/>
                </a:tc>
                <a:tc>
                  <a:txBody>
                    <a:bodyPr/>
                    <a:lstStyle/>
                    <a:p>
                      <a:endParaRPr lang="tr-TR"/>
                    </a:p>
                  </a:txBody>
                  <a:tcPr/>
                </a:tc>
                <a:tc>
                  <a:txBody>
                    <a:bodyPr/>
                    <a:lstStyle/>
                    <a:p>
                      <a:endParaRPr lang="tr-TR"/>
                    </a:p>
                  </a:txBody>
                  <a:tcPr/>
                </a:tc>
              </a:tr>
              <a:tr h="370840">
                <a:tc vMerge="1">
                  <a:txBody>
                    <a:bodyPr/>
                    <a:lstStyle/>
                    <a:p>
                      <a:endParaRPr lang="tr-TR" dirty="0"/>
                    </a:p>
                  </a:txBody>
                  <a:tcPr>
                    <a:solidFill>
                      <a:schemeClr val="accent2">
                        <a:lumMod val="60000"/>
                        <a:lumOff val="40000"/>
                      </a:schemeClr>
                    </a:solidFill>
                  </a:tcPr>
                </a:tc>
                <a:tc>
                  <a:txBody>
                    <a:bodyPr/>
                    <a:lstStyle/>
                    <a:p>
                      <a:r>
                        <a:rPr lang="tr-TR" dirty="0" smtClean="0"/>
                        <a:t>Çözümleme</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70840">
                <a:tc vMerge="1">
                  <a:txBody>
                    <a:bodyPr/>
                    <a:lstStyle/>
                    <a:p>
                      <a:endParaRPr lang="tr-TR" dirty="0"/>
                    </a:p>
                  </a:txBody>
                  <a:tcPr>
                    <a:solidFill>
                      <a:schemeClr val="accent2">
                        <a:lumMod val="60000"/>
                        <a:lumOff val="40000"/>
                      </a:schemeClr>
                    </a:solidFill>
                  </a:tcPr>
                </a:tc>
                <a:tc>
                  <a:txBody>
                    <a:bodyPr/>
                    <a:lstStyle/>
                    <a:p>
                      <a:r>
                        <a:rPr lang="tr-TR" dirty="0" smtClean="0"/>
                        <a:t>Değerlendirme</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r>
              <a:tr h="395640">
                <a:tc vMerge="1">
                  <a:txBody>
                    <a:bodyPr/>
                    <a:lstStyle/>
                    <a:p>
                      <a:endParaRPr lang="tr-TR" dirty="0"/>
                    </a:p>
                  </a:txBody>
                  <a:tcPr>
                    <a:solidFill>
                      <a:schemeClr val="accent2">
                        <a:lumMod val="60000"/>
                        <a:lumOff val="40000"/>
                      </a:schemeClr>
                    </a:solidFill>
                  </a:tcPr>
                </a:tc>
                <a:tc>
                  <a:txBody>
                    <a:bodyPr/>
                    <a:lstStyle/>
                    <a:p>
                      <a:r>
                        <a:rPr lang="tr-TR" dirty="0" smtClean="0"/>
                        <a:t>Yaratma</a:t>
                      </a:r>
                      <a:endParaRPr lang="tr-TR" dirty="0"/>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tr>
            </a:tbl>
          </a:graphicData>
        </a:graphic>
      </p:graphicFrame>
    </p:spTree>
    <p:extLst>
      <p:ext uri="{BB962C8B-B14F-4D97-AF65-F5344CB8AC3E}">
        <p14:creationId xmlns:p14="http://schemas.microsoft.com/office/powerpoint/2010/main" val="4083965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2495" y="0"/>
            <a:ext cx="10363200" cy="1143000"/>
          </a:xfrm>
        </p:spPr>
        <p:txBody>
          <a:bodyPr>
            <a:normAutofit/>
          </a:bodyPr>
          <a:lstStyle/>
          <a:p>
            <a:r>
              <a:rPr lang="tr-TR" sz="3600" dirty="0" err="1" smtClean="0">
                <a:solidFill>
                  <a:srgbClr val="FF0000"/>
                </a:solidFill>
              </a:rPr>
              <a:t>Haladyna</a:t>
            </a:r>
            <a:r>
              <a:rPr lang="tr-TR" sz="3600" dirty="0" smtClean="0">
                <a:solidFill>
                  <a:srgbClr val="FF0000"/>
                </a:solidFill>
              </a:rPr>
              <a:t> Taksonomisi</a:t>
            </a:r>
            <a:endParaRPr lang="tr-TR" sz="3600" dirty="0">
              <a:solidFill>
                <a:srgbClr val="FF0000"/>
              </a:solidFill>
            </a:endParaRPr>
          </a:p>
        </p:txBody>
      </p:sp>
      <p:sp>
        <p:nvSpPr>
          <p:cNvPr id="3" name="İçerik Yer Tutucusu 2"/>
          <p:cNvSpPr>
            <a:spLocks noGrp="1"/>
          </p:cNvSpPr>
          <p:nvPr>
            <p:ph sz="quarter" idx="1"/>
          </p:nvPr>
        </p:nvSpPr>
        <p:spPr>
          <a:xfrm>
            <a:off x="579422" y="1242588"/>
            <a:ext cx="4725909" cy="5121998"/>
          </a:xfrm>
        </p:spPr>
        <p:txBody>
          <a:bodyPr>
            <a:normAutofit fontScale="92500" lnSpcReduction="20000"/>
          </a:bodyPr>
          <a:lstStyle/>
          <a:p>
            <a:pPr algn="just"/>
            <a:r>
              <a:rPr lang="tr-TR" sz="2000" dirty="0"/>
              <a:t>Genel olarak bakıldığında </a:t>
            </a:r>
            <a:r>
              <a:rPr lang="tr-TR" sz="2000" dirty="0" err="1"/>
              <a:t>Haladyna</a:t>
            </a:r>
            <a:r>
              <a:rPr lang="tr-TR" sz="2000" dirty="0"/>
              <a:t> (1997) bir test sorusunun </a:t>
            </a:r>
            <a:r>
              <a:rPr lang="tr-TR" sz="2000" dirty="0" smtClean="0"/>
              <a:t>tabloda verilen </a:t>
            </a:r>
            <a:r>
              <a:rPr lang="tr-TR" sz="2000" dirty="0"/>
              <a:t>özellikleri yoklandığını söylemektedir</a:t>
            </a:r>
            <a:r>
              <a:rPr lang="tr-TR" sz="2000" dirty="0" smtClean="0"/>
              <a:t>.</a:t>
            </a:r>
          </a:p>
          <a:p>
            <a:pPr algn="just"/>
            <a:r>
              <a:rPr lang="tr-TR" sz="2000" dirty="0"/>
              <a:t>Aslında bir soruda hangi konunun ölçüldüğünden çok hangi düşünme sürecinin ölçüldüğünün belirlenmesi daha önemlidir. </a:t>
            </a:r>
            <a:r>
              <a:rPr lang="tr-TR" sz="2000" dirty="0" smtClean="0"/>
              <a:t>Bu </a:t>
            </a:r>
            <a:r>
              <a:rPr lang="tr-TR" sz="2000" dirty="0"/>
              <a:t>süreçlerin varlığından haberdar olan, ve sorularını bu süreçleri dikkate alarak hazırlayan bir öğretmenin öğrenci gelişimini artırması açısından daha başarılı olması beklenir. </a:t>
            </a:r>
          </a:p>
          <a:p>
            <a:pPr algn="just"/>
            <a:r>
              <a:rPr lang="tr-TR" sz="2000" dirty="0" smtClean="0"/>
              <a:t>Ancak </a:t>
            </a:r>
            <a:r>
              <a:rPr lang="tr-TR" sz="2000" dirty="0"/>
              <a:t>değerlendirme, yaratıcılık gibi özellikler gözlenmesi ve ölçülmesi diğerlerine oranla daha zor öğrenme çıktılarıdır. Kavramları ve prensipleri açık uçlu ya da, çoktan seçmeli sorularla yoklamak mümkündür. Ancak değerlendirme, yaratıcılık gibi öğrenme çıktıları öğrencinin performansını yazarak ya da yaparak gösterdiği durumları gerekli kılar. Bu tür süreçlerin daha çok performans dayanaklı değerlendirme kapsamında ele alınması daha doğru bir </a:t>
            </a:r>
            <a:r>
              <a:rPr lang="tr-TR" sz="2000" dirty="0" smtClean="0"/>
              <a:t>yaklaşımdır (Berberoğlu, 2006).</a:t>
            </a:r>
            <a:endParaRPr lang="tr-TR" sz="2000" dirty="0"/>
          </a:p>
          <a:p>
            <a:pPr algn="just"/>
            <a:endParaRPr lang="tr-T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8130" y="199176"/>
            <a:ext cx="6663870" cy="6658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0612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223" y="360998"/>
            <a:ext cx="7134602" cy="2171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94" y="2532888"/>
            <a:ext cx="7065831" cy="150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994" y="4041648"/>
            <a:ext cx="7251382" cy="147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9276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55" y="322040"/>
            <a:ext cx="7985189" cy="25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55" y="2871302"/>
            <a:ext cx="8019902" cy="2029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082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703152" y="1447800"/>
            <a:ext cx="10363200" cy="4572000"/>
          </a:xfrm>
        </p:spPr>
        <p:txBody>
          <a:bodyPr>
            <a:normAutofit/>
          </a:bodyPr>
          <a:lstStyle/>
          <a:p>
            <a:pPr algn="just"/>
            <a:r>
              <a:rPr lang="tr-TR" sz="2400" dirty="0"/>
              <a:t>Fen bilgisi konusunda da düşünme süreçlerini sınıflandıran pek çok yaklaşım daha önceki yıllarda değişik formatlarda sunulmuştur (</a:t>
            </a:r>
            <a:r>
              <a:rPr lang="tr-TR" sz="2400" dirty="0" err="1"/>
              <a:t>Klopper</a:t>
            </a:r>
            <a:r>
              <a:rPr lang="tr-TR" sz="2400" dirty="0"/>
              <a:t>, 1971, International </a:t>
            </a:r>
            <a:r>
              <a:rPr lang="tr-TR" sz="2400" dirty="0" err="1"/>
              <a:t>Association</a:t>
            </a:r>
            <a:r>
              <a:rPr lang="tr-TR" sz="2400" dirty="0"/>
              <a:t> </a:t>
            </a:r>
            <a:r>
              <a:rPr lang="tr-TR" sz="2400" dirty="0" err="1"/>
              <a:t>for</a:t>
            </a:r>
            <a:r>
              <a:rPr lang="tr-TR" sz="2400" dirty="0"/>
              <a:t> </a:t>
            </a:r>
            <a:r>
              <a:rPr lang="tr-TR" sz="2400" dirty="0" err="1"/>
              <a:t>the</a:t>
            </a:r>
            <a:r>
              <a:rPr lang="tr-TR" sz="2400" dirty="0"/>
              <a:t> Evaluation of </a:t>
            </a:r>
            <a:r>
              <a:rPr lang="tr-TR" sz="2400" dirty="0" err="1"/>
              <a:t>Educational</a:t>
            </a:r>
            <a:r>
              <a:rPr lang="tr-TR" sz="2400" dirty="0"/>
              <a:t> </a:t>
            </a:r>
            <a:r>
              <a:rPr lang="tr-TR" sz="2400" dirty="0" err="1"/>
              <a:t>Achievement</a:t>
            </a:r>
            <a:r>
              <a:rPr lang="tr-TR" sz="2400" dirty="0"/>
              <a:t>, 2000). </a:t>
            </a:r>
            <a:endParaRPr lang="tr-TR" sz="2400" dirty="0" smtClean="0"/>
          </a:p>
          <a:p>
            <a:pPr algn="just"/>
            <a:r>
              <a:rPr lang="tr-TR" sz="2400" dirty="0" smtClean="0"/>
              <a:t>Farklı </a:t>
            </a:r>
            <a:r>
              <a:rPr lang="tr-TR" sz="2400" dirty="0"/>
              <a:t>süreçleri ele alırken basitten karmaşığa doğru uzanan bir basamaklar zincirini düşünmekte yarar vardır. Fen bilgisinde öğrencilerin temel olgu, kavram ve ilkelerle düşünme becerilerinin yanı sıra üzerinde durulması gereken asıl nokta bir bilim adamının araştırma yaparken izlediği yolların </a:t>
            </a:r>
            <a:r>
              <a:rPr lang="tr-TR" sz="2400" dirty="0" smtClean="0"/>
              <a:t>yani “fen </a:t>
            </a:r>
            <a:r>
              <a:rPr lang="tr-TR" sz="2400" dirty="0"/>
              <a:t>bilgisi süreç </a:t>
            </a:r>
            <a:r>
              <a:rPr lang="tr-TR" sz="2400" dirty="0" err="1" smtClean="0"/>
              <a:t>becerileri”nin</a:t>
            </a:r>
            <a:r>
              <a:rPr lang="tr-TR" sz="2400" dirty="0" smtClean="0"/>
              <a:t> </a:t>
            </a:r>
            <a:r>
              <a:rPr lang="tr-TR" sz="2400" dirty="0"/>
              <a:t>öğretilmesidir. Doğal olarak testlerde de bu süreç becerilerini kullanmayı gerektiren soruların sorulması ve değerlendirilmesi </a:t>
            </a:r>
            <a:r>
              <a:rPr lang="tr-TR" sz="2400" dirty="0" smtClean="0"/>
              <a:t>beklenmelidir (Berberoğlu, 2006).</a:t>
            </a:r>
            <a:endParaRPr lang="tr-TR" sz="2400" dirty="0"/>
          </a:p>
        </p:txBody>
      </p:sp>
      <p:sp>
        <p:nvSpPr>
          <p:cNvPr id="4" name="Başlık 1">
            <a:extLst>
              <a:ext uri="{FF2B5EF4-FFF2-40B4-BE49-F238E27FC236}">
                <a16:creationId xmlns="" xmlns:a16="http://schemas.microsoft.com/office/drawing/2014/main" id="{193724B0-8009-414E-AD50-62A9C6526DAC}"/>
              </a:ext>
            </a:extLst>
          </p:cNvPr>
          <p:cNvSpPr>
            <a:spLocks noGrp="1"/>
          </p:cNvSpPr>
          <p:nvPr>
            <p:ph type="title"/>
          </p:nvPr>
        </p:nvSpPr>
        <p:spPr>
          <a:xfrm>
            <a:off x="612618" y="247478"/>
            <a:ext cx="10363200" cy="1143000"/>
          </a:xfrm>
        </p:spPr>
        <p:txBody>
          <a:bodyPr/>
          <a:lstStyle/>
          <a:p>
            <a:r>
              <a:rPr lang="tr-TR" dirty="0">
                <a:solidFill>
                  <a:srgbClr val="FF0000"/>
                </a:solidFill>
              </a:rPr>
              <a:t>Fen Bilgisi Düşünme Süreçleri</a:t>
            </a:r>
            <a:endParaRPr lang="en-US" dirty="0">
              <a:solidFill>
                <a:srgbClr val="FF0000"/>
              </a:solidFill>
            </a:endParaRPr>
          </a:p>
        </p:txBody>
      </p:sp>
    </p:spTree>
    <p:extLst>
      <p:ext uri="{BB962C8B-B14F-4D97-AF65-F5344CB8AC3E}">
        <p14:creationId xmlns:p14="http://schemas.microsoft.com/office/powerpoint/2010/main" val="20956342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43709" y="3431264"/>
            <a:ext cx="10744453" cy="3004996"/>
          </a:xfrm>
        </p:spPr>
        <p:txBody>
          <a:bodyPr>
            <a:normAutofit fontScale="92500" lnSpcReduction="10000"/>
          </a:bodyPr>
          <a:lstStyle/>
          <a:p>
            <a:r>
              <a:rPr lang="tr-TR" dirty="0" smtClean="0"/>
              <a:t>İlk basamak </a:t>
            </a:r>
            <a:r>
              <a:rPr lang="tr-TR" dirty="0"/>
              <a:t>daha çok öğrencilerin ezberleyerek öğrendiği durumlardır. Örneğin “Dünyanın katmanları nelerdir?” gibi bir soru bu basamakta düşünülmelidir. </a:t>
            </a:r>
            <a:endParaRPr lang="tr-TR" dirty="0" smtClean="0"/>
          </a:p>
          <a:p>
            <a:endParaRPr lang="tr-TR" dirty="0"/>
          </a:p>
          <a:p>
            <a:r>
              <a:rPr lang="tr-TR" dirty="0" smtClean="0"/>
              <a:t>Eğitim </a:t>
            </a:r>
            <a:r>
              <a:rPr lang="tr-TR" dirty="0"/>
              <a:t>sistemimizde bu tür soruların sıklıkla kullanılması öğrenme çıktıları açısından yetersiz bir duruma neden olacaktır. Öğretmenlerin daha üst düzey düşünme süreçlerini geliştirmeye yönelik öğretim yapması, testlerle de bu süreçlerin öğrenciler tarafından kazanılıp kazanılmadığının izlenmesi beklenmelidir. Bu nedenle bir testte ağırlıklı olarak Hatırlama ve Doğrudan çıkarım </a:t>
            </a:r>
            <a:r>
              <a:rPr lang="tr-TR" dirty="0" smtClean="0"/>
              <a:t>yapma </a:t>
            </a:r>
            <a:r>
              <a:rPr lang="tr-TR" dirty="0"/>
              <a:t>düzeyinde sorular sorulması istendik bir uygulama değildir. </a:t>
            </a:r>
          </a:p>
        </p:txBody>
      </p:sp>
      <p:pic>
        <p:nvPicPr>
          <p:cNvPr id="4" name="Resim 3">
            <a:extLst>
              <a:ext uri="{FF2B5EF4-FFF2-40B4-BE49-F238E27FC236}">
                <a16:creationId xmlns="" xmlns:a16="http://schemas.microsoft.com/office/drawing/2014/main" id="{1F73420C-E565-414A-AC6B-765696928719}"/>
              </a:ext>
            </a:extLst>
          </p:cNvPr>
          <p:cNvPicPr>
            <a:picLocks noChangeAspect="1"/>
          </p:cNvPicPr>
          <p:nvPr/>
        </p:nvPicPr>
        <p:blipFill>
          <a:blip r:embed="rId2"/>
          <a:stretch>
            <a:fillRect/>
          </a:stretch>
        </p:blipFill>
        <p:spPr>
          <a:xfrm>
            <a:off x="543710" y="451037"/>
            <a:ext cx="10744453" cy="2465104"/>
          </a:xfrm>
          <a:prstGeom prst="rect">
            <a:avLst/>
          </a:prstGeom>
        </p:spPr>
      </p:pic>
    </p:spTree>
    <p:extLst>
      <p:ext uri="{BB962C8B-B14F-4D97-AF65-F5344CB8AC3E}">
        <p14:creationId xmlns:p14="http://schemas.microsoft.com/office/powerpoint/2010/main" val="37560557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 xmlns:a16="http://schemas.microsoft.com/office/drawing/2014/main" id="{937F6813-D04B-43AE-A72A-8178053635E7}"/>
              </a:ext>
            </a:extLst>
          </p:cNvPr>
          <p:cNvPicPr>
            <a:picLocks noChangeAspect="1"/>
          </p:cNvPicPr>
          <p:nvPr/>
        </p:nvPicPr>
        <p:blipFill rotWithShape="1">
          <a:blip r:embed="rId2"/>
          <a:srcRect t="2201"/>
          <a:stretch/>
        </p:blipFill>
        <p:spPr>
          <a:xfrm>
            <a:off x="676344" y="512042"/>
            <a:ext cx="10477171" cy="1934547"/>
          </a:xfrm>
          <a:prstGeom prst="rect">
            <a:avLst/>
          </a:prstGeom>
        </p:spPr>
      </p:pic>
      <p:pic>
        <p:nvPicPr>
          <p:cNvPr id="5" name="Resim 4">
            <a:extLst>
              <a:ext uri="{FF2B5EF4-FFF2-40B4-BE49-F238E27FC236}">
                <a16:creationId xmlns="" xmlns:a16="http://schemas.microsoft.com/office/drawing/2014/main" id="{9C4AD46A-81F5-4821-AEE8-225F7EC41064}"/>
              </a:ext>
            </a:extLst>
          </p:cNvPr>
          <p:cNvPicPr>
            <a:picLocks noChangeAspect="1"/>
          </p:cNvPicPr>
          <p:nvPr/>
        </p:nvPicPr>
        <p:blipFill>
          <a:blip r:embed="rId3"/>
          <a:stretch>
            <a:fillRect/>
          </a:stretch>
        </p:blipFill>
        <p:spPr>
          <a:xfrm>
            <a:off x="2866928" y="2658859"/>
            <a:ext cx="6686345" cy="3990912"/>
          </a:xfrm>
          <a:prstGeom prst="rect">
            <a:avLst/>
          </a:prstGeom>
        </p:spPr>
      </p:pic>
      <p:sp>
        <p:nvSpPr>
          <p:cNvPr id="6" name="Metin kutusu 5"/>
          <p:cNvSpPr txBox="1"/>
          <p:nvPr/>
        </p:nvSpPr>
        <p:spPr>
          <a:xfrm>
            <a:off x="10275683" y="6183517"/>
            <a:ext cx="1808252" cy="369332"/>
          </a:xfrm>
          <a:prstGeom prst="rect">
            <a:avLst/>
          </a:prstGeom>
          <a:noFill/>
        </p:spPr>
        <p:txBody>
          <a:bodyPr wrap="none" rtlCol="0">
            <a:spAutoFit/>
          </a:bodyPr>
          <a:lstStyle/>
          <a:p>
            <a:r>
              <a:rPr lang="tr-TR" dirty="0" smtClean="0"/>
              <a:t>(Berberoğlu, 2006)</a:t>
            </a:r>
            <a:endParaRPr lang="tr-TR" dirty="0"/>
          </a:p>
        </p:txBody>
      </p:sp>
    </p:spTree>
    <p:extLst>
      <p:ext uri="{BB962C8B-B14F-4D97-AF65-F5344CB8AC3E}">
        <p14:creationId xmlns:p14="http://schemas.microsoft.com/office/powerpoint/2010/main" val="39829181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 xmlns:a16="http://schemas.microsoft.com/office/drawing/2014/main" id="{6E77E211-2F6B-4890-B85A-DDFCCD6AC7B8}"/>
              </a:ext>
            </a:extLst>
          </p:cNvPr>
          <p:cNvPicPr>
            <a:picLocks noChangeAspect="1"/>
          </p:cNvPicPr>
          <p:nvPr/>
        </p:nvPicPr>
        <p:blipFill>
          <a:blip r:embed="rId2"/>
          <a:stretch>
            <a:fillRect/>
          </a:stretch>
        </p:blipFill>
        <p:spPr>
          <a:xfrm>
            <a:off x="162962" y="137374"/>
            <a:ext cx="7350745" cy="3039250"/>
          </a:xfrm>
          <a:prstGeom prst="rect">
            <a:avLst/>
          </a:prstGeom>
        </p:spPr>
      </p:pic>
      <p:pic>
        <p:nvPicPr>
          <p:cNvPr id="5" name="Resim 4">
            <a:extLst>
              <a:ext uri="{FF2B5EF4-FFF2-40B4-BE49-F238E27FC236}">
                <a16:creationId xmlns="" xmlns:a16="http://schemas.microsoft.com/office/drawing/2014/main" id="{F8D3BFA9-CDBD-4235-BF5A-3B425033F955}"/>
              </a:ext>
            </a:extLst>
          </p:cNvPr>
          <p:cNvPicPr>
            <a:picLocks noChangeAspect="1"/>
          </p:cNvPicPr>
          <p:nvPr/>
        </p:nvPicPr>
        <p:blipFill>
          <a:blip r:embed="rId3"/>
          <a:stretch>
            <a:fillRect/>
          </a:stretch>
        </p:blipFill>
        <p:spPr>
          <a:xfrm>
            <a:off x="4725909" y="3017225"/>
            <a:ext cx="7352131" cy="3659020"/>
          </a:xfrm>
          <a:prstGeom prst="rect">
            <a:avLst/>
          </a:prstGeom>
        </p:spPr>
      </p:pic>
      <p:sp>
        <p:nvSpPr>
          <p:cNvPr id="6" name="Metin kutusu 5"/>
          <p:cNvSpPr txBox="1"/>
          <p:nvPr/>
        </p:nvSpPr>
        <p:spPr>
          <a:xfrm>
            <a:off x="2652665" y="6183517"/>
            <a:ext cx="1808252" cy="369332"/>
          </a:xfrm>
          <a:prstGeom prst="rect">
            <a:avLst/>
          </a:prstGeom>
          <a:noFill/>
        </p:spPr>
        <p:txBody>
          <a:bodyPr wrap="none" rtlCol="0">
            <a:spAutoFit/>
          </a:bodyPr>
          <a:lstStyle/>
          <a:p>
            <a:r>
              <a:rPr lang="tr-TR" dirty="0" smtClean="0"/>
              <a:t>(Berberoğlu, 2006)</a:t>
            </a:r>
            <a:endParaRPr lang="tr-TR" dirty="0"/>
          </a:p>
        </p:txBody>
      </p:sp>
    </p:spTree>
    <p:extLst>
      <p:ext uri="{BB962C8B-B14F-4D97-AF65-F5344CB8AC3E}">
        <p14:creationId xmlns:p14="http://schemas.microsoft.com/office/powerpoint/2010/main" val="12048393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93724B0-8009-414E-AD50-62A9C6526DAC}"/>
              </a:ext>
            </a:extLst>
          </p:cNvPr>
          <p:cNvSpPr>
            <a:spLocks noGrp="1"/>
          </p:cNvSpPr>
          <p:nvPr>
            <p:ph type="title"/>
          </p:nvPr>
        </p:nvSpPr>
        <p:spPr>
          <a:xfrm>
            <a:off x="1066800" y="160309"/>
            <a:ext cx="10058400" cy="340868"/>
          </a:xfrm>
        </p:spPr>
        <p:txBody>
          <a:bodyPr>
            <a:normAutofit fontScale="90000"/>
          </a:bodyPr>
          <a:lstStyle/>
          <a:p>
            <a:r>
              <a:rPr lang="tr-TR" dirty="0"/>
              <a:t>Fen Bilgisi Düşünme Süreçleri</a:t>
            </a:r>
            <a:endParaRPr lang="en-US" dirty="0"/>
          </a:p>
        </p:txBody>
      </p:sp>
      <p:pic>
        <p:nvPicPr>
          <p:cNvPr id="3" name="Resim 2">
            <a:extLst>
              <a:ext uri="{FF2B5EF4-FFF2-40B4-BE49-F238E27FC236}">
                <a16:creationId xmlns="" xmlns:a16="http://schemas.microsoft.com/office/drawing/2014/main" id="{D06B81B5-F2A7-477A-A1F8-A84783BC6904}"/>
              </a:ext>
            </a:extLst>
          </p:cNvPr>
          <p:cNvPicPr>
            <a:picLocks noChangeAspect="1"/>
          </p:cNvPicPr>
          <p:nvPr/>
        </p:nvPicPr>
        <p:blipFill>
          <a:blip r:embed="rId3"/>
          <a:stretch>
            <a:fillRect/>
          </a:stretch>
        </p:blipFill>
        <p:spPr>
          <a:xfrm>
            <a:off x="575842" y="644513"/>
            <a:ext cx="10549358" cy="2052195"/>
          </a:xfrm>
          <a:prstGeom prst="rect">
            <a:avLst/>
          </a:prstGeom>
        </p:spPr>
      </p:pic>
      <p:sp>
        <p:nvSpPr>
          <p:cNvPr id="5" name="Metin kutusu 4">
            <a:extLst>
              <a:ext uri="{FF2B5EF4-FFF2-40B4-BE49-F238E27FC236}">
                <a16:creationId xmlns="" xmlns:a16="http://schemas.microsoft.com/office/drawing/2014/main" id="{067200D8-2E41-439D-BB6F-4C7959A903A2}"/>
              </a:ext>
            </a:extLst>
          </p:cNvPr>
          <p:cNvSpPr txBox="1"/>
          <p:nvPr/>
        </p:nvSpPr>
        <p:spPr>
          <a:xfrm>
            <a:off x="9634728" y="6219479"/>
            <a:ext cx="1729958" cy="307778"/>
          </a:xfrm>
          <a:prstGeom prst="rect">
            <a:avLst/>
          </a:prstGeom>
          <a:noFill/>
        </p:spPr>
        <p:txBody>
          <a:bodyPr wrap="square" rtlCol="0">
            <a:spAutoFit/>
          </a:bodyPr>
          <a:lstStyle/>
          <a:p>
            <a:r>
              <a:rPr lang="tr-TR" sz="1400" dirty="0"/>
              <a:t>(Berberoğlu, 2006)</a:t>
            </a:r>
            <a:endParaRPr lang="en-US" sz="1400" dirty="0"/>
          </a:p>
        </p:txBody>
      </p:sp>
      <p:pic>
        <p:nvPicPr>
          <p:cNvPr id="6" name="Resim 5">
            <a:extLst>
              <a:ext uri="{FF2B5EF4-FFF2-40B4-BE49-F238E27FC236}">
                <a16:creationId xmlns="" xmlns:a16="http://schemas.microsoft.com/office/drawing/2014/main" id="{8BEA0BD5-03F1-49EA-B25F-FCE3D6B56A86}"/>
              </a:ext>
            </a:extLst>
          </p:cNvPr>
          <p:cNvPicPr>
            <a:picLocks noChangeAspect="1"/>
          </p:cNvPicPr>
          <p:nvPr/>
        </p:nvPicPr>
        <p:blipFill>
          <a:blip r:embed="rId4"/>
          <a:stretch>
            <a:fillRect/>
          </a:stretch>
        </p:blipFill>
        <p:spPr>
          <a:xfrm>
            <a:off x="0" y="2696708"/>
            <a:ext cx="6502400" cy="3516779"/>
          </a:xfrm>
          <a:prstGeom prst="rect">
            <a:avLst/>
          </a:prstGeom>
        </p:spPr>
      </p:pic>
      <p:pic>
        <p:nvPicPr>
          <p:cNvPr id="7" name="Resim 6">
            <a:extLst>
              <a:ext uri="{FF2B5EF4-FFF2-40B4-BE49-F238E27FC236}">
                <a16:creationId xmlns="" xmlns:a16="http://schemas.microsoft.com/office/drawing/2014/main" id="{95D1EA17-9222-45A1-9D26-82DBEF25BE67}"/>
              </a:ext>
            </a:extLst>
          </p:cNvPr>
          <p:cNvPicPr>
            <a:picLocks noChangeAspect="1"/>
          </p:cNvPicPr>
          <p:nvPr/>
        </p:nvPicPr>
        <p:blipFill rotWithShape="1">
          <a:blip r:embed="rId5"/>
          <a:srcRect l="2453" r="2100"/>
          <a:stretch/>
        </p:blipFill>
        <p:spPr>
          <a:xfrm>
            <a:off x="6502400" y="3148702"/>
            <a:ext cx="5646057" cy="1945811"/>
          </a:xfrm>
          <a:prstGeom prst="rect">
            <a:avLst/>
          </a:prstGeom>
        </p:spPr>
      </p:pic>
    </p:spTree>
    <p:extLst>
      <p:ext uri="{BB962C8B-B14F-4D97-AF65-F5344CB8AC3E}">
        <p14:creationId xmlns:p14="http://schemas.microsoft.com/office/powerpoint/2010/main" val="36411690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85869" y="0"/>
            <a:ext cx="10363200" cy="1143000"/>
          </a:xfrm>
        </p:spPr>
        <p:txBody>
          <a:bodyPr/>
          <a:lstStyle/>
          <a:p>
            <a:r>
              <a:rPr lang="tr-TR" dirty="0" smtClean="0">
                <a:solidFill>
                  <a:srgbClr val="FF0000"/>
                </a:solidFill>
              </a:rPr>
              <a:t>PISA 2018</a:t>
            </a:r>
            <a:endParaRPr lang="tr-TR" dirty="0">
              <a:solidFill>
                <a:srgbClr val="FF0000"/>
              </a:solidFill>
            </a:endParaRPr>
          </a:p>
        </p:txBody>
      </p:sp>
      <p:pic>
        <p:nvPicPr>
          <p:cNvPr id="4" name="Resim 3"/>
          <p:cNvPicPr>
            <a:picLocks noChangeAspect="1"/>
          </p:cNvPicPr>
          <p:nvPr/>
        </p:nvPicPr>
        <p:blipFill>
          <a:blip r:embed="rId2"/>
          <a:stretch>
            <a:fillRect/>
          </a:stretch>
        </p:blipFill>
        <p:spPr>
          <a:xfrm>
            <a:off x="1837854" y="1007870"/>
            <a:ext cx="8043929" cy="5850130"/>
          </a:xfrm>
          <a:prstGeom prst="rect">
            <a:avLst/>
          </a:prstGeom>
        </p:spPr>
      </p:pic>
    </p:spTree>
    <p:extLst>
      <p:ext uri="{BB962C8B-B14F-4D97-AF65-F5344CB8AC3E}">
        <p14:creationId xmlns:p14="http://schemas.microsoft.com/office/powerpoint/2010/main" val="18880251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7988060" y="464136"/>
            <a:ext cx="3881887" cy="6115661"/>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dirty="0">
              <a:solidFill>
                <a:prstClr val="black"/>
              </a:solidFill>
            </a:endParaRPr>
          </a:p>
        </p:txBody>
      </p:sp>
      <p:sp>
        <p:nvSpPr>
          <p:cNvPr id="5" name="İçerik Yer Tutucusu 2"/>
          <p:cNvSpPr txBox="1">
            <a:spLocks/>
          </p:cNvSpPr>
          <p:nvPr/>
        </p:nvSpPr>
        <p:spPr>
          <a:xfrm>
            <a:off x="6211018" y="3519574"/>
            <a:ext cx="6211019" cy="333842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b="1" i="1" dirty="0">
              <a:solidFill>
                <a:prstClr val="black"/>
              </a:solidFill>
            </a:endParaRPr>
          </a:p>
        </p:txBody>
      </p:sp>
      <p:sp>
        <p:nvSpPr>
          <p:cNvPr id="6" name="İçerik Yer Tutucusu 2"/>
          <p:cNvSpPr txBox="1">
            <a:spLocks/>
          </p:cNvSpPr>
          <p:nvPr/>
        </p:nvSpPr>
        <p:spPr>
          <a:xfrm>
            <a:off x="-310550" y="373092"/>
            <a:ext cx="4106175" cy="611181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dirty="0">
              <a:solidFill>
                <a:prstClr val="black"/>
              </a:solidFill>
            </a:endParaRPr>
          </a:p>
        </p:txBody>
      </p:sp>
      <p:graphicFrame>
        <p:nvGraphicFramePr>
          <p:cNvPr id="2" name="Diyagram 1"/>
          <p:cNvGraphicFramePr/>
          <p:nvPr/>
        </p:nvGraphicFramePr>
        <p:xfrm>
          <a:off x="498414" y="241538"/>
          <a:ext cx="11425208" cy="6616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48775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202" y="1836769"/>
            <a:ext cx="9410323" cy="3224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1045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 4"/>
          <p:cNvGrpSpPr/>
          <p:nvPr/>
        </p:nvGrpSpPr>
        <p:grpSpPr>
          <a:xfrm>
            <a:off x="101600" y="116117"/>
            <a:ext cx="12090399" cy="6732814"/>
            <a:chOff x="2590800" y="139019"/>
            <a:chExt cx="7048500" cy="6855052"/>
          </a:xfrm>
        </p:grpSpPr>
        <p:pic>
          <p:nvPicPr>
            <p:cNvPr id="3" name="Resim 2"/>
            <p:cNvPicPr>
              <a:picLocks noChangeAspect="1"/>
            </p:cNvPicPr>
            <p:nvPr/>
          </p:nvPicPr>
          <p:blipFill>
            <a:blip r:embed="rId2"/>
            <a:stretch>
              <a:fillRect/>
            </a:stretch>
          </p:blipFill>
          <p:spPr>
            <a:xfrm>
              <a:off x="2590800" y="139019"/>
              <a:ext cx="7048500" cy="4257675"/>
            </a:xfrm>
            <a:prstGeom prst="rect">
              <a:avLst/>
            </a:prstGeom>
          </p:spPr>
        </p:pic>
        <p:pic>
          <p:nvPicPr>
            <p:cNvPr id="4" name="Resim 3"/>
            <p:cNvPicPr>
              <a:picLocks noChangeAspect="1"/>
            </p:cNvPicPr>
            <p:nvPr/>
          </p:nvPicPr>
          <p:blipFill rotWithShape="1">
            <a:blip r:embed="rId3"/>
            <a:srcRect t="11905"/>
            <a:stretch/>
          </p:blipFill>
          <p:spPr>
            <a:xfrm>
              <a:off x="2609850" y="4367666"/>
              <a:ext cx="7029450" cy="2626405"/>
            </a:xfrm>
            <a:prstGeom prst="rect">
              <a:avLst/>
            </a:prstGeom>
          </p:spPr>
        </p:pic>
      </p:grpSp>
    </p:spTree>
    <p:extLst>
      <p:ext uri="{BB962C8B-B14F-4D97-AF65-F5344CB8AC3E}">
        <p14:creationId xmlns:p14="http://schemas.microsoft.com/office/powerpoint/2010/main" val="35226715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207035" y="307209"/>
            <a:ext cx="11777932" cy="6317604"/>
          </a:xfrm>
          <a:prstGeom prst="rect">
            <a:avLst/>
          </a:prstGeom>
        </p:spPr>
      </p:pic>
    </p:spTree>
    <p:extLst>
      <p:ext uri="{BB962C8B-B14F-4D97-AF65-F5344CB8AC3E}">
        <p14:creationId xmlns:p14="http://schemas.microsoft.com/office/powerpoint/2010/main" val="38753136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7988060" y="464136"/>
            <a:ext cx="3881887" cy="6115661"/>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dirty="0">
              <a:solidFill>
                <a:prstClr val="black"/>
              </a:solidFill>
            </a:endParaRPr>
          </a:p>
        </p:txBody>
      </p:sp>
      <p:sp>
        <p:nvSpPr>
          <p:cNvPr id="5" name="İçerik Yer Tutucusu 2"/>
          <p:cNvSpPr txBox="1">
            <a:spLocks/>
          </p:cNvSpPr>
          <p:nvPr/>
        </p:nvSpPr>
        <p:spPr>
          <a:xfrm>
            <a:off x="6211018" y="3519574"/>
            <a:ext cx="6211019" cy="333842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b="1" i="1" dirty="0">
              <a:solidFill>
                <a:prstClr val="black"/>
              </a:solidFill>
            </a:endParaRPr>
          </a:p>
        </p:txBody>
      </p:sp>
      <p:sp>
        <p:nvSpPr>
          <p:cNvPr id="6" name="İçerik Yer Tutucusu 2"/>
          <p:cNvSpPr txBox="1">
            <a:spLocks/>
          </p:cNvSpPr>
          <p:nvPr/>
        </p:nvSpPr>
        <p:spPr>
          <a:xfrm>
            <a:off x="-310550" y="373092"/>
            <a:ext cx="4106175" cy="611181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4472C4">
                  <a:lumMod val="75000"/>
                </a:srgbClr>
              </a:buClr>
            </a:pPr>
            <a:endParaRPr lang="tr-TR" dirty="0">
              <a:solidFill>
                <a:prstClr val="black"/>
              </a:solidFill>
            </a:endParaRPr>
          </a:p>
        </p:txBody>
      </p:sp>
      <p:graphicFrame>
        <p:nvGraphicFramePr>
          <p:cNvPr id="2" name="Diyagram 1"/>
          <p:cNvGraphicFramePr/>
          <p:nvPr/>
        </p:nvGraphicFramePr>
        <p:xfrm>
          <a:off x="498414" y="241538"/>
          <a:ext cx="11425208" cy="6616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71380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metin içeren bir resim&#10;&#10;Açıklama otomatik olarak oluşturuldu"/>
          <p:cNvPicPr>
            <a:picLocks noChangeAspect="1"/>
          </p:cNvPicPr>
          <p:nvPr/>
        </p:nvPicPr>
        <p:blipFill rotWithShape="1">
          <a:blip r:embed="rId2"/>
          <a:srcRect t="6733"/>
          <a:stretch/>
        </p:blipFill>
        <p:spPr>
          <a:xfrm>
            <a:off x="1140485" y="389299"/>
            <a:ext cx="9232782" cy="5661825"/>
          </a:xfrm>
          <a:prstGeom prst="rect">
            <a:avLst/>
          </a:prstGeom>
        </p:spPr>
      </p:pic>
    </p:spTree>
    <p:extLst>
      <p:ext uri="{BB962C8B-B14F-4D97-AF65-F5344CB8AC3E}">
        <p14:creationId xmlns:p14="http://schemas.microsoft.com/office/powerpoint/2010/main" val="30214333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13372" y="966159"/>
            <a:ext cx="11992363" cy="4951562"/>
          </a:xfrm>
          <a:prstGeom prst="rect">
            <a:avLst/>
          </a:prstGeom>
        </p:spPr>
      </p:pic>
    </p:spTree>
    <p:extLst>
      <p:ext uri="{BB962C8B-B14F-4D97-AF65-F5344CB8AC3E}">
        <p14:creationId xmlns:p14="http://schemas.microsoft.com/office/powerpoint/2010/main" val="11446687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p:cNvSpPr>
          <p:nvPr/>
        </p:nvSpPr>
        <p:spPr>
          <a:xfrm>
            <a:off x="7988060" y="464136"/>
            <a:ext cx="3881887" cy="6115661"/>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endParaRPr lang="tr-TR" dirty="0"/>
          </a:p>
        </p:txBody>
      </p:sp>
      <p:sp>
        <p:nvSpPr>
          <p:cNvPr id="5" name="İçerik Yer Tutucusu 2"/>
          <p:cNvSpPr txBox="1">
            <a:spLocks/>
          </p:cNvSpPr>
          <p:nvPr/>
        </p:nvSpPr>
        <p:spPr>
          <a:xfrm>
            <a:off x="6211018" y="3519574"/>
            <a:ext cx="6211019" cy="333842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endParaRPr lang="tr-TR" b="1" i="1" dirty="0"/>
          </a:p>
        </p:txBody>
      </p:sp>
      <p:sp>
        <p:nvSpPr>
          <p:cNvPr id="6" name="İçerik Yer Tutucusu 2"/>
          <p:cNvSpPr txBox="1">
            <a:spLocks/>
          </p:cNvSpPr>
          <p:nvPr/>
        </p:nvSpPr>
        <p:spPr>
          <a:xfrm>
            <a:off x="-310550" y="373092"/>
            <a:ext cx="4106175" cy="611181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endParaRPr lang="tr-TR" dirty="0"/>
          </a:p>
        </p:txBody>
      </p:sp>
      <p:graphicFrame>
        <p:nvGraphicFramePr>
          <p:cNvPr id="2" name="Diyagram 1"/>
          <p:cNvGraphicFramePr/>
          <p:nvPr/>
        </p:nvGraphicFramePr>
        <p:xfrm>
          <a:off x="444739" y="94889"/>
          <a:ext cx="11425208" cy="6616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91282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61056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6896" y="1389205"/>
            <a:ext cx="10979989" cy="4731039"/>
          </a:xfrm>
        </p:spPr>
        <p:txBody>
          <a:bodyPr>
            <a:normAutofit lnSpcReduction="10000"/>
          </a:bodyPr>
          <a:lstStyle/>
          <a:p>
            <a:r>
              <a:rPr lang="tr-TR" b="1" dirty="0">
                <a:solidFill>
                  <a:srgbClr val="FF0000"/>
                </a:solidFill>
              </a:rPr>
              <a:t>Test: </a:t>
            </a:r>
            <a:r>
              <a:rPr lang="tr-TR" dirty="0"/>
              <a:t>Sınava, deneme ya da deney, kontrol, yoklama anlamlarına gelebilir.</a:t>
            </a:r>
            <a:endParaRPr lang="tr-TR" b="1" dirty="0">
              <a:solidFill>
                <a:srgbClr val="FF0000"/>
              </a:solidFill>
            </a:endParaRPr>
          </a:p>
          <a:p>
            <a:endParaRPr lang="tr-TR" b="1" dirty="0">
              <a:solidFill>
                <a:srgbClr val="FF0000"/>
              </a:solidFill>
            </a:endParaRPr>
          </a:p>
          <a:p>
            <a:r>
              <a:rPr lang="tr-TR" b="1" dirty="0">
                <a:solidFill>
                  <a:srgbClr val="FF0000"/>
                </a:solidFill>
              </a:rPr>
              <a:t>Test: </a:t>
            </a:r>
            <a:r>
              <a:rPr lang="tr-TR" dirty="0"/>
              <a:t>Eğitimde geniş anlamıyla, gözlenmek istenen niteliği ölçmeye yönelik uyarıcıları barındıran </a:t>
            </a:r>
            <a:r>
              <a:rPr lang="tr-TR" dirty="0">
                <a:solidFill>
                  <a:srgbClr val="FF0000"/>
                </a:solidFill>
              </a:rPr>
              <a:t>ölçme araçlarına verilen genel isim </a:t>
            </a:r>
          </a:p>
          <a:p>
            <a:endParaRPr lang="tr-TR" dirty="0">
              <a:solidFill>
                <a:srgbClr val="FF0000"/>
              </a:solidFill>
            </a:endParaRPr>
          </a:p>
          <a:p>
            <a:r>
              <a:rPr lang="tr-TR" dirty="0">
                <a:solidFill>
                  <a:srgbClr val="FF0000"/>
                </a:solidFill>
              </a:rPr>
              <a:t>Sınav ile Test farklı kavramlardır!!!</a:t>
            </a:r>
          </a:p>
          <a:p>
            <a:endParaRPr lang="tr-TR" dirty="0">
              <a:solidFill>
                <a:srgbClr val="FF0000"/>
              </a:solidFill>
            </a:endParaRPr>
          </a:p>
          <a:p>
            <a:r>
              <a:rPr lang="tr-TR" dirty="0">
                <a:solidFill>
                  <a:srgbClr val="FF0000"/>
                </a:solidFill>
              </a:rPr>
              <a:t>Test sözcüğünü sadece çoktan seçmeli soru anlamında kullanmak yanlıştır!!!</a:t>
            </a:r>
          </a:p>
          <a:p>
            <a:endParaRPr lang="tr-TR" dirty="0"/>
          </a:p>
          <a:p>
            <a:r>
              <a:rPr lang="tr-TR" dirty="0"/>
              <a:t>Testleri sınıflarken bazı ölçütler kullanılır. Çoğu sınıflama </a:t>
            </a:r>
            <a:r>
              <a:rPr lang="tr-TR" dirty="0" err="1"/>
              <a:t>binişiklik</a:t>
            </a:r>
            <a:r>
              <a:rPr lang="tr-TR" dirty="0"/>
              <a:t> göstermektedir ve bir test aynı zamanda birden çok kategoriye girebilir.</a:t>
            </a:r>
          </a:p>
          <a:p>
            <a:pPr marL="0" indent="0">
              <a:buNone/>
            </a:pPr>
            <a:endParaRPr lang="tr-TR" dirty="0"/>
          </a:p>
          <a:p>
            <a:endParaRPr lang="tr-TR" dirty="0"/>
          </a:p>
        </p:txBody>
      </p:sp>
      <p:sp>
        <p:nvSpPr>
          <p:cNvPr id="5" name="Unvan 1"/>
          <p:cNvSpPr>
            <a:spLocks noGrp="1"/>
          </p:cNvSpPr>
          <p:nvPr>
            <p:ph type="title"/>
          </p:nvPr>
        </p:nvSpPr>
        <p:spPr>
          <a:xfrm>
            <a:off x="1219199" y="97992"/>
            <a:ext cx="10363200" cy="1143000"/>
          </a:xfrm>
        </p:spPr>
        <p:txBody>
          <a:bodyPr/>
          <a:lstStyle/>
          <a:p>
            <a:pPr algn="ctr"/>
            <a:r>
              <a:rPr lang="tr-TR" b="1" dirty="0">
                <a:solidFill>
                  <a:schemeClr val="accent1"/>
                </a:solidFill>
              </a:rPr>
              <a:t>Test Kavramı ve Testlerin Sınıflandırılması</a:t>
            </a:r>
          </a:p>
        </p:txBody>
      </p:sp>
    </p:spTree>
    <p:extLst>
      <p:ext uri="{BB962C8B-B14F-4D97-AF65-F5344CB8AC3E}">
        <p14:creationId xmlns:p14="http://schemas.microsoft.com/office/powerpoint/2010/main" val="1306647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solidFill>
                  <a:schemeClr val="accent1"/>
                </a:solidFill>
              </a:rPr>
              <a:t>Testlerin Sınıflandırılması </a:t>
            </a:r>
          </a:p>
        </p:txBody>
      </p:sp>
      <p:sp>
        <p:nvSpPr>
          <p:cNvPr id="3" name="İçerik Yer Tutucusu 2"/>
          <p:cNvSpPr>
            <a:spLocks noGrp="1"/>
          </p:cNvSpPr>
          <p:nvPr>
            <p:ph idx="1"/>
          </p:nvPr>
        </p:nvSpPr>
        <p:spPr>
          <a:xfrm>
            <a:off x="1219200" y="1703439"/>
            <a:ext cx="10363200" cy="4572000"/>
          </a:xfrm>
        </p:spPr>
        <p:txBody>
          <a:bodyPr/>
          <a:lstStyle/>
          <a:p>
            <a:pPr>
              <a:buFontTx/>
              <a:buBlip>
                <a:blip r:embed="rId3"/>
              </a:buBlip>
            </a:pPr>
            <a:r>
              <a:rPr lang="tr-TR" dirty="0"/>
              <a:t>Ölçülen özelliğin türü</a:t>
            </a:r>
          </a:p>
          <a:p>
            <a:pPr>
              <a:lnSpc>
                <a:spcPct val="110000"/>
              </a:lnSpc>
              <a:buBlip>
                <a:blip r:embed="rId3"/>
              </a:buBlip>
            </a:pPr>
            <a:r>
              <a:rPr lang="tr-TR" dirty="0"/>
              <a:t>Puanlama Türü</a:t>
            </a:r>
          </a:p>
          <a:p>
            <a:pPr>
              <a:lnSpc>
                <a:spcPct val="110000"/>
              </a:lnSpc>
              <a:buFontTx/>
              <a:buBlip>
                <a:blip r:embed="rId3"/>
              </a:buBlip>
            </a:pPr>
            <a:r>
              <a:rPr lang="tr-TR" dirty="0"/>
              <a:t>Testi Alan Birey Sayısı (Uygulanan kişi sayısına göre)</a:t>
            </a:r>
          </a:p>
          <a:p>
            <a:pPr>
              <a:lnSpc>
                <a:spcPct val="110000"/>
              </a:lnSpc>
              <a:buFontTx/>
              <a:buBlip>
                <a:blip r:embed="rId3"/>
              </a:buBlip>
            </a:pPr>
            <a:r>
              <a:rPr lang="tr-TR" dirty="0"/>
              <a:t>Testin Uygulanma Süresi</a:t>
            </a:r>
          </a:p>
          <a:p>
            <a:pPr>
              <a:lnSpc>
                <a:spcPct val="110000"/>
              </a:lnSpc>
              <a:buFontTx/>
              <a:buBlip>
                <a:blip r:embed="rId3"/>
              </a:buBlip>
            </a:pPr>
            <a:r>
              <a:rPr lang="tr-TR" dirty="0"/>
              <a:t>Hazırlayanın Uzmanlığı</a:t>
            </a:r>
          </a:p>
          <a:p>
            <a:pPr>
              <a:lnSpc>
                <a:spcPct val="120000"/>
              </a:lnSpc>
              <a:buFontTx/>
              <a:buBlip>
                <a:blip r:embed="rId3"/>
              </a:buBlip>
            </a:pPr>
            <a:r>
              <a:rPr lang="tr-TR" dirty="0"/>
              <a:t>Test Sonucunun Yorumlanmasında Kullanılan Ölçüt Türü</a:t>
            </a:r>
          </a:p>
          <a:p>
            <a:pPr>
              <a:lnSpc>
                <a:spcPct val="120000"/>
              </a:lnSpc>
              <a:buFontTx/>
              <a:buBlip>
                <a:blip r:embed="rId3"/>
              </a:buBlip>
            </a:pPr>
            <a:r>
              <a:rPr lang="tr-TR" dirty="0"/>
              <a:t>Kullanılan Teknoloji Bakımından</a:t>
            </a:r>
          </a:p>
          <a:p>
            <a:endParaRPr lang="tr-TR" dirty="0"/>
          </a:p>
        </p:txBody>
      </p:sp>
    </p:spTree>
    <p:extLst>
      <p:ext uri="{BB962C8B-B14F-4D97-AF65-F5344CB8AC3E}">
        <p14:creationId xmlns:p14="http://schemas.microsoft.com/office/powerpoint/2010/main" val="28584259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p>
        </p:txBody>
      </p:sp>
      <p:graphicFrame>
        <p:nvGraphicFramePr>
          <p:cNvPr id="6"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1195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1219" y="1572701"/>
            <a:ext cx="10515600" cy="4486275"/>
          </a:xfrm>
        </p:spPr>
        <p:txBody>
          <a:bodyPr>
            <a:normAutofit fontScale="92500"/>
          </a:bodyPr>
          <a:lstStyle/>
          <a:p>
            <a:pPr marL="609600" indent="-609600" algn="just">
              <a:lnSpc>
                <a:spcPct val="120000"/>
              </a:lnSpc>
              <a:buFontTx/>
              <a:buNone/>
            </a:pPr>
            <a:r>
              <a:rPr lang="tr-TR" u="sng" dirty="0">
                <a:solidFill>
                  <a:schemeClr val="accent1"/>
                </a:solidFill>
              </a:rPr>
              <a:t>Maksimum Performans Testleri:</a:t>
            </a:r>
            <a:r>
              <a:rPr lang="tr-TR" dirty="0">
                <a:solidFill>
                  <a:schemeClr val="accent1"/>
                </a:solidFill>
              </a:rPr>
              <a:t> </a:t>
            </a:r>
          </a:p>
          <a:p>
            <a:pPr marL="0" indent="0" algn="just">
              <a:lnSpc>
                <a:spcPct val="120000"/>
              </a:lnSpc>
              <a:buNone/>
            </a:pPr>
            <a:r>
              <a:rPr lang="tr-TR" dirty="0"/>
              <a:t>Kişinin tanımlı bir koşulda, belli bir görevi/davranışı ne derece iyi ya da doğru yapabildiğini ölçen testlerdir. Kişiler testten alınabilecek en yüksek puana ulaşmaya çalışır.</a:t>
            </a:r>
          </a:p>
          <a:p>
            <a:pPr marL="0" indent="0" algn="just">
              <a:lnSpc>
                <a:spcPct val="120000"/>
              </a:lnSpc>
              <a:buNone/>
            </a:pPr>
            <a:r>
              <a:rPr lang="tr-TR" i="1" dirty="0"/>
              <a:t>Örnek: başarı testleri (öğretmen yapımı ve standart), zeka, genel yetenek ve özel yetenek testleri, beceri (</a:t>
            </a:r>
            <a:r>
              <a:rPr lang="tr-TR" i="1" dirty="0" err="1"/>
              <a:t>psiko</a:t>
            </a:r>
            <a:r>
              <a:rPr lang="tr-TR" i="1" dirty="0"/>
              <a:t>-motor) testleri.</a:t>
            </a:r>
          </a:p>
          <a:p>
            <a:pPr marL="609600" indent="-609600" algn="just">
              <a:lnSpc>
                <a:spcPct val="120000"/>
              </a:lnSpc>
              <a:buFontTx/>
              <a:buNone/>
            </a:pPr>
            <a:r>
              <a:rPr lang="tr-TR" u="sng" dirty="0">
                <a:solidFill>
                  <a:schemeClr val="accent1"/>
                </a:solidFill>
              </a:rPr>
              <a:t>Tipik Tepki Testleri:</a:t>
            </a:r>
            <a:r>
              <a:rPr lang="tr-TR" dirty="0">
                <a:solidFill>
                  <a:schemeClr val="accent1"/>
                </a:solidFill>
              </a:rPr>
              <a:t> </a:t>
            </a:r>
          </a:p>
          <a:p>
            <a:pPr marL="0" indent="0" algn="just">
              <a:lnSpc>
                <a:spcPct val="120000"/>
              </a:lnSpc>
              <a:buNone/>
            </a:pPr>
            <a:r>
              <a:rPr lang="tr-TR" dirty="0"/>
              <a:t>Kişinin belli bir duruma ilişkin kendine özgü, tipik davranışlarını saptamak  için kullanılır. Doğru ve yanlış cevap yoktur. </a:t>
            </a:r>
          </a:p>
          <a:p>
            <a:pPr marL="0" indent="0" algn="just">
              <a:lnSpc>
                <a:spcPct val="120000"/>
              </a:lnSpc>
              <a:buNone/>
            </a:pPr>
            <a:r>
              <a:rPr lang="tr-TR" i="1" dirty="0"/>
              <a:t>Örnek: tutum, algı ölçekleri, ilgi envanterleri, kişilik ölçekleri/envanterleri</a:t>
            </a:r>
          </a:p>
          <a:p>
            <a:endParaRPr lang="tr-TR" dirty="0"/>
          </a:p>
        </p:txBody>
      </p:sp>
      <p:sp>
        <p:nvSpPr>
          <p:cNvPr id="4" name="Başlık 3"/>
          <p:cNvSpPr>
            <a:spLocks noGrp="1"/>
          </p:cNvSpPr>
          <p:nvPr>
            <p:ph type="title"/>
          </p:nvPr>
        </p:nvSpPr>
        <p:spPr>
          <a:xfrm>
            <a:off x="285135" y="274639"/>
            <a:ext cx="10363200" cy="1143000"/>
          </a:xfrm>
        </p:spPr>
        <p:txBody>
          <a:bodyPr>
            <a:normAutofit/>
          </a:bodyPr>
          <a:lstStyle/>
          <a:p>
            <a:r>
              <a:rPr lang="tr-TR" sz="3600" b="1" dirty="0">
                <a:solidFill>
                  <a:schemeClr val="accent1"/>
                </a:solidFill>
              </a:rPr>
              <a:t>Ölçülen Özelliğin Türüne Göre</a:t>
            </a:r>
          </a:p>
        </p:txBody>
      </p:sp>
    </p:spTree>
    <p:extLst>
      <p:ext uri="{BB962C8B-B14F-4D97-AF65-F5344CB8AC3E}">
        <p14:creationId xmlns:p14="http://schemas.microsoft.com/office/powerpoint/2010/main" val="411038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48444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0775" y="353296"/>
            <a:ext cx="10363200" cy="1143000"/>
          </a:xfrm>
        </p:spPr>
        <p:txBody>
          <a:bodyPr>
            <a:normAutofit/>
          </a:bodyPr>
          <a:lstStyle/>
          <a:p>
            <a:pPr lvl="0"/>
            <a:r>
              <a:rPr lang="tr-TR" sz="3600" b="1" dirty="0">
                <a:solidFill>
                  <a:schemeClr val="accent1"/>
                </a:solidFill>
              </a:rPr>
              <a:t>Puanlama Yöntemine Göre </a:t>
            </a:r>
          </a:p>
        </p:txBody>
      </p:sp>
      <p:sp>
        <p:nvSpPr>
          <p:cNvPr id="3" name="İçerik Yer Tutucusu 2"/>
          <p:cNvSpPr>
            <a:spLocks noGrp="1"/>
          </p:cNvSpPr>
          <p:nvPr>
            <p:ph idx="1"/>
          </p:nvPr>
        </p:nvSpPr>
        <p:spPr>
          <a:xfrm>
            <a:off x="1071716" y="1831258"/>
            <a:ext cx="10363200" cy="4572000"/>
          </a:xfrm>
        </p:spPr>
        <p:txBody>
          <a:bodyPr/>
          <a:lstStyle/>
          <a:p>
            <a:pPr marL="0" indent="0">
              <a:buNone/>
            </a:pPr>
            <a:r>
              <a:rPr lang="tr-TR" dirty="0">
                <a:solidFill>
                  <a:schemeClr val="accent1"/>
                </a:solidFill>
              </a:rPr>
              <a:t>Objektif Testler: </a:t>
            </a:r>
            <a:r>
              <a:rPr lang="tr-TR" dirty="0"/>
              <a:t>önceden tanımlanmış bir anahtarın kullanıldığı, </a:t>
            </a:r>
            <a:r>
              <a:rPr lang="tr-TR" dirty="0" err="1"/>
              <a:t>puanlayıcıdan</a:t>
            </a:r>
            <a:r>
              <a:rPr lang="tr-TR" dirty="0"/>
              <a:t> </a:t>
            </a:r>
            <a:r>
              <a:rPr lang="tr-TR" dirty="0" err="1"/>
              <a:t>puanlayıcıya</a:t>
            </a:r>
            <a:r>
              <a:rPr lang="tr-TR" dirty="0"/>
              <a:t> alınan puanın değişmediği testler </a:t>
            </a:r>
          </a:p>
          <a:p>
            <a:pPr marL="0" indent="0">
              <a:buNone/>
            </a:pPr>
            <a:r>
              <a:rPr lang="tr-TR" dirty="0" err="1"/>
              <a:t>Örn</a:t>
            </a:r>
            <a:r>
              <a:rPr lang="tr-TR" dirty="0"/>
              <a:t>; Çoktan </a:t>
            </a:r>
            <a:r>
              <a:rPr lang="tr-TR" dirty="0" err="1"/>
              <a:t>şeçmeli</a:t>
            </a:r>
            <a:r>
              <a:rPr lang="tr-TR" dirty="0"/>
              <a:t>, doğru yanlış, eşleştirme testleri gibi </a:t>
            </a:r>
          </a:p>
          <a:p>
            <a:pPr marL="0" indent="0">
              <a:buNone/>
            </a:pPr>
            <a:endParaRPr lang="tr-TR" dirty="0"/>
          </a:p>
          <a:p>
            <a:pPr marL="0" indent="0">
              <a:buNone/>
            </a:pPr>
            <a:r>
              <a:rPr lang="tr-TR" dirty="0" err="1">
                <a:solidFill>
                  <a:schemeClr val="accent1"/>
                </a:solidFill>
              </a:rPr>
              <a:t>Subjektif</a:t>
            </a:r>
            <a:r>
              <a:rPr lang="tr-TR" dirty="0">
                <a:solidFill>
                  <a:schemeClr val="accent1"/>
                </a:solidFill>
              </a:rPr>
              <a:t> Testler: </a:t>
            </a:r>
            <a:r>
              <a:rPr lang="tr-TR" dirty="0"/>
              <a:t>Puanlar </a:t>
            </a:r>
            <a:r>
              <a:rPr lang="tr-TR" dirty="0" err="1"/>
              <a:t>puanlayıcıdan</a:t>
            </a:r>
            <a:r>
              <a:rPr lang="tr-TR" dirty="0"/>
              <a:t> </a:t>
            </a:r>
            <a:r>
              <a:rPr lang="tr-TR" dirty="0" err="1"/>
              <a:t>puanlayıcıya</a:t>
            </a:r>
            <a:r>
              <a:rPr lang="tr-TR" dirty="0"/>
              <a:t> değişebilmektedir. </a:t>
            </a:r>
          </a:p>
          <a:p>
            <a:pPr marL="0" indent="0">
              <a:buNone/>
            </a:pPr>
            <a:r>
              <a:rPr lang="tr-TR" dirty="0" err="1"/>
              <a:t>Örn</a:t>
            </a:r>
            <a:r>
              <a:rPr lang="tr-TR" dirty="0"/>
              <a:t>; sözlü ve yazılı sınavlar, performans testleri (müzik aletini çalma)</a:t>
            </a:r>
          </a:p>
          <a:p>
            <a:pPr marL="0" indent="0">
              <a:buNone/>
            </a:pPr>
            <a:r>
              <a:rPr lang="tr-TR" dirty="0"/>
              <a:t>(!Dereceli Puanlama Anahtarları, kontrol listesi) </a:t>
            </a:r>
          </a:p>
        </p:txBody>
      </p:sp>
    </p:spTree>
    <p:extLst>
      <p:ext uri="{BB962C8B-B14F-4D97-AF65-F5344CB8AC3E}">
        <p14:creationId xmlns:p14="http://schemas.microsoft.com/office/powerpoint/2010/main" val="25761136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21520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9432" y="245142"/>
            <a:ext cx="10363200" cy="1143000"/>
          </a:xfrm>
        </p:spPr>
        <p:txBody>
          <a:bodyPr>
            <a:normAutofit/>
          </a:bodyPr>
          <a:lstStyle/>
          <a:p>
            <a:pPr lvl="0"/>
            <a:r>
              <a:rPr lang="tr-TR" sz="3600" b="1" dirty="0">
                <a:solidFill>
                  <a:schemeClr val="accent1"/>
                </a:solidFill>
              </a:rPr>
              <a:t>Uygulanan Kişi Sayısına Göre</a:t>
            </a:r>
          </a:p>
        </p:txBody>
      </p:sp>
      <p:sp>
        <p:nvSpPr>
          <p:cNvPr id="3" name="İçerik Yer Tutucusu 2"/>
          <p:cNvSpPr>
            <a:spLocks noGrp="1"/>
          </p:cNvSpPr>
          <p:nvPr>
            <p:ph idx="1"/>
          </p:nvPr>
        </p:nvSpPr>
        <p:spPr/>
        <p:txBody>
          <a:bodyPr>
            <a:normAutofit/>
          </a:bodyPr>
          <a:lstStyle/>
          <a:p>
            <a:pPr algn="just">
              <a:lnSpc>
                <a:spcPct val="110000"/>
              </a:lnSpc>
              <a:buFontTx/>
              <a:buNone/>
            </a:pPr>
            <a:r>
              <a:rPr lang="tr-TR" u="sng" dirty="0">
                <a:solidFill>
                  <a:schemeClr val="accent1"/>
                </a:solidFill>
              </a:rPr>
              <a:t>Bireysel Testler:</a:t>
            </a:r>
            <a:r>
              <a:rPr lang="tr-TR" dirty="0">
                <a:solidFill>
                  <a:schemeClr val="accent1"/>
                </a:solidFill>
              </a:rPr>
              <a:t> </a:t>
            </a:r>
          </a:p>
          <a:p>
            <a:pPr marL="0" indent="0" algn="just">
              <a:lnSpc>
                <a:spcPct val="110000"/>
              </a:lnSpc>
              <a:buNone/>
            </a:pPr>
            <a:r>
              <a:rPr lang="tr-TR" dirty="0"/>
              <a:t>Bir oturumda tek bir birey  test edilebilir.</a:t>
            </a:r>
          </a:p>
          <a:p>
            <a:pPr marL="0" indent="0" algn="just">
              <a:lnSpc>
                <a:spcPct val="110000"/>
              </a:lnSpc>
              <a:buNone/>
            </a:pPr>
            <a:r>
              <a:rPr lang="tr-TR" i="1" dirty="0"/>
              <a:t>Örnek: Stanford-</a:t>
            </a:r>
            <a:r>
              <a:rPr lang="tr-TR" i="1" dirty="0" err="1"/>
              <a:t>Binet</a:t>
            </a:r>
            <a:r>
              <a:rPr lang="tr-TR" i="1" dirty="0"/>
              <a:t> Bireysel Zeka Testi, </a:t>
            </a:r>
            <a:r>
              <a:rPr lang="tr-TR" i="1" dirty="0" err="1"/>
              <a:t>Weschler</a:t>
            </a:r>
            <a:r>
              <a:rPr lang="tr-TR" i="1" dirty="0"/>
              <a:t> Bir. Zeka Testleri, </a:t>
            </a:r>
            <a:r>
              <a:rPr lang="tr-TR" i="1" dirty="0" err="1"/>
              <a:t>Roschach</a:t>
            </a:r>
            <a:r>
              <a:rPr lang="tr-TR" i="1" dirty="0"/>
              <a:t> Mürekkep Lekesi Testi vb.</a:t>
            </a:r>
          </a:p>
          <a:p>
            <a:pPr algn="just">
              <a:lnSpc>
                <a:spcPct val="110000"/>
              </a:lnSpc>
              <a:buFontTx/>
              <a:buNone/>
            </a:pPr>
            <a:r>
              <a:rPr lang="tr-TR" u="sng" dirty="0">
                <a:solidFill>
                  <a:schemeClr val="accent1"/>
                </a:solidFill>
              </a:rPr>
              <a:t>Grup Testleri:</a:t>
            </a:r>
            <a:r>
              <a:rPr lang="tr-TR" dirty="0">
                <a:solidFill>
                  <a:schemeClr val="accent1"/>
                </a:solidFill>
              </a:rPr>
              <a:t> </a:t>
            </a:r>
          </a:p>
          <a:p>
            <a:pPr marL="0" indent="0" algn="just">
              <a:lnSpc>
                <a:spcPct val="110000"/>
              </a:lnSpc>
              <a:buNone/>
            </a:pPr>
            <a:r>
              <a:rPr lang="tr-TR" dirty="0"/>
              <a:t>Bir oturumda, birden çok bireye uygulanabilen testlerdir.</a:t>
            </a:r>
          </a:p>
          <a:p>
            <a:pPr marL="0" indent="0" algn="just">
              <a:lnSpc>
                <a:spcPct val="110000"/>
              </a:lnSpc>
              <a:buNone/>
            </a:pPr>
            <a:r>
              <a:rPr lang="tr-TR" i="1" dirty="0"/>
              <a:t>Örnek: Vize, final sınavları, KPSS, ALES</a:t>
            </a:r>
          </a:p>
          <a:p>
            <a:pPr marL="0" indent="0" algn="just">
              <a:lnSpc>
                <a:spcPct val="110000"/>
              </a:lnSpc>
              <a:buNone/>
            </a:pPr>
            <a:endParaRPr lang="tr-TR" dirty="0"/>
          </a:p>
          <a:p>
            <a:pPr marL="0" indent="0">
              <a:buNone/>
            </a:pPr>
            <a:endParaRPr lang="tr-TR" dirty="0"/>
          </a:p>
        </p:txBody>
      </p:sp>
    </p:spTree>
    <p:extLst>
      <p:ext uri="{BB962C8B-B14F-4D97-AF65-F5344CB8AC3E}">
        <p14:creationId xmlns:p14="http://schemas.microsoft.com/office/powerpoint/2010/main" val="2352921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0420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2787" y="264806"/>
            <a:ext cx="10363200" cy="1143000"/>
          </a:xfrm>
        </p:spPr>
        <p:txBody>
          <a:bodyPr>
            <a:normAutofit/>
          </a:bodyPr>
          <a:lstStyle/>
          <a:p>
            <a:pPr lvl="0"/>
            <a:r>
              <a:rPr lang="tr-TR" sz="3600" b="1" dirty="0">
                <a:solidFill>
                  <a:schemeClr val="accent1"/>
                </a:solidFill>
              </a:rPr>
              <a:t> Yanıtlama Süresinin Yeterliliğine Göre </a:t>
            </a:r>
          </a:p>
        </p:txBody>
      </p:sp>
      <p:sp>
        <p:nvSpPr>
          <p:cNvPr id="3" name="İçerik Yer Tutucusu 2"/>
          <p:cNvSpPr>
            <a:spLocks noGrp="1"/>
          </p:cNvSpPr>
          <p:nvPr>
            <p:ph idx="1"/>
          </p:nvPr>
        </p:nvSpPr>
        <p:spPr>
          <a:xfrm>
            <a:off x="973393" y="1516626"/>
            <a:ext cx="10363200" cy="4572000"/>
          </a:xfrm>
        </p:spPr>
        <p:txBody>
          <a:bodyPr>
            <a:normAutofit fontScale="92500"/>
          </a:bodyPr>
          <a:lstStyle/>
          <a:p>
            <a:pPr marL="0" indent="0" algn="just">
              <a:buNone/>
            </a:pPr>
            <a:r>
              <a:rPr lang="tr-TR" u="sng" dirty="0">
                <a:solidFill>
                  <a:schemeClr val="accent1"/>
                </a:solidFill>
              </a:rPr>
              <a:t>Güç Testleri:</a:t>
            </a:r>
            <a:r>
              <a:rPr lang="tr-TR" dirty="0">
                <a:solidFill>
                  <a:schemeClr val="accent1"/>
                </a:solidFill>
              </a:rPr>
              <a:t> </a:t>
            </a:r>
          </a:p>
          <a:p>
            <a:pPr marL="0" indent="0" algn="just">
              <a:buNone/>
            </a:pPr>
            <a:r>
              <a:rPr lang="tr-TR" dirty="0"/>
              <a:t>Genelde, gittikçe güçlük düzeyi artan veya zor sorulardan oluşur. Bireylerin sorulardaki başarısı ölçülür. Yanıtlayıcılara, ortalama bir yanıtlayıcının tüm sorulara erişimini sağlayacak kadar süre verilir. Bazı durumlarda süre sınırlaması yapılmaz.</a:t>
            </a:r>
          </a:p>
          <a:p>
            <a:pPr marL="0" indent="0" algn="just">
              <a:buNone/>
            </a:pPr>
            <a:endParaRPr lang="tr-TR" dirty="0"/>
          </a:p>
          <a:p>
            <a:pPr marL="0" indent="0" algn="just">
              <a:buNone/>
            </a:pPr>
            <a:r>
              <a:rPr lang="tr-TR" u="sng" dirty="0">
                <a:solidFill>
                  <a:schemeClr val="accent1"/>
                </a:solidFill>
              </a:rPr>
              <a:t>Hız Testleri:</a:t>
            </a:r>
            <a:r>
              <a:rPr lang="tr-TR" dirty="0">
                <a:solidFill>
                  <a:schemeClr val="accent1"/>
                </a:solidFill>
              </a:rPr>
              <a:t> </a:t>
            </a:r>
          </a:p>
          <a:p>
            <a:pPr marL="0" indent="0" algn="just">
              <a:buNone/>
            </a:pPr>
            <a:r>
              <a:rPr lang="tr-TR" dirty="0"/>
              <a:t>Test alanın kısa sürede, olabildiğince çok sayıda soruya doğru yanıt vermesini gerektiren testlerdir. Bu testlerde nispeten kolay sorular yer alır. Bireylerin soruları yapma hızı ölçülür.</a:t>
            </a:r>
          </a:p>
          <a:p>
            <a:pPr marL="0" indent="0" algn="just">
              <a:buNone/>
            </a:pPr>
            <a:endParaRPr lang="tr-TR" dirty="0"/>
          </a:p>
          <a:p>
            <a:pPr marL="0" indent="0" algn="just">
              <a:buNone/>
            </a:pPr>
            <a:r>
              <a:rPr lang="tr-TR" b="1" dirty="0">
                <a:solidFill>
                  <a:schemeClr val="accent1"/>
                </a:solidFill>
              </a:rPr>
              <a:t>!!! </a:t>
            </a:r>
            <a:r>
              <a:rPr lang="tr-TR" dirty="0"/>
              <a:t>Sınıf içi ölçmelerde kullanılan testler öğretmen yapımı testler hiçbir zaman hız testi olarak </a:t>
            </a:r>
            <a:r>
              <a:rPr lang="tr-TR" u="sng" dirty="0"/>
              <a:t>görülmemelidir</a:t>
            </a:r>
            <a:r>
              <a:rPr lang="tr-TR" dirty="0"/>
              <a:t>. Bu testler güç testleridir.</a:t>
            </a:r>
          </a:p>
          <a:p>
            <a:pPr marL="0" indent="0" algn="just">
              <a:buNone/>
            </a:pPr>
            <a:endParaRPr lang="tr-TR" dirty="0"/>
          </a:p>
        </p:txBody>
      </p:sp>
    </p:spTree>
    <p:extLst>
      <p:ext uri="{BB962C8B-B14F-4D97-AF65-F5344CB8AC3E}">
        <p14:creationId xmlns:p14="http://schemas.microsoft.com/office/powerpoint/2010/main" val="19738520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31380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solidFill>
                  <a:schemeClr val="accent1"/>
                </a:solidFill>
              </a:rPr>
              <a:t>Standart Testler </a:t>
            </a:r>
          </a:p>
        </p:txBody>
      </p:sp>
      <p:sp>
        <p:nvSpPr>
          <p:cNvPr id="3" name="İçerik Yer Tutucusu 2"/>
          <p:cNvSpPr>
            <a:spLocks noGrp="1"/>
          </p:cNvSpPr>
          <p:nvPr>
            <p:ph idx="1"/>
          </p:nvPr>
        </p:nvSpPr>
        <p:spPr>
          <a:xfrm>
            <a:off x="1032388" y="1772264"/>
            <a:ext cx="10363200" cy="4572000"/>
          </a:xfrm>
        </p:spPr>
        <p:txBody>
          <a:bodyPr>
            <a:normAutofit/>
          </a:bodyPr>
          <a:lstStyle/>
          <a:p>
            <a:pPr algn="just"/>
            <a:r>
              <a:rPr lang="tr-TR" altLang="tr-TR" dirty="0"/>
              <a:t>Genel olarak </a:t>
            </a:r>
            <a:r>
              <a:rPr lang="tr-TR" altLang="tr-TR" b="1" dirty="0">
                <a:solidFill>
                  <a:srgbClr val="FF0000"/>
                </a:solidFill>
              </a:rPr>
              <a:t>standart testler</a:t>
            </a:r>
            <a:r>
              <a:rPr lang="tr-TR" altLang="tr-TR" dirty="0"/>
              <a:t>; uygulama koşulları, puanlama esasları ve elde edilen puanların yorumlanmasında izlenecek yöntemleri ayrıntılı bir biçimde açıklayan “</a:t>
            </a:r>
            <a:r>
              <a:rPr lang="tr-TR" altLang="tr-TR" dirty="0">
                <a:solidFill>
                  <a:srgbClr val="FF0000"/>
                </a:solidFill>
              </a:rPr>
              <a:t>Test El </a:t>
            </a:r>
            <a:r>
              <a:rPr lang="tr-TR" altLang="tr-TR" dirty="0" err="1">
                <a:solidFill>
                  <a:srgbClr val="FF0000"/>
                </a:solidFill>
              </a:rPr>
              <a:t>Kitabı</a:t>
            </a:r>
            <a:r>
              <a:rPr lang="tr-TR" altLang="tr-TR" dirty="0" err="1"/>
              <a:t>”na</a:t>
            </a:r>
            <a:r>
              <a:rPr lang="tr-TR" altLang="tr-TR" dirty="0"/>
              <a:t> sahip olup, belirli amaçlarla, uzman kişiler tarafından, yoğun deneysel çalışmaların ürünü olarak geliştirilen ölçme araçlarıdır.</a:t>
            </a:r>
          </a:p>
          <a:p>
            <a:pPr algn="just"/>
            <a:r>
              <a:rPr lang="tr-TR" altLang="tr-TR" dirty="0"/>
              <a:t>Diğer testlerden standart testleri ayıran Bazı ayırıcı özellikleri vardır.</a:t>
            </a:r>
          </a:p>
          <a:p>
            <a:pPr marL="0" indent="0">
              <a:buNone/>
              <a:defRPr/>
            </a:pPr>
            <a:r>
              <a:rPr lang="tr-TR" dirty="0"/>
              <a:t>.</a:t>
            </a:r>
          </a:p>
          <a:p>
            <a:pPr>
              <a:defRPr/>
            </a:pPr>
            <a:endParaRPr lang="tr-TR" dirty="0"/>
          </a:p>
          <a:p>
            <a:pPr marL="0" indent="0">
              <a:buNone/>
            </a:pPr>
            <a:endParaRPr lang="tr-TR" dirty="0"/>
          </a:p>
        </p:txBody>
      </p:sp>
    </p:spTree>
    <p:extLst>
      <p:ext uri="{BB962C8B-B14F-4D97-AF65-F5344CB8AC3E}">
        <p14:creationId xmlns:p14="http://schemas.microsoft.com/office/powerpoint/2010/main" val="36259776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solidFill>
                  <a:schemeClr val="accent1"/>
                </a:solidFill>
              </a:rPr>
              <a:t>Standart Testler </a:t>
            </a:r>
          </a:p>
        </p:txBody>
      </p:sp>
      <p:sp>
        <p:nvSpPr>
          <p:cNvPr id="3" name="İçerik Yer Tutucusu 2"/>
          <p:cNvSpPr>
            <a:spLocks noGrp="1"/>
          </p:cNvSpPr>
          <p:nvPr>
            <p:ph idx="1"/>
          </p:nvPr>
        </p:nvSpPr>
        <p:spPr/>
        <p:txBody>
          <a:bodyPr>
            <a:normAutofit/>
          </a:bodyPr>
          <a:lstStyle/>
          <a:p>
            <a:pPr algn="just">
              <a:buClr>
                <a:srgbClr val="FF0000"/>
              </a:buClr>
              <a:buFont typeface="Wingdings" panose="05000000000000000000" pitchFamily="2" charset="2"/>
              <a:buChar char="q"/>
              <a:defRPr/>
            </a:pPr>
            <a:r>
              <a:rPr lang="tr-TR" dirty="0"/>
              <a:t>Açıkça tanımlanmış bir davranış örneklemini ölçmek üzere düzenlenmiş olmaları ve belirli (kesin) bir dizi test maddesini içermeleri</a:t>
            </a:r>
          </a:p>
          <a:p>
            <a:pPr algn="just">
              <a:buClr>
                <a:srgbClr val="FF0000"/>
              </a:buClr>
              <a:buFont typeface="Wingdings" panose="05000000000000000000" pitchFamily="2" charset="2"/>
              <a:buChar char="q"/>
              <a:defRPr/>
            </a:pPr>
            <a:r>
              <a:rPr lang="tr-TR" dirty="0"/>
              <a:t>Uygulama ve puanlama için özel yönergelere sahip olmaları</a:t>
            </a:r>
          </a:p>
          <a:p>
            <a:pPr algn="just">
              <a:buClr>
                <a:srgbClr val="FF0000"/>
              </a:buClr>
              <a:buFont typeface="Wingdings" panose="05000000000000000000" pitchFamily="2" charset="2"/>
              <a:buChar char="q"/>
              <a:defRPr/>
            </a:pPr>
            <a:r>
              <a:rPr lang="tr-TR" dirty="0"/>
              <a:t>Uzman kişiler tarafından geliştirilmiş olmaları</a:t>
            </a:r>
          </a:p>
          <a:p>
            <a:pPr algn="just">
              <a:buClr>
                <a:srgbClr val="FF0000"/>
              </a:buClr>
              <a:buFont typeface="Wingdings" panose="05000000000000000000" pitchFamily="2" charset="2"/>
              <a:buChar char="q"/>
              <a:defRPr/>
            </a:pPr>
            <a:r>
              <a:rPr lang="tr-TR" dirty="0"/>
              <a:t>Testin üzerinde geliştirilmiş olduğu öğrencileri (bireyleri) </a:t>
            </a:r>
            <a:r>
              <a:rPr lang="tr-TR" dirty="0" err="1"/>
              <a:t>örnekleyici</a:t>
            </a:r>
            <a:r>
              <a:rPr lang="tr-TR" dirty="0"/>
              <a:t> niteliği olan öğrenci gruplarına dayalı normlarının olması</a:t>
            </a:r>
          </a:p>
          <a:p>
            <a:pPr algn="just">
              <a:buClr>
                <a:srgbClr val="FF0000"/>
              </a:buClr>
              <a:buFont typeface="Wingdings" panose="05000000000000000000" pitchFamily="2" charset="2"/>
              <a:buChar char="q"/>
              <a:defRPr/>
            </a:pPr>
            <a:r>
              <a:rPr lang="tr-TR" dirty="0"/>
              <a:t>Geçerlik ve güvenirliklerinin saptanmış olması</a:t>
            </a:r>
          </a:p>
          <a:p>
            <a:pPr algn="just">
              <a:buClr>
                <a:srgbClr val="FF0000"/>
              </a:buClr>
              <a:buFont typeface="Wingdings" panose="05000000000000000000" pitchFamily="2" charset="2"/>
              <a:buChar char="q"/>
              <a:defRPr/>
            </a:pPr>
            <a:endParaRPr lang="tr-TR" dirty="0"/>
          </a:p>
          <a:p>
            <a:endParaRPr lang="tr-TR" dirty="0"/>
          </a:p>
        </p:txBody>
      </p:sp>
    </p:spTree>
    <p:extLst>
      <p:ext uri="{BB962C8B-B14F-4D97-AF65-F5344CB8AC3E}">
        <p14:creationId xmlns:p14="http://schemas.microsoft.com/office/powerpoint/2010/main" val="16849596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nvPr>
        </p:nvGraphicFramePr>
        <p:xfrm>
          <a:off x="838200" y="583096"/>
          <a:ext cx="10515600" cy="5507512"/>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4230484460"/>
                    </a:ext>
                  </a:extLst>
                </a:gridCol>
                <a:gridCol w="5257800">
                  <a:extLst>
                    <a:ext uri="{9D8B030D-6E8A-4147-A177-3AD203B41FA5}">
                      <a16:colId xmlns="" xmlns:a16="http://schemas.microsoft.com/office/drawing/2014/main" val="296308619"/>
                    </a:ext>
                  </a:extLst>
                </a:gridCol>
              </a:tblGrid>
              <a:tr h="481630">
                <a:tc>
                  <a:txBody>
                    <a:bodyPr/>
                    <a:lstStyle/>
                    <a:p>
                      <a:r>
                        <a:rPr lang="tr-TR" dirty="0"/>
                        <a:t>Standart Testler</a:t>
                      </a:r>
                    </a:p>
                  </a:txBody>
                  <a:tcPr/>
                </a:tc>
                <a:tc>
                  <a:txBody>
                    <a:bodyPr/>
                    <a:lstStyle/>
                    <a:p>
                      <a:r>
                        <a:rPr lang="tr-TR" dirty="0"/>
                        <a:t>Öğretmen Yapımı Testler</a:t>
                      </a:r>
                    </a:p>
                  </a:txBody>
                  <a:tcPr/>
                </a:tc>
                <a:extLst>
                  <a:ext uri="{0D108BD9-81ED-4DB2-BD59-A6C34878D82A}">
                    <a16:rowId xmlns="" xmlns:a16="http://schemas.microsoft.com/office/drawing/2014/main" val="2102637648"/>
                  </a:ext>
                </a:extLst>
              </a:tr>
              <a:tr h="831307">
                <a:tc>
                  <a:txBody>
                    <a:bodyPr/>
                    <a:lstStyle/>
                    <a:p>
                      <a:r>
                        <a:rPr lang="tr-TR" dirty="0"/>
                        <a:t>Eğitim programlarına uygun genel</a:t>
                      </a:r>
                      <a:r>
                        <a:rPr lang="tr-TR" baseline="0" dirty="0"/>
                        <a:t> öğrenme çıktılarını ölçer. Genel akademik becerileri sınayan testlerdir. </a:t>
                      </a:r>
                      <a:endParaRPr lang="tr-TR" dirty="0"/>
                    </a:p>
                  </a:txBody>
                  <a:tcPr/>
                </a:tc>
                <a:tc>
                  <a:txBody>
                    <a:bodyPr/>
                    <a:lstStyle/>
                    <a:p>
                      <a:r>
                        <a:rPr lang="tr-TR" dirty="0"/>
                        <a:t>Özel</a:t>
                      </a:r>
                      <a:r>
                        <a:rPr lang="tr-TR" baseline="0" dirty="0"/>
                        <a:t> öğrenme çıktılarını ve içeriği ölçmeye yönelik olarak hazırlanır. </a:t>
                      </a:r>
                      <a:endParaRPr lang="tr-TR" dirty="0"/>
                    </a:p>
                  </a:txBody>
                  <a:tcPr/>
                </a:tc>
                <a:extLst>
                  <a:ext uri="{0D108BD9-81ED-4DB2-BD59-A6C34878D82A}">
                    <a16:rowId xmlns="" xmlns:a16="http://schemas.microsoft.com/office/drawing/2014/main" val="4126945180"/>
                  </a:ext>
                </a:extLst>
              </a:tr>
              <a:tr h="1543856">
                <a:tc>
                  <a:txBody>
                    <a:bodyPr/>
                    <a:lstStyle/>
                    <a:p>
                      <a:r>
                        <a:rPr lang="tr-TR" dirty="0"/>
                        <a:t>Kalitesi yüksek</a:t>
                      </a:r>
                      <a:r>
                        <a:rPr lang="tr-TR" baseline="0" dirty="0"/>
                        <a:t> test maddelerinden oluşur. Maddeler uzmanlar tarafından hazırlanır, ön denemeden geçirilir ve sayısal sonuçlar veren madde analizlerine dayalı olarak seçilir. </a:t>
                      </a:r>
                      <a:endParaRPr lang="tr-TR" dirty="0"/>
                    </a:p>
                  </a:txBody>
                  <a:tcPr/>
                </a:tc>
                <a:tc>
                  <a:txBody>
                    <a:bodyPr/>
                    <a:lstStyle/>
                    <a:p>
                      <a:r>
                        <a:rPr lang="tr-TR" dirty="0"/>
                        <a:t>Maddelerin kalitesi genelde bilinmez ve standart testlere göre daha düşüktür. </a:t>
                      </a:r>
                    </a:p>
                  </a:txBody>
                  <a:tcPr/>
                </a:tc>
                <a:extLst>
                  <a:ext uri="{0D108BD9-81ED-4DB2-BD59-A6C34878D82A}">
                    <a16:rowId xmlns="" xmlns:a16="http://schemas.microsoft.com/office/drawing/2014/main" val="2305439909"/>
                  </a:ext>
                </a:extLst>
              </a:tr>
              <a:tr h="831307">
                <a:tc>
                  <a:txBody>
                    <a:bodyPr/>
                    <a:lstStyle/>
                    <a:p>
                      <a:r>
                        <a:rPr lang="tr-TR" dirty="0"/>
                        <a:t>Güvenirliği yüksek testlerdir. Güvenirlik katsayısı 0.80 ve üzerindedir. </a:t>
                      </a:r>
                    </a:p>
                  </a:txBody>
                  <a:tcPr/>
                </a:tc>
                <a:tc>
                  <a:txBody>
                    <a:bodyPr/>
                    <a:lstStyle/>
                    <a:p>
                      <a:r>
                        <a:rPr lang="tr-TR" dirty="0"/>
                        <a:t>Güvenirlik sonuçları genelde bilinmez.</a:t>
                      </a:r>
                    </a:p>
                  </a:txBody>
                  <a:tcPr/>
                </a:tc>
                <a:extLst>
                  <a:ext uri="{0D108BD9-81ED-4DB2-BD59-A6C34878D82A}">
                    <a16:rowId xmlns="" xmlns:a16="http://schemas.microsoft.com/office/drawing/2014/main" val="703881784"/>
                  </a:ext>
                </a:extLst>
              </a:tr>
              <a:tr h="831307">
                <a:tc>
                  <a:txBody>
                    <a:bodyPr/>
                    <a:lstStyle/>
                    <a:p>
                      <a:r>
                        <a:rPr lang="tr-TR" dirty="0"/>
                        <a:t>Uygulama süreci standardize edilmiştir. Hatta uygulanması özel eğitimler gerektirebilir.</a:t>
                      </a:r>
                    </a:p>
                  </a:txBody>
                  <a:tcPr/>
                </a:tc>
                <a:tc>
                  <a:txBody>
                    <a:bodyPr/>
                    <a:lstStyle/>
                    <a:p>
                      <a:r>
                        <a:rPr lang="tr-TR" dirty="0"/>
                        <a:t>Uygulama süreci esnektir ve yazılı olarak ifade edilmez. </a:t>
                      </a:r>
                    </a:p>
                  </a:txBody>
                  <a:tcPr/>
                </a:tc>
                <a:extLst>
                  <a:ext uri="{0D108BD9-81ED-4DB2-BD59-A6C34878D82A}">
                    <a16:rowId xmlns="" xmlns:a16="http://schemas.microsoft.com/office/drawing/2014/main" val="894327567"/>
                  </a:ext>
                </a:extLst>
              </a:tr>
              <a:tr h="988105">
                <a:tc>
                  <a:txBody>
                    <a:bodyPr/>
                    <a:lstStyle/>
                    <a:p>
                      <a:r>
                        <a:rPr lang="tr-TR" dirty="0"/>
                        <a:t>Puanlar belli bir norm grubu ile karşılaştırılabilir</a:t>
                      </a:r>
                      <a:r>
                        <a:rPr lang="tr-TR" baseline="0" dirty="0"/>
                        <a:t>. Testin el kitabında test sonuçlarının nasıl kullanılacağı ve yorumlanacağı belirtilir. </a:t>
                      </a:r>
                      <a:endParaRPr lang="tr-TR" dirty="0"/>
                    </a:p>
                  </a:txBody>
                  <a:tcPr/>
                </a:tc>
                <a:tc>
                  <a:txBody>
                    <a:bodyPr/>
                    <a:lstStyle/>
                    <a:p>
                      <a:r>
                        <a:rPr lang="tr-TR" dirty="0"/>
                        <a:t>Puanların</a:t>
                      </a:r>
                      <a:r>
                        <a:rPr lang="tr-TR" baseline="0" dirty="0"/>
                        <a:t> </a:t>
                      </a:r>
                      <a:r>
                        <a:rPr lang="tr-TR" baseline="0" dirty="0" err="1"/>
                        <a:t>karşılaştırılabilirliği</a:t>
                      </a:r>
                      <a:r>
                        <a:rPr lang="tr-TR" baseline="0" dirty="0"/>
                        <a:t> sınıfla sınırlıdır. </a:t>
                      </a:r>
                      <a:endParaRPr lang="tr-TR" dirty="0"/>
                    </a:p>
                  </a:txBody>
                  <a:tcPr/>
                </a:tc>
                <a:extLst>
                  <a:ext uri="{0D108BD9-81ED-4DB2-BD59-A6C34878D82A}">
                    <a16:rowId xmlns="" xmlns:a16="http://schemas.microsoft.com/office/drawing/2014/main" val="2799402543"/>
                  </a:ext>
                </a:extLst>
              </a:tr>
            </a:tbl>
          </a:graphicData>
        </a:graphic>
      </p:graphicFrame>
    </p:spTree>
    <p:extLst>
      <p:ext uri="{BB962C8B-B14F-4D97-AF65-F5344CB8AC3E}">
        <p14:creationId xmlns:p14="http://schemas.microsoft.com/office/powerpoint/2010/main" val="24941598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88003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12955" y="245141"/>
            <a:ext cx="10363200" cy="1143000"/>
          </a:xfrm>
        </p:spPr>
        <p:txBody>
          <a:bodyPr>
            <a:normAutofit/>
          </a:bodyPr>
          <a:lstStyle/>
          <a:p>
            <a:pPr lvl="0"/>
            <a:r>
              <a:rPr lang="tr-TR" sz="3200" b="1" dirty="0">
                <a:solidFill>
                  <a:schemeClr val="accent1"/>
                </a:solidFill>
              </a:rPr>
              <a:t>Test Puanlarının Yorumlanmasında Kullanılan Ölçüte Göre </a:t>
            </a:r>
          </a:p>
        </p:txBody>
      </p:sp>
      <p:sp>
        <p:nvSpPr>
          <p:cNvPr id="3" name="İçerik Yer Tutucusu 2"/>
          <p:cNvSpPr>
            <a:spLocks noGrp="1"/>
          </p:cNvSpPr>
          <p:nvPr>
            <p:ph idx="1"/>
          </p:nvPr>
        </p:nvSpPr>
        <p:spPr>
          <a:xfrm>
            <a:off x="688258" y="1447800"/>
            <a:ext cx="10894142" cy="4572000"/>
          </a:xfrm>
        </p:spPr>
        <p:txBody>
          <a:bodyPr>
            <a:normAutofit/>
          </a:bodyPr>
          <a:lstStyle/>
          <a:p>
            <a:pPr marL="0" indent="0" algn="just">
              <a:buNone/>
            </a:pPr>
            <a:r>
              <a:rPr lang="tr-TR" u="sng" dirty="0">
                <a:solidFill>
                  <a:schemeClr val="accent1"/>
                </a:solidFill>
              </a:rPr>
              <a:t>Ölçüt Dayanaklı Testler:</a:t>
            </a:r>
            <a:r>
              <a:rPr lang="tr-TR" dirty="0">
                <a:solidFill>
                  <a:schemeClr val="accent1"/>
                </a:solidFill>
              </a:rPr>
              <a:t> </a:t>
            </a:r>
          </a:p>
          <a:p>
            <a:pPr marL="0" indent="0" algn="just">
              <a:buNone/>
            </a:pPr>
            <a:r>
              <a:rPr lang="tr-TR" dirty="0"/>
              <a:t>Önceden belirlenmiş sabit bir ölçüte göre test sonuçları yorumlanır.</a:t>
            </a:r>
          </a:p>
          <a:p>
            <a:pPr marL="0" indent="0" algn="just">
              <a:buNone/>
            </a:pPr>
            <a:r>
              <a:rPr lang="tr-TR" dirty="0"/>
              <a:t>Testin kapsamı ölçüt kabul edilir. </a:t>
            </a:r>
          </a:p>
          <a:p>
            <a:pPr marL="0" indent="0" algn="just">
              <a:buNone/>
            </a:pPr>
            <a:r>
              <a:rPr lang="tr-TR" dirty="0"/>
              <a:t>Öğrencilerin yeterlilik seviyelerinin belirlenmesi, </a:t>
            </a:r>
            <a:r>
              <a:rPr lang="tr-TR" dirty="0" err="1"/>
              <a:t>tanılayıcı</a:t>
            </a:r>
            <a:r>
              <a:rPr lang="tr-TR" dirty="0"/>
              <a:t> çalışmalarda (öğrenme güçlüğü vb.)</a:t>
            </a:r>
          </a:p>
          <a:p>
            <a:pPr marL="0" indent="0" algn="just">
              <a:buNone/>
            </a:pPr>
            <a:endParaRPr lang="tr-TR" i="1" dirty="0"/>
          </a:p>
          <a:p>
            <a:pPr marL="0" indent="0" algn="just">
              <a:buNone/>
            </a:pPr>
            <a:r>
              <a:rPr lang="tr-TR" u="sng" dirty="0">
                <a:solidFill>
                  <a:schemeClr val="accent1"/>
                </a:solidFill>
              </a:rPr>
              <a:t>Norm Dayanaklı Testler:</a:t>
            </a:r>
            <a:r>
              <a:rPr lang="tr-TR" dirty="0">
                <a:solidFill>
                  <a:schemeClr val="accent1"/>
                </a:solidFill>
              </a:rPr>
              <a:t> </a:t>
            </a:r>
          </a:p>
          <a:p>
            <a:pPr marL="0" indent="0" algn="just">
              <a:buNone/>
            </a:pPr>
            <a:r>
              <a:rPr lang="tr-TR" dirty="0"/>
              <a:t>Test sonuçlarının yorumlanmasında ölçüt, testin uygulandığı gruptan çıkarılır.</a:t>
            </a:r>
          </a:p>
          <a:p>
            <a:pPr marL="0" indent="0" algn="just">
              <a:buNone/>
            </a:pPr>
            <a:r>
              <a:rPr lang="tr-TR" dirty="0"/>
              <a:t>Eğitim kurumuna ya da  işe seçme için kullanılan testler</a:t>
            </a:r>
          </a:p>
          <a:p>
            <a:pPr marL="0" indent="0">
              <a:buNone/>
            </a:pPr>
            <a:endParaRPr lang="tr-TR" dirty="0"/>
          </a:p>
        </p:txBody>
      </p:sp>
    </p:spTree>
    <p:extLst>
      <p:ext uri="{BB962C8B-B14F-4D97-AF65-F5344CB8AC3E}">
        <p14:creationId xmlns:p14="http://schemas.microsoft.com/office/powerpoint/2010/main" val="3603862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Testlerin Sınıflandırılması </a:t>
            </a:r>
            <a:endParaRPr lang="tr-TR" dirty="0"/>
          </a:p>
        </p:txBody>
      </p:sp>
      <p:graphicFrame>
        <p:nvGraphicFramePr>
          <p:cNvPr id="4" name="İçerik Yer Tutucusu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8323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9432" y="245142"/>
            <a:ext cx="10363200" cy="1143000"/>
          </a:xfrm>
        </p:spPr>
        <p:txBody>
          <a:bodyPr>
            <a:normAutofit/>
          </a:bodyPr>
          <a:lstStyle/>
          <a:p>
            <a:pPr lvl="0"/>
            <a:r>
              <a:rPr lang="tr-TR" sz="3600" b="1" dirty="0">
                <a:solidFill>
                  <a:schemeClr val="accent1"/>
                </a:solidFill>
              </a:rPr>
              <a:t>Kullanılan Teknoloji Bakımından</a:t>
            </a:r>
          </a:p>
        </p:txBody>
      </p:sp>
      <p:sp>
        <p:nvSpPr>
          <p:cNvPr id="3" name="İçerik Yer Tutucusu 2"/>
          <p:cNvSpPr>
            <a:spLocks noGrp="1"/>
          </p:cNvSpPr>
          <p:nvPr>
            <p:ph idx="1"/>
          </p:nvPr>
        </p:nvSpPr>
        <p:spPr/>
        <p:txBody>
          <a:bodyPr>
            <a:normAutofit/>
          </a:bodyPr>
          <a:lstStyle/>
          <a:p>
            <a:pPr algn="just">
              <a:lnSpc>
                <a:spcPct val="110000"/>
              </a:lnSpc>
              <a:buNone/>
            </a:pPr>
            <a:r>
              <a:rPr lang="tr-TR" u="sng" dirty="0">
                <a:solidFill>
                  <a:schemeClr val="accent1"/>
                </a:solidFill>
              </a:rPr>
              <a:t>Bilgisayar Tabanlı Testler:</a:t>
            </a:r>
            <a:r>
              <a:rPr lang="tr-TR" dirty="0">
                <a:solidFill>
                  <a:schemeClr val="accent1"/>
                </a:solidFill>
              </a:rPr>
              <a:t> </a:t>
            </a:r>
          </a:p>
          <a:p>
            <a:pPr marL="0" indent="0" algn="just">
              <a:lnSpc>
                <a:spcPct val="110000"/>
              </a:lnSpc>
              <a:buNone/>
            </a:pPr>
            <a:r>
              <a:rPr lang="tr-TR" dirty="0"/>
              <a:t>Testler bilgisayar ortamına aktarılmıştır. Testler uygulanırken bilgisayara daha önceden girilmiş algoritmalarla yanıtlayıcılara yeni sorular yönlendirilir. Puanlama bilgisayar ortamında yapılır.</a:t>
            </a:r>
          </a:p>
          <a:p>
            <a:pPr marL="0" indent="0" algn="just">
              <a:lnSpc>
                <a:spcPct val="110000"/>
              </a:lnSpc>
              <a:buNone/>
            </a:pPr>
            <a:endParaRPr lang="tr-TR" u="sng" dirty="0">
              <a:solidFill>
                <a:schemeClr val="accent1"/>
              </a:solidFill>
            </a:endParaRPr>
          </a:p>
          <a:p>
            <a:pPr marL="0" indent="0" algn="just">
              <a:lnSpc>
                <a:spcPct val="110000"/>
              </a:lnSpc>
              <a:buNone/>
            </a:pPr>
            <a:r>
              <a:rPr lang="tr-TR" u="sng" dirty="0">
                <a:solidFill>
                  <a:schemeClr val="accent1"/>
                </a:solidFill>
              </a:rPr>
              <a:t>Kağıt-Kalem Testleri:</a:t>
            </a:r>
            <a:r>
              <a:rPr lang="tr-TR" dirty="0">
                <a:solidFill>
                  <a:schemeClr val="accent1"/>
                </a:solidFill>
              </a:rPr>
              <a:t> </a:t>
            </a:r>
          </a:p>
          <a:p>
            <a:pPr marL="0" indent="0" algn="just">
              <a:lnSpc>
                <a:spcPct val="110000"/>
              </a:lnSpc>
              <a:buNone/>
            </a:pPr>
            <a:r>
              <a:rPr lang="tr-TR" dirty="0"/>
              <a:t>Bilgisayar tabanlı testler dışında kalan klasik testlerdir.</a:t>
            </a:r>
            <a:endParaRPr lang="tr-TR" i="1" dirty="0"/>
          </a:p>
          <a:p>
            <a:pPr marL="0" indent="0" algn="just">
              <a:lnSpc>
                <a:spcPct val="110000"/>
              </a:lnSpc>
              <a:buNone/>
            </a:pPr>
            <a:endParaRPr lang="tr-TR" dirty="0"/>
          </a:p>
          <a:p>
            <a:pPr marL="0" indent="0">
              <a:buNone/>
            </a:pPr>
            <a:endParaRPr lang="tr-TR" dirty="0"/>
          </a:p>
        </p:txBody>
      </p:sp>
    </p:spTree>
    <p:extLst>
      <p:ext uri="{BB962C8B-B14F-4D97-AF65-F5344CB8AC3E}">
        <p14:creationId xmlns:p14="http://schemas.microsoft.com/office/powerpoint/2010/main" val="11759971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2283</TotalTime>
  <Words>3764</Words>
  <Application>Microsoft Office PowerPoint</Application>
  <PresentationFormat>Özel</PresentationFormat>
  <Paragraphs>436</Paragraphs>
  <Slides>70</Slides>
  <Notes>19</Notes>
  <HiddenSlides>0</HiddenSlides>
  <MMClips>0</MMClips>
  <ScaleCrop>false</ScaleCrop>
  <HeadingPairs>
    <vt:vector size="4" baseType="variant">
      <vt:variant>
        <vt:lpstr>Tema</vt:lpstr>
      </vt:variant>
      <vt:variant>
        <vt:i4>3</vt:i4>
      </vt:variant>
      <vt:variant>
        <vt:lpstr>Slayt Başlıkları</vt:lpstr>
      </vt:variant>
      <vt:variant>
        <vt:i4>70</vt:i4>
      </vt:variant>
    </vt:vector>
  </HeadingPairs>
  <TitlesOfParts>
    <vt:vector size="73" baseType="lpstr">
      <vt:lpstr>Hisse Senedi</vt:lpstr>
      <vt:lpstr>Office Teması</vt:lpstr>
      <vt:lpstr>1_Office Teması</vt:lpstr>
      <vt:lpstr>EĞİTİMDE ÖLÇME VE DEĞERLENDİRME İnsan Davranışlarının ve Testlerin Sınıflandırılması  Dr. Öğr. Üyesi Selda ÖRS ÖZDİL </vt:lpstr>
      <vt:lpstr>İnsan Davranışlarını Sınıflama</vt:lpstr>
      <vt:lpstr>İnsan Davranışlarını Sınıflama</vt:lpstr>
      <vt:lpstr>PowerPoint Sunusu</vt:lpstr>
      <vt:lpstr>PowerPoint Sunusu</vt:lpstr>
      <vt:lpstr>PowerPoint Sunusu</vt:lpstr>
      <vt:lpstr>PowerPoint Sunusu</vt:lpstr>
      <vt:lpstr>Düşünme Süreçleri</vt:lpstr>
      <vt:lpstr>BİLİŞSEL ALAN SINIFLAMASI </vt:lpstr>
      <vt:lpstr>Bilgi (Hatırlama)</vt:lpstr>
      <vt:lpstr>Bilgi </vt:lpstr>
      <vt:lpstr>PowerPoint Sunusu</vt:lpstr>
      <vt:lpstr>PowerPoint Sunusu</vt:lpstr>
      <vt:lpstr>Kavrama (Anlama) </vt:lpstr>
      <vt:lpstr>Kavrama </vt:lpstr>
      <vt:lpstr>Kavrama </vt:lpstr>
      <vt:lpstr>PowerPoint Sunusu</vt:lpstr>
      <vt:lpstr>Kavrama </vt:lpstr>
      <vt:lpstr>PowerPoint Sunusu</vt:lpstr>
      <vt:lpstr>Kavrama </vt:lpstr>
      <vt:lpstr>Uygulama </vt:lpstr>
      <vt:lpstr>Uygulama </vt:lpstr>
      <vt:lpstr>Uygulama </vt:lpstr>
      <vt:lpstr>Analiz (Çözümleme)</vt:lpstr>
      <vt:lpstr>Analiz (Çözümleme)</vt:lpstr>
      <vt:lpstr>PowerPoint Sunusu</vt:lpstr>
      <vt:lpstr>PowerPoint Sunusu</vt:lpstr>
      <vt:lpstr>Sentez (Yaratma) </vt:lpstr>
      <vt:lpstr>Sentez (Yaratma) </vt:lpstr>
      <vt:lpstr>Sentez  (Yaratma)</vt:lpstr>
      <vt:lpstr>Değerlendirme  </vt:lpstr>
      <vt:lpstr>Değerlendirme  </vt:lpstr>
      <vt:lpstr>Yenilenmiş Bloom Taksonomisi</vt:lpstr>
      <vt:lpstr>Yenilenmiş Bloom Taksonomisi</vt:lpstr>
      <vt:lpstr>Haladyna Taksonomisi</vt:lpstr>
      <vt:lpstr>PowerPoint Sunusu</vt:lpstr>
      <vt:lpstr>PowerPoint Sunusu</vt:lpstr>
      <vt:lpstr>Fen Bilgisi Düşünme Süreçleri</vt:lpstr>
      <vt:lpstr>PowerPoint Sunusu</vt:lpstr>
      <vt:lpstr>PowerPoint Sunusu</vt:lpstr>
      <vt:lpstr>PowerPoint Sunusu</vt:lpstr>
      <vt:lpstr>Fen Bilgisi Düşünme Süreçleri</vt:lpstr>
      <vt:lpstr>PISA 2018</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Test Kavramı ve Testlerin Sınıflandırılması</vt:lpstr>
      <vt:lpstr>Testlerin Sınıflandırılması </vt:lpstr>
      <vt:lpstr>Testlerin Sınıflandırılması </vt:lpstr>
      <vt:lpstr>Ölçülen Özelliğin Türüne Göre</vt:lpstr>
      <vt:lpstr>Testlerin Sınıflandırılması </vt:lpstr>
      <vt:lpstr>Puanlama Yöntemine Göre </vt:lpstr>
      <vt:lpstr>Testlerin Sınıflandırılması </vt:lpstr>
      <vt:lpstr>Uygulanan Kişi Sayısına Göre</vt:lpstr>
      <vt:lpstr>Testlerin Sınıflandırılması </vt:lpstr>
      <vt:lpstr> Yanıtlama Süresinin Yeterliliğine Göre </vt:lpstr>
      <vt:lpstr>Testlerin Sınıflandırılması </vt:lpstr>
      <vt:lpstr>Standart Testler </vt:lpstr>
      <vt:lpstr>Standart Testler </vt:lpstr>
      <vt:lpstr>PowerPoint Sunusu</vt:lpstr>
      <vt:lpstr>Testlerin Sınıflandırılması </vt:lpstr>
      <vt:lpstr>Test Puanlarının Yorumlanmasında Kullanılan Ölçüte Göre </vt:lpstr>
      <vt:lpstr>Testlerin Sınıflandırılması </vt:lpstr>
      <vt:lpstr>Kullanılan Teknoloji Bakımından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CAT_Proje_PC_1</dc:creator>
  <cp:lastModifiedBy>UO</cp:lastModifiedBy>
  <cp:revision>119</cp:revision>
  <dcterms:created xsi:type="dcterms:W3CDTF">2019-04-02T09:29:42Z</dcterms:created>
  <dcterms:modified xsi:type="dcterms:W3CDTF">2020-11-18T08:19:43Z</dcterms:modified>
</cp:coreProperties>
</file>