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4660"/>
  </p:normalViewPr>
  <p:slideViewPr>
    <p:cSldViewPr>
      <p:cViewPr varScale="1">
        <p:scale>
          <a:sx n="74" d="100"/>
          <a:sy n="74" d="100"/>
        </p:scale>
        <p:origin x="7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0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30BAC-746A-48D9-9F0B-FFDBD79E69AE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81824-2958-4220-883A-3F0C50F8429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37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kizkenar Üçgen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 Üçgen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İkizkenar Üçgen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cxnSp>
        <p:nvCxnSpPr>
          <p:cNvPr id="11" name="Düz Bağlayıcı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 Üçgen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Biyomedikal </a:t>
            </a:r>
            <a:r>
              <a:rPr lang="tr-TR" dirty="0" smtClean="0"/>
              <a:t>Görüntüleme Teknikleri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>
                <a:solidFill>
                  <a:schemeClr val="tx1"/>
                </a:solidFill>
              </a:rPr>
              <a:t>Biyomedikal görüntü analizi</a:t>
            </a:r>
          </a:p>
          <a:p>
            <a:r>
              <a:rPr lang="tr-TR" b="1" dirty="0" err="1" smtClean="0">
                <a:solidFill>
                  <a:schemeClr val="tx1"/>
                </a:solidFill>
              </a:rPr>
              <a:t>Dr.Öğr.Üyesi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smtClean="0">
                <a:solidFill>
                  <a:schemeClr val="tx1"/>
                </a:solidFill>
              </a:rPr>
              <a:t>Selim ARAS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4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9</Words>
  <Application>Microsoft Office PowerPoint</Application>
  <PresentationFormat>Ekran Gösterisi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Calibri</vt:lpstr>
      <vt:lpstr>Century Gothic</vt:lpstr>
      <vt:lpstr>Verdana</vt:lpstr>
      <vt:lpstr>Wingdings 2</vt:lpstr>
      <vt:lpstr>Canlı</vt:lpstr>
      <vt:lpstr>Biyomedikal Görüntüleme Teknikleri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Biyomedikal İşaret İşleme</dc:title>
  <dc:creator>selim aras</dc:creator>
  <cp:lastModifiedBy>selim aras</cp:lastModifiedBy>
  <cp:revision>259</cp:revision>
  <dcterms:created xsi:type="dcterms:W3CDTF">2019-09-21T16:34:44Z</dcterms:created>
  <dcterms:modified xsi:type="dcterms:W3CDTF">2020-01-13T12:31:19Z</dcterms:modified>
</cp:coreProperties>
</file>