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137" autoAdjust="0"/>
  </p:normalViewPr>
  <p:slideViewPr>
    <p:cSldViewPr>
      <p:cViewPr varScale="1">
        <p:scale>
          <a:sx n="66" d="100"/>
          <a:sy n="66" d="100"/>
        </p:scale>
        <p:origin x="-1147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A22DE-3F3B-4D52-AB38-F78BC8F7C265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53F02-57D0-4B21-A690-5EB6AD2D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72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Dersin</a:t>
            </a:r>
            <a:r>
              <a:rPr lang="tr-TR" baseline="0" dirty="0" smtClean="0"/>
              <a:t> kaynamasına engel olunmalı, program esas alınmalıdır.</a:t>
            </a:r>
          </a:p>
          <a:p>
            <a:r>
              <a:rPr lang="tr-TR" baseline="0" dirty="0" smtClean="0"/>
              <a:t>Anlaşılır olmalı ve serbest düşünme engellenmemelidir.</a:t>
            </a:r>
          </a:p>
          <a:p>
            <a:r>
              <a:rPr lang="tr-TR" baseline="0" dirty="0" smtClean="0"/>
              <a:t>Sürekli soru öğrenciyi bunaltır ve yanlış cevaplar katılımcının katılımını engeller. Sürekli bilmiyorum atmosferi bozar. </a:t>
            </a:r>
          </a:p>
          <a:p>
            <a:r>
              <a:rPr lang="tr-TR" baseline="0" dirty="0" smtClean="0"/>
              <a:t>Hatırlatma, analiz, sentez, tamamlama soruları vardır. 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53F02-57D0-4B21-A690-5EB6AD2DAA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4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Burada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önemli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inceleme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konusu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yapılan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olayın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katılımcıların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gerçek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yaşam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alanları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ile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ilgili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sosyal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kültürel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özelliklerine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uygun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ilgi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ihtiyaçlarına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dönük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olmasıdır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Özellikle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katılımcıların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özdeşim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kurabilecekleri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konu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seçilmesi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yöntemin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etkililiğini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artırır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Liderliğin son derece önemli olduğu örnek olay tekniğinde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problem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çözme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becerileri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gelişmekte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farklı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görüş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bakış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açılarını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değerlendirme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olanağı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yaratılarak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yaratıcılıkları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ortaya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çıkmakta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eleştirel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becerileri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artmaktadır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53F02-57D0-4B21-A690-5EB6AD2DAA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3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özdeşim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kurmayı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kolaylaştırması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eğlenceli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olması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nedeniyle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katılımcıların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dikkatlerinin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canlı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tutulmasına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olanak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sağlar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İnsanların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belirli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konularda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duyarlık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kazanmaları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farkındalık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geliştirmeleri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bekleniyorsa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oynama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tekniği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elverişli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tekniktir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53F02-57D0-4B21-A690-5EB6AD2DAA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644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53F02-57D0-4B21-A690-5EB6AD2DAA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91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5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85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2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6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1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72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26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79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36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7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60060-7772-460D-9451-F50BD2B3CDFA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489E3-C242-4CC7-B515-A272FE28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Yetişkin Eğitiminde Kullanılan Teknikler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5157192"/>
            <a:ext cx="6400800" cy="481608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Şener ŞENTÜRK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733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/>
          <a:lstStyle/>
          <a:p>
            <a:r>
              <a:rPr lang="tr-TR" dirty="0"/>
              <a:t>İ</a:t>
            </a:r>
            <a:r>
              <a:rPr lang="tr-TR" dirty="0" smtClean="0"/>
              <a:t>lkeler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836712"/>
            <a:ext cx="8640960" cy="5904656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Konuya ilişkin yeterlik</a:t>
            </a:r>
          </a:p>
          <a:p>
            <a:r>
              <a:rPr lang="tr-TR" dirty="0" smtClean="0"/>
              <a:t>İlk izlenim</a:t>
            </a:r>
          </a:p>
          <a:p>
            <a:r>
              <a:rPr lang="tr-TR" dirty="0" smtClean="0"/>
              <a:t>Kuralları oluşturma</a:t>
            </a:r>
          </a:p>
          <a:p>
            <a:r>
              <a:rPr lang="tr-TR" dirty="0" smtClean="0"/>
              <a:t>Aktif katılımın teşvik edilmesi (soru sormak, soru sormaya teşvik etmek, soruları cevaplamak, dinlemek)</a:t>
            </a:r>
          </a:p>
          <a:p>
            <a:r>
              <a:rPr lang="tr-TR" dirty="0" smtClean="0"/>
              <a:t>Geribildirim</a:t>
            </a:r>
          </a:p>
          <a:p>
            <a:r>
              <a:rPr lang="tr-TR" dirty="0" smtClean="0"/>
              <a:t>Farklı görüşlere saygı</a:t>
            </a:r>
          </a:p>
          <a:p>
            <a:r>
              <a:rPr lang="tr-TR" dirty="0" smtClean="0"/>
              <a:t>Sık tekrarlı öğrenme</a:t>
            </a:r>
          </a:p>
          <a:p>
            <a:r>
              <a:rPr lang="tr-TR" dirty="0" smtClean="0"/>
              <a:t>Aralıklı öğrenme</a:t>
            </a:r>
          </a:p>
          <a:p>
            <a:r>
              <a:rPr lang="tr-TR" dirty="0" smtClean="0"/>
              <a:t>Çok duyuya hitap etme</a:t>
            </a:r>
          </a:p>
          <a:p>
            <a:r>
              <a:rPr lang="tr-TR" dirty="0" smtClean="0"/>
              <a:t>Anlamlı (ihtiyaca dayalı) öğrenme</a:t>
            </a:r>
          </a:p>
          <a:p>
            <a:r>
              <a:rPr lang="tr-TR" dirty="0" smtClean="0"/>
              <a:t>Kendini değerlendirme imkanı sunma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52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Teknik seçerken: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Katılımcının</a:t>
            </a:r>
            <a:r>
              <a:rPr lang="en-US" dirty="0" smtClean="0"/>
              <a:t> </a:t>
            </a:r>
            <a:r>
              <a:rPr lang="en-US" dirty="0" err="1"/>
              <a:t>durumuna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olmalıdır</a:t>
            </a:r>
            <a:r>
              <a:rPr lang="en-US" dirty="0"/>
              <a:t>.</a:t>
            </a:r>
          </a:p>
          <a:p>
            <a:r>
              <a:rPr lang="en-US" dirty="0" err="1" smtClean="0"/>
              <a:t>Eğitimin</a:t>
            </a:r>
            <a:r>
              <a:rPr lang="en-US" dirty="0" smtClean="0"/>
              <a:t> </a:t>
            </a:r>
            <a:r>
              <a:rPr lang="en-US" dirty="0" err="1"/>
              <a:t>amacına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olmalıdır</a:t>
            </a:r>
            <a:r>
              <a:rPr lang="en-US" dirty="0"/>
              <a:t>.</a:t>
            </a:r>
          </a:p>
          <a:p>
            <a:r>
              <a:rPr lang="en-US" dirty="0" err="1" smtClean="0"/>
              <a:t>Eğitim</a:t>
            </a:r>
            <a:r>
              <a:rPr lang="en-US" dirty="0" smtClean="0"/>
              <a:t> </a:t>
            </a:r>
            <a:r>
              <a:rPr lang="en-US" dirty="0" err="1"/>
              <a:t>içeriğine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olmalıdır</a:t>
            </a:r>
            <a:endParaRPr lang="en-US" dirty="0"/>
          </a:p>
          <a:p>
            <a:r>
              <a:rPr lang="en-US" dirty="0" err="1" smtClean="0"/>
              <a:t>Fiziksel</a:t>
            </a:r>
            <a:r>
              <a:rPr lang="en-US" dirty="0" smtClean="0"/>
              <a:t> </a:t>
            </a:r>
            <a:r>
              <a:rPr lang="en-US" dirty="0" err="1"/>
              <a:t>ortam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olanaklara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olmalıdır</a:t>
            </a:r>
            <a:endParaRPr lang="en-US" dirty="0"/>
          </a:p>
          <a:p>
            <a:r>
              <a:rPr lang="en-US" dirty="0" err="1" smtClean="0"/>
              <a:t>Oturumun</a:t>
            </a:r>
            <a:r>
              <a:rPr lang="en-US" dirty="0" smtClean="0"/>
              <a:t> </a:t>
            </a:r>
            <a:r>
              <a:rPr lang="en-US" dirty="0" err="1"/>
              <a:t>süresine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olmalıdır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624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Isınma teknikleri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Isınma</a:t>
            </a:r>
            <a:r>
              <a:rPr lang="en-US" dirty="0"/>
              <a:t> </a:t>
            </a:r>
            <a:r>
              <a:rPr lang="en-US" dirty="0" err="1"/>
              <a:t>teknikleri</a:t>
            </a:r>
            <a:r>
              <a:rPr lang="en-US" dirty="0"/>
              <a:t>, </a:t>
            </a:r>
            <a:r>
              <a:rPr lang="en-US" dirty="0" err="1"/>
              <a:t>grubun</a:t>
            </a:r>
            <a:r>
              <a:rPr lang="en-US" dirty="0"/>
              <a:t> </a:t>
            </a:r>
            <a:r>
              <a:rPr lang="en-US" dirty="0" err="1"/>
              <a:t>birbirini</a:t>
            </a:r>
            <a:r>
              <a:rPr lang="en-US" dirty="0"/>
              <a:t> </a:t>
            </a:r>
            <a:r>
              <a:rPr lang="en-US" dirty="0" err="1"/>
              <a:t>tanıması</a:t>
            </a:r>
            <a:r>
              <a:rPr lang="en-US" dirty="0"/>
              <a:t>, </a:t>
            </a:r>
            <a:r>
              <a:rPr lang="en-US" dirty="0" err="1"/>
              <a:t>rahat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err="1" smtClean="0"/>
              <a:t>güvenli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arkadaşça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öğrenme</a:t>
            </a:r>
            <a:r>
              <a:rPr lang="en-US" dirty="0"/>
              <a:t> </a:t>
            </a:r>
            <a:r>
              <a:rPr lang="en-US" dirty="0" err="1"/>
              <a:t>atmosferi</a:t>
            </a:r>
            <a:r>
              <a:rPr lang="en-US" dirty="0"/>
              <a:t> </a:t>
            </a:r>
            <a:r>
              <a:rPr lang="en-US" dirty="0" err="1"/>
              <a:t>yaratılması</a:t>
            </a:r>
            <a:r>
              <a:rPr lang="en-US" dirty="0"/>
              <a:t>, </a:t>
            </a:r>
            <a:r>
              <a:rPr lang="en-US" dirty="0" err="1"/>
              <a:t>grubun</a:t>
            </a:r>
            <a:r>
              <a:rPr lang="en-US" dirty="0"/>
              <a:t> </a:t>
            </a:r>
            <a:r>
              <a:rPr lang="en-US" dirty="0" err="1"/>
              <a:t>enerjisinin</a:t>
            </a:r>
            <a:r>
              <a:rPr lang="en-US" dirty="0"/>
              <a:t> </a:t>
            </a:r>
            <a:r>
              <a:rPr lang="en-US" dirty="0" err="1" smtClean="0"/>
              <a:t>yükseltilmesi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err="1" smtClean="0"/>
              <a:t>öğrenme</a:t>
            </a:r>
            <a:r>
              <a:rPr lang="en-US" dirty="0" smtClean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işbirliği</a:t>
            </a:r>
            <a:r>
              <a:rPr lang="en-US" dirty="0"/>
              <a:t> </a:t>
            </a:r>
            <a:r>
              <a:rPr lang="en-US" dirty="0" err="1"/>
              <a:t>oluşturulmasında</a:t>
            </a:r>
            <a:r>
              <a:rPr lang="en-US" dirty="0"/>
              <a:t> </a:t>
            </a:r>
            <a:r>
              <a:rPr lang="en-US" dirty="0" err="1"/>
              <a:t>kolaylaştırıcıya</a:t>
            </a:r>
            <a:r>
              <a:rPr lang="en-US" dirty="0"/>
              <a:t>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olur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7833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/>
          <a:lstStyle/>
          <a:p>
            <a:r>
              <a:rPr lang="en-US" b="1" dirty="0" err="1"/>
              <a:t>Anlatım</a:t>
            </a:r>
            <a:r>
              <a:rPr lang="en-US" b="1" dirty="0"/>
              <a:t> </a:t>
            </a:r>
            <a:r>
              <a:rPr lang="en-US" b="1" dirty="0" err="1"/>
              <a:t>Tekniği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76064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Konu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b="1" dirty="0" err="1"/>
              <a:t>örneklere</a:t>
            </a:r>
            <a:r>
              <a:rPr lang="en-US" dirty="0"/>
              <a:t> </a:t>
            </a:r>
            <a:r>
              <a:rPr lang="en-US" dirty="0" err="1"/>
              <a:t>sıkça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verilmelidir</a:t>
            </a:r>
            <a:r>
              <a:rPr lang="en-US" dirty="0"/>
              <a:t>.</a:t>
            </a:r>
          </a:p>
          <a:p>
            <a:r>
              <a:rPr lang="en-US" b="1" dirty="0" err="1" smtClean="0"/>
              <a:t>Mizah</a:t>
            </a:r>
            <a:r>
              <a:rPr lang="en-US" dirty="0" smtClean="0"/>
              <a:t> </a:t>
            </a:r>
            <a:r>
              <a:rPr lang="en-US" dirty="0" err="1"/>
              <a:t>etkili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kullanılmalıdır</a:t>
            </a:r>
            <a:r>
              <a:rPr lang="en-US" dirty="0"/>
              <a:t>.</a:t>
            </a:r>
          </a:p>
          <a:p>
            <a:r>
              <a:rPr lang="en-US" b="1" dirty="0" err="1" smtClean="0"/>
              <a:t>Ses</a:t>
            </a:r>
            <a:r>
              <a:rPr lang="en-US" b="1" dirty="0" smtClean="0"/>
              <a:t> </a:t>
            </a:r>
            <a:r>
              <a:rPr lang="en-US" b="1" dirty="0" err="1"/>
              <a:t>tonunuzda</a:t>
            </a:r>
            <a:r>
              <a:rPr lang="en-US" b="1" dirty="0"/>
              <a:t> </a:t>
            </a:r>
            <a:r>
              <a:rPr lang="en-US" dirty="0" err="1"/>
              <a:t>hareketlilik</a:t>
            </a:r>
            <a:r>
              <a:rPr lang="en-US" dirty="0"/>
              <a:t> </a:t>
            </a:r>
            <a:r>
              <a:rPr lang="en-US" dirty="0" err="1"/>
              <a:t>oluşturulmalıdır</a:t>
            </a:r>
            <a:r>
              <a:rPr lang="en-US" dirty="0"/>
              <a:t>.</a:t>
            </a:r>
          </a:p>
          <a:p>
            <a:r>
              <a:rPr lang="en-US" dirty="0" err="1" smtClean="0"/>
              <a:t>Katılımcılarla</a:t>
            </a:r>
            <a:r>
              <a:rPr lang="en-US" dirty="0" smtClean="0"/>
              <a:t> </a:t>
            </a:r>
            <a:r>
              <a:rPr lang="en-US" b="1" dirty="0" err="1"/>
              <a:t>göz</a:t>
            </a:r>
            <a:r>
              <a:rPr lang="en-US" b="1" dirty="0"/>
              <a:t> </a:t>
            </a:r>
            <a:r>
              <a:rPr lang="en-US" b="1" dirty="0" err="1"/>
              <a:t>teması</a:t>
            </a:r>
            <a:r>
              <a:rPr lang="en-US" b="1" dirty="0"/>
              <a:t> </a:t>
            </a:r>
            <a:r>
              <a:rPr lang="en-US" dirty="0" err="1"/>
              <a:t>kurulmalıdır</a:t>
            </a:r>
            <a:r>
              <a:rPr lang="en-US" dirty="0"/>
              <a:t>.</a:t>
            </a:r>
          </a:p>
          <a:p>
            <a:r>
              <a:rPr lang="en-US" dirty="0" err="1" smtClean="0"/>
              <a:t>Katılımcılara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b="1" dirty="0" err="1"/>
              <a:t>simleri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hitap</a:t>
            </a:r>
            <a:r>
              <a:rPr lang="en-US" dirty="0"/>
              <a:t> </a:t>
            </a:r>
            <a:r>
              <a:rPr lang="en-US" dirty="0" err="1"/>
              <a:t>edilmelidir</a:t>
            </a:r>
            <a:r>
              <a:rPr lang="en-US" dirty="0"/>
              <a:t>.</a:t>
            </a:r>
          </a:p>
          <a:p>
            <a:r>
              <a:rPr lang="en-US" dirty="0" err="1" smtClean="0"/>
              <a:t>Konuyu</a:t>
            </a:r>
            <a:r>
              <a:rPr lang="en-US" dirty="0" smtClean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altında</a:t>
            </a:r>
            <a:r>
              <a:rPr lang="en-US" dirty="0"/>
              <a:t> </a:t>
            </a:r>
            <a:r>
              <a:rPr lang="en-US" dirty="0" err="1"/>
              <a:t>bulundurmak</a:t>
            </a:r>
            <a:r>
              <a:rPr lang="en-US" dirty="0"/>
              <a:t> </a:t>
            </a:r>
            <a:r>
              <a:rPr lang="en-US" dirty="0" err="1"/>
              <a:t>koşuluyla</a:t>
            </a:r>
            <a:r>
              <a:rPr lang="en-US" dirty="0"/>
              <a:t> </a:t>
            </a:r>
            <a:r>
              <a:rPr lang="en-US" b="1" dirty="0" err="1"/>
              <a:t>deneyimlerin</a:t>
            </a:r>
            <a:r>
              <a:rPr lang="en-US" b="1" dirty="0"/>
              <a:t> </a:t>
            </a:r>
            <a:r>
              <a:rPr lang="en-US" b="1" dirty="0" err="1" smtClean="0"/>
              <a:t>paylaşılmasına</a:t>
            </a:r>
            <a:r>
              <a:rPr lang="en-US" b="1" dirty="0" smtClean="0"/>
              <a:t> </a:t>
            </a:r>
            <a:r>
              <a:rPr lang="en-US" dirty="0" err="1" smtClean="0"/>
              <a:t>izin</a:t>
            </a:r>
            <a:r>
              <a:rPr lang="tr-TR" dirty="0" smtClean="0"/>
              <a:t> </a:t>
            </a:r>
            <a:r>
              <a:rPr lang="en-US" dirty="0" err="1" smtClean="0"/>
              <a:t>verilmelidir</a:t>
            </a:r>
            <a:r>
              <a:rPr lang="en-US" dirty="0"/>
              <a:t>.</a:t>
            </a:r>
          </a:p>
          <a:p>
            <a:r>
              <a:rPr lang="en-US" dirty="0" err="1" smtClean="0"/>
              <a:t>Katılımcılara</a:t>
            </a:r>
            <a:r>
              <a:rPr lang="en-US" dirty="0" smtClean="0"/>
              <a:t> </a:t>
            </a:r>
            <a:r>
              <a:rPr lang="en-US" b="1" dirty="0" err="1"/>
              <a:t>arkadaşça</a:t>
            </a:r>
            <a:r>
              <a:rPr lang="en-US" dirty="0"/>
              <a:t> </a:t>
            </a:r>
            <a:r>
              <a:rPr lang="en-US" dirty="0" err="1"/>
              <a:t>davranılmalıdır</a:t>
            </a:r>
            <a:r>
              <a:rPr lang="en-US" dirty="0"/>
              <a:t>.</a:t>
            </a:r>
          </a:p>
          <a:p>
            <a:r>
              <a:rPr lang="en-US" dirty="0" err="1" smtClean="0"/>
              <a:t>Eğitici</a:t>
            </a:r>
            <a:r>
              <a:rPr lang="en-US" dirty="0" smtClean="0"/>
              <a:t> </a:t>
            </a:r>
            <a:r>
              <a:rPr lang="en-US" dirty="0" err="1"/>
              <a:t>katılımcılara</a:t>
            </a:r>
            <a:r>
              <a:rPr lang="en-US" dirty="0"/>
              <a:t> </a:t>
            </a:r>
            <a:r>
              <a:rPr lang="en-US" b="1" dirty="0" err="1"/>
              <a:t>güvendiğini</a:t>
            </a:r>
            <a:r>
              <a:rPr lang="en-US" b="1" dirty="0"/>
              <a:t> </a:t>
            </a:r>
            <a:r>
              <a:rPr lang="en-US" dirty="0" err="1"/>
              <a:t>hissettirmelidir</a:t>
            </a:r>
            <a:r>
              <a:rPr lang="en-US" dirty="0"/>
              <a:t>.</a:t>
            </a:r>
          </a:p>
          <a:p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/>
              <a:t>olmamak</a:t>
            </a:r>
            <a:r>
              <a:rPr lang="en-US" dirty="0"/>
              <a:t> </a:t>
            </a:r>
            <a:r>
              <a:rPr lang="en-US" dirty="0" err="1"/>
              <a:t>koşulu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konuşmada</a:t>
            </a:r>
            <a:r>
              <a:rPr lang="en-US" dirty="0"/>
              <a:t> </a:t>
            </a:r>
            <a:r>
              <a:rPr lang="en-US" b="1" dirty="0" err="1"/>
              <a:t>söylenilenleri</a:t>
            </a:r>
            <a:r>
              <a:rPr lang="en-US" b="1" dirty="0"/>
              <a:t> </a:t>
            </a:r>
            <a:r>
              <a:rPr lang="en-US" b="1" dirty="0" err="1"/>
              <a:t>destekleyen</a:t>
            </a:r>
            <a:r>
              <a:rPr lang="en-US" b="1" dirty="0"/>
              <a:t> jest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mimiklere</a:t>
            </a:r>
            <a:r>
              <a:rPr lang="en-US" dirty="0"/>
              <a:t> </a:t>
            </a:r>
            <a:r>
              <a:rPr lang="en-US" dirty="0" err="1" smtClean="0"/>
              <a:t>yer</a:t>
            </a:r>
            <a:r>
              <a:rPr lang="tr-TR" dirty="0" smtClean="0"/>
              <a:t> </a:t>
            </a:r>
            <a:r>
              <a:rPr lang="en-US" dirty="0" err="1" smtClean="0"/>
              <a:t>verilmelidir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694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Soru</a:t>
            </a:r>
            <a:r>
              <a:rPr lang="en-US" b="1" dirty="0"/>
              <a:t>- </a:t>
            </a:r>
            <a:r>
              <a:rPr lang="en-US" b="1" dirty="0" err="1"/>
              <a:t>cevap</a:t>
            </a:r>
            <a:r>
              <a:rPr lang="en-US" b="1" dirty="0"/>
              <a:t> </a:t>
            </a:r>
            <a:r>
              <a:rPr lang="en-US" b="1" dirty="0" err="1"/>
              <a:t>tekniği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Soru</a:t>
            </a:r>
            <a:r>
              <a:rPr lang="en-US" dirty="0"/>
              <a:t>; </a:t>
            </a:r>
            <a:r>
              <a:rPr lang="en-US" dirty="0" err="1"/>
              <a:t>kısa</a:t>
            </a:r>
            <a:r>
              <a:rPr lang="en-US" dirty="0"/>
              <a:t>, </a:t>
            </a:r>
            <a:r>
              <a:rPr lang="en-US" dirty="0" err="1"/>
              <a:t>açık</a:t>
            </a:r>
            <a:r>
              <a:rPr lang="en-US" dirty="0"/>
              <a:t>, </a:t>
            </a:r>
            <a:r>
              <a:rPr lang="en-US" dirty="0" err="1"/>
              <a:t>anlam</a:t>
            </a:r>
            <a:r>
              <a:rPr lang="en-US" dirty="0"/>
              <a:t> </a:t>
            </a:r>
            <a:r>
              <a:rPr lang="en-US" dirty="0" err="1"/>
              <a:t>bakımından</a:t>
            </a:r>
            <a:r>
              <a:rPr lang="en-US" dirty="0"/>
              <a:t> </a:t>
            </a:r>
            <a:r>
              <a:rPr lang="en-US" dirty="0" err="1"/>
              <a:t>doğru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uyarıcı</a:t>
            </a:r>
            <a:r>
              <a:rPr lang="en-US" dirty="0"/>
              <a:t> </a:t>
            </a:r>
            <a:r>
              <a:rPr lang="en-US" dirty="0" err="1"/>
              <a:t>olmalıdır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dirty="0"/>
              <a:t> </a:t>
            </a:r>
            <a:r>
              <a:rPr lang="en-US" dirty="0" err="1"/>
              <a:t>Sorular</a:t>
            </a:r>
            <a:r>
              <a:rPr lang="en-US" dirty="0"/>
              <a:t> </a:t>
            </a:r>
            <a:r>
              <a:rPr lang="en-US" dirty="0" err="1"/>
              <a:t>dağınık</a:t>
            </a:r>
            <a:r>
              <a:rPr lang="en-US" dirty="0"/>
              <a:t> </a:t>
            </a:r>
            <a:r>
              <a:rPr lang="en-US" dirty="0" err="1"/>
              <a:t>olmamalı</a:t>
            </a:r>
            <a:r>
              <a:rPr lang="en-US" dirty="0"/>
              <a:t>; </a:t>
            </a:r>
            <a:r>
              <a:rPr lang="en-US" dirty="0" err="1"/>
              <a:t>dersin</a:t>
            </a:r>
            <a:r>
              <a:rPr lang="en-US" dirty="0"/>
              <a:t> </a:t>
            </a:r>
            <a:r>
              <a:rPr lang="en-US" dirty="0" err="1"/>
              <a:t>hedefine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, </a:t>
            </a:r>
            <a:r>
              <a:rPr lang="en-US" dirty="0" err="1"/>
              <a:t>tutarlı</a:t>
            </a:r>
            <a:r>
              <a:rPr lang="en-US" dirty="0"/>
              <a:t>, </a:t>
            </a:r>
            <a:r>
              <a:rPr lang="en-US" dirty="0" err="1"/>
              <a:t>konu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uyumlu</a:t>
            </a:r>
            <a:r>
              <a:rPr lang="en-US" dirty="0"/>
              <a:t> </a:t>
            </a:r>
            <a:r>
              <a:rPr lang="en-US" dirty="0" err="1"/>
              <a:t>olmalıdır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dirty="0" err="1"/>
              <a:t>Soru</a:t>
            </a:r>
            <a:r>
              <a:rPr lang="en-US" dirty="0"/>
              <a:t>; </a:t>
            </a:r>
            <a:r>
              <a:rPr lang="en-US" dirty="0" err="1"/>
              <a:t>akla</a:t>
            </a:r>
            <a:r>
              <a:rPr lang="en-US" dirty="0"/>
              <a:t>, </a:t>
            </a:r>
            <a:r>
              <a:rPr lang="en-US" dirty="0" err="1"/>
              <a:t>mantığa</a:t>
            </a:r>
            <a:r>
              <a:rPr lang="en-US" dirty="0"/>
              <a:t>, </a:t>
            </a:r>
            <a:r>
              <a:rPr lang="en-US" dirty="0" err="1"/>
              <a:t>gerçeğe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esaslara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olmalıdır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507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Grup</a:t>
            </a:r>
            <a:r>
              <a:rPr lang="en-US" b="1" dirty="0"/>
              <a:t> </a:t>
            </a:r>
            <a:r>
              <a:rPr lang="en-US" b="1" dirty="0" err="1"/>
              <a:t>Tartışması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Ortak</a:t>
            </a:r>
            <a:r>
              <a:rPr lang="en-US" dirty="0"/>
              <a:t> </a:t>
            </a:r>
            <a:r>
              <a:rPr lang="en-US" dirty="0" err="1"/>
              <a:t>sorun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benzer</a:t>
            </a:r>
            <a:r>
              <a:rPr lang="en-US" dirty="0"/>
              <a:t> </a:t>
            </a:r>
            <a:r>
              <a:rPr lang="en-US" dirty="0" err="1"/>
              <a:t>ilgi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ihtiyaçları</a:t>
            </a:r>
            <a:r>
              <a:rPr lang="en-US" dirty="0"/>
              <a:t> </a:t>
            </a:r>
            <a:r>
              <a:rPr lang="en-US" dirty="0" err="1"/>
              <a:t>paylaşan</a:t>
            </a:r>
            <a:r>
              <a:rPr lang="en-US" dirty="0"/>
              <a:t> </a:t>
            </a:r>
            <a:r>
              <a:rPr lang="en-US" dirty="0" err="1"/>
              <a:t>gruplarda</a:t>
            </a:r>
            <a:r>
              <a:rPr lang="en-US" dirty="0"/>
              <a:t>, </a:t>
            </a:r>
            <a:r>
              <a:rPr lang="en-US" dirty="0" err="1"/>
              <a:t>katılımcıların</a:t>
            </a:r>
            <a:r>
              <a:rPr lang="en-US" dirty="0"/>
              <a:t>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görüş</a:t>
            </a:r>
            <a:r>
              <a:rPr lang="en-US" dirty="0"/>
              <a:t> </a:t>
            </a:r>
            <a:r>
              <a:rPr lang="en-US" dirty="0" err="1" smtClean="0"/>
              <a:t>ve</a:t>
            </a:r>
            <a:r>
              <a:rPr lang="tr-TR" dirty="0" smtClean="0"/>
              <a:t> </a:t>
            </a:r>
            <a:r>
              <a:rPr lang="en-US" dirty="0" err="1" smtClean="0"/>
              <a:t>düşüncelerini</a:t>
            </a:r>
            <a:r>
              <a:rPr lang="en-US" dirty="0" smtClean="0"/>
              <a:t> </a:t>
            </a:r>
            <a:r>
              <a:rPr lang="en-US" dirty="0" err="1"/>
              <a:t>ifade</a:t>
            </a:r>
            <a:r>
              <a:rPr lang="en-US" dirty="0"/>
              <a:t> </a:t>
            </a:r>
            <a:r>
              <a:rPr lang="en-US" dirty="0" err="1"/>
              <a:t>etmelerine</a:t>
            </a:r>
            <a:r>
              <a:rPr lang="en-US" dirty="0"/>
              <a:t> </a:t>
            </a:r>
            <a:r>
              <a:rPr lang="en-US" dirty="0" err="1"/>
              <a:t>olanak</a:t>
            </a:r>
            <a:r>
              <a:rPr lang="en-US" dirty="0"/>
              <a:t> </a:t>
            </a:r>
            <a:r>
              <a:rPr lang="en-US" dirty="0" err="1"/>
              <a:t>vermek</a:t>
            </a:r>
            <a:r>
              <a:rPr lang="en-US" dirty="0"/>
              <a:t>, </a:t>
            </a:r>
            <a:r>
              <a:rPr lang="en-US" dirty="0" err="1"/>
              <a:t>tutum</a:t>
            </a:r>
            <a:r>
              <a:rPr lang="en-US" dirty="0"/>
              <a:t> </a:t>
            </a:r>
            <a:r>
              <a:rPr lang="en-US" dirty="0" err="1"/>
              <a:t>değişikliği</a:t>
            </a:r>
            <a:r>
              <a:rPr lang="en-US" dirty="0"/>
              <a:t> </a:t>
            </a:r>
            <a:r>
              <a:rPr lang="en-US" dirty="0" err="1"/>
              <a:t>oluşturmak</a:t>
            </a:r>
            <a:r>
              <a:rPr lang="en-US" dirty="0"/>
              <a:t>, </a:t>
            </a:r>
            <a:r>
              <a:rPr lang="en-US" dirty="0" err="1"/>
              <a:t>sorun</a:t>
            </a:r>
            <a:r>
              <a:rPr lang="en-US" dirty="0"/>
              <a:t> </a:t>
            </a:r>
            <a:r>
              <a:rPr lang="en-US" dirty="0" err="1" smtClean="0"/>
              <a:t>çözme</a:t>
            </a:r>
            <a:r>
              <a:rPr lang="tr-TR" dirty="0" smtClean="0"/>
              <a:t> </a:t>
            </a:r>
            <a:r>
              <a:rPr lang="en-US" dirty="0" err="1" smtClean="0"/>
              <a:t>becerileri</a:t>
            </a:r>
            <a:r>
              <a:rPr lang="en-US" dirty="0" smtClean="0"/>
              <a:t> </a:t>
            </a:r>
            <a:r>
              <a:rPr lang="en-US" dirty="0" err="1"/>
              <a:t>kazandırmak</a:t>
            </a:r>
            <a:r>
              <a:rPr lang="en-US" dirty="0"/>
              <a:t> </a:t>
            </a:r>
            <a:r>
              <a:rPr lang="en-US" dirty="0" err="1"/>
              <a:t>amacıyla</a:t>
            </a:r>
            <a:r>
              <a:rPr lang="en-US" dirty="0"/>
              <a:t>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tartışması</a:t>
            </a:r>
            <a:r>
              <a:rPr lang="en-US" dirty="0"/>
              <a:t> </a:t>
            </a:r>
            <a:r>
              <a:rPr lang="en-US" dirty="0" err="1"/>
              <a:t>tekniği</a:t>
            </a:r>
            <a:r>
              <a:rPr lang="en-US" dirty="0"/>
              <a:t> </a:t>
            </a:r>
            <a:r>
              <a:rPr lang="en-US" dirty="0" err="1"/>
              <a:t>kullanılabilir</a:t>
            </a:r>
            <a:r>
              <a:rPr lang="en-US" dirty="0"/>
              <a:t>. 10-15 </a:t>
            </a:r>
            <a:r>
              <a:rPr lang="en-US" dirty="0" err="1"/>
              <a:t>kişilik</a:t>
            </a:r>
            <a:r>
              <a:rPr lang="en-US" dirty="0"/>
              <a:t> </a:t>
            </a:r>
            <a:r>
              <a:rPr lang="en-US" dirty="0" err="1" smtClean="0"/>
              <a:t>gruplarda</a:t>
            </a:r>
            <a:r>
              <a:rPr lang="tr-TR" dirty="0" smtClean="0"/>
              <a:t> </a:t>
            </a:r>
            <a:r>
              <a:rPr lang="en-US" dirty="0" err="1" smtClean="0"/>
              <a:t>etkilidir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6336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Örnek</a:t>
            </a:r>
            <a:r>
              <a:rPr lang="en-US" b="1" dirty="0"/>
              <a:t> </a:t>
            </a:r>
            <a:r>
              <a:rPr lang="en-US" b="1" dirty="0" err="1"/>
              <a:t>olay</a:t>
            </a:r>
            <a:r>
              <a:rPr lang="en-US" b="1" dirty="0"/>
              <a:t> </a:t>
            </a:r>
            <a:r>
              <a:rPr lang="en-US" b="1" dirty="0" err="1"/>
              <a:t>tekniği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/>
              <a:t>sorun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durumu</a:t>
            </a:r>
            <a:r>
              <a:rPr lang="en-US" dirty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sonuç</a:t>
            </a:r>
            <a:r>
              <a:rPr lang="en-US" dirty="0"/>
              <a:t> </a:t>
            </a:r>
            <a:r>
              <a:rPr lang="en-US" dirty="0" err="1"/>
              <a:t>ilişkisi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incelemeye</a:t>
            </a:r>
            <a:r>
              <a:rPr lang="en-US" dirty="0"/>
              <a:t> </a:t>
            </a:r>
            <a:r>
              <a:rPr lang="en-US" dirty="0" err="1"/>
              <a:t>dayalı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grupla</a:t>
            </a:r>
            <a:endParaRPr lang="en-US" dirty="0"/>
          </a:p>
          <a:p>
            <a:r>
              <a:rPr lang="en-US" dirty="0" err="1"/>
              <a:t>çalışma</a:t>
            </a:r>
            <a:r>
              <a:rPr lang="en-US" dirty="0"/>
              <a:t> </a:t>
            </a:r>
            <a:r>
              <a:rPr lang="en-US" dirty="0" err="1"/>
              <a:t>tekniğidir</a:t>
            </a:r>
            <a:r>
              <a:rPr lang="en-US" dirty="0"/>
              <a:t>. </a:t>
            </a:r>
            <a:r>
              <a:rPr lang="en-US" dirty="0" err="1"/>
              <a:t>Seçilen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inceleme</a:t>
            </a:r>
            <a:r>
              <a:rPr lang="en-US" dirty="0"/>
              <a:t> </a:t>
            </a:r>
            <a:r>
              <a:rPr lang="en-US" dirty="0" err="1"/>
              <a:t>konusu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olay</a:t>
            </a:r>
            <a:r>
              <a:rPr lang="en-US" dirty="0"/>
              <a:t> </a:t>
            </a:r>
            <a:r>
              <a:rPr lang="en-US" dirty="0" err="1"/>
              <a:t>yazılı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metin</a:t>
            </a:r>
            <a:r>
              <a:rPr lang="en-US" dirty="0"/>
              <a:t>, </a:t>
            </a:r>
            <a:r>
              <a:rPr lang="en-US" dirty="0" err="1"/>
              <a:t>rapor</a:t>
            </a:r>
            <a:r>
              <a:rPr lang="en-US" dirty="0"/>
              <a:t> </a:t>
            </a:r>
            <a:r>
              <a:rPr lang="en-US" dirty="0" err="1"/>
              <a:t>olabileceği</a:t>
            </a:r>
            <a:endParaRPr lang="en-US" dirty="0"/>
          </a:p>
          <a:p>
            <a:r>
              <a:rPr lang="en-US" dirty="0" err="1"/>
              <a:t>gibi</a:t>
            </a:r>
            <a:r>
              <a:rPr lang="en-US" dirty="0"/>
              <a:t>,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gezi</a:t>
            </a:r>
            <a:r>
              <a:rPr lang="en-US" dirty="0"/>
              <a:t>, her </a:t>
            </a:r>
            <a:r>
              <a:rPr lang="en-US" dirty="0" err="1"/>
              <a:t>hangi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eğitimin</a:t>
            </a:r>
            <a:r>
              <a:rPr lang="en-US" dirty="0"/>
              <a:t> </a:t>
            </a:r>
            <a:r>
              <a:rPr lang="en-US" dirty="0" err="1"/>
              <a:t>izlenmesi</a:t>
            </a:r>
            <a:r>
              <a:rPr lang="en-US" dirty="0"/>
              <a:t>, </a:t>
            </a:r>
            <a:r>
              <a:rPr lang="en-US" dirty="0" err="1"/>
              <a:t>bir</a:t>
            </a:r>
            <a:r>
              <a:rPr lang="en-US" dirty="0"/>
              <a:t> film </a:t>
            </a:r>
            <a:r>
              <a:rPr lang="en-US" dirty="0" err="1"/>
              <a:t>olabilir</a:t>
            </a:r>
            <a:r>
              <a:rPr lang="en-US" dirty="0"/>
              <a:t>. </a:t>
            </a:r>
            <a:r>
              <a:rPr lang="en-US" dirty="0" err="1"/>
              <a:t>Gerçek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kurgusaldır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1310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Rol</a:t>
            </a:r>
            <a:r>
              <a:rPr lang="en-US" b="1" dirty="0"/>
              <a:t> </a:t>
            </a:r>
            <a:r>
              <a:rPr lang="en-US" b="1" dirty="0" err="1"/>
              <a:t>Oynama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184576"/>
          </a:xfrm>
        </p:spPr>
        <p:txBody>
          <a:bodyPr>
            <a:normAutofit/>
          </a:bodyPr>
          <a:lstStyle/>
          <a:p>
            <a:r>
              <a:rPr lang="en-US" dirty="0" err="1"/>
              <a:t>Rol</a:t>
            </a:r>
            <a:r>
              <a:rPr lang="en-US" dirty="0"/>
              <a:t> </a:t>
            </a:r>
            <a:r>
              <a:rPr lang="en-US" dirty="0" err="1"/>
              <a:t>oynama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düşünce</a:t>
            </a:r>
            <a:r>
              <a:rPr lang="en-US" dirty="0"/>
              <a:t>, </a:t>
            </a:r>
            <a:r>
              <a:rPr lang="en-US" dirty="0" err="1"/>
              <a:t>fikir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sorunun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önünde</a:t>
            </a:r>
            <a:r>
              <a:rPr lang="en-US" dirty="0"/>
              <a:t> </a:t>
            </a:r>
            <a:r>
              <a:rPr lang="en-US" dirty="0" err="1"/>
              <a:t>canlandırılması</a:t>
            </a:r>
            <a:r>
              <a:rPr lang="en-US" dirty="0"/>
              <a:t>, </a:t>
            </a:r>
            <a:r>
              <a:rPr lang="en-US" dirty="0" smtClean="0"/>
              <a:t>dramatize</a:t>
            </a:r>
            <a:r>
              <a:rPr lang="tr-TR" dirty="0" smtClean="0"/>
              <a:t> </a:t>
            </a:r>
            <a:r>
              <a:rPr lang="en-US" dirty="0" err="1" smtClean="0"/>
              <a:t>edilmesidir</a:t>
            </a:r>
            <a:r>
              <a:rPr lang="en-US" dirty="0"/>
              <a:t>. </a:t>
            </a:r>
            <a:r>
              <a:rPr lang="en-US" dirty="0" err="1"/>
              <a:t>Yapılandırılmış</a:t>
            </a:r>
            <a:r>
              <a:rPr lang="en-US" dirty="0"/>
              <a:t> </a:t>
            </a:r>
            <a:r>
              <a:rPr lang="en-US" dirty="0" err="1" smtClean="0"/>
              <a:t>ve</a:t>
            </a:r>
            <a:r>
              <a:rPr lang="tr-TR" dirty="0"/>
              <a:t> </a:t>
            </a:r>
            <a:r>
              <a:rPr lang="en-US" dirty="0" err="1" smtClean="0"/>
              <a:t>yapılandırılmamış</a:t>
            </a:r>
            <a:r>
              <a:rPr lang="en-US" dirty="0" smtClean="0"/>
              <a:t> </a:t>
            </a:r>
            <a:r>
              <a:rPr lang="en-US" dirty="0" err="1"/>
              <a:t>biçimleri</a:t>
            </a:r>
            <a:r>
              <a:rPr lang="en-US" dirty="0"/>
              <a:t> </a:t>
            </a:r>
            <a:r>
              <a:rPr lang="en-US" dirty="0" err="1"/>
              <a:t>söz</a:t>
            </a:r>
            <a:r>
              <a:rPr lang="en-US" dirty="0"/>
              <a:t> </a:t>
            </a:r>
            <a:r>
              <a:rPr lang="en-US" dirty="0" err="1"/>
              <a:t>konusu</a:t>
            </a:r>
            <a:r>
              <a:rPr lang="en-US" dirty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.</a:t>
            </a:r>
            <a:r>
              <a:rPr lang="tr-TR" dirty="0" smtClean="0"/>
              <a:t> </a:t>
            </a:r>
            <a:r>
              <a:rPr lang="en-US" dirty="0" err="1" smtClean="0"/>
              <a:t>Yapılandırılmış</a:t>
            </a:r>
            <a:r>
              <a:rPr lang="en-US" dirty="0" smtClean="0"/>
              <a:t> </a:t>
            </a:r>
            <a:r>
              <a:rPr lang="en-US" dirty="0" err="1"/>
              <a:t>rol</a:t>
            </a:r>
            <a:r>
              <a:rPr lang="en-US" dirty="0"/>
              <a:t> </a:t>
            </a:r>
            <a:r>
              <a:rPr lang="en-US" dirty="0" err="1"/>
              <a:t>oynama</a:t>
            </a:r>
            <a:r>
              <a:rPr lang="en-US" dirty="0"/>
              <a:t> </a:t>
            </a:r>
            <a:r>
              <a:rPr lang="en-US" dirty="0" err="1"/>
              <a:t>sürecinde</a:t>
            </a:r>
            <a:r>
              <a:rPr lang="en-US" dirty="0"/>
              <a:t>, </a:t>
            </a:r>
            <a:r>
              <a:rPr lang="en-US" dirty="0" err="1"/>
              <a:t>eğitimin</a:t>
            </a:r>
            <a:r>
              <a:rPr lang="en-US" dirty="0"/>
              <a:t> </a:t>
            </a:r>
            <a:r>
              <a:rPr lang="en-US" dirty="0" err="1"/>
              <a:t>amacına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katılımcılardan</a:t>
            </a:r>
            <a:r>
              <a:rPr lang="en-US" dirty="0"/>
              <a:t> ne </a:t>
            </a:r>
            <a:r>
              <a:rPr lang="en-US" dirty="0" err="1"/>
              <a:t>tür</a:t>
            </a:r>
            <a:r>
              <a:rPr lang="en-US" dirty="0"/>
              <a:t> </a:t>
            </a:r>
            <a:r>
              <a:rPr lang="en-US" dirty="0" err="1" smtClean="0"/>
              <a:t>beceriler</a:t>
            </a:r>
            <a:r>
              <a:rPr lang="tr-TR" dirty="0" smtClean="0"/>
              <a:t> </a:t>
            </a:r>
            <a:r>
              <a:rPr lang="en-US" dirty="0" err="1" smtClean="0"/>
              <a:t>beklendiğine</a:t>
            </a:r>
            <a:r>
              <a:rPr lang="en-US" dirty="0" smtClean="0"/>
              <a:t> </a:t>
            </a:r>
            <a:r>
              <a:rPr lang="en-US" dirty="0" err="1"/>
              <a:t>ilişkin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senaryo</a:t>
            </a:r>
            <a:r>
              <a:rPr lang="en-US" dirty="0"/>
              <a:t> </a:t>
            </a:r>
            <a:r>
              <a:rPr lang="en-US" dirty="0" err="1"/>
              <a:t>hazırlanır</a:t>
            </a:r>
            <a:r>
              <a:rPr lang="en-US" dirty="0"/>
              <a:t>, roller </a:t>
            </a:r>
            <a:r>
              <a:rPr lang="en-US" dirty="0" err="1"/>
              <a:t>belirlenir</a:t>
            </a:r>
            <a:r>
              <a:rPr lang="en-US" dirty="0"/>
              <a:t>. </a:t>
            </a:r>
            <a:r>
              <a:rPr lang="en-US" dirty="0" err="1"/>
              <a:t>Diğerinde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 smtClean="0"/>
              <a:t>süreç</a:t>
            </a:r>
            <a:r>
              <a:rPr lang="tr-TR" dirty="0" smtClean="0"/>
              <a:t> </a:t>
            </a:r>
            <a:r>
              <a:rPr lang="en-US" dirty="0" err="1" smtClean="0"/>
              <a:t>kendiliğinden</a:t>
            </a:r>
            <a:r>
              <a:rPr lang="en-US" dirty="0" smtClean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biçimde</a:t>
            </a:r>
            <a:r>
              <a:rPr lang="en-US" dirty="0"/>
              <a:t> </a:t>
            </a:r>
            <a:r>
              <a:rPr lang="en-US" dirty="0" err="1"/>
              <a:t>gelişir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8260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Vızıltı</a:t>
            </a:r>
            <a:r>
              <a:rPr lang="en-US" b="1" dirty="0"/>
              <a:t> </a:t>
            </a:r>
            <a:r>
              <a:rPr lang="en-US" b="1" dirty="0" err="1"/>
              <a:t>Gurupları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Katılımcıların</a:t>
            </a:r>
            <a:r>
              <a:rPr lang="en-US" dirty="0"/>
              <a:t> </a:t>
            </a:r>
            <a:r>
              <a:rPr lang="en-US" dirty="0" err="1"/>
              <a:t>tamamının</a:t>
            </a:r>
            <a:r>
              <a:rPr lang="en-US" dirty="0"/>
              <a:t> </a:t>
            </a:r>
            <a:r>
              <a:rPr lang="en-US" dirty="0" err="1"/>
              <a:t>katıldığı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ortamında</a:t>
            </a:r>
            <a:r>
              <a:rPr lang="en-US" dirty="0"/>
              <a:t>, </a:t>
            </a:r>
            <a:r>
              <a:rPr lang="en-US" dirty="0" err="1"/>
              <a:t>grubun</a:t>
            </a:r>
            <a:r>
              <a:rPr lang="en-US" dirty="0"/>
              <a:t>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2-3 </a:t>
            </a:r>
            <a:r>
              <a:rPr lang="en-US" dirty="0" err="1" smtClean="0"/>
              <a:t>kişilik</a:t>
            </a:r>
            <a:r>
              <a:rPr lang="tr-TR" dirty="0" smtClean="0"/>
              <a:t> </a:t>
            </a:r>
            <a:r>
              <a:rPr lang="en-US" dirty="0" err="1" smtClean="0"/>
              <a:t>gruplara</a:t>
            </a:r>
            <a:r>
              <a:rPr lang="en-US" dirty="0" smtClean="0"/>
              <a:t> </a:t>
            </a:r>
            <a:r>
              <a:rPr lang="en-US" dirty="0" err="1"/>
              <a:t>bölünerek</a:t>
            </a:r>
            <a:r>
              <a:rPr lang="en-US" dirty="0"/>
              <a:t>, </a:t>
            </a:r>
            <a:r>
              <a:rPr lang="en-US" dirty="0" err="1"/>
              <a:t>tartışmayı</a:t>
            </a:r>
            <a:r>
              <a:rPr lang="en-US" dirty="0"/>
              <a:t> </a:t>
            </a:r>
            <a:r>
              <a:rPr lang="en-US" dirty="0" err="1"/>
              <a:t>birkaç</a:t>
            </a:r>
            <a:r>
              <a:rPr lang="en-US" dirty="0"/>
              <a:t> </a:t>
            </a:r>
            <a:r>
              <a:rPr lang="en-US" dirty="0" err="1"/>
              <a:t>dakikalık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süre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aralarında</a:t>
            </a:r>
            <a:r>
              <a:rPr lang="en-US" dirty="0"/>
              <a:t> </a:t>
            </a:r>
            <a:r>
              <a:rPr lang="en-US" dirty="0" err="1" smtClean="0"/>
              <a:t>sürdürmeleri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err="1" smtClean="0"/>
              <a:t>görüş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deneyimlerini</a:t>
            </a:r>
            <a:r>
              <a:rPr lang="en-US" dirty="0"/>
              <a:t> </a:t>
            </a:r>
            <a:r>
              <a:rPr lang="en-US" dirty="0" err="1"/>
              <a:t>paylaşmalarıdır</a:t>
            </a:r>
            <a:r>
              <a:rPr lang="en-US" dirty="0"/>
              <a:t>. </a:t>
            </a:r>
            <a:r>
              <a:rPr lang="en-US" dirty="0" err="1"/>
              <a:t>Konuyu</a:t>
            </a:r>
            <a:r>
              <a:rPr lang="en-US" dirty="0"/>
              <a:t>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konuşmadan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  <a:r>
              <a:rPr lang="en-US" dirty="0" err="1" smtClean="0"/>
              <a:t>görüşlerini</a:t>
            </a:r>
            <a:r>
              <a:rPr lang="tr-TR" dirty="0" smtClean="0"/>
              <a:t> </a:t>
            </a:r>
            <a:r>
              <a:rPr lang="en-US" dirty="0" err="1" smtClean="0"/>
              <a:t>gözden</a:t>
            </a:r>
            <a:r>
              <a:rPr lang="en-US" dirty="0" smtClean="0"/>
              <a:t> </a:t>
            </a:r>
            <a:r>
              <a:rPr lang="en-US" dirty="0" err="1"/>
              <a:t>geçirmeye</a:t>
            </a:r>
            <a:r>
              <a:rPr lang="en-US" dirty="0"/>
              <a:t> </a:t>
            </a:r>
            <a:r>
              <a:rPr lang="en-US" dirty="0" err="1"/>
              <a:t>olanak</a:t>
            </a:r>
            <a:r>
              <a:rPr lang="en-US" dirty="0"/>
              <a:t> </a:t>
            </a:r>
            <a:r>
              <a:rPr lang="en-US" dirty="0" err="1"/>
              <a:t>sağladığı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tartışmanın</a:t>
            </a:r>
            <a:r>
              <a:rPr lang="en-US" dirty="0"/>
              <a:t> </a:t>
            </a:r>
            <a:r>
              <a:rPr lang="en-US" dirty="0" err="1"/>
              <a:t>verimini</a:t>
            </a:r>
            <a:r>
              <a:rPr lang="en-US" dirty="0"/>
              <a:t> </a:t>
            </a:r>
            <a:r>
              <a:rPr lang="en-US" dirty="0" err="1"/>
              <a:t>artırır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6686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kaynak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Bilir</a:t>
            </a:r>
            <a:r>
              <a:rPr lang="en-US" dirty="0"/>
              <a:t>, M.(2009); “</a:t>
            </a:r>
            <a:r>
              <a:rPr lang="en-US" dirty="0" err="1"/>
              <a:t>Yetişkin</a:t>
            </a:r>
            <a:r>
              <a:rPr lang="en-US" dirty="0"/>
              <a:t> </a:t>
            </a:r>
            <a:r>
              <a:rPr lang="en-US" dirty="0" err="1"/>
              <a:t>Eğitiminde</a:t>
            </a:r>
            <a:r>
              <a:rPr lang="en-US" dirty="0"/>
              <a:t> </a:t>
            </a:r>
            <a:r>
              <a:rPr lang="en-US" dirty="0" err="1"/>
              <a:t>Yöntem</a:t>
            </a:r>
            <a:r>
              <a:rPr lang="en-US" dirty="0"/>
              <a:t>,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Araçlar</a:t>
            </a:r>
            <a:r>
              <a:rPr lang="en-US" dirty="0"/>
              <a:t>” </a:t>
            </a:r>
            <a:r>
              <a:rPr lang="en-US" b="1" dirty="0" err="1"/>
              <a:t>Yetişkin</a:t>
            </a:r>
            <a:r>
              <a:rPr lang="en-US" b="1" dirty="0"/>
              <a:t> </a:t>
            </a:r>
            <a:r>
              <a:rPr lang="en-US" b="1" dirty="0" err="1"/>
              <a:t>Eğitimi</a:t>
            </a:r>
            <a:endParaRPr lang="en-US" b="1" dirty="0"/>
          </a:p>
          <a:p>
            <a:r>
              <a:rPr lang="en-US" dirty="0"/>
              <a:t>(</a:t>
            </a:r>
            <a:r>
              <a:rPr lang="en-US" dirty="0" err="1"/>
              <a:t>derleyen</a:t>
            </a:r>
            <a:r>
              <a:rPr lang="en-US" dirty="0"/>
              <a:t> :</a:t>
            </a:r>
            <a:r>
              <a:rPr lang="en-US" dirty="0" err="1"/>
              <a:t>Ahmet</a:t>
            </a:r>
            <a:r>
              <a:rPr lang="en-US" dirty="0"/>
              <a:t> </a:t>
            </a:r>
            <a:r>
              <a:rPr lang="en-US" dirty="0" err="1"/>
              <a:t>Yıldız</a:t>
            </a:r>
            <a:r>
              <a:rPr lang="en-US" dirty="0"/>
              <a:t> ,</a:t>
            </a:r>
            <a:r>
              <a:rPr lang="en-US" dirty="0" err="1"/>
              <a:t>Meral</a:t>
            </a:r>
            <a:r>
              <a:rPr lang="en-US" dirty="0"/>
              <a:t> </a:t>
            </a:r>
            <a:r>
              <a:rPr lang="en-US" dirty="0" err="1"/>
              <a:t>Uysal</a:t>
            </a:r>
            <a:r>
              <a:rPr lang="en-US" dirty="0"/>
              <a:t>, </a:t>
            </a:r>
            <a:r>
              <a:rPr lang="en-US" dirty="0" err="1"/>
              <a:t>KalkedonYayıncılık</a:t>
            </a:r>
            <a:r>
              <a:rPr lang="en-US" dirty="0"/>
              <a:t>, İstanbul</a:t>
            </a:r>
          </a:p>
        </p:txBody>
      </p:sp>
    </p:spTree>
    <p:extLst>
      <p:ext uri="{BB962C8B-B14F-4D97-AF65-F5344CB8AC3E}">
        <p14:creationId xmlns:p14="http://schemas.microsoft.com/office/powerpoint/2010/main" val="153652978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565</Words>
  <Application>Microsoft Office PowerPoint</Application>
  <PresentationFormat>Ekran Gösterisi (4:3)</PresentationFormat>
  <Paragraphs>61</Paragraphs>
  <Slides>11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Yetişkin Eğitiminde Kullanılan Teknikler</vt:lpstr>
      <vt:lpstr>İlkeler</vt:lpstr>
      <vt:lpstr>Teknik seçerken:</vt:lpstr>
      <vt:lpstr>Isınma teknikleri</vt:lpstr>
      <vt:lpstr>Anlatım Tekniği</vt:lpstr>
      <vt:lpstr>Soru- cevap tekniği</vt:lpstr>
      <vt:lpstr>Grup Tartışması</vt:lpstr>
      <vt:lpstr>Örnek olay tekniği</vt:lpstr>
      <vt:lpstr>Rol Oynama</vt:lpstr>
      <vt:lpstr>Vızıltı Gurupları</vt:lpstr>
      <vt:lpstr>kaynak</vt:lpstr>
    </vt:vector>
  </TitlesOfParts>
  <Company>-=[By NeC]=-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Yetişkin Eğitiminde Kullanılan Teknikler</dc:title>
  <dc:creator>caucasion</dc:creator>
  <cp:lastModifiedBy>caucasion</cp:lastModifiedBy>
  <cp:revision>8</cp:revision>
  <dcterms:created xsi:type="dcterms:W3CDTF">2019-11-03T08:40:58Z</dcterms:created>
  <dcterms:modified xsi:type="dcterms:W3CDTF">2019-11-04T20:00:42Z</dcterms:modified>
</cp:coreProperties>
</file>