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  <p:sldMasterId id="2147483692" r:id="rId3"/>
  </p:sldMasterIdLst>
  <p:sldIdLst>
    <p:sldId id="398" r:id="rId4"/>
    <p:sldId id="257" r:id="rId5"/>
    <p:sldId id="610" r:id="rId6"/>
    <p:sldId id="611" r:id="rId7"/>
    <p:sldId id="612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9144000" cy="6858000" type="screen4x3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58585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A1A00"/>
                </a:solidFill>
                <a:latin typeface="Impact"/>
                <a:cs typeface="Impac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58585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A1A00"/>
                </a:solidFill>
                <a:latin typeface="Impact"/>
                <a:cs typeface="Impac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58585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A1A00"/>
                </a:solidFill>
                <a:latin typeface="Impact"/>
                <a:cs typeface="Impac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58585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58585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282575" y="228602"/>
            <a:ext cx="4235450" cy="418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4624389" y="2378075"/>
            <a:ext cx="20574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425450" y="174627"/>
            <a:ext cx="412750" cy="782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9pPr>
          </a:lstStyle>
          <a:p>
            <a:pPr defTabSz="75543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088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8" name="Rectangle 10"/>
          <p:cNvSpPr/>
          <p:nvPr/>
        </p:nvSpPr>
        <p:spPr>
          <a:xfrm>
            <a:off x="4624389" y="228600"/>
            <a:ext cx="2057400" cy="20383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9" name="Rectangle 11"/>
          <p:cNvSpPr/>
          <p:nvPr/>
        </p:nvSpPr>
        <p:spPr>
          <a:xfrm>
            <a:off x="6802438" y="2378075"/>
            <a:ext cx="2057400" cy="20383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638"/>
            </a:lvl1pPr>
          </a:lstStyle>
          <a:p>
            <a:r>
              <a:rPr lang="tr-TR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601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283"/>
              </a:spcBef>
              <a:buNone/>
              <a:defRPr sz="1319">
                <a:solidFill>
                  <a:schemeClr val="tx1">
                    <a:tint val="75000"/>
                  </a:schemeClr>
                </a:solidFill>
              </a:defRPr>
            </a:lvl1pPr>
            <a:lvl2pPr marL="4307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61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922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22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53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844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15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45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Click to edit Master subtitle style</a:t>
            </a:r>
            <a:endParaRPr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1" y="6426202"/>
            <a:ext cx="1231900" cy="365125"/>
          </a:xfrm>
        </p:spPr>
        <p:txBody>
          <a:bodyPr/>
          <a:lstStyle>
            <a:lvl1pPr algn="l"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A3785514-12F4-457A-98D4-F70D347AD8AC}" type="datetime1">
              <a:rPr lang="tr-TR" altLang="en-US"/>
              <a:pPr>
                <a:defRPr/>
              </a:pPr>
              <a:t>26/11/2020</a:t>
            </a:fld>
            <a:endParaRPr lang="en-US" alt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900" y="6426202"/>
            <a:ext cx="2616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547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8210550" y="282575"/>
            <a:ext cx="64135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23838" y="228600"/>
            <a:ext cx="260350" cy="52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9pPr>
          </a:lstStyle>
          <a:p>
            <a:pPr defTabSz="75543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392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6" name="Rectangle 8"/>
          <p:cNvSpPr/>
          <p:nvPr/>
        </p:nvSpPr>
        <p:spPr>
          <a:xfrm>
            <a:off x="8067677" y="282575"/>
            <a:ext cx="92075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C091041B-1AA2-46FD-93B7-FD5D3734668F}" type="datetime1">
              <a:rPr lang="tr-TR" altLang="en-US"/>
              <a:pPr>
                <a:defRPr/>
              </a:pPr>
              <a:t>26/11/2020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23ADFD7F-BAFE-49C1-AD39-17CF58AD48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6938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23838" y="228600"/>
            <a:ext cx="260350" cy="52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9pPr>
          </a:lstStyle>
          <a:p>
            <a:pPr defTabSz="75543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392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/>
          <a:lstStyle/>
          <a:p>
            <a:r>
              <a:rPr lang="tr-TR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4"/>
            <a:ext cx="7558960" cy="774700"/>
          </a:xfrm>
        </p:spPr>
        <p:txBody>
          <a:bodyPr rtlCol="0">
            <a:noAutofit/>
          </a:bodyPr>
          <a:lstStyle>
            <a:lvl1pPr marL="0" indent="0">
              <a:buNone/>
              <a:defRPr kumimoji="0" sz="2262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30748" indent="0">
              <a:buNone/>
              <a:defRPr sz="1130"/>
            </a:lvl2pPr>
            <a:lvl3pPr marL="861495" indent="0">
              <a:buNone/>
              <a:defRPr sz="942"/>
            </a:lvl3pPr>
            <a:lvl4pPr marL="1292243" indent="0">
              <a:buNone/>
              <a:defRPr sz="848"/>
            </a:lvl4pPr>
            <a:lvl5pPr marL="1722992" indent="0">
              <a:buNone/>
              <a:defRPr sz="848"/>
            </a:lvl5pPr>
            <a:lvl6pPr marL="2153739" indent="0">
              <a:buNone/>
              <a:defRPr sz="848"/>
            </a:lvl6pPr>
            <a:lvl7pPr marL="2584487" indent="0">
              <a:buNone/>
              <a:defRPr sz="848"/>
            </a:lvl7pPr>
            <a:lvl8pPr marL="3015235" indent="0">
              <a:buNone/>
              <a:defRPr sz="848"/>
            </a:lvl8pPr>
            <a:lvl9pPr marL="3445982" indent="0">
              <a:buNone/>
              <a:defRPr sz="848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B3D8B969-9E4A-4DEE-9400-97031C6B7259}" type="datetime1">
              <a:rPr lang="tr-TR" altLang="en-US"/>
              <a:pPr>
                <a:defRPr/>
              </a:pPr>
              <a:t>26/11/2020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F99D66E2-B296-45C4-9E9B-80C43DB3C4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0840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2575" y="228602"/>
            <a:ext cx="4235450" cy="418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24389" y="2378075"/>
            <a:ext cx="20574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25450" y="174627"/>
            <a:ext cx="412750" cy="782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9pPr>
          </a:lstStyle>
          <a:p>
            <a:pPr defTabSz="75543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088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638"/>
            </a:lvl1pPr>
          </a:lstStyle>
          <a:p>
            <a:r>
              <a:rPr lang="tr-TR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601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283"/>
              </a:spcBef>
              <a:buNone/>
              <a:defRPr sz="1319">
                <a:solidFill>
                  <a:schemeClr val="tx1">
                    <a:tint val="75000"/>
                  </a:schemeClr>
                </a:solidFill>
              </a:defRPr>
            </a:lvl1pPr>
            <a:lvl2pPr marL="4307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61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922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22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53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844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15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45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Click to edit Master subtitle style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9" y="228602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tr-TR" noProof="0"/>
              <a:t>Drag picture to placeholder or click icon to add</a:t>
            </a:r>
            <a:endParaRPr noProof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2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tr-TR" noProof="0"/>
              <a:t>Drag picture to placeholder or click icon to add</a:t>
            </a:r>
            <a:endParaRPr noProof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6"/>
            <a:ext cx="3086100" cy="2040905"/>
          </a:xfrm>
        </p:spPr>
        <p:txBody>
          <a:bodyPr lIns="45715" rIns="45715">
            <a:noAutofit/>
          </a:bodyPr>
          <a:lstStyle>
            <a:lvl1pPr marL="0" indent="0" algn="ctr">
              <a:spcBef>
                <a:spcPts val="565"/>
              </a:spcBef>
              <a:buNone/>
              <a:defRPr sz="4335">
                <a:solidFill>
                  <a:schemeClr val="bg1"/>
                </a:solidFill>
              </a:defRPr>
            </a:lvl1pPr>
            <a:lvl2pPr>
              <a:defRPr sz="1130"/>
            </a:lvl2pPr>
            <a:lvl3pPr>
              <a:defRPr sz="942"/>
            </a:lvl3pPr>
            <a:lvl4pPr>
              <a:defRPr sz="848"/>
            </a:lvl4pPr>
            <a:lvl5pPr>
              <a:defRPr sz="848"/>
            </a:lvl5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4"/>
          </p:nvPr>
        </p:nvSpPr>
        <p:spPr>
          <a:xfrm>
            <a:off x="4800601" y="6426202"/>
            <a:ext cx="1231900" cy="365125"/>
          </a:xfrm>
        </p:spPr>
        <p:txBody>
          <a:bodyPr/>
          <a:lstStyle>
            <a:lvl1pPr algn="l"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5CC620EC-0BB1-43F6-A238-D1745CAEF6E3}" type="datetime1">
              <a:rPr lang="tr-TR" altLang="en-US"/>
              <a:pPr>
                <a:defRPr/>
              </a:pPr>
              <a:t>26/11/2020</a:t>
            </a:fld>
            <a:endParaRPr lang="en-US" alt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6311900" y="6426202"/>
            <a:ext cx="2616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580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658815" y="228600"/>
            <a:ext cx="82010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003425" y="3111502"/>
            <a:ext cx="260350" cy="58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9pPr>
          </a:lstStyle>
          <a:p>
            <a:pPr defTabSz="75543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769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6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2"/>
            <a:ext cx="5638800" cy="1362075"/>
          </a:xfrm>
        </p:spPr>
        <p:txBody>
          <a:bodyPr anchor="b">
            <a:normAutofit/>
          </a:bodyPr>
          <a:lstStyle>
            <a:lvl1pPr algn="l">
              <a:defRPr sz="3015" b="0" cap="none" baseline="0">
                <a:solidFill>
                  <a:schemeClr val="bg1"/>
                </a:solidFill>
              </a:defRPr>
            </a:lvl1pPr>
          </a:lstStyle>
          <a:p>
            <a:r>
              <a:rPr lang="tr-TR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>
            <a:normAutofit/>
          </a:bodyPr>
          <a:lstStyle>
            <a:lvl1pPr marL="0" indent="0">
              <a:spcBef>
                <a:spcPts val="283"/>
              </a:spcBef>
              <a:buNone/>
              <a:defRPr sz="1319" cap="none" baseline="0">
                <a:solidFill>
                  <a:schemeClr val="bg1"/>
                </a:solidFill>
              </a:defRPr>
            </a:lvl1pPr>
            <a:lvl2pPr marL="430748" indent="0">
              <a:buNone/>
              <a:defRPr sz="1696">
                <a:solidFill>
                  <a:schemeClr val="tx1">
                    <a:tint val="75000"/>
                  </a:schemeClr>
                </a:solidFill>
              </a:defRPr>
            </a:lvl2pPr>
            <a:lvl3pPr marL="861495" indent="0">
              <a:buNone/>
              <a:defRPr sz="1508">
                <a:solidFill>
                  <a:schemeClr val="tx1">
                    <a:tint val="75000"/>
                  </a:schemeClr>
                </a:solidFill>
              </a:defRPr>
            </a:lvl3pPr>
            <a:lvl4pPr marL="1292243" indent="0">
              <a:buNone/>
              <a:defRPr sz="1319">
                <a:solidFill>
                  <a:schemeClr val="tx1">
                    <a:tint val="75000"/>
                  </a:schemeClr>
                </a:solidFill>
              </a:defRPr>
            </a:lvl4pPr>
            <a:lvl5pPr marL="1722992" indent="0">
              <a:buNone/>
              <a:defRPr sz="1319">
                <a:solidFill>
                  <a:schemeClr val="tx1">
                    <a:tint val="75000"/>
                  </a:schemeClr>
                </a:solidFill>
              </a:defRPr>
            </a:lvl5pPr>
            <a:lvl6pPr marL="2153739" indent="0">
              <a:buNone/>
              <a:defRPr sz="1319">
                <a:solidFill>
                  <a:schemeClr val="tx1">
                    <a:tint val="75000"/>
                  </a:schemeClr>
                </a:solidFill>
              </a:defRPr>
            </a:lvl6pPr>
            <a:lvl7pPr marL="2584487" indent="0">
              <a:buNone/>
              <a:defRPr sz="1319">
                <a:solidFill>
                  <a:schemeClr val="tx1">
                    <a:tint val="75000"/>
                  </a:schemeClr>
                </a:solidFill>
              </a:defRPr>
            </a:lvl7pPr>
            <a:lvl8pPr marL="3015235" indent="0">
              <a:buNone/>
              <a:defRPr sz="1319">
                <a:solidFill>
                  <a:schemeClr val="tx1">
                    <a:tint val="75000"/>
                  </a:schemeClr>
                </a:solidFill>
              </a:defRPr>
            </a:lvl8pPr>
            <a:lvl9pPr marL="3445982" indent="0">
              <a:buNone/>
              <a:defRPr sz="131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8815" y="6248400"/>
            <a:ext cx="1474787" cy="365125"/>
          </a:xfrm>
        </p:spPr>
        <p:txBody>
          <a:bodyPr/>
          <a:lstStyle>
            <a:lvl1pPr algn="l">
              <a:defRPr>
                <a:solidFill>
                  <a:prstClr val="whit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BA53AC68-F622-4AA8-A7C3-F5278FB7E8E2}" type="datetime1">
              <a:rPr lang="tr-TR" altLang="en-US"/>
              <a:pPr>
                <a:defRPr/>
              </a:pPr>
              <a:t>26/11/2020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400"/>
            <a:ext cx="5638800" cy="365125"/>
          </a:xfrm>
        </p:spPr>
        <p:txBody>
          <a:bodyPr/>
          <a:lstStyle>
            <a:lvl1pPr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400"/>
            <a:ext cx="554038" cy="365125"/>
          </a:xfrm>
        </p:spPr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7D29CBDD-82FE-413C-A152-E1D1783A73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1201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/>
        </p:nvSpPr>
        <p:spPr>
          <a:xfrm>
            <a:off x="8210550" y="282575"/>
            <a:ext cx="64135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6" name="Rectangle 7"/>
          <p:cNvSpPr/>
          <p:nvPr/>
        </p:nvSpPr>
        <p:spPr>
          <a:xfrm>
            <a:off x="8067677" y="282575"/>
            <a:ext cx="92075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223838" y="228600"/>
            <a:ext cx="260350" cy="52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9pPr>
          </a:lstStyle>
          <a:p>
            <a:pPr defTabSz="75543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392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696"/>
            </a:lvl1pPr>
            <a:lvl2pPr>
              <a:defRPr sz="1696"/>
            </a:lvl2pPr>
            <a:lvl3pPr>
              <a:defRPr sz="1696"/>
            </a:lvl3pPr>
            <a:lvl4pPr>
              <a:defRPr sz="1696"/>
            </a:lvl4pPr>
            <a:lvl5pPr>
              <a:defRPr sz="1696"/>
            </a:lvl5pPr>
            <a:lvl6pPr>
              <a:defRPr sz="1696"/>
            </a:lvl6pPr>
            <a:lvl7pPr>
              <a:defRPr sz="1696"/>
            </a:lvl7pPr>
            <a:lvl8pPr>
              <a:defRPr sz="1696"/>
            </a:lvl8pPr>
            <a:lvl9pPr>
              <a:defRPr sz="1696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696"/>
            </a:lvl1pPr>
            <a:lvl2pPr>
              <a:defRPr sz="1696"/>
            </a:lvl2pPr>
            <a:lvl3pPr>
              <a:defRPr sz="1696"/>
            </a:lvl3pPr>
            <a:lvl4pPr>
              <a:defRPr sz="1696"/>
            </a:lvl4pPr>
            <a:lvl5pPr>
              <a:defRPr sz="1696"/>
            </a:lvl5pPr>
            <a:lvl6pPr>
              <a:defRPr sz="1696"/>
            </a:lvl6pPr>
            <a:lvl7pPr>
              <a:defRPr sz="1696"/>
            </a:lvl7pPr>
            <a:lvl8pPr>
              <a:defRPr sz="1696"/>
            </a:lvl8pPr>
            <a:lvl9pPr>
              <a:defRPr sz="1696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CB347C5B-38A0-4CED-9823-7523F3970848}" type="datetime1">
              <a:rPr lang="tr-TR" altLang="en-US"/>
              <a:pPr>
                <a:defRPr/>
              </a:pPr>
              <a:t>26/11/2020</a:t>
            </a:fld>
            <a:endParaRPr lang="en-US" alt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BA709887-0F37-4722-8ECB-7B2EDD34C1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94009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23838" y="228600"/>
            <a:ext cx="260350" cy="52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9pPr>
          </a:lstStyle>
          <a:p>
            <a:pPr defTabSz="75543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392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7"/>
            <a:ext cx="3657600" cy="3678797"/>
          </a:xfrm>
        </p:spPr>
        <p:txBody>
          <a:bodyPr>
            <a:normAutofit/>
          </a:bodyPr>
          <a:lstStyle>
            <a:lvl1pPr>
              <a:defRPr sz="1696"/>
            </a:lvl1pPr>
            <a:lvl2pPr>
              <a:defRPr sz="1696"/>
            </a:lvl2pPr>
            <a:lvl3pPr>
              <a:defRPr sz="1696"/>
            </a:lvl3pPr>
            <a:lvl4pPr>
              <a:defRPr sz="1696"/>
            </a:lvl4pPr>
            <a:lvl5pPr>
              <a:defRPr sz="1696"/>
            </a:lvl5pPr>
            <a:lvl6pPr>
              <a:defRPr sz="1508"/>
            </a:lvl6pPr>
            <a:lvl7pPr>
              <a:defRPr sz="1508"/>
            </a:lvl7pPr>
            <a:lvl8pPr>
              <a:defRPr sz="1508"/>
            </a:lvl8pPr>
            <a:lvl9pPr>
              <a:defRPr sz="1508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7"/>
            <a:ext cx="3657600" cy="3678797"/>
          </a:xfrm>
        </p:spPr>
        <p:txBody>
          <a:bodyPr>
            <a:normAutofit/>
          </a:bodyPr>
          <a:lstStyle>
            <a:lvl1pPr>
              <a:defRPr sz="1696"/>
            </a:lvl1pPr>
            <a:lvl2pPr>
              <a:defRPr sz="1696"/>
            </a:lvl2pPr>
            <a:lvl3pPr>
              <a:defRPr sz="1696"/>
            </a:lvl3pPr>
            <a:lvl4pPr>
              <a:defRPr sz="1696"/>
            </a:lvl4pPr>
            <a:lvl5pPr>
              <a:defRPr sz="1696"/>
            </a:lvl5pPr>
            <a:lvl6pPr>
              <a:defRPr sz="1508"/>
            </a:lvl6pPr>
            <a:lvl7pPr>
              <a:defRPr sz="1508"/>
            </a:lvl7pPr>
            <a:lvl8pPr>
              <a:defRPr sz="1508"/>
            </a:lvl8pPr>
            <a:lvl9pPr>
              <a:defRPr sz="1508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8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696" b="0">
                <a:solidFill>
                  <a:schemeClr val="bg1"/>
                </a:solidFill>
              </a:defRPr>
            </a:lvl1pPr>
            <a:lvl2pPr marL="430748" indent="0">
              <a:buNone/>
              <a:defRPr sz="1885" b="1"/>
            </a:lvl2pPr>
            <a:lvl3pPr marL="861495" indent="0">
              <a:buNone/>
              <a:defRPr sz="1696" b="1"/>
            </a:lvl3pPr>
            <a:lvl4pPr marL="1292243" indent="0">
              <a:buNone/>
              <a:defRPr sz="1508" b="1"/>
            </a:lvl4pPr>
            <a:lvl5pPr marL="1722992" indent="0">
              <a:buNone/>
              <a:defRPr sz="1508" b="1"/>
            </a:lvl5pPr>
            <a:lvl6pPr marL="2153739" indent="0">
              <a:buNone/>
              <a:defRPr sz="1508" b="1"/>
            </a:lvl6pPr>
            <a:lvl7pPr marL="2584487" indent="0">
              <a:buNone/>
              <a:defRPr sz="1508" b="1"/>
            </a:lvl7pPr>
            <a:lvl8pPr marL="3015235" indent="0">
              <a:buNone/>
              <a:defRPr sz="1508" b="1"/>
            </a:lvl8pPr>
            <a:lvl9pPr marL="3445982" indent="0">
              <a:buNone/>
              <a:defRPr sz="1508" b="1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8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696" b="0">
                <a:solidFill>
                  <a:schemeClr val="bg1"/>
                </a:solidFill>
              </a:defRPr>
            </a:lvl1pPr>
            <a:lvl2pPr marL="430748" indent="0">
              <a:buNone/>
              <a:defRPr sz="1885" b="1"/>
            </a:lvl2pPr>
            <a:lvl3pPr marL="861495" indent="0">
              <a:buNone/>
              <a:defRPr sz="1696" b="1"/>
            </a:lvl3pPr>
            <a:lvl4pPr marL="1292243" indent="0">
              <a:buNone/>
              <a:defRPr sz="1508" b="1"/>
            </a:lvl4pPr>
            <a:lvl5pPr marL="1722992" indent="0">
              <a:buNone/>
              <a:defRPr sz="1508" b="1"/>
            </a:lvl5pPr>
            <a:lvl6pPr marL="2153739" indent="0">
              <a:buNone/>
              <a:defRPr sz="1508" b="1"/>
            </a:lvl6pPr>
            <a:lvl7pPr marL="2584487" indent="0">
              <a:buNone/>
              <a:defRPr sz="1508" b="1"/>
            </a:lvl7pPr>
            <a:lvl8pPr marL="3015235" indent="0">
              <a:buNone/>
              <a:defRPr sz="1508" b="1"/>
            </a:lvl8pPr>
            <a:lvl9pPr marL="3445982" indent="0">
              <a:buNone/>
              <a:defRPr sz="1508" b="1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C028F126-C577-46E5-9AAE-9B5EB9371AF4}" type="datetime1">
              <a:rPr lang="tr-TR" altLang="en-US"/>
              <a:pPr>
                <a:defRPr/>
              </a:pPr>
              <a:t>26/11/2020</a:t>
            </a:fld>
            <a:endParaRPr lang="en-US" alt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812374B0-D55A-4A86-A9FC-E7D5D24070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3846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223838" y="228600"/>
            <a:ext cx="260350" cy="52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9pPr>
          </a:lstStyle>
          <a:p>
            <a:pPr defTabSz="75543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392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6" name="Rectangle 7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9" y="1985965"/>
            <a:ext cx="7569157" cy="1965960"/>
          </a:xfrm>
        </p:spPr>
        <p:txBody>
          <a:bodyPr>
            <a:normAutofit/>
          </a:bodyPr>
          <a:lstStyle>
            <a:lvl1pPr>
              <a:defRPr sz="1696"/>
            </a:lvl1pPr>
            <a:lvl2pPr>
              <a:defRPr sz="1696"/>
            </a:lvl2pPr>
            <a:lvl3pPr>
              <a:defRPr sz="1696"/>
            </a:lvl3pPr>
            <a:lvl4pPr>
              <a:defRPr sz="1696"/>
            </a:lvl4pPr>
            <a:lvl5pPr>
              <a:defRPr sz="1696"/>
            </a:lvl5pPr>
            <a:lvl6pPr>
              <a:defRPr sz="1696"/>
            </a:lvl6pPr>
            <a:lvl7pPr>
              <a:defRPr sz="1696"/>
            </a:lvl7pPr>
            <a:lvl8pPr>
              <a:defRPr sz="1696"/>
            </a:lvl8pPr>
            <a:lvl9pPr>
              <a:defRPr sz="1696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9" y="4164965"/>
            <a:ext cx="7569157" cy="1965960"/>
          </a:xfrm>
        </p:spPr>
        <p:txBody>
          <a:bodyPr>
            <a:normAutofit/>
          </a:bodyPr>
          <a:lstStyle>
            <a:lvl1pPr>
              <a:defRPr sz="1696"/>
            </a:lvl1pPr>
            <a:lvl2pPr>
              <a:defRPr sz="1696"/>
            </a:lvl2pPr>
            <a:lvl3pPr>
              <a:defRPr sz="1696"/>
            </a:lvl3pPr>
            <a:lvl4pPr>
              <a:defRPr sz="1696"/>
            </a:lvl4pPr>
            <a:lvl5pPr>
              <a:defRPr sz="1696"/>
            </a:lvl5pPr>
            <a:lvl6pPr>
              <a:defRPr sz="1696"/>
            </a:lvl6pPr>
            <a:lvl7pPr>
              <a:defRPr sz="1696"/>
            </a:lvl7pPr>
            <a:lvl8pPr>
              <a:defRPr sz="1696"/>
            </a:lvl8pPr>
            <a:lvl9pPr>
              <a:defRPr sz="1696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101DAA21-789B-452A-82CB-D64B30168AA9}" type="datetime1">
              <a:rPr lang="tr-TR" altLang="en-US"/>
              <a:pPr>
                <a:defRPr/>
              </a:pPr>
              <a:t>26/11/2020</a:t>
            </a:fld>
            <a:endParaRPr lang="en-US" alt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187CA217-68E1-4539-B95C-3B876A2916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356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223838" y="228600"/>
            <a:ext cx="260350" cy="52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9pPr>
          </a:lstStyle>
          <a:p>
            <a:pPr defTabSz="75543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392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5"/>
            <a:ext cx="3657600" cy="1965960"/>
          </a:xfrm>
        </p:spPr>
        <p:txBody>
          <a:bodyPr>
            <a:normAutofit/>
          </a:bodyPr>
          <a:lstStyle>
            <a:lvl1pPr>
              <a:defRPr sz="1696"/>
            </a:lvl1pPr>
            <a:lvl2pPr>
              <a:defRPr sz="1696"/>
            </a:lvl2pPr>
            <a:lvl3pPr>
              <a:defRPr sz="1696"/>
            </a:lvl3pPr>
            <a:lvl4pPr>
              <a:defRPr sz="1696"/>
            </a:lvl4pPr>
            <a:lvl5pPr>
              <a:defRPr sz="1696"/>
            </a:lvl5pPr>
            <a:lvl6pPr>
              <a:defRPr sz="1696"/>
            </a:lvl6pPr>
            <a:lvl7pPr>
              <a:defRPr sz="1696"/>
            </a:lvl7pPr>
            <a:lvl8pPr>
              <a:defRPr sz="1696"/>
            </a:lvl8pPr>
            <a:lvl9pPr>
              <a:defRPr sz="1696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696"/>
            </a:lvl1pPr>
            <a:lvl2pPr>
              <a:defRPr sz="1696"/>
            </a:lvl2pPr>
            <a:lvl3pPr>
              <a:defRPr sz="1696"/>
            </a:lvl3pPr>
            <a:lvl4pPr>
              <a:defRPr sz="1696"/>
            </a:lvl4pPr>
            <a:lvl5pPr>
              <a:defRPr sz="1696"/>
            </a:lvl5pPr>
            <a:lvl6pPr>
              <a:defRPr sz="1696"/>
            </a:lvl6pPr>
            <a:lvl7pPr>
              <a:defRPr sz="1696"/>
            </a:lvl7pPr>
            <a:lvl8pPr>
              <a:defRPr sz="1696"/>
            </a:lvl8pPr>
            <a:lvl9pPr>
              <a:defRPr sz="1696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6"/>
            <a:ext cx="3657600" cy="1965960"/>
          </a:xfrm>
        </p:spPr>
        <p:txBody>
          <a:bodyPr>
            <a:normAutofit/>
          </a:bodyPr>
          <a:lstStyle>
            <a:lvl1pPr>
              <a:defRPr sz="1696"/>
            </a:lvl1pPr>
            <a:lvl2pPr>
              <a:defRPr sz="1696"/>
            </a:lvl2pPr>
            <a:lvl3pPr>
              <a:defRPr sz="1696"/>
            </a:lvl3pPr>
            <a:lvl4pPr>
              <a:defRPr sz="1696"/>
            </a:lvl4pPr>
            <a:lvl5pPr>
              <a:defRPr sz="1696"/>
            </a:lvl5pPr>
            <a:lvl6pPr>
              <a:defRPr sz="1696"/>
            </a:lvl6pPr>
            <a:lvl7pPr>
              <a:defRPr sz="1696"/>
            </a:lvl7pPr>
            <a:lvl8pPr>
              <a:defRPr sz="1696"/>
            </a:lvl8pPr>
            <a:lvl9pPr>
              <a:defRPr sz="1696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21A12F4C-465A-4EE5-846B-29277303D161}" type="datetime1">
              <a:rPr lang="tr-TR" altLang="en-US"/>
              <a:pPr>
                <a:defRPr/>
              </a:pPr>
              <a:t>26/11/2020</a:t>
            </a:fld>
            <a:endParaRPr lang="en-US" alt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37B566-4EEB-4706-83CD-99B5D1ABE5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47602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23838" y="228600"/>
            <a:ext cx="260350" cy="52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9pPr>
          </a:lstStyle>
          <a:p>
            <a:pPr defTabSz="75543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392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2" y="1985965"/>
            <a:ext cx="3657413" cy="1965960"/>
          </a:xfrm>
        </p:spPr>
        <p:txBody>
          <a:bodyPr>
            <a:normAutofit/>
          </a:bodyPr>
          <a:lstStyle>
            <a:lvl1pPr>
              <a:defRPr sz="1696"/>
            </a:lvl1pPr>
            <a:lvl2pPr>
              <a:defRPr sz="1696"/>
            </a:lvl2pPr>
            <a:lvl3pPr>
              <a:defRPr sz="1696"/>
            </a:lvl3pPr>
            <a:lvl4pPr>
              <a:defRPr sz="1696"/>
            </a:lvl4pPr>
            <a:lvl5pPr>
              <a:defRPr sz="1696"/>
            </a:lvl5pPr>
            <a:lvl6pPr>
              <a:defRPr sz="1696"/>
            </a:lvl6pPr>
            <a:lvl7pPr>
              <a:defRPr sz="1696"/>
            </a:lvl7pPr>
            <a:lvl8pPr>
              <a:defRPr sz="1696"/>
            </a:lvl8pPr>
            <a:lvl9pPr>
              <a:defRPr sz="1696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2" y="4164965"/>
            <a:ext cx="3657413" cy="1965960"/>
          </a:xfrm>
        </p:spPr>
        <p:txBody>
          <a:bodyPr>
            <a:normAutofit/>
          </a:bodyPr>
          <a:lstStyle>
            <a:lvl1pPr>
              <a:defRPr sz="1696"/>
            </a:lvl1pPr>
            <a:lvl2pPr>
              <a:defRPr sz="1696"/>
            </a:lvl2pPr>
            <a:lvl3pPr>
              <a:defRPr sz="1696"/>
            </a:lvl3pPr>
            <a:lvl4pPr>
              <a:defRPr sz="1696"/>
            </a:lvl4pPr>
            <a:lvl5pPr>
              <a:defRPr sz="1696"/>
            </a:lvl5pPr>
            <a:lvl6pPr>
              <a:defRPr sz="1696"/>
            </a:lvl6pPr>
            <a:lvl7pPr>
              <a:defRPr sz="1696"/>
            </a:lvl7pPr>
            <a:lvl8pPr>
              <a:defRPr sz="1696"/>
            </a:lvl8pPr>
            <a:lvl9pPr>
              <a:defRPr sz="1696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5"/>
            <a:ext cx="3657600" cy="1965960"/>
          </a:xfrm>
        </p:spPr>
        <p:txBody>
          <a:bodyPr>
            <a:normAutofit/>
          </a:bodyPr>
          <a:lstStyle>
            <a:lvl1pPr>
              <a:defRPr sz="1696"/>
            </a:lvl1pPr>
            <a:lvl2pPr>
              <a:defRPr sz="1696"/>
            </a:lvl2pPr>
            <a:lvl3pPr>
              <a:defRPr sz="1696"/>
            </a:lvl3pPr>
            <a:lvl4pPr>
              <a:defRPr sz="1696"/>
            </a:lvl4pPr>
            <a:lvl5pPr>
              <a:defRPr sz="1696"/>
            </a:lvl5pPr>
            <a:lvl6pPr>
              <a:defRPr sz="1696"/>
            </a:lvl6pPr>
            <a:lvl7pPr>
              <a:defRPr sz="1696"/>
            </a:lvl7pPr>
            <a:lvl8pPr>
              <a:defRPr sz="1696"/>
            </a:lvl8pPr>
            <a:lvl9pPr>
              <a:defRPr sz="1696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6"/>
            <a:ext cx="3657600" cy="1965960"/>
          </a:xfrm>
        </p:spPr>
        <p:txBody>
          <a:bodyPr>
            <a:normAutofit/>
          </a:bodyPr>
          <a:lstStyle>
            <a:lvl1pPr>
              <a:defRPr sz="1696"/>
            </a:lvl1pPr>
            <a:lvl2pPr>
              <a:defRPr sz="1696"/>
            </a:lvl2pPr>
            <a:lvl3pPr>
              <a:defRPr sz="1696"/>
            </a:lvl3pPr>
            <a:lvl4pPr>
              <a:defRPr sz="1696"/>
            </a:lvl4pPr>
            <a:lvl5pPr>
              <a:defRPr sz="1696"/>
            </a:lvl5pPr>
            <a:lvl6pPr>
              <a:defRPr sz="1696"/>
            </a:lvl6pPr>
            <a:lvl7pPr>
              <a:defRPr sz="1696"/>
            </a:lvl7pPr>
            <a:lvl8pPr>
              <a:defRPr sz="1696"/>
            </a:lvl8pPr>
            <a:lvl9pPr>
              <a:defRPr sz="1696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2576AAC-BF04-47C0-93D9-9E733B7BC853}" type="datetime1">
              <a:rPr lang="tr-TR" altLang="en-US"/>
              <a:pPr>
                <a:defRPr/>
              </a:pPr>
              <a:t>26/11/2020</a:t>
            </a:fld>
            <a:endParaRPr lang="en-US" alt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A160AA3A-9761-4FFB-AA8A-5F0FD9150F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739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223838" y="228600"/>
            <a:ext cx="260350" cy="52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9pPr>
          </a:lstStyle>
          <a:p>
            <a:pPr defTabSz="75543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392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CB170E13-EF01-438D-BE3F-B082C1736844}" type="datetime1">
              <a:rPr lang="tr-TR" altLang="en-US"/>
              <a:pPr>
                <a:defRPr/>
              </a:pPr>
              <a:t>26/11/2020</a:t>
            </a:fld>
            <a:endParaRPr lang="en-US" alt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30C81133-CE9E-4073-8063-1FF933D84B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65349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8166100" y="282575"/>
            <a:ext cx="6858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F599CF56-8F74-4336-9A03-B1F13F0EFD8A}" type="datetime1">
              <a:rPr lang="tr-TR" altLang="en-US"/>
              <a:pPr>
                <a:defRPr/>
              </a:pPr>
              <a:t>26/11/2020</a:t>
            </a:fld>
            <a:endParaRPr lang="en-US" alt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285583B7-1AF3-442C-A25F-F29D31400E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00028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425450" y="174627"/>
            <a:ext cx="412750" cy="782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9pPr>
          </a:lstStyle>
          <a:p>
            <a:pPr defTabSz="75543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088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450" b="0">
                <a:solidFill>
                  <a:schemeClr val="bg1"/>
                </a:solidFill>
              </a:defRPr>
            </a:lvl1pPr>
          </a:lstStyle>
          <a:p>
            <a:r>
              <a:rPr lang="tr-TR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7" y="273052"/>
            <a:ext cx="4597399" cy="5853113"/>
          </a:xfrm>
        </p:spPr>
        <p:txBody>
          <a:bodyPr>
            <a:normAutofit/>
          </a:bodyPr>
          <a:lstStyle>
            <a:lvl1pPr>
              <a:defRPr sz="1696"/>
            </a:lvl1pPr>
            <a:lvl2pPr>
              <a:defRPr sz="1696"/>
            </a:lvl2pPr>
            <a:lvl3pPr>
              <a:defRPr sz="1696"/>
            </a:lvl3pPr>
            <a:lvl4pPr>
              <a:defRPr sz="1696"/>
            </a:lvl4pPr>
            <a:lvl5pPr>
              <a:defRPr sz="1696"/>
            </a:lvl5pPr>
            <a:lvl6pPr>
              <a:defRPr sz="1885"/>
            </a:lvl6pPr>
            <a:lvl7pPr>
              <a:defRPr sz="1885"/>
            </a:lvl7pPr>
            <a:lvl8pPr>
              <a:defRPr sz="1885"/>
            </a:lvl8pPr>
            <a:lvl9pPr>
              <a:defRPr sz="1885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2"/>
            <a:ext cx="3255264" cy="2392363"/>
          </a:xfrm>
        </p:spPr>
        <p:txBody>
          <a:bodyPr/>
          <a:lstStyle>
            <a:lvl1pPr marL="0" indent="0">
              <a:spcBef>
                <a:spcPts val="565"/>
              </a:spcBef>
              <a:buNone/>
              <a:defRPr sz="1319">
                <a:solidFill>
                  <a:schemeClr val="bg1"/>
                </a:solidFill>
              </a:defRPr>
            </a:lvl1pPr>
            <a:lvl2pPr marL="430748" indent="0">
              <a:buNone/>
              <a:defRPr sz="1130"/>
            </a:lvl2pPr>
            <a:lvl3pPr marL="861495" indent="0">
              <a:buNone/>
              <a:defRPr sz="942"/>
            </a:lvl3pPr>
            <a:lvl4pPr marL="1292243" indent="0">
              <a:buNone/>
              <a:defRPr sz="848"/>
            </a:lvl4pPr>
            <a:lvl5pPr marL="1722992" indent="0">
              <a:buNone/>
              <a:defRPr sz="848"/>
            </a:lvl5pPr>
            <a:lvl6pPr marL="2153739" indent="0">
              <a:buNone/>
              <a:defRPr sz="848"/>
            </a:lvl6pPr>
            <a:lvl7pPr marL="2584487" indent="0">
              <a:buNone/>
              <a:defRPr sz="848"/>
            </a:lvl7pPr>
            <a:lvl8pPr marL="3015235" indent="0">
              <a:buNone/>
              <a:defRPr sz="848"/>
            </a:lvl8pPr>
            <a:lvl9pPr marL="3445982" indent="0">
              <a:buNone/>
              <a:defRPr sz="848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401" y="6423025"/>
            <a:ext cx="1536700" cy="365125"/>
          </a:xfrm>
        </p:spPr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0565D4EE-CB70-4CF2-A4EF-17E906E10F59}" type="datetime1">
              <a:rPr lang="tr-TR" altLang="en-US"/>
              <a:pPr>
                <a:defRPr/>
              </a:pPr>
              <a:t>26/11/2020</a:t>
            </a:fld>
            <a:endParaRPr lang="en-US" alt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215" y="6423025"/>
            <a:ext cx="33162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4663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/>
        </p:nvSpPr>
        <p:spPr>
          <a:xfrm>
            <a:off x="8166100" y="282575"/>
            <a:ext cx="6858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3989388" y="3370264"/>
            <a:ext cx="220662" cy="348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9pPr>
          </a:lstStyle>
          <a:p>
            <a:pPr defTabSz="75543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62" b="1">
                <a:solidFill>
                  <a:srgbClr val="B870B8"/>
                </a:solidFill>
              </a:rPr>
              <a:t>+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450" b="0"/>
            </a:lvl1pPr>
          </a:lstStyle>
          <a:p>
            <a:r>
              <a:rPr lang="tr-TR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7" y="228600"/>
            <a:ext cx="3460658" cy="6345238"/>
          </a:xfrm>
        </p:spPr>
        <p:txBody>
          <a:bodyPr rtlCol="0">
            <a:normAutofit/>
          </a:bodyPr>
          <a:lstStyle>
            <a:lvl1pPr marL="0" indent="0">
              <a:buNone/>
              <a:defRPr sz="3015"/>
            </a:lvl1pPr>
            <a:lvl2pPr marL="430748" indent="0">
              <a:buNone/>
              <a:defRPr sz="2638"/>
            </a:lvl2pPr>
            <a:lvl3pPr marL="861495" indent="0">
              <a:buNone/>
              <a:defRPr sz="2262"/>
            </a:lvl3pPr>
            <a:lvl4pPr marL="1292243" indent="0">
              <a:buNone/>
              <a:defRPr sz="1885"/>
            </a:lvl4pPr>
            <a:lvl5pPr marL="1722992" indent="0">
              <a:buNone/>
              <a:defRPr sz="1885"/>
            </a:lvl5pPr>
            <a:lvl6pPr marL="2153739" indent="0">
              <a:buNone/>
              <a:defRPr sz="1885"/>
            </a:lvl6pPr>
            <a:lvl7pPr marL="2584487" indent="0">
              <a:buNone/>
              <a:defRPr sz="1885"/>
            </a:lvl7pPr>
            <a:lvl8pPr marL="3015235" indent="0">
              <a:buNone/>
              <a:defRPr sz="1885"/>
            </a:lvl8pPr>
            <a:lvl9pPr marL="3445982" indent="0">
              <a:buNone/>
              <a:defRPr sz="1885"/>
            </a:lvl9pPr>
          </a:lstStyle>
          <a:p>
            <a:pPr lvl="0"/>
            <a:r>
              <a:rPr lang="tr-TR" noProof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565"/>
              </a:spcBef>
              <a:buNone/>
              <a:defRPr sz="1319"/>
            </a:lvl1pPr>
            <a:lvl2pPr marL="430748" indent="0">
              <a:buNone/>
              <a:defRPr sz="1130"/>
            </a:lvl2pPr>
            <a:lvl3pPr marL="861495" indent="0">
              <a:buNone/>
              <a:defRPr sz="942"/>
            </a:lvl3pPr>
            <a:lvl4pPr marL="1292243" indent="0">
              <a:buNone/>
              <a:defRPr sz="848"/>
            </a:lvl4pPr>
            <a:lvl5pPr marL="1722992" indent="0">
              <a:buNone/>
              <a:defRPr sz="848"/>
            </a:lvl5pPr>
            <a:lvl6pPr marL="2153739" indent="0">
              <a:buNone/>
              <a:defRPr sz="848"/>
            </a:lvl6pPr>
            <a:lvl7pPr marL="2584487" indent="0">
              <a:buNone/>
              <a:defRPr sz="848"/>
            </a:lvl7pPr>
            <a:lvl8pPr marL="3015235" indent="0">
              <a:buNone/>
              <a:defRPr sz="848"/>
            </a:lvl8pPr>
            <a:lvl9pPr marL="3445982" indent="0">
              <a:buNone/>
              <a:defRPr sz="848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401" y="6423025"/>
            <a:ext cx="1536700" cy="365125"/>
          </a:xfrm>
        </p:spPr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8601559E-4CDD-4C73-98A0-D91903D473BF}" type="datetime1">
              <a:rPr lang="tr-TR" altLang="en-US"/>
              <a:pPr>
                <a:defRPr/>
              </a:pPr>
              <a:t>26/11/2020</a:t>
            </a:fld>
            <a:endParaRPr lang="en-US" alt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025"/>
            <a:ext cx="30051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3E5AE322-3AEF-46CA-9B9A-464A8A87B9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3205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6" name="Rectangle 7"/>
          <p:cNvSpPr/>
          <p:nvPr/>
        </p:nvSpPr>
        <p:spPr>
          <a:xfrm>
            <a:off x="6802438" y="2378075"/>
            <a:ext cx="2057400" cy="2038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327027" y="4632326"/>
            <a:ext cx="220663" cy="348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9pPr>
          </a:lstStyle>
          <a:p>
            <a:pPr defTabSz="75543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62" b="1">
                <a:solidFill>
                  <a:srgbClr val="B870B8"/>
                </a:solidFill>
              </a:rPr>
              <a:t>+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450" b="0"/>
            </a:lvl1pPr>
          </a:lstStyle>
          <a:p>
            <a:r>
              <a:rPr lang="tr-TR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6378389" cy="4187952"/>
          </a:xfrm>
        </p:spPr>
        <p:txBody>
          <a:bodyPr rtlCol="0">
            <a:normAutofit/>
          </a:bodyPr>
          <a:lstStyle>
            <a:lvl1pPr marL="0" indent="0">
              <a:buNone/>
              <a:defRPr sz="3015"/>
            </a:lvl1pPr>
            <a:lvl2pPr marL="430748" indent="0">
              <a:buNone/>
              <a:defRPr sz="2638"/>
            </a:lvl2pPr>
            <a:lvl3pPr marL="861495" indent="0">
              <a:buNone/>
              <a:defRPr sz="2262"/>
            </a:lvl3pPr>
            <a:lvl4pPr marL="1292243" indent="0">
              <a:buNone/>
              <a:defRPr sz="1885"/>
            </a:lvl4pPr>
            <a:lvl5pPr marL="1722992" indent="0">
              <a:buNone/>
              <a:defRPr sz="1885"/>
            </a:lvl5pPr>
            <a:lvl6pPr marL="2153739" indent="0">
              <a:buNone/>
              <a:defRPr sz="1885"/>
            </a:lvl6pPr>
            <a:lvl7pPr marL="2584487" indent="0">
              <a:buNone/>
              <a:defRPr sz="1885"/>
            </a:lvl7pPr>
            <a:lvl8pPr marL="3015235" indent="0">
              <a:buNone/>
              <a:defRPr sz="1885"/>
            </a:lvl8pPr>
            <a:lvl9pPr marL="3445982" indent="0">
              <a:buNone/>
              <a:defRPr sz="1885"/>
            </a:lvl9pPr>
          </a:lstStyle>
          <a:p>
            <a:pPr lvl="0"/>
            <a:r>
              <a:rPr lang="tr-TR" noProof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283"/>
              </a:spcBef>
              <a:buNone/>
              <a:defRPr sz="1319"/>
            </a:lvl1pPr>
            <a:lvl2pPr marL="430748" indent="0">
              <a:buNone/>
              <a:defRPr sz="1130"/>
            </a:lvl2pPr>
            <a:lvl3pPr marL="861495" indent="0">
              <a:buNone/>
              <a:defRPr sz="942"/>
            </a:lvl3pPr>
            <a:lvl4pPr marL="1292243" indent="0">
              <a:buNone/>
              <a:defRPr sz="848"/>
            </a:lvl4pPr>
            <a:lvl5pPr marL="1722992" indent="0">
              <a:buNone/>
              <a:defRPr sz="848"/>
            </a:lvl5pPr>
            <a:lvl6pPr marL="2153739" indent="0">
              <a:buNone/>
              <a:defRPr sz="848"/>
            </a:lvl6pPr>
            <a:lvl7pPr marL="2584487" indent="0">
              <a:buNone/>
              <a:defRPr sz="848"/>
            </a:lvl7pPr>
            <a:lvl8pPr marL="3015235" indent="0">
              <a:buNone/>
              <a:defRPr sz="848"/>
            </a:lvl8pPr>
            <a:lvl9pPr marL="3445982" indent="0">
              <a:buNone/>
              <a:defRPr sz="848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9C797ED4-71A9-4F64-B084-6E0718847ADC}" type="datetime1">
              <a:rPr lang="tr-TR" altLang="en-US"/>
              <a:pPr>
                <a:defRPr/>
              </a:pPr>
              <a:t>26/11/2020</a:t>
            </a:fld>
            <a:endParaRPr lang="en-US" alt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F88EDE39-D364-45B5-BF68-1B3B62F173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39372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/>
          <p:nvPr/>
        </p:nvSpPr>
        <p:spPr>
          <a:xfrm>
            <a:off x="282575" y="228600"/>
            <a:ext cx="6386513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425450" y="174627"/>
            <a:ext cx="412750" cy="782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9pPr>
          </a:lstStyle>
          <a:p>
            <a:pPr defTabSz="75543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088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8" name="Rectangle 8"/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6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450" b="0">
                <a:solidFill>
                  <a:schemeClr val="bg1"/>
                </a:solidFill>
              </a:defRPr>
            </a:lvl1pPr>
          </a:lstStyle>
          <a:p>
            <a:r>
              <a:rPr lang="tr-TR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2"/>
            <a:ext cx="6179566" cy="2392363"/>
          </a:xfrm>
        </p:spPr>
        <p:txBody>
          <a:bodyPr/>
          <a:lstStyle>
            <a:lvl1pPr marL="0" indent="0">
              <a:spcBef>
                <a:spcPts val="565"/>
              </a:spcBef>
              <a:buNone/>
              <a:defRPr sz="1319">
                <a:solidFill>
                  <a:schemeClr val="bg1"/>
                </a:solidFill>
              </a:defRPr>
            </a:lvl1pPr>
            <a:lvl2pPr marL="430748" indent="0">
              <a:buNone/>
              <a:defRPr sz="1130"/>
            </a:lvl2pPr>
            <a:lvl3pPr marL="861495" indent="0">
              <a:buNone/>
              <a:defRPr sz="942"/>
            </a:lvl3pPr>
            <a:lvl4pPr marL="1292243" indent="0">
              <a:buNone/>
              <a:defRPr sz="848"/>
            </a:lvl4pPr>
            <a:lvl5pPr marL="1722992" indent="0">
              <a:buNone/>
              <a:defRPr sz="848"/>
            </a:lvl5pPr>
            <a:lvl6pPr marL="2153739" indent="0">
              <a:buNone/>
              <a:defRPr sz="848"/>
            </a:lvl6pPr>
            <a:lvl7pPr marL="2584487" indent="0">
              <a:buNone/>
              <a:defRPr sz="848"/>
            </a:lvl7pPr>
            <a:lvl8pPr marL="3015235" indent="0">
              <a:buNone/>
              <a:defRPr sz="848"/>
            </a:lvl8pPr>
            <a:lvl9pPr marL="3445982" indent="0">
              <a:buNone/>
              <a:defRPr sz="848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tr-TR" noProof="0"/>
              <a:t>Drag picture to placeholder or click icon to add</a:t>
            </a:r>
            <a:endParaRPr noProof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6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tr-TR" noProof="0"/>
              <a:t>Drag picture to placeholder or click icon to add</a:t>
            </a:r>
            <a:endParaRPr noProof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5"/>
          </p:nvPr>
        </p:nvSpPr>
        <p:spPr>
          <a:xfrm>
            <a:off x="5211765" y="6235701"/>
            <a:ext cx="1349375" cy="365125"/>
          </a:xfrm>
        </p:spPr>
        <p:txBody>
          <a:bodyPr/>
          <a:lstStyle>
            <a:lvl1pPr>
              <a:defRPr>
                <a:solidFill>
                  <a:prstClr val="whit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5D68CEFC-447E-4367-AFBE-0DA915A9914F}" type="datetime1">
              <a:rPr lang="tr-TR" altLang="en-US"/>
              <a:pPr>
                <a:defRPr/>
              </a:pPr>
              <a:t>26/11/2020</a:t>
            </a:fld>
            <a:endParaRPr lang="en-US" alt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6"/>
          </p:nvPr>
        </p:nvSpPr>
        <p:spPr>
          <a:xfrm>
            <a:off x="381000" y="6235701"/>
            <a:ext cx="4648200" cy="365125"/>
          </a:xfrm>
        </p:spPr>
        <p:txBody>
          <a:bodyPr/>
          <a:lstStyle>
            <a:lvl1pPr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3F99417E-2CE9-4798-9956-9958507FFD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24579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25450" y="174627"/>
            <a:ext cx="412750" cy="782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9pPr>
          </a:lstStyle>
          <a:p>
            <a:pPr defTabSz="75543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088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24389" y="4535488"/>
            <a:ext cx="20574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6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450" b="0">
                <a:solidFill>
                  <a:schemeClr val="bg1"/>
                </a:solidFill>
              </a:defRPr>
            </a:lvl1pPr>
          </a:lstStyle>
          <a:p>
            <a:r>
              <a:rPr lang="tr-TR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2"/>
            <a:ext cx="4015304" cy="2392363"/>
          </a:xfrm>
        </p:spPr>
        <p:txBody>
          <a:bodyPr/>
          <a:lstStyle>
            <a:lvl1pPr marL="0" indent="0">
              <a:spcBef>
                <a:spcPts val="565"/>
              </a:spcBef>
              <a:buNone/>
              <a:defRPr sz="1319">
                <a:solidFill>
                  <a:schemeClr val="bg1"/>
                </a:solidFill>
              </a:defRPr>
            </a:lvl1pPr>
            <a:lvl2pPr marL="430748" indent="0">
              <a:buNone/>
              <a:defRPr sz="1130"/>
            </a:lvl2pPr>
            <a:lvl3pPr marL="861495" indent="0">
              <a:buNone/>
              <a:defRPr sz="942"/>
            </a:lvl3pPr>
            <a:lvl4pPr marL="1292243" indent="0">
              <a:buNone/>
              <a:defRPr sz="848"/>
            </a:lvl4pPr>
            <a:lvl5pPr marL="1722992" indent="0">
              <a:buNone/>
              <a:defRPr sz="848"/>
            </a:lvl5pPr>
            <a:lvl6pPr marL="2153739" indent="0">
              <a:buNone/>
              <a:defRPr sz="848"/>
            </a:lvl6pPr>
            <a:lvl7pPr marL="2584487" indent="0">
              <a:buNone/>
              <a:defRPr sz="848"/>
            </a:lvl7pPr>
            <a:lvl8pPr marL="3015235" indent="0">
              <a:buNone/>
              <a:defRPr sz="848"/>
            </a:lvl8pPr>
            <a:lvl9pPr marL="3445982" indent="0">
              <a:buNone/>
              <a:defRPr sz="848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9" y="228602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tr-TR" noProof="0"/>
              <a:t>Drag picture to placeholder or click icon to add</a:t>
            </a:r>
            <a:endParaRPr noProof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9" y="2381663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tr-TR" noProof="0"/>
              <a:t>Drag picture to placeholder or click icon to add</a:t>
            </a:r>
            <a:endParaRPr noProof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8" y="2381664"/>
            <a:ext cx="2057400" cy="418795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tr-TR" noProof="0"/>
              <a:t>Drag picture to placeholder or click icon to add</a:t>
            </a:r>
            <a:endParaRPr noProof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6"/>
          </p:nvPr>
        </p:nvSpPr>
        <p:spPr>
          <a:xfrm>
            <a:off x="3048001" y="6235701"/>
            <a:ext cx="1347788" cy="365125"/>
          </a:xfrm>
        </p:spPr>
        <p:txBody>
          <a:bodyPr/>
          <a:lstStyle>
            <a:lvl1pPr>
              <a:defRPr>
                <a:solidFill>
                  <a:prstClr val="whit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55112853-049E-4192-9B4F-10454C854F99}" type="datetime1">
              <a:rPr lang="tr-TR" altLang="en-US"/>
              <a:pPr>
                <a:defRPr/>
              </a:pPr>
              <a:t>26/11/2020</a:t>
            </a:fld>
            <a:endParaRPr lang="en-US" altLang="en-US"/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7"/>
          </p:nvPr>
        </p:nvSpPr>
        <p:spPr>
          <a:xfrm>
            <a:off x="381000" y="6235701"/>
            <a:ext cx="2590800" cy="365125"/>
          </a:xfrm>
        </p:spPr>
        <p:txBody>
          <a:bodyPr/>
          <a:lstStyle>
            <a:lvl1pPr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5E448203-D3F1-4F86-98FF-91B8C15DA6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6757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100" y="282575"/>
            <a:ext cx="6858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749802" y="3370264"/>
            <a:ext cx="220663" cy="348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9pPr>
          </a:lstStyle>
          <a:p>
            <a:pPr defTabSz="75543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62" b="1">
                <a:solidFill>
                  <a:srgbClr val="B870B8"/>
                </a:solidFill>
              </a:rPr>
              <a:t>+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450" b="0"/>
            </a:lvl1pPr>
          </a:lstStyle>
          <a:p>
            <a:r>
              <a:rPr lang="tr-TR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365250"/>
            <a:ext cx="4240119" cy="4187952"/>
          </a:xfrm>
        </p:spPr>
        <p:txBody>
          <a:bodyPr rtlCol="0">
            <a:normAutofit/>
          </a:bodyPr>
          <a:lstStyle>
            <a:lvl1pPr marL="0" indent="0">
              <a:buNone/>
              <a:defRPr sz="3015"/>
            </a:lvl1pPr>
            <a:lvl2pPr marL="430748" indent="0">
              <a:buNone/>
              <a:defRPr sz="2638"/>
            </a:lvl2pPr>
            <a:lvl3pPr marL="861495" indent="0">
              <a:buNone/>
              <a:defRPr sz="2262"/>
            </a:lvl3pPr>
            <a:lvl4pPr marL="1292243" indent="0">
              <a:buNone/>
              <a:defRPr sz="1885"/>
            </a:lvl4pPr>
            <a:lvl5pPr marL="1722992" indent="0">
              <a:buNone/>
              <a:defRPr sz="1885"/>
            </a:lvl5pPr>
            <a:lvl6pPr marL="2153739" indent="0">
              <a:buNone/>
              <a:defRPr sz="1885"/>
            </a:lvl6pPr>
            <a:lvl7pPr marL="2584487" indent="0">
              <a:buNone/>
              <a:defRPr sz="1885"/>
            </a:lvl7pPr>
            <a:lvl8pPr marL="3015235" indent="0">
              <a:buNone/>
              <a:defRPr sz="1885"/>
            </a:lvl8pPr>
            <a:lvl9pPr marL="3445982" indent="0">
              <a:buNone/>
              <a:defRPr sz="1885"/>
            </a:lvl9pPr>
          </a:lstStyle>
          <a:p>
            <a:pPr lvl="0"/>
            <a:r>
              <a:rPr lang="tr-TR" noProof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565"/>
              </a:spcBef>
              <a:buNone/>
              <a:defRPr sz="1319"/>
            </a:lvl1pPr>
            <a:lvl2pPr marL="430748" indent="0">
              <a:buNone/>
              <a:defRPr sz="1130"/>
            </a:lvl2pPr>
            <a:lvl3pPr marL="861495" indent="0">
              <a:buNone/>
              <a:defRPr sz="942"/>
            </a:lvl3pPr>
            <a:lvl4pPr marL="1292243" indent="0">
              <a:buNone/>
              <a:defRPr sz="848"/>
            </a:lvl4pPr>
            <a:lvl5pPr marL="1722992" indent="0">
              <a:buNone/>
              <a:defRPr sz="848"/>
            </a:lvl5pPr>
            <a:lvl6pPr marL="2153739" indent="0">
              <a:buNone/>
              <a:defRPr sz="848"/>
            </a:lvl6pPr>
            <a:lvl7pPr marL="2584487" indent="0">
              <a:buNone/>
              <a:defRPr sz="848"/>
            </a:lvl7pPr>
            <a:lvl8pPr marL="3015235" indent="0">
              <a:buNone/>
              <a:defRPr sz="848"/>
            </a:lvl8pPr>
            <a:lvl9pPr marL="3445982" indent="0">
              <a:buNone/>
              <a:defRPr sz="848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2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tr-TR" noProof="0"/>
              <a:t>Drag picture to placeholder or click icon to add</a:t>
            </a:r>
            <a:endParaRPr noProof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2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tr-TR" noProof="0"/>
              <a:t>Drag picture to placeholder or click icon to add</a:t>
            </a:r>
            <a:endParaRPr noProof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5"/>
          </p:nvPr>
        </p:nvSpPr>
        <p:spPr>
          <a:xfrm>
            <a:off x="7391401" y="6423025"/>
            <a:ext cx="1536700" cy="365125"/>
          </a:xfrm>
        </p:spPr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70B15548-8767-4F5B-A11C-BFAF90D79FB4}" type="datetime1">
              <a:rPr lang="tr-TR" altLang="en-US"/>
              <a:pPr>
                <a:defRPr/>
              </a:pPr>
              <a:t>26/11/2020</a:t>
            </a:fld>
            <a:endParaRPr lang="en-US" alt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6"/>
          </p:nvPr>
        </p:nvSpPr>
        <p:spPr>
          <a:xfrm>
            <a:off x="4191000" y="6423025"/>
            <a:ext cx="30051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65174194-D858-4430-87C4-CC55CCDE3E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23794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23838" y="228600"/>
            <a:ext cx="260350" cy="52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9pPr>
          </a:lstStyle>
          <a:p>
            <a:pPr defTabSz="75543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392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52F842E8-0BA2-43D4-B0DA-DDF018E7E817}" type="datetime1">
              <a:rPr lang="tr-TR" altLang="en-US"/>
              <a:pPr>
                <a:defRPr/>
              </a:pPr>
              <a:t>26/11/2020</a:t>
            </a:fld>
            <a:endParaRPr lang="en-US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31CDB476-113B-4526-AF7E-F2EE2CF6A8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85997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8166100" y="282575"/>
            <a:ext cx="6858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46" tIns="43073" rIns="86146" bIns="43073" anchor="ctr"/>
          <a:lstStyle/>
          <a:p>
            <a:pPr algn="ctr" defTabSz="755433">
              <a:defRPr/>
            </a:pPr>
            <a:endParaRPr sz="1508">
              <a:solidFill>
                <a:prstClr val="white"/>
              </a:solidFill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 rot="16200000">
            <a:off x="8593932" y="577200"/>
            <a:ext cx="260350" cy="52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9pPr>
          </a:lstStyle>
          <a:p>
            <a:pPr defTabSz="75543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392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/>
          <a:lstStyle/>
          <a:p>
            <a:r>
              <a:rPr lang="tr-TR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A50C5E0D-26EF-4823-9C9D-3BDC1E7AE579}" type="datetime1">
              <a:rPr lang="tr-TR" altLang="en-US"/>
              <a:pPr>
                <a:defRPr/>
              </a:pPr>
              <a:t>26/11/2020</a:t>
            </a:fld>
            <a:endParaRPr lang="en-US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CD400E2D-4D80-4641-8976-5F5550A58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85054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638"/>
            </a:lvl1pPr>
            <a:lvl2pPr>
              <a:defRPr sz="2262"/>
            </a:lvl2pPr>
            <a:lvl3pPr>
              <a:defRPr sz="1885"/>
            </a:lvl3pPr>
            <a:lvl4pPr>
              <a:defRPr sz="1696"/>
            </a:lvl4pPr>
            <a:lvl5pPr>
              <a:defRPr sz="1696"/>
            </a:lvl5pPr>
            <a:lvl6pPr>
              <a:defRPr sz="1696"/>
            </a:lvl6pPr>
            <a:lvl7pPr>
              <a:defRPr sz="1696"/>
            </a:lvl7pPr>
            <a:lvl8pPr>
              <a:defRPr sz="1696"/>
            </a:lvl8pPr>
            <a:lvl9pPr>
              <a:defRPr sz="1696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1" y="1981200"/>
            <a:ext cx="3810000" cy="4114800"/>
          </a:xfrm>
        </p:spPr>
        <p:txBody>
          <a:bodyPr/>
          <a:lstStyle>
            <a:lvl1pPr>
              <a:defRPr sz="2638"/>
            </a:lvl1pPr>
            <a:lvl2pPr>
              <a:defRPr sz="2262"/>
            </a:lvl2pPr>
            <a:lvl3pPr>
              <a:defRPr sz="1885"/>
            </a:lvl3pPr>
            <a:lvl4pPr>
              <a:defRPr sz="1696"/>
            </a:lvl4pPr>
            <a:lvl5pPr>
              <a:defRPr sz="1696"/>
            </a:lvl5pPr>
            <a:lvl6pPr>
              <a:defRPr sz="1696"/>
            </a:lvl6pPr>
            <a:lvl7pPr>
              <a:defRPr sz="1696"/>
            </a:lvl7pPr>
            <a:lvl8pPr>
              <a:defRPr sz="1696"/>
            </a:lvl8pPr>
            <a:lvl9pPr>
              <a:defRPr sz="1696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48D32978-3203-4CE1-8D73-AAEB0A4C1F62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1745435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36A9EC-33B4-4045-9E63-D0AFDD20F65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17362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Başlık, 2 İçeri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half" idx="3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1B5881A3-6E00-4C6E-B901-AB0B8068E98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18722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457200" y="274640"/>
            <a:ext cx="8229600" cy="5851525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207DF9CB-059E-4697-909B-BCE205B6E6E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48787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2A4F6D72-8B4F-4323-B379-A2AE4150ECE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35001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1524-D45E-4223-B605-BEE90A25A296}" type="datetimeFigureOut">
              <a:rPr lang="tr-TR" smtClean="0"/>
              <a:pPr/>
              <a:t>26/11/2020</a:t>
            </a:fld>
            <a:endParaRPr lang="tr-T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11F-1764-4DBC-97B7-6856C69EC1EC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640135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1524-D45E-4223-B605-BEE90A25A296}" type="datetimeFigureOut">
              <a:rPr lang="tr-TR" smtClean="0"/>
              <a:pPr/>
              <a:t>26/11/2020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11F-1764-4DBC-97B7-6856C69EC1E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36579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1524-D45E-4223-B605-BEE90A25A296}" type="datetimeFigureOut">
              <a:rPr lang="tr-TR" smtClean="0"/>
              <a:pPr/>
              <a:t>26/11/2020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FDE411F-1764-4DBC-97B7-6856C69EC1E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32694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1524-D45E-4223-B605-BEE90A25A296}" type="datetimeFigureOut">
              <a:rPr lang="tr-TR" smtClean="0"/>
              <a:pPr/>
              <a:t>26/11/2020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11F-1764-4DBC-97B7-6856C69EC1E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11963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1524-D45E-4223-B605-BEE90A25A296}" type="datetimeFigureOut">
              <a:rPr lang="tr-TR" smtClean="0"/>
              <a:pPr/>
              <a:t>26/11/2020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11F-1764-4DBC-97B7-6856C69EC1E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61142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1524-D45E-4223-B605-BEE90A25A296}" type="datetimeFigureOut">
              <a:rPr lang="tr-TR" smtClean="0"/>
              <a:pPr/>
              <a:t>26/11/2020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11F-1764-4DBC-97B7-6856C69EC1E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07161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1524-D45E-4223-B605-BEE90A25A296}" type="datetimeFigureOut">
              <a:rPr lang="tr-TR" smtClean="0"/>
              <a:pPr/>
              <a:t>26/11/2020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11F-1764-4DBC-97B7-6856C69EC1E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58685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1524-D45E-4223-B605-BEE90A25A296}" type="datetimeFigureOut">
              <a:rPr lang="tr-TR" smtClean="0"/>
              <a:pPr/>
              <a:t>26/11/2020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11F-1764-4DBC-97B7-6856C69EC1E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5651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1524-D45E-4223-B605-BEE90A25A296}" type="datetimeFigureOut">
              <a:rPr lang="tr-TR" smtClean="0"/>
              <a:pPr/>
              <a:t>26/11/2020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11F-1764-4DBC-97B7-6856C69EC1E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14006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1524-D45E-4223-B605-BEE90A25A296}" type="datetimeFigureOut">
              <a:rPr lang="tr-TR" smtClean="0"/>
              <a:pPr/>
              <a:t>26/11/2020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11F-1764-4DBC-97B7-6856C69EC1E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9035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1524-D45E-4223-B605-BEE90A25A296}" type="datetimeFigureOut">
              <a:rPr lang="tr-TR" smtClean="0"/>
              <a:pPr/>
              <a:t>26/11/2020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11F-1764-4DBC-97B7-6856C69EC1E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2843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21" Type="http://schemas.openxmlformats.org/officeDocument/2006/relationships/slideLayout" Target="../slideLayouts/slideLayout26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5" Type="http://schemas.openxmlformats.org/officeDocument/2006/relationships/slideLayout" Target="../slideLayouts/slideLayout30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24" Type="http://schemas.openxmlformats.org/officeDocument/2006/relationships/slideLayout" Target="../slideLayouts/slideLayout29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23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4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8932545" cy="6858000"/>
          </a:xfrm>
          <a:custGeom>
            <a:avLst/>
            <a:gdLst/>
            <a:ahLst/>
            <a:cxnLst/>
            <a:rect l="l" t="t" r="r" b="b"/>
            <a:pathLst>
              <a:path w="8932545" h="6858000">
                <a:moveTo>
                  <a:pt x="0" y="6858000"/>
                </a:moveTo>
                <a:lnTo>
                  <a:pt x="8932164" y="6858000"/>
                </a:lnTo>
                <a:lnTo>
                  <a:pt x="893216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3F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8932164" y="0"/>
            <a:ext cx="212090" cy="6858000"/>
          </a:xfrm>
          <a:custGeom>
            <a:avLst/>
            <a:gdLst/>
            <a:ahLst/>
            <a:cxnLst/>
            <a:rect l="l" t="t" r="r" b="b"/>
            <a:pathLst>
              <a:path w="212090" h="6858000">
                <a:moveTo>
                  <a:pt x="211835" y="0"/>
                </a:moveTo>
                <a:lnTo>
                  <a:pt x="0" y="0"/>
                </a:lnTo>
                <a:lnTo>
                  <a:pt x="0" y="6858000"/>
                </a:lnTo>
                <a:lnTo>
                  <a:pt x="211835" y="6858000"/>
                </a:lnTo>
                <a:lnTo>
                  <a:pt x="211835" y="0"/>
                </a:lnTo>
                <a:close/>
              </a:path>
            </a:pathLst>
          </a:custGeom>
          <a:solidFill>
            <a:srgbClr val="F8B3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680085" cy="6858000"/>
          </a:xfrm>
          <a:custGeom>
            <a:avLst/>
            <a:gdLst/>
            <a:ahLst/>
            <a:cxnLst/>
            <a:rect l="l" t="t" r="r" b="b"/>
            <a:pathLst>
              <a:path w="680085" h="6858000">
                <a:moveTo>
                  <a:pt x="499313" y="0"/>
                </a:moveTo>
                <a:lnTo>
                  <a:pt x="0" y="0"/>
                </a:lnTo>
                <a:lnTo>
                  <a:pt x="0" y="6857999"/>
                </a:lnTo>
                <a:lnTo>
                  <a:pt x="499313" y="6857999"/>
                </a:lnTo>
                <a:lnTo>
                  <a:pt x="501112" y="6800907"/>
                </a:lnTo>
                <a:lnTo>
                  <a:pt x="506216" y="6750097"/>
                </a:lnTo>
                <a:lnTo>
                  <a:pt x="514183" y="6704731"/>
                </a:lnTo>
                <a:lnTo>
                  <a:pt x="524574" y="6663971"/>
                </a:lnTo>
                <a:lnTo>
                  <a:pt x="536948" y="6626980"/>
                </a:lnTo>
                <a:lnTo>
                  <a:pt x="565881" y="6560954"/>
                </a:lnTo>
                <a:lnTo>
                  <a:pt x="597457" y="6499954"/>
                </a:lnTo>
                <a:lnTo>
                  <a:pt x="613136" y="6469245"/>
                </a:lnTo>
                <a:lnTo>
                  <a:pt x="642069" y="6403219"/>
                </a:lnTo>
                <a:lnTo>
                  <a:pt x="654442" y="6366228"/>
                </a:lnTo>
                <a:lnTo>
                  <a:pt x="664833" y="6325468"/>
                </a:lnTo>
                <a:lnTo>
                  <a:pt x="672801" y="6280102"/>
                </a:lnTo>
                <a:lnTo>
                  <a:pt x="677904" y="6229291"/>
                </a:lnTo>
                <a:lnTo>
                  <a:pt x="679704" y="6172200"/>
                </a:lnTo>
                <a:lnTo>
                  <a:pt x="677904" y="6115108"/>
                </a:lnTo>
                <a:lnTo>
                  <a:pt x="672801" y="6064297"/>
                </a:lnTo>
                <a:lnTo>
                  <a:pt x="664833" y="6018931"/>
                </a:lnTo>
                <a:lnTo>
                  <a:pt x="654442" y="5978171"/>
                </a:lnTo>
                <a:lnTo>
                  <a:pt x="642069" y="5941180"/>
                </a:lnTo>
                <a:lnTo>
                  <a:pt x="613136" y="5875154"/>
                </a:lnTo>
                <a:lnTo>
                  <a:pt x="581559" y="5814154"/>
                </a:lnTo>
                <a:lnTo>
                  <a:pt x="565881" y="5783445"/>
                </a:lnTo>
                <a:lnTo>
                  <a:pt x="536948" y="5717419"/>
                </a:lnTo>
                <a:lnTo>
                  <a:pt x="524574" y="5680428"/>
                </a:lnTo>
                <a:lnTo>
                  <a:pt x="514183" y="5639668"/>
                </a:lnTo>
                <a:lnTo>
                  <a:pt x="506216" y="5594302"/>
                </a:lnTo>
                <a:lnTo>
                  <a:pt x="501112" y="5543491"/>
                </a:lnTo>
                <a:lnTo>
                  <a:pt x="499313" y="5486400"/>
                </a:lnTo>
                <a:lnTo>
                  <a:pt x="501112" y="5429308"/>
                </a:lnTo>
                <a:lnTo>
                  <a:pt x="506216" y="5378497"/>
                </a:lnTo>
                <a:lnTo>
                  <a:pt x="514183" y="5333131"/>
                </a:lnTo>
                <a:lnTo>
                  <a:pt x="524574" y="5292371"/>
                </a:lnTo>
                <a:lnTo>
                  <a:pt x="536948" y="5255380"/>
                </a:lnTo>
                <a:lnTo>
                  <a:pt x="565881" y="5189354"/>
                </a:lnTo>
                <a:lnTo>
                  <a:pt x="597457" y="5128354"/>
                </a:lnTo>
                <a:lnTo>
                  <a:pt x="613136" y="5097645"/>
                </a:lnTo>
                <a:lnTo>
                  <a:pt x="642069" y="5031619"/>
                </a:lnTo>
                <a:lnTo>
                  <a:pt x="654442" y="4994628"/>
                </a:lnTo>
                <a:lnTo>
                  <a:pt x="664833" y="4953868"/>
                </a:lnTo>
                <a:lnTo>
                  <a:pt x="672801" y="4908502"/>
                </a:lnTo>
                <a:lnTo>
                  <a:pt x="677904" y="4857691"/>
                </a:lnTo>
                <a:lnTo>
                  <a:pt x="679704" y="4800600"/>
                </a:lnTo>
                <a:lnTo>
                  <a:pt x="677904" y="4743508"/>
                </a:lnTo>
                <a:lnTo>
                  <a:pt x="672801" y="4692697"/>
                </a:lnTo>
                <a:lnTo>
                  <a:pt x="664833" y="4647331"/>
                </a:lnTo>
                <a:lnTo>
                  <a:pt x="654442" y="4606571"/>
                </a:lnTo>
                <a:lnTo>
                  <a:pt x="642069" y="4569580"/>
                </a:lnTo>
                <a:lnTo>
                  <a:pt x="613136" y="4503554"/>
                </a:lnTo>
                <a:lnTo>
                  <a:pt x="581559" y="4442554"/>
                </a:lnTo>
                <a:lnTo>
                  <a:pt x="565881" y="4411845"/>
                </a:lnTo>
                <a:lnTo>
                  <a:pt x="536948" y="4345819"/>
                </a:lnTo>
                <a:lnTo>
                  <a:pt x="524574" y="4308828"/>
                </a:lnTo>
                <a:lnTo>
                  <a:pt x="514183" y="4268068"/>
                </a:lnTo>
                <a:lnTo>
                  <a:pt x="506216" y="4222702"/>
                </a:lnTo>
                <a:lnTo>
                  <a:pt x="501112" y="4171891"/>
                </a:lnTo>
                <a:lnTo>
                  <a:pt x="499313" y="4114800"/>
                </a:lnTo>
                <a:lnTo>
                  <a:pt x="501112" y="4057708"/>
                </a:lnTo>
                <a:lnTo>
                  <a:pt x="506216" y="4006897"/>
                </a:lnTo>
                <a:lnTo>
                  <a:pt x="514183" y="3961531"/>
                </a:lnTo>
                <a:lnTo>
                  <a:pt x="524574" y="3920771"/>
                </a:lnTo>
                <a:lnTo>
                  <a:pt x="536948" y="3883780"/>
                </a:lnTo>
                <a:lnTo>
                  <a:pt x="565881" y="3817754"/>
                </a:lnTo>
                <a:lnTo>
                  <a:pt x="597457" y="3756754"/>
                </a:lnTo>
                <a:lnTo>
                  <a:pt x="613136" y="3726045"/>
                </a:lnTo>
                <a:lnTo>
                  <a:pt x="642069" y="3660019"/>
                </a:lnTo>
                <a:lnTo>
                  <a:pt x="654442" y="3623028"/>
                </a:lnTo>
                <a:lnTo>
                  <a:pt x="664833" y="3582268"/>
                </a:lnTo>
                <a:lnTo>
                  <a:pt x="672801" y="3536902"/>
                </a:lnTo>
                <a:lnTo>
                  <a:pt x="677904" y="3486091"/>
                </a:lnTo>
                <a:lnTo>
                  <a:pt x="679704" y="3429000"/>
                </a:lnTo>
                <a:lnTo>
                  <a:pt x="677904" y="3371908"/>
                </a:lnTo>
                <a:lnTo>
                  <a:pt x="672801" y="3321097"/>
                </a:lnTo>
                <a:lnTo>
                  <a:pt x="664833" y="3275731"/>
                </a:lnTo>
                <a:lnTo>
                  <a:pt x="654442" y="3234971"/>
                </a:lnTo>
                <a:lnTo>
                  <a:pt x="642069" y="3197980"/>
                </a:lnTo>
                <a:lnTo>
                  <a:pt x="613136" y="3131954"/>
                </a:lnTo>
                <a:lnTo>
                  <a:pt x="581559" y="3070954"/>
                </a:lnTo>
                <a:lnTo>
                  <a:pt x="565881" y="3040245"/>
                </a:lnTo>
                <a:lnTo>
                  <a:pt x="536948" y="2974219"/>
                </a:lnTo>
                <a:lnTo>
                  <a:pt x="524574" y="2937228"/>
                </a:lnTo>
                <a:lnTo>
                  <a:pt x="514183" y="2896468"/>
                </a:lnTo>
                <a:lnTo>
                  <a:pt x="506216" y="2851102"/>
                </a:lnTo>
                <a:lnTo>
                  <a:pt x="501112" y="2800291"/>
                </a:lnTo>
                <a:lnTo>
                  <a:pt x="499313" y="2743200"/>
                </a:lnTo>
                <a:lnTo>
                  <a:pt x="501112" y="2686108"/>
                </a:lnTo>
                <a:lnTo>
                  <a:pt x="506216" y="2635297"/>
                </a:lnTo>
                <a:lnTo>
                  <a:pt x="514183" y="2589931"/>
                </a:lnTo>
                <a:lnTo>
                  <a:pt x="524574" y="2549171"/>
                </a:lnTo>
                <a:lnTo>
                  <a:pt x="536948" y="2512180"/>
                </a:lnTo>
                <a:lnTo>
                  <a:pt x="565881" y="2446154"/>
                </a:lnTo>
                <a:lnTo>
                  <a:pt x="597457" y="2385154"/>
                </a:lnTo>
                <a:lnTo>
                  <a:pt x="613136" y="2354445"/>
                </a:lnTo>
                <a:lnTo>
                  <a:pt x="642069" y="2288419"/>
                </a:lnTo>
                <a:lnTo>
                  <a:pt x="654442" y="2251428"/>
                </a:lnTo>
                <a:lnTo>
                  <a:pt x="664833" y="2210668"/>
                </a:lnTo>
                <a:lnTo>
                  <a:pt x="672801" y="2165302"/>
                </a:lnTo>
                <a:lnTo>
                  <a:pt x="677904" y="2114491"/>
                </a:lnTo>
                <a:lnTo>
                  <a:pt x="679704" y="2057400"/>
                </a:lnTo>
                <a:lnTo>
                  <a:pt x="677904" y="2000308"/>
                </a:lnTo>
                <a:lnTo>
                  <a:pt x="672801" y="1949497"/>
                </a:lnTo>
                <a:lnTo>
                  <a:pt x="664833" y="1904131"/>
                </a:lnTo>
                <a:lnTo>
                  <a:pt x="654442" y="1863371"/>
                </a:lnTo>
                <a:lnTo>
                  <a:pt x="642069" y="1826380"/>
                </a:lnTo>
                <a:lnTo>
                  <a:pt x="613136" y="1760354"/>
                </a:lnTo>
                <a:lnTo>
                  <a:pt x="581559" y="1699354"/>
                </a:lnTo>
                <a:lnTo>
                  <a:pt x="565881" y="1668645"/>
                </a:lnTo>
                <a:lnTo>
                  <a:pt x="536948" y="1602619"/>
                </a:lnTo>
                <a:lnTo>
                  <a:pt x="524574" y="1565628"/>
                </a:lnTo>
                <a:lnTo>
                  <a:pt x="514183" y="1524868"/>
                </a:lnTo>
                <a:lnTo>
                  <a:pt x="506216" y="1479502"/>
                </a:lnTo>
                <a:lnTo>
                  <a:pt x="501112" y="1428691"/>
                </a:lnTo>
                <a:lnTo>
                  <a:pt x="499313" y="1371600"/>
                </a:lnTo>
                <a:lnTo>
                  <a:pt x="501112" y="1314508"/>
                </a:lnTo>
                <a:lnTo>
                  <a:pt x="506216" y="1263697"/>
                </a:lnTo>
                <a:lnTo>
                  <a:pt x="514183" y="1218331"/>
                </a:lnTo>
                <a:lnTo>
                  <a:pt x="524574" y="1177571"/>
                </a:lnTo>
                <a:lnTo>
                  <a:pt x="536948" y="1140580"/>
                </a:lnTo>
                <a:lnTo>
                  <a:pt x="565881" y="1074554"/>
                </a:lnTo>
                <a:lnTo>
                  <a:pt x="597457" y="1013554"/>
                </a:lnTo>
                <a:lnTo>
                  <a:pt x="613136" y="982845"/>
                </a:lnTo>
                <a:lnTo>
                  <a:pt x="642069" y="916819"/>
                </a:lnTo>
                <a:lnTo>
                  <a:pt x="654442" y="879828"/>
                </a:lnTo>
                <a:lnTo>
                  <a:pt x="664833" y="839068"/>
                </a:lnTo>
                <a:lnTo>
                  <a:pt x="672801" y="793702"/>
                </a:lnTo>
                <a:lnTo>
                  <a:pt x="677904" y="742891"/>
                </a:lnTo>
                <a:lnTo>
                  <a:pt x="679704" y="685800"/>
                </a:lnTo>
                <a:lnTo>
                  <a:pt x="677904" y="628708"/>
                </a:lnTo>
                <a:lnTo>
                  <a:pt x="672801" y="577897"/>
                </a:lnTo>
                <a:lnTo>
                  <a:pt x="664833" y="532531"/>
                </a:lnTo>
                <a:lnTo>
                  <a:pt x="654442" y="491771"/>
                </a:lnTo>
                <a:lnTo>
                  <a:pt x="642069" y="454780"/>
                </a:lnTo>
                <a:lnTo>
                  <a:pt x="613136" y="388754"/>
                </a:lnTo>
                <a:lnTo>
                  <a:pt x="581559" y="327754"/>
                </a:lnTo>
                <a:lnTo>
                  <a:pt x="565881" y="297045"/>
                </a:lnTo>
                <a:lnTo>
                  <a:pt x="536948" y="231019"/>
                </a:lnTo>
                <a:lnTo>
                  <a:pt x="524574" y="194028"/>
                </a:lnTo>
                <a:lnTo>
                  <a:pt x="514183" y="153268"/>
                </a:lnTo>
                <a:lnTo>
                  <a:pt x="506216" y="107902"/>
                </a:lnTo>
                <a:lnTo>
                  <a:pt x="501112" y="57091"/>
                </a:lnTo>
                <a:lnTo>
                  <a:pt x="499313" y="0"/>
                </a:lnTo>
                <a:close/>
              </a:path>
            </a:pathLst>
          </a:custGeom>
          <a:solidFill>
            <a:srgbClr val="2A1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9835" y="351536"/>
            <a:ext cx="7704328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2A1A00"/>
                </a:solidFill>
                <a:latin typeface="Impact"/>
                <a:cs typeface="Impac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29716" y="2147443"/>
            <a:ext cx="7220584" cy="2908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306434" y="6415228"/>
            <a:ext cx="213359" cy="2609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58585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8476" y="484188"/>
            <a:ext cx="7556500" cy="111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/>
              <a:t>Click to edit Master title style</a:t>
            </a:r>
            <a:endParaRPr lang="en-US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8476" y="1981202"/>
            <a:ext cx="7556500" cy="414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/>
              <a:t>Click to edit Master text styles</a:t>
            </a:r>
          </a:p>
          <a:p>
            <a:pPr lvl="1"/>
            <a:r>
              <a:rPr lang="tr-TR" altLang="en-US"/>
              <a:t>Second level</a:t>
            </a:r>
          </a:p>
          <a:p>
            <a:pPr lvl="2"/>
            <a:r>
              <a:rPr lang="tr-TR" altLang="en-US"/>
              <a:t>Third level</a:t>
            </a:r>
          </a:p>
          <a:p>
            <a:pPr lvl="3"/>
            <a:r>
              <a:rPr lang="tr-TR" altLang="en-US"/>
              <a:t>Fourth level</a:t>
            </a:r>
          </a:p>
          <a:p>
            <a:pPr lvl="4"/>
            <a:r>
              <a:rPr lang="tr-TR" altLang="en-US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500" y="6423025"/>
            <a:ext cx="2133600" cy="365125"/>
          </a:xfrm>
          <a:prstGeom prst="rect">
            <a:avLst/>
          </a:prstGeom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</a:bodyPr>
          <a:lstStyle>
            <a:lvl1pPr algn="r">
              <a:defRPr sz="1036">
                <a:solidFill>
                  <a:srgbClr val="595959"/>
                </a:solidFill>
                <a:latin typeface="Rockwell"/>
                <a:ea typeface="MS PGothic" pitchFamily="34" charset="-128"/>
                <a:cs typeface="+mn-cs"/>
              </a:defRPr>
            </a:lvl1pPr>
          </a:lstStyle>
          <a:p>
            <a:pPr defTabSz="755433" fontAlgn="base">
              <a:spcBef>
                <a:spcPct val="0"/>
              </a:spcBef>
              <a:spcAft>
                <a:spcPct val="0"/>
              </a:spcAft>
              <a:defRPr/>
            </a:pPr>
            <a:fld id="{3165507A-11D5-446C-9EB7-0C96FD56B122}" type="datetime1">
              <a:rPr lang="tr-TR" altLang="en-US" smtClean="0"/>
              <a:pPr defTabSz="755433" fontAlgn="base">
                <a:spcBef>
                  <a:spcPct val="0"/>
                </a:spcBef>
                <a:spcAft>
                  <a:spcPct val="0"/>
                </a:spcAft>
                <a:defRPr/>
              </a:pPr>
              <a:t>26/11/2020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615" y="6423025"/>
            <a:ext cx="6122987" cy="365125"/>
          </a:xfrm>
          <a:prstGeom prst="rect">
            <a:avLst/>
          </a:prstGeom>
        </p:spPr>
        <p:txBody>
          <a:bodyPr vert="horz" lIns="91431" tIns="45715" rIns="91431" bIns="45715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36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755433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889"/>
            <a:ext cx="554038" cy="365125"/>
          </a:xfrm>
          <a:prstGeom prst="rect">
            <a:avLst/>
          </a:prstGeom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</a:bodyPr>
          <a:lstStyle>
            <a:lvl1pPr algn="r">
              <a:defRPr sz="1319">
                <a:solidFill>
                  <a:prstClr val="white"/>
                </a:solidFill>
                <a:latin typeface="Rockwell"/>
                <a:ea typeface="MS PGothic" pitchFamily="34" charset="-128"/>
                <a:cs typeface="+mn-cs"/>
              </a:defRPr>
            </a:lvl1pPr>
          </a:lstStyle>
          <a:p>
            <a:pPr defTabSz="755433" fontAlgn="base">
              <a:spcBef>
                <a:spcPct val="0"/>
              </a:spcBef>
              <a:spcAft>
                <a:spcPct val="0"/>
              </a:spcAft>
              <a:defRPr/>
            </a:pPr>
            <a:fld id="{1C19CAFE-687B-41FF-80B6-BCF5520FB469}" type="slidenum">
              <a:rPr lang="en-US" altLang="en-US" smtClean="0"/>
              <a:pPr defTabSz="755433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2562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  <p:sldLayoutId id="2147483688" r:id="rId22"/>
    <p:sldLayoutId id="2147483689" r:id="rId23"/>
    <p:sldLayoutId id="2147483690" r:id="rId24"/>
    <p:sldLayoutId id="2147483691" r:id="rId25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92" kern="1200">
          <a:solidFill>
            <a:schemeClr val="accent1"/>
          </a:solidFill>
          <a:latin typeface="+mj-lt"/>
          <a:ea typeface="MS PGothic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92">
          <a:solidFill>
            <a:schemeClr val="accent1"/>
          </a:solidFill>
          <a:latin typeface="Rockwell" charset="0"/>
          <a:ea typeface="MS PGothic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92">
          <a:solidFill>
            <a:schemeClr val="accent1"/>
          </a:solidFill>
          <a:latin typeface="Rockwell" charset="0"/>
          <a:ea typeface="MS PGothic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92">
          <a:solidFill>
            <a:schemeClr val="accent1"/>
          </a:solidFill>
          <a:latin typeface="Rockwell" charset="0"/>
          <a:ea typeface="MS PGothic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92">
          <a:solidFill>
            <a:schemeClr val="accent1"/>
          </a:solidFill>
          <a:latin typeface="Rockwell" charset="0"/>
          <a:ea typeface="MS PGothic" pitchFamily="34" charset="-128"/>
          <a:cs typeface="ＭＳ Ｐゴシック" charset="0"/>
        </a:defRPr>
      </a:lvl5pPr>
      <a:lvl6pPr marL="430748" algn="l" rtl="0" fontAlgn="base">
        <a:spcBef>
          <a:spcPct val="0"/>
        </a:spcBef>
        <a:spcAft>
          <a:spcPct val="0"/>
        </a:spcAft>
        <a:defRPr sz="3392">
          <a:solidFill>
            <a:schemeClr val="accent1"/>
          </a:solidFill>
          <a:latin typeface="Rockwell" charset="0"/>
          <a:ea typeface="ＭＳ Ｐゴシック" charset="0"/>
          <a:cs typeface="ＭＳ Ｐゴシック" charset="0"/>
        </a:defRPr>
      </a:lvl6pPr>
      <a:lvl7pPr marL="861495" algn="l" rtl="0" fontAlgn="base">
        <a:spcBef>
          <a:spcPct val="0"/>
        </a:spcBef>
        <a:spcAft>
          <a:spcPct val="0"/>
        </a:spcAft>
        <a:defRPr sz="3392">
          <a:solidFill>
            <a:schemeClr val="accent1"/>
          </a:solidFill>
          <a:latin typeface="Rockwell" charset="0"/>
          <a:ea typeface="ＭＳ Ｐゴシック" charset="0"/>
          <a:cs typeface="ＭＳ Ｐゴシック" charset="0"/>
        </a:defRPr>
      </a:lvl7pPr>
      <a:lvl8pPr marL="1292243" algn="l" rtl="0" fontAlgn="base">
        <a:spcBef>
          <a:spcPct val="0"/>
        </a:spcBef>
        <a:spcAft>
          <a:spcPct val="0"/>
        </a:spcAft>
        <a:defRPr sz="3392">
          <a:solidFill>
            <a:schemeClr val="accent1"/>
          </a:solidFill>
          <a:latin typeface="Rockwell" charset="0"/>
          <a:ea typeface="ＭＳ Ｐゴシック" charset="0"/>
          <a:cs typeface="ＭＳ Ｐゴシック" charset="0"/>
        </a:defRPr>
      </a:lvl8pPr>
      <a:lvl9pPr marL="1722992" algn="l" rtl="0" fontAlgn="base">
        <a:spcBef>
          <a:spcPct val="0"/>
        </a:spcBef>
        <a:spcAft>
          <a:spcPct val="0"/>
        </a:spcAft>
        <a:defRPr sz="3392">
          <a:solidFill>
            <a:schemeClr val="accent1"/>
          </a:solidFill>
          <a:latin typeface="Rockwell" charset="0"/>
          <a:ea typeface="ＭＳ Ｐゴシック" charset="0"/>
          <a:cs typeface="ＭＳ Ｐゴシック" charset="0"/>
        </a:defRPr>
      </a:lvl9pPr>
    </p:titleStyle>
    <p:bodyStyle>
      <a:lvl1pPr marL="215373" indent="-215373" algn="l" rtl="0" eaLnBrk="0" fontAlgn="base" hangingPunct="0">
        <a:spcBef>
          <a:spcPts val="1885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1885" kern="1200">
          <a:solidFill>
            <a:srgbClr val="595959"/>
          </a:solidFill>
          <a:latin typeface="+mn-lt"/>
          <a:ea typeface="MS PGothic" pitchFamily="34" charset="-128"/>
          <a:cs typeface="ＭＳ Ｐゴシック" charset="0"/>
        </a:defRPr>
      </a:lvl1pPr>
      <a:lvl2pPr marL="430748" indent="-215373" algn="l" rtl="0" eaLnBrk="0" fontAlgn="base" hangingPunct="0">
        <a:spcBef>
          <a:spcPts val="565"/>
        </a:spcBef>
        <a:spcAft>
          <a:spcPct val="0"/>
        </a:spcAft>
        <a:buClr>
          <a:srgbClr val="B870B8"/>
        </a:buClr>
        <a:buSzPct val="75000"/>
        <a:buFont typeface="Wingdings" pitchFamily="2" charset="2"/>
        <a:buChar char="n"/>
        <a:defRPr kern="1200">
          <a:solidFill>
            <a:srgbClr val="595959"/>
          </a:solidFill>
          <a:latin typeface="+mn-lt"/>
          <a:ea typeface="MS PGothic" pitchFamily="34" charset="-128"/>
          <a:cs typeface="+mn-cs"/>
        </a:defRPr>
      </a:lvl2pPr>
      <a:lvl3pPr marL="646121" indent="-215373" algn="l" rtl="0" eaLnBrk="0" fontAlgn="base" hangingPunct="0">
        <a:spcBef>
          <a:spcPts val="565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ern="1200">
          <a:solidFill>
            <a:srgbClr val="595959"/>
          </a:solidFill>
          <a:latin typeface="+mn-lt"/>
          <a:ea typeface="MS PGothic" pitchFamily="34" charset="-128"/>
          <a:cs typeface="+mn-cs"/>
        </a:defRPr>
      </a:lvl3pPr>
      <a:lvl4pPr marL="861495" indent="-215373" algn="l" rtl="0" eaLnBrk="0" fontAlgn="base" hangingPunct="0">
        <a:spcBef>
          <a:spcPts val="565"/>
        </a:spcBef>
        <a:spcAft>
          <a:spcPct val="0"/>
        </a:spcAft>
        <a:buClr>
          <a:srgbClr val="B870B8"/>
        </a:buClr>
        <a:buSzPct val="75000"/>
        <a:buFont typeface="Wingdings" pitchFamily="2" charset="2"/>
        <a:buChar char="n"/>
        <a:defRPr kern="1200">
          <a:solidFill>
            <a:srgbClr val="595959"/>
          </a:solidFill>
          <a:latin typeface="+mn-lt"/>
          <a:ea typeface="MS PGothic" pitchFamily="34" charset="-128"/>
          <a:cs typeface="+mn-cs"/>
        </a:defRPr>
      </a:lvl4pPr>
      <a:lvl5pPr marL="1076869" indent="-215373" algn="l" rtl="0" eaLnBrk="0" fontAlgn="base" hangingPunct="0">
        <a:spcBef>
          <a:spcPts val="565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ern="1200">
          <a:solidFill>
            <a:srgbClr val="595959"/>
          </a:solidFill>
          <a:latin typeface="+mn-lt"/>
          <a:ea typeface="MS PGothic" pitchFamily="34" charset="-128"/>
          <a:cs typeface="+mn-cs"/>
        </a:defRPr>
      </a:lvl5pPr>
      <a:lvl6pPr marL="1298226" indent="-215373" algn="l" defTabSz="861495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696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510609" indent="-215373" algn="l" defTabSz="861495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696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724487" indent="-215373" algn="l" defTabSz="861495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696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938365" indent="-215373" algn="l" defTabSz="861495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696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861495" rtl="0" eaLnBrk="1" latinLnBrk="0" hangingPunct="1">
        <a:defRPr sz="1696" kern="1200">
          <a:solidFill>
            <a:schemeClr val="tx1"/>
          </a:solidFill>
          <a:latin typeface="+mn-lt"/>
          <a:ea typeface="+mn-ea"/>
          <a:cs typeface="+mn-cs"/>
        </a:defRPr>
      </a:lvl1pPr>
      <a:lvl2pPr marL="430748" algn="l" defTabSz="861495" rtl="0" eaLnBrk="1" latinLnBrk="0" hangingPunct="1">
        <a:defRPr sz="1696" kern="1200">
          <a:solidFill>
            <a:schemeClr val="tx1"/>
          </a:solidFill>
          <a:latin typeface="+mn-lt"/>
          <a:ea typeface="+mn-ea"/>
          <a:cs typeface="+mn-cs"/>
        </a:defRPr>
      </a:lvl2pPr>
      <a:lvl3pPr marL="861495" algn="l" defTabSz="861495" rtl="0" eaLnBrk="1" latinLnBrk="0" hangingPunct="1">
        <a:defRPr sz="1696" kern="1200">
          <a:solidFill>
            <a:schemeClr val="tx1"/>
          </a:solidFill>
          <a:latin typeface="+mn-lt"/>
          <a:ea typeface="+mn-ea"/>
          <a:cs typeface="+mn-cs"/>
        </a:defRPr>
      </a:lvl3pPr>
      <a:lvl4pPr marL="1292243" algn="l" defTabSz="861495" rtl="0" eaLnBrk="1" latinLnBrk="0" hangingPunct="1">
        <a:defRPr sz="1696" kern="1200">
          <a:solidFill>
            <a:schemeClr val="tx1"/>
          </a:solidFill>
          <a:latin typeface="+mn-lt"/>
          <a:ea typeface="+mn-ea"/>
          <a:cs typeface="+mn-cs"/>
        </a:defRPr>
      </a:lvl4pPr>
      <a:lvl5pPr marL="1722992" algn="l" defTabSz="861495" rtl="0" eaLnBrk="1" latinLnBrk="0" hangingPunct="1">
        <a:defRPr sz="1696" kern="1200">
          <a:solidFill>
            <a:schemeClr val="tx1"/>
          </a:solidFill>
          <a:latin typeface="+mn-lt"/>
          <a:ea typeface="+mn-ea"/>
          <a:cs typeface="+mn-cs"/>
        </a:defRPr>
      </a:lvl5pPr>
      <a:lvl6pPr marL="2153739" algn="l" defTabSz="861495" rtl="0" eaLnBrk="1" latinLnBrk="0" hangingPunct="1">
        <a:defRPr sz="1696" kern="1200">
          <a:solidFill>
            <a:schemeClr val="tx1"/>
          </a:solidFill>
          <a:latin typeface="+mn-lt"/>
          <a:ea typeface="+mn-ea"/>
          <a:cs typeface="+mn-cs"/>
        </a:defRPr>
      </a:lvl6pPr>
      <a:lvl7pPr marL="2584487" algn="l" defTabSz="861495" rtl="0" eaLnBrk="1" latinLnBrk="0" hangingPunct="1">
        <a:defRPr sz="1696" kern="1200">
          <a:solidFill>
            <a:schemeClr val="tx1"/>
          </a:solidFill>
          <a:latin typeface="+mn-lt"/>
          <a:ea typeface="+mn-ea"/>
          <a:cs typeface="+mn-cs"/>
        </a:defRPr>
      </a:lvl7pPr>
      <a:lvl8pPr marL="3015235" algn="l" defTabSz="861495" rtl="0" eaLnBrk="1" latinLnBrk="0" hangingPunct="1">
        <a:defRPr sz="1696" kern="1200">
          <a:solidFill>
            <a:schemeClr val="tx1"/>
          </a:solidFill>
          <a:latin typeface="+mn-lt"/>
          <a:ea typeface="+mn-ea"/>
          <a:cs typeface="+mn-cs"/>
        </a:defRPr>
      </a:lvl8pPr>
      <a:lvl9pPr marL="3445982" algn="l" defTabSz="861495" rtl="0" eaLnBrk="1" latinLnBrk="0" hangingPunct="1">
        <a:defRPr sz="169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61F1524-D45E-4223-B605-BEE90A25A296}" type="datetimeFigureOut">
              <a:rPr lang="tr-TR" smtClean="0"/>
              <a:pPr/>
              <a:t>26/11/2020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FDE411F-1764-4DBC-97B7-6856C69EC1E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04510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ctrTitle"/>
          </p:nvPr>
        </p:nvSpPr>
        <p:spPr>
          <a:xfrm>
            <a:off x="336656" y="887794"/>
            <a:ext cx="4235344" cy="267582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altLang="en-US" sz="3769" b="1" dirty="0">
                <a:solidFill>
                  <a:srgbClr val="FFFF00"/>
                </a:solidFill>
                <a:latin typeface="Chalkduster"/>
              </a:rPr>
              <a:t>Gen klonlamasında kullanılan vektörler</a:t>
            </a:r>
            <a:endParaRPr lang="en-US" altLang="en-US" sz="3769" b="1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2" name="Alt Başlık 1"/>
          <p:cNvSpPr>
            <a:spLocks noGrp="1"/>
          </p:cNvSpPr>
          <p:nvPr>
            <p:ph type="subTitle" idx="1"/>
          </p:nvPr>
        </p:nvSpPr>
        <p:spPr>
          <a:xfrm>
            <a:off x="4787388" y="5439280"/>
            <a:ext cx="3805173" cy="705992"/>
          </a:xfrm>
        </p:spPr>
        <p:txBody>
          <a:bodyPr/>
          <a:lstStyle/>
          <a:p>
            <a:pPr>
              <a:defRPr/>
            </a:pPr>
            <a:r>
              <a:rPr lang="tr-TR" sz="1696" b="1" dirty="0"/>
              <a:t>Doç. Dr. Sercan ERGÜN</a:t>
            </a:r>
          </a:p>
          <a:p>
            <a:pPr>
              <a:defRPr/>
            </a:pPr>
            <a:r>
              <a:rPr lang="tr-TR" sz="1696" b="1" dirty="0"/>
              <a:t>Tıbbi Biyoloji ABD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0685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7524" y="332943"/>
            <a:ext cx="4078604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100" b="1" spc="125" dirty="0">
                <a:latin typeface="Impact"/>
                <a:cs typeface="Impact"/>
              </a:rPr>
              <a:t>GENEL</a:t>
            </a:r>
            <a:r>
              <a:rPr sz="5100" b="1" spc="180" dirty="0">
                <a:latin typeface="Impact"/>
                <a:cs typeface="Impact"/>
              </a:rPr>
              <a:t> </a:t>
            </a:r>
            <a:r>
              <a:rPr sz="5100" b="1" spc="125" dirty="0">
                <a:latin typeface="Impact"/>
                <a:cs typeface="Impact"/>
              </a:rPr>
              <a:t>BILGILER</a:t>
            </a:r>
            <a:endParaRPr sz="51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2</a:t>
            </a:fld>
            <a:endParaRPr spc="-20" dirty="0"/>
          </a:p>
        </p:txBody>
      </p:sp>
      <p:sp>
        <p:nvSpPr>
          <p:cNvPr id="3" name="object 3"/>
          <p:cNvSpPr txBox="1"/>
          <p:nvPr/>
        </p:nvSpPr>
        <p:spPr>
          <a:xfrm>
            <a:off x="813308" y="1317336"/>
            <a:ext cx="7680959" cy="4175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19000"/>
              </a:lnSpc>
              <a:spcBef>
                <a:spcPts val="100"/>
              </a:spcBef>
              <a:buClr>
                <a:srgbClr val="2A1A00"/>
              </a:buClr>
              <a:buChar char="•"/>
              <a:tabLst>
                <a:tab pos="241300" algn="l"/>
              </a:tabLst>
            </a:pPr>
            <a:r>
              <a:rPr sz="2800" spc="10" dirty="0">
                <a:solidFill>
                  <a:srgbClr val="585858"/>
                </a:solidFill>
                <a:latin typeface="Arial"/>
                <a:cs typeface="Arial"/>
              </a:rPr>
              <a:t>Mikroorganizmalar </a:t>
            </a:r>
            <a:r>
              <a:rPr sz="2800" spc="-70" dirty="0">
                <a:solidFill>
                  <a:srgbClr val="585858"/>
                </a:solidFill>
                <a:latin typeface="Arial"/>
                <a:cs typeface="Arial"/>
              </a:rPr>
              <a:t>arasında </a:t>
            </a:r>
            <a:r>
              <a:rPr sz="2800" spc="5" dirty="0">
                <a:solidFill>
                  <a:srgbClr val="585858"/>
                </a:solidFill>
                <a:latin typeface="Arial"/>
                <a:cs typeface="Arial"/>
              </a:rPr>
              <a:t>gen </a:t>
            </a:r>
            <a:r>
              <a:rPr sz="2800" spc="-30" dirty="0">
                <a:solidFill>
                  <a:srgbClr val="585858"/>
                </a:solidFill>
                <a:latin typeface="Arial"/>
                <a:cs typeface="Arial"/>
              </a:rPr>
              <a:t>klonlamasında  </a:t>
            </a:r>
            <a:r>
              <a:rPr sz="2800" spc="60" dirty="0">
                <a:solidFill>
                  <a:srgbClr val="585858"/>
                </a:solidFill>
                <a:latin typeface="Arial"/>
                <a:cs typeface="Arial"/>
              </a:rPr>
              <a:t>bir </a:t>
            </a:r>
            <a:r>
              <a:rPr sz="2800" spc="-15" dirty="0">
                <a:solidFill>
                  <a:srgbClr val="585858"/>
                </a:solidFill>
                <a:latin typeface="Arial"/>
                <a:cs typeface="Arial"/>
              </a:rPr>
              <a:t>çok </a:t>
            </a:r>
            <a:r>
              <a:rPr sz="2800" spc="-90" dirty="0">
                <a:solidFill>
                  <a:srgbClr val="585858"/>
                </a:solidFill>
                <a:latin typeface="Arial"/>
                <a:cs typeface="Arial"/>
              </a:rPr>
              <a:t>aracı </a:t>
            </a:r>
            <a:r>
              <a:rPr sz="2800" spc="10" dirty="0">
                <a:solidFill>
                  <a:srgbClr val="585858"/>
                </a:solidFill>
                <a:latin typeface="Arial"/>
                <a:cs typeface="Arial"/>
              </a:rPr>
              <a:t>moleküllerden</a:t>
            </a:r>
            <a:r>
              <a:rPr sz="2800" spc="-30" dirty="0">
                <a:solidFill>
                  <a:srgbClr val="585858"/>
                </a:solidFill>
                <a:latin typeface="Arial"/>
                <a:cs typeface="Arial"/>
              </a:rPr>
              <a:t> yararlanılmaktadır.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2A1A00"/>
              </a:buClr>
              <a:buFont typeface="Arial"/>
              <a:buChar char="•"/>
            </a:pPr>
            <a:endParaRPr sz="4150">
              <a:latin typeface="Arial"/>
              <a:cs typeface="Arial"/>
            </a:endParaRPr>
          </a:p>
          <a:p>
            <a:pPr marL="2858135" marR="123189" indent="-2729865">
              <a:lnSpc>
                <a:spcPct val="110100"/>
              </a:lnSpc>
              <a:tabLst>
                <a:tab pos="5720080" algn="l"/>
              </a:tabLst>
            </a:pPr>
            <a:r>
              <a:rPr sz="2800" spc="-110" dirty="0">
                <a:solidFill>
                  <a:srgbClr val="585858"/>
                </a:solidFill>
                <a:latin typeface="Arial"/>
                <a:cs typeface="Arial"/>
              </a:rPr>
              <a:t>Gen</a:t>
            </a: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30" dirty="0">
                <a:solidFill>
                  <a:srgbClr val="585858"/>
                </a:solidFill>
                <a:latin typeface="Arial"/>
                <a:cs typeface="Arial"/>
              </a:rPr>
              <a:t>klonlamasında</a:t>
            </a: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30" dirty="0">
                <a:solidFill>
                  <a:srgbClr val="585858"/>
                </a:solidFill>
                <a:latin typeface="Arial"/>
                <a:cs typeface="Arial"/>
              </a:rPr>
              <a:t>kul</a:t>
            </a:r>
            <a:r>
              <a:rPr sz="2800" spc="5" dirty="0">
                <a:solidFill>
                  <a:srgbClr val="585858"/>
                </a:solidFill>
                <a:latin typeface="Arial"/>
                <a:cs typeface="Arial"/>
              </a:rPr>
              <a:t>l</a:t>
            </a:r>
            <a:r>
              <a:rPr sz="2800" spc="-45" dirty="0">
                <a:solidFill>
                  <a:srgbClr val="585858"/>
                </a:solidFill>
                <a:latin typeface="Arial"/>
                <a:cs typeface="Arial"/>
              </a:rPr>
              <a:t>anılan</a:t>
            </a:r>
            <a:r>
              <a:rPr sz="2800" spc="-1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85" dirty="0">
                <a:solidFill>
                  <a:srgbClr val="585858"/>
                </a:solidFill>
                <a:latin typeface="Arial"/>
                <a:cs typeface="Arial"/>
              </a:rPr>
              <a:t>arac</a:t>
            </a:r>
            <a:r>
              <a:rPr sz="2800" spc="-105" dirty="0">
                <a:solidFill>
                  <a:srgbClr val="585858"/>
                </a:solidFill>
                <a:latin typeface="Arial"/>
                <a:cs typeface="Arial"/>
              </a:rPr>
              <a:t>ı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800" spc="15" dirty="0">
                <a:solidFill>
                  <a:srgbClr val="585858"/>
                </a:solidFill>
                <a:latin typeface="Arial"/>
                <a:cs typeface="Arial"/>
              </a:rPr>
              <a:t>molekülle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r</a:t>
            </a:r>
            <a:r>
              <a:rPr sz="2800" spc="-65" dirty="0">
                <a:solidFill>
                  <a:srgbClr val="585858"/>
                </a:solidFill>
                <a:latin typeface="Arial"/>
                <a:cs typeface="Arial"/>
              </a:rPr>
              <a:t>e  </a:t>
            </a:r>
            <a:r>
              <a:rPr sz="2800" spc="20" dirty="0">
                <a:solidFill>
                  <a:srgbClr val="FF0000"/>
                </a:solidFill>
                <a:latin typeface="Arial"/>
                <a:cs typeface="Arial"/>
              </a:rPr>
              <a:t>vektör</a:t>
            </a:r>
            <a:r>
              <a:rPr sz="2800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585858"/>
                </a:solidFill>
                <a:latin typeface="Arial"/>
                <a:cs typeface="Arial"/>
              </a:rPr>
              <a:t>denir.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900">
              <a:latin typeface="Arial"/>
              <a:cs typeface="Arial"/>
            </a:endParaRPr>
          </a:p>
          <a:p>
            <a:pPr marL="241300" marR="1045844" indent="-228600">
              <a:lnSpc>
                <a:spcPct val="101800"/>
              </a:lnSpc>
              <a:buClr>
                <a:srgbClr val="2A1A00"/>
              </a:buClr>
              <a:buChar char="•"/>
              <a:tabLst>
                <a:tab pos="241300" algn="l"/>
              </a:tabLst>
            </a:pP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Vektörler </a:t>
            </a:r>
            <a:r>
              <a:rPr sz="2800" spc="-40" dirty="0">
                <a:solidFill>
                  <a:srgbClr val="585858"/>
                </a:solidFill>
                <a:latin typeface="Arial"/>
                <a:cs typeface="Arial"/>
              </a:rPr>
              <a:t>konakçı </a:t>
            </a:r>
            <a:r>
              <a:rPr sz="2800" spc="-25" dirty="0">
                <a:solidFill>
                  <a:srgbClr val="585858"/>
                </a:solidFill>
                <a:latin typeface="Arial"/>
                <a:cs typeface="Arial"/>
              </a:rPr>
              <a:t>organizmada, </a:t>
            </a:r>
            <a:r>
              <a:rPr sz="2800" spc="-100" dirty="0">
                <a:solidFill>
                  <a:srgbClr val="585858"/>
                </a:solidFill>
                <a:latin typeface="Arial"/>
                <a:cs typeface="Arial"/>
              </a:rPr>
              <a:t>bağımsız  </a:t>
            </a:r>
            <a:r>
              <a:rPr sz="2800" spc="-20" dirty="0">
                <a:solidFill>
                  <a:srgbClr val="585858"/>
                </a:solidFill>
                <a:latin typeface="Arial"/>
                <a:cs typeface="Arial"/>
              </a:rPr>
              <a:t>olarak replikasyon</a:t>
            </a: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585858"/>
                </a:solidFill>
                <a:latin typeface="Arial"/>
                <a:cs typeface="Arial"/>
              </a:rPr>
              <a:t>gösterirler.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Klonlamada Kullanılan Vektör ve Konak Sistemleri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99715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tr-TR" dirty="0">
                <a:solidFill>
                  <a:srgbClr val="FFFF00"/>
                </a:solidFill>
              </a:rPr>
              <a:t>-Klonlama Vektörleri İçin Konaklar </a:t>
            </a:r>
          </a:p>
          <a:p>
            <a:r>
              <a:rPr lang="tr-TR" dirty="0"/>
              <a:t>Bakteriyel konaklar</a:t>
            </a:r>
          </a:p>
          <a:p>
            <a:r>
              <a:rPr lang="tr-TR" dirty="0"/>
              <a:t>Ökaryotik konaklar</a:t>
            </a:r>
          </a:p>
          <a:p>
            <a:endParaRPr lang="tr-TR" dirty="0"/>
          </a:p>
          <a:p>
            <a:pPr>
              <a:buNone/>
            </a:pPr>
            <a:r>
              <a:rPr lang="tr-TR" dirty="0">
                <a:solidFill>
                  <a:srgbClr val="FFFF00"/>
                </a:solidFill>
              </a:rPr>
              <a:t>-Özelleşmiş</a:t>
            </a:r>
            <a:r>
              <a:rPr lang="tr-TR" b="1" dirty="0">
                <a:solidFill>
                  <a:srgbClr val="FFFF00"/>
                </a:solidFill>
              </a:rPr>
              <a:t> </a:t>
            </a:r>
            <a:r>
              <a:rPr lang="tr-TR" dirty="0">
                <a:solidFill>
                  <a:srgbClr val="FFFF00"/>
                </a:solidFill>
              </a:rPr>
              <a:t>Vektörler ve Çeşitleri</a:t>
            </a:r>
          </a:p>
          <a:p>
            <a:r>
              <a:rPr lang="tr-TR" dirty="0"/>
              <a:t>Plazmid vektörler (pUC19 plazmid  klonlama vektörü) </a:t>
            </a:r>
          </a:p>
          <a:p>
            <a:r>
              <a:rPr lang="tr-TR" dirty="0"/>
              <a:t>Mekik vektörler</a:t>
            </a:r>
          </a:p>
          <a:p>
            <a:r>
              <a:rPr lang="tr-TR" dirty="0"/>
              <a:t>Ekspresyon (ifade) vektörleri (T7 ekspresyon sistemi)</a:t>
            </a:r>
          </a:p>
          <a:p>
            <a:r>
              <a:rPr lang="tr-TR" dirty="0"/>
              <a:t>Bakteriyofajı Lamda klonlama vektörleri</a:t>
            </a:r>
          </a:p>
          <a:p>
            <a:r>
              <a:rPr lang="tr-TR" dirty="0"/>
              <a:t>Bakteriyofaj M13 vektörü</a:t>
            </a:r>
          </a:p>
          <a:p>
            <a:r>
              <a:rPr lang="tr-TR" dirty="0"/>
              <a:t>Ökaryotik viral vektörler</a:t>
            </a:r>
          </a:p>
          <a:p>
            <a:r>
              <a:rPr lang="tr-TR" dirty="0"/>
              <a:t>Ti plazmidleri</a:t>
            </a:r>
          </a:p>
          <a:p>
            <a:r>
              <a:rPr lang="tr-TR" dirty="0"/>
              <a:t>Füzyon ve Kozmid vektörler</a:t>
            </a:r>
          </a:p>
          <a:p>
            <a:r>
              <a:rPr lang="tr-TR" dirty="0"/>
              <a:t>Dizilemede kullanılan Yapay bakteriyel kromozom vektörü (BAC)</a:t>
            </a:r>
          </a:p>
          <a:p>
            <a:r>
              <a:rPr lang="tr-TR" dirty="0"/>
              <a:t>Dizilemede kullanılan Yabancı DNA içeren yapay maya vektörü (YAC)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239000" cy="548640"/>
          </a:xfrm>
        </p:spPr>
        <p:txBody>
          <a:bodyPr>
            <a:normAutofit/>
          </a:bodyPr>
          <a:lstStyle/>
          <a:p>
            <a:r>
              <a:rPr lang="tr-TR" sz="2400" dirty="0"/>
              <a:t>Vektör sistemlerinin karşılaştırılması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914400"/>
          <a:ext cx="8915400" cy="55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sz="900" dirty="0"/>
                        <a:t>Vektör adı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dirty="0"/>
                        <a:t>Vektör çeşidi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dirty="0"/>
                        <a:t>Vektör büyüklüğü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dirty="0"/>
                        <a:t>İnsert edilen DNA miktarı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dirty="0"/>
                        <a:t>Konak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dirty="0"/>
                        <a:t>Avantajları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PBR322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I. nesil Plazmid vektör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4.3 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&lt;</a:t>
                      </a:r>
                      <a:r>
                        <a:rPr lang="tr-TR" sz="900" b="1" baseline="0" dirty="0">
                          <a:solidFill>
                            <a:srgbClr val="7030A0"/>
                          </a:solidFill>
                        </a:rPr>
                        <a:t> 10 </a:t>
                      </a: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i="1" dirty="0">
                          <a:solidFill>
                            <a:srgbClr val="7030A0"/>
                          </a:solidFill>
                        </a:rPr>
                        <a:t>E.coli </a:t>
                      </a: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(transform.)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Yüksek plazmit kopya sayısı</a:t>
                      </a:r>
                      <a:r>
                        <a:rPr lang="tr-TR" sz="900" b="1" baseline="0" dirty="0">
                          <a:solidFill>
                            <a:srgbClr val="7030A0"/>
                          </a:solidFill>
                        </a:rPr>
                        <a:t> + kararlılık</a:t>
                      </a:r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PUC19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II. nesil Plazmid vektör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2.68 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&gt;10 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1" i="1" dirty="0">
                          <a:solidFill>
                            <a:srgbClr val="7030A0"/>
                          </a:solidFill>
                        </a:rPr>
                        <a:t>E.coli </a:t>
                      </a: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(transform.)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Polilinker bölgesi + yüksek kopya sayısı + X-gal raportör 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PJB8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Kozmidler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54 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33-46 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1" i="1" dirty="0">
                          <a:solidFill>
                            <a:srgbClr val="7030A0"/>
                          </a:solidFill>
                        </a:rPr>
                        <a:t>E.coli </a:t>
                      </a: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(transdüks.)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900" b="1" dirty="0">
                          <a:solidFill>
                            <a:srgbClr val="7030A0"/>
                          </a:solidFill>
                        </a:rPr>
                        <a:t>Λ</a:t>
                      </a: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 cos + plazmit (hibrit=melez vektör) Genomik kütüphaneler</a:t>
                      </a:r>
                      <a:r>
                        <a:rPr lang="tr-TR" sz="900" b="1" baseline="0" dirty="0">
                          <a:solidFill>
                            <a:srgbClr val="7030A0"/>
                          </a:solidFill>
                        </a:rPr>
                        <a:t> için klon sayısını azaltır.</a:t>
                      </a:r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Charon 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900" b="1" dirty="0">
                          <a:solidFill>
                            <a:srgbClr val="7030A0"/>
                          </a:solidFill>
                        </a:rPr>
                        <a:t>Λ</a:t>
                      </a: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 faj</a:t>
                      </a:r>
                      <a:r>
                        <a:rPr lang="tr-TR" sz="900" b="1" baseline="0" dirty="0">
                          <a:solidFill>
                            <a:srgbClr val="7030A0"/>
                          </a:solidFill>
                        </a:rPr>
                        <a:t> vektörü</a:t>
                      </a:r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45.4 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≥20 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1" i="1" dirty="0">
                          <a:solidFill>
                            <a:srgbClr val="7030A0"/>
                          </a:solidFill>
                        </a:rPr>
                        <a:t>E.coli </a:t>
                      </a: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(transdüks.)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Yer değiştirmeli vektör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Charon</a:t>
                      </a:r>
                      <a:r>
                        <a:rPr lang="tr-TR" sz="900" b="1" baseline="0" dirty="0">
                          <a:solidFill>
                            <a:srgbClr val="7030A0"/>
                          </a:solidFill>
                        </a:rPr>
                        <a:t> 16</a:t>
                      </a:r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900" b="1" dirty="0">
                          <a:solidFill>
                            <a:srgbClr val="7030A0"/>
                          </a:solidFill>
                        </a:rPr>
                        <a:t>Λ</a:t>
                      </a: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 faj</a:t>
                      </a:r>
                      <a:r>
                        <a:rPr lang="tr-TR" sz="900" b="1" baseline="0" dirty="0">
                          <a:solidFill>
                            <a:srgbClr val="7030A0"/>
                          </a:solidFill>
                        </a:rPr>
                        <a:t> vektörü</a:t>
                      </a:r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41.7 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≥20 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1" i="1" dirty="0">
                          <a:solidFill>
                            <a:srgbClr val="7030A0"/>
                          </a:solidFill>
                        </a:rPr>
                        <a:t>E.coli </a:t>
                      </a: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(transdüks.)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Eklenmeli vektör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M13mp18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M13 viral</a:t>
                      </a:r>
                      <a:r>
                        <a:rPr lang="tr-TR" sz="9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</a:p>
                    <a:p>
                      <a:r>
                        <a:rPr lang="tr-TR" sz="900" b="1" baseline="0" dirty="0">
                          <a:solidFill>
                            <a:srgbClr val="7030A0"/>
                          </a:solidFill>
                        </a:rPr>
                        <a:t>vektör</a:t>
                      </a:r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&gt;5 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1" i="1" dirty="0">
                          <a:solidFill>
                            <a:srgbClr val="7030A0"/>
                          </a:solidFill>
                        </a:rPr>
                        <a:t>E.coli </a:t>
                      </a: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(transdüks.)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Dizileme ve klonlama kolaylığı + sonsuz klon kaynağı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pAdeno-X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Adenoviral vektör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32.6 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i="1" dirty="0">
                          <a:solidFill>
                            <a:srgbClr val="7030A0"/>
                          </a:solidFill>
                        </a:rPr>
                        <a:t>E.coli</a:t>
                      </a: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 /</a:t>
                      </a:r>
                    </a:p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Memeli 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Gen terapi =  Yüzey</a:t>
                      </a:r>
                      <a:r>
                        <a:rPr lang="tr-TR" sz="900" b="1" baseline="0" dirty="0">
                          <a:solidFill>
                            <a:srgbClr val="7030A0"/>
                          </a:solidFill>
                        </a:rPr>
                        <a:t> resptörleri değiştitilmiş viral kılıfın hedef dokulara yönlenmesi ve birkaç haftalık gen ekspresyonu</a:t>
                      </a:r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pFastBAC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Baculoviral</a:t>
                      </a:r>
                      <a:r>
                        <a:rPr lang="tr-TR" sz="900" b="1" baseline="0" dirty="0">
                          <a:solidFill>
                            <a:srgbClr val="7030A0"/>
                          </a:solidFill>
                        </a:rPr>
                        <a:t> vektör</a:t>
                      </a:r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5.327 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i="1" dirty="0">
                          <a:solidFill>
                            <a:srgbClr val="7030A0"/>
                          </a:solidFill>
                        </a:rPr>
                        <a:t>E.coli</a:t>
                      </a: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 (transform.)</a:t>
                      </a:r>
                    </a:p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/Böcek h. (transfeks.)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Gen terapi = Baculoviral vektöre karşı memli hücrelerinde doğal bağısıklık</a:t>
                      </a:r>
                      <a:r>
                        <a:rPr lang="tr-TR" sz="900" b="1" baseline="0" dirty="0">
                          <a:solidFill>
                            <a:srgbClr val="7030A0"/>
                          </a:solidFill>
                        </a:rPr>
                        <a:t> gelişmediğinden insan kanse tedavisinde önem kazandı.</a:t>
                      </a:r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MlLV</a:t>
                      </a:r>
                      <a:r>
                        <a:rPr lang="tr-TR" sz="9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tr-TR" sz="900" b="1" cap="none" dirty="0">
                          <a:solidFill>
                            <a:srgbClr val="7030A0"/>
                          </a:solidFill>
                        </a:rPr>
                        <a:t>ve</a:t>
                      </a: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 SAX</a:t>
                      </a:r>
                    </a:p>
                    <a:p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Retroviral</a:t>
                      </a:r>
                      <a:r>
                        <a:rPr lang="tr-TR" sz="900" b="1" baseline="0" dirty="0">
                          <a:solidFill>
                            <a:srgbClr val="7030A0"/>
                          </a:solidFill>
                        </a:rPr>
                        <a:t> vektör</a:t>
                      </a:r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Tüm bir insan</a:t>
                      </a:r>
                      <a:r>
                        <a:rPr lang="tr-TR" sz="900" b="1" baseline="0" dirty="0">
                          <a:solidFill>
                            <a:srgbClr val="7030A0"/>
                          </a:solidFill>
                        </a:rPr>
                        <a:t> geni</a:t>
                      </a:r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Memeli 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Gen terapi = Kromozomal genoma daimi entegrasyon</a:t>
                      </a:r>
                    </a:p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Ancak</a:t>
                      </a:r>
                      <a:r>
                        <a:rPr lang="tr-TR" sz="900" b="1" baseline="0" dirty="0">
                          <a:solidFill>
                            <a:srgbClr val="7030A0"/>
                          </a:solidFill>
                        </a:rPr>
                        <a:t> ratgele entegrasyonla gen işlevi kaybı ve onkogen oluşumu</a:t>
                      </a: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pBAC108L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BAC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6.7 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≥ 300 kb </a:t>
                      </a:r>
                    </a:p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(≈1 Mb)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i="1" dirty="0">
                          <a:solidFill>
                            <a:srgbClr val="7030A0"/>
                          </a:solidFill>
                        </a:rPr>
                        <a:t>E. coli </a:t>
                      </a:r>
                      <a:r>
                        <a:rPr lang="tr-TR" sz="900" b="1" i="0" dirty="0">
                          <a:solidFill>
                            <a:srgbClr val="7030A0"/>
                          </a:solidFill>
                        </a:rPr>
                        <a:t>/ </a:t>
                      </a:r>
                    </a:p>
                    <a:p>
                      <a:r>
                        <a:rPr lang="tr-TR" sz="900" b="1" i="0" dirty="0">
                          <a:solidFill>
                            <a:srgbClr val="7030A0"/>
                          </a:solidFill>
                        </a:rPr>
                        <a:t>Memeli 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Klon klon yöntemiyle genom</a:t>
                      </a:r>
                      <a:r>
                        <a:rPr lang="tr-TR" sz="900" b="1" baseline="0" dirty="0">
                          <a:solidFill>
                            <a:srgbClr val="7030A0"/>
                          </a:solidFill>
                        </a:rPr>
                        <a:t> dizilemesi = Büyük DNA parçaları taşıyabildiğinden, genomik DNA kütüphanesi oluşturulurken klon sayısının azalmasını sağlar.</a:t>
                      </a:r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pYAC3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YAC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106</a:t>
                      </a:r>
                      <a:r>
                        <a:rPr lang="tr-TR" sz="900" b="1" baseline="0" dirty="0">
                          <a:solidFill>
                            <a:srgbClr val="7030A0"/>
                          </a:solidFill>
                        </a:rPr>
                        <a:t> bp</a:t>
                      </a:r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≥ 100 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1" i="1" dirty="0">
                          <a:solidFill>
                            <a:srgbClr val="7030A0"/>
                          </a:solidFill>
                        </a:rPr>
                        <a:t>S.cerevisiae</a:t>
                      </a:r>
                    </a:p>
                    <a:p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Büyük miktardaki insert DNA’nıın maya hücresine</a:t>
                      </a:r>
                      <a:r>
                        <a:rPr lang="tr-TR" sz="900" b="1" baseline="0" dirty="0">
                          <a:solidFill>
                            <a:srgbClr val="7030A0"/>
                          </a:solidFill>
                        </a:rPr>
                        <a:t> klonlanması</a:t>
                      </a:r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pShuttle-CMV-GFP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Mekik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vektörler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i="1" dirty="0">
                          <a:solidFill>
                            <a:srgbClr val="7030A0"/>
                          </a:solidFill>
                        </a:rPr>
                        <a:t>E.coli</a:t>
                      </a: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 / Maya</a:t>
                      </a:r>
                    </a:p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Memeli 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 İnsert DNA’nın </a:t>
                      </a:r>
                      <a:r>
                        <a:rPr lang="tr-TR" sz="900" b="1" i="1" dirty="0">
                          <a:solidFill>
                            <a:srgbClr val="7030A0"/>
                          </a:solidFill>
                        </a:rPr>
                        <a:t>E.coli</a:t>
                      </a: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 ve memli hücreleri arasında</a:t>
                      </a:r>
                      <a:r>
                        <a:rPr lang="tr-TR" sz="900" b="1" baseline="0" dirty="0">
                          <a:solidFill>
                            <a:srgbClr val="7030A0"/>
                          </a:solidFill>
                        </a:rPr>
                        <a:t> taşınabilmesi</a:t>
                      </a:r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pET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Ekspresyon vektörü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5.4 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i="1" dirty="0">
                          <a:solidFill>
                            <a:srgbClr val="7030A0"/>
                          </a:solidFill>
                        </a:rPr>
                        <a:t>E.coli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900" b="1" dirty="0">
                          <a:solidFill>
                            <a:srgbClr val="7030A0"/>
                          </a:solidFill>
                        </a:rPr>
                        <a:t>Hem prokaryotik hem</a:t>
                      </a:r>
                      <a:r>
                        <a:rPr lang="tr-TR" sz="900" b="1" baseline="0" dirty="0">
                          <a:solidFill>
                            <a:srgbClr val="7030A0"/>
                          </a:solidFill>
                        </a:rPr>
                        <a:t> de ökaryotik konakta istenilen genin ifadesi ve ekspresyonununu kontrolü + istenilen genin çok miktarda sentezi</a:t>
                      </a:r>
                      <a:endParaRPr lang="tr-TR" sz="9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994122"/>
          </a:xfrm>
        </p:spPr>
        <p:txBody>
          <a:bodyPr>
            <a:normAutofit fontScale="90000"/>
          </a:bodyPr>
          <a:lstStyle/>
          <a:p>
            <a:r>
              <a:rPr lang="tr-TR" dirty="0"/>
              <a:t>Raportör (İşaretleyici) genler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lacZ geni (</a:t>
            </a:r>
            <a:r>
              <a:rPr lang="el-GR" dirty="0"/>
              <a:t>β</a:t>
            </a:r>
            <a:r>
              <a:rPr lang="tr-TR" dirty="0"/>
              <a:t>-galaktozidaz)</a:t>
            </a:r>
          </a:p>
          <a:p>
            <a:r>
              <a:rPr lang="tr-TR" dirty="0"/>
              <a:t>GFP proteininin ekspresyonu</a:t>
            </a:r>
          </a:p>
          <a:p>
            <a:r>
              <a:rPr lang="tr-TR" dirty="0"/>
              <a:t>Mutant konak kullanımları (Örn: Urasil mutantı)</a:t>
            </a:r>
          </a:p>
          <a:p>
            <a:r>
              <a:rPr lang="tr-TR" dirty="0"/>
              <a:t>Antibiyotik direnç genleri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7524" y="328371"/>
            <a:ext cx="3859276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145" dirty="0"/>
              <a:t>PLASMI</a:t>
            </a:r>
            <a:r>
              <a:rPr lang="tr-TR" sz="5400" spc="145" dirty="0"/>
              <a:t>TLER</a:t>
            </a:r>
            <a:endParaRPr sz="540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6</a:t>
            </a:fld>
            <a:endParaRPr spc="-20" dirty="0"/>
          </a:p>
        </p:txBody>
      </p:sp>
      <p:sp>
        <p:nvSpPr>
          <p:cNvPr id="3" name="object 3"/>
          <p:cNvSpPr txBox="1"/>
          <p:nvPr/>
        </p:nvSpPr>
        <p:spPr>
          <a:xfrm>
            <a:off x="991616" y="2206879"/>
            <a:ext cx="7057390" cy="322135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93700" marR="815975" indent="-343535">
              <a:lnSpc>
                <a:spcPct val="101400"/>
              </a:lnSpc>
              <a:spcBef>
                <a:spcPts val="45"/>
              </a:spcBef>
              <a:buClr>
                <a:srgbClr val="2A1A00"/>
              </a:buClr>
              <a:buChar char="•"/>
              <a:tabLst>
                <a:tab pos="393700" algn="l"/>
                <a:tab pos="394335" algn="l"/>
                <a:tab pos="1658620" algn="l"/>
                <a:tab pos="2908300" algn="l"/>
                <a:tab pos="3942079" algn="l"/>
                <a:tab pos="4990465" algn="l"/>
              </a:tabLst>
            </a:pPr>
            <a:r>
              <a:rPr sz="2800" spc="-225" dirty="0">
                <a:solidFill>
                  <a:srgbClr val="FF0000"/>
                </a:solidFill>
                <a:latin typeface="Arial"/>
                <a:cs typeface="Arial"/>
              </a:rPr>
              <a:t>B</a:t>
            </a:r>
            <a:r>
              <a:rPr sz="2800" spc="-200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800" spc="20" dirty="0">
                <a:solidFill>
                  <a:srgbClr val="FF0000"/>
                </a:solidFill>
                <a:latin typeface="Arial"/>
                <a:cs typeface="Arial"/>
              </a:rPr>
              <a:t>kte</a:t>
            </a:r>
            <a:r>
              <a:rPr sz="2800" spc="10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2800" spc="55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800" spc="-85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2800" spc="5" dirty="0">
                <a:solidFill>
                  <a:srgbClr val="FF0000"/>
                </a:solidFill>
                <a:latin typeface="Arial"/>
                <a:cs typeface="Arial"/>
              </a:rPr>
              <a:t>NA</a:t>
            </a:r>
            <a:r>
              <a:rPr sz="2800" spc="-15" dirty="0">
                <a:solidFill>
                  <a:srgbClr val="FF0000"/>
                </a:solidFill>
                <a:latin typeface="Arial"/>
                <a:cs typeface="Arial"/>
              </a:rPr>
              <a:t>’</a:t>
            </a:r>
            <a:r>
              <a:rPr sz="2800" spc="-210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2800" spc="-114" dirty="0">
                <a:solidFill>
                  <a:srgbClr val="FF0000"/>
                </a:solidFill>
                <a:latin typeface="Arial"/>
                <a:cs typeface="Arial"/>
              </a:rPr>
              <a:t>ı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800" spc="-30" dirty="0">
                <a:solidFill>
                  <a:srgbClr val="FF0000"/>
                </a:solidFill>
                <a:latin typeface="Arial"/>
                <a:cs typeface="Arial"/>
              </a:rPr>
              <a:t>ha</a:t>
            </a:r>
            <a:r>
              <a:rPr sz="2800" spc="-10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ic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i	</a:t>
            </a:r>
            <a:r>
              <a:rPr sz="2800" spc="5" dirty="0">
                <a:solidFill>
                  <a:srgbClr val="FF0000"/>
                </a:solidFill>
                <a:latin typeface="Arial"/>
                <a:cs typeface="Arial"/>
              </a:rPr>
              <a:t>kendi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800" spc="-25" dirty="0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sz="2800" spc="15" dirty="0">
                <a:solidFill>
                  <a:srgbClr val="FF0000"/>
                </a:solidFill>
                <a:latin typeface="Arial"/>
                <a:cs typeface="Arial"/>
              </a:rPr>
              <a:t>endi</a:t>
            </a:r>
            <a:r>
              <a:rPr sz="2800" spc="5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800" spc="-65" dirty="0">
                <a:solidFill>
                  <a:srgbClr val="FF0000"/>
                </a:solidFill>
                <a:latin typeface="Arial"/>
                <a:cs typeface="Arial"/>
              </a:rPr>
              <a:t>e  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replike </a:t>
            </a:r>
            <a:r>
              <a:rPr sz="2800" spc="15" dirty="0">
                <a:solidFill>
                  <a:srgbClr val="FF0000"/>
                </a:solidFill>
                <a:latin typeface="Arial"/>
                <a:cs typeface="Arial"/>
              </a:rPr>
              <a:t>olabilen</a:t>
            </a:r>
            <a:r>
              <a:rPr sz="2800" spc="-1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spc="10" dirty="0">
                <a:solidFill>
                  <a:srgbClr val="FF0000"/>
                </a:solidFill>
                <a:latin typeface="Arial"/>
                <a:cs typeface="Arial"/>
              </a:rPr>
              <a:t>minikromozomlardır.</a:t>
            </a:r>
            <a:endParaRPr sz="2800" dirty="0">
              <a:latin typeface="Arial"/>
              <a:cs typeface="Arial"/>
            </a:endParaRPr>
          </a:p>
          <a:p>
            <a:pPr marL="393700" indent="-343535">
              <a:lnSpc>
                <a:spcPts val="3100"/>
              </a:lnSpc>
              <a:spcBef>
                <a:spcPts val="3350"/>
              </a:spcBef>
              <a:buClr>
                <a:srgbClr val="2A1A00"/>
              </a:buClr>
              <a:buChar char="•"/>
              <a:tabLst>
                <a:tab pos="393700" algn="l"/>
                <a:tab pos="394335" algn="l"/>
              </a:tabLst>
            </a:pPr>
            <a:r>
              <a:rPr sz="2800" spc="-65" dirty="0">
                <a:solidFill>
                  <a:srgbClr val="0033CC"/>
                </a:solidFill>
                <a:latin typeface="Arial"/>
                <a:cs typeface="Arial"/>
              </a:rPr>
              <a:t>Doğal </a:t>
            </a:r>
            <a:r>
              <a:rPr sz="2800" spc="-20" dirty="0">
                <a:solidFill>
                  <a:srgbClr val="0033CC"/>
                </a:solidFill>
                <a:latin typeface="Arial"/>
                <a:cs typeface="Arial"/>
              </a:rPr>
              <a:t>olarak </a:t>
            </a:r>
            <a:r>
              <a:rPr sz="2800" spc="10" dirty="0">
                <a:solidFill>
                  <a:srgbClr val="0033CC"/>
                </a:solidFill>
                <a:latin typeface="Arial"/>
                <a:cs typeface="Arial"/>
              </a:rPr>
              <a:t>bulunan </a:t>
            </a:r>
            <a:r>
              <a:rPr sz="2800" spc="15" dirty="0">
                <a:solidFill>
                  <a:srgbClr val="0033CC"/>
                </a:solidFill>
                <a:latin typeface="Arial"/>
                <a:cs typeface="Arial"/>
              </a:rPr>
              <a:t>plazmitler büyük</a:t>
            </a:r>
            <a:r>
              <a:rPr sz="2800" spc="37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2800" spc="-80" dirty="0">
                <a:solidFill>
                  <a:srgbClr val="0033CC"/>
                </a:solidFill>
                <a:latin typeface="Arial"/>
                <a:cs typeface="Arial"/>
              </a:rPr>
              <a:t>ve</a:t>
            </a:r>
            <a:endParaRPr sz="2800" dirty="0">
              <a:latin typeface="Arial"/>
              <a:cs typeface="Arial"/>
            </a:endParaRPr>
          </a:p>
          <a:p>
            <a:pPr marL="393700">
              <a:lnSpc>
                <a:spcPts val="2870"/>
              </a:lnSpc>
              <a:tabLst>
                <a:tab pos="2139950" algn="l"/>
                <a:tab pos="4559300" algn="l"/>
                <a:tab pos="6046470" algn="l"/>
              </a:tabLst>
            </a:pPr>
            <a:r>
              <a:rPr sz="4425" i="1" spc="-397" baseline="-50847" dirty="0">
                <a:solidFill>
                  <a:srgbClr val="0033CC"/>
                </a:solidFill>
                <a:latin typeface="Arial"/>
                <a:cs typeface="Arial"/>
              </a:rPr>
              <a:t>in</a:t>
            </a:r>
            <a:r>
              <a:rPr sz="2800" spc="-265" dirty="0">
                <a:solidFill>
                  <a:srgbClr val="0033CC"/>
                </a:solidFill>
                <a:latin typeface="Arial"/>
                <a:cs typeface="Arial"/>
              </a:rPr>
              <a:t>kull</a:t>
            </a:r>
            <a:r>
              <a:rPr sz="4425" i="1" spc="-397" baseline="-50847" dirty="0">
                <a:solidFill>
                  <a:srgbClr val="0033CC"/>
                </a:solidFill>
                <a:latin typeface="Arial"/>
                <a:cs typeface="Arial"/>
              </a:rPr>
              <a:t>vitr</a:t>
            </a:r>
            <a:r>
              <a:rPr sz="2800" spc="-265" dirty="0">
                <a:solidFill>
                  <a:srgbClr val="0033CC"/>
                </a:solidFill>
                <a:latin typeface="Arial"/>
                <a:cs typeface="Arial"/>
              </a:rPr>
              <a:t>anışsız	</a:t>
            </a:r>
            <a:r>
              <a:rPr sz="2800" spc="-10" dirty="0">
                <a:solidFill>
                  <a:srgbClr val="0033CC"/>
                </a:solidFill>
                <a:latin typeface="Arial"/>
                <a:cs typeface="Arial"/>
              </a:rPr>
              <a:t>olduklarından,	</a:t>
            </a:r>
            <a:r>
              <a:rPr sz="2800" dirty="0">
                <a:solidFill>
                  <a:srgbClr val="0033CC"/>
                </a:solidFill>
                <a:latin typeface="Arial"/>
                <a:cs typeface="Arial"/>
              </a:rPr>
              <a:t>bunların	</a:t>
            </a:r>
            <a:r>
              <a:rPr sz="2800" spc="-20" dirty="0">
                <a:solidFill>
                  <a:srgbClr val="0033CC"/>
                </a:solidFill>
                <a:latin typeface="Arial"/>
                <a:cs typeface="Arial"/>
              </a:rPr>
              <a:t>yerine</a:t>
            </a:r>
            <a:endParaRPr sz="2800" dirty="0">
              <a:latin typeface="Arial"/>
              <a:cs typeface="Arial"/>
            </a:endParaRPr>
          </a:p>
          <a:p>
            <a:pPr marL="393700" marR="43180" indent="932180" algn="just">
              <a:lnSpc>
                <a:spcPts val="2990"/>
              </a:lnSpc>
              <a:spcBef>
                <a:spcPts val="150"/>
              </a:spcBef>
            </a:pPr>
            <a:r>
              <a:rPr sz="2950" i="1" spc="-5" dirty="0">
                <a:solidFill>
                  <a:srgbClr val="0033CC"/>
                </a:solidFill>
                <a:latin typeface="Arial"/>
                <a:cs typeface="Arial"/>
              </a:rPr>
              <a:t>o </a:t>
            </a:r>
            <a:r>
              <a:rPr sz="2800" spc="20" dirty="0">
                <a:solidFill>
                  <a:srgbClr val="0033CC"/>
                </a:solidFill>
                <a:latin typeface="Arial"/>
                <a:cs typeface="Arial"/>
              </a:rPr>
              <a:t>ortamda </a:t>
            </a:r>
            <a:r>
              <a:rPr sz="2800" spc="-80" dirty="0">
                <a:solidFill>
                  <a:srgbClr val="0033CC"/>
                </a:solidFill>
                <a:latin typeface="Arial"/>
                <a:cs typeface="Arial"/>
              </a:rPr>
              <a:t>amacına </a:t>
            </a:r>
            <a:r>
              <a:rPr sz="2800" dirty="0">
                <a:solidFill>
                  <a:srgbClr val="0033CC"/>
                </a:solidFill>
                <a:latin typeface="Arial"/>
                <a:cs typeface="Arial"/>
              </a:rPr>
              <a:t>yönelik </a:t>
            </a:r>
            <a:r>
              <a:rPr sz="2800" spc="-20" dirty="0">
                <a:solidFill>
                  <a:srgbClr val="0033CC"/>
                </a:solidFill>
                <a:latin typeface="Arial"/>
                <a:cs typeface="Arial"/>
              </a:rPr>
              <a:t>olarak  </a:t>
            </a:r>
            <a:r>
              <a:rPr sz="2800" spc="-50" dirty="0">
                <a:solidFill>
                  <a:srgbClr val="0033CC"/>
                </a:solidFill>
                <a:latin typeface="Arial"/>
                <a:cs typeface="Arial"/>
              </a:rPr>
              <a:t>hazırlanan </a:t>
            </a:r>
            <a:r>
              <a:rPr sz="2800" spc="-60" dirty="0">
                <a:solidFill>
                  <a:srgbClr val="0033CC"/>
                </a:solidFill>
                <a:latin typeface="Arial"/>
                <a:cs typeface="Arial"/>
              </a:rPr>
              <a:t>yapay </a:t>
            </a:r>
            <a:r>
              <a:rPr sz="2800" spc="10" dirty="0">
                <a:solidFill>
                  <a:srgbClr val="0033CC"/>
                </a:solidFill>
                <a:latin typeface="Arial"/>
                <a:cs typeface="Arial"/>
              </a:rPr>
              <a:t>plazmid vektörler  </a:t>
            </a:r>
            <a:r>
              <a:rPr sz="2800" spc="-20" dirty="0">
                <a:solidFill>
                  <a:srgbClr val="0033CC"/>
                </a:solidFill>
                <a:latin typeface="Arial"/>
                <a:cs typeface="Arial"/>
              </a:rPr>
              <a:t>kullanılmaktadır.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9716" y="1158062"/>
            <a:ext cx="6494780" cy="39808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35" dirty="0">
                <a:latin typeface="Arial"/>
                <a:cs typeface="Arial"/>
              </a:rPr>
              <a:t>Üzerlerinde:</a:t>
            </a:r>
            <a:endParaRPr sz="3200">
              <a:latin typeface="Arial"/>
              <a:cs typeface="Arial"/>
            </a:endParaRPr>
          </a:p>
          <a:p>
            <a:pPr marL="12700" marR="5715" indent="123189">
              <a:lnSpc>
                <a:spcPts val="8190"/>
              </a:lnSpc>
              <a:spcBef>
                <a:spcPts val="695"/>
              </a:spcBef>
              <a:tabLst>
                <a:tab pos="1024255" algn="l"/>
                <a:tab pos="3898900" algn="l"/>
                <a:tab pos="5374640" algn="l"/>
              </a:tabLst>
            </a:pPr>
            <a:r>
              <a:rPr sz="3200" spc="10" dirty="0">
                <a:solidFill>
                  <a:srgbClr val="FF0000"/>
                </a:solidFill>
                <a:latin typeface="Arial"/>
                <a:cs typeface="Arial"/>
              </a:rPr>
              <a:t>Ampicillin</a:t>
            </a:r>
            <a:r>
              <a:rPr sz="3200" spc="10" dirty="0">
                <a:latin typeface="Arial"/>
                <a:cs typeface="Arial"/>
              </a:rPr>
              <a:t>, </a:t>
            </a:r>
            <a:r>
              <a:rPr sz="3200" spc="-60" dirty="0">
                <a:solidFill>
                  <a:srgbClr val="FF0000"/>
                </a:solidFill>
                <a:latin typeface="Arial"/>
                <a:cs typeface="Arial"/>
              </a:rPr>
              <a:t>Tetracycline</a:t>
            </a:r>
            <a:r>
              <a:rPr sz="3200" spc="-60" dirty="0">
                <a:latin typeface="Arial"/>
                <a:cs typeface="Arial"/>
              </a:rPr>
              <a:t>, </a:t>
            </a:r>
            <a:r>
              <a:rPr sz="3200" spc="-65" dirty="0">
                <a:solidFill>
                  <a:srgbClr val="FF0000"/>
                </a:solidFill>
                <a:latin typeface="Arial"/>
                <a:cs typeface="Arial"/>
              </a:rPr>
              <a:t>Kanamycin  </a:t>
            </a:r>
            <a:r>
              <a:rPr sz="3200" spc="85" dirty="0">
                <a:latin typeface="Arial"/>
                <a:cs typeface="Arial"/>
              </a:rPr>
              <a:t>gibi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160" dirty="0">
                <a:latin typeface="Arial"/>
                <a:cs typeface="Arial"/>
              </a:rPr>
              <a:t>a</a:t>
            </a:r>
            <a:r>
              <a:rPr sz="3200" spc="15" dirty="0">
                <a:latin typeface="Arial"/>
                <a:cs typeface="Arial"/>
              </a:rPr>
              <a:t>n</a:t>
            </a:r>
            <a:r>
              <a:rPr sz="3200" spc="85" dirty="0">
                <a:latin typeface="Arial"/>
                <a:cs typeface="Arial"/>
              </a:rPr>
              <a:t>ti</a:t>
            </a:r>
            <a:r>
              <a:rPr sz="3200" spc="175" dirty="0">
                <a:latin typeface="Arial"/>
                <a:cs typeface="Arial"/>
              </a:rPr>
              <a:t>b</a:t>
            </a:r>
            <a:r>
              <a:rPr sz="3200" spc="75" dirty="0">
                <a:latin typeface="Arial"/>
                <a:cs typeface="Arial"/>
              </a:rPr>
              <a:t>iyo</a:t>
            </a:r>
            <a:r>
              <a:rPr sz="3200" spc="30" dirty="0">
                <a:latin typeface="Arial"/>
                <a:cs typeface="Arial"/>
              </a:rPr>
              <a:t>t</a:t>
            </a:r>
            <a:r>
              <a:rPr sz="3200" spc="10" dirty="0">
                <a:latin typeface="Arial"/>
                <a:cs typeface="Arial"/>
              </a:rPr>
              <a:t>i</a:t>
            </a:r>
            <a:r>
              <a:rPr sz="3200" spc="15" dirty="0">
                <a:latin typeface="Arial"/>
                <a:cs typeface="Arial"/>
              </a:rPr>
              <a:t>k</a:t>
            </a:r>
            <a:r>
              <a:rPr sz="3200" spc="-20" dirty="0">
                <a:latin typeface="Arial"/>
                <a:cs typeface="Arial"/>
              </a:rPr>
              <a:t>l</a:t>
            </a:r>
            <a:r>
              <a:rPr sz="3200" spc="-50" dirty="0">
                <a:latin typeface="Arial"/>
                <a:cs typeface="Arial"/>
              </a:rPr>
              <a:t>e</a:t>
            </a:r>
            <a:r>
              <a:rPr sz="3200" spc="-30" dirty="0">
                <a:latin typeface="Arial"/>
                <a:cs typeface="Arial"/>
              </a:rPr>
              <a:t>re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80" dirty="0">
                <a:latin typeface="Arial"/>
                <a:cs typeface="Arial"/>
              </a:rPr>
              <a:t>k</a:t>
            </a:r>
            <a:r>
              <a:rPr sz="3200" spc="-105" dirty="0">
                <a:latin typeface="Arial"/>
                <a:cs typeface="Arial"/>
              </a:rPr>
              <a:t>a</a:t>
            </a:r>
            <a:r>
              <a:rPr sz="3200" spc="35" dirty="0">
                <a:latin typeface="Arial"/>
                <a:cs typeface="Arial"/>
              </a:rPr>
              <a:t>r</a:t>
            </a:r>
            <a:r>
              <a:rPr sz="3200" spc="-360" dirty="0">
                <a:latin typeface="Arial"/>
                <a:cs typeface="Arial"/>
              </a:rPr>
              <a:t>ş</a:t>
            </a:r>
            <a:r>
              <a:rPr sz="3200" spc="-114" dirty="0">
                <a:latin typeface="Arial"/>
                <a:cs typeface="Arial"/>
              </a:rPr>
              <a:t>ı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85" dirty="0">
                <a:latin typeface="Arial"/>
                <a:cs typeface="Arial"/>
              </a:rPr>
              <a:t>d</a:t>
            </a:r>
            <a:r>
              <a:rPr sz="3200" spc="40" dirty="0">
                <a:latin typeface="Arial"/>
                <a:cs typeface="Arial"/>
              </a:rPr>
              <a:t>i</a:t>
            </a:r>
            <a:r>
              <a:rPr sz="3200" spc="45" dirty="0">
                <a:latin typeface="Arial"/>
                <a:cs typeface="Arial"/>
              </a:rPr>
              <a:t>r</a:t>
            </a:r>
            <a:r>
              <a:rPr sz="3200" spc="-65" dirty="0">
                <a:latin typeface="Arial"/>
                <a:cs typeface="Arial"/>
              </a:rPr>
              <a:t>enç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ts val="2690"/>
              </a:lnSpc>
              <a:tabLst>
                <a:tab pos="2829560" algn="l"/>
                <a:tab pos="5345430" algn="l"/>
              </a:tabLst>
            </a:pPr>
            <a:r>
              <a:rPr sz="3200" spc="15" dirty="0">
                <a:latin typeface="Arial"/>
                <a:cs typeface="Arial"/>
              </a:rPr>
              <a:t>genleri	</a:t>
            </a:r>
            <a:r>
              <a:rPr sz="3200" spc="20" dirty="0">
                <a:latin typeface="Arial"/>
                <a:cs typeface="Arial"/>
              </a:rPr>
              <a:t>t</a:t>
            </a:r>
            <a:r>
              <a:rPr sz="3200" spc="30" dirty="0">
                <a:latin typeface="Arial"/>
                <a:cs typeface="Arial"/>
              </a:rPr>
              <a:t>a</a:t>
            </a:r>
            <a:r>
              <a:rPr sz="3200" spc="-370" dirty="0">
                <a:latin typeface="Arial"/>
                <a:cs typeface="Arial"/>
              </a:rPr>
              <a:t>ş</a:t>
            </a:r>
            <a:r>
              <a:rPr sz="3200" spc="-35" dirty="0">
                <a:latin typeface="Arial"/>
                <a:cs typeface="Arial"/>
              </a:rPr>
              <a:t>ı</a:t>
            </a:r>
            <a:r>
              <a:rPr sz="3200" spc="-60" dirty="0">
                <a:latin typeface="Arial"/>
                <a:cs typeface="Arial"/>
              </a:rPr>
              <a:t>r</a:t>
            </a:r>
            <a:r>
              <a:rPr sz="3200" spc="-20" dirty="0">
                <a:latin typeface="Arial"/>
                <a:cs typeface="Arial"/>
              </a:rPr>
              <a:t>lar</a:t>
            </a:r>
            <a:r>
              <a:rPr sz="3200" spc="-195" dirty="0">
                <a:latin typeface="Arial"/>
                <a:cs typeface="Arial"/>
              </a:rPr>
              <a:t>.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315" dirty="0">
                <a:latin typeface="Arial"/>
                <a:cs typeface="Arial"/>
              </a:rPr>
              <a:t>B</a:t>
            </a:r>
            <a:r>
              <a:rPr sz="3200" spc="30" dirty="0">
                <a:latin typeface="Arial"/>
                <a:cs typeface="Arial"/>
              </a:rPr>
              <a:t>u</a:t>
            </a:r>
            <a:r>
              <a:rPr sz="3200" spc="10" dirty="0">
                <a:latin typeface="Arial"/>
                <a:cs typeface="Arial"/>
              </a:rPr>
              <a:t>n</a:t>
            </a:r>
            <a:r>
              <a:rPr sz="3200" spc="-30" dirty="0">
                <a:latin typeface="Arial"/>
                <a:cs typeface="Arial"/>
              </a:rPr>
              <a:t>l</a:t>
            </a:r>
            <a:r>
              <a:rPr sz="3200" spc="-85" dirty="0">
                <a:latin typeface="Arial"/>
                <a:cs typeface="Arial"/>
              </a:rPr>
              <a:t>a</a:t>
            </a:r>
            <a:r>
              <a:rPr sz="3200" spc="45" dirty="0">
                <a:latin typeface="Arial"/>
                <a:cs typeface="Arial"/>
              </a:rPr>
              <a:t>r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ts val="3690"/>
              </a:lnSpc>
              <a:tabLst>
                <a:tab pos="2963545" algn="l"/>
                <a:tab pos="4522470" algn="l"/>
              </a:tabLst>
            </a:pPr>
            <a:r>
              <a:rPr sz="3200" spc="-55" dirty="0">
                <a:latin typeface="Arial"/>
                <a:cs typeface="Arial"/>
              </a:rPr>
              <a:t>seleksiyonda	</a:t>
            </a:r>
            <a:r>
              <a:rPr sz="3200" spc="35" dirty="0">
                <a:latin typeface="Arial"/>
                <a:cs typeface="Arial"/>
              </a:rPr>
              <a:t>önemli	</a:t>
            </a:r>
            <a:r>
              <a:rPr sz="3200" spc="5" dirty="0">
                <a:latin typeface="Arial"/>
                <a:cs typeface="Arial"/>
              </a:rPr>
              <a:t>fonksiyonu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tabLst>
                <a:tab pos="1350645" algn="l"/>
              </a:tabLst>
            </a:pPr>
            <a:r>
              <a:rPr sz="3200" spc="10" dirty="0">
                <a:latin typeface="Arial"/>
                <a:cs typeface="Arial"/>
              </a:rPr>
              <a:t>olan	</a:t>
            </a:r>
            <a:r>
              <a:rPr sz="3200" spc="-15" dirty="0">
                <a:latin typeface="Arial"/>
                <a:cs typeface="Arial"/>
              </a:rPr>
              <a:t>marker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5" dirty="0">
                <a:latin typeface="Arial"/>
                <a:cs typeface="Arial"/>
              </a:rPr>
              <a:t>genlerdir.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7</a:t>
            </a:fld>
            <a:endParaRPr spc="-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7012" y="1228344"/>
            <a:ext cx="8409940" cy="4639310"/>
            <a:chOff x="477012" y="1228344"/>
            <a:chExt cx="8409940" cy="4639310"/>
          </a:xfrm>
        </p:grpSpPr>
        <p:sp>
          <p:nvSpPr>
            <p:cNvPr id="3" name="object 3"/>
            <p:cNvSpPr/>
            <p:nvPr/>
          </p:nvSpPr>
          <p:spPr>
            <a:xfrm>
              <a:off x="4776215" y="1819656"/>
              <a:ext cx="4110228" cy="40477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77012" y="1228344"/>
              <a:ext cx="4495800" cy="463905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8</a:t>
            </a:fld>
            <a:endParaRPr spc="-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4364" y="363727"/>
            <a:ext cx="56984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00" dirty="0"/>
              <a:t>01. </a:t>
            </a:r>
            <a:r>
              <a:rPr sz="3200" spc="125" dirty="0"/>
              <a:t>NORMAL </a:t>
            </a:r>
            <a:r>
              <a:rPr sz="3200" spc="135" dirty="0"/>
              <a:t>PLASMID</a:t>
            </a:r>
            <a:r>
              <a:rPr sz="3200" spc="540" dirty="0"/>
              <a:t> </a:t>
            </a:r>
            <a:r>
              <a:rPr sz="3200" spc="130" dirty="0"/>
              <a:t>VEKTÖRLER</a:t>
            </a:r>
            <a:endParaRPr sz="32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9</a:t>
            </a:fld>
            <a:endParaRPr spc="-20" dirty="0"/>
          </a:p>
        </p:txBody>
      </p:sp>
      <p:sp>
        <p:nvSpPr>
          <p:cNvPr id="3" name="object 3"/>
          <p:cNvSpPr txBox="1"/>
          <p:nvPr/>
        </p:nvSpPr>
        <p:spPr>
          <a:xfrm>
            <a:off x="1017524" y="929132"/>
            <a:ext cx="7475220" cy="12617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41300" marR="5080" indent="-229235" algn="just">
              <a:lnSpc>
                <a:spcPct val="110000"/>
              </a:lnSpc>
              <a:spcBef>
                <a:spcPts val="325"/>
              </a:spcBef>
              <a:buClr>
                <a:srgbClr val="2A1A00"/>
              </a:buClr>
              <a:buChar char="•"/>
              <a:tabLst>
                <a:tab pos="241935" algn="l"/>
              </a:tabLst>
            </a:pPr>
            <a:r>
              <a:rPr sz="2400" spc="-105" dirty="0">
                <a:solidFill>
                  <a:srgbClr val="585858"/>
                </a:solidFill>
                <a:latin typeface="Arial"/>
                <a:cs typeface="Arial"/>
              </a:rPr>
              <a:t>Bu </a:t>
            </a:r>
            <a:r>
              <a:rPr sz="2400" spc="65" dirty="0">
                <a:solidFill>
                  <a:srgbClr val="585858"/>
                </a:solidFill>
                <a:latin typeface="Arial"/>
                <a:cs typeface="Arial"/>
              </a:rPr>
              <a:t>tür </a:t>
            </a:r>
            <a:r>
              <a:rPr sz="2400" dirty="0">
                <a:solidFill>
                  <a:srgbClr val="585858"/>
                </a:solidFill>
                <a:latin typeface="Arial"/>
                <a:cs typeface="Arial"/>
              </a:rPr>
              <a:t>plasmid </a:t>
            </a:r>
            <a:r>
              <a:rPr sz="2400" spc="5" dirty="0">
                <a:solidFill>
                  <a:srgbClr val="585858"/>
                </a:solidFill>
                <a:latin typeface="Arial"/>
                <a:cs typeface="Arial"/>
              </a:rPr>
              <a:t>vektörlerde </a:t>
            </a:r>
            <a:r>
              <a:rPr sz="2400" spc="-85" dirty="0">
                <a:solidFill>
                  <a:srgbClr val="585858"/>
                </a:solidFill>
                <a:latin typeface="Arial"/>
                <a:cs typeface="Arial"/>
              </a:rPr>
              <a:t>sadece </a:t>
            </a:r>
            <a:r>
              <a:rPr sz="2400" spc="-30" dirty="0">
                <a:solidFill>
                  <a:srgbClr val="585858"/>
                </a:solidFill>
                <a:latin typeface="Arial"/>
                <a:cs typeface="Arial"/>
              </a:rPr>
              <a:t>rezistenslik </a:t>
            </a:r>
            <a:r>
              <a:rPr sz="2400" spc="-75" dirty="0">
                <a:solidFill>
                  <a:srgbClr val="585858"/>
                </a:solidFill>
                <a:latin typeface="Arial"/>
                <a:cs typeface="Arial"/>
              </a:rPr>
              <a:t>veya  </a:t>
            </a:r>
            <a:r>
              <a:rPr sz="2400" spc="-30" dirty="0">
                <a:solidFill>
                  <a:srgbClr val="585858"/>
                </a:solidFill>
                <a:latin typeface="Arial"/>
                <a:cs typeface="Arial"/>
              </a:rPr>
              <a:t>diğer </a:t>
            </a:r>
            <a:r>
              <a:rPr sz="2400" dirty="0">
                <a:solidFill>
                  <a:srgbClr val="585858"/>
                </a:solidFill>
                <a:latin typeface="Arial"/>
                <a:cs typeface="Arial"/>
              </a:rPr>
              <a:t>genler </a:t>
            </a:r>
            <a:r>
              <a:rPr sz="2400" spc="-30" dirty="0">
                <a:solidFill>
                  <a:srgbClr val="585858"/>
                </a:solidFill>
                <a:latin typeface="Arial"/>
                <a:cs typeface="Arial"/>
              </a:rPr>
              <a:t>(ampr, </a:t>
            </a:r>
            <a:r>
              <a:rPr sz="2400" spc="20" dirty="0">
                <a:solidFill>
                  <a:srgbClr val="585858"/>
                </a:solidFill>
                <a:latin typeface="Arial"/>
                <a:cs typeface="Arial"/>
              </a:rPr>
              <a:t>tetr, </a:t>
            </a:r>
            <a:r>
              <a:rPr sz="2400" spc="-114" dirty="0">
                <a:solidFill>
                  <a:srgbClr val="585858"/>
                </a:solidFill>
                <a:latin typeface="Arial"/>
                <a:cs typeface="Arial"/>
              </a:rPr>
              <a:t>vs.) </a:t>
            </a:r>
            <a:r>
              <a:rPr sz="2400" dirty="0">
                <a:solidFill>
                  <a:srgbClr val="585858"/>
                </a:solidFill>
                <a:latin typeface="Arial"/>
                <a:cs typeface="Arial"/>
              </a:rPr>
              <a:t>ile </a:t>
            </a:r>
            <a:r>
              <a:rPr sz="2400" spc="-15" dirty="0">
                <a:solidFill>
                  <a:srgbClr val="585858"/>
                </a:solidFill>
                <a:latin typeface="Arial"/>
                <a:cs typeface="Arial"/>
              </a:rPr>
              <a:t>replikasyon </a:t>
            </a:r>
            <a:r>
              <a:rPr sz="2400" spc="30" dirty="0">
                <a:solidFill>
                  <a:srgbClr val="585858"/>
                </a:solidFill>
                <a:latin typeface="Arial"/>
                <a:cs typeface="Arial"/>
              </a:rPr>
              <a:t>orijinleri  </a:t>
            </a:r>
            <a:r>
              <a:rPr sz="2400" spc="-35" dirty="0">
                <a:solidFill>
                  <a:srgbClr val="585858"/>
                </a:solidFill>
                <a:latin typeface="Arial"/>
                <a:cs typeface="Arial"/>
              </a:rPr>
              <a:t>vardır.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4364" y="3586837"/>
            <a:ext cx="7760334" cy="2084070"/>
          </a:xfrm>
          <a:prstGeom prst="rect">
            <a:avLst/>
          </a:prstGeom>
        </p:spPr>
        <p:txBody>
          <a:bodyPr vert="horz" wrap="square" lIns="0" tIns="241300" rIns="0" bIns="0" rtlCol="0">
            <a:spAutoFit/>
          </a:bodyPr>
          <a:lstStyle/>
          <a:p>
            <a:pPr marL="656590" indent="-644525">
              <a:lnSpc>
                <a:spcPct val="100000"/>
              </a:lnSpc>
              <a:spcBef>
                <a:spcPts val="1900"/>
              </a:spcBef>
              <a:buAutoNum type="arabicPeriod" startAt="2"/>
              <a:tabLst>
                <a:tab pos="657225" algn="l"/>
              </a:tabLst>
            </a:pPr>
            <a:r>
              <a:rPr sz="3200" spc="125" dirty="0">
                <a:solidFill>
                  <a:srgbClr val="2A1A00"/>
                </a:solidFill>
                <a:latin typeface="Impact"/>
                <a:cs typeface="Impact"/>
              </a:rPr>
              <a:t>EKSPRESYON</a:t>
            </a:r>
            <a:r>
              <a:rPr sz="3200" spc="300" dirty="0">
                <a:solidFill>
                  <a:srgbClr val="2A1A00"/>
                </a:solidFill>
                <a:latin typeface="Impact"/>
                <a:cs typeface="Impact"/>
              </a:rPr>
              <a:t> </a:t>
            </a:r>
            <a:r>
              <a:rPr sz="3200" spc="130" dirty="0">
                <a:solidFill>
                  <a:srgbClr val="2A1A00"/>
                </a:solidFill>
                <a:latin typeface="Impact"/>
                <a:cs typeface="Impact"/>
              </a:rPr>
              <a:t>VEKTÖRLER</a:t>
            </a:r>
            <a:endParaRPr sz="3200">
              <a:latin typeface="Impact"/>
              <a:cs typeface="Impact"/>
            </a:endParaRPr>
          </a:p>
          <a:p>
            <a:pPr marL="524510" marR="5080" lvl="1" indent="-229235" algn="just">
              <a:lnSpc>
                <a:spcPct val="110000"/>
              </a:lnSpc>
              <a:spcBef>
                <a:spcPts val="1060"/>
              </a:spcBef>
              <a:buClr>
                <a:srgbClr val="2A1A00"/>
              </a:buClr>
              <a:buChar char="•"/>
              <a:tabLst>
                <a:tab pos="525145" algn="l"/>
              </a:tabLst>
            </a:pPr>
            <a:r>
              <a:rPr sz="2400" spc="-30" dirty="0">
                <a:solidFill>
                  <a:srgbClr val="585858"/>
                </a:solidFill>
                <a:latin typeface="Arial"/>
                <a:cs typeface="Arial"/>
              </a:rPr>
              <a:t>içerisine </a:t>
            </a:r>
            <a:r>
              <a:rPr sz="2400" spc="-10" dirty="0">
                <a:solidFill>
                  <a:srgbClr val="585858"/>
                </a:solidFill>
                <a:latin typeface="Arial"/>
                <a:cs typeface="Arial"/>
              </a:rPr>
              <a:t>yerleştirilen </a:t>
            </a:r>
            <a:r>
              <a:rPr sz="2400" spc="-50" dirty="0">
                <a:solidFill>
                  <a:srgbClr val="585858"/>
                </a:solidFill>
                <a:latin typeface="Arial"/>
                <a:cs typeface="Arial"/>
              </a:rPr>
              <a:t>yabancı </a:t>
            </a:r>
            <a:r>
              <a:rPr sz="2400" spc="10" dirty="0">
                <a:solidFill>
                  <a:srgbClr val="585858"/>
                </a:solidFill>
                <a:latin typeface="Arial"/>
                <a:cs typeface="Arial"/>
              </a:rPr>
              <a:t>genlerin </a:t>
            </a:r>
            <a:r>
              <a:rPr sz="2400" spc="30" dirty="0">
                <a:solidFill>
                  <a:srgbClr val="585858"/>
                </a:solidFill>
                <a:latin typeface="Arial"/>
                <a:cs typeface="Arial"/>
              </a:rPr>
              <a:t>prokaryotik  </a:t>
            </a:r>
            <a:r>
              <a:rPr sz="2400" spc="-75" dirty="0">
                <a:solidFill>
                  <a:srgbClr val="585858"/>
                </a:solidFill>
                <a:latin typeface="Arial"/>
                <a:cs typeface="Arial"/>
              </a:rPr>
              <a:t>veya </a:t>
            </a:r>
            <a:r>
              <a:rPr sz="2400" spc="20" dirty="0">
                <a:solidFill>
                  <a:srgbClr val="585858"/>
                </a:solidFill>
                <a:latin typeface="Arial"/>
                <a:cs typeface="Arial"/>
              </a:rPr>
              <a:t>ökaryotik </a:t>
            </a:r>
            <a:r>
              <a:rPr sz="2400" spc="-30" dirty="0">
                <a:solidFill>
                  <a:srgbClr val="585858"/>
                </a:solidFill>
                <a:latin typeface="Arial"/>
                <a:cs typeface="Arial"/>
              </a:rPr>
              <a:t>sistemde </a:t>
            </a:r>
            <a:r>
              <a:rPr sz="2400" spc="15" dirty="0">
                <a:solidFill>
                  <a:srgbClr val="585858"/>
                </a:solidFill>
                <a:latin typeface="Arial"/>
                <a:cs typeface="Arial"/>
              </a:rPr>
              <a:t>proteinlere </a:t>
            </a:r>
            <a:r>
              <a:rPr sz="2400" spc="-60" dirty="0">
                <a:solidFill>
                  <a:srgbClr val="585858"/>
                </a:solidFill>
                <a:latin typeface="Arial"/>
                <a:cs typeface="Arial"/>
              </a:rPr>
              <a:t>açıklanmasını  </a:t>
            </a:r>
            <a:r>
              <a:rPr sz="2400" spc="-90" dirty="0">
                <a:solidFill>
                  <a:srgbClr val="585858"/>
                </a:solidFill>
                <a:latin typeface="Arial"/>
                <a:cs typeface="Arial"/>
              </a:rPr>
              <a:t>sağlayan </a:t>
            </a:r>
            <a:r>
              <a:rPr sz="2400" spc="-20" dirty="0">
                <a:solidFill>
                  <a:srgbClr val="585858"/>
                </a:solidFill>
                <a:latin typeface="Arial"/>
                <a:cs typeface="Arial"/>
              </a:rPr>
              <a:t>DNA </a:t>
            </a:r>
            <a:r>
              <a:rPr sz="2400" spc="-5" dirty="0">
                <a:solidFill>
                  <a:srgbClr val="585858"/>
                </a:solidFill>
                <a:latin typeface="Arial"/>
                <a:cs typeface="Arial"/>
              </a:rPr>
              <a:t>tabanlı</a:t>
            </a:r>
            <a:r>
              <a:rPr sz="2400" spc="12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15" dirty="0">
                <a:solidFill>
                  <a:srgbClr val="585858"/>
                </a:solidFill>
                <a:latin typeface="Arial"/>
                <a:cs typeface="Arial"/>
              </a:rPr>
              <a:t>nükleotitler.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4364" y="363727"/>
            <a:ext cx="73088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05" dirty="0"/>
              <a:t>03. </a:t>
            </a:r>
            <a:r>
              <a:rPr sz="3200" spc="120" dirty="0"/>
              <a:t>MEKIK </a:t>
            </a:r>
            <a:r>
              <a:rPr sz="3200" spc="130" dirty="0"/>
              <a:t>(SHUTTLE) </a:t>
            </a:r>
            <a:r>
              <a:rPr sz="3200" spc="140" dirty="0"/>
              <a:t>PLASMID</a:t>
            </a:r>
            <a:r>
              <a:rPr sz="3200" spc="635" dirty="0"/>
              <a:t> </a:t>
            </a:r>
            <a:r>
              <a:rPr sz="3200" spc="130" dirty="0"/>
              <a:t>VEKTÖRLER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017524" y="958088"/>
            <a:ext cx="7476490" cy="830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9235">
              <a:lnSpc>
                <a:spcPct val="110000"/>
              </a:lnSpc>
              <a:spcBef>
                <a:spcPts val="100"/>
              </a:spcBef>
              <a:buClr>
                <a:srgbClr val="2A1A00"/>
              </a:buClr>
              <a:buChar char="•"/>
              <a:tabLst>
                <a:tab pos="241935" algn="l"/>
              </a:tabLst>
            </a:pPr>
            <a:r>
              <a:rPr sz="2400" spc="-75" dirty="0">
                <a:solidFill>
                  <a:srgbClr val="585858"/>
                </a:solidFill>
                <a:latin typeface="Arial"/>
                <a:cs typeface="Arial"/>
              </a:rPr>
              <a:t>is </a:t>
            </a:r>
            <a:r>
              <a:rPr sz="2400" spc="-114" dirty="0">
                <a:solidFill>
                  <a:srgbClr val="585858"/>
                </a:solidFill>
                <a:latin typeface="Arial"/>
                <a:cs typeface="Arial"/>
              </a:rPr>
              <a:t>a </a:t>
            </a:r>
            <a:r>
              <a:rPr sz="2400" spc="5" dirty="0">
                <a:solidFill>
                  <a:srgbClr val="585858"/>
                </a:solidFill>
                <a:latin typeface="Arial"/>
                <a:cs typeface="Arial"/>
              </a:rPr>
              <a:t>vector </a:t>
            </a:r>
            <a:r>
              <a:rPr sz="2400" spc="-35" dirty="0">
                <a:solidFill>
                  <a:srgbClr val="585858"/>
                </a:solidFill>
                <a:latin typeface="Arial"/>
                <a:cs typeface="Arial"/>
              </a:rPr>
              <a:t>(usually </a:t>
            </a:r>
            <a:r>
              <a:rPr sz="2400" spc="-114" dirty="0">
                <a:solidFill>
                  <a:srgbClr val="585858"/>
                </a:solidFill>
                <a:latin typeface="Arial"/>
                <a:cs typeface="Arial"/>
              </a:rPr>
              <a:t>a </a:t>
            </a:r>
            <a:r>
              <a:rPr sz="2400" spc="-10" dirty="0">
                <a:solidFill>
                  <a:srgbClr val="585858"/>
                </a:solidFill>
                <a:latin typeface="Arial"/>
                <a:cs typeface="Arial"/>
              </a:rPr>
              <a:t>plasmid) </a:t>
            </a:r>
            <a:r>
              <a:rPr sz="2400" spc="5" dirty="0">
                <a:solidFill>
                  <a:srgbClr val="585858"/>
                </a:solidFill>
                <a:latin typeface="Arial"/>
                <a:cs typeface="Arial"/>
              </a:rPr>
              <a:t>constructed </a:t>
            </a:r>
            <a:r>
              <a:rPr sz="2400" spc="-60" dirty="0">
                <a:solidFill>
                  <a:srgbClr val="585858"/>
                </a:solidFill>
                <a:latin typeface="Arial"/>
                <a:cs typeface="Arial"/>
              </a:rPr>
              <a:t>so </a:t>
            </a:r>
            <a:r>
              <a:rPr sz="2400" spc="50" dirty="0">
                <a:solidFill>
                  <a:srgbClr val="585858"/>
                </a:solidFill>
                <a:latin typeface="Arial"/>
                <a:cs typeface="Arial"/>
              </a:rPr>
              <a:t>that </a:t>
            </a:r>
            <a:r>
              <a:rPr sz="2400" spc="100" dirty="0">
                <a:solidFill>
                  <a:srgbClr val="585858"/>
                </a:solidFill>
                <a:latin typeface="Arial"/>
                <a:cs typeface="Arial"/>
              </a:rPr>
              <a:t>it  </a:t>
            </a:r>
            <a:r>
              <a:rPr sz="2400" spc="-65" dirty="0">
                <a:solidFill>
                  <a:srgbClr val="585858"/>
                </a:solidFill>
                <a:latin typeface="Arial"/>
                <a:cs typeface="Arial"/>
              </a:rPr>
              <a:t>can </a:t>
            </a:r>
            <a:r>
              <a:rPr sz="2400" spc="20" dirty="0">
                <a:solidFill>
                  <a:srgbClr val="585858"/>
                </a:solidFill>
                <a:latin typeface="Arial"/>
                <a:cs typeface="Arial"/>
              </a:rPr>
              <a:t>propagate </a:t>
            </a:r>
            <a:r>
              <a:rPr sz="2400" spc="30" dirty="0">
                <a:solidFill>
                  <a:srgbClr val="585858"/>
                </a:solidFill>
                <a:latin typeface="Arial"/>
                <a:cs typeface="Arial"/>
              </a:rPr>
              <a:t>in </a:t>
            </a:r>
            <a:r>
              <a:rPr sz="2400" spc="70" dirty="0">
                <a:solidFill>
                  <a:srgbClr val="585858"/>
                </a:solidFill>
                <a:latin typeface="Arial"/>
                <a:cs typeface="Arial"/>
              </a:rPr>
              <a:t>two </a:t>
            </a:r>
            <a:r>
              <a:rPr sz="2400" spc="35" dirty="0">
                <a:solidFill>
                  <a:srgbClr val="585858"/>
                </a:solidFill>
                <a:latin typeface="Arial"/>
                <a:cs typeface="Arial"/>
              </a:rPr>
              <a:t>different </a:t>
            </a:r>
            <a:r>
              <a:rPr sz="2400" spc="10" dirty="0">
                <a:solidFill>
                  <a:srgbClr val="585858"/>
                </a:solidFill>
                <a:latin typeface="Arial"/>
                <a:cs typeface="Arial"/>
              </a:rPr>
              <a:t>host</a:t>
            </a:r>
            <a:r>
              <a:rPr sz="2400" spc="-9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-85" dirty="0">
                <a:solidFill>
                  <a:srgbClr val="585858"/>
                </a:solidFill>
                <a:latin typeface="Arial"/>
                <a:cs typeface="Arial"/>
              </a:rPr>
              <a:t>species.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50364" y="1885188"/>
            <a:ext cx="5216652" cy="44759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10</a:t>
            </a:fld>
            <a:endParaRPr spc="-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7524" y="332943"/>
            <a:ext cx="4833620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100" spc="145" dirty="0"/>
              <a:t>BAKTERIYOFAJLAR</a:t>
            </a:r>
            <a:endParaRPr sz="51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11</a:t>
            </a:fld>
            <a:endParaRPr spc="-20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75" dirty="0"/>
              <a:t>Faj’lar </a:t>
            </a:r>
            <a:r>
              <a:rPr spc="15" dirty="0"/>
              <a:t>bakteriyi </a:t>
            </a:r>
            <a:r>
              <a:rPr dirty="0"/>
              <a:t>enfekte </a:t>
            </a:r>
            <a:r>
              <a:rPr spc="-20" dirty="0"/>
              <a:t>eden</a:t>
            </a:r>
            <a:r>
              <a:rPr spc="-140" dirty="0"/>
              <a:t> </a:t>
            </a:r>
            <a:r>
              <a:rPr spc="-15" dirty="0"/>
              <a:t>virüslerdir.</a:t>
            </a:r>
          </a:p>
          <a:p>
            <a:pPr marL="355600" marR="5080" indent="-343535" algn="just">
              <a:lnSpc>
                <a:spcPct val="90000"/>
              </a:lnSpc>
              <a:spcBef>
                <a:spcPts val="5025"/>
              </a:spcBef>
            </a:pPr>
            <a:r>
              <a:rPr spc="-80" dirty="0">
                <a:solidFill>
                  <a:srgbClr val="00007B"/>
                </a:solidFill>
              </a:rPr>
              <a:t>Fajların </a:t>
            </a:r>
            <a:r>
              <a:rPr spc="-75" dirty="0">
                <a:solidFill>
                  <a:srgbClr val="00007B"/>
                </a:solidFill>
              </a:rPr>
              <a:t>bazıları, </a:t>
            </a:r>
            <a:r>
              <a:rPr spc="10" dirty="0">
                <a:solidFill>
                  <a:srgbClr val="00007B"/>
                </a:solidFill>
              </a:rPr>
              <a:t>kendi </a:t>
            </a:r>
            <a:r>
              <a:rPr spc="-40" dirty="0">
                <a:solidFill>
                  <a:srgbClr val="00007B"/>
                </a:solidFill>
              </a:rPr>
              <a:t>konakçılarında  lizis meydana </a:t>
            </a:r>
            <a:r>
              <a:rPr spc="20" dirty="0">
                <a:solidFill>
                  <a:srgbClr val="00007B"/>
                </a:solidFill>
              </a:rPr>
              <a:t>getirmelerine </a:t>
            </a:r>
            <a:r>
              <a:rPr spc="-110" dirty="0">
                <a:solidFill>
                  <a:srgbClr val="00007B"/>
                </a:solidFill>
              </a:rPr>
              <a:t>karşın, </a:t>
            </a:r>
            <a:r>
              <a:rPr spc="70" dirty="0">
                <a:solidFill>
                  <a:srgbClr val="00007B"/>
                </a:solidFill>
              </a:rPr>
              <a:t>bir  </a:t>
            </a:r>
            <a:r>
              <a:rPr spc="-80" dirty="0">
                <a:solidFill>
                  <a:srgbClr val="00007B"/>
                </a:solidFill>
              </a:rPr>
              <a:t>kısmı </a:t>
            </a:r>
            <a:r>
              <a:rPr spc="-25" dirty="0">
                <a:solidFill>
                  <a:srgbClr val="00007B"/>
                </a:solidFill>
              </a:rPr>
              <a:t>da </a:t>
            </a:r>
            <a:r>
              <a:rPr spc="15" dirty="0">
                <a:solidFill>
                  <a:srgbClr val="00007B"/>
                </a:solidFill>
              </a:rPr>
              <a:t>bakteri </a:t>
            </a:r>
            <a:r>
              <a:rPr dirty="0">
                <a:solidFill>
                  <a:srgbClr val="00007B"/>
                </a:solidFill>
              </a:rPr>
              <a:t>içinde </a:t>
            </a:r>
            <a:r>
              <a:rPr spc="15" dirty="0">
                <a:solidFill>
                  <a:srgbClr val="00007B"/>
                </a:solidFill>
              </a:rPr>
              <a:t>bulunduğu  </a:t>
            </a:r>
            <a:r>
              <a:rPr spc="-10" dirty="0">
                <a:solidFill>
                  <a:srgbClr val="00007B"/>
                </a:solidFill>
              </a:rPr>
              <a:t>halde </a:t>
            </a:r>
            <a:r>
              <a:rPr spc="5" dirty="0">
                <a:solidFill>
                  <a:srgbClr val="00007B"/>
                </a:solidFill>
              </a:rPr>
              <a:t>herhangi </a:t>
            </a:r>
            <a:r>
              <a:rPr spc="70" dirty="0">
                <a:solidFill>
                  <a:srgbClr val="00007B"/>
                </a:solidFill>
              </a:rPr>
              <a:t>bir </a:t>
            </a:r>
            <a:r>
              <a:rPr spc="-65" dirty="0">
                <a:solidFill>
                  <a:srgbClr val="00007B"/>
                </a:solidFill>
              </a:rPr>
              <a:t>zararlı</a:t>
            </a:r>
            <a:r>
              <a:rPr spc="135" dirty="0">
                <a:solidFill>
                  <a:srgbClr val="00007B"/>
                </a:solidFill>
              </a:rPr>
              <a:t> </a:t>
            </a:r>
            <a:r>
              <a:rPr spc="25" dirty="0">
                <a:solidFill>
                  <a:srgbClr val="00007B"/>
                </a:solidFill>
              </a:rPr>
              <a:t>etkide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72869" y="4991861"/>
            <a:ext cx="22434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00007B"/>
                </a:solidFill>
                <a:latin typeface="Arial"/>
                <a:cs typeface="Arial"/>
              </a:rPr>
              <a:t>bulunmazlar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43527" y="4950578"/>
            <a:ext cx="3906520" cy="5632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277620" algn="l"/>
                <a:tab pos="2571115" algn="l"/>
                <a:tab pos="3451225" algn="l"/>
              </a:tabLst>
            </a:pPr>
            <a:r>
              <a:rPr sz="3200" spc="-95" dirty="0">
                <a:solidFill>
                  <a:srgbClr val="00007B"/>
                </a:solidFill>
                <a:latin typeface="Arial"/>
                <a:cs typeface="Arial"/>
              </a:rPr>
              <a:t>(Ö</a:t>
            </a:r>
            <a:r>
              <a:rPr sz="3200" spc="40" dirty="0">
                <a:solidFill>
                  <a:srgbClr val="00007B"/>
                </a:solidFill>
                <a:latin typeface="Arial"/>
                <a:cs typeface="Arial"/>
              </a:rPr>
              <a:t>rn</a:t>
            </a:r>
            <a:r>
              <a:rPr sz="3200" spc="-195" dirty="0">
                <a:solidFill>
                  <a:srgbClr val="00007B"/>
                </a:solidFill>
                <a:latin typeface="Arial"/>
                <a:cs typeface="Arial"/>
              </a:rPr>
              <a:t>:</a:t>
            </a:r>
            <a:r>
              <a:rPr sz="3200" dirty="0">
                <a:solidFill>
                  <a:srgbClr val="00007B"/>
                </a:solidFill>
                <a:latin typeface="Arial"/>
                <a:cs typeface="Arial"/>
              </a:rPr>
              <a:t>	</a:t>
            </a:r>
            <a:r>
              <a:rPr sz="3500" i="1" spc="-720" dirty="0">
                <a:solidFill>
                  <a:srgbClr val="00007B"/>
                </a:solidFill>
                <a:latin typeface="Arial"/>
                <a:cs typeface="Arial"/>
              </a:rPr>
              <a:t>E</a:t>
            </a:r>
            <a:r>
              <a:rPr sz="3500" i="1" spc="-330" dirty="0">
                <a:solidFill>
                  <a:srgbClr val="00007B"/>
                </a:solidFill>
                <a:latin typeface="Arial"/>
                <a:cs typeface="Arial"/>
              </a:rPr>
              <a:t>.</a:t>
            </a:r>
            <a:r>
              <a:rPr sz="3500" i="1" spc="-265" dirty="0">
                <a:solidFill>
                  <a:srgbClr val="00007B"/>
                </a:solidFill>
                <a:latin typeface="Arial"/>
                <a:cs typeface="Arial"/>
              </a:rPr>
              <a:t>c</a:t>
            </a:r>
            <a:r>
              <a:rPr sz="3500" i="1" spc="-65" dirty="0">
                <a:solidFill>
                  <a:srgbClr val="00007B"/>
                </a:solidFill>
                <a:latin typeface="Arial"/>
                <a:cs typeface="Arial"/>
              </a:rPr>
              <a:t>o</a:t>
            </a:r>
            <a:r>
              <a:rPr sz="3500" i="1" spc="-40" dirty="0">
                <a:solidFill>
                  <a:srgbClr val="00007B"/>
                </a:solidFill>
                <a:latin typeface="Arial"/>
                <a:cs typeface="Arial"/>
              </a:rPr>
              <a:t>l</a:t>
            </a:r>
            <a:r>
              <a:rPr sz="3500" i="1" spc="30" dirty="0">
                <a:solidFill>
                  <a:srgbClr val="00007B"/>
                </a:solidFill>
                <a:latin typeface="Arial"/>
                <a:cs typeface="Arial"/>
              </a:rPr>
              <a:t>i</a:t>
            </a:r>
            <a:r>
              <a:rPr sz="3500" i="1" dirty="0">
                <a:solidFill>
                  <a:srgbClr val="00007B"/>
                </a:solidFill>
                <a:latin typeface="Arial"/>
                <a:cs typeface="Arial"/>
              </a:rPr>
              <a:t>	</a:t>
            </a:r>
            <a:r>
              <a:rPr sz="3200" spc="-45" dirty="0">
                <a:solidFill>
                  <a:srgbClr val="00007B"/>
                </a:solidFill>
                <a:latin typeface="Arial"/>
                <a:cs typeface="Arial"/>
              </a:rPr>
              <a:t>’ye</a:t>
            </a:r>
            <a:r>
              <a:rPr sz="3200" dirty="0">
                <a:solidFill>
                  <a:srgbClr val="00007B"/>
                </a:solidFill>
                <a:latin typeface="Arial"/>
                <a:cs typeface="Arial"/>
              </a:rPr>
              <a:t>	</a:t>
            </a:r>
            <a:r>
              <a:rPr sz="3200" spc="-160" dirty="0">
                <a:solidFill>
                  <a:srgbClr val="00007B"/>
                </a:solidFill>
                <a:latin typeface="Arial"/>
                <a:cs typeface="Arial"/>
              </a:rPr>
              <a:t>a</a:t>
            </a:r>
            <a:r>
              <a:rPr sz="3200" spc="125" dirty="0">
                <a:solidFill>
                  <a:srgbClr val="00007B"/>
                </a:solidFill>
                <a:latin typeface="Arial"/>
                <a:cs typeface="Arial"/>
              </a:rPr>
              <a:t>it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72869" y="5439867"/>
            <a:ext cx="22326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5" dirty="0">
                <a:solidFill>
                  <a:srgbClr val="FF0000"/>
                </a:solidFill>
                <a:latin typeface="Arial"/>
                <a:cs typeface="Arial"/>
              </a:rPr>
              <a:t>lambda</a:t>
            </a:r>
            <a:r>
              <a:rPr sz="3200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spc="-60" dirty="0">
                <a:solidFill>
                  <a:srgbClr val="FF0000"/>
                </a:solidFill>
                <a:latin typeface="Arial"/>
                <a:cs typeface="Arial"/>
              </a:rPr>
              <a:t>fajı</a:t>
            </a:r>
            <a:r>
              <a:rPr sz="3200" spc="-60" dirty="0">
                <a:solidFill>
                  <a:srgbClr val="00007B"/>
                </a:solidFill>
                <a:latin typeface="Arial"/>
                <a:cs typeface="Arial"/>
              </a:rPr>
              <a:t>).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7524" y="999896"/>
            <a:ext cx="7477125" cy="2803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9235">
              <a:lnSpc>
                <a:spcPct val="154300"/>
              </a:lnSpc>
              <a:spcBef>
                <a:spcPts val="100"/>
              </a:spcBef>
              <a:buClr>
                <a:srgbClr val="2A1A00"/>
              </a:buClr>
              <a:buChar char="•"/>
              <a:tabLst>
                <a:tab pos="241935" algn="l"/>
                <a:tab pos="6116955" algn="l"/>
              </a:tabLst>
            </a:pPr>
            <a:r>
              <a:rPr sz="2800" spc="-145" dirty="0">
                <a:solidFill>
                  <a:srgbClr val="585858"/>
                </a:solidFill>
                <a:latin typeface="Arial"/>
                <a:cs typeface="Arial"/>
              </a:rPr>
              <a:t>Faj  </a:t>
            </a:r>
            <a:r>
              <a:rPr sz="2800" spc="-65" dirty="0">
                <a:solidFill>
                  <a:srgbClr val="585858"/>
                </a:solidFill>
                <a:latin typeface="Arial"/>
                <a:cs typeface="Arial"/>
              </a:rPr>
              <a:t>DNA’sı </a:t>
            </a:r>
            <a:r>
              <a:rPr sz="2800" spc="-315" dirty="0">
                <a:solidFill>
                  <a:srgbClr val="585858"/>
                </a:solidFill>
                <a:latin typeface="Arial"/>
                <a:cs typeface="Arial"/>
              </a:rPr>
              <a:t>E.  </a:t>
            </a:r>
            <a:r>
              <a:rPr sz="2800" spc="20" dirty="0">
                <a:solidFill>
                  <a:srgbClr val="585858"/>
                </a:solidFill>
                <a:latin typeface="Arial"/>
                <a:cs typeface="Arial"/>
              </a:rPr>
              <a:t>coli </a:t>
            </a:r>
            <a:r>
              <a:rPr sz="2800" spc="-50" dirty="0">
                <a:solidFill>
                  <a:srgbClr val="585858"/>
                </a:solidFill>
                <a:latin typeface="Arial"/>
                <a:cs typeface="Arial"/>
              </a:rPr>
              <a:t>’ye</a:t>
            </a:r>
            <a:r>
              <a:rPr sz="2800" spc="-14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45" dirty="0">
                <a:solidFill>
                  <a:srgbClr val="585858"/>
                </a:solidFill>
                <a:latin typeface="Arial"/>
                <a:cs typeface="Arial"/>
              </a:rPr>
              <a:t>girdikten</a:t>
            </a:r>
            <a:r>
              <a:rPr sz="2800" spc="10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45" dirty="0">
                <a:solidFill>
                  <a:srgbClr val="585858"/>
                </a:solidFill>
                <a:latin typeface="Arial"/>
                <a:cs typeface="Arial"/>
              </a:rPr>
              <a:t>sonra	</a:t>
            </a:r>
            <a:r>
              <a:rPr sz="2800" spc="-95" dirty="0">
                <a:solidFill>
                  <a:srgbClr val="585858"/>
                </a:solidFill>
                <a:latin typeface="Arial"/>
                <a:cs typeface="Arial"/>
              </a:rPr>
              <a:t>başlıca </a:t>
            </a:r>
            <a:r>
              <a:rPr sz="2800" spc="-50" dirty="0">
                <a:solidFill>
                  <a:srgbClr val="585858"/>
                </a:solidFill>
                <a:latin typeface="Arial"/>
                <a:cs typeface="Arial"/>
              </a:rPr>
              <a:t>2  </a:t>
            </a:r>
            <a:r>
              <a:rPr sz="2800" spc="-20" dirty="0">
                <a:solidFill>
                  <a:srgbClr val="585858"/>
                </a:solidFill>
                <a:latin typeface="Arial"/>
                <a:cs typeface="Arial"/>
              </a:rPr>
              <a:t>replikasyon </a:t>
            </a:r>
            <a:r>
              <a:rPr sz="2800" spc="60" dirty="0">
                <a:solidFill>
                  <a:srgbClr val="585858"/>
                </a:solidFill>
                <a:latin typeface="Arial"/>
                <a:cs typeface="Arial"/>
              </a:rPr>
              <a:t>formu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585858"/>
                </a:solidFill>
                <a:latin typeface="Arial"/>
                <a:cs typeface="Arial"/>
              </a:rPr>
              <a:t>gösterir.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2A1A00"/>
              </a:buClr>
              <a:buFont typeface="Arial"/>
              <a:buChar char="•"/>
            </a:pPr>
            <a:endParaRPr sz="7050">
              <a:latin typeface="Arial"/>
              <a:cs typeface="Arial"/>
            </a:endParaRPr>
          </a:p>
          <a:p>
            <a:pPr marL="241300" indent="-229235">
              <a:lnSpc>
                <a:spcPct val="100000"/>
              </a:lnSpc>
              <a:spcBef>
                <a:spcPts val="5"/>
              </a:spcBef>
              <a:buClr>
                <a:srgbClr val="2A1A00"/>
              </a:buClr>
              <a:buChar char="•"/>
              <a:tabLst>
                <a:tab pos="241935" algn="l"/>
              </a:tabLst>
            </a:pPr>
            <a:r>
              <a:rPr sz="2800" spc="-50" dirty="0">
                <a:solidFill>
                  <a:srgbClr val="585858"/>
                </a:solidFill>
                <a:latin typeface="Arial"/>
                <a:cs typeface="Arial"/>
              </a:rPr>
              <a:t>Bunlar </a:t>
            </a:r>
            <a:r>
              <a:rPr sz="2800" b="1" spc="-145" dirty="0">
                <a:solidFill>
                  <a:srgbClr val="FF0000"/>
                </a:solidFill>
                <a:latin typeface="Arial"/>
                <a:cs typeface="Arial"/>
              </a:rPr>
              <a:t>LYTIC </a:t>
            </a:r>
            <a:r>
              <a:rPr sz="2800" spc="-80" dirty="0">
                <a:solidFill>
                  <a:srgbClr val="585858"/>
                </a:solidFill>
                <a:latin typeface="Arial"/>
                <a:cs typeface="Arial"/>
              </a:rPr>
              <a:t>ve </a:t>
            </a:r>
            <a:r>
              <a:rPr sz="2800" b="1" spc="-160" dirty="0">
                <a:solidFill>
                  <a:srgbClr val="FF0000"/>
                </a:solidFill>
                <a:latin typeface="Arial"/>
                <a:cs typeface="Arial"/>
              </a:rPr>
              <a:t>LYSOGENIC</a:t>
            </a:r>
            <a:r>
              <a:rPr sz="2800" b="1" spc="2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spc="5" dirty="0">
                <a:solidFill>
                  <a:srgbClr val="585858"/>
                </a:solidFill>
                <a:latin typeface="Arial"/>
                <a:cs typeface="Arial"/>
              </a:rPr>
              <a:t>formlardır.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12</a:t>
            </a:fld>
            <a:endParaRPr spc="-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70660" y="144777"/>
            <a:ext cx="6380988" cy="67132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13</a:t>
            </a:fld>
            <a:endParaRPr spc="-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7524" y="1573143"/>
            <a:ext cx="7477125" cy="191008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 algn="just">
              <a:lnSpc>
                <a:spcPct val="147900"/>
              </a:lnSpc>
              <a:spcBef>
                <a:spcPts val="30"/>
              </a:spcBef>
            </a:pPr>
            <a:r>
              <a:rPr sz="2800" spc="-45" dirty="0">
                <a:solidFill>
                  <a:srgbClr val="585858"/>
                </a:solidFill>
                <a:latin typeface="Arial"/>
                <a:cs typeface="Arial"/>
              </a:rPr>
              <a:t>Lambda </a:t>
            </a:r>
            <a:r>
              <a:rPr sz="2800" spc="-25" dirty="0">
                <a:solidFill>
                  <a:srgbClr val="585858"/>
                </a:solidFill>
                <a:latin typeface="Arial"/>
                <a:cs typeface="Arial"/>
              </a:rPr>
              <a:t>fajının </a:t>
            </a:r>
            <a:r>
              <a:rPr sz="2800" spc="40" dirty="0">
                <a:solidFill>
                  <a:srgbClr val="585858"/>
                </a:solidFill>
                <a:latin typeface="Arial"/>
                <a:cs typeface="Arial"/>
              </a:rPr>
              <a:t>orta </a:t>
            </a:r>
            <a:r>
              <a:rPr sz="2800" spc="-15" dirty="0">
                <a:solidFill>
                  <a:srgbClr val="585858"/>
                </a:solidFill>
                <a:latin typeface="Arial"/>
                <a:cs typeface="Arial"/>
              </a:rPr>
              <a:t>bölgesi, </a:t>
            </a:r>
            <a:r>
              <a:rPr sz="2800" spc="15" dirty="0">
                <a:solidFill>
                  <a:srgbClr val="585858"/>
                </a:solidFill>
                <a:latin typeface="Arial"/>
                <a:cs typeface="Arial"/>
              </a:rPr>
              <a:t>bakteri </a:t>
            </a:r>
            <a:r>
              <a:rPr sz="2800" spc="-5" dirty="0">
                <a:solidFill>
                  <a:srgbClr val="585858"/>
                </a:solidFill>
                <a:latin typeface="Arial"/>
                <a:cs typeface="Arial"/>
              </a:rPr>
              <a:t>içinde </a:t>
            </a:r>
            <a:r>
              <a:rPr sz="2800" spc="60" dirty="0">
                <a:solidFill>
                  <a:srgbClr val="585858"/>
                </a:solidFill>
                <a:latin typeface="Arial"/>
                <a:cs typeface="Arial"/>
              </a:rPr>
              <a:t>litik  bir </a:t>
            </a: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üreme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için </a:t>
            </a:r>
            <a:r>
              <a:rPr sz="2800" spc="5" dirty="0">
                <a:solidFill>
                  <a:srgbClr val="585858"/>
                </a:solidFill>
                <a:latin typeface="Arial"/>
                <a:cs typeface="Arial"/>
              </a:rPr>
              <a:t>gerekli </a:t>
            </a:r>
            <a:r>
              <a:rPr sz="2800" spc="-20" dirty="0">
                <a:solidFill>
                  <a:srgbClr val="585858"/>
                </a:solidFill>
                <a:latin typeface="Arial"/>
                <a:cs typeface="Arial"/>
              </a:rPr>
              <a:t>değildir. </a:t>
            </a:r>
            <a:r>
              <a:rPr sz="2800" spc="-120" dirty="0">
                <a:solidFill>
                  <a:srgbClr val="585858"/>
                </a:solidFill>
                <a:latin typeface="Arial"/>
                <a:cs typeface="Arial"/>
              </a:rPr>
              <a:t>Bu </a:t>
            </a:r>
            <a:r>
              <a:rPr sz="2800" spc="5" dirty="0">
                <a:solidFill>
                  <a:srgbClr val="585858"/>
                </a:solidFill>
                <a:latin typeface="Arial"/>
                <a:cs typeface="Arial"/>
              </a:rPr>
              <a:t>bölge, </a:t>
            </a:r>
            <a:r>
              <a:rPr sz="2800" spc="-100" dirty="0">
                <a:solidFill>
                  <a:srgbClr val="585858"/>
                </a:solidFill>
                <a:latin typeface="Arial"/>
                <a:cs typeface="Arial"/>
              </a:rPr>
              <a:t>başka  </a:t>
            </a:r>
            <a:r>
              <a:rPr sz="2800" spc="60" dirty="0">
                <a:solidFill>
                  <a:srgbClr val="585858"/>
                </a:solidFill>
                <a:latin typeface="Arial"/>
                <a:cs typeface="Arial"/>
              </a:rPr>
              <a:t>bir </a:t>
            </a:r>
            <a:r>
              <a:rPr sz="2800" spc="5" dirty="0">
                <a:solidFill>
                  <a:srgbClr val="585858"/>
                </a:solidFill>
                <a:latin typeface="Arial"/>
                <a:cs typeface="Arial"/>
              </a:rPr>
              <a:t>gen </a:t>
            </a:r>
            <a:r>
              <a:rPr sz="2800" spc="-5" dirty="0">
                <a:solidFill>
                  <a:srgbClr val="585858"/>
                </a:solidFill>
                <a:latin typeface="Arial"/>
                <a:cs typeface="Arial"/>
              </a:rPr>
              <a:t>ile </a:t>
            </a:r>
            <a:r>
              <a:rPr sz="2800" spc="-35" dirty="0">
                <a:solidFill>
                  <a:srgbClr val="585858"/>
                </a:solidFill>
                <a:latin typeface="Arial"/>
                <a:cs typeface="Arial"/>
              </a:rPr>
              <a:t>yer</a:t>
            </a:r>
            <a:r>
              <a:rPr sz="2800" spc="-10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585858"/>
                </a:solidFill>
                <a:latin typeface="Arial"/>
                <a:cs typeface="Arial"/>
              </a:rPr>
              <a:t>değiştirebilir.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14</a:t>
            </a:fld>
            <a:endParaRPr spc="-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01139" y="155447"/>
            <a:ext cx="6233160" cy="6452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15</a:t>
            </a:fld>
            <a:endParaRPr spc="-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7524" y="1520215"/>
            <a:ext cx="7116445" cy="2986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485140" indent="-229235">
              <a:lnSpc>
                <a:spcPct val="110100"/>
              </a:lnSpc>
              <a:spcBef>
                <a:spcPts val="100"/>
              </a:spcBef>
              <a:buClr>
                <a:srgbClr val="2A1A00"/>
              </a:buClr>
              <a:buChar char="•"/>
              <a:tabLst>
                <a:tab pos="241935" algn="l"/>
              </a:tabLst>
            </a:pPr>
            <a:r>
              <a:rPr sz="2800" spc="-20" dirty="0">
                <a:solidFill>
                  <a:srgbClr val="585858"/>
                </a:solidFill>
                <a:latin typeface="Arial"/>
                <a:cs typeface="Arial"/>
              </a:rPr>
              <a:t>Bakteriofajlar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plasmidler </a:t>
            </a:r>
            <a:r>
              <a:rPr sz="2800" spc="70" dirty="0">
                <a:solidFill>
                  <a:srgbClr val="585858"/>
                </a:solidFill>
                <a:latin typeface="Arial"/>
                <a:cs typeface="Arial"/>
              </a:rPr>
              <a:t>gibi </a:t>
            </a:r>
            <a:r>
              <a:rPr sz="2800" spc="10" dirty="0">
                <a:solidFill>
                  <a:srgbClr val="585858"/>
                </a:solidFill>
                <a:latin typeface="Arial"/>
                <a:cs typeface="Arial"/>
              </a:rPr>
              <a:t>antibiyotiğe  </a:t>
            </a:r>
            <a:r>
              <a:rPr sz="2800" spc="-105" dirty="0">
                <a:solidFill>
                  <a:srgbClr val="585858"/>
                </a:solidFill>
                <a:latin typeface="Arial"/>
                <a:cs typeface="Arial"/>
              </a:rPr>
              <a:t>karşı </a:t>
            </a:r>
            <a:r>
              <a:rPr sz="2800" spc="-5" dirty="0">
                <a:solidFill>
                  <a:srgbClr val="585858"/>
                </a:solidFill>
                <a:latin typeface="Arial"/>
                <a:cs typeface="Arial"/>
              </a:rPr>
              <a:t>direnç </a:t>
            </a:r>
            <a:r>
              <a:rPr sz="2800" spc="15" dirty="0">
                <a:solidFill>
                  <a:srgbClr val="585858"/>
                </a:solidFill>
                <a:latin typeface="Arial"/>
                <a:cs typeface="Arial"/>
              </a:rPr>
              <a:t>geni</a:t>
            </a:r>
            <a:r>
              <a:rPr sz="2800" spc="7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75" dirty="0">
                <a:solidFill>
                  <a:srgbClr val="585858"/>
                </a:solidFill>
                <a:latin typeface="Arial"/>
                <a:cs typeface="Arial"/>
              </a:rPr>
              <a:t>taşımazlar.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2A1A00"/>
              </a:buClr>
              <a:buFont typeface="Arial"/>
              <a:buChar char="•"/>
            </a:pPr>
            <a:endParaRPr sz="4500">
              <a:latin typeface="Arial"/>
              <a:cs typeface="Arial"/>
            </a:endParaRPr>
          </a:p>
          <a:p>
            <a:pPr marL="241300" marR="5080" indent="-229235">
              <a:lnSpc>
                <a:spcPct val="106100"/>
              </a:lnSpc>
              <a:buClr>
                <a:srgbClr val="2A1A00"/>
              </a:buClr>
              <a:buChar char="•"/>
              <a:tabLst>
                <a:tab pos="241935" algn="l"/>
                <a:tab pos="4394835" algn="l"/>
                <a:tab pos="4674870" algn="l"/>
              </a:tabLst>
            </a:pPr>
            <a:r>
              <a:rPr sz="2800" spc="-90" dirty="0">
                <a:solidFill>
                  <a:srgbClr val="585858"/>
                </a:solidFill>
                <a:latin typeface="Arial"/>
                <a:cs typeface="Arial"/>
              </a:rPr>
              <a:t>La</a:t>
            </a:r>
            <a:r>
              <a:rPr sz="2800" spc="-125" dirty="0">
                <a:solidFill>
                  <a:srgbClr val="585858"/>
                </a:solidFill>
                <a:latin typeface="Arial"/>
                <a:cs typeface="Arial"/>
              </a:rPr>
              <a:t>m</a:t>
            </a:r>
            <a:r>
              <a:rPr sz="2800" spc="10" dirty="0">
                <a:solidFill>
                  <a:srgbClr val="585858"/>
                </a:solidFill>
                <a:latin typeface="Arial"/>
                <a:cs typeface="Arial"/>
              </a:rPr>
              <a:t>bda</a:t>
            </a:r>
            <a:r>
              <a:rPr sz="2800" spc="-2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bakt</a:t>
            </a:r>
            <a:r>
              <a:rPr sz="2800" spc="5" dirty="0">
                <a:solidFill>
                  <a:srgbClr val="585858"/>
                </a:solidFill>
                <a:latin typeface="Arial"/>
                <a:cs typeface="Arial"/>
              </a:rPr>
              <a:t>eriyofajı</a:t>
            </a:r>
            <a:r>
              <a:rPr sz="2800" spc="-1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55" dirty="0">
                <a:solidFill>
                  <a:srgbClr val="585858"/>
                </a:solidFill>
                <a:latin typeface="Arial"/>
                <a:cs typeface="Arial"/>
              </a:rPr>
              <a:t>5</a:t>
            </a:r>
            <a:r>
              <a:rPr sz="2800" spc="-50" dirty="0">
                <a:solidFill>
                  <a:srgbClr val="585858"/>
                </a:solidFill>
                <a:latin typeface="Arial"/>
                <a:cs typeface="Arial"/>
              </a:rPr>
              <a:t>0</a:t>
            </a:r>
            <a:r>
              <a:rPr sz="2800" spc="-1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30" dirty="0">
                <a:solidFill>
                  <a:srgbClr val="585858"/>
                </a:solidFill>
                <a:latin typeface="Arial"/>
                <a:cs typeface="Arial"/>
              </a:rPr>
              <a:t>k</a:t>
            </a:r>
            <a:r>
              <a:rPr sz="2800" spc="40" dirty="0">
                <a:solidFill>
                  <a:srgbClr val="585858"/>
                </a:solidFill>
                <a:latin typeface="Arial"/>
                <a:cs typeface="Arial"/>
              </a:rPr>
              <a:t>b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uzunl</a:t>
            </a:r>
            <a:r>
              <a:rPr sz="2800" spc="-5" dirty="0">
                <a:solidFill>
                  <a:srgbClr val="585858"/>
                </a:solidFill>
                <a:latin typeface="Arial"/>
                <a:cs typeface="Arial"/>
              </a:rPr>
              <a:t>u</a:t>
            </a:r>
            <a:r>
              <a:rPr sz="2800" spc="-245" dirty="0">
                <a:solidFill>
                  <a:srgbClr val="585858"/>
                </a:solidFill>
                <a:latin typeface="Arial"/>
                <a:cs typeface="Arial"/>
              </a:rPr>
              <a:t>ğ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undadır  </a:t>
            </a:r>
            <a:r>
              <a:rPr sz="2800" spc="-80" dirty="0">
                <a:solidFill>
                  <a:srgbClr val="585858"/>
                </a:solidFill>
                <a:latin typeface="Arial"/>
                <a:cs typeface="Arial"/>
              </a:rPr>
              <a:t>ve </a:t>
            </a:r>
            <a:r>
              <a:rPr sz="2800" spc="-55" dirty="0">
                <a:solidFill>
                  <a:srgbClr val="585858"/>
                </a:solidFill>
                <a:latin typeface="Arial"/>
                <a:cs typeface="Arial"/>
              </a:rPr>
              <a:t>20 </a:t>
            </a:r>
            <a:r>
              <a:rPr sz="2800" spc="35" dirty="0">
                <a:solidFill>
                  <a:srgbClr val="585858"/>
                </a:solidFill>
                <a:latin typeface="Arial"/>
                <a:cs typeface="Arial"/>
              </a:rPr>
              <a:t>kb </a:t>
            </a:r>
            <a:r>
              <a:rPr sz="2800" spc="-60" dirty="0">
                <a:solidFill>
                  <a:srgbClr val="585858"/>
                </a:solidFill>
                <a:latin typeface="Arial"/>
                <a:cs typeface="Arial"/>
              </a:rPr>
              <a:t>yabancı</a:t>
            </a:r>
            <a:r>
              <a:rPr sz="2800" spc="5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585858"/>
                </a:solidFill>
                <a:latin typeface="Arial"/>
                <a:cs typeface="Arial"/>
              </a:rPr>
              <a:t>DNA</a:t>
            </a:r>
            <a:r>
              <a:rPr sz="2800" spc="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55" dirty="0">
                <a:solidFill>
                  <a:srgbClr val="585858"/>
                </a:solidFill>
                <a:latin typeface="Arial"/>
                <a:cs typeface="Arial"/>
              </a:rPr>
              <a:t>bu	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vektörlere  sokulabilmektedir.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16</a:t>
            </a:fld>
            <a:endParaRPr spc="-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7524" y="332943"/>
            <a:ext cx="3102610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5100" spc="130" dirty="0"/>
              <a:t>K</a:t>
            </a:r>
            <a:r>
              <a:rPr sz="5100" spc="130" dirty="0"/>
              <a:t>OSMIDLER</a:t>
            </a:r>
            <a:endParaRPr sz="510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17</a:t>
            </a:fld>
            <a:endParaRPr spc="-20" dirty="0"/>
          </a:p>
        </p:txBody>
      </p:sp>
      <p:sp>
        <p:nvSpPr>
          <p:cNvPr id="3" name="object 3"/>
          <p:cNvSpPr txBox="1"/>
          <p:nvPr/>
        </p:nvSpPr>
        <p:spPr>
          <a:xfrm>
            <a:off x="1017524" y="2201697"/>
            <a:ext cx="747839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9235">
              <a:lnSpc>
                <a:spcPct val="150000"/>
              </a:lnSpc>
              <a:spcBef>
                <a:spcPts val="100"/>
              </a:spcBef>
              <a:buClr>
                <a:srgbClr val="2A1A00"/>
              </a:buClr>
              <a:buChar char="•"/>
              <a:tabLst>
                <a:tab pos="241935" algn="l"/>
                <a:tab pos="1807845" algn="l"/>
                <a:tab pos="2202815" algn="l"/>
                <a:tab pos="3173730" algn="l"/>
                <a:tab pos="3664585" algn="l"/>
                <a:tab pos="4483100" algn="l"/>
                <a:tab pos="4878070" algn="l"/>
                <a:tab pos="5886450" algn="l"/>
                <a:tab pos="6322695" algn="l"/>
                <a:tab pos="7107555" algn="l"/>
              </a:tabLst>
            </a:pPr>
            <a:r>
              <a:rPr sz="2800" spc="-75" dirty="0">
                <a:solidFill>
                  <a:srgbClr val="585858"/>
                </a:solidFill>
                <a:latin typeface="Arial"/>
                <a:cs typeface="Arial"/>
              </a:rPr>
              <a:t>Kos</a:t>
            </a:r>
            <a:r>
              <a:rPr sz="2800" spc="-95" dirty="0">
                <a:solidFill>
                  <a:srgbClr val="585858"/>
                </a:solidFill>
                <a:latin typeface="Arial"/>
                <a:cs typeface="Arial"/>
              </a:rPr>
              <a:t>m</a:t>
            </a:r>
            <a:r>
              <a:rPr sz="2800" spc="35" dirty="0">
                <a:solidFill>
                  <a:srgbClr val="585858"/>
                </a:solidFill>
                <a:latin typeface="Arial"/>
                <a:cs typeface="Arial"/>
              </a:rPr>
              <a:t>i</a:t>
            </a:r>
            <a:r>
              <a:rPr sz="2800" spc="100" dirty="0">
                <a:solidFill>
                  <a:srgbClr val="585858"/>
                </a:solidFill>
                <a:latin typeface="Arial"/>
                <a:cs typeface="Arial"/>
              </a:rPr>
              <a:t>d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800" spc="-60" dirty="0">
                <a:solidFill>
                  <a:srgbClr val="585858"/>
                </a:solidFill>
                <a:latin typeface="Arial"/>
                <a:cs typeface="Arial"/>
              </a:rPr>
              <a:t>ve</a:t>
            </a:r>
            <a:r>
              <a:rPr sz="2800" spc="-50" dirty="0">
                <a:solidFill>
                  <a:srgbClr val="585858"/>
                </a:solidFill>
                <a:latin typeface="Arial"/>
                <a:cs typeface="Arial"/>
              </a:rPr>
              <a:t>k</a:t>
            </a:r>
            <a:r>
              <a:rPr sz="2800" spc="150" dirty="0">
                <a:solidFill>
                  <a:srgbClr val="585858"/>
                </a:solidFill>
                <a:latin typeface="Arial"/>
                <a:cs typeface="Arial"/>
              </a:rPr>
              <a:t>t</a:t>
            </a:r>
            <a:r>
              <a:rPr sz="2800" spc="25" dirty="0">
                <a:solidFill>
                  <a:srgbClr val="585858"/>
                </a:solidFill>
                <a:latin typeface="Arial"/>
                <a:cs typeface="Arial"/>
              </a:rPr>
              <a:t>örler</a:t>
            </a:r>
            <a:r>
              <a:rPr sz="2800" spc="-175" dirty="0">
                <a:solidFill>
                  <a:srgbClr val="585858"/>
                </a:solidFill>
                <a:latin typeface="Arial"/>
                <a:cs typeface="Arial"/>
              </a:rPr>
              <a:t>,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800" spc="60" dirty="0">
                <a:solidFill>
                  <a:srgbClr val="585858"/>
                </a:solidFill>
                <a:latin typeface="Arial"/>
                <a:cs typeface="Arial"/>
              </a:rPr>
              <a:t>bir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bakt</a:t>
            </a:r>
            <a:r>
              <a:rPr sz="2800" spc="5" dirty="0">
                <a:solidFill>
                  <a:srgbClr val="585858"/>
                </a:solidFill>
                <a:latin typeface="Arial"/>
                <a:cs typeface="Arial"/>
              </a:rPr>
              <a:t>e</a:t>
            </a:r>
            <a:r>
              <a:rPr sz="2800" spc="-15" dirty="0">
                <a:solidFill>
                  <a:srgbClr val="585858"/>
                </a:solidFill>
                <a:latin typeface="Arial"/>
                <a:cs typeface="Arial"/>
              </a:rPr>
              <a:t>riye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800" spc="30" dirty="0">
                <a:solidFill>
                  <a:srgbClr val="585858"/>
                </a:solidFill>
                <a:latin typeface="Arial"/>
                <a:cs typeface="Arial"/>
              </a:rPr>
              <a:t>ait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800" spc="-60" dirty="0">
                <a:solidFill>
                  <a:srgbClr val="585858"/>
                </a:solidFill>
                <a:latin typeface="Arial"/>
                <a:cs typeface="Arial"/>
              </a:rPr>
              <a:t>ve  </a:t>
            </a:r>
            <a:r>
              <a:rPr sz="2800" spc="30" dirty="0">
                <a:solidFill>
                  <a:srgbClr val="585858"/>
                </a:solidFill>
                <a:latin typeface="Arial"/>
                <a:cs typeface="Arial"/>
              </a:rPr>
              <a:t>repl</a:t>
            </a:r>
            <a:r>
              <a:rPr sz="2800" spc="5" dirty="0">
                <a:solidFill>
                  <a:srgbClr val="585858"/>
                </a:solidFill>
                <a:latin typeface="Arial"/>
                <a:cs typeface="Arial"/>
              </a:rPr>
              <a:t>i</a:t>
            </a:r>
            <a:r>
              <a:rPr sz="2800" spc="-130" dirty="0">
                <a:solidFill>
                  <a:srgbClr val="585858"/>
                </a:solidFill>
                <a:latin typeface="Arial"/>
                <a:cs typeface="Arial"/>
              </a:rPr>
              <a:t>ka</a:t>
            </a:r>
            <a:r>
              <a:rPr sz="2800" spc="-114" dirty="0">
                <a:solidFill>
                  <a:srgbClr val="585858"/>
                </a:solidFill>
                <a:latin typeface="Arial"/>
                <a:cs typeface="Arial"/>
              </a:rPr>
              <a:t>s</a:t>
            </a:r>
            <a:r>
              <a:rPr sz="2800" spc="15" dirty="0">
                <a:solidFill>
                  <a:srgbClr val="585858"/>
                </a:solidFill>
                <a:latin typeface="Arial"/>
                <a:cs typeface="Arial"/>
              </a:rPr>
              <a:t>yon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800" spc="60" dirty="0">
                <a:solidFill>
                  <a:srgbClr val="585858"/>
                </a:solidFill>
                <a:latin typeface="Arial"/>
                <a:cs typeface="Arial"/>
              </a:rPr>
              <a:t>orij</a:t>
            </a:r>
            <a:r>
              <a:rPr sz="2800" spc="30" dirty="0">
                <a:solidFill>
                  <a:srgbClr val="585858"/>
                </a:solidFill>
                <a:latin typeface="Arial"/>
                <a:cs typeface="Arial"/>
              </a:rPr>
              <a:t>i</a:t>
            </a:r>
            <a:r>
              <a:rPr sz="2800" spc="25" dirty="0">
                <a:solidFill>
                  <a:srgbClr val="585858"/>
                </a:solidFill>
                <a:latin typeface="Arial"/>
                <a:cs typeface="Arial"/>
              </a:rPr>
              <a:t>n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800" spc="10" dirty="0">
                <a:solidFill>
                  <a:srgbClr val="585858"/>
                </a:solidFill>
                <a:latin typeface="Arial"/>
                <a:cs typeface="Arial"/>
              </a:rPr>
              <a:t>bölgesi</a:t>
            </a:r>
            <a:r>
              <a:rPr sz="2800" spc="15" dirty="0">
                <a:solidFill>
                  <a:srgbClr val="585858"/>
                </a:solidFill>
                <a:latin typeface="Arial"/>
                <a:cs typeface="Arial"/>
              </a:rPr>
              <a:t>n</a:t>
            </a:r>
            <a:r>
              <a:rPr sz="2800" spc="-100" dirty="0">
                <a:solidFill>
                  <a:srgbClr val="585858"/>
                </a:solidFill>
                <a:latin typeface="Arial"/>
                <a:cs typeface="Arial"/>
              </a:rPr>
              <a:t>e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800" spc="-114" dirty="0">
                <a:solidFill>
                  <a:srgbClr val="585858"/>
                </a:solidFill>
                <a:latin typeface="Arial"/>
                <a:cs typeface="Arial"/>
              </a:rPr>
              <a:t>sah</a:t>
            </a:r>
            <a:r>
              <a:rPr sz="2800" spc="35" dirty="0">
                <a:solidFill>
                  <a:srgbClr val="585858"/>
                </a:solidFill>
                <a:latin typeface="Arial"/>
                <a:cs typeface="Arial"/>
              </a:rPr>
              <a:t>i</a:t>
            </a:r>
            <a:r>
              <a:rPr sz="2800" spc="100" dirty="0">
                <a:solidFill>
                  <a:srgbClr val="585858"/>
                </a:solidFill>
                <a:latin typeface="Arial"/>
                <a:cs typeface="Arial"/>
              </a:rPr>
              <a:t>p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800" spc="-5" dirty="0">
                <a:solidFill>
                  <a:srgbClr val="585858"/>
                </a:solidFill>
                <a:latin typeface="Arial"/>
                <a:cs typeface="Arial"/>
              </a:rPr>
              <a:t>plasmidl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e</a:t>
            </a:r>
            <a:r>
              <a:rPr sz="2800" spc="-175" dirty="0">
                <a:solidFill>
                  <a:srgbClr val="585858"/>
                </a:solidFill>
                <a:latin typeface="Arial"/>
                <a:cs typeface="Arial"/>
              </a:rPr>
              <a:t>,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22032" y="3445535"/>
            <a:ext cx="1371600" cy="1342390"/>
          </a:xfrm>
          <a:prstGeom prst="rect">
            <a:avLst/>
          </a:prstGeom>
        </p:spPr>
        <p:txBody>
          <a:bodyPr vert="horz" wrap="square" lIns="0" tIns="244475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925"/>
              </a:spcBef>
            </a:pPr>
            <a:r>
              <a:rPr sz="2800" spc="-60" dirty="0">
                <a:solidFill>
                  <a:srgbClr val="585858"/>
                </a:solidFill>
                <a:latin typeface="Arial"/>
                <a:cs typeface="Arial"/>
              </a:rPr>
              <a:t>yap</a:t>
            </a:r>
            <a:r>
              <a:rPr sz="2800" spc="-25" dirty="0">
                <a:solidFill>
                  <a:srgbClr val="585858"/>
                </a:solidFill>
                <a:latin typeface="Arial"/>
                <a:cs typeface="Arial"/>
              </a:rPr>
              <a:t>ı</a:t>
            </a:r>
            <a:r>
              <a:rPr sz="2800" spc="-315" dirty="0">
                <a:solidFill>
                  <a:srgbClr val="585858"/>
                </a:solidFill>
                <a:latin typeface="Arial"/>
                <a:cs typeface="Arial"/>
              </a:rPr>
              <a:t>ş</a:t>
            </a:r>
            <a:r>
              <a:rPr sz="2800" spc="-45" dirty="0">
                <a:solidFill>
                  <a:srgbClr val="585858"/>
                </a:solidFill>
                <a:latin typeface="Arial"/>
                <a:cs typeface="Arial"/>
              </a:rPr>
              <a:t>kan</a:t>
            </a:r>
            <a:endParaRPr sz="28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1820"/>
              </a:spcBef>
            </a:pPr>
            <a:r>
              <a:rPr sz="2800" spc="-70" dirty="0">
                <a:solidFill>
                  <a:srgbClr val="585858"/>
                </a:solidFill>
                <a:latin typeface="Arial"/>
                <a:cs typeface="Arial"/>
              </a:rPr>
              <a:t>sites)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6428" y="3445535"/>
            <a:ext cx="5845175" cy="1964055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244"/>
              </a:spcBef>
              <a:tabLst>
                <a:tab pos="1122045" algn="l"/>
                <a:tab pos="1975485" algn="l"/>
                <a:tab pos="3284854" algn="l"/>
                <a:tab pos="4792345" algn="l"/>
                <a:tab pos="5237480" algn="l"/>
              </a:tabLst>
            </a:pP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buna	birleştirilmiş	lambda	</a:t>
            </a:r>
            <a:r>
              <a:rPr sz="2800" spc="-25" dirty="0">
                <a:solidFill>
                  <a:srgbClr val="585858"/>
                </a:solidFill>
                <a:latin typeface="Arial"/>
                <a:cs typeface="Arial"/>
              </a:rPr>
              <a:t>fajı  </a:t>
            </a: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ucu</a:t>
            </a:r>
            <a:r>
              <a:rPr sz="2800" spc="-5" dirty="0">
                <a:solidFill>
                  <a:srgbClr val="585858"/>
                </a:solidFill>
                <a:latin typeface="Arial"/>
                <a:cs typeface="Arial"/>
              </a:rPr>
              <a:t>n</a:t>
            </a: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dan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800" spc="-105" dirty="0">
                <a:solidFill>
                  <a:srgbClr val="585858"/>
                </a:solidFill>
                <a:latin typeface="Arial"/>
                <a:cs typeface="Arial"/>
              </a:rPr>
              <a:t>(cos,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800" spc="-65" dirty="0">
                <a:solidFill>
                  <a:srgbClr val="585858"/>
                </a:solidFill>
                <a:latin typeface="Arial"/>
                <a:cs typeface="Arial"/>
              </a:rPr>
              <a:t>cohe</a:t>
            </a:r>
            <a:r>
              <a:rPr sz="2800" spc="-70" dirty="0">
                <a:solidFill>
                  <a:srgbClr val="585858"/>
                </a:solidFill>
                <a:latin typeface="Arial"/>
                <a:cs typeface="Arial"/>
              </a:rPr>
              <a:t>s</a:t>
            </a:r>
            <a:r>
              <a:rPr sz="2800" spc="-35" dirty="0">
                <a:solidFill>
                  <a:srgbClr val="585858"/>
                </a:solidFill>
                <a:latin typeface="Arial"/>
                <a:cs typeface="Arial"/>
              </a:rPr>
              <a:t>iv</a:t>
            </a:r>
            <a:r>
              <a:rPr sz="2800" spc="-45" dirty="0">
                <a:solidFill>
                  <a:srgbClr val="585858"/>
                </a:solidFill>
                <a:latin typeface="Arial"/>
                <a:cs typeface="Arial"/>
              </a:rPr>
              <a:t>e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	</a:t>
            </a:r>
            <a:r>
              <a:rPr sz="2800" spc="-35" dirty="0">
                <a:solidFill>
                  <a:srgbClr val="585858"/>
                </a:solidFill>
                <a:latin typeface="Arial"/>
                <a:cs typeface="Arial"/>
              </a:rPr>
              <a:t>e</a:t>
            </a:r>
            <a:r>
              <a:rPr sz="2800" spc="-45" dirty="0">
                <a:solidFill>
                  <a:srgbClr val="585858"/>
                </a:solidFill>
                <a:latin typeface="Arial"/>
                <a:cs typeface="Arial"/>
              </a:rPr>
              <a:t>n</a:t>
            </a:r>
            <a:r>
              <a:rPr sz="2800" spc="55" dirty="0">
                <a:solidFill>
                  <a:srgbClr val="585858"/>
                </a:solidFill>
                <a:latin typeface="Arial"/>
                <a:cs typeface="Arial"/>
              </a:rPr>
              <a:t>d  </a:t>
            </a:r>
            <a:r>
              <a:rPr sz="2800" spc="-15" dirty="0">
                <a:solidFill>
                  <a:srgbClr val="585858"/>
                </a:solidFill>
                <a:latin typeface="Arial"/>
                <a:cs typeface="Arial"/>
              </a:rPr>
              <a:t>oluşturulmuşlardır.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4688" y="897634"/>
            <a:ext cx="5861304" cy="59405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00605" y="174751"/>
            <a:ext cx="58343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415" dirty="0">
                <a:solidFill>
                  <a:srgbClr val="6F2F9F"/>
                </a:solidFill>
                <a:latin typeface="Verdana"/>
                <a:cs typeface="Verdana"/>
              </a:rPr>
              <a:t>Tek </a:t>
            </a:r>
            <a:r>
              <a:rPr sz="3200" spc="-150" dirty="0">
                <a:solidFill>
                  <a:srgbClr val="6F2F9F"/>
                </a:solidFill>
                <a:latin typeface="Verdana"/>
                <a:cs typeface="Verdana"/>
              </a:rPr>
              <a:t>cos </a:t>
            </a:r>
            <a:r>
              <a:rPr sz="3200" spc="-110" dirty="0">
                <a:solidFill>
                  <a:srgbClr val="6F2F9F"/>
                </a:solidFill>
                <a:latin typeface="Verdana"/>
                <a:cs typeface="Verdana"/>
              </a:rPr>
              <a:t>bölgeli </a:t>
            </a:r>
            <a:r>
              <a:rPr sz="3200" spc="-195" dirty="0">
                <a:solidFill>
                  <a:srgbClr val="6F2F9F"/>
                </a:solidFill>
                <a:latin typeface="Verdana"/>
                <a:cs typeface="Verdana"/>
              </a:rPr>
              <a:t>kosmid</a:t>
            </a:r>
            <a:r>
              <a:rPr sz="3200" spc="-160" dirty="0">
                <a:solidFill>
                  <a:srgbClr val="6F2F9F"/>
                </a:solidFill>
                <a:latin typeface="Verdana"/>
                <a:cs typeface="Verdana"/>
              </a:rPr>
              <a:t> </a:t>
            </a:r>
            <a:r>
              <a:rPr sz="3200" spc="-210" dirty="0">
                <a:solidFill>
                  <a:srgbClr val="6F2F9F"/>
                </a:solidFill>
                <a:latin typeface="Verdana"/>
                <a:cs typeface="Verdana"/>
              </a:rPr>
              <a:t>vektörler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50122" y="6457899"/>
            <a:ext cx="1447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70" dirty="0">
                <a:solidFill>
                  <a:srgbClr val="585858"/>
                </a:solidFill>
                <a:latin typeface="Verdana"/>
                <a:cs typeface="Verdana"/>
              </a:rPr>
              <a:t>16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9424" y="1067841"/>
            <a:ext cx="7713980" cy="3904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marR="55244" indent="-229235">
              <a:lnSpc>
                <a:spcPct val="154600"/>
              </a:lnSpc>
              <a:spcBef>
                <a:spcPts val="100"/>
              </a:spcBef>
              <a:buClr>
                <a:srgbClr val="2A1A00"/>
              </a:buClr>
              <a:buChar char="•"/>
              <a:tabLst>
                <a:tab pos="280035" algn="l"/>
                <a:tab pos="1964689" algn="l"/>
                <a:tab pos="3586479" algn="l"/>
                <a:tab pos="4182745" algn="l"/>
                <a:tab pos="6615430" algn="l"/>
                <a:tab pos="6868795" algn="l"/>
              </a:tabLst>
            </a:pPr>
            <a:r>
              <a:rPr sz="2800" spc="-60" dirty="0">
                <a:solidFill>
                  <a:srgbClr val="585858"/>
                </a:solidFill>
                <a:latin typeface="Arial"/>
                <a:cs typeface="Arial"/>
              </a:rPr>
              <a:t>Böyl</a:t>
            </a:r>
            <a:r>
              <a:rPr sz="2800" spc="-65" dirty="0">
                <a:solidFill>
                  <a:srgbClr val="585858"/>
                </a:solidFill>
                <a:latin typeface="Arial"/>
                <a:cs typeface="Arial"/>
              </a:rPr>
              <a:t>e</a:t>
            </a:r>
            <a:r>
              <a:rPr sz="2800" spc="8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60" dirty="0">
                <a:solidFill>
                  <a:srgbClr val="585858"/>
                </a:solidFill>
                <a:latin typeface="Arial"/>
                <a:cs typeface="Arial"/>
              </a:rPr>
              <a:t>bir</a:t>
            </a:r>
            <a:r>
              <a:rPr sz="2800" spc="8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55" dirty="0">
                <a:solidFill>
                  <a:srgbClr val="585858"/>
                </a:solidFill>
                <a:latin typeface="Arial"/>
                <a:cs typeface="Arial"/>
              </a:rPr>
              <a:t>ko</a:t>
            </a:r>
            <a:r>
              <a:rPr sz="2800" spc="-45" dirty="0">
                <a:solidFill>
                  <a:srgbClr val="585858"/>
                </a:solidFill>
                <a:latin typeface="Arial"/>
                <a:cs typeface="Arial"/>
              </a:rPr>
              <a:t>s</a:t>
            </a:r>
            <a:r>
              <a:rPr sz="2800" spc="65" dirty="0">
                <a:solidFill>
                  <a:srgbClr val="585858"/>
                </a:solidFill>
                <a:latin typeface="Arial"/>
                <a:cs typeface="Arial"/>
              </a:rPr>
              <a:t>mi</a:t>
            </a:r>
            <a:r>
              <a:rPr sz="2800" spc="75" dirty="0">
                <a:solidFill>
                  <a:srgbClr val="585858"/>
                </a:solidFill>
                <a:latin typeface="Arial"/>
                <a:cs typeface="Arial"/>
              </a:rPr>
              <a:t>d</a:t>
            </a:r>
            <a:r>
              <a:rPr sz="2800" spc="8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60" dirty="0">
                <a:solidFill>
                  <a:srgbClr val="585858"/>
                </a:solidFill>
                <a:latin typeface="Arial"/>
                <a:cs typeface="Arial"/>
              </a:rPr>
              <a:t>y</a:t>
            </a:r>
            <a:r>
              <a:rPr sz="2800" spc="-55" dirty="0">
                <a:solidFill>
                  <a:srgbClr val="585858"/>
                </a:solidFill>
                <a:latin typeface="Arial"/>
                <a:cs typeface="Arial"/>
              </a:rPr>
              <a:t>akl</a:t>
            </a:r>
            <a:r>
              <a:rPr sz="2800" spc="-65" dirty="0">
                <a:solidFill>
                  <a:srgbClr val="585858"/>
                </a:solidFill>
                <a:latin typeface="Arial"/>
                <a:cs typeface="Arial"/>
              </a:rPr>
              <a:t>a</a:t>
            </a:r>
            <a:r>
              <a:rPr sz="2800" spc="-315" dirty="0">
                <a:solidFill>
                  <a:srgbClr val="585858"/>
                </a:solidFill>
                <a:latin typeface="Arial"/>
                <a:cs typeface="Arial"/>
              </a:rPr>
              <a:t>ş</a:t>
            </a:r>
            <a:r>
              <a:rPr sz="2800" spc="-50" dirty="0">
                <a:solidFill>
                  <a:srgbClr val="585858"/>
                </a:solidFill>
                <a:latin typeface="Arial"/>
                <a:cs typeface="Arial"/>
              </a:rPr>
              <a:t>ı</a:t>
            </a:r>
            <a:r>
              <a:rPr sz="2800" spc="-75" dirty="0">
                <a:solidFill>
                  <a:srgbClr val="585858"/>
                </a:solidFill>
                <a:latin typeface="Arial"/>
                <a:cs typeface="Arial"/>
              </a:rPr>
              <a:t>k</a:t>
            </a:r>
            <a:r>
              <a:rPr sz="2800" spc="9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50" dirty="0">
                <a:solidFill>
                  <a:srgbClr val="585858"/>
                </a:solidFill>
                <a:latin typeface="Arial"/>
                <a:cs typeface="Arial"/>
              </a:rPr>
              <a:t>6</a:t>
            </a:r>
            <a:r>
              <a:rPr sz="2800" spc="7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35" dirty="0">
                <a:solidFill>
                  <a:srgbClr val="585858"/>
                </a:solidFill>
                <a:latin typeface="Arial"/>
                <a:cs typeface="Arial"/>
              </a:rPr>
              <a:t>kb</a:t>
            </a:r>
            <a:r>
              <a:rPr sz="2800" spc="8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uzunl</a:t>
            </a:r>
            <a:r>
              <a:rPr sz="2800" spc="5" dirty="0">
                <a:solidFill>
                  <a:srgbClr val="585858"/>
                </a:solidFill>
                <a:latin typeface="Arial"/>
                <a:cs typeface="Arial"/>
              </a:rPr>
              <a:t>u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kt</a:t>
            </a:r>
            <a:r>
              <a:rPr sz="2800" spc="10" dirty="0">
                <a:solidFill>
                  <a:srgbClr val="585858"/>
                </a:solidFill>
                <a:latin typeface="Arial"/>
                <a:cs typeface="Arial"/>
              </a:rPr>
              <a:t>a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800" spc="60" dirty="0">
                <a:solidFill>
                  <a:srgbClr val="585858"/>
                </a:solidFill>
                <a:latin typeface="Arial"/>
                <a:cs typeface="Arial"/>
              </a:rPr>
              <a:t>olup</a:t>
            </a:r>
            <a:r>
              <a:rPr sz="2800" spc="-175" dirty="0">
                <a:solidFill>
                  <a:srgbClr val="585858"/>
                </a:solidFill>
                <a:latin typeface="Arial"/>
                <a:cs typeface="Arial"/>
              </a:rPr>
              <a:t>,  </a:t>
            </a:r>
            <a:r>
              <a:rPr sz="2800" spc="-60" dirty="0">
                <a:solidFill>
                  <a:srgbClr val="585858"/>
                </a:solidFill>
                <a:latin typeface="Arial"/>
                <a:cs typeface="Arial"/>
              </a:rPr>
              <a:t>yapısında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800" spc="-15" dirty="0">
                <a:solidFill>
                  <a:srgbClr val="585858"/>
                </a:solidFill>
                <a:latin typeface="Arial"/>
                <a:cs typeface="Arial"/>
              </a:rPr>
              <a:t>plasmide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800" spc="30" dirty="0">
                <a:solidFill>
                  <a:srgbClr val="585858"/>
                </a:solidFill>
                <a:latin typeface="Arial"/>
                <a:cs typeface="Arial"/>
              </a:rPr>
              <a:t>ait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800" b="1" spc="-140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2800" b="1" spc="-114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2800" b="1" spc="5" dirty="0">
                <a:solidFill>
                  <a:srgbClr val="FF0000"/>
                </a:solidFill>
                <a:latin typeface="Arial"/>
                <a:cs typeface="Arial"/>
              </a:rPr>
              <a:t>pli</a:t>
            </a:r>
            <a:r>
              <a:rPr sz="2800" b="1" spc="30" dirty="0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sz="2800" b="1" spc="-19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800" b="1" spc="-175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2800" b="1" spc="-50" dirty="0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2800" b="1" spc="-20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800" b="1" spc="-30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2800" b="1" spc="10" dirty="0">
                <a:solidFill>
                  <a:srgbClr val="FF0000"/>
                </a:solidFill>
                <a:latin typeface="Arial"/>
                <a:cs typeface="Arial"/>
              </a:rPr>
              <a:t>ij</a:t>
            </a:r>
            <a:r>
              <a:rPr sz="2800" b="1" spc="25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800" b="1" spc="-5" dirty="0">
                <a:solidFill>
                  <a:srgbClr val="FF0000"/>
                </a:solidFill>
                <a:latin typeface="Arial"/>
                <a:cs typeface="Arial"/>
              </a:rPr>
              <a:t>ni</a:t>
            </a:r>
            <a:endParaRPr sz="2800">
              <a:latin typeface="Arial"/>
              <a:cs typeface="Arial"/>
            </a:endParaRPr>
          </a:p>
          <a:p>
            <a:pPr marL="279400" marR="53975">
              <a:lnSpc>
                <a:spcPct val="138900"/>
              </a:lnSpc>
              <a:spcBef>
                <a:spcPts val="590"/>
              </a:spcBef>
              <a:tabLst>
                <a:tab pos="5191760" algn="l"/>
              </a:tabLst>
            </a:pPr>
            <a:r>
              <a:rPr sz="2800" b="1" spc="-50" dirty="0">
                <a:solidFill>
                  <a:srgbClr val="FF0000"/>
                </a:solidFill>
                <a:latin typeface="Arial"/>
                <a:cs typeface="Arial"/>
              </a:rPr>
              <a:t>(RO)</a:t>
            </a:r>
            <a:r>
              <a:rPr sz="2800" spc="-50" dirty="0">
                <a:solidFill>
                  <a:srgbClr val="585858"/>
                </a:solidFill>
                <a:latin typeface="Arial"/>
                <a:cs typeface="Arial"/>
              </a:rPr>
              <a:t>,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amp</a:t>
            </a:r>
            <a:r>
              <a:rPr sz="2775" b="1" baseline="25525" dirty="0">
                <a:solidFill>
                  <a:srgbClr val="FF0000"/>
                </a:solidFill>
                <a:latin typeface="Arial"/>
                <a:cs typeface="Arial"/>
              </a:rPr>
              <a:t>R </a:t>
            </a:r>
            <a:r>
              <a:rPr sz="2800" b="1" spc="-10" dirty="0">
                <a:solidFill>
                  <a:srgbClr val="FF0000"/>
                </a:solidFill>
                <a:latin typeface="Arial"/>
                <a:cs typeface="Arial"/>
              </a:rPr>
              <a:t>geni </a:t>
            </a:r>
            <a:r>
              <a:rPr sz="2800" spc="-80" dirty="0">
                <a:solidFill>
                  <a:srgbClr val="585858"/>
                </a:solidFill>
                <a:latin typeface="Arial"/>
                <a:cs typeface="Arial"/>
              </a:rPr>
              <a:t>ve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lambda </a:t>
            </a:r>
            <a:r>
              <a:rPr sz="2800" spc="-20" dirty="0">
                <a:solidFill>
                  <a:srgbClr val="585858"/>
                </a:solidFill>
                <a:latin typeface="Arial"/>
                <a:cs typeface="Arial"/>
              </a:rPr>
              <a:t>fajının </a:t>
            </a:r>
            <a:r>
              <a:rPr sz="2800" b="1" spc="-180" dirty="0">
                <a:solidFill>
                  <a:srgbClr val="FF0000"/>
                </a:solidFill>
                <a:latin typeface="Arial"/>
                <a:cs typeface="Arial"/>
              </a:rPr>
              <a:t>cos </a:t>
            </a:r>
            <a:r>
              <a:rPr sz="2800" spc="5" dirty="0">
                <a:solidFill>
                  <a:srgbClr val="585858"/>
                </a:solidFill>
                <a:latin typeface="Arial"/>
                <a:cs typeface="Arial"/>
              </a:rPr>
              <a:t>bölgesi  </a:t>
            </a:r>
            <a:r>
              <a:rPr sz="2800" spc="10" dirty="0">
                <a:solidFill>
                  <a:srgbClr val="585858"/>
                </a:solidFill>
                <a:latin typeface="Arial"/>
                <a:cs typeface="Arial"/>
              </a:rPr>
              <a:t>bulunur. </a:t>
            </a:r>
            <a:r>
              <a:rPr sz="2800" spc="-120" dirty="0">
                <a:solidFill>
                  <a:srgbClr val="585858"/>
                </a:solidFill>
                <a:latin typeface="Arial"/>
                <a:cs typeface="Arial"/>
              </a:rPr>
              <a:t>Bu</a:t>
            </a:r>
            <a:r>
              <a:rPr sz="2800" spc="45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585858"/>
                </a:solidFill>
                <a:latin typeface="Arial"/>
                <a:cs typeface="Arial"/>
              </a:rPr>
              <a:t>tarzda</a:t>
            </a:r>
            <a:r>
              <a:rPr sz="2800" spc="22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50" dirty="0">
                <a:solidFill>
                  <a:srgbClr val="585858"/>
                </a:solidFill>
                <a:latin typeface="Arial"/>
                <a:cs typeface="Arial"/>
              </a:rPr>
              <a:t>hazırlanan	</a:t>
            </a:r>
            <a:r>
              <a:rPr sz="2800" spc="10" dirty="0">
                <a:solidFill>
                  <a:srgbClr val="585858"/>
                </a:solidFill>
                <a:latin typeface="Arial"/>
                <a:cs typeface="Arial"/>
              </a:rPr>
              <a:t>kosmid</a:t>
            </a:r>
            <a:r>
              <a:rPr sz="2800" spc="12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90" dirty="0">
                <a:solidFill>
                  <a:srgbClr val="585858"/>
                </a:solidFill>
                <a:latin typeface="Arial"/>
                <a:cs typeface="Arial"/>
              </a:rPr>
              <a:t>yaklaşık</a:t>
            </a:r>
            <a:endParaRPr sz="2800">
              <a:latin typeface="Arial"/>
              <a:cs typeface="Arial"/>
            </a:endParaRPr>
          </a:p>
          <a:p>
            <a:pPr marL="279400" marR="56515">
              <a:lnSpc>
                <a:spcPct val="143300"/>
              </a:lnSpc>
              <a:spcBef>
                <a:spcPts val="600"/>
              </a:spcBef>
              <a:tabLst>
                <a:tab pos="1460500" algn="l"/>
                <a:tab pos="2097405" algn="l"/>
                <a:tab pos="3847465" algn="l"/>
                <a:tab pos="5259070" algn="l"/>
                <a:tab pos="5894070" algn="l"/>
                <a:tab pos="6795134" algn="l"/>
              </a:tabLst>
            </a:pPr>
            <a:r>
              <a:rPr sz="2800" b="1" spc="45" dirty="0">
                <a:solidFill>
                  <a:srgbClr val="006FC0"/>
                </a:solidFill>
                <a:latin typeface="Arial"/>
                <a:cs typeface="Arial"/>
              </a:rPr>
              <a:t>3</a:t>
            </a:r>
            <a:r>
              <a:rPr sz="2800" b="1" spc="60" dirty="0">
                <a:solidFill>
                  <a:srgbClr val="006FC0"/>
                </a:solidFill>
                <a:latin typeface="Arial"/>
                <a:cs typeface="Arial"/>
              </a:rPr>
              <a:t>5</a:t>
            </a:r>
            <a:r>
              <a:rPr sz="2800" b="1" spc="190" dirty="0">
                <a:solidFill>
                  <a:srgbClr val="006FC0"/>
                </a:solidFill>
                <a:latin typeface="Arial"/>
                <a:cs typeface="Arial"/>
              </a:rPr>
              <a:t>-</a:t>
            </a:r>
            <a:r>
              <a:rPr sz="2800" b="1" spc="45" dirty="0">
                <a:solidFill>
                  <a:srgbClr val="006FC0"/>
                </a:solidFill>
                <a:latin typeface="Arial"/>
                <a:cs typeface="Arial"/>
              </a:rPr>
              <a:t>4</a:t>
            </a:r>
            <a:r>
              <a:rPr sz="2800" b="1" spc="50" dirty="0">
                <a:solidFill>
                  <a:srgbClr val="006FC0"/>
                </a:solidFill>
                <a:latin typeface="Arial"/>
                <a:cs typeface="Arial"/>
              </a:rPr>
              <a:t>0</a:t>
            </a:r>
            <a:r>
              <a:rPr sz="28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2800" b="1" spc="20" dirty="0">
                <a:solidFill>
                  <a:srgbClr val="006FC0"/>
                </a:solidFill>
                <a:latin typeface="Arial"/>
                <a:cs typeface="Arial"/>
              </a:rPr>
              <a:t>k</a:t>
            </a:r>
            <a:r>
              <a:rPr sz="2800" b="1" spc="15" dirty="0">
                <a:solidFill>
                  <a:srgbClr val="006FC0"/>
                </a:solidFill>
                <a:latin typeface="Arial"/>
                <a:cs typeface="Arial"/>
              </a:rPr>
              <a:t>b</a:t>
            </a:r>
            <a:r>
              <a:rPr sz="28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2800" spc="-60" dirty="0">
                <a:solidFill>
                  <a:srgbClr val="585858"/>
                </a:solidFill>
                <a:latin typeface="Arial"/>
                <a:cs typeface="Arial"/>
              </a:rPr>
              <a:t>u</a:t>
            </a:r>
            <a:r>
              <a:rPr sz="2800" spc="-50" dirty="0">
                <a:solidFill>
                  <a:srgbClr val="585858"/>
                </a:solidFill>
                <a:latin typeface="Arial"/>
                <a:cs typeface="Arial"/>
              </a:rPr>
              <a:t>z</a:t>
            </a:r>
            <a:r>
              <a:rPr sz="2800" spc="30" dirty="0">
                <a:solidFill>
                  <a:srgbClr val="585858"/>
                </a:solidFill>
                <a:latin typeface="Arial"/>
                <a:cs typeface="Arial"/>
              </a:rPr>
              <a:t>unl</a:t>
            </a:r>
            <a:r>
              <a:rPr sz="2800" spc="45" dirty="0">
                <a:solidFill>
                  <a:srgbClr val="585858"/>
                </a:solidFill>
                <a:latin typeface="Arial"/>
                <a:cs typeface="Arial"/>
              </a:rPr>
              <a:t>u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kt</a:t>
            </a:r>
            <a:r>
              <a:rPr sz="2800" spc="10" dirty="0">
                <a:solidFill>
                  <a:srgbClr val="585858"/>
                </a:solidFill>
                <a:latin typeface="Arial"/>
                <a:cs typeface="Arial"/>
              </a:rPr>
              <a:t>a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800" spc="-60" dirty="0">
                <a:solidFill>
                  <a:srgbClr val="585858"/>
                </a:solidFill>
                <a:latin typeface="Arial"/>
                <a:cs typeface="Arial"/>
              </a:rPr>
              <a:t>yabancı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800" spc="60" dirty="0">
                <a:solidFill>
                  <a:srgbClr val="585858"/>
                </a:solidFill>
                <a:latin typeface="Arial"/>
                <a:cs typeface="Arial"/>
              </a:rPr>
              <a:t>bir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800" spc="15" dirty="0">
                <a:solidFill>
                  <a:srgbClr val="585858"/>
                </a:solidFill>
                <a:latin typeface="Arial"/>
                <a:cs typeface="Arial"/>
              </a:rPr>
              <a:t>geni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800" spc="-5" dirty="0">
                <a:solidFill>
                  <a:srgbClr val="585858"/>
                </a:solidFill>
                <a:latin typeface="Arial"/>
                <a:cs typeface="Arial"/>
              </a:rPr>
              <a:t>kabul  </a:t>
            </a:r>
            <a:r>
              <a:rPr sz="2800" spc="20" dirty="0">
                <a:solidFill>
                  <a:srgbClr val="585858"/>
                </a:solidFill>
                <a:latin typeface="Arial"/>
                <a:cs typeface="Arial"/>
              </a:rPr>
              <a:t>edebilir </a:t>
            </a:r>
            <a:r>
              <a:rPr sz="2800" spc="-80" dirty="0">
                <a:solidFill>
                  <a:srgbClr val="585858"/>
                </a:solidFill>
                <a:latin typeface="Arial"/>
                <a:cs typeface="Arial"/>
              </a:rPr>
              <a:t>ve	</a:t>
            </a: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aktarabilir.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19</a:t>
            </a:fld>
            <a:endParaRPr spc="-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4824" y="1108989"/>
            <a:ext cx="7503795" cy="389699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254000" marR="17780" indent="-229235" algn="just">
              <a:lnSpc>
                <a:spcPct val="150700"/>
              </a:lnSpc>
              <a:spcBef>
                <a:spcPts val="195"/>
              </a:spcBef>
              <a:buClr>
                <a:srgbClr val="2A1A00"/>
              </a:buClr>
              <a:buChar char="•"/>
              <a:tabLst>
                <a:tab pos="254635" algn="l"/>
              </a:tabLst>
            </a:pP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İki </a:t>
            </a:r>
            <a:r>
              <a:rPr sz="2800" spc="-85" dirty="0">
                <a:solidFill>
                  <a:srgbClr val="585858"/>
                </a:solidFill>
                <a:latin typeface="Arial"/>
                <a:cs typeface="Arial"/>
              </a:rPr>
              <a:t>cos </a:t>
            </a:r>
            <a:r>
              <a:rPr sz="2800" spc="-5" dirty="0">
                <a:solidFill>
                  <a:srgbClr val="585858"/>
                </a:solidFill>
                <a:latin typeface="Arial"/>
                <a:cs typeface="Arial"/>
              </a:rPr>
              <a:t>bölgesine </a:t>
            </a:r>
            <a:r>
              <a:rPr sz="2800" spc="-80" dirty="0">
                <a:solidFill>
                  <a:srgbClr val="585858"/>
                </a:solidFill>
                <a:latin typeface="Arial"/>
                <a:cs typeface="Arial"/>
              </a:rPr>
              <a:t>ve </a:t>
            </a:r>
            <a:r>
              <a:rPr sz="2800" spc="30" dirty="0">
                <a:solidFill>
                  <a:srgbClr val="585858"/>
                </a:solidFill>
                <a:latin typeface="Arial"/>
                <a:cs typeface="Arial"/>
              </a:rPr>
              <a:t>iki </a:t>
            </a:r>
            <a:r>
              <a:rPr sz="2800" spc="-30" dirty="0">
                <a:solidFill>
                  <a:srgbClr val="585858"/>
                </a:solidFill>
                <a:latin typeface="Arial"/>
                <a:cs typeface="Arial"/>
              </a:rPr>
              <a:t>markere </a:t>
            </a:r>
            <a:r>
              <a:rPr sz="2800" spc="-45" dirty="0">
                <a:solidFill>
                  <a:srgbClr val="585858"/>
                </a:solidFill>
                <a:latin typeface="Arial"/>
                <a:cs typeface="Arial"/>
              </a:rPr>
              <a:t>(</a:t>
            </a:r>
            <a:r>
              <a:rPr sz="2800" b="1" spc="-45" dirty="0">
                <a:solidFill>
                  <a:srgbClr val="212121"/>
                </a:solidFill>
                <a:latin typeface="Arial"/>
                <a:cs typeface="Arial"/>
              </a:rPr>
              <a:t>amp</a:t>
            </a:r>
            <a:r>
              <a:rPr sz="2775" b="1" spc="-67" baseline="25525" dirty="0">
                <a:solidFill>
                  <a:srgbClr val="212121"/>
                </a:solidFill>
                <a:latin typeface="Arial"/>
                <a:cs typeface="Arial"/>
              </a:rPr>
              <a:t>R</a:t>
            </a:r>
            <a:r>
              <a:rPr sz="2800" spc="-45" dirty="0">
                <a:solidFill>
                  <a:srgbClr val="585858"/>
                </a:solidFill>
                <a:latin typeface="Arial"/>
                <a:cs typeface="Arial"/>
              </a:rPr>
              <a:t>, </a:t>
            </a:r>
            <a:r>
              <a:rPr sz="2800" b="1" spc="-15" dirty="0">
                <a:solidFill>
                  <a:srgbClr val="212121"/>
                </a:solidFill>
                <a:latin typeface="Arial"/>
                <a:cs typeface="Arial"/>
              </a:rPr>
              <a:t>kan</a:t>
            </a:r>
            <a:r>
              <a:rPr sz="2775" b="1" spc="-22" baseline="25525" dirty="0">
                <a:solidFill>
                  <a:srgbClr val="212121"/>
                </a:solidFill>
                <a:latin typeface="Arial"/>
                <a:cs typeface="Arial"/>
              </a:rPr>
              <a:t>R</a:t>
            </a:r>
            <a:r>
              <a:rPr sz="2800" spc="-15" dirty="0">
                <a:solidFill>
                  <a:srgbClr val="585858"/>
                </a:solidFill>
                <a:latin typeface="Arial"/>
                <a:cs typeface="Arial"/>
              </a:rPr>
              <a:t>)  </a:t>
            </a:r>
            <a:r>
              <a:rPr sz="2800" spc="-40" dirty="0">
                <a:solidFill>
                  <a:srgbClr val="585858"/>
                </a:solidFill>
                <a:latin typeface="Arial"/>
                <a:cs typeface="Arial"/>
              </a:rPr>
              <a:t>sahip </a:t>
            </a:r>
            <a:r>
              <a:rPr sz="2800" spc="5" dirty="0">
                <a:solidFill>
                  <a:srgbClr val="585858"/>
                </a:solidFill>
                <a:latin typeface="Arial"/>
                <a:cs typeface="Arial"/>
              </a:rPr>
              <a:t>vektörlerdir. </a:t>
            </a:r>
            <a:r>
              <a:rPr sz="2800" spc="-25" dirty="0">
                <a:solidFill>
                  <a:srgbClr val="585858"/>
                </a:solidFill>
                <a:latin typeface="Arial"/>
                <a:cs typeface="Arial"/>
              </a:rPr>
              <a:t>Kosmidler </a:t>
            </a:r>
            <a:r>
              <a:rPr sz="2800" spc="30" dirty="0">
                <a:solidFill>
                  <a:srgbClr val="585858"/>
                </a:solidFill>
                <a:latin typeface="Arial"/>
                <a:cs typeface="Arial"/>
              </a:rPr>
              <a:t>iki </a:t>
            </a:r>
            <a:r>
              <a:rPr sz="2800" spc="-405" dirty="0">
                <a:solidFill>
                  <a:srgbClr val="585858"/>
                </a:solidFill>
                <a:latin typeface="Arial"/>
                <a:cs typeface="Arial"/>
              </a:rPr>
              <a:t>RE </a:t>
            </a:r>
            <a:r>
              <a:rPr sz="2800" spc="-5" dirty="0">
                <a:solidFill>
                  <a:srgbClr val="585858"/>
                </a:solidFill>
                <a:latin typeface="Arial"/>
                <a:cs typeface="Arial"/>
              </a:rPr>
              <a:t>ile </a:t>
            </a:r>
            <a:r>
              <a:rPr sz="2800" spc="-65" dirty="0">
                <a:solidFill>
                  <a:srgbClr val="585858"/>
                </a:solidFill>
                <a:latin typeface="Arial"/>
                <a:cs typeface="Arial"/>
              </a:rPr>
              <a:t>aynı  </a:t>
            </a:r>
            <a:r>
              <a:rPr sz="2800" spc="-40" dirty="0">
                <a:solidFill>
                  <a:srgbClr val="585858"/>
                </a:solidFill>
                <a:latin typeface="Arial"/>
                <a:cs typeface="Arial"/>
              </a:rPr>
              <a:t>anda </a:t>
            </a:r>
            <a:r>
              <a:rPr sz="2800" spc="-25" dirty="0">
                <a:solidFill>
                  <a:srgbClr val="585858"/>
                </a:solidFill>
                <a:latin typeface="Arial"/>
                <a:cs typeface="Arial"/>
              </a:rPr>
              <a:t>kesildiğinde </a:t>
            </a:r>
            <a:r>
              <a:rPr sz="2800" spc="30" dirty="0">
                <a:solidFill>
                  <a:srgbClr val="585858"/>
                </a:solidFill>
                <a:latin typeface="Arial"/>
                <a:cs typeface="Arial"/>
              </a:rPr>
              <a:t>iki </a:t>
            </a:r>
            <a:r>
              <a:rPr sz="2800" spc="-5" dirty="0">
                <a:solidFill>
                  <a:srgbClr val="585858"/>
                </a:solidFill>
                <a:latin typeface="Arial"/>
                <a:cs typeface="Arial"/>
              </a:rPr>
              <a:t>lineer </a:t>
            </a:r>
            <a:r>
              <a:rPr sz="2800" spc="-50" dirty="0">
                <a:solidFill>
                  <a:srgbClr val="585858"/>
                </a:solidFill>
                <a:latin typeface="Arial"/>
                <a:cs typeface="Arial"/>
              </a:rPr>
              <a:t>parça </a:t>
            </a:r>
            <a:r>
              <a:rPr sz="2800" spc="-20" dirty="0">
                <a:solidFill>
                  <a:srgbClr val="585858"/>
                </a:solidFill>
                <a:latin typeface="Arial"/>
                <a:cs typeface="Arial"/>
              </a:rPr>
              <a:t>elde </a:t>
            </a:r>
            <a:r>
              <a:rPr sz="2800" spc="25" dirty="0">
                <a:solidFill>
                  <a:srgbClr val="585858"/>
                </a:solidFill>
                <a:latin typeface="Arial"/>
                <a:cs typeface="Arial"/>
              </a:rPr>
              <a:t>edilir  </a:t>
            </a:r>
            <a:r>
              <a:rPr sz="2800" spc="-80" dirty="0">
                <a:solidFill>
                  <a:srgbClr val="585858"/>
                </a:solidFill>
                <a:latin typeface="Arial"/>
                <a:cs typeface="Arial"/>
              </a:rPr>
              <a:t>ve </a:t>
            </a:r>
            <a:r>
              <a:rPr sz="2800" spc="-15" dirty="0">
                <a:solidFill>
                  <a:srgbClr val="585858"/>
                </a:solidFill>
                <a:latin typeface="Arial"/>
                <a:cs typeface="Arial"/>
              </a:rPr>
              <a:t>her </a:t>
            </a:r>
            <a:r>
              <a:rPr sz="2800" spc="30" dirty="0">
                <a:solidFill>
                  <a:srgbClr val="585858"/>
                </a:solidFill>
                <a:latin typeface="Arial"/>
                <a:cs typeface="Arial"/>
              </a:rPr>
              <a:t>birinde </a:t>
            </a:r>
            <a:r>
              <a:rPr sz="2800" spc="60" dirty="0">
                <a:solidFill>
                  <a:srgbClr val="585858"/>
                </a:solidFill>
                <a:latin typeface="Arial"/>
                <a:cs typeface="Arial"/>
              </a:rPr>
              <a:t>bir </a:t>
            </a:r>
            <a:r>
              <a:rPr sz="2800" spc="-80" dirty="0">
                <a:solidFill>
                  <a:srgbClr val="585858"/>
                </a:solidFill>
                <a:latin typeface="Arial"/>
                <a:cs typeface="Arial"/>
              </a:rPr>
              <a:t>cos </a:t>
            </a:r>
            <a:r>
              <a:rPr sz="2800" spc="5" dirty="0">
                <a:solidFill>
                  <a:srgbClr val="585858"/>
                </a:solidFill>
                <a:latin typeface="Arial"/>
                <a:cs typeface="Arial"/>
              </a:rPr>
              <a:t>bölgesi </a:t>
            </a:r>
            <a:r>
              <a:rPr sz="2800" spc="-80" dirty="0">
                <a:solidFill>
                  <a:srgbClr val="585858"/>
                </a:solidFill>
                <a:latin typeface="Arial"/>
                <a:cs typeface="Arial"/>
              </a:rPr>
              <a:t>ve </a:t>
            </a:r>
            <a:r>
              <a:rPr sz="2800" spc="60" dirty="0">
                <a:solidFill>
                  <a:srgbClr val="585858"/>
                </a:solidFill>
                <a:latin typeface="Arial"/>
                <a:cs typeface="Arial"/>
              </a:rPr>
              <a:t>bir </a:t>
            </a:r>
            <a:r>
              <a:rPr sz="2800" spc="-15" dirty="0">
                <a:solidFill>
                  <a:srgbClr val="585858"/>
                </a:solidFill>
                <a:latin typeface="Arial"/>
                <a:cs typeface="Arial"/>
              </a:rPr>
              <a:t>marker  </a:t>
            </a:r>
            <a:r>
              <a:rPr sz="2800" spc="10" dirty="0">
                <a:solidFill>
                  <a:srgbClr val="585858"/>
                </a:solidFill>
                <a:latin typeface="Arial"/>
                <a:cs typeface="Arial"/>
              </a:rPr>
              <a:t>bulunur. </a:t>
            </a:r>
            <a:r>
              <a:rPr sz="2800" spc="-100" dirty="0">
                <a:solidFill>
                  <a:srgbClr val="585858"/>
                </a:solidFill>
                <a:latin typeface="Arial"/>
                <a:cs typeface="Arial"/>
              </a:rPr>
              <a:t>Yabancı </a:t>
            </a:r>
            <a:r>
              <a:rPr sz="2800" spc="5" dirty="0">
                <a:solidFill>
                  <a:srgbClr val="585858"/>
                </a:solidFill>
                <a:latin typeface="Arial"/>
                <a:cs typeface="Arial"/>
              </a:rPr>
              <a:t>gen </a:t>
            </a:r>
            <a:r>
              <a:rPr sz="2800" spc="-80" dirty="0">
                <a:solidFill>
                  <a:srgbClr val="585858"/>
                </a:solidFill>
                <a:latin typeface="Arial"/>
                <a:cs typeface="Arial"/>
              </a:rPr>
              <a:t>DNA’sı, </a:t>
            </a:r>
            <a:r>
              <a:rPr sz="2800" spc="30" dirty="0">
                <a:solidFill>
                  <a:srgbClr val="585858"/>
                </a:solidFill>
                <a:latin typeface="Arial"/>
                <a:cs typeface="Arial"/>
              </a:rPr>
              <a:t>iki </a:t>
            </a:r>
            <a:r>
              <a:rPr sz="2800" spc="-80" dirty="0">
                <a:solidFill>
                  <a:srgbClr val="585858"/>
                </a:solidFill>
                <a:latin typeface="Arial"/>
                <a:cs typeface="Arial"/>
              </a:rPr>
              <a:t>cos </a:t>
            </a:r>
            <a:r>
              <a:rPr sz="2800" spc="5" dirty="0">
                <a:solidFill>
                  <a:srgbClr val="585858"/>
                </a:solidFill>
                <a:latin typeface="Arial"/>
                <a:cs typeface="Arial"/>
              </a:rPr>
              <a:t>bölgesi  </a:t>
            </a:r>
            <a:r>
              <a:rPr sz="2800" spc="-95" dirty="0">
                <a:solidFill>
                  <a:srgbClr val="585858"/>
                </a:solidFill>
                <a:latin typeface="Arial"/>
                <a:cs typeface="Arial"/>
              </a:rPr>
              <a:t>arasına </a:t>
            </a:r>
            <a:r>
              <a:rPr sz="2800" spc="20" dirty="0">
                <a:solidFill>
                  <a:srgbClr val="585858"/>
                </a:solidFill>
                <a:latin typeface="Arial"/>
                <a:cs typeface="Arial"/>
              </a:rPr>
              <a:t>integre</a:t>
            </a:r>
            <a:r>
              <a:rPr sz="2800" spc="16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edilir.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20</a:t>
            </a:fld>
            <a:endParaRPr spc="-20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99438" y="57403"/>
            <a:ext cx="62388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5" dirty="0">
                <a:solidFill>
                  <a:srgbClr val="6F2F9F"/>
                </a:solidFill>
                <a:latin typeface="Arial"/>
                <a:cs typeface="Arial"/>
              </a:rPr>
              <a:t>Çift </a:t>
            </a:r>
            <a:r>
              <a:rPr sz="3200" b="1" spc="-204" dirty="0">
                <a:solidFill>
                  <a:srgbClr val="6F2F9F"/>
                </a:solidFill>
                <a:latin typeface="Arial"/>
                <a:cs typeface="Arial"/>
              </a:rPr>
              <a:t>cos </a:t>
            </a:r>
            <a:r>
              <a:rPr sz="3200" b="1" spc="5" dirty="0">
                <a:solidFill>
                  <a:srgbClr val="6F2F9F"/>
                </a:solidFill>
                <a:latin typeface="Arial"/>
                <a:cs typeface="Arial"/>
              </a:rPr>
              <a:t>bölgeli </a:t>
            </a:r>
            <a:r>
              <a:rPr sz="3200" b="1" spc="-45" dirty="0">
                <a:solidFill>
                  <a:srgbClr val="6F2F9F"/>
                </a:solidFill>
                <a:latin typeface="Arial"/>
                <a:cs typeface="Arial"/>
              </a:rPr>
              <a:t>kosmid</a:t>
            </a:r>
            <a:r>
              <a:rPr sz="3200" b="1" spc="25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3200" b="1" spc="10" dirty="0">
                <a:solidFill>
                  <a:srgbClr val="6F2F9F"/>
                </a:solidFill>
                <a:latin typeface="Arial"/>
                <a:cs typeface="Arial"/>
              </a:rPr>
              <a:t>vektörler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7524" y="1208383"/>
            <a:ext cx="7478395" cy="3938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marR="5080" indent="-229235" algn="just">
              <a:lnSpc>
                <a:spcPct val="150000"/>
              </a:lnSpc>
              <a:spcBef>
                <a:spcPts val="105"/>
              </a:spcBef>
              <a:buClr>
                <a:srgbClr val="2A1A00"/>
              </a:buClr>
              <a:buChar char="•"/>
              <a:tabLst>
                <a:tab pos="241935" algn="l"/>
              </a:tabLst>
            </a:pPr>
            <a:r>
              <a:rPr sz="2800" spc="-120" dirty="0">
                <a:solidFill>
                  <a:srgbClr val="585858"/>
                </a:solidFill>
                <a:latin typeface="Arial"/>
                <a:cs typeface="Arial"/>
              </a:rPr>
              <a:t>Bu </a:t>
            </a:r>
            <a:r>
              <a:rPr sz="2800" spc="-20" dirty="0">
                <a:solidFill>
                  <a:srgbClr val="585858"/>
                </a:solidFill>
                <a:latin typeface="Arial"/>
                <a:cs typeface="Arial"/>
              </a:rPr>
              <a:t>tarzda </a:t>
            </a:r>
            <a:r>
              <a:rPr sz="2800" spc="-40" dirty="0">
                <a:solidFill>
                  <a:srgbClr val="585858"/>
                </a:solidFill>
                <a:latin typeface="Arial"/>
                <a:cs typeface="Arial"/>
              </a:rPr>
              <a:t>dizaynı</a:t>
            </a:r>
            <a:r>
              <a:rPr sz="2800" spc="69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35" dirty="0">
                <a:solidFill>
                  <a:srgbClr val="585858"/>
                </a:solidFill>
                <a:latin typeface="Arial"/>
                <a:cs typeface="Arial"/>
              </a:rPr>
              <a:t>yapılan </a:t>
            </a:r>
            <a:r>
              <a:rPr sz="2800" spc="10" dirty="0">
                <a:solidFill>
                  <a:srgbClr val="585858"/>
                </a:solidFill>
                <a:latin typeface="Arial"/>
                <a:cs typeface="Arial"/>
              </a:rPr>
              <a:t>vektörlerde </a:t>
            </a:r>
            <a:r>
              <a:rPr sz="2800" spc="-80" dirty="0">
                <a:solidFill>
                  <a:srgbClr val="585858"/>
                </a:solidFill>
                <a:latin typeface="Arial"/>
                <a:cs typeface="Arial"/>
              </a:rPr>
              <a:t>cos  </a:t>
            </a:r>
            <a:r>
              <a:rPr sz="2800" spc="30" dirty="0">
                <a:solidFill>
                  <a:srgbClr val="585858"/>
                </a:solidFill>
                <a:latin typeface="Arial"/>
                <a:cs typeface="Arial"/>
              </a:rPr>
              <a:t>bölgeleri </a:t>
            </a:r>
            <a:r>
              <a:rPr sz="2800" spc="-80" dirty="0">
                <a:solidFill>
                  <a:srgbClr val="585858"/>
                </a:solidFill>
                <a:latin typeface="Arial"/>
                <a:cs typeface="Arial"/>
              </a:rPr>
              <a:t>ve </a:t>
            </a: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markerleri </a:t>
            </a:r>
            <a:r>
              <a:rPr sz="2800" spc="-65" dirty="0">
                <a:solidFill>
                  <a:srgbClr val="585858"/>
                </a:solidFill>
                <a:latin typeface="Arial"/>
                <a:cs typeface="Arial"/>
              </a:rPr>
              <a:t>yanı </a:t>
            </a:r>
            <a:r>
              <a:rPr sz="2800" spc="-110" dirty="0">
                <a:solidFill>
                  <a:srgbClr val="585858"/>
                </a:solidFill>
                <a:latin typeface="Arial"/>
                <a:cs typeface="Arial"/>
              </a:rPr>
              <a:t>sıra </a:t>
            </a:r>
            <a:r>
              <a:rPr sz="2800" spc="30" dirty="0">
                <a:solidFill>
                  <a:srgbClr val="585858"/>
                </a:solidFill>
                <a:latin typeface="Arial"/>
                <a:cs typeface="Arial"/>
              </a:rPr>
              <a:t>prokaryotik </a:t>
            </a:r>
            <a:r>
              <a:rPr sz="2800" spc="-80" dirty="0">
                <a:solidFill>
                  <a:srgbClr val="585858"/>
                </a:solidFill>
                <a:latin typeface="Arial"/>
                <a:cs typeface="Arial"/>
              </a:rPr>
              <a:t>ve  </a:t>
            </a:r>
            <a:r>
              <a:rPr sz="2800" spc="20" dirty="0">
                <a:solidFill>
                  <a:srgbClr val="585858"/>
                </a:solidFill>
                <a:latin typeface="Arial"/>
                <a:cs typeface="Arial"/>
              </a:rPr>
              <a:t>ökaryotik </a:t>
            </a:r>
            <a:r>
              <a:rPr sz="2800" spc="-25" dirty="0">
                <a:solidFill>
                  <a:srgbClr val="585858"/>
                </a:solidFill>
                <a:latin typeface="Arial"/>
                <a:cs typeface="Arial"/>
              </a:rPr>
              <a:t>hücrelere </a:t>
            </a:r>
            <a:r>
              <a:rPr sz="2800" spc="30" dirty="0">
                <a:solidFill>
                  <a:srgbClr val="585858"/>
                </a:solidFill>
                <a:latin typeface="Arial"/>
                <a:cs typeface="Arial"/>
              </a:rPr>
              <a:t>ait </a:t>
            </a:r>
            <a:r>
              <a:rPr sz="2800" spc="20" dirty="0">
                <a:solidFill>
                  <a:srgbClr val="585858"/>
                </a:solidFill>
                <a:latin typeface="Arial"/>
                <a:cs typeface="Arial"/>
              </a:rPr>
              <a:t>genetik </a:t>
            </a:r>
            <a:r>
              <a:rPr sz="2800" spc="-25" dirty="0">
                <a:solidFill>
                  <a:srgbClr val="585858"/>
                </a:solidFill>
                <a:latin typeface="Arial"/>
                <a:cs typeface="Arial"/>
              </a:rPr>
              <a:t>DNA  </a:t>
            </a:r>
            <a:r>
              <a:rPr sz="2800" spc="-80" dirty="0">
                <a:solidFill>
                  <a:srgbClr val="585858"/>
                </a:solidFill>
                <a:latin typeface="Arial"/>
                <a:cs typeface="Arial"/>
              </a:rPr>
              <a:t>sekansları </a:t>
            </a:r>
            <a:r>
              <a:rPr sz="2800" spc="-30" dirty="0">
                <a:solidFill>
                  <a:srgbClr val="585858"/>
                </a:solidFill>
                <a:latin typeface="Arial"/>
                <a:cs typeface="Arial"/>
              </a:rPr>
              <a:t>da</a:t>
            </a:r>
            <a:r>
              <a:rPr sz="2800" spc="5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10" dirty="0">
                <a:solidFill>
                  <a:srgbClr val="585858"/>
                </a:solidFill>
                <a:latin typeface="Arial"/>
                <a:cs typeface="Arial"/>
              </a:rPr>
              <a:t>bulunur.</a:t>
            </a:r>
            <a:endParaRPr sz="2800">
              <a:latin typeface="Arial"/>
              <a:cs typeface="Arial"/>
            </a:endParaRPr>
          </a:p>
          <a:p>
            <a:pPr marL="241300" marR="6985" indent="-229235" algn="just">
              <a:lnSpc>
                <a:spcPct val="145800"/>
              </a:lnSpc>
              <a:spcBef>
                <a:spcPts val="840"/>
              </a:spcBef>
              <a:buClr>
                <a:srgbClr val="2A1A00"/>
              </a:buClr>
              <a:buChar char="•"/>
              <a:tabLst>
                <a:tab pos="241935" algn="l"/>
              </a:tabLst>
            </a:pPr>
            <a:r>
              <a:rPr sz="2800" spc="-50" dirty="0">
                <a:solidFill>
                  <a:srgbClr val="585858"/>
                </a:solidFill>
                <a:latin typeface="Arial"/>
                <a:cs typeface="Arial"/>
              </a:rPr>
              <a:t>Bunlar </a:t>
            </a:r>
            <a:r>
              <a:rPr sz="2800" spc="-30" dirty="0">
                <a:solidFill>
                  <a:srgbClr val="585858"/>
                </a:solidFill>
                <a:latin typeface="Arial"/>
                <a:cs typeface="Arial"/>
              </a:rPr>
              <a:t>da 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35-40 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kb’lık </a:t>
            </a:r>
            <a:r>
              <a:rPr sz="2800" spc="-60" dirty="0">
                <a:solidFill>
                  <a:srgbClr val="585858"/>
                </a:solidFill>
                <a:latin typeface="Arial"/>
                <a:cs typeface="Arial"/>
              </a:rPr>
              <a:t>yabancı </a:t>
            </a:r>
            <a:r>
              <a:rPr sz="2800" spc="-35" dirty="0">
                <a:solidFill>
                  <a:srgbClr val="585858"/>
                </a:solidFill>
                <a:latin typeface="Arial"/>
                <a:cs typeface="Arial"/>
              </a:rPr>
              <a:t>DNA’yı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kabul  </a:t>
            </a:r>
            <a:r>
              <a:rPr sz="2800" spc="20" dirty="0">
                <a:solidFill>
                  <a:srgbClr val="585858"/>
                </a:solidFill>
                <a:latin typeface="Arial"/>
                <a:cs typeface="Arial"/>
              </a:rPr>
              <a:t>edebilir </a:t>
            </a:r>
            <a:r>
              <a:rPr sz="2800" spc="-80" dirty="0">
                <a:solidFill>
                  <a:srgbClr val="585858"/>
                </a:solidFill>
                <a:latin typeface="Arial"/>
                <a:cs typeface="Arial"/>
              </a:rPr>
              <a:t>ve </a:t>
            </a:r>
            <a:r>
              <a:rPr sz="2800" spc="5" dirty="0">
                <a:solidFill>
                  <a:srgbClr val="585858"/>
                </a:solidFill>
                <a:latin typeface="Arial"/>
                <a:cs typeface="Arial"/>
              </a:rPr>
              <a:t>transferini</a:t>
            </a:r>
            <a:r>
              <a:rPr sz="2800" spc="2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60" dirty="0">
                <a:solidFill>
                  <a:srgbClr val="585858"/>
                </a:solidFill>
                <a:latin typeface="Arial"/>
                <a:cs typeface="Arial"/>
              </a:rPr>
              <a:t>sağlayabilir.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21</a:t>
            </a:fld>
            <a:endParaRPr spc="-20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68577" y="57403"/>
            <a:ext cx="62998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75" dirty="0">
                <a:solidFill>
                  <a:srgbClr val="6F2F9F"/>
                </a:solidFill>
                <a:latin typeface="Arial"/>
                <a:cs typeface="Arial"/>
              </a:rPr>
              <a:t>Mekik </a:t>
            </a:r>
            <a:r>
              <a:rPr sz="3200" b="1" spc="10" dirty="0">
                <a:solidFill>
                  <a:srgbClr val="6F2F9F"/>
                </a:solidFill>
                <a:latin typeface="Arial"/>
                <a:cs typeface="Arial"/>
              </a:rPr>
              <a:t>(shuttle) </a:t>
            </a:r>
            <a:r>
              <a:rPr sz="3200" b="1" spc="-45" dirty="0">
                <a:solidFill>
                  <a:srgbClr val="6F2F9F"/>
                </a:solidFill>
                <a:latin typeface="Arial"/>
                <a:cs typeface="Arial"/>
              </a:rPr>
              <a:t>kosmid</a:t>
            </a:r>
            <a:r>
              <a:rPr sz="3200" b="1" spc="-5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3200" b="1" spc="10" dirty="0">
                <a:solidFill>
                  <a:srgbClr val="6F2F9F"/>
                </a:solidFill>
                <a:latin typeface="Arial"/>
                <a:cs typeface="Arial"/>
              </a:rPr>
              <a:t>vektörler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9880">
              <a:lnSpc>
                <a:spcPct val="100000"/>
              </a:lnSpc>
              <a:spcBef>
                <a:spcPts val="95"/>
              </a:spcBef>
              <a:tabLst>
                <a:tab pos="3617595" algn="l"/>
                <a:tab pos="6483350" algn="l"/>
              </a:tabLst>
            </a:pPr>
            <a:r>
              <a:rPr spc="135" dirty="0"/>
              <a:t>BA</a:t>
            </a:r>
            <a:r>
              <a:rPr spc="140" dirty="0"/>
              <a:t>KT</a:t>
            </a:r>
            <a:r>
              <a:rPr spc="130" dirty="0"/>
              <a:t>E</a:t>
            </a:r>
            <a:r>
              <a:rPr spc="155" dirty="0"/>
              <a:t>R</a:t>
            </a:r>
            <a:r>
              <a:rPr spc="-5" dirty="0"/>
              <a:t>I</a:t>
            </a:r>
            <a:r>
              <a:rPr spc="335" dirty="0"/>
              <a:t> </a:t>
            </a:r>
            <a:r>
              <a:rPr spc="-65" dirty="0"/>
              <a:t>Y</a:t>
            </a:r>
            <a:r>
              <a:rPr spc="135" dirty="0"/>
              <a:t>A</a:t>
            </a:r>
            <a:r>
              <a:rPr spc="35" dirty="0"/>
              <a:t>P</a:t>
            </a:r>
            <a:r>
              <a:rPr spc="-105" dirty="0"/>
              <a:t>A</a:t>
            </a:r>
            <a:r>
              <a:rPr spc="-5" dirty="0"/>
              <a:t>Y</a:t>
            </a:r>
            <a:r>
              <a:rPr dirty="0"/>
              <a:t>	</a:t>
            </a:r>
            <a:r>
              <a:rPr spc="140" dirty="0"/>
              <a:t>K</a:t>
            </a:r>
            <a:r>
              <a:rPr spc="130" dirty="0"/>
              <a:t>R</a:t>
            </a:r>
            <a:r>
              <a:rPr spc="135" dirty="0"/>
              <a:t>OMO</a:t>
            </a:r>
            <a:r>
              <a:rPr spc="130" dirty="0"/>
              <a:t>Z</a:t>
            </a:r>
            <a:r>
              <a:rPr spc="135" dirty="0"/>
              <a:t>OM</a:t>
            </a:r>
            <a:r>
              <a:rPr spc="-5" dirty="0"/>
              <a:t>U</a:t>
            </a:r>
            <a:r>
              <a:rPr dirty="0"/>
              <a:t>	</a:t>
            </a:r>
            <a:r>
              <a:rPr spc="130" dirty="0"/>
              <a:t>(</a:t>
            </a:r>
            <a:r>
              <a:rPr spc="135" dirty="0"/>
              <a:t>BA</a:t>
            </a:r>
            <a:r>
              <a:rPr spc="130" dirty="0"/>
              <a:t>C</a:t>
            </a:r>
            <a:r>
              <a:rPr spc="-5" dirty="0"/>
              <a:t>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22</a:t>
            </a:fld>
            <a:endParaRPr spc="-20" dirty="0"/>
          </a:p>
        </p:txBody>
      </p:sp>
      <p:sp>
        <p:nvSpPr>
          <p:cNvPr id="3" name="object 3"/>
          <p:cNvSpPr txBox="1"/>
          <p:nvPr/>
        </p:nvSpPr>
        <p:spPr>
          <a:xfrm>
            <a:off x="786180" y="1330731"/>
            <a:ext cx="7244080" cy="1928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marR="5080" indent="-228600">
              <a:lnSpc>
                <a:spcPct val="145800"/>
              </a:lnSpc>
              <a:spcBef>
                <a:spcPts val="100"/>
              </a:spcBef>
              <a:buClr>
                <a:srgbClr val="2A1A00"/>
              </a:buClr>
              <a:buChar char="•"/>
              <a:tabLst>
                <a:tab pos="241300" algn="l"/>
                <a:tab pos="4127500" algn="l"/>
                <a:tab pos="6001385" algn="l"/>
              </a:tabLst>
            </a:pPr>
            <a:r>
              <a:rPr sz="2800" spc="-260" dirty="0">
                <a:solidFill>
                  <a:srgbClr val="585858"/>
                </a:solidFill>
                <a:latin typeface="Arial"/>
                <a:cs typeface="Arial"/>
              </a:rPr>
              <a:t>F</a:t>
            </a:r>
            <a:r>
              <a:rPr sz="2800" spc="-229" dirty="0">
                <a:solidFill>
                  <a:srgbClr val="585858"/>
                </a:solidFill>
                <a:latin typeface="Arial"/>
                <a:cs typeface="Arial"/>
              </a:rPr>
              <a:t>a</a:t>
            </a:r>
            <a:r>
              <a:rPr sz="2800" spc="-5" dirty="0">
                <a:solidFill>
                  <a:srgbClr val="585858"/>
                </a:solidFill>
                <a:latin typeface="Arial"/>
                <a:cs typeface="Arial"/>
              </a:rPr>
              <a:t>rklı</a:t>
            </a:r>
            <a:r>
              <a:rPr sz="2800" spc="-3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25" dirty="0">
                <a:solidFill>
                  <a:srgbClr val="585858"/>
                </a:solidFill>
                <a:latin typeface="Arial"/>
                <a:cs typeface="Arial"/>
              </a:rPr>
              <a:t>türlerden</a:t>
            </a:r>
            <a:r>
              <a:rPr sz="2800" spc="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55" dirty="0">
                <a:solidFill>
                  <a:srgbClr val="585858"/>
                </a:solidFill>
                <a:latin typeface="Arial"/>
                <a:cs typeface="Arial"/>
              </a:rPr>
              <a:t>alın</a:t>
            </a:r>
            <a:r>
              <a:rPr sz="2800" spc="-70" dirty="0">
                <a:solidFill>
                  <a:srgbClr val="585858"/>
                </a:solidFill>
                <a:latin typeface="Arial"/>
                <a:cs typeface="Arial"/>
              </a:rPr>
              <a:t>a</a:t>
            </a:r>
            <a:r>
              <a:rPr sz="2800" spc="25" dirty="0">
                <a:solidFill>
                  <a:srgbClr val="585858"/>
                </a:solidFill>
                <a:latin typeface="Arial"/>
                <a:cs typeface="Arial"/>
              </a:rPr>
              <a:t>n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800" spc="-70" dirty="0">
                <a:solidFill>
                  <a:srgbClr val="585858"/>
                </a:solidFill>
                <a:latin typeface="Arial"/>
                <a:cs typeface="Arial"/>
              </a:rPr>
              <a:t>100,000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585858"/>
                </a:solidFill>
                <a:latin typeface="Arial"/>
                <a:cs typeface="Arial"/>
              </a:rPr>
              <a:t>il</a:t>
            </a:r>
            <a:r>
              <a:rPr sz="2800" spc="-15" dirty="0">
                <a:solidFill>
                  <a:srgbClr val="585858"/>
                </a:solidFill>
                <a:latin typeface="Arial"/>
                <a:cs typeface="Arial"/>
              </a:rPr>
              <a:t>a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800" spc="-65" dirty="0">
                <a:solidFill>
                  <a:srgbClr val="585858"/>
                </a:solidFill>
                <a:latin typeface="Arial"/>
                <a:cs typeface="Arial"/>
              </a:rPr>
              <a:t>200,000  baz </a:t>
            </a:r>
            <a:r>
              <a:rPr sz="2800" spc="-5" dirty="0">
                <a:solidFill>
                  <a:srgbClr val="585858"/>
                </a:solidFill>
                <a:latin typeface="Arial"/>
                <a:cs typeface="Arial"/>
              </a:rPr>
              <a:t>büyüklüğünde </a:t>
            </a:r>
            <a:r>
              <a:rPr sz="2800" spc="-25" dirty="0">
                <a:solidFill>
                  <a:srgbClr val="585858"/>
                </a:solidFill>
                <a:latin typeface="Arial"/>
                <a:cs typeface="Arial"/>
              </a:rPr>
              <a:t>DNA</a:t>
            </a:r>
            <a:r>
              <a:rPr sz="2800" spc="5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40" dirty="0">
                <a:solidFill>
                  <a:srgbClr val="585858"/>
                </a:solidFill>
                <a:latin typeface="Arial"/>
                <a:cs typeface="Arial"/>
              </a:rPr>
              <a:t>parçalarının</a:t>
            </a:r>
            <a:endParaRPr sz="2800">
              <a:latin typeface="Arial"/>
              <a:cs typeface="Arial"/>
            </a:endParaRPr>
          </a:p>
          <a:p>
            <a:pPr marL="240665">
              <a:lnSpc>
                <a:spcPct val="100000"/>
              </a:lnSpc>
              <a:spcBef>
                <a:spcPts val="1825"/>
              </a:spcBef>
            </a:pPr>
            <a:r>
              <a:rPr sz="2800" spc="10" dirty="0">
                <a:solidFill>
                  <a:srgbClr val="585858"/>
                </a:solidFill>
                <a:latin typeface="Arial"/>
                <a:cs typeface="Arial"/>
              </a:rPr>
              <a:t>bakteride </a:t>
            </a:r>
            <a:r>
              <a:rPr sz="2800" spc="-30" dirty="0">
                <a:solidFill>
                  <a:srgbClr val="585858"/>
                </a:solidFill>
                <a:latin typeface="Arial"/>
                <a:cs typeface="Arial"/>
              </a:rPr>
              <a:t>klonlanması </a:t>
            </a:r>
            <a:r>
              <a:rPr sz="2800" spc="-5" dirty="0">
                <a:solidFill>
                  <a:srgbClr val="585858"/>
                </a:solidFill>
                <a:latin typeface="Arial"/>
                <a:cs typeface="Arial"/>
              </a:rPr>
              <a:t>ile</a:t>
            </a: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5" dirty="0">
                <a:solidFill>
                  <a:srgbClr val="585858"/>
                </a:solidFill>
                <a:latin typeface="Arial"/>
                <a:cs typeface="Arial"/>
              </a:rPr>
              <a:t>olur.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98474" y="548548"/>
          <a:ext cx="7513953" cy="11158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43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7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6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62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7911">
                <a:tc>
                  <a:txBody>
                    <a:bodyPr/>
                    <a:lstStyle/>
                    <a:p>
                      <a:pPr marL="229235" marR="245745" indent="-229235" algn="r">
                        <a:lnSpc>
                          <a:spcPct val="100000"/>
                        </a:lnSpc>
                        <a:spcBef>
                          <a:spcPts val="85"/>
                        </a:spcBef>
                        <a:buClr>
                          <a:srgbClr val="2A1A00"/>
                        </a:buClr>
                        <a:buChar char="•"/>
                        <a:tabLst>
                          <a:tab pos="229235" algn="l"/>
                          <a:tab pos="1299845" algn="l"/>
                        </a:tabLst>
                      </a:pPr>
                      <a:r>
                        <a:rPr sz="2400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BA</a:t>
                      </a:r>
                      <a:r>
                        <a:rPr sz="240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C	ve</a:t>
                      </a:r>
                      <a:r>
                        <a:rPr sz="2400" spc="-2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sz="240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törle</a:t>
                      </a:r>
                      <a:r>
                        <a:rPr sz="2400" spc="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240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i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solidFill>
                      <a:srgbClr val="F3F3F1"/>
                    </a:solidFill>
                  </a:tcPr>
                </a:tc>
                <a:tc>
                  <a:txBody>
                    <a:bodyPr/>
                    <a:lstStyle/>
                    <a:p>
                      <a:pPr marL="2565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400" spc="1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büyük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solidFill>
                      <a:srgbClr val="F3F3F1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400" spc="-2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DNA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solidFill>
                      <a:srgbClr val="F3F3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40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sz="2400" spc="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240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2400" spc="-1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2400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mentleri</a:t>
                      </a:r>
                      <a:r>
                        <a:rPr sz="2400" spc="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240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i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solidFill>
                      <a:srgbClr val="F3F3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7911">
                <a:tc>
                  <a:txBody>
                    <a:bodyPr/>
                    <a:lstStyle/>
                    <a:p>
                      <a:pPr marR="230504" algn="r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037714" algn="l"/>
                        </a:tabLst>
                      </a:pPr>
                      <a:r>
                        <a:rPr sz="2400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klo</a:t>
                      </a:r>
                      <a:r>
                        <a:rPr sz="2400" spc="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2400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lama</a:t>
                      </a:r>
                      <a:r>
                        <a:rPr sz="2400" spc="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240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a	ve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solidFill>
                      <a:srgbClr val="F3F3F1"/>
                    </a:solidFill>
                  </a:tcPr>
                </a:tc>
                <a:tc>
                  <a:txBody>
                    <a:bodyPr/>
                    <a:lstStyle/>
                    <a:p>
                      <a:pPr marL="23812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400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özellikle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solidFill>
                      <a:srgbClr val="F3F3F1"/>
                    </a:solidFill>
                  </a:tcPr>
                </a:tc>
                <a:tc>
                  <a:txBody>
                    <a:bodyPr/>
                    <a:lstStyle/>
                    <a:p>
                      <a:pPr marL="3416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400" spc="1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büyük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solidFill>
                      <a:srgbClr val="F3F3F1"/>
                    </a:solidFill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40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2400" spc="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240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sz="2400" spc="-1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2400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2400" spc="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240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2400" spc="1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ı</a:t>
                      </a:r>
                      <a:r>
                        <a:rPr sz="240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n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solidFill>
                      <a:srgbClr val="F3F3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6733413" y="2281554"/>
            <a:ext cx="17602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25220" algn="l"/>
              </a:tabLst>
            </a:pPr>
            <a:r>
              <a:rPr sz="2400" dirty="0">
                <a:solidFill>
                  <a:srgbClr val="585858"/>
                </a:solidFill>
                <a:latin typeface="Arial"/>
                <a:cs typeface="Arial"/>
              </a:rPr>
              <a:t>D</a:t>
            </a:r>
            <a:r>
              <a:rPr sz="2400" spc="15" dirty="0">
                <a:solidFill>
                  <a:srgbClr val="585858"/>
                </a:solidFill>
                <a:latin typeface="Arial"/>
                <a:cs typeface="Arial"/>
              </a:rPr>
              <a:t>N</a:t>
            </a:r>
            <a:r>
              <a:rPr sz="2400" spc="-45" dirty="0">
                <a:solidFill>
                  <a:srgbClr val="585858"/>
                </a:solidFill>
                <a:latin typeface="Arial"/>
                <a:cs typeface="Arial"/>
              </a:rPr>
              <a:t>A’yı</a:t>
            </a:r>
            <a:r>
              <a:rPr sz="24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400" spc="-20" dirty="0">
                <a:solidFill>
                  <a:srgbClr val="585858"/>
                </a:solidFill>
                <a:latin typeface="Arial"/>
                <a:cs typeface="Arial"/>
              </a:rPr>
              <a:t>iç</a:t>
            </a:r>
            <a:r>
              <a:rPr sz="2400" spc="-10" dirty="0">
                <a:solidFill>
                  <a:srgbClr val="585858"/>
                </a:solidFill>
                <a:latin typeface="Arial"/>
                <a:cs typeface="Arial"/>
              </a:rPr>
              <a:t>ine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7524" y="1643837"/>
            <a:ext cx="5379085" cy="157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solidFill>
                  <a:srgbClr val="585858"/>
                </a:solidFill>
                <a:latin typeface="Arial"/>
                <a:cs typeface="Arial"/>
              </a:rPr>
              <a:t>sıradizilerinin </a:t>
            </a:r>
            <a:r>
              <a:rPr sz="2400" spc="-20" dirty="0">
                <a:solidFill>
                  <a:srgbClr val="585858"/>
                </a:solidFill>
                <a:latin typeface="Arial"/>
                <a:cs typeface="Arial"/>
              </a:rPr>
              <a:t>eldesinde</a:t>
            </a:r>
            <a:r>
              <a:rPr sz="2400" spc="3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585858"/>
                </a:solidFill>
                <a:latin typeface="Arial"/>
                <a:cs typeface="Arial"/>
              </a:rPr>
              <a:t>kullanılırlar.</a:t>
            </a:r>
            <a:endParaRPr sz="2400">
              <a:latin typeface="Arial"/>
              <a:cs typeface="Arial"/>
            </a:endParaRPr>
          </a:p>
          <a:p>
            <a:pPr marL="241300" marR="5080" indent="-229235">
              <a:lnSpc>
                <a:spcPct val="150000"/>
              </a:lnSpc>
              <a:spcBef>
                <a:spcPts val="700"/>
              </a:spcBef>
              <a:buClr>
                <a:srgbClr val="2A1A00"/>
              </a:buClr>
              <a:buChar char="•"/>
              <a:tabLst>
                <a:tab pos="241935" algn="l"/>
                <a:tab pos="981710" algn="l"/>
                <a:tab pos="2179955" algn="l"/>
                <a:tab pos="3411220" algn="l"/>
                <a:tab pos="4339590" algn="l"/>
              </a:tabLst>
            </a:pPr>
            <a:r>
              <a:rPr sz="2400" spc="-180" dirty="0">
                <a:solidFill>
                  <a:srgbClr val="585858"/>
                </a:solidFill>
                <a:latin typeface="Arial"/>
                <a:cs typeface="Arial"/>
              </a:rPr>
              <a:t>BA</a:t>
            </a:r>
            <a:r>
              <a:rPr sz="2400" spc="-185" dirty="0">
                <a:solidFill>
                  <a:srgbClr val="585858"/>
                </a:solidFill>
                <a:latin typeface="Arial"/>
                <a:cs typeface="Arial"/>
              </a:rPr>
              <a:t>C</a:t>
            </a:r>
            <a:r>
              <a:rPr sz="24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400" spc="-65" dirty="0">
                <a:solidFill>
                  <a:srgbClr val="585858"/>
                </a:solidFill>
                <a:latin typeface="Arial"/>
                <a:cs typeface="Arial"/>
              </a:rPr>
              <a:t>ve</a:t>
            </a:r>
            <a:r>
              <a:rPr sz="2400" spc="45" dirty="0">
                <a:solidFill>
                  <a:srgbClr val="585858"/>
                </a:solidFill>
                <a:latin typeface="Arial"/>
                <a:cs typeface="Arial"/>
              </a:rPr>
              <a:t>ktör</a:t>
            </a:r>
            <a:r>
              <a:rPr sz="2400" spc="65" dirty="0">
                <a:solidFill>
                  <a:srgbClr val="585858"/>
                </a:solidFill>
                <a:latin typeface="Arial"/>
                <a:cs typeface="Arial"/>
              </a:rPr>
              <a:t>ü</a:t>
            </a:r>
            <a:r>
              <a:rPr sz="24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400" spc="-50" dirty="0">
                <a:solidFill>
                  <a:srgbClr val="585858"/>
                </a:solidFill>
                <a:latin typeface="Arial"/>
                <a:cs typeface="Arial"/>
              </a:rPr>
              <a:t>3</a:t>
            </a:r>
            <a:r>
              <a:rPr sz="2400" spc="-35" dirty="0">
                <a:solidFill>
                  <a:srgbClr val="585858"/>
                </a:solidFill>
                <a:latin typeface="Arial"/>
                <a:cs typeface="Arial"/>
              </a:rPr>
              <a:t>0</a:t>
            </a:r>
            <a:r>
              <a:rPr sz="2400" spc="-45" dirty="0">
                <a:solidFill>
                  <a:srgbClr val="585858"/>
                </a:solidFill>
                <a:latin typeface="Arial"/>
                <a:cs typeface="Arial"/>
              </a:rPr>
              <a:t>0</a:t>
            </a:r>
            <a:r>
              <a:rPr sz="2400" spc="-15" dirty="0">
                <a:solidFill>
                  <a:srgbClr val="585858"/>
                </a:solidFill>
                <a:latin typeface="Arial"/>
                <a:cs typeface="Arial"/>
              </a:rPr>
              <a:t>kb’</a:t>
            </a:r>
            <a:r>
              <a:rPr sz="2400" spc="-10" dirty="0">
                <a:solidFill>
                  <a:srgbClr val="585858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400" spc="-35" dirty="0">
                <a:solidFill>
                  <a:srgbClr val="585858"/>
                </a:solidFill>
                <a:latin typeface="Arial"/>
                <a:cs typeface="Arial"/>
              </a:rPr>
              <a:t>kada</a:t>
            </a:r>
            <a:r>
              <a:rPr sz="2400" spc="-20" dirty="0">
                <a:solidFill>
                  <a:srgbClr val="585858"/>
                </a:solidFill>
                <a:latin typeface="Arial"/>
                <a:cs typeface="Arial"/>
              </a:rPr>
              <a:t>r</a:t>
            </a:r>
            <a:r>
              <a:rPr sz="24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400" spc="-25" dirty="0">
                <a:solidFill>
                  <a:srgbClr val="585858"/>
                </a:solidFill>
                <a:latin typeface="Arial"/>
                <a:cs typeface="Arial"/>
              </a:rPr>
              <a:t>yab</a:t>
            </a:r>
            <a:r>
              <a:rPr sz="2400" spc="-65" dirty="0">
                <a:solidFill>
                  <a:srgbClr val="585858"/>
                </a:solidFill>
                <a:latin typeface="Arial"/>
                <a:cs typeface="Arial"/>
              </a:rPr>
              <a:t>an</a:t>
            </a:r>
            <a:r>
              <a:rPr sz="2400" spc="-55" dirty="0">
                <a:solidFill>
                  <a:srgbClr val="585858"/>
                </a:solidFill>
                <a:latin typeface="Arial"/>
                <a:cs typeface="Arial"/>
              </a:rPr>
              <a:t>c</a:t>
            </a:r>
            <a:r>
              <a:rPr sz="2400" spc="-90" dirty="0">
                <a:solidFill>
                  <a:srgbClr val="585858"/>
                </a:solidFill>
                <a:latin typeface="Arial"/>
                <a:cs typeface="Arial"/>
              </a:rPr>
              <a:t>ı  </a:t>
            </a:r>
            <a:r>
              <a:rPr sz="2400" spc="-10" dirty="0">
                <a:solidFill>
                  <a:srgbClr val="585858"/>
                </a:solidFill>
                <a:latin typeface="Arial"/>
                <a:cs typeface="Arial"/>
              </a:rPr>
              <a:t>alabilir.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59251" y="3156203"/>
            <a:ext cx="3192779" cy="32948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fld id="{81D60167-4931-47E6-BA6A-407CBD079E47}" type="slidenum">
              <a:rPr spc="-20" dirty="0"/>
              <a:t>23</a:t>
            </a:fld>
            <a:endParaRPr spc="-20" dirty="0"/>
          </a:p>
        </p:txBody>
      </p:sp>
    </p:spTree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Words>1019</Words>
  <Application>Microsoft Office PowerPoint</Application>
  <PresentationFormat>Ekran Gösterisi (4:3)</PresentationFormat>
  <Paragraphs>197</Paragraphs>
  <Slides>23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12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23</vt:i4>
      </vt:variant>
    </vt:vector>
  </HeadingPairs>
  <TitlesOfParts>
    <vt:vector size="38" baseType="lpstr">
      <vt:lpstr>Arial</vt:lpstr>
      <vt:lpstr>Book Antiqua</vt:lpstr>
      <vt:lpstr>Calibri</vt:lpstr>
      <vt:lpstr>Chalkduster</vt:lpstr>
      <vt:lpstr>Impact</vt:lpstr>
      <vt:lpstr>Lucida Sans</vt:lpstr>
      <vt:lpstr>Rockwell</vt:lpstr>
      <vt:lpstr>Times New Roman</vt:lpstr>
      <vt:lpstr>Verdana</vt:lpstr>
      <vt:lpstr>Wingdings</vt:lpstr>
      <vt:lpstr>Wingdings 2</vt:lpstr>
      <vt:lpstr>Wingdings 3</vt:lpstr>
      <vt:lpstr>Office Theme</vt:lpstr>
      <vt:lpstr>Advantage</vt:lpstr>
      <vt:lpstr>Apex</vt:lpstr>
      <vt:lpstr>Gen klonlamasında kullanılan vektörler</vt:lpstr>
      <vt:lpstr>GENEL BILGILER</vt:lpstr>
      <vt:lpstr>Klonlamada Kullanılan Vektör ve Konak Sistemleri</vt:lpstr>
      <vt:lpstr>Vektör sistemlerinin karşılaştırılması</vt:lpstr>
      <vt:lpstr>Raportör (İşaretleyici) genler</vt:lpstr>
      <vt:lpstr>PLASMITLER</vt:lpstr>
      <vt:lpstr>PowerPoint Sunusu</vt:lpstr>
      <vt:lpstr>PowerPoint Sunusu</vt:lpstr>
      <vt:lpstr>01. NORMAL PLASMID VEKTÖRLER</vt:lpstr>
      <vt:lpstr>03. MEKIK (SHUTTLE) PLASMID VEKTÖRLER</vt:lpstr>
      <vt:lpstr>BAKTERIYOFAJLAR</vt:lpstr>
      <vt:lpstr>PowerPoint Sunusu</vt:lpstr>
      <vt:lpstr>PowerPoint Sunusu</vt:lpstr>
      <vt:lpstr>Lambda fajının orta bölgesi, bakteri içinde litik  bir üreme için gerekli değildir. Bu bölge, başka  bir gen ile yer değiştirebilir.</vt:lpstr>
      <vt:lpstr>PowerPoint Sunusu</vt:lpstr>
      <vt:lpstr>PowerPoint Sunusu</vt:lpstr>
      <vt:lpstr>KOSMIDLER</vt:lpstr>
      <vt:lpstr>Tek cos bölgeli kosmid vektörler</vt:lpstr>
      <vt:lpstr>PowerPoint Sunusu</vt:lpstr>
      <vt:lpstr>Çift cos bölgeli kosmid vektörler</vt:lpstr>
      <vt:lpstr>Mekik (shuttle) kosmid vektörler</vt:lpstr>
      <vt:lpstr>BAKTERI YAPAY KROMOZOMU (BAC)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 klonlamasında kullanılan vektörler</dc:title>
  <cp:lastModifiedBy>Admin</cp:lastModifiedBy>
  <cp:revision>5</cp:revision>
  <dcterms:created xsi:type="dcterms:W3CDTF">2020-11-25T10:24:39Z</dcterms:created>
  <dcterms:modified xsi:type="dcterms:W3CDTF">2020-11-26T11:13:15Z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2018-07-06T00:00:00Z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2020-11-25T00:00:00Z</vt:filetime>
  </property>
</Properties>
</file>