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7" r:id="rId1"/>
    <p:sldMasterId id="2147483723" r:id="rId2"/>
  </p:sldMasterIdLst>
  <p:notesMasterIdLst>
    <p:notesMasterId r:id="rId23"/>
  </p:notesMasterIdLst>
  <p:sldIdLst>
    <p:sldId id="398" r:id="rId3"/>
    <p:sldId id="399" r:id="rId4"/>
    <p:sldId id="400" r:id="rId5"/>
    <p:sldId id="413" r:id="rId6"/>
    <p:sldId id="414" r:id="rId7"/>
    <p:sldId id="401" r:id="rId8"/>
    <p:sldId id="402" r:id="rId9"/>
    <p:sldId id="403" r:id="rId10"/>
    <p:sldId id="404" r:id="rId11"/>
    <p:sldId id="405" r:id="rId12"/>
    <p:sldId id="406" r:id="rId13"/>
    <p:sldId id="415" r:id="rId14"/>
    <p:sldId id="416" r:id="rId15"/>
    <p:sldId id="407" r:id="rId16"/>
    <p:sldId id="408" r:id="rId17"/>
    <p:sldId id="409" r:id="rId18"/>
    <p:sldId id="410" r:id="rId19"/>
    <p:sldId id="411" r:id="rId20"/>
    <p:sldId id="412" r:id="rId21"/>
    <p:sldId id="417" r:id="rId22"/>
  </p:sldIdLst>
  <p:sldSz cx="9144000" cy="6858000" type="screen4x3"/>
  <p:notesSz cx="9144000" cy="6858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412" autoAdjust="0"/>
    <p:restoredTop sz="94249" autoAdjust="0"/>
  </p:normalViewPr>
  <p:slideViewPr>
    <p:cSldViewPr>
      <p:cViewPr varScale="1">
        <p:scale>
          <a:sx n="92" d="100"/>
          <a:sy n="92" d="100"/>
        </p:scale>
        <p:origin x="1404" y="90"/>
      </p:cViewPr>
      <p:guideLst>
        <p:guide orient="horz" pos="2880"/>
        <p:guide pos="216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7EED96AF-E323-4CE5-A117-03EEB63A3DBF}" type="datetimeFigureOut">
              <a:rPr lang="tr-TR" smtClean="0"/>
              <a:pPr/>
              <a:t>12/11/2020</a:t>
            </a:fld>
            <a:endParaRPr lang="tr-TR"/>
          </a:p>
        </p:txBody>
      </p:sp>
      <p:sp>
        <p:nvSpPr>
          <p:cNvPr id="4" name="Slayt Resmi Yer Tutucusu 3"/>
          <p:cNvSpPr>
            <a:spLocks noGrp="1" noRot="1" noChangeAspect="1"/>
          </p:cNvSpPr>
          <p:nvPr>
            <p:ph type="sldImg" idx="2"/>
          </p:nvPr>
        </p:nvSpPr>
        <p:spPr>
          <a:xfrm>
            <a:off x="3028950" y="857250"/>
            <a:ext cx="3086100" cy="2314575"/>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50CBAF6C-3515-46FA-9FA7-AFD51F44CB71}" type="slidenum">
              <a:rPr lang="tr-TR" smtClean="0"/>
              <a:pPr/>
              <a:t>‹#›</a:t>
            </a:fld>
            <a:endParaRPr lang="tr-TR"/>
          </a:p>
        </p:txBody>
      </p:sp>
    </p:spTree>
    <p:extLst>
      <p:ext uri="{BB962C8B-B14F-4D97-AF65-F5344CB8AC3E}">
        <p14:creationId xmlns:p14="http://schemas.microsoft.com/office/powerpoint/2010/main" val="15982973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50CBAF6C-3515-46FA-9FA7-AFD51F44CB71}" type="slidenum">
              <a:rPr lang="tr-TR" smtClean="0"/>
              <a:pPr/>
              <a:t>6</a:t>
            </a:fld>
            <a:endParaRPr lang="tr-TR"/>
          </a:p>
        </p:txBody>
      </p:sp>
    </p:spTree>
    <p:extLst>
      <p:ext uri="{BB962C8B-B14F-4D97-AF65-F5344CB8AC3E}">
        <p14:creationId xmlns:p14="http://schemas.microsoft.com/office/powerpoint/2010/main" val="5974120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6"/>
          <p:cNvSpPr/>
          <p:nvPr/>
        </p:nvSpPr>
        <p:spPr>
          <a:xfrm>
            <a:off x="282575" y="228601"/>
            <a:ext cx="4235450" cy="41878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anchor="ctr"/>
          <a:lstStyle/>
          <a:p>
            <a:pPr algn="ctr" defTabSz="801746">
              <a:defRPr/>
            </a:pPr>
            <a:endParaRPr sz="1600">
              <a:solidFill>
                <a:prstClr val="white"/>
              </a:solidFill>
            </a:endParaRPr>
          </a:p>
        </p:txBody>
      </p:sp>
      <p:sp>
        <p:nvSpPr>
          <p:cNvPr id="5" name="Rectangle 7"/>
          <p:cNvSpPr/>
          <p:nvPr/>
        </p:nvSpPr>
        <p:spPr>
          <a:xfrm>
            <a:off x="6802438" y="228600"/>
            <a:ext cx="2057400" cy="20383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anchor="ctr"/>
          <a:lstStyle/>
          <a:p>
            <a:pPr algn="ctr" defTabSz="801746">
              <a:defRPr/>
            </a:pPr>
            <a:endParaRPr sz="1600">
              <a:solidFill>
                <a:prstClr val="white"/>
              </a:solidFill>
            </a:endParaRPr>
          </a:p>
        </p:txBody>
      </p:sp>
      <p:sp>
        <p:nvSpPr>
          <p:cNvPr id="6" name="Rectangle 8"/>
          <p:cNvSpPr/>
          <p:nvPr/>
        </p:nvSpPr>
        <p:spPr>
          <a:xfrm>
            <a:off x="4624389" y="2378075"/>
            <a:ext cx="2057400" cy="20383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anchor="ctr"/>
          <a:lstStyle/>
          <a:p>
            <a:pPr algn="ctr" defTabSz="801746">
              <a:defRPr/>
            </a:pPr>
            <a:endParaRPr sz="1600">
              <a:solidFill>
                <a:prstClr val="white"/>
              </a:solidFill>
            </a:endParaRPr>
          </a:p>
        </p:txBody>
      </p:sp>
      <p:sp>
        <p:nvSpPr>
          <p:cNvPr id="7" name="TextBox 9"/>
          <p:cNvSpPr txBox="1">
            <a:spLocks noChangeArrowheads="1"/>
          </p:cNvSpPr>
          <p:nvPr/>
        </p:nvSpPr>
        <p:spPr bwMode="auto">
          <a:xfrm>
            <a:off x="425450" y="174626"/>
            <a:ext cx="41275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Rockwell" charset="0"/>
                <a:ea typeface="ＭＳ Ｐゴシック" charset="0"/>
                <a:cs typeface="ＭＳ Ｐゴシック" charset="0"/>
              </a:defRPr>
            </a:lvl1pPr>
            <a:lvl2pPr marL="742950" indent="-285750">
              <a:defRPr>
                <a:solidFill>
                  <a:schemeClr val="tx1"/>
                </a:solidFill>
                <a:latin typeface="Rockwell" charset="0"/>
                <a:ea typeface="ＭＳ Ｐゴシック" charset="0"/>
              </a:defRPr>
            </a:lvl2pPr>
            <a:lvl3pPr marL="1143000" indent="-228600">
              <a:defRPr>
                <a:solidFill>
                  <a:schemeClr val="tx1"/>
                </a:solidFill>
                <a:latin typeface="Rockwell" charset="0"/>
                <a:ea typeface="ＭＳ Ｐゴシック" charset="0"/>
              </a:defRPr>
            </a:lvl3pPr>
            <a:lvl4pPr marL="1600200" indent="-228600">
              <a:defRPr>
                <a:solidFill>
                  <a:schemeClr val="tx1"/>
                </a:solidFill>
                <a:latin typeface="Rockwell" charset="0"/>
                <a:ea typeface="ＭＳ Ｐゴシック" charset="0"/>
              </a:defRPr>
            </a:lvl4pPr>
            <a:lvl5pPr marL="2057400" indent="-228600">
              <a:defRPr>
                <a:solidFill>
                  <a:schemeClr val="tx1"/>
                </a:solidFill>
                <a:latin typeface="Rockwell" charset="0"/>
                <a:ea typeface="ＭＳ Ｐゴシック" charset="0"/>
              </a:defRPr>
            </a:lvl5pPr>
            <a:lvl6pPr marL="2514600" indent="-228600" fontAlgn="base">
              <a:spcBef>
                <a:spcPct val="0"/>
              </a:spcBef>
              <a:spcAft>
                <a:spcPct val="0"/>
              </a:spcAft>
              <a:defRPr>
                <a:solidFill>
                  <a:schemeClr val="tx1"/>
                </a:solidFill>
                <a:latin typeface="Rockwell" charset="0"/>
                <a:ea typeface="ＭＳ Ｐゴシック" charset="0"/>
              </a:defRPr>
            </a:lvl6pPr>
            <a:lvl7pPr marL="2971800" indent="-228600" fontAlgn="base">
              <a:spcBef>
                <a:spcPct val="0"/>
              </a:spcBef>
              <a:spcAft>
                <a:spcPct val="0"/>
              </a:spcAft>
              <a:defRPr>
                <a:solidFill>
                  <a:schemeClr val="tx1"/>
                </a:solidFill>
                <a:latin typeface="Rockwell" charset="0"/>
                <a:ea typeface="ＭＳ Ｐゴシック" charset="0"/>
              </a:defRPr>
            </a:lvl7pPr>
            <a:lvl8pPr marL="3429000" indent="-228600" fontAlgn="base">
              <a:spcBef>
                <a:spcPct val="0"/>
              </a:spcBef>
              <a:spcAft>
                <a:spcPct val="0"/>
              </a:spcAft>
              <a:defRPr>
                <a:solidFill>
                  <a:schemeClr val="tx1"/>
                </a:solidFill>
                <a:latin typeface="Rockwell" charset="0"/>
                <a:ea typeface="ＭＳ Ｐゴシック" charset="0"/>
              </a:defRPr>
            </a:lvl8pPr>
            <a:lvl9pPr marL="3886200" indent="-228600" fontAlgn="base">
              <a:spcBef>
                <a:spcPct val="0"/>
              </a:spcBef>
              <a:spcAft>
                <a:spcPct val="0"/>
              </a:spcAft>
              <a:defRPr>
                <a:solidFill>
                  <a:schemeClr val="tx1"/>
                </a:solidFill>
                <a:latin typeface="Rockwell" charset="0"/>
                <a:ea typeface="ＭＳ Ｐゴシック" charset="0"/>
              </a:defRPr>
            </a:lvl9pPr>
          </a:lstStyle>
          <a:p>
            <a:pPr defTabSz="801746" fontAlgn="base">
              <a:spcBef>
                <a:spcPct val="0"/>
              </a:spcBef>
              <a:spcAft>
                <a:spcPct val="0"/>
              </a:spcAft>
              <a:defRPr/>
            </a:pPr>
            <a:r>
              <a:rPr lang="en-US" sz="5400" b="1">
                <a:solidFill>
                  <a:srgbClr val="B870B8"/>
                </a:solidFill>
              </a:rPr>
              <a:t>+</a:t>
            </a:r>
          </a:p>
        </p:txBody>
      </p:sp>
      <p:sp>
        <p:nvSpPr>
          <p:cNvPr id="8" name="Rectangle 10"/>
          <p:cNvSpPr/>
          <p:nvPr/>
        </p:nvSpPr>
        <p:spPr>
          <a:xfrm>
            <a:off x="4624389" y="228600"/>
            <a:ext cx="2057400" cy="203835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anchor="ctr"/>
          <a:lstStyle/>
          <a:p>
            <a:pPr algn="ctr" defTabSz="801746">
              <a:defRPr/>
            </a:pPr>
            <a:endParaRPr sz="1600">
              <a:solidFill>
                <a:prstClr val="white"/>
              </a:solidFill>
            </a:endParaRPr>
          </a:p>
        </p:txBody>
      </p:sp>
      <p:sp>
        <p:nvSpPr>
          <p:cNvPr id="9" name="Rectangle 11"/>
          <p:cNvSpPr/>
          <p:nvPr/>
        </p:nvSpPr>
        <p:spPr>
          <a:xfrm>
            <a:off x="6802438" y="2378075"/>
            <a:ext cx="2057400" cy="20383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anchor="ctr"/>
          <a:lstStyle/>
          <a:p>
            <a:pPr algn="ctr" defTabSz="801746">
              <a:defRPr/>
            </a:pPr>
            <a:endParaRPr sz="1600">
              <a:solidFill>
                <a:prstClr val="white"/>
              </a:solidFill>
            </a:endParaRPr>
          </a:p>
        </p:txBody>
      </p:sp>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tr-TR"/>
              <a:t>Click to edit Master title style</a:t>
            </a:r>
            <a:endParaRPr/>
          </a:p>
        </p:txBody>
      </p:sp>
      <p:sp>
        <p:nvSpPr>
          <p:cNvPr id="3" name="Subtitle 2"/>
          <p:cNvSpPr>
            <a:spLocks noGrp="1"/>
          </p:cNvSpPr>
          <p:nvPr>
            <p:ph type="subTitle" idx="1"/>
          </p:nvPr>
        </p:nvSpPr>
        <p:spPr>
          <a:xfrm>
            <a:off x="4800600" y="5562600"/>
            <a:ext cx="4038600" cy="748553"/>
          </a:xfrm>
        </p:spPr>
        <p:txBody>
          <a:bodyPr>
            <a:normAutofit/>
          </a:bodyPr>
          <a:lstStyle>
            <a:lvl1pPr marL="0" indent="0" algn="l">
              <a:spcBef>
                <a:spcPts val="300"/>
              </a:spcBef>
              <a:buNone/>
              <a:defRPr sz="1400">
                <a:solidFill>
                  <a:schemeClr val="tx1">
                    <a:tint val="75000"/>
                  </a:schemeClr>
                </a:solidFill>
              </a:defRPr>
            </a:lvl1pPr>
            <a:lvl2pPr marL="457156" indent="0" algn="ctr">
              <a:buNone/>
              <a:defRPr>
                <a:solidFill>
                  <a:schemeClr val="tx1">
                    <a:tint val="75000"/>
                  </a:schemeClr>
                </a:solidFill>
              </a:defRPr>
            </a:lvl2pPr>
            <a:lvl3pPr marL="914311" indent="0" algn="ctr">
              <a:buNone/>
              <a:defRPr>
                <a:solidFill>
                  <a:schemeClr val="tx1">
                    <a:tint val="75000"/>
                  </a:schemeClr>
                </a:solidFill>
              </a:defRPr>
            </a:lvl3pPr>
            <a:lvl4pPr marL="1371467" indent="0" algn="ctr">
              <a:buNone/>
              <a:defRPr>
                <a:solidFill>
                  <a:schemeClr val="tx1">
                    <a:tint val="75000"/>
                  </a:schemeClr>
                </a:solidFill>
              </a:defRPr>
            </a:lvl4pPr>
            <a:lvl5pPr marL="1828623" indent="0" algn="ctr">
              <a:buNone/>
              <a:defRPr>
                <a:solidFill>
                  <a:schemeClr val="tx1">
                    <a:tint val="75000"/>
                  </a:schemeClr>
                </a:solidFill>
              </a:defRPr>
            </a:lvl5pPr>
            <a:lvl6pPr marL="2285777" indent="0" algn="ctr">
              <a:buNone/>
              <a:defRPr>
                <a:solidFill>
                  <a:schemeClr val="tx1">
                    <a:tint val="75000"/>
                  </a:schemeClr>
                </a:solidFill>
              </a:defRPr>
            </a:lvl6pPr>
            <a:lvl7pPr marL="2742933" indent="0" algn="ctr">
              <a:buNone/>
              <a:defRPr>
                <a:solidFill>
                  <a:schemeClr val="tx1">
                    <a:tint val="75000"/>
                  </a:schemeClr>
                </a:solidFill>
              </a:defRPr>
            </a:lvl7pPr>
            <a:lvl8pPr marL="3200089" indent="0" algn="ctr">
              <a:buNone/>
              <a:defRPr>
                <a:solidFill>
                  <a:schemeClr val="tx1">
                    <a:tint val="75000"/>
                  </a:schemeClr>
                </a:solidFill>
              </a:defRPr>
            </a:lvl8pPr>
            <a:lvl9pPr marL="3657244" indent="0" algn="ctr">
              <a:buNone/>
              <a:defRPr>
                <a:solidFill>
                  <a:schemeClr val="tx1">
                    <a:tint val="75000"/>
                  </a:schemeClr>
                </a:solidFill>
              </a:defRPr>
            </a:lvl9pPr>
          </a:lstStyle>
          <a:p>
            <a:r>
              <a:rPr lang="tr-TR"/>
              <a:t>Click to edit Master subtitle style</a:t>
            </a:r>
            <a:endParaRPr/>
          </a:p>
        </p:txBody>
      </p:sp>
      <p:sp>
        <p:nvSpPr>
          <p:cNvPr id="10" name="Date Placeholder 3"/>
          <p:cNvSpPr>
            <a:spLocks noGrp="1"/>
          </p:cNvSpPr>
          <p:nvPr>
            <p:ph type="dt" sz="half" idx="10"/>
          </p:nvPr>
        </p:nvSpPr>
        <p:spPr>
          <a:xfrm>
            <a:off x="4800601" y="6426201"/>
            <a:ext cx="1231900" cy="365125"/>
          </a:xfrm>
        </p:spPr>
        <p:txBody>
          <a:bodyPr/>
          <a:lstStyle>
            <a:lvl1pPr algn="l">
              <a:defRPr>
                <a:latin typeface="Arial" pitchFamily="34" charset="0"/>
                <a:ea typeface="+mn-ea"/>
                <a:cs typeface="Arial" pitchFamily="34" charset="0"/>
              </a:defRPr>
            </a:lvl1pPr>
          </a:lstStyle>
          <a:p>
            <a:pPr>
              <a:defRPr/>
            </a:pPr>
            <a:fld id="{09BE27B0-1346-4150-922F-7FB0C7B7D614}" type="datetime1">
              <a:rPr lang="en-US" altLang="en-US" smtClean="0"/>
              <a:t>11/12/2020</a:t>
            </a:fld>
            <a:endParaRPr lang="en-US" altLang="en-US"/>
          </a:p>
        </p:txBody>
      </p:sp>
      <p:sp>
        <p:nvSpPr>
          <p:cNvPr id="11" name="Footer Placeholder 4"/>
          <p:cNvSpPr>
            <a:spLocks noGrp="1"/>
          </p:cNvSpPr>
          <p:nvPr>
            <p:ph type="ftr" sz="quarter" idx="11"/>
          </p:nvPr>
        </p:nvSpPr>
        <p:spPr>
          <a:xfrm>
            <a:off x="6311900" y="6426201"/>
            <a:ext cx="2616200" cy="365125"/>
          </a:xfrm>
        </p:spPr>
        <p:txBody>
          <a:bodyPr/>
          <a:lstStyle>
            <a:lvl1pPr algn="r">
              <a:defRPr/>
            </a:lvl1pPr>
          </a:lstStyle>
          <a:p>
            <a:pPr>
              <a:defRPr/>
            </a:pPr>
            <a:endParaRPr lang="en-US"/>
          </a:p>
        </p:txBody>
      </p:sp>
    </p:spTree>
    <p:extLst>
      <p:ext uri="{BB962C8B-B14F-4D97-AF65-F5344CB8AC3E}">
        <p14:creationId xmlns:p14="http://schemas.microsoft.com/office/powerpoint/2010/main" val="8820661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4" name="Rectangle 6"/>
          <p:cNvSpPr/>
          <p:nvPr/>
        </p:nvSpPr>
        <p:spPr>
          <a:xfrm>
            <a:off x="8210550" y="282575"/>
            <a:ext cx="64135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anchor="ctr"/>
          <a:lstStyle/>
          <a:p>
            <a:pPr algn="ctr" defTabSz="801746">
              <a:defRPr/>
            </a:pPr>
            <a:endParaRPr sz="1600">
              <a:solidFill>
                <a:prstClr val="white"/>
              </a:solidFill>
            </a:endParaRPr>
          </a:p>
        </p:txBody>
      </p:sp>
      <p:sp>
        <p:nvSpPr>
          <p:cNvPr id="5" name="TextBox 7"/>
          <p:cNvSpPr txBox="1">
            <a:spLocks noChangeArrowheads="1"/>
          </p:cNvSpPr>
          <p:nvPr/>
        </p:nvSpPr>
        <p:spPr bwMode="auto">
          <a:xfrm>
            <a:off x="223838" y="228600"/>
            <a:ext cx="260350" cy="572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Rockwell" charset="0"/>
                <a:ea typeface="ＭＳ Ｐゴシック" charset="0"/>
                <a:cs typeface="ＭＳ Ｐゴシック" charset="0"/>
              </a:defRPr>
            </a:lvl1pPr>
            <a:lvl2pPr marL="742950" indent="-285750">
              <a:defRPr>
                <a:solidFill>
                  <a:schemeClr val="tx1"/>
                </a:solidFill>
                <a:latin typeface="Rockwell" charset="0"/>
                <a:ea typeface="ＭＳ Ｐゴシック" charset="0"/>
              </a:defRPr>
            </a:lvl2pPr>
            <a:lvl3pPr marL="1143000" indent="-228600">
              <a:defRPr>
                <a:solidFill>
                  <a:schemeClr val="tx1"/>
                </a:solidFill>
                <a:latin typeface="Rockwell" charset="0"/>
                <a:ea typeface="ＭＳ Ｐゴシック" charset="0"/>
              </a:defRPr>
            </a:lvl3pPr>
            <a:lvl4pPr marL="1600200" indent="-228600">
              <a:defRPr>
                <a:solidFill>
                  <a:schemeClr val="tx1"/>
                </a:solidFill>
                <a:latin typeface="Rockwell" charset="0"/>
                <a:ea typeface="ＭＳ Ｐゴシック" charset="0"/>
              </a:defRPr>
            </a:lvl4pPr>
            <a:lvl5pPr marL="2057400" indent="-228600">
              <a:defRPr>
                <a:solidFill>
                  <a:schemeClr val="tx1"/>
                </a:solidFill>
                <a:latin typeface="Rockwell" charset="0"/>
                <a:ea typeface="ＭＳ Ｐゴシック" charset="0"/>
              </a:defRPr>
            </a:lvl5pPr>
            <a:lvl6pPr marL="2514600" indent="-228600" fontAlgn="base">
              <a:spcBef>
                <a:spcPct val="0"/>
              </a:spcBef>
              <a:spcAft>
                <a:spcPct val="0"/>
              </a:spcAft>
              <a:defRPr>
                <a:solidFill>
                  <a:schemeClr val="tx1"/>
                </a:solidFill>
                <a:latin typeface="Rockwell" charset="0"/>
                <a:ea typeface="ＭＳ Ｐゴシック" charset="0"/>
              </a:defRPr>
            </a:lvl6pPr>
            <a:lvl7pPr marL="2971800" indent="-228600" fontAlgn="base">
              <a:spcBef>
                <a:spcPct val="0"/>
              </a:spcBef>
              <a:spcAft>
                <a:spcPct val="0"/>
              </a:spcAft>
              <a:defRPr>
                <a:solidFill>
                  <a:schemeClr val="tx1"/>
                </a:solidFill>
                <a:latin typeface="Rockwell" charset="0"/>
                <a:ea typeface="ＭＳ Ｐゴシック" charset="0"/>
              </a:defRPr>
            </a:lvl7pPr>
            <a:lvl8pPr marL="3429000" indent="-228600" fontAlgn="base">
              <a:spcBef>
                <a:spcPct val="0"/>
              </a:spcBef>
              <a:spcAft>
                <a:spcPct val="0"/>
              </a:spcAft>
              <a:defRPr>
                <a:solidFill>
                  <a:schemeClr val="tx1"/>
                </a:solidFill>
                <a:latin typeface="Rockwell" charset="0"/>
                <a:ea typeface="ＭＳ Ｐゴシック" charset="0"/>
              </a:defRPr>
            </a:lvl8pPr>
            <a:lvl9pPr marL="3886200" indent="-228600" fontAlgn="base">
              <a:spcBef>
                <a:spcPct val="0"/>
              </a:spcBef>
              <a:spcAft>
                <a:spcPct val="0"/>
              </a:spcAft>
              <a:defRPr>
                <a:solidFill>
                  <a:schemeClr val="tx1"/>
                </a:solidFill>
                <a:latin typeface="Rockwell" charset="0"/>
                <a:ea typeface="ＭＳ Ｐゴシック" charset="0"/>
              </a:defRPr>
            </a:lvl9pPr>
          </a:lstStyle>
          <a:p>
            <a:pPr defTabSz="801746" fontAlgn="base">
              <a:spcBef>
                <a:spcPct val="0"/>
              </a:spcBef>
              <a:spcAft>
                <a:spcPct val="0"/>
              </a:spcAft>
              <a:defRPr/>
            </a:pPr>
            <a:r>
              <a:rPr lang="en-US" sz="3600" b="1">
                <a:solidFill>
                  <a:srgbClr val="B870B8"/>
                </a:solidFill>
              </a:rPr>
              <a:t>+</a:t>
            </a:r>
          </a:p>
        </p:txBody>
      </p:sp>
      <p:sp>
        <p:nvSpPr>
          <p:cNvPr id="6" name="Rectangle 8"/>
          <p:cNvSpPr/>
          <p:nvPr/>
        </p:nvSpPr>
        <p:spPr>
          <a:xfrm>
            <a:off x="8067676" y="282575"/>
            <a:ext cx="92075"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anchor="ctr"/>
          <a:lstStyle/>
          <a:p>
            <a:pPr algn="ctr" defTabSz="801746">
              <a:defRPr/>
            </a:pPr>
            <a:endParaRPr sz="1600">
              <a:solidFill>
                <a:prstClr val="white"/>
              </a:solidFill>
            </a:endParaRPr>
          </a:p>
        </p:txBody>
      </p:sp>
      <p:sp>
        <p:nvSpPr>
          <p:cNvPr id="2" name="Title 1"/>
          <p:cNvSpPr>
            <a:spLocks noGrp="1"/>
          </p:cNvSpPr>
          <p:nvPr>
            <p:ph type="title"/>
          </p:nvPr>
        </p:nvSpPr>
        <p:spPr/>
        <p:txBody>
          <a:bodyPr/>
          <a:lstStyle/>
          <a:p>
            <a:r>
              <a:rPr lang="tr-TR"/>
              <a:t>Click to edit Master title style</a:t>
            </a:r>
            <a:endParaRPr/>
          </a:p>
        </p:txBody>
      </p:sp>
      <p:sp>
        <p:nvSpPr>
          <p:cNvPr id="3" name="Content Placeholder 2"/>
          <p:cNvSpPr>
            <a:spLocks noGrp="1"/>
          </p:cNvSpPr>
          <p:nvPr>
            <p:ph idx="1"/>
          </p:nvPr>
        </p:nvSpPr>
        <p:spPr/>
        <p:txBody>
          <a:bodyPr/>
          <a:lstStyle>
            <a:lvl5pPr>
              <a:defRPr/>
            </a:lvl5pPr>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endParaRPr dirty="0"/>
          </a:p>
        </p:txBody>
      </p:sp>
      <p:sp>
        <p:nvSpPr>
          <p:cNvPr id="7" name="Date Placeholder 3"/>
          <p:cNvSpPr>
            <a:spLocks noGrp="1"/>
          </p:cNvSpPr>
          <p:nvPr>
            <p:ph type="dt" sz="half" idx="10"/>
          </p:nvPr>
        </p:nvSpPr>
        <p:spPr/>
        <p:txBody>
          <a:bodyPr/>
          <a:lstStyle>
            <a:lvl1pPr>
              <a:defRPr>
                <a:latin typeface="Arial" pitchFamily="34" charset="0"/>
                <a:ea typeface="+mn-ea"/>
                <a:cs typeface="Arial" pitchFamily="34" charset="0"/>
              </a:defRPr>
            </a:lvl1pPr>
          </a:lstStyle>
          <a:p>
            <a:pPr>
              <a:defRPr/>
            </a:pPr>
            <a:fld id="{9EB01583-95D7-46FF-ABB6-001842C4C8F3}" type="datetime1">
              <a:rPr lang="en-US" altLang="en-US" smtClean="0"/>
              <a:t>11/12/2020</a:t>
            </a:fld>
            <a:endParaRPr lang="en-US" alt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atin typeface="Arial" pitchFamily="34" charset="0"/>
                <a:ea typeface="+mn-ea"/>
                <a:cs typeface="Arial" pitchFamily="34" charset="0"/>
              </a:defRPr>
            </a:lvl1pPr>
          </a:lstStyle>
          <a:p>
            <a:pPr>
              <a:defRPr/>
            </a:pPr>
            <a:fld id="{23ADFD7F-BAFE-49C1-AD39-17CF58AD48F6}" type="slidenum">
              <a:rPr lang="en-US" altLang="en-US"/>
              <a:pPr>
                <a:defRPr/>
              </a:pPr>
              <a:t>‹#›</a:t>
            </a:fld>
            <a:endParaRPr lang="en-US" altLang="en-US"/>
          </a:p>
        </p:txBody>
      </p:sp>
    </p:spTree>
    <p:extLst>
      <p:ext uri="{BB962C8B-B14F-4D97-AF65-F5344CB8AC3E}">
        <p14:creationId xmlns:p14="http://schemas.microsoft.com/office/powerpoint/2010/main" val="22274596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Alt.">
    <p:spTree>
      <p:nvGrpSpPr>
        <p:cNvPr id="1" name=""/>
        <p:cNvGrpSpPr/>
        <p:nvPr/>
      </p:nvGrpSpPr>
      <p:grpSpPr>
        <a:xfrm>
          <a:off x="0" y="0"/>
          <a:ext cx="0" cy="0"/>
          <a:chOff x="0" y="0"/>
          <a:chExt cx="0" cy="0"/>
        </a:xfrm>
      </p:grpSpPr>
      <p:sp>
        <p:nvSpPr>
          <p:cNvPr id="5" name="Rectangle 6"/>
          <p:cNvSpPr/>
          <p:nvPr/>
        </p:nvSpPr>
        <p:spPr>
          <a:xfrm>
            <a:off x="8166100" y="282575"/>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anchor="ctr"/>
          <a:lstStyle/>
          <a:p>
            <a:pPr algn="ctr" defTabSz="801746">
              <a:defRPr/>
            </a:pPr>
            <a:endParaRPr sz="1600">
              <a:solidFill>
                <a:prstClr val="white"/>
              </a:solidFill>
            </a:endParaRPr>
          </a:p>
        </p:txBody>
      </p:sp>
      <p:sp>
        <p:nvSpPr>
          <p:cNvPr id="6" name="TextBox 7"/>
          <p:cNvSpPr txBox="1">
            <a:spLocks noChangeArrowheads="1"/>
          </p:cNvSpPr>
          <p:nvPr/>
        </p:nvSpPr>
        <p:spPr bwMode="auto">
          <a:xfrm>
            <a:off x="223838" y="228600"/>
            <a:ext cx="260350" cy="572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Rockwell" charset="0"/>
                <a:ea typeface="ＭＳ Ｐゴシック" charset="0"/>
                <a:cs typeface="ＭＳ Ｐゴシック" charset="0"/>
              </a:defRPr>
            </a:lvl1pPr>
            <a:lvl2pPr marL="742950" indent="-285750">
              <a:defRPr>
                <a:solidFill>
                  <a:schemeClr val="tx1"/>
                </a:solidFill>
                <a:latin typeface="Rockwell" charset="0"/>
                <a:ea typeface="ＭＳ Ｐゴシック" charset="0"/>
              </a:defRPr>
            </a:lvl2pPr>
            <a:lvl3pPr marL="1143000" indent="-228600">
              <a:defRPr>
                <a:solidFill>
                  <a:schemeClr val="tx1"/>
                </a:solidFill>
                <a:latin typeface="Rockwell" charset="0"/>
                <a:ea typeface="ＭＳ Ｐゴシック" charset="0"/>
              </a:defRPr>
            </a:lvl3pPr>
            <a:lvl4pPr marL="1600200" indent="-228600">
              <a:defRPr>
                <a:solidFill>
                  <a:schemeClr val="tx1"/>
                </a:solidFill>
                <a:latin typeface="Rockwell" charset="0"/>
                <a:ea typeface="ＭＳ Ｐゴシック" charset="0"/>
              </a:defRPr>
            </a:lvl4pPr>
            <a:lvl5pPr marL="2057400" indent="-228600">
              <a:defRPr>
                <a:solidFill>
                  <a:schemeClr val="tx1"/>
                </a:solidFill>
                <a:latin typeface="Rockwell" charset="0"/>
                <a:ea typeface="ＭＳ Ｐゴシック" charset="0"/>
              </a:defRPr>
            </a:lvl5pPr>
            <a:lvl6pPr marL="2514600" indent="-228600" fontAlgn="base">
              <a:spcBef>
                <a:spcPct val="0"/>
              </a:spcBef>
              <a:spcAft>
                <a:spcPct val="0"/>
              </a:spcAft>
              <a:defRPr>
                <a:solidFill>
                  <a:schemeClr val="tx1"/>
                </a:solidFill>
                <a:latin typeface="Rockwell" charset="0"/>
                <a:ea typeface="ＭＳ Ｐゴシック" charset="0"/>
              </a:defRPr>
            </a:lvl6pPr>
            <a:lvl7pPr marL="2971800" indent="-228600" fontAlgn="base">
              <a:spcBef>
                <a:spcPct val="0"/>
              </a:spcBef>
              <a:spcAft>
                <a:spcPct val="0"/>
              </a:spcAft>
              <a:defRPr>
                <a:solidFill>
                  <a:schemeClr val="tx1"/>
                </a:solidFill>
                <a:latin typeface="Rockwell" charset="0"/>
                <a:ea typeface="ＭＳ Ｐゴシック" charset="0"/>
              </a:defRPr>
            </a:lvl7pPr>
            <a:lvl8pPr marL="3429000" indent="-228600" fontAlgn="base">
              <a:spcBef>
                <a:spcPct val="0"/>
              </a:spcBef>
              <a:spcAft>
                <a:spcPct val="0"/>
              </a:spcAft>
              <a:defRPr>
                <a:solidFill>
                  <a:schemeClr val="tx1"/>
                </a:solidFill>
                <a:latin typeface="Rockwell" charset="0"/>
                <a:ea typeface="ＭＳ Ｐゴシック" charset="0"/>
              </a:defRPr>
            </a:lvl8pPr>
            <a:lvl9pPr marL="3886200" indent="-228600" fontAlgn="base">
              <a:spcBef>
                <a:spcPct val="0"/>
              </a:spcBef>
              <a:spcAft>
                <a:spcPct val="0"/>
              </a:spcAft>
              <a:defRPr>
                <a:solidFill>
                  <a:schemeClr val="tx1"/>
                </a:solidFill>
                <a:latin typeface="Rockwell" charset="0"/>
                <a:ea typeface="ＭＳ Ｐゴシック" charset="0"/>
              </a:defRPr>
            </a:lvl9pPr>
          </a:lstStyle>
          <a:p>
            <a:pPr defTabSz="801746" fontAlgn="base">
              <a:spcBef>
                <a:spcPct val="0"/>
              </a:spcBef>
              <a:spcAft>
                <a:spcPct val="0"/>
              </a:spcAft>
              <a:defRPr/>
            </a:pPr>
            <a:r>
              <a:rPr lang="en-US" sz="3600" b="1">
                <a:solidFill>
                  <a:srgbClr val="B870B8"/>
                </a:solidFill>
              </a:rPr>
              <a:t>+</a:t>
            </a:r>
          </a:p>
        </p:txBody>
      </p:sp>
      <p:sp>
        <p:nvSpPr>
          <p:cNvPr id="2" name="Title 1"/>
          <p:cNvSpPr>
            <a:spLocks noGrp="1"/>
          </p:cNvSpPr>
          <p:nvPr>
            <p:ph type="title"/>
          </p:nvPr>
        </p:nvSpPr>
        <p:spPr>
          <a:xfrm>
            <a:off x="498474" y="134471"/>
            <a:ext cx="7556313" cy="995082"/>
          </a:xfrm>
        </p:spPr>
        <p:txBody>
          <a:bodyPr anchor="b"/>
          <a:lstStyle/>
          <a:p>
            <a:r>
              <a:rPr lang="tr-TR"/>
              <a:t>Click to edit Master title style</a:t>
            </a:r>
            <a:endParaRPr/>
          </a:p>
        </p:txBody>
      </p:sp>
      <p:sp>
        <p:nvSpPr>
          <p:cNvPr id="3" name="Content Placeholder 2"/>
          <p:cNvSpPr>
            <a:spLocks noGrp="1"/>
          </p:cNvSpPr>
          <p:nvPr>
            <p:ph idx="1"/>
          </p:nvPr>
        </p:nvSpPr>
        <p:spPr/>
        <p:txBody>
          <a:bodyPr/>
          <a:lstStyle>
            <a:lvl5pPr>
              <a:defRPr/>
            </a:lvl5pPr>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endParaRPr dirty="0"/>
          </a:p>
        </p:txBody>
      </p:sp>
      <p:sp>
        <p:nvSpPr>
          <p:cNvPr id="10" name="Text Placeholder 3"/>
          <p:cNvSpPr>
            <a:spLocks noGrp="1"/>
          </p:cNvSpPr>
          <p:nvPr>
            <p:ph type="body" sz="half" idx="2"/>
          </p:nvPr>
        </p:nvSpPr>
        <p:spPr>
          <a:xfrm>
            <a:off x="498518" y="1129554"/>
            <a:ext cx="7558960" cy="774700"/>
          </a:xfrm>
        </p:spPr>
        <p:txBody>
          <a:bodyPr rtlCol="0">
            <a:noAutofit/>
          </a:bodyPr>
          <a:lstStyle>
            <a:lvl1pPr marL="0" indent="0">
              <a:buNone/>
              <a:defRPr kumimoji="0" sz="2400" b="0" i="0" u="none" strike="noStrike" kern="1200" cap="none" spc="0" normalizeH="0" baseline="0">
                <a:ln>
                  <a:noFill/>
                </a:ln>
                <a:solidFill>
                  <a:schemeClr val="accent3"/>
                </a:solidFill>
                <a:effectLst/>
                <a:uLnTx/>
                <a:uFillTx/>
                <a:latin typeface="+mj-lt"/>
                <a:ea typeface="+mj-ea"/>
                <a:cs typeface="+mj-cs"/>
              </a:defRPr>
            </a:lvl1pPr>
            <a:lvl2pPr marL="457156" indent="0">
              <a:buNone/>
              <a:defRPr sz="1200"/>
            </a:lvl2pPr>
            <a:lvl3pPr marL="914311" indent="0">
              <a:buNone/>
              <a:defRPr sz="1000"/>
            </a:lvl3pPr>
            <a:lvl4pPr marL="1371467" indent="0">
              <a:buNone/>
              <a:defRPr sz="900"/>
            </a:lvl4pPr>
            <a:lvl5pPr marL="1828623" indent="0">
              <a:buNone/>
              <a:defRPr sz="900"/>
            </a:lvl5pPr>
            <a:lvl6pPr marL="2285777" indent="0">
              <a:buNone/>
              <a:defRPr sz="900"/>
            </a:lvl6pPr>
            <a:lvl7pPr marL="2742933" indent="0">
              <a:buNone/>
              <a:defRPr sz="900"/>
            </a:lvl7pPr>
            <a:lvl8pPr marL="3200089" indent="0">
              <a:buNone/>
              <a:defRPr sz="900"/>
            </a:lvl8pPr>
            <a:lvl9pPr marL="3657244" indent="0">
              <a:buNone/>
              <a:defRPr sz="900"/>
            </a:lvl9pPr>
          </a:lstStyle>
          <a:p>
            <a:pPr lvl="0"/>
            <a:r>
              <a:rPr lang="tr-TR"/>
              <a:t>Click to edit Master text styles</a:t>
            </a:r>
          </a:p>
        </p:txBody>
      </p:sp>
      <p:sp>
        <p:nvSpPr>
          <p:cNvPr id="7" name="Date Placeholder 3"/>
          <p:cNvSpPr>
            <a:spLocks noGrp="1"/>
          </p:cNvSpPr>
          <p:nvPr>
            <p:ph type="dt" sz="half" idx="10"/>
          </p:nvPr>
        </p:nvSpPr>
        <p:spPr/>
        <p:txBody>
          <a:bodyPr/>
          <a:lstStyle>
            <a:lvl1pPr>
              <a:defRPr>
                <a:latin typeface="Arial" pitchFamily="34" charset="0"/>
                <a:ea typeface="+mn-ea"/>
                <a:cs typeface="Arial" pitchFamily="34" charset="0"/>
              </a:defRPr>
            </a:lvl1pPr>
          </a:lstStyle>
          <a:p>
            <a:pPr>
              <a:defRPr/>
            </a:pPr>
            <a:fld id="{E5903958-EF8E-49B6-AC0A-2C63AA509E47}" type="datetime1">
              <a:rPr lang="en-US" altLang="en-US" smtClean="0"/>
              <a:t>11/12/2020</a:t>
            </a:fld>
            <a:endParaRPr lang="en-US" alt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atin typeface="Arial" pitchFamily="34" charset="0"/>
                <a:ea typeface="+mn-ea"/>
                <a:cs typeface="Arial" pitchFamily="34" charset="0"/>
              </a:defRPr>
            </a:lvl1pPr>
          </a:lstStyle>
          <a:p>
            <a:pPr>
              <a:defRPr/>
            </a:pPr>
            <a:fld id="{F99D66E2-B296-45C4-9E9B-80C43DB3C4D2}" type="slidenum">
              <a:rPr lang="en-US" altLang="en-US"/>
              <a:pPr>
                <a:defRPr/>
              </a:pPr>
              <a:t>‹#›</a:t>
            </a:fld>
            <a:endParaRPr lang="en-US" altLang="en-US"/>
          </a:p>
        </p:txBody>
      </p:sp>
    </p:spTree>
    <p:extLst>
      <p:ext uri="{BB962C8B-B14F-4D97-AF65-F5344CB8AC3E}">
        <p14:creationId xmlns:p14="http://schemas.microsoft.com/office/powerpoint/2010/main" val="29620899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Slide with 2 Pictures">
    <p:spTree>
      <p:nvGrpSpPr>
        <p:cNvPr id="1" name=""/>
        <p:cNvGrpSpPr/>
        <p:nvPr/>
      </p:nvGrpSpPr>
      <p:grpSpPr>
        <a:xfrm>
          <a:off x="0" y="0"/>
          <a:ext cx="0" cy="0"/>
          <a:chOff x="0" y="0"/>
          <a:chExt cx="0" cy="0"/>
        </a:xfrm>
      </p:grpSpPr>
      <p:sp>
        <p:nvSpPr>
          <p:cNvPr id="7" name="Rectangle 6"/>
          <p:cNvSpPr/>
          <p:nvPr/>
        </p:nvSpPr>
        <p:spPr>
          <a:xfrm>
            <a:off x="282575" y="228601"/>
            <a:ext cx="4235450" cy="41878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anchor="ctr"/>
          <a:lstStyle/>
          <a:p>
            <a:pPr algn="ctr" defTabSz="801746">
              <a:defRPr/>
            </a:pPr>
            <a:endParaRPr sz="1600">
              <a:solidFill>
                <a:prstClr val="white"/>
              </a:solidFill>
            </a:endParaRPr>
          </a:p>
        </p:txBody>
      </p:sp>
      <p:sp>
        <p:nvSpPr>
          <p:cNvPr id="8" name="Rectangle 7"/>
          <p:cNvSpPr/>
          <p:nvPr/>
        </p:nvSpPr>
        <p:spPr>
          <a:xfrm>
            <a:off x="6802438" y="228600"/>
            <a:ext cx="2057400" cy="20383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anchor="ctr"/>
          <a:lstStyle/>
          <a:p>
            <a:pPr algn="ctr" defTabSz="801746">
              <a:defRPr/>
            </a:pPr>
            <a:endParaRPr sz="1600">
              <a:solidFill>
                <a:prstClr val="white"/>
              </a:solidFill>
            </a:endParaRPr>
          </a:p>
        </p:txBody>
      </p:sp>
      <p:sp>
        <p:nvSpPr>
          <p:cNvPr id="9" name="Rectangle 8"/>
          <p:cNvSpPr/>
          <p:nvPr/>
        </p:nvSpPr>
        <p:spPr>
          <a:xfrm>
            <a:off x="4624389" y="2378075"/>
            <a:ext cx="2057400" cy="20383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anchor="ctr"/>
          <a:lstStyle/>
          <a:p>
            <a:pPr algn="ctr" defTabSz="801746">
              <a:defRPr/>
            </a:pPr>
            <a:endParaRPr sz="1600">
              <a:solidFill>
                <a:prstClr val="white"/>
              </a:solidFill>
            </a:endParaRPr>
          </a:p>
        </p:txBody>
      </p:sp>
      <p:sp>
        <p:nvSpPr>
          <p:cNvPr id="10" name="TextBox 9"/>
          <p:cNvSpPr txBox="1">
            <a:spLocks noChangeArrowheads="1"/>
          </p:cNvSpPr>
          <p:nvPr/>
        </p:nvSpPr>
        <p:spPr bwMode="auto">
          <a:xfrm>
            <a:off x="425450" y="174626"/>
            <a:ext cx="41275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Rockwell" charset="0"/>
                <a:ea typeface="ＭＳ Ｐゴシック" charset="0"/>
                <a:cs typeface="ＭＳ Ｐゴシック" charset="0"/>
              </a:defRPr>
            </a:lvl1pPr>
            <a:lvl2pPr marL="742950" indent="-285750">
              <a:defRPr>
                <a:solidFill>
                  <a:schemeClr val="tx1"/>
                </a:solidFill>
                <a:latin typeface="Rockwell" charset="0"/>
                <a:ea typeface="ＭＳ Ｐゴシック" charset="0"/>
              </a:defRPr>
            </a:lvl2pPr>
            <a:lvl3pPr marL="1143000" indent="-228600">
              <a:defRPr>
                <a:solidFill>
                  <a:schemeClr val="tx1"/>
                </a:solidFill>
                <a:latin typeface="Rockwell" charset="0"/>
                <a:ea typeface="ＭＳ Ｐゴシック" charset="0"/>
              </a:defRPr>
            </a:lvl3pPr>
            <a:lvl4pPr marL="1600200" indent="-228600">
              <a:defRPr>
                <a:solidFill>
                  <a:schemeClr val="tx1"/>
                </a:solidFill>
                <a:latin typeface="Rockwell" charset="0"/>
                <a:ea typeface="ＭＳ Ｐゴシック" charset="0"/>
              </a:defRPr>
            </a:lvl4pPr>
            <a:lvl5pPr marL="2057400" indent="-228600">
              <a:defRPr>
                <a:solidFill>
                  <a:schemeClr val="tx1"/>
                </a:solidFill>
                <a:latin typeface="Rockwell" charset="0"/>
                <a:ea typeface="ＭＳ Ｐゴシック" charset="0"/>
              </a:defRPr>
            </a:lvl5pPr>
            <a:lvl6pPr marL="2514600" indent="-228600" fontAlgn="base">
              <a:spcBef>
                <a:spcPct val="0"/>
              </a:spcBef>
              <a:spcAft>
                <a:spcPct val="0"/>
              </a:spcAft>
              <a:defRPr>
                <a:solidFill>
                  <a:schemeClr val="tx1"/>
                </a:solidFill>
                <a:latin typeface="Rockwell" charset="0"/>
                <a:ea typeface="ＭＳ Ｐゴシック" charset="0"/>
              </a:defRPr>
            </a:lvl6pPr>
            <a:lvl7pPr marL="2971800" indent="-228600" fontAlgn="base">
              <a:spcBef>
                <a:spcPct val="0"/>
              </a:spcBef>
              <a:spcAft>
                <a:spcPct val="0"/>
              </a:spcAft>
              <a:defRPr>
                <a:solidFill>
                  <a:schemeClr val="tx1"/>
                </a:solidFill>
                <a:latin typeface="Rockwell" charset="0"/>
                <a:ea typeface="ＭＳ Ｐゴシック" charset="0"/>
              </a:defRPr>
            </a:lvl7pPr>
            <a:lvl8pPr marL="3429000" indent="-228600" fontAlgn="base">
              <a:spcBef>
                <a:spcPct val="0"/>
              </a:spcBef>
              <a:spcAft>
                <a:spcPct val="0"/>
              </a:spcAft>
              <a:defRPr>
                <a:solidFill>
                  <a:schemeClr val="tx1"/>
                </a:solidFill>
                <a:latin typeface="Rockwell" charset="0"/>
                <a:ea typeface="ＭＳ Ｐゴシック" charset="0"/>
              </a:defRPr>
            </a:lvl8pPr>
            <a:lvl9pPr marL="3886200" indent="-228600" fontAlgn="base">
              <a:spcBef>
                <a:spcPct val="0"/>
              </a:spcBef>
              <a:spcAft>
                <a:spcPct val="0"/>
              </a:spcAft>
              <a:defRPr>
                <a:solidFill>
                  <a:schemeClr val="tx1"/>
                </a:solidFill>
                <a:latin typeface="Rockwell" charset="0"/>
                <a:ea typeface="ＭＳ Ｐゴシック" charset="0"/>
              </a:defRPr>
            </a:lvl9pPr>
          </a:lstStyle>
          <a:p>
            <a:pPr defTabSz="801746" fontAlgn="base">
              <a:spcBef>
                <a:spcPct val="0"/>
              </a:spcBef>
              <a:spcAft>
                <a:spcPct val="0"/>
              </a:spcAft>
              <a:defRPr/>
            </a:pPr>
            <a:r>
              <a:rPr lang="en-US" sz="5400" b="1">
                <a:solidFill>
                  <a:srgbClr val="B870B8"/>
                </a:solidFill>
              </a:rPr>
              <a:t>+</a:t>
            </a:r>
          </a:p>
        </p:txBody>
      </p:sp>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tr-TR"/>
              <a:t>Click to edit Master title style</a:t>
            </a:r>
            <a:endParaRPr/>
          </a:p>
        </p:txBody>
      </p:sp>
      <p:sp>
        <p:nvSpPr>
          <p:cNvPr id="3" name="Subtitle 2"/>
          <p:cNvSpPr>
            <a:spLocks noGrp="1"/>
          </p:cNvSpPr>
          <p:nvPr>
            <p:ph type="subTitle" idx="1"/>
          </p:nvPr>
        </p:nvSpPr>
        <p:spPr>
          <a:xfrm>
            <a:off x="4800600" y="5562600"/>
            <a:ext cx="4038600" cy="748553"/>
          </a:xfrm>
        </p:spPr>
        <p:txBody>
          <a:bodyPr>
            <a:normAutofit/>
          </a:bodyPr>
          <a:lstStyle>
            <a:lvl1pPr marL="0" indent="0" algn="l">
              <a:spcBef>
                <a:spcPts val="300"/>
              </a:spcBef>
              <a:buNone/>
              <a:defRPr sz="1400">
                <a:solidFill>
                  <a:schemeClr val="tx1">
                    <a:tint val="75000"/>
                  </a:schemeClr>
                </a:solidFill>
              </a:defRPr>
            </a:lvl1pPr>
            <a:lvl2pPr marL="457156" indent="0" algn="ctr">
              <a:buNone/>
              <a:defRPr>
                <a:solidFill>
                  <a:schemeClr val="tx1">
                    <a:tint val="75000"/>
                  </a:schemeClr>
                </a:solidFill>
              </a:defRPr>
            </a:lvl2pPr>
            <a:lvl3pPr marL="914311" indent="0" algn="ctr">
              <a:buNone/>
              <a:defRPr>
                <a:solidFill>
                  <a:schemeClr val="tx1">
                    <a:tint val="75000"/>
                  </a:schemeClr>
                </a:solidFill>
              </a:defRPr>
            </a:lvl3pPr>
            <a:lvl4pPr marL="1371467" indent="0" algn="ctr">
              <a:buNone/>
              <a:defRPr>
                <a:solidFill>
                  <a:schemeClr val="tx1">
                    <a:tint val="75000"/>
                  </a:schemeClr>
                </a:solidFill>
              </a:defRPr>
            </a:lvl4pPr>
            <a:lvl5pPr marL="1828623" indent="0" algn="ctr">
              <a:buNone/>
              <a:defRPr>
                <a:solidFill>
                  <a:schemeClr val="tx1">
                    <a:tint val="75000"/>
                  </a:schemeClr>
                </a:solidFill>
              </a:defRPr>
            </a:lvl5pPr>
            <a:lvl6pPr marL="2285777" indent="0" algn="ctr">
              <a:buNone/>
              <a:defRPr>
                <a:solidFill>
                  <a:schemeClr val="tx1">
                    <a:tint val="75000"/>
                  </a:schemeClr>
                </a:solidFill>
              </a:defRPr>
            </a:lvl6pPr>
            <a:lvl7pPr marL="2742933" indent="0" algn="ctr">
              <a:buNone/>
              <a:defRPr>
                <a:solidFill>
                  <a:schemeClr val="tx1">
                    <a:tint val="75000"/>
                  </a:schemeClr>
                </a:solidFill>
              </a:defRPr>
            </a:lvl7pPr>
            <a:lvl8pPr marL="3200089" indent="0" algn="ctr">
              <a:buNone/>
              <a:defRPr>
                <a:solidFill>
                  <a:schemeClr val="tx1">
                    <a:tint val="75000"/>
                  </a:schemeClr>
                </a:solidFill>
              </a:defRPr>
            </a:lvl8pPr>
            <a:lvl9pPr marL="3657244" indent="0" algn="ctr">
              <a:buNone/>
              <a:defRPr>
                <a:solidFill>
                  <a:schemeClr val="tx1">
                    <a:tint val="75000"/>
                  </a:schemeClr>
                </a:solidFill>
              </a:defRPr>
            </a:lvl9pPr>
          </a:lstStyle>
          <a:p>
            <a:r>
              <a:rPr lang="tr-TR"/>
              <a:t>Click to edit Master subtitle style</a:t>
            </a:r>
            <a:endParaRPr dirty="0"/>
          </a:p>
        </p:txBody>
      </p:sp>
      <p:sp>
        <p:nvSpPr>
          <p:cNvPr id="13" name="Picture Placeholder 12"/>
          <p:cNvSpPr>
            <a:spLocks noGrp="1"/>
          </p:cNvSpPr>
          <p:nvPr>
            <p:ph type="pic" sz="quarter" idx="12"/>
          </p:nvPr>
        </p:nvSpPr>
        <p:spPr>
          <a:xfrm>
            <a:off x="4624389" y="228601"/>
            <a:ext cx="2057400" cy="2039112"/>
          </a:xfrm>
        </p:spPr>
        <p:txBody>
          <a:bodyPr rtlCol="0">
            <a:normAutofit/>
          </a:bodyPr>
          <a:lstStyle>
            <a:lvl1pPr>
              <a:buNone/>
              <a:defRPr/>
            </a:lvl1pPr>
          </a:lstStyle>
          <a:p>
            <a:pPr lvl="0"/>
            <a:r>
              <a:rPr lang="tr-TR" noProof="0"/>
              <a:t>Drag picture to placeholder or click icon to add</a:t>
            </a:r>
            <a:endParaRPr noProof="0"/>
          </a:p>
        </p:txBody>
      </p:sp>
      <p:sp>
        <p:nvSpPr>
          <p:cNvPr id="14" name="Picture Placeholder 12"/>
          <p:cNvSpPr>
            <a:spLocks noGrp="1"/>
          </p:cNvSpPr>
          <p:nvPr>
            <p:ph type="pic" sz="quarter" idx="13"/>
          </p:nvPr>
        </p:nvSpPr>
        <p:spPr>
          <a:xfrm>
            <a:off x="6802438" y="2377441"/>
            <a:ext cx="2057400" cy="2039112"/>
          </a:xfrm>
        </p:spPr>
        <p:txBody>
          <a:bodyPr rtlCol="0">
            <a:normAutofit/>
          </a:bodyPr>
          <a:lstStyle>
            <a:lvl1pPr>
              <a:buNone/>
              <a:defRPr/>
            </a:lvl1pPr>
          </a:lstStyle>
          <a:p>
            <a:pPr lvl="0"/>
            <a:r>
              <a:rPr lang="tr-TR" noProof="0"/>
              <a:t>Drag picture to placeholder or click icon to add</a:t>
            </a:r>
            <a:endParaRPr noProof="0"/>
          </a:p>
        </p:txBody>
      </p:sp>
      <p:sp>
        <p:nvSpPr>
          <p:cNvPr id="16" name="Text Placeholder 3"/>
          <p:cNvSpPr>
            <a:spLocks noGrp="1"/>
          </p:cNvSpPr>
          <p:nvPr>
            <p:ph type="body" sz="half" idx="2"/>
          </p:nvPr>
        </p:nvSpPr>
        <p:spPr>
          <a:xfrm>
            <a:off x="857250" y="1779495"/>
            <a:ext cx="3086100" cy="2040905"/>
          </a:xfrm>
        </p:spPr>
        <p:txBody>
          <a:bodyPr lIns="45715" rIns="45715">
            <a:noAutofit/>
          </a:bodyPr>
          <a:lstStyle>
            <a:lvl1pPr marL="0" indent="0" algn="ctr">
              <a:spcBef>
                <a:spcPts val="600"/>
              </a:spcBef>
              <a:buNone/>
              <a:defRPr sz="4600">
                <a:solidFill>
                  <a:schemeClr val="bg1"/>
                </a:solidFill>
              </a:defRPr>
            </a:lvl1pPr>
            <a:lvl2pPr>
              <a:defRPr sz="1200"/>
            </a:lvl2pPr>
            <a:lvl3pPr>
              <a:defRPr sz="1000"/>
            </a:lvl3pPr>
            <a:lvl4pPr>
              <a:defRPr sz="900"/>
            </a:lvl4pPr>
            <a:lvl5pPr>
              <a:defRPr sz="900"/>
            </a:lvl5pPr>
          </a:lstStyle>
          <a:p>
            <a:pPr lvl="0"/>
            <a:r>
              <a:rPr lang="tr-TR"/>
              <a:t>Click to edit Master text styles</a:t>
            </a:r>
          </a:p>
        </p:txBody>
      </p:sp>
      <p:sp>
        <p:nvSpPr>
          <p:cNvPr id="11" name="Date Placeholder 3"/>
          <p:cNvSpPr>
            <a:spLocks noGrp="1"/>
          </p:cNvSpPr>
          <p:nvPr>
            <p:ph type="dt" sz="half" idx="14"/>
          </p:nvPr>
        </p:nvSpPr>
        <p:spPr>
          <a:xfrm>
            <a:off x="4800601" y="6426201"/>
            <a:ext cx="1231900" cy="365125"/>
          </a:xfrm>
        </p:spPr>
        <p:txBody>
          <a:bodyPr/>
          <a:lstStyle>
            <a:lvl1pPr algn="l">
              <a:defRPr>
                <a:latin typeface="Arial" pitchFamily="34" charset="0"/>
                <a:ea typeface="+mn-ea"/>
                <a:cs typeface="Arial" pitchFamily="34" charset="0"/>
              </a:defRPr>
            </a:lvl1pPr>
          </a:lstStyle>
          <a:p>
            <a:pPr>
              <a:defRPr/>
            </a:pPr>
            <a:fld id="{CB2E41F4-622D-480F-BEEC-5314DD4C8846}" type="datetime1">
              <a:rPr lang="en-US" altLang="en-US" smtClean="0"/>
              <a:t>11/12/2020</a:t>
            </a:fld>
            <a:endParaRPr lang="en-US" altLang="en-US"/>
          </a:p>
        </p:txBody>
      </p:sp>
      <p:sp>
        <p:nvSpPr>
          <p:cNvPr id="12" name="Footer Placeholder 4"/>
          <p:cNvSpPr>
            <a:spLocks noGrp="1"/>
          </p:cNvSpPr>
          <p:nvPr>
            <p:ph type="ftr" sz="quarter" idx="15"/>
          </p:nvPr>
        </p:nvSpPr>
        <p:spPr>
          <a:xfrm>
            <a:off x="6311900" y="6426201"/>
            <a:ext cx="2616200" cy="365125"/>
          </a:xfrm>
        </p:spPr>
        <p:txBody>
          <a:bodyPr/>
          <a:lstStyle>
            <a:lvl1pPr algn="r">
              <a:defRPr/>
            </a:lvl1pPr>
          </a:lstStyle>
          <a:p>
            <a:pPr>
              <a:defRPr/>
            </a:pPr>
            <a:endParaRPr lang="en-US"/>
          </a:p>
        </p:txBody>
      </p:sp>
    </p:spTree>
    <p:extLst>
      <p:ext uri="{BB962C8B-B14F-4D97-AF65-F5344CB8AC3E}">
        <p14:creationId xmlns:p14="http://schemas.microsoft.com/office/powerpoint/2010/main" val="15142228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6"/>
          <p:cNvSpPr/>
          <p:nvPr/>
        </p:nvSpPr>
        <p:spPr>
          <a:xfrm>
            <a:off x="658814" y="228600"/>
            <a:ext cx="8201025"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anchor="ctr"/>
          <a:lstStyle/>
          <a:p>
            <a:pPr algn="ctr" defTabSz="801746">
              <a:defRPr/>
            </a:pPr>
            <a:endParaRPr sz="1600">
              <a:solidFill>
                <a:prstClr val="white"/>
              </a:solidFill>
            </a:endParaRPr>
          </a:p>
        </p:txBody>
      </p:sp>
      <p:sp>
        <p:nvSpPr>
          <p:cNvPr id="5" name="TextBox 7"/>
          <p:cNvSpPr txBox="1">
            <a:spLocks noChangeArrowheads="1"/>
          </p:cNvSpPr>
          <p:nvPr/>
        </p:nvSpPr>
        <p:spPr bwMode="auto">
          <a:xfrm>
            <a:off x="2003425" y="3111501"/>
            <a:ext cx="260350"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Rockwell" charset="0"/>
                <a:ea typeface="ＭＳ Ｐゴシック" charset="0"/>
                <a:cs typeface="ＭＳ Ｐゴシック" charset="0"/>
              </a:defRPr>
            </a:lvl1pPr>
            <a:lvl2pPr marL="742950" indent="-285750">
              <a:defRPr>
                <a:solidFill>
                  <a:schemeClr val="tx1"/>
                </a:solidFill>
                <a:latin typeface="Rockwell" charset="0"/>
                <a:ea typeface="ＭＳ Ｐゴシック" charset="0"/>
              </a:defRPr>
            </a:lvl2pPr>
            <a:lvl3pPr marL="1143000" indent="-228600">
              <a:defRPr>
                <a:solidFill>
                  <a:schemeClr val="tx1"/>
                </a:solidFill>
                <a:latin typeface="Rockwell" charset="0"/>
                <a:ea typeface="ＭＳ Ｐゴシック" charset="0"/>
              </a:defRPr>
            </a:lvl3pPr>
            <a:lvl4pPr marL="1600200" indent="-228600">
              <a:defRPr>
                <a:solidFill>
                  <a:schemeClr val="tx1"/>
                </a:solidFill>
                <a:latin typeface="Rockwell" charset="0"/>
                <a:ea typeface="ＭＳ Ｐゴシック" charset="0"/>
              </a:defRPr>
            </a:lvl4pPr>
            <a:lvl5pPr marL="2057400" indent="-228600">
              <a:defRPr>
                <a:solidFill>
                  <a:schemeClr val="tx1"/>
                </a:solidFill>
                <a:latin typeface="Rockwell" charset="0"/>
                <a:ea typeface="ＭＳ Ｐゴシック" charset="0"/>
              </a:defRPr>
            </a:lvl5pPr>
            <a:lvl6pPr marL="2514600" indent="-228600" fontAlgn="base">
              <a:spcBef>
                <a:spcPct val="0"/>
              </a:spcBef>
              <a:spcAft>
                <a:spcPct val="0"/>
              </a:spcAft>
              <a:defRPr>
                <a:solidFill>
                  <a:schemeClr val="tx1"/>
                </a:solidFill>
                <a:latin typeface="Rockwell" charset="0"/>
                <a:ea typeface="ＭＳ Ｐゴシック" charset="0"/>
              </a:defRPr>
            </a:lvl6pPr>
            <a:lvl7pPr marL="2971800" indent="-228600" fontAlgn="base">
              <a:spcBef>
                <a:spcPct val="0"/>
              </a:spcBef>
              <a:spcAft>
                <a:spcPct val="0"/>
              </a:spcAft>
              <a:defRPr>
                <a:solidFill>
                  <a:schemeClr val="tx1"/>
                </a:solidFill>
                <a:latin typeface="Rockwell" charset="0"/>
                <a:ea typeface="ＭＳ Ｐゴシック" charset="0"/>
              </a:defRPr>
            </a:lvl7pPr>
            <a:lvl8pPr marL="3429000" indent="-228600" fontAlgn="base">
              <a:spcBef>
                <a:spcPct val="0"/>
              </a:spcBef>
              <a:spcAft>
                <a:spcPct val="0"/>
              </a:spcAft>
              <a:defRPr>
                <a:solidFill>
                  <a:schemeClr val="tx1"/>
                </a:solidFill>
                <a:latin typeface="Rockwell" charset="0"/>
                <a:ea typeface="ＭＳ Ｐゴシック" charset="0"/>
              </a:defRPr>
            </a:lvl8pPr>
            <a:lvl9pPr marL="3886200" indent="-228600" fontAlgn="base">
              <a:spcBef>
                <a:spcPct val="0"/>
              </a:spcBef>
              <a:spcAft>
                <a:spcPct val="0"/>
              </a:spcAft>
              <a:defRPr>
                <a:solidFill>
                  <a:schemeClr val="tx1"/>
                </a:solidFill>
                <a:latin typeface="Rockwell" charset="0"/>
                <a:ea typeface="ＭＳ Ｐゴシック" charset="0"/>
              </a:defRPr>
            </a:lvl9pPr>
          </a:lstStyle>
          <a:p>
            <a:pPr defTabSz="801746" fontAlgn="base">
              <a:spcBef>
                <a:spcPct val="0"/>
              </a:spcBef>
              <a:spcAft>
                <a:spcPct val="0"/>
              </a:spcAft>
              <a:defRPr/>
            </a:pPr>
            <a:r>
              <a:rPr lang="en-US" sz="4000" b="1">
                <a:solidFill>
                  <a:srgbClr val="B870B8"/>
                </a:solidFill>
              </a:rPr>
              <a:t>+</a:t>
            </a:r>
          </a:p>
        </p:txBody>
      </p:sp>
      <p:sp>
        <p:nvSpPr>
          <p:cNvPr id="6" name="Rectangle 8"/>
          <p:cNvSpPr/>
          <p:nvPr/>
        </p:nvSpPr>
        <p:spPr>
          <a:xfrm>
            <a:off x="285750" y="228600"/>
            <a:ext cx="212725" cy="634523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anchor="ctr"/>
          <a:lstStyle/>
          <a:p>
            <a:pPr algn="ctr" defTabSz="801746">
              <a:defRPr/>
            </a:pPr>
            <a:endParaRPr sz="1600">
              <a:solidFill>
                <a:prstClr val="white"/>
              </a:solidFill>
            </a:endParaRPr>
          </a:p>
        </p:txBody>
      </p:sp>
      <p:sp>
        <p:nvSpPr>
          <p:cNvPr id="2" name="Title 1"/>
          <p:cNvSpPr>
            <a:spLocks noGrp="1"/>
          </p:cNvSpPr>
          <p:nvPr>
            <p:ph type="title"/>
          </p:nvPr>
        </p:nvSpPr>
        <p:spPr>
          <a:xfrm>
            <a:off x="2286000" y="3124201"/>
            <a:ext cx="5638800" cy="1362075"/>
          </a:xfrm>
        </p:spPr>
        <p:txBody>
          <a:bodyPr anchor="b">
            <a:normAutofit/>
          </a:bodyPr>
          <a:lstStyle>
            <a:lvl1pPr algn="l">
              <a:defRPr sz="3200" b="0" cap="none" baseline="0">
                <a:solidFill>
                  <a:schemeClr val="bg1"/>
                </a:solidFill>
              </a:defRPr>
            </a:lvl1pPr>
          </a:lstStyle>
          <a:p>
            <a:r>
              <a:rPr lang="tr-TR"/>
              <a:t>Click to edit Master title style</a:t>
            </a:r>
            <a:endParaRPr/>
          </a:p>
        </p:txBody>
      </p:sp>
      <p:sp>
        <p:nvSpPr>
          <p:cNvPr id="3" name="Text Placeholder 2"/>
          <p:cNvSpPr>
            <a:spLocks noGrp="1"/>
          </p:cNvSpPr>
          <p:nvPr>
            <p:ph type="body" idx="1"/>
          </p:nvPr>
        </p:nvSpPr>
        <p:spPr>
          <a:xfrm>
            <a:off x="2286000" y="4495800"/>
            <a:ext cx="5638800" cy="1500187"/>
          </a:xfrm>
        </p:spPr>
        <p:txBody>
          <a:bodyPr>
            <a:normAutofit/>
          </a:bodyPr>
          <a:lstStyle>
            <a:lvl1pPr marL="0" indent="0">
              <a:spcBef>
                <a:spcPts val="300"/>
              </a:spcBef>
              <a:buNone/>
              <a:defRPr sz="1400" cap="none" baseline="0">
                <a:solidFill>
                  <a:schemeClr val="bg1"/>
                </a:solidFill>
              </a:defRPr>
            </a:lvl1pPr>
            <a:lvl2pPr marL="457156" indent="0">
              <a:buNone/>
              <a:defRPr sz="1800">
                <a:solidFill>
                  <a:schemeClr val="tx1">
                    <a:tint val="75000"/>
                  </a:schemeClr>
                </a:solidFill>
              </a:defRPr>
            </a:lvl2pPr>
            <a:lvl3pPr marL="914311" indent="0">
              <a:buNone/>
              <a:defRPr sz="1600">
                <a:solidFill>
                  <a:schemeClr val="tx1">
                    <a:tint val="75000"/>
                  </a:schemeClr>
                </a:solidFill>
              </a:defRPr>
            </a:lvl3pPr>
            <a:lvl4pPr marL="1371467" indent="0">
              <a:buNone/>
              <a:defRPr sz="1400">
                <a:solidFill>
                  <a:schemeClr val="tx1">
                    <a:tint val="75000"/>
                  </a:schemeClr>
                </a:solidFill>
              </a:defRPr>
            </a:lvl4pPr>
            <a:lvl5pPr marL="1828623" indent="0">
              <a:buNone/>
              <a:defRPr sz="1400">
                <a:solidFill>
                  <a:schemeClr val="tx1">
                    <a:tint val="75000"/>
                  </a:schemeClr>
                </a:solidFill>
              </a:defRPr>
            </a:lvl5pPr>
            <a:lvl6pPr marL="2285777" indent="0">
              <a:buNone/>
              <a:defRPr sz="1400">
                <a:solidFill>
                  <a:schemeClr val="tx1">
                    <a:tint val="75000"/>
                  </a:schemeClr>
                </a:solidFill>
              </a:defRPr>
            </a:lvl6pPr>
            <a:lvl7pPr marL="2742933" indent="0">
              <a:buNone/>
              <a:defRPr sz="1400">
                <a:solidFill>
                  <a:schemeClr val="tx1">
                    <a:tint val="75000"/>
                  </a:schemeClr>
                </a:solidFill>
              </a:defRPr>
            </a:lvl7pPr>
            <a:lvl8pPr marL="3200089" indent="0">
              <a:buNone/>
              <a:defRPr sz="1400">
                <a:solidFill>
                  <a:schemeClr val="tx1">
                    <a:tint val="75000"/>
                  </a:schemeClr>
                </a:solidFill>
              </a:defRPr>
            </a:lvl8pPr>
            <a:lvl9pPr marL="3657244" indent="0">
              <a:buNone/>
              <a:defRPr sz="1400">
                <a:solidFill>
                  <a:schemeClr val="tx1">
                    <a:tint val="75000"/>
                  </a:schemeClr>
                </a:solidFill>
              </a:defRPr>
            </a:lvl9pPr>
          </a:lstStyle>
          <a:p>
            <a:pPr lvl="0"/>
            <a:r>
              <a:rPr lang="tr-TR"/>
              <a:t>Click to edit Master text styles</a:t>
            </a:r>
          </a:p>
        </p:txBody>
      </p:sp>
      <p:sp>
        <p:nvSpPr>
          <p:cNvPr id="7" name="Date Placeholder 3"/>
          <p:cNvSpPr>
            <a:spLocks noGrp="1"/>
          </p:cNvSpPr>
          <p:nvPr>
            <p:ph type="dt" sz="half" idx="10"/>
          </p:nvPr>
        </p:nvSpPr>
        <p:spPr>
          <a:xfrm>
            <a:off x="658814" y="6248400"/>
            <a:ext cx="1474787" cy="365125"/>
          </a:xfrm>
        </p:spPr>
        <p:txBody>
          <a:bodyPr/>
          <a:lstStyle>
            <a:lvl1pPr algn="l">
              <a:defRPr>
                <a:solidFill>
                  <a:prstClr val="white"/>
                </a:solidFill>
                <a:latin typeface="Arial" pitchFamily="34" charset="0"/>
                <a:ea typeface="+mn-ea"/>
                <a:cs typeface="Arial" pitchFamily="34" charset="0"/>
              </a:defRPr>
            </a:lvl1pPr>
          </a:lstStyle>
          <a:p>
            <a:pPr>
              <a:defRPr/>
            </a:pPr>
            <a:fld id="{9E3EA4EF-747B-4057-912B-0E3D60415AD5}" type="datetime1">
              <a:rPr lang="en-US" altLang="en-US" smtClean="0"/>
              <a:t>11/12/2020</a:t>
            </a:fld>
            <a:endParaRPr lang="en-US" altLang="en-US"/>
          </a:p>
        </p:txBody>
      </p:sp>
      <p:sp>
        <p:nvSpPr>
          <p:cNvPr id="8" name="Footer Placeholder 4"/>
          <p:cNvSpPr>
            <a:spLocks noGrp="1"/>
          </p:cNvSpPr>
          <p:nvPr>
            <p:ph type="ftr" sz="quarter" idx="11"/>
          </p:nvPr>
        </p:nvSpPr>
        <p:spPr>
          <a:xfrm>
            <a:off x="2286000" y="6248400"/>
            <a:ext cx="5638800" cy="365125"/>
          </a:xfrm>
        </p:spPr>
        <p:txBody>
          <a:bodyPr/>
          <a:lstStyle>
            <a:lvl1pPr>
              <a:defRPr>
                <a:solidFill>
                  <a:prstClr val="white"/>
                </a:solidFill>
              </a:defRPr>
            </a:lvl1pPr>
          </a:lstStyle>
          <a:p>
            <a:pPr>
              <a:defRPr/>
            </a:pPr>
            <a:endParaRPr lang="en-US"/>
          </a:p>
        </p:txBody>
      </p:sp>
      <p:sp>
        <p:nvSpPr>
          <p:cNvPr id="9" name="Slide Number Placeholder 5"/>
          <p:cNvSpPr>
            <a:spLocks noGrp="1"/>
          </p:cNvSpPr>
          <p:nvPr>
            <p:ph type="sldNum" sz="quarter" idx="12"/>
          </p:nvPr>
        </p:nvSpPr>
        <p:spPr>
          <a:xfrm>
            <a:off x="8305800" y="6248400"/>
            <a:ext cx="554038" cy="365125"/>
          </a:xfrm>
        </p:spPr>
        <p:txBody>
          <a:bodyPr/>
          <a:lstStyle>
            <a:lvl1pPr>
              <a:defRPr>
                <a:latin typeface="Arial" pitchFamily="34" charset="0"/>
                <a:ea typeface="+mn-ea"/>
                <a:cs typeface="Arial" pitchFamily="34" charset="0"/>
              </a:defRPr>
            </a:lvl1pPr>
          </a:lstStyle>
          <a:p>
            <a:pPr>
              <a:defRPr/>
            </a:pPr>
            <a:fld id="{7D29CBDD-82FE-413C-A152-E1D1783A732E}" type="slidenum">
              <a:rPr lang="en-US" altLang="en-US"/>
              <a:pPr>
                <a:defRPr/>
              </a:pPr>
              <a:t>‹#›</a:t>
            </a:fld>
            <a:endParaRPr lang="en-US" altLang="en-US"/>
          </a:p>
        </p:txBody>
      </p:sp>
    </p:spTree>
    <p:extLst>
      <p:ext uri="{BB962C8B-B14F-4D97-AF65-F5344CB8AC3E}">
        <p14:creationId xmlns:p14="http://schemas.microsoft.com/office/powerpoint/2010/main" val="11285794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6"/>
          <p:cNvSpPr/>
          <p:nvPr/>
        </p:nvSpPr>
        <p:spPr>
          <a:xfrm>
            <a:off x="8210550" y="282575"/>
            <a:ext cx="64135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anchor="ctr"/>
          <a:lstStyle/>
          <a:p>
            <a:pPr algn="ctr" defTabSz="801746">
              <a:defRPr/>
            </a:pPr>
            <a:endParaRPr sz="1600">
              <a:solidFill>
                <a:prstClr val="white"/>
              </a:solidFill>
            </a:endParaRPr>
          </a:p>
        </p:txBody>
      </p:sp>
      <p:sp>
        <p:nvSpPr>
          <p:cNvPr id="6" name="Rectangle 7"/>
          <p:cNvSpPr/>
          <p:nvPr/>
        </p:nvSpPr>
        <p:spPr>
          <a:xfrm>
            <a:off x="8067676" y="282575"/>
            <a:ext cx="92075"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anchor="ctr"/>
          <a:lstStyle/>
          <a:p>
            <a:pPr algn="ctr" defTabSz="801746">
              <a:defRPr/>
            </a:pPr>
            <a:endParaRPr sz="1600">
              <a:solidFill>
                <a:prstClr val="white"/>
              </a:solidFill>
            </a:endParaRPr>
          </a:p>
        </p:txBody>
      </p:sp>
      <p:sp>
        <p:nvSpPr>
          <p:cNvPr id="7" name="TextBox 8"/>
          <p:cNvSpPr txBox="1">
            <a:spLocks noChangeArrowheads="1"/>
          </p:cNvSpPr>
          <p:nvPr/>
        </p:nvSpPr>
        <p:spPr bwMode="auto">
          <a:xfrm>
            <a:off x="223838" y="228600"/>
            <a:ext cx="260350" cy="572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Rockwell" charset="0"/>
                <a:ea typeface="ＭＳ Ｐゴシック" charset="0"/>
                <a:cs typeface="ＭＳ Ｐゴシック" charset="0"/>
              </a:defRPr>
            </a:lvl1pPr>
            <a:lvl2pPr marL="742950" indent="-285750">
              <a:defRPr>
                <a:solidFill>
                  <a:schemeClr val="tx1"/>
                </a:solidFill>
                <a:latin typeface="Rockwell" charset="0"/>
                <a:ea typeface="ＭＳ Ｐゴシック" charset="0"/>
              </a:defRPr>
            </a:lvl2pPr>
            <a:lvl3pPr marL="1143000" indent="-228600">
              <a:defRPr>
                <a:solidFill>
                  <a:schemeClr val="tx1"/>
                </a:solidFill>
                <a:latin typeface="Rockwell" charset="0"/>
                <a:ea typeface="ＭＳ Ｐゴシック" charset="0"/>
              </a:defRPr>
            </a:lvl3pPr>
            <a:lvl4pPr marL="1600200" indent="-228600">
              <a:defRPr>
                <a:solidFill>
                  <a:schemeClr val="tx1"/>
                </a:solidFill>
                <a:latin typeface="Rockwell" charset="0"/>
                <a:ea typeface="ＭＳ Ｐゴシック" charset="0"/>
              </a:defRPr>
            </a:lvl4pPr>
            <a:lvl5pPr marL="2057400" indent="-228600">
              <a:defRPr>
                <a:solidFill>
                  <a:schemeClr val="tx1"/>
                </a:solidFill>
                <a:latin typeface="Rockwell" charset="0"/>
                <a:ea typeface="ＭＳ Ｐゴシック" charset="0"/>
              </a:defRPr>
            </a:lvl5pPr>
            <a:lvl6pPr marL="2514600" indent="-228600" fontAlgn="base">
              <a:spcBef>
                <a:spcPct val="0"/>
              </a:spcBef>
              <a:spcAft>
                <a:spcPct val="0"/>
              </a:spcAft>
              <a:defRPr>
                <a:solidFill>
                  <a:schemeClr val="tx1"/>
                </a:solidFill>
                <a:latin typeface="Rockwell" charset="0"/>
                <a:ea typeface="ＭＳ Ｐゴシック" charset="0"/>
              </a:defRPr>
            </a:lvl6pPr>
            <a:lvl7pPr marL="2971800" indent="-228600" fontAlgn="base">
              <a:spcBef>
                <a:spcPct val="0"/>
              </a:spcBef>
              <a:spcAft>
                <a:spcPct val="0"/>
              </a:spcAft>
              <a:defRPr>
                <a:solidFill>
                  <a:schemeClr val="tx1"/>
                </a:solidFill>
                <a:latin typeface="Rockwell" charset="0"/>
                <a:ea typeface="ＭＳ Ｐゴシック" charset="0"/>
              </a:defRPr>
            </a:lvl7pPr>
            <a:lvl8pPr marL="3429000" indent="-228600" fontAlgn="base">
              <a:spcBef>
                <a:spcPct val="0"/>
              </a:spcBef>
              <a:spcAft>
                <a:spcPct val="0"/>
              </a:spcAft>
              <a:defRPr>
                <a:solidFill>
                  <a:schemeClr val="tx1"/>
                </a:solidFill>
                <a:latin typeface="Rockwell" charset="0"/>
                <a:ea typeface="ＭＳ Ｐゴシック" charset="0"/>
              </a:defRPr>
            </a:lvl8pPr>
            <a:lvl9pPr marL="3886200" indent="-228600" fontAlgn="base">
              <a:spcBef>
                <a:spcPct val="0"/>
              </a:spcBef>
              <a:spcAft>
                <a:spcPct val="0"/>
              </a:spcAft>
              <a:defRPr>
                <a:solidFill>
                  <a:schemeClr val="tx1"/>
                </a:solidFill>
                <a:latin typeface="Rockwell" charset="0"/>
                <a:ea typeface="ＭＳ Ｐゴシック" charset="0"/>
              </a:defRPr>
            </a:lvl9pPr>
          </a:lstStyle>
          <a:p>
            <a:pPr defTabSz="801746" fontAlgn="base">
              <a:spcBef>
                <a:spcPct val="0"/>
              </a:spcBef>
              <a:spcAft>
                <a:spcPct val="0"/>
              </a:spcAft>
              <a:defRPr/>
            </a:pPr>
            <a:r>
              <a:rPr lang="en-US" sz="3600" b="1">
                <a:solidFill>
                  <a:srgbClr val="B870B8"/>
                </a:solidFill>
              </a:rPr>
              <a:t>+</a:t>
            </a:r>
          </a:p>
        </p:txBody>
      </p:sp>
      <p:sp>
        <p:nvSpPr>
          <p:cNvPr id="2" name="Title 1"/>
          <p:cNvSpPr>
            <a:spLocks noGrp="1"/>
          </p:cNvSpPr>
          <p:nvPr>
            <p:ph type="title"/>
          </p:nvPr>
        </p:nvSpPr>
        <p:spPr/>
        <p:txBody>
          <a:bodyPr/>
          <a:lstStyle/>
          <a:p>
            <a:r>
              <a:rPr lang="tr-TR"/>
              <a:t>Click to edit Master title style</a:t>
            </a:r>
            <a:endParaRPr/>
          </a:p>
        </p:txBody>
      </p:sp>
      <p:sp>
        <p:nvSpPr>
          <p:cNvPr id="3" name="Content Placeholder 2"/>
          <p:cNvSpPr>
            <a:spLocks noGrp="1"/>
          </p:cNvSpPr>
          <p:nvPr>
            <p:ph sz="half" idx="1"/>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endParaRPr dirty="0"/>
          </a:p>
        </p:txBody>
      </p:sp>
      <p:sp>
        <p:nvSpPr>
          <p:cNvPr id="4" name="Content Placeholder 3"/>
          <p:cNvSpPr>
            <a:spLocks noGrp="1"/>
          </p:cNvSpPr>
          <p:nvPr>
            <p:ph sz="half" idx="2"/>
          </p:nvPr>
        </p:nvSpPr>
        <p:spPr>
          <a:xfrm>
            <a:off x="439987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endParaRPr dirty="0"/>
          </a:p>
        </p:txBody>
      </p:sp>
      <p:sp>
        <p:nvSpPr>
          <p:cNvPr id="8" name="Date Placeholder 4"/>
          <p:cNvSpPr>
            <a:spLocks noGrp="1"/>
          </p:cNvSpPr>
          <p:nvPr>
            <p:ph type="dt" sz="half" idx="10"/>
          </p:nvPr>
        </p:nvSpPr>
        <p:spPr/>
        <p:txBody>
          <a:bodyPr/>
          <a:lstStyle>
            <a:lvl1pPr>
              <a:defRPr>
                <a:latin typeface="Arial" pitchFamily="34" charset="0"/>
                <a:ea typeface="+mn-ea"/>
                <a:cs typeface="Arial" pitchFamily="34" charset="0"/>
              </a:defRPr>
            </a:lvl1pPr>
          </a:lstStyle>
          <a:p>
            <a:pPr>
              <a:defRPr/>
            </a:pPr>
            <a:fld id="{E14B5D7C-8E85-43AF-AADE-B79F0FA57F61}" type="datetime1">
              <a:rPr lang="en-US" altLang="en-US" smtClean="0"/>
              <a:t>11/12/2020</a:t>
            </a:fld>
            <a:endParaRPr lang="en-US" altLang="en-US"/>
          </a:p>
        </p:txBody>
      </p:sp>
      <p:sp>
        <p:nvSpPr>
          <p:cNvPr id="9" name="Footer Placeholder 5"/>
          <p:cNvSpPr>
            <a:spLocks noGrp="1"/>
          </p:cNvSpPr>
          <p:nvPr>
            <p:ph type="ftr" sz="quarter" idx="11"/>
          </p:nvPr>
        </p:nvSpPr>
        <p:spPr/>
        <p:txBody>
          <a:bodyPr/>
          <a:lstStyle>
            <a:lvl1pPr>
              <a:defRPr/>
            </a:lvl1pPr>
          </a:lstStyle>
          <a:p>
            <a:pPr>
              <a:defRPr/>
            </a:pPr>
            <a:endParaRPr lang="en-US"/>
          </a:p>
        </p:txBody>
      </p:sp>
      <p:sp>
        <p:nvSpPr>
          <p:cNvPr id="10" name="Slide Number Placeholder 6"/>
          <p:cNvSpPr>
            <a:spLocks noGrp="1"/>
          </p:cNvSpPr>
          <p:nvPr>
            <p:ph type="sldNum" sz="quarter" idx="12"/>
          </p:nvPr>
        </p:nvSpPr>
        <p:spPr/>
        <p:txBody>
          <a:bodyPr/>
          <a:lstStyle>
            <a:lvl1pPr>
              <a:defRPr>
                <a:latin typeface="Arial" pitchFamily="34" charset="0"/>
                <a:ea typeface="+mn-ea"/>
                <a:cs typeface="Arial" pitchFamily="34" charset="0"/>
              </a:defRPr>
            </a:lvl1pPr>
          </a:lstStyle>
          <a:p>
            <a:pPr>
              <a:defRPr/>
            </a:pPr>
            <a:fld id="{BA709887-0F37-4722-8ECB-7B2EDD34C13D}" type="slidenum">
              <a:rPr lang="en-US" altLang="en-US"/>
              <a:pPr>
                <a:defRPr/>
              </a:pPr>
              <a:t>‹#›</a:t>
            </a:fld>
            <a:endParaRPr lang="en-US" altLang="en-US"/>
          </a:p>
        </p:txBody>
      </p:sp>
    </p:spTree>
    <p:extLst>
      <p:ext uri="{BB962C8B-B14F-4D97-AF65-F5344CB8AC3E}">
        <p14:creationId xmlns:p14="http://schemas.microsoft.com/office/powerpoint/2010/main" val="19427595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7" name="Rectangle 6"/>
          <p:cNvSpPr/>
          <p:nvPr/>
        </p:nvSpPr>
        <p:spPr>
          <a:xfrm>
            <a:off x="8166100" y="282575"/>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anchor="ctr"/>
          <a:lstStyle/>
          <a:p>
            <a:pPr algn="ctr" defTabSz="801746">
              <a:defRPr/>
            </a:pPr>
            <a:endParaRPr sz="1600">
              <a:solidFill>
                <a:prstClr val="white"/>
              </a:solidFill>
            </a:endParaRPr>
          </a:p>
        </p:txBody>
      </p:sp>
      <p:sp>
        <p:nvSpPr>
          <p:cNvPr id="8" name="TextBox 7"/>
          <p:cNvSpPr txBox="1">
            <a:spLocks noChangeArrowheads="1"/>
          </p:cNvSpPr>
          <p:nvPr/>
        </p:nvSpPr>
        <p:spPr bwMode="auto">
          <a:xfrm>
            <a:off x="223838" y="228600"/>
            <a:ext cx="260350" cy="572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Rockwell" charset="0"/>
                <a:ea typeface="ＭＳ Ｐゴシック" charset="0"/>
                <a:cs typeface="ＭＳ Ｐゴシック" charset="0"/>
              </a:defRPr>
            </a:lvl1pPr>
            <a:lvl2pPr marL="742950" indent="-285750">
              <a:defRPr>
                <a:solidFill>
                  <a:schemeClr val="tx1"/>
                </a:solidFill>
                <a:latin typeface="Rockwell" charset="0"/>
                <a:ea typeface="ＭＳ Ｐゴシック" charset="0"/>
              </a:defRPr>
            </a:lvl2pPr>
            <a:lvl3pPr marL="1143000" indent="-228600">
              <a:defRPr>
                <a:solidFill>
                  <a:schemeClr val="tx1"/>
                </a:solidFill>
                <a:latin typeface="Rockwell" charset="0"/>
                <a:ea typeface="ＭＳ Ｐゴシック" charset="0"/>
              </a:defRPr>
            </a:lvl3pPr>
            <a:lvl4pPr marL="1600200" indent="-228600">
              <a:defRPr>
                <a:solidFill>
                  <a:schemeClr val="tx1"/>
                </a:solidFill>
                <a:latin typeface="Rockwell" charset="0"/>
                <a:ea typeface="ＭＳ Ｐゴシック" charset="0"/>
              </a:defRPr>
            </a:lvl4pPr>
            <a:lvl5pPr marL="2057400" indent="-228600">
              <a:defRPr>
                <a:solidFill>
                  <a:schemeClr val="tx1"/>
                </a:solidFill>
                <a:latin typeface="Rockwell" charset="0"/>
                <a:ea typeface="ＭＳ Ｐゴシック" charset="0"/>
              </a:defRPr>
            </a:lvl5pPr>
            <a:lvl6pPr marL="2514600" indent="-228600" fontAlgn="base">
              <a:spcBef>
                <a:spcPct val="0"/>
              </a:spcBef>
              <a:spcAft>
                <a:spcPct val="0"/>
              </a:spcAft>
              <a:defRPr>
                <a:solidFill>
                  <a:schemeClr val="tx1"/>
                </a:solidFill>
                <a:latin typeface="Rockwell" charset="0"/>
                <a:ea typeface="ＭＳ Ｐゴシック" charset="0"/>
              </a:defRPr>
            </a:lvl6pPr>
            <a:lvl7pPr marL="2971800" indent="-228600" fontAlgn="base">
              <a:spcBef>
                <a:spcPct val="0"/>
              </a:spcBef>
              <a:spcAft>
                <a:spcPct val="0"/>
              </a:spcAft>
              <a:defRPr>
                <a:solidFill>
                  <a:schemeClr val="tx1"/>
                </a:solidFill>
                <a:latin typeface="Rockwell" charset="0"/>
                <a:ea typeface="ＭＳ Ｐゴシック" charset="0"/>
              </a:defRPr>
            </a:lvl7pPr>
            <a:lvl8pPr marL="3429000" indent="-228600" fontAlgn="base">
              <a:spcBef>
                <a:spcPct val="0"/>
              </a:spcBef>
              <a:spcAft>
                <a:spcPct val="0"/>
              </a:spcAft>
              <a:defRPr>
                <a:solidFill>
                  <a:schemeClr val="tx1"/>
                </a:solidFill>
                <a:latin typeface="Rockwell" charset="0"/>
                <a:ea typeface="ＭＳ Ｐゴシック" charset="0"/>
              </a:defRPr>
            </a:lvl8pPr>
            <a:lvl9pPr marL="3886200" indent="-228600" fontAlgn="base">
              <a:spcBef>
                <a:spcPct val="0"/>
              </a:spcBef>
              <a:spcAft>
                <a:spcPct val="0"/>
              </a:spcAft>
              <a:defRPr>
                <a:solidFill>
                  <a:schemeClr val="tx1"/>
                </a:solidFill>
                <a:latin typeface="Rockwell" charset="0"/>
                <a:ea typeface="ＭＳ Ｐゴシック" charset="0"/>
              </a:defRPr>
            </a:lvl9pPr>
          </a:lstStyle>
          <a:p>
            <a:pPr defTabSz="801746" fontAlgn="base">
              <a:spcBef>
                <a:spcPct val="0"/>
              </a:spcBef>
              <a:spcAft>
                <a:spcPct val="0"/>
              </a:spcAft>
              <a:defRPr/>
            </a:pPr>
            <a:r>
              <a:rPr lang="en-US" sz="3600" b="1">
                <a:solidFill>
                  <a:srgbClr val="B870B8"/>
                </a:solidFill>
              </a:rPr>
              <a:t>+</a:t>
            </a:r>
          </a:p>
        </p:txBody>
      </p:sp>
      <p:sp>
        <p:nvSpPr>
          <p:cNvPr id="2" name="Title 1"/>
          <p:cNvSpPr>
            <a:spLocks noGrp="1"/>
          </p:cNvSpPr>
          <p:nvPr>
            <p:ph type="title"/>
          </p:nvPr>
        </p:nvSpPr>
        <p:spPr/>
        <p:txBody>
          <a:bodyPr/>
          <a:lstStyle>
            <a:lvl1pPr>
              <a:defRPr/>
            </a:lvl1pPr>
          </a:lstStyle>
          <a:p>
            <a:r>
              <a:rPr lang="tr-TR"/>
              <a:t>Click to edit Master title style</a:t>
            </a:r>
            <a:endParaRPr/>
          </a:p>
        </p:txBody>
      </p:sp>
      <p:sp>
        <p:nvSpPr>
          <p:cNvPr id="4" name="Content Placeholder 3"/>
          <p:cNvSpPr>
            <a:spLocks noGrp="1"/>
          </p:cNvSpPr>
          <p:nvPr>
            <p:ph sz="half" idx="2"/>
          </p:nvPr>
        </p:nvSpPr>
        <p:spPr>
          <a:xfrm>
            <a:off x="497541" y="2447366"/>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endParaRPr dirty="0"/>
          </a:p>
        </p:txBody>
      </p:sp>
      <p:sp>
        <p:nvSpPr>
          <p:cNvPr id="6" name="Content Placeholder 5"/>
          <p:cNvSpPr>
            <a:spLocks noGrp="1"/>
          </p:cNvSpPr>
          <p:nvPr>
            <p:ph sz="quarter" idx="4"/>
          </p:nvPr>
        </p:nvSpPr>
        <p:spPr>
          <a:xfrm>
            <a:off x="4399878" y="2447366"/>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endParaRPr dirty="0"/>
          </a:p>
        </p:txBody>
      </p:sp>
      <p:sp>
        <p:nvSpPr>
          <p:cNvPr id="3" name="Text Placeholder 2"/>
          <p:cNvSpPr>
            <a:spLocks noGrp="1"/>
          </p:cNvSpPr>
          <p:nvPr>
            <p:ph type="body" idx="1"/>
          </p:nvPr>
        </p:nvSpPr>
        <p:spPr>
          <a:xfrm>
            <a:off x="497541" y="2070848"/>
            <a:ext cx="3657600" cy="322729"/>
          </a:xfrm>
          <a:prstGeom prst="rect">
            <a:avLst/>
          </a:prstGeom>
          <a:solidFill>
            <a:schemeClr val="accent3"/>
          </a:solidFill>
        </p:spPr>
        <p:txBody>
          <a:bodyPr tIns="0" bIns="0" anchor="ctr">
            <a:noAutofit/>
          </a:bodyPr>
          <a:lstStyle>
            <a:lvl1pPr marL="0" indent="0" algn="ctr">
              <a:spcBef>
                <a:spcPts val="0"/>
              </a:spcBef>
              <a:buNone/>
              <a:defRPr sz="1800" b="0">
                <a:solidFill>
                  <a:schemeClr val="bg1"/>
                </a:solidFill>
              </a:defRPr>
            </a:lvl1pPr>
            <a:lvl2pPr marL="457156" indent="0">
              <a:buNone/>
              <a:defRPr sz="2000" b="1"/>
            </a:lvl2pPr>
            <a:lvl3pPr marL="914311" indent="0">
              <a:buNone/>
              <a:defRPr sz="1800" b="1"/>
            </a:lvl3pPr>
            <a:lvl4pPr marL="1371467" indent="0">
              <a:buNone/>
              <a:defRPr sz="1600" b="1"/>
            </a:lvl4pPr>
            <a:lvl5pPr marL="1828623" indent="0">
              <a:buNone/>
              <a:defRPr sz="1600" b="1"/>
            </a:lvl5pPr>
            <a:lvl6pPr marL="2285777" indent="0">
              <a:buNone/>
              <a:defRPr sz="1600" b="1"/>
            </a:lvl6pPr>
            <a:lvl7pPr marL="2742933" indent="0">
              <a:buNone/>
              <a:defRPr sz="1600" b="1"/>
            </a:lvl7pPr>
            <a:lvl8pPr marL="3200089" indent="0">
              <a:buNone/>
              <a:defRPr sz="1600" b="1"/>
            </a:lvl8pPr>
            <a:lvl9pPr marL="3657244" indent="0">
              <a:buNone/>
              <a:defRPr sz="1600" b="1"/>
            </a:lvl9pPr>
          </a:lstStyle>
          <a:p>
            <a:pPr lvl="0"/>
            <a:r>
              <a:rPr lang="tr-TR"/>
              <a:t>Click to edit Master text styles</a:t>
            </a:r>
          </a:p>
        </p:txBody>
      </p:sp>
      <p:sp>
        <p:nvSpPr>
          <p:cNvPr id="5" name="Text Placeholder 4"/>
          <p:cNvSpPr>
            <a:spLocks noGrp="1"/>
          </p:cNvSpPr>
          <p:nvPr>
            <p:ph type="body" sz="quarter" idx="3"/>
          </p:nvPr>
        </p:nvSpPr>
        <p:spPr>
          <a:xfrm>
            <a:off x="4399878" y="2070848"/>
            <a:ext cx="3657600" cy="322729"/>
          </a:xfrm>
          <a:prstGeom prst="rect">
            <a:avLst/>
          </a:prstGeom>
          <a:solidFill>
            <a:schemeClr val="accent3">
              <a:lumMod val="60000"/>
              <a:lumOff val="40000"/>
            </a:schemeClr>
          </a:solidFill>
        </p:spPr>
        <p:txBody>
          <a:bodyPr tIns="0" bIns="0" anchor="ctr">
            <a:noAutofit/>
          </a:bodyPr>
          <a:lstStyle>
            <a:lvl1pPr marL="0" indent="0" algn="ctr">
              <a:spcBef>
                <a:spcPts val="0"/>
              </a:spcBef>
              <a:buNone/>
              <a:defRPr sz="1800" b="0">
                <a:solidFill>
                  <a:schemeClr val="bg1"/>
                </a:solidFill>
              </a:defRPr>
            </a:lvl1pPr>
            <a:lvl2pPr marL="457156" indent="0">
              <a:buNone/>
              <a:defRPr sz="2000" b="1"/>
            </a:lvl2pPr>
            <a:lvl3pPr marL="914311" indent="0">
              <a:buNone/>
              <a:defRPr sz="1800" b="1"/>
            </a:lvl3pPr>
            <a:lvl4pPr marL="1371467" indent="0">
              <a:buNone/>
              <a:defRPr sz="1600" b="1"/>
            </a:lvl4pPr>
            <a:lvl5pPr marL="1828623" indent="0">
              <a:buNone/>
              <a:defRPr sz="1600" b="1"/>
            </a:lvl5pPr>
            <a:lvl6pPr marL="2285777" indent="0">
              <a:buNone/>
              <a:defRPr sz="1600" b="1"/>
            </a:lvl6pPr>
            <a:lvl7pPr marL="2742933" indent="0">
              <a:buNone/>
              <a:defRPr sz="1600" b="1"/>
            </a:lvl7pPr>
            <a:lvl8pPr marL="3200089" indent="0">
              <a:buNone/>
              <a:defRPr sz="1600" b="1"/>
            </a:lvl8pPr>
            <a:lvl9pPr marL="3657244" indent="0">
              <a:buNone/>
              <a:defRPr sz="1600" b="1"/>
            </a:lvl9pPr>
          </a:lstStyle>
          <a:p>
            <a:pPr lvl="0"/>
            <a:r>
              <a:rPr lang="tr-TR"/>
              <a:t>Click to edit Master text styles</a:t>
            </a:r>
          </a:p>
        </p:txBody>
      </p:sp>
      <p:sp>
        <p:nvSpPr>
          <p:cNvPr id="9" name="Date Placeholder 6"/>
          <p:cNvSpPr>
            <a:spLocks noGrp="1"/>
          </p:cNvSpPr>
          <p:nvPr>
            <p:ph type="dt" sz="half" idx="10"/>
          </p:nvPr>
        </p:nvSpPr>
        <p:spPr/>
        <p:txBody>
          <a:bodyPr/>
          <a:lstStyle>
            <a:lvl1pPr>
              <a:defRPr>
                <a:latin typeface="Arial" pitchFamily="34" charset="0"/>
                <a:ea typeface="+mn-ea"/>
                <a:cs typeface="Arial" pitchFamily="34" charset="0"/>
              </a:defRPr>
            </a:lvl1pPr>
          </a:lstStyle>
          <a:p>
            <a:pPr>
              <a:defRPr/>
            </a:pPr>
            <a:fld id="{3834321A-B28E-4471-885A-D0AB547FD034}" type="datetime1">
              <a:rPr lang="en-US" altLang="en-US" smtClean="0"/>
              <a:t>11/12/2020</a:t>
            </a:fld>
            <a:endParaRPr lang="en-US" altLang="en-US"/>
          </a:p>
        </p:txBody>
      </p:sp>
      <p:sp>
        <p:nvSpPr>
          <p:cNvPr id="10" name="Footer Placeholder 7"/>
          <p:cNvSpPr>
            <a:spLocks noGrp="1"/>
          </p:cNvSpPr>
          <p:nvPr>
            <p:ph type="ftr" sz="quarter" idx="11"/>
          </p:nvPr>
        </p:nvSpPr>
        <p:spPr/>
        <p:txBody>
          <a:bodyPr/>
          <a:lstStyle>
            <a:lvl1pPr>
              <a:defRPr/>
            </a:lvl1pPr>
          </a:lstStyle>
          <a:p>
            <a:pPr>
              <a:defRPr/>
            </a:pPr>
            <a:endParaRPr lang="en-US"/>
          </a:p>
        </p:txBody>
      </p:sp>
      <p:sp>
        <p:nvSpPr>
          <p:cNvPr id="11" name="Slide Number Placeholder 8"/>
          <p:cNvSpPr>
            <a:spLocks noGrp="1"/>
          </p:cNvSpPr>
          <p:nvPr>
            <p:ph type="sldNum" sz="quarter" idx="12"/>
          </p:nvPr>
        </p:nvSpPr>
        <p:spPr/>
        <p:txBody>
          <a:bodyPr/>
          <a:lstStyle>
            <a:lvl1pPr>
              <a:defRPr>
                <a:latin typeface="Arial" pitchFamily="34" charset="0"/>
                <a:ea typeface="+mn-ea"/>
                <a:cs typeface="Arial" pitchFamily="34" charset="0"/>
              </a:defRPr>
            </a:lvl1pPr>
          </a:lstStyle>
          <a:p>
            <a:pPr>
              <a:defRPr/>
            </a:pPr>
            <a:fld id="{812374B0-D55A-4A86-A9FC-E7D5D2407050}" type="slidenum">
              <a:rPr lang="en-US" altLang="en-US"/>
              <a:pPr>
                <a:defRPr/>
              </a:pPr>
              <a:t>‹#›</a:t>
            </a:fld>
            <a:endParaRPr lang="en-US" altLang="en-US"/>
          </a:p>
        </p:txBody>
      </p:sp>
    </p:spTree>
    <p:extLst>
      <p:ext uri="{BB962C8B-B14F-4D97-AF65-F5344CB8AC3E}">
        <p14:creationId xmlns:p14="http://schemas.microsoft.com/office/powerpoint/2010/main" val="1737358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5" name="TextBox 6"/>
          <p:cNvSpPr txBox="1">
            <a:spLocks noChangeArrowheads="1"/>
          </p:cNvSpPr>
          <p:nvPr/>
        </p:nvSpPr>
        <p:spPr bwMode="auto">
          <a:xfrm>
            <a:off x="223838" y="228600"/>
            <a:ext cx="260350" cy="572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Rockwell" charset="0"/>
                <a:ea typeface="ＭＳ Ｐゴシック" charset="0"/>
                <a:cs typeface="ＭＳ Ｐゴシック" charset="0"/>
              </a:defRPr>
            </a:lvl1pPr>
            <a:lvl2pPr marL="742950" indent="-285750">
              <a:defRPr>
                <a:solidFill>
                  <a:schemeClr val="tx1"/>
                </a:solidFill>
                <a:latin typeface="Rockwell" charset="0"/>
                <a:ea typeface="ＭＳ Ｐゴシック" charset="0"/>
              </a:defRPr>
            </a:lvl2pPr>
            <a:lvl3pPr marL="1143000" indent="-228600">
              <a:defRPr>
                <a:solidFill>
                  <a:schemeClr val="tx1"/>
                </a:solidFill>
                <a:latin typeface="Rockwell" charset="0"/>
                <a:ea typeface="ＭＳ Ｐゴシック" charset="0"/>
              </a:defRPr>
            </a:lvl3pPr>
            <a:lvl4pPr marL="1600200" indent="-228600">
              <a:defRPr>
                <a:solidFill>
                  <a:schemeClr val="tx1"/>
                </a:solidFill>
                <a:latin typeface="Rockwell" charset="0"/>
                <a:ea typeface="ＭＳ Ｐゴシック" charset="0"/>
              </a:defRPr>
            </a:lvl4pPr>
            <a:lvl5pPr marL="2057400" indent="-228600">
              <a:defRPr>
                <a:solidFill>
                  <a:schemeClr val="tx1"/>
                </a:solidFill>
                <a:latin typeface="Rockwell" charset="0"/>
                <a:ea typeface="ＭＳ Ｐゴシック" charset="0"/>
              </a:defRPr>
            </a:lvl5pPr>
            <a:lvl6pPr marL="2514600" indent="-228600" fontAlgn="base">
              <a:spcBef>
                <a:spcPct val="0"/>
              </a:spcBef>
              <a:spcAft>
                <a:spcPct val="0"/>
              </a:spcAft>
              <a:defRPr>
                <a:solidFill>
                  <a:schemeClr val="tx1"/>
                </a:solidFill>
                <a:latin typeface="Rockwell" charset="0"/>
                <a:ea typeface="ＭＳ Ｐゴシック" charset="0"/>
              </a:defRPr>
            </a:lvl6pPr>
            <a:lvl7pPr marL="2971800" indent="-228600" fontAlgn="base">
              <a:spcBef>
                <a:spcPct val="0"/>
              </a:spcBef>
              <a:spcAft>
                <a:spcPct val="0"/>
              </a:spcAft>
              <a:defRPr>
                <a:solidFill>
                  <a:schemeClr val="tx1"/>
                </a:solidFill>
                <a:latin typeface="Rockwell" charset="0"/>
                <a:ea typeface="ＭＳ Ｐゴシック" charset="0"/>
              </a:defRPr>
            </a:lvl7pPr>
            <a:lvl8pPr marL="3429000" indent="-228600" fontAlgn="base">
              <a:spcBef>
                <a:spcPct val="0"/>
              </a:spcBef>
              <a:spcAft>
                <a:spcPct val="0"/>
              </a:spcAft>
              <a:defRPr>
                <a:solidFill>
                  <a:schemeClr val="tx1"/>
                </a:solidFill>
                <a:latin typeface="Rockwell" charset="0"/>
                <a:ea typeface="ＭＳ Ｐゴシック" charset="0"/>
              </a:defRPr>
            </a:lvl8pPr>
            <a:lvl9pPr marL="3886200" indent="-228600" fontAlgn="base">
              <a:spcBef>
                <a:spcPct val="0"/>
              </a:spcBef>
              <a:spcAft>
                <a:spcPct val="0"/>
              </a:spcAft>
              <a:defRPr>
                <a:solidFill>
                  <a:schemeClr val="tx1"/>
                </a:solidFill>
                <a:latin typeface="Rockwell" charset="0"/>
                <a:ea typeface="ＭＳ Ｐゴシック" charset="0"/>
              </a:defRPr>
            </a:lvl9pPr>
          </a:lstStyle>
          <a:p>
            <a:pPr defTabSz="801746" fontAlgn="base">
              <a:spcBef>
                <a:spcPct val="0"/>
              </a:spcBef>
              <a:spcAft>
                <a:spcPct val="0"/>
              </a:spcAft>
              <a:defRPr/>
            </a:pPr>
            <a:r>
              <a:rPr lang="en-US" sz="3600" b="1">
                <a:solidFill>
                  <a:srgbClr val="B870B8"/>
                </a:solidFill>
              </a:rPr>
              <a:t>+</a:t>
            </a:r>
          </a:p>
        </p:txBody>
      </p:sp>
      <p:sp>
        <p:nvSpPr>
          <p:cNvPr id="6" name="Rectangle 7"/>
          <p:cNvSpPr/>
          <p:nvPr/>
        </p:nvSpPr>
        <p:spPr>
          <a:xfrm>
            <a:off x="8166100" y="282575"/>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anchor="ctr"/>
          <a:lstStyle/>
          <a:p>
            <a:pPr algn="ctr" defTabSz="801746">
              <a:defRPr/>
            </a:pPr>
            <a:endParaRPr sz="1600">
              <a:solidFill>
                <a:prstClr val="white"/>
              </a:solidFill>
            </a:endParaRPr>
          </a:p>
        </p:txBody>
      </p:sp>
      <p:sp>
        <p:nvSpPr>
          <p:cNvPr id="2" name="Title 1"/>
          <p:cNvSpPr>
            <a:spLocks noGrp="1"/>
          </p:cNvSpPr>
          <p:nvPr>
            <p:ph type="title"/>
          </p:nvPr>
        </p:nvSpPr>
        <p:spPr/>
        <p:txBody>
          <a:bodyPr/>
          <a:lstStyle/>
          <a:p>
            <a:r>
              <a:rPr lang="tr-TR"/>
              <a:t>Click to edit Master title style</a:t>
            </a:r>
            <a:endParaRPr/>
          </a:p>
        </p:txBody>
      </p:sp>
      <p:sp>
        <p:nvSpPr>
          <p:cNvPr id="3" name="Content Placeholder 2"/>
          <p:cNvSpPr>
            <a:spLocks noGrp="1"/>
          </p:cNvSpPr>
          <p:nvPr>
            <p:ph sz="half" idx="1"/>
          </p:nvPr>
        </p:nvSpPr>
        <p:spPr>
          <a:xfrm>
            <a:off x="498518" y="1985964"/>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endParaRPr dirty="0"/>
          </a:p>
        </p:txBody>
      </p:sp>
      <p:sp>
        <p:nvSpPr>
          <p:cNvPr id="13" name="Content Placeholder 2"/>
          <p:cNvSpPr>
            <a:spLocks noGrp="1"/>
          </p:cNvSpPr>
          <p:nvPr>
            <p:ph sz="half" idx="14"/>
          </p:nvPr>
        </p:nvSpPr>
        <p:spPr>
          <a:xfrm>
            <a:off x="498518" y="4164965"/>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endParaRPr dirty="0"/>
          </a:p>
        </p:txBody>
      </p:sp>
      <p:sp>
        <p:nvSpPr>
          <p:cNvPr id="7" name="Date Placeholder 4"/>
          <p:cNvSpPr>
            <a:spLocks noGrp="1"/>
          </p:cNvSpPr>
          <p:nvPr>
            <p:ph type="dt" sz="half" idx="15"/>
          </p:nvPr>
        </p:nvSpPr>
        <p:spPr/>
        <p:txBody>
          <a:bodyPr/>
          <a:lstStyle>
            <a:lvl1pPr>
              <a:defRPr>
                <a:latin typeface="Arial" pitchFamily="34" charset="0"/>
                <a:ea typeface="+mn-ea"/>
                <a:cs typeface="Arial" pitchFamily="34" charset="0"/>
              </a:defRPr>
            </a:lvl1pPr>
          </a:lstStyle>
          <a:p>
            <a:pPr>
              <a:defRPr/>
            </a:pPr>
            <a:fld id="{FFCBBA57-937A-4AB9-BEA4-5A97C0A50E4C}" type="datetime1">
              <a:rPr lang="en-US" altLang="en-US" smtClean="0"/>
              <a:t>11/12/2020</a:t>
            </a:fld>
            <a:endParaRPr lang="en-US" altLang="en-US"/>
          </a:p>
        </p:txBody>
      </p:sp>
      <p:sp>
        <p:nvSpPr>
          <p:cNvPr id="8" name="Footer Placeholder 5"/>
          <p:cNvSpPr>
            <a:spLocks noGrp="1"/>
          </p:cNvSpPr>
          <p:nvPr>
            <p:ph type="ftr" sz="quarter" idx="16"/>
          </p:nvPr>
        </p:nvSpPr>
        <p:spPr/>
        <p:txBody>
          <a:bodyPr/>
          <a:lstStyle>
            <a:lvl1pPr>
              <a:defRPr/>
            </a:lvl1pPr>
          </a:lstStyle>
          <a:p>
            <a:pPr>
              <a:defRPr/>
            </a:pPr>
            <a:endParaRPr lang="en-US"/>
          </a:p>
        </p:txBody>
      </p:sp>
      <p:sp>
        <p:nvSpPr>
          <p:cNvPr id="9" name="Slide Number Placeholder 6"/>
          <p:cNvSpPr>
            <a:spLocks noGrp="1"/>
          </p:cNvSpPr>
          <p:nvPr>
            <p:ph type="sldNum" sz="quarter" idx="17"/>
          </p:nvPr>
        </p:nvSpPr>
        <p:spPr/>
        <p:txBody>
          <a:bodyPr/>
          <a:lstStyle>
            <a:lvl1pPr>
              <a:defRPr>
                <a:latin typeface="Arial" pitchFamily="34" charset="0"/>
                <a:ea typeface="+mn-ea"/>
                <a:cs typeface="Arial" pitchFamily="34" charset="0"/>
              </a:defRPr>
            </a:lvl1pPr>
          </a:lstStyle>
          <a:p>
            <a:pPr>
              <a:defRPr/>
            </a:pPr>
            <a:fld id="{187CA217-68E1-4539-B95C-3B876A291641}" type="slidenum">
              <a:rPr lang="en-US" altLang="en-US"/>
              <a:pPr>
                <a:defRPr/>
              </a:pPr>
              <a:t>‹#›</a:t>
            </a:fld>
            <a:endParaRPr lang="en-US" altLang="en-US"/>
          </a:p>
        </p:txBody>
      </p:sp>
    </p:spTree>
    <p:extLst>
      <p:ext uri="{BB962C8B-B14F-4D97-AF65-F5344CB8AC3E}">
        <p14:creationId xmlns:p14="http://schemas.microsoft.com/office/powerpoint/2010/main" val="24308588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6" name="Rectangle 6"/>
          <p:cNvSpPr/>
          <p:nvPr/>
        </p:nvSpPr>
        <p:spPr>
          <a:xfrm>
            <a:off x="8166100" y="282575"/>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anchor="ctr"/>
          <a:lstStyle/>
          <a:p>
            <a:pPr algn="ctr" defTabSz="801746">
              <a:defRPr/>
            </a:pPr>
            <a:endParaRPr sz="1600">
              <a:solidFill>
                <a:prstClr val="white"/>
              </a:solidFill>
            </a:endParaRPr>
          </a:p>
        </p:txBody>
      </p:sp>
      <p:sp>
        <p:nvSpPr>
          <p:cNvPr id="7" name="TextBox 7"/>
          <p:cNvSpPr txBox="1">
            <a:spLocks noChangeArrowheads="1"/>
          </p:cNvSpPr>
          <p:nvPr/>
        </p:nvSpPr>
        <p:spPr bwMode="auto">
          <a:xfrm>
            <a:off x="223838" y="228600"/>
            <a:ext cx="260350" cy="572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Rockwell" charset="0"/>
                <a:ea typeface="ＭＳ Ｐゴシック" charset="0"/>
                <a:cs typeface="ＭＳ Ｐゴシック" charset="0"/>
              </a:defRPr>
            </a:lvl1pPr>
            <a:lvl2pPr marL="742950" indent="-285750">
              <a:defRPr>
                <a:solidFill>
                  <a:schemeClr val="tx1"/>
                </a:solidFill>
                <a:latin typeface="Rockwell" charset="0"/>
                <a:ea typeface="ＭＳ Ｐゴシック" charset="0"/>
              </a:defRPr>
            </a:lvl2pPr>
            <a:lvl3pPr marL="1143000" indent="-228600">
              <a:defRPr>
                <a:solidFill>
                  <a:schemeClr val="tx1"/>
                </a:solidFill>
                <a:latin typeface="Rockwell" charset="0"/>
                <a:ea typeface="ＭＳ Ｐゴシック" charset="0"/>
              </a:defRPr>
            </a:lvl3pPr>
            <a:lvl4pPr marL="1600200" indent="-228600">
              <a:defRPr>
                <a:solidFill>
                  <a:schemeClr val="tx1"/>
                </a:solidFill>
                <a:latin typeface="Rockwell" charset="0"/>
                <a:ea typeface="ＭＳ Ｐゴシック" charset="0"/>
              </a:defRPr>
            </a:lvl4pPr>
            <a:lvl5pPr marL="2057400" indent="-228600">
              <a:defRPr>
                <a:solidFill>
                  <a:schemeClr val="tx1"/>
                </a:solidFill>
                <a:latin typeface="Rockwell" charset="0"/>
                <a:ea typeface="ＭＳ Ｐゴシック" charset="0"/>
              </a:defRPr>
            </a:lvl5pPr>
            <a:lvl6pPr marL="2514600" indent="-228600" fontAlgn="base">
              <a:spcBef>
                <a:spcPct val="0"/>
              </a:spcBef>
              <a:spcAft>
                <a:spcPct val="0"/>
              </a:spcAft>
              <a:defRPr>
                <a:solidFill>
                  <a:schemeClr val="tx1"/>
                </a:solidFill>
                <a:latin typeface="Rockwell" charset="0"/>
                <a:ea typeface="ＭＳ Ｐゴシック" charset="0"/>
              </a:defRPr>
            </a:lvl6pPr>
            <a:lvl7pPr marL="2971800" indent="-228600" fontAlgn="base">
              <a:spcBef>
                <a:spcPct val="0"/>
              </a:spcBef>
              <a:spcAft>
                <a:spcPct val="0"/>
              </a:spcAft>
              <a:defRPr>
                <a:solidFill>
                  <a:schemeClr val="tx1"/>
                </a:solidFill>
                <a:latin typeface="Rockwell" charset="0"/>
                <a:ea typeface="ＭＳ Ｐゴシック" charset="0"/>
              </a:defRPr>
            </a:lvl7pPr>
            <a:lvl8pPr marL="3429000" indent="-228600" fontAlgn="base">
              <a:spcBef>
                <a:spcPct val="0"/>
              </a:spcBef>
              <a:spcAft>
                <a:spcPct val="0"/>
              </a:spcAft>
              <a:defRPr>
                <a:solidFill>
                  <a:schemeClr val="tx1"/>
                </a:solidFill>
                <a:latin typeface="Rockwell" charset="0"/>
                <a:ea typeface="ＭＳ Ｐゴシック" charset="0"/>
              </a:defRPr>
            </a:lvl8pPr>
            <a:lvl9pPr marL="3886200" indent="-228600" fontAlgn="base">
              <a:spcBef>
                <a:spcPct val="0"/>
              </a:spcBef>
              <a:spcAft>
                <a:spcPct val="0"/>
              </a:spcAft>
              <a:defRPr>
                <a:solidFill>
                  <a:schemeClr val="tx1"/>
                </a:solidFill>
                <a:latin typeface="Rockwell" charset="0"/>
                <a:ea typeface="ＭＳ Ｐゴシック" charset="0"/>
              </a:defRPr>
            </a:lvl9pPr>
          </a:lstStyle>
          <a:p>
            <a:pPr defTabSz="801746" fontAlgn="base">
              <a:spcBef>
                <a:spcPct val="0"/>
              </a:spcBef>
              <a:spcAft>
                <a:spcPct val="0"/>
              </a:spcAft>
              <a:defRPr/>
            </a:pPr>
            <a:r>
              <a:rPr lang="en-US" sz="3600" b="1">
                <a:solidFill>
                  <a:srgbClr val="B870B8"/>
                </a:solidFill>
              </a:rPr>
              <a:t>+</a:t>
            </a:r>
          </a:p>
        </p:txBody>
      </p:sp>
      <p:sp>
        <p:nvSpPr>
          <p:cNvPr id="2" name="Title 1"/>
          <p:cNvSpPr>
            <a:spLocks noGrp="1"/>
          </p:cNvSpPr>
          <p:nvPr>
            <p:ph type="title"/>
          </p:nvPr>
        </p:nvSpPr>
        <p:spPr/>
        <p:txBody>
          <a:bodyPr/>
          <a:lstStyle/>
          <a:p>
            <a:r>
              <a:rPr lang="tr-TR"/>
              <a:t>Click to edit Master title style</a:t>
            </a:r>
            <a:endParaRPr/>
          </a:p>
        </p:txBody>
      </p:sp>
      <p:sp>
        <p:nvSpPr>
          <p:cNvPr id="3" name="Content Placeholder 2"/>
          <p:cNvSpPr>
            <a:spLocks noGrp="1"/>
          </p:cNvSpPr>
          <p:nvPr>
            <p:ph sz="half" idx="1"/>
          </p:nvPr>
        </p:nvSpPr>
        <p:spPr>
          <a:xfrm>
            <a:off x="4410075" y="19859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endParaRPr dirty="0"/>
          </a:p>
        </p:txBody>
      </p:sp>
      <p:sp>
        <p:nvSpPr>
          <p:cNvPr id="11" name="Content Placeholder 2"/>
          <p:cNvSpPr>
            <a:spLocks noGrp="1"/>
          </p:cNvSpPr>
          <p:nvPr>
            <p:ph sz="half" idx="15"/>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endParaRPr dirty="0"/>
          </a:p>
        </p:txBody>
      </p:sp>
      <p:sp>
        <p:nvSpPr>
          <p:cNvPr id="13" name="Content Placeholder 2"/>
          <p:cNvSpPr>
            <a:spLocks noGrp="1"/>
          </p:cNvSpPr>
          <p:nvPr>
            <p:ph sz="half" idx="16"/>
          </p:nvPr>
        </p:nvSpPr>
        <p:spPr>
          <a:xfrm>
            <a:off x="4410075" y="4169665"/>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endParaRPr dirty="0"/>
          </a:p>
        </p:txBody>
      </p:sp>
      <p:sp>
        <p:nvSpPr>
          <p:cNvPr id="8" name="Date Placeholder 4"/>
          <p:cNvSpPr>
            <a:spLocks noGrp="1"/>
          </p:cNvSpPr>
          <p:nvPr>
            <p:ph type="dt" sz="half" idx="17"/>
          </p:nvPr>
        </p:nvSpPr>
        <p:spPr/>
        <p:txBody>
          <a:bodyPr/>
          <a:lstStyle>
            <a:lvl1pPr>
              <a:defRPr>
                <a:latin typeface="Arial" pitchFamily="34" charset="0"/>
                <a:ea typeface="+mn-ea"/>
                <a:cs typeface="Arial" pitchFamily="34" charset="0"/>
              </a:defRPr>
            </a:lvl1pPr>
          </a:lstStyle>
          <a:p>
            <a:pPr>
              <a:defRPr/>
            </a:pPr>
            <a:fld id="{97A6A72E-1AC7-44B4-9570-8B50D90CB31F}" type="datetime1">
              <a:rPr lang="en-US" altLang="en-US" smtClean="0"/>
              <a:t>11/12/2020</a:t>
            </a:fld>
            <a:endParaRPr lang="en-US" altLang="en-US"/>
          </a:p>
        </p:txBody>
      </p:sp>
      <p:sp>
        <p:nvSpPr>
          <p:cNvPr id="9" name="Footer Placeholder 5"/>
          <p:cNvSpPr>
            <a:spLocks noGrp="1"/>
          </p:cNvSpPr>
          <p:nvPr>
            <p:ph type="ftr" sz="quarter" idx="18"/>
          </p:nvPr>
        </p:nvSpPr>
        <p:spPr/>
        <p:txBody>
          <a:bodyPr/>
          <a:lstStyle>
            <a:lvl1pPr>
              <a:defRPr/>
            </a:lvl1pPr>
          </a:lstStyle>
          <a:p>
            <a:pPr>
              <a:defRPr/>
            </a:pPr>
            <a:endParaRPr lang="en-US"/>
          </a:p>
        </p:txBody>
      </p:sp>
      <p:sp>
        <p:nvSpPr>
          <p:cNvPr id="10" name="Slide Number Placeholder 6"/>
          <p:cNvSpPr>
            <a:spLocks noGrp="1"/>
          </p:cNvSpPr>
          <p:nvPr>
            <p:ph type="sldNum" sz="quarter" idx="19"/>
          </p:nvPr>
        </p:nvSpPr>
        <p:spPr/>
        <p:txBody>
          <a:bodyPr/>
          <a:lstStyle>
            <a:lvl1pPr>
              <a:defRPr>
                <a:latin typeface="Arial" pitchFamily="34" charset="0"/>
                <a:ea typeface="+mn-ea"/>
                <a:cs typeface="Arial" pitchFamily="34" charset="0"/>
              </a:defRPr>
            </a:lvl1pPr>
          </a:lstStyle>
          <a:p>
            <a:pPr>
              <a:defRPr/>
            </a:pPr>
            <a:fld id="{E137B566-4EEB-4706-83CD-99B5D1ABE512}" type="slidenum">
              <a:rPr lang="en-US" altLang="en-US"/>
              <a:pPr>
                <a:defRPr/>
              </a:pPr>
              <a:t>‹#›</a:t>
            </a:fld>
            <a:endParaRPr lang="en-US" altLang="en-US"/>
          </a:p>
        </p:txBody>
      </p:sp>
    </p:spTree>
    <p:extLst>
      <p:ext uri="{BB962C8B-B14F-4D97-AF65-F5344CB8AC3E}">
        <p14:creationId xmlns:p14="http://schemas.microsoft.com/office/powerpoint/2010/main" val="10810930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7" name="Rectangle 6"/>
          <p:cNvSpPr/>
          <p:nvPr/>
        </p:nvSpPr>
        <p:spPr>
          <a:xfrm>
            <a:off x="8166100" y="282575"/>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anchor="ctr"/>
          <a:lstStyle/>
          <a:p>
            <a:pPr algn="ctr" defTabSz="801746">
              <a:defRPr/>
            </a:pPr>
            <a:endParaRPr sz="1600">
              <a:solidFill>
                <a:prstClr val="white"/>
              </a:solidFill>
            </a:endParaRPr>
          </a:p>
        </p:txBody>
      </p:sp>
      <p:sp>
        <p:nvSpPr>
          <p:cNvPr id="8" name="TextBox 7"/>
          <p:cNvSpPr txBox="1">
            <a:spLocks noChangeArrowheads="1"/>
          </p:cNvSpPr>
          <p:nvPr/>
        </p:nvSpPr>
        <p:spPr bwMode="auto">
          <a:xfrm>
            <a:off x="223838" y="228600"/>
            <a:ext cx="260350" cy="572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Rockwell" charset="0"/>
                <a:ea typeface="ＭＳ Ｐゴシック" charset="0"/>
                <a:cs typeface="ＭＳ Ｐゴシック" charset="0"/>
              </a:defRPr>
            </a:lvl1pPr>
            <a:lvl2pPr marL="742950" indent="-285750">
              <a:defRPr>
                <a:solidFill>
                  <a:schemeClr val="tx1"/>
                </a:solidFill>
                <a:latin typeface="Rockwell" charset="0"/>
                <a:ea typeface="ＭＳ Ｐゴシック" charset="0"/>
              </a:defRPr>
            </a:lvl2pPr>
            <a:lvl3pPr marL="1143000" indent="-228600">
              <a:defRPr>
                <a:solidFill>
                  <a:schemeClr val="tx1"/>
                </a:solidFill>
                <a:latin typeface="Rockwell" charset="0"/>
                <a:ea typeface="ＭＳ Ｐゴシック" charset="0"/>
              </a:defRPr>
            </a:lvl3pPr>
            <a:lvl4pPr marL="1600200" indent="-228600">
              <a:defRPr>
                <a:solidFill>
                  <a:schemeClr val="tx1"/>
                </a:solidFill>
                <a:latin typeface="Rockwell" charset="0"/>
                <a:ea typeface="ＭＳ Ｐゴシック" charset="0"/>
              </a:defRPr>
            </a:lvl4pPr>
            <a:lvl5pPr marL="2057400" indent="-228600">
              <a:defRPr>
                <a:solidFill>
                  <a:schemeClr val="tx1"/>
                </a:solidFill>
                <a:latin typeface="Rockwell" charset="0"/>
                <a:ea typeface="ＭＳ Ｐゴシック" charset="0"/>
              </a:defRPr>
            </a:lvl5pPr>
            <a:lvl6pPr marL="2514600" indent="-228600" fontAlgn="base">
              <a:spcBef>
                <a:spcPct val="0"/>
              </a:spcBef>
              <a:spcAft>
                <a:spcPct val="0"/>
              </a:spcAft>
              <a:defRPr>
                <a:solidFill>
                  <a:schemeClr val="tx1"/>
                </a:solidFill>
                <a:latin typeface="Rockwell" charset="0"/>
                <a:ea typeface="ＭＳ Ｐゴシック" charset="0"/>
              </a:defRPr>
            </a:lvl6pPr>
            <a:lvl7pPr marL="2971800" indent="-228600" fontAlgn="base">
              <a:spcBef>
                <a:spcPct val="0"/>
              </a:spcBef>
              <a:spcAft>
                <a:spcPct val="0"/>
              </a:spcAft>
              <a:defRPr>
                <a:solidFill>
                  <a:schemeClr val="tx1"/>
                </a:solidFill>
                <a:latin typeface="Rockwell" charset="0"/>
                <a:ea typeface="ＭＳ Ｐゴシック" charset="0"/>
              </a:defRPr>
            </a:lvl7pPr>
            <a:lvl8pPr marL="3429000" indent="-228600" fontAlgn="base">
              <a:spcBef>
                <a:spcPct val="0"/>
              </a:spcBef>
              <a:spcAft>
                <a:spcPct val="0"/>
              </a:spcAft>
              <a:defRPr>
                <a:solidFill>
                  <a:schemeClr val="tx1"/>
                </a:solidFill>
                <a:latin typeface="Rockwell" charset="0"/>
                <a:ea typeface="ＭＳ Ｐゴシック" charset="0"/>
              </a:defRPr>
            </a:lvl8pPr>
            <a:lvl9pPr marL="3886200" indent="-228600" fontAlgn="base">
              <a:spcBef>
                <a:spcPct val="0"/>
              </a:spcBef>
              <a:spcAft>
                <a:spcPct val="0"/>
              </a:spcAft>
              <a:defRPr>
                <a:solidFill>
                  <a:schemeClr val="tx1"/>
                </a:solidFill>
                <a:latin typeface="Rockwell" charset="0"/>
                <a:ea typeface="ＭＳ Ｐゴシック" charset="0"/>
              </a:defRPr>
            </a:lvl9pPr>
          </a:lstStyle>
          <a:p>
            <a:pPr defTabSz="801746" fontAlgn="base">
              <a:spcBef>
                <a:spcPct val="0"/>
              </a:spcBef>
              <a:spcAft>
                <a:spcPct val="0"/>
              </a:spcAft>
              <a:defRPr/>
            </a:pPr>
            <a:r>
              <a:rPr lang="en-US" sz="3600" b="1">
                <a:solidFill>
                  <a:srgbClr val="B870B8"/>
                </a:solidFill>
              </a:rPr>
              <a:t>+</a:t>
            </a:r>
          </a:p>
        </p:txBody>
      </p:sp>
      <p:sp>
        <p:nvSpPr>
          <p:cNvPr id="2" name="Title 1"/>
          <p:cNvSpPr>
            <a:spLocks noGrp="1"/>
          </p:cNvSpPr>
          <p:nvPr>
            <p:ph type="title"/>
          </p:nvPr>
        </p:nvSpPr>
        <p:spPr/>
        <p:txBody>
          <a:bodyPr/>
          <a:lstStyle/>
          <a:p>
            <a:r>
              <a:rPr lang="tr-TR"/>
              <a:t>Click to edit Master title style</a:t>
            </a:r>
            <a:endParaRPr/>
          </a:p>
        </p:txBody>
      </p:sp>
      <p:sp>
        <p:nvSpPr>
          <p:cNvPr id="12" name="Content Placeholder 2"/>
          <p:cNvSpPr>
            <a:spLocks noGrp="1"/>
          </p:cNvSpPr>
          <p:nvPr>
            <p:ph sz="half" idx="17"/>
          </p:nvPr>
        </p:nvSpPr>
        <p:spPr>
          <a:xfrm>
            <a:off x="502921" y="1985964"/>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endParaRPr dirty="0"/>
          </a:p>
        </p:txBody>
      </p:sp>
      <p:sp>
        <p:nvSpPr>
          <p:cNvPr id="14" name="Content Placeholder 2"/>
          <p:cNvSpPr>
            <a:spLocks noGrp="1"/>
          </p:cNvSpPr>
          <p:nvPr>
            <p:ph sz="half" idx="18"/>
          </p:nvPr>
        </p:nvSpPr>
        <p:spPr>
          <a:xfrm>
            <a:off x="502921" y="4164965"/>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endParaRPr dirty="0"/>
          </a:p>
        </p:txBody>
      </p:sp>
      <p:sp>
        <p:nvSpPr>
          <p:cNvPr id="15" name="Content Placeholder 2"/>
          <p:cNvSpPr>
            <a:spLocks noGrp="1"/>
          </p:cNvSpPr>
          <p:nvPr>
            <p:ph sz="half" idx="1"/>
          </p:nvPr>
        </p:nvSpPr>
        <p:spPr>
          <a:xfrm>
            <a:off x="4410075" y="19859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endParaRPr dirty="0"/>
          </a:p>
        </p:txBody>
      </p:sp>
      <p:sp>
        <p:nvSpPr>
          <p:cNvPr id="16" name="Content Placeholder 2"/>
          <p:cNvSpPr>
            <a:spLocks noGrp="1"/>
          </p:cNvSpPr>
          <p:nvPr>
            <p:ph sz="half" idx="16"/>
          </p:nvPr>
        </p:nvSpPr>
        <p:spPr>
          <a:xfrm>
            <a:off x="4410075" y="4169665"/>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endParaRPr dirty="0"/>
          </a:p>
        </p:txBody>
      </p:sp>
      <p:sp>
        <p:nvSpPr>
          <p:cNvPr id="9" name="Date Placeholder 4"/>
          <p:cNvSpPr>
            <a:spLocks noGrp="1"/>
          </p:cNvSpPr>
          <p:nvPr>
            <p:ph type="dt" sz="half" idx="19"/>
          </p:nvPr>
        </p:nvSpPr>
        <p:spPr/>
        <p:txBody>
          <a:bodyPr/>
          <a:lstStyle>
            <a:lvl1pPr>
              <a:defRPr>
                <a:latin typeface="Arial" pitchFamily="34" charset="0"/>
                <a:ea typeface="+mn-ea"/>
                <a:cs typeface="Arial" pitchFamily="34" charset="0"/>
              </a:defRPr>
            </a:lvl1pPr>
          </a:lstStyle>
          <a:p>
            <a:pPr>
              <a:defRPr/>
            </a:pPr>
            <a:fld id="{4A1FE63B-998A-4D3F-BB89-1FE2EE22DE7B}" type="datetime1">
              <a:rPr lang="en-US" altLang="en-US" smtClean="0"/>
              <a:t>11/12/2020</a:t>
            </a:fld>
            <a:endParaRPr lang="en-US" altLang="en-US"/>
          </a:p>
        </p:txBody>
      </p:sp>
      <p:sp>
        <p:nvSpPr>
          <p:cNvPr id="10" name="Footer Placeholder 5"/>
          <p:cNvSpPr>
            <a:spLocks noGrp="1"/>
          </p:cNvSpPr>
          <p:nvPr>
            <p:ph type="ftr" sz="quarter" idx="20"/>
          </p:nvPr>
        </p:nvSpPr>
        <p:spPr/>
        <p:txBody>
          <a:bodyPr/>
          <a:lstStyle>
            <a:lvl1pPr>
              <a:defRPr/>
            </a:lvl1pPr>
          </a:lstStyle>
          <a:p>
            <a:pPr>
              <a:defRPr/>
            </a:pPr>
            <a:endParaRPr lang="en-US"/>
          </a:p>
        </p:txBody>
      </p:sp>
      <p:sp>
        <p:nvSpPr>
          <p:cNvPr id="11" name="Slide Number Placeholder 6"/>
          <p:cNvSpPr>
            <a:spLocks noGrp="1"/>
          </p:cNvSpPr>
          <p:nvPr>
            <p:ph type="sldNum" sz="quarter" idx="21"/>
          </p:nvPr>
        </p:nvSpPr>
        <p:spPr/>
        <p:txBody>
          <a:bodyPr/>
          <a:lstStyle>
            <a:lvl1pPr>
              <a:defRPr>
                <a:latin typeface="Arial" pitchFamily="34" charset="0"/>
                <a:ea typeface="+mn-ea"/>
                <a:cs typeface="Arial" pitchFamily="34" charset="0"/>
              </a:defRPr>
            </a:lvl1pPr>
          </a:lstStyle>
          <a:p>
            <a:pPr>
              <a:defRPr/>
            </a:pPr>
            <a:fld id="{A160AA3A-9761-4FFB-AA8A-5F0FD9150FF4}" type="slidenum">
              <a:rPr lang="en-US" altLang="en-US"/>
              <a:pPr>
                <a:defRPr/>
              </a:pPr>
              <a:t>‹#›</a:t>
            </a:fld>
            <a:endParaRPr lang="en-US" altLang="en-US"/>
          </a:p>
        </p:txBody>
      </p:sp>
    </p:spTree>
    <p:extLst>
      <p:ext uri="{BB962C8B-B14F-4D97-AF65-F5344CB8AC3E}">
        <p14:creationId xmlns:p14="http://schemas.microsoft.com/office/powerpoint/2010/main" val="7750789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Rectangle 6"/>
          <p:cNvSpPr/>
          <p:nvPr/>
        </p:nvSpPr>
        <p:spPr>
          <a:xfrm>
            <a:off x="8166100" y="282575"/>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anchor="ctr"/>
          <a:lstStyle/>
          <a:p>
            <a:pPr algn="ctr" defTabSz="801746">
              <a:defRPr/>
            </a:pPr>
            <a:endParaRPr sz="1600">
              <a:solidFill>
                <a:prstClr val="white"/>
              </a:solidFill>
            </a:endParaRPr>
          </a:p>
        </p:txBody>
      </p:sp>
      <p:sp>
        <p:nvSpPr>
          <p:cNvPr id="4" name="TextBox 7"/>
          <p:cNvSpPr txBox="1">
            <a:spLocks noChangeArrowheads="1"/>
          </p:cNvSpPr>
          <p:nvPr/>
        </p:nvSpPr>
        <p:spPr bwMode="auto">
          <a:xfrm>
            <a:off x="223838" y="228600"/>
            <a:ext cx="260350" cy="572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Rockwell" charset="0"/>
                <a:ea typeface="ＭＳ Ｐゴシック" charset="0"/>
                <a:cs typeface="ＭＳ Ｐゴシック" charset="0"/>
              </a:defRPr>
            </a:lvl1pPr>
            <a:lvl2pPr marL="742950" indent="-285750">
              <a:defRPr>
                <a:solidFill>
                  <a:schemeClr val="tx1"/>
                </a:solidFill>
                <a:latin typeface="Rockwell" charset="0"/>
                <a:ea typeface="ＭＳ Ｐゴシック" charset="0"/>
              </a:defRPr>
            </a:lvl2pPr>
            <a:lvl3pPr marL="1143000" indent="-228600">
              <a:defRPr>
                <a:solidFill>
                  <a:schemeClr val="tx1"/>
                </a:solidFill>
                <a:latin typeface="Rockwell" charset="0"/>
                <a:ea typeface="ＭＳ Ｐゴシック" charset="0"/>
              </a:defRPr>
            </a:lvl3pPr>
            <a:lvl4pPr marL="1600200" indent="-228600">
              <a:defRPr>
                <a:solidFill>
                  <a:schemeClr val="tx1"/>
                </a:solidFill>
                <a:latin typeface="Rockwell" charset="0"/>
                <a:ea typeface="ＭＳ Ｐゴシック" charset="0"/>
              </a:defRPr>
            </a:lvl4pPr>
            <a:lvl5pPr marL="2057400" indent="-228600">
              <a:defRPr>
                <a:solidFill>
                  <a:schemeClr val="tx1"/>
                </a:solidFill>
                <a:latin typeface="Rockwell" charset="0"/>
                <a:ea typeface="ＭＳ Ｐゴシック" charset="0"/>
              </a:defRPr>
            </a:lvl5pPr>
            <a:lvl6pPr marL="2514600" indent="-228600" fontAlgn="base">
              <a:spcBef>
                <a:spcPct val="0"/>
              </a:spcBef>
              <a:spcAft>
                <a:spcPct val="0"/>
              </a:spcAft>
              <a:defRPr>
                <a:solidFill>
                  <a:schemeClr val="tx1"/>
                </a:solidFill>
                <a:latin typeface="Rockwell" charset="0"/>
                <a:ea typeface="ＭＳ Ｐゴシック" charset="0"/>
              </a:defRPr>
            </a:lvl6pPr>
            <a:lvl7pPr marL="2971800" indent="-228600" fontAlgn="base">
              <a:spcBef>
                <a:spcPct val="0"/>
              </a:spcBef>
              <a:spcAft>
                <a:spcPct val="0"/>
              </a:spcAft>
              <a:defRPr>
                <a:solidFill>
                  <a:schemeClr val="tx1"/>
                </a:solidFill>
                <a:latin typeface="Rockwell" charset="0"/>
                <a:ea typeface="ＭＳ Ｐゴシック" charset="0"/>
              </a:defRPr>
            </a:lvl7pPr>
            <a:lvl8pPr marL="3429000" indent="-228600" fontAlgn="base">
              <a:spcBef>
                <a:spcPct val="0"/>
              </a:spcBef>
              <a:spcAft>
                <a:spcPct val="0"/>
              </a:spcAft>
              <a:defRPr>
                <a:solidFill>
                  <a:schemeClr val="tx1"/>
                </a:solidFill>
                <a:latin typeface="Rockwell" charset="0"/>
                <a:ea typeface="ＭＳ Ｐゴシック" charset="0"/>
              </a:defRPr>
            </a:lvl8pPr>
            <a:lvl9pPr marL="3886200" indent="-228600" fontAlgn="base">
              <a:spcBef>
                <a:spcPct val="0"/>
              </a:spcBef>
              <a:spcAft>
                <a:spcPct val="0"/>
              </a:spcAft>
              <a:defRPr>
                <a:solidFill>
                  <a:schemeClr val="tx1"/>
                </a:solidFill>
                <a:latin typeface="Rockwell" charset="0"/>
                <a:ea typeface="ＭＳ Ｐゴシック" charset="0"/>
              </a:defRPr>
            </a:lvl9pPr>
          </a:lstStyle>
          <a:p>
            <a:pPr defTabSz="801746" fontAlgn="base">
              <a:spcBef>
                <a:spcPct val="0"/>
              </a:spcBef>
              <a:spcAft>
                <a:spcPct val="0"/>
              </a:spcAft>
              <a:defRPr/>
            </a:pPr>
            <a:r>
              <a:rPr lang="en-US" sz="3600" b="1">
                <a:solidFill>
                  <a:srgbClr val="B870B8"/>
                </a:solidFill>
              </a:rPr>
              <a:t>+</a:t>
            </a:r>
          </a:p>
        </p:txBody>
      </p:sp>
      <p:sp>
        <p:nvSpPr>
          <p:cNvPr id="2" name="Title 1"/>
          <p:cNvSpPr>
            <a:spLocks noGrp="1"/>
          </p:cNvSpPr>
          <p:nvPr>
            <p:ph type="title"/>
          </p:nvPr>
        </p:nvSpPr>
        <p:spPr/>
        <p:txBody>
          <a:bodyPr/>
          <a:lstStyle/>
          <a:p>
            <a:r>
              <a:rPr lang="tr-TR"/>
              <a:t>Click to edit Master title style</a:t>
            </a:r>
            <a:endParaRPr/>
          </a:p>
        </p:txBody>
      </p:sp>
      <p:sp>
        <p:nvSpPr>
          <p:cNvPr id="5" name="Date Placeholder 2"/>
          <p:cNvSpPr>
            <a:spLocks noGrp="1"/>
          </p:cNvSpPr>
          <p:nvPr>
            <p:ph type="dt" sz="half" idx="10"/>
          </p:nvPr>
        </p:nvSpPr>
        <p:spPr/>
        <p:txBody>
          <a:bodyPr/>
          <a:lstStyle>
            <a:lvl1pPr>
              <a:defRPr>
                <a:latin typeface="Arial" pitchFamily="34" charset="0"/>
                <a:ea typeface="+mn-ea"/>
                <a:cs typeface="Arial" pitchFamily="34" charset="0"/>
              </a:defRPr>
            </a:lvl1pPr>
          </a:lstStyle>
          <a:p>
            <a:pPr>
              <a:defRPr/>
            </a:pPr>
            <a:fld id="{D8A0FEFA-0BE8-416F-9A05-47639980DBC9}" type="datetime1">
              <a:rPr lang="en-US" altLang="en-US" smtClean="0"/>
              <a:t>11/12/2020</a:t>
            </a:fld>
            <a:endParaRPr lang="en-US" altLang="en-US"/>
          </a:p>
        </p:txBody>
      </p:sp>
      <p:sp>
        <p:nvSpPr>
          <p:cNvPr id="6" name="Footer Placeholder 3"/>
          <p:cNvSpPr>
            <a:spLocks noGrp="1"/>
          </p:cNvSpPr>
          <p:nvPr>
            <p:ph type="ftr" sz="quarter" idx="11"/>
          </p:nvPr>
        </p:nvSpPr>
        <p:spPr/>
        <p:txBody>
          <a:bodyPr/>
          <a:lstStyle>
            <a:lvl1pPr>
              <a:defRPr/>
            </a:lvl1pPr>
          </a:lstStyle>
          <a:p>
            <a:pPr>
              <a:defRPr/>
            </a:pPr>
            <a:endParaRPr lang="en-US"/>
          </a:p>
        </p:txBody>
      </p:sp>
      <p:sp>
        <p:nvSpPr>
          <p:cNvPr id="7" name="Slide Number Placeholder 4"/>
          <p:cNvSpPr>
            <a:spLocks noGrp="1"/>
          </p:cNvSpPr>
          <p:nvPr>
            <p:ph type="sldNum" sz="quarter" idx="12"/>
          </p:nvPr>
        </p:nvSpPr>
        <p:spPr/>
        <p:txBody>
          <a:bodyPr/>
          <a:lstStyle>
            <a:lvl1pPr>
              <a:defRPr>
                <a:latin typeface="Arial" pitchFamily="34" charset="0"/>
                <a:ea typeface="+mn-ea"/>
                <a:cs typeface="Arial" pitchFamily="34" charset="0"/>
              </a:defRPr>
            </a:lvl1pPr>
          </a:lstStyle>
          <a:p>
            <a:pPr>
              <a:defRPr/>
            </a:pPr>
            <a:fld id="{30C81133-CE9E-4073-8063-1FF933D84BB6}" type="slidenum">
              <a:rPr lang="en-US" altLang="en-US"/>
              <a:pPr>
                <a:defRPr/>
              </a:pPr>
              <a:t>‹#›</a:t>
            </a:fld>
            <a:endParaRPr lang="en-US" altLang="en-US"/>
          </a:p>
        </p:txBody>
      </p:sp>
    </p:spTree>
    <p:extLst>
      <p:ext uri="{BB962C8B-B14F-4D97-AF65-F5344CB8AC3E}">
        <p14:creationId xmlns:p14="http://schemas.microsoft.com/office/powerpoint/2010/main" val="20752969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2" name="Rectangle 6"/>
          <p:cNvSpPr/>
          <p:nvPr/>
        </p:nvSpPr>
        <p:spPr>
          <a:xfrm>
            <a:off x="8166100" y="282575"/>
            <a:ext cx="685800" cy="3016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anchor="ctr"/>
          <a:lstStyle/>
          <a:p>
            <a:pPr algn="ctr" defTabSz="801746">
              <a:defRPr/>
            </a:pPr>
            <a:endParaRPr sz="1600">
              <a:solidFill>
                <a:prstClr val="white"/>
              </a:solidFill>
            </a:endParaRPr>
          </a:p>
        </p:txBody>
      </p:sp>
      <p:sp>
        <p:nvSpPr>
          <p:cNvPr id="3" name="Date Placeholder 1"/>
          <p:cNvSpPr>
            <a:spLocks noGrp="1"/>
          </p:cNvSpPr>
          <p:nvPr>
            <p:ph type="dt" sz="half" idx="10"/>
          </p:nvPr>
        </p:nvSpPr>
        <p:spPr/>
        <p:txBody>
          <a:bodyPr/>
          <a:lstStyle>
            <a:lvl1pPr>
              <a:defRPr>
                <a:latin typeface="Arial" pitchFamily="34" charset="0"/>
                <a:ea typeface="+mn-ea"/>
                <a:cs typeface="Arial" pitchFamily="34" charset="0"/>
              </a:defRPr>
            </a:lvl1pPr>
          </a:lstStyle>
          <a:p>
            <a:pPr>
              <a:defRPr/>
            </a:pPr>
            <a:fld id="{95D49746-E5A4-495E-97E3-1F49C40BFBF2}" type="datetime1">
              <a:rPr lang="en-US" altLang="en-US" smtClean="0"/>
              <a:t>11/12/2020</a:t>
            </a:fld>
            <a:endParaRPr lang="en-US" altLang="en-US"/>
          </a:p>
        </p:txBody>
      </p:sp>
      <p:sp>
        <p:nvSpPr>
          <p:cNvPr id="4" name="Footer Placeholder 2"/>
          <p:cNvSpPr>
            <a:spLocks noGrp="1"/>
          </p:cNvSpPr>
          <p:nvPr>
            <p:ph type="ftr" sz="quarter" idx="11"/>
          </p:nvPr>
        </p:nvSpPr>
        <p:spPr/>
        <p:txBody>
          <a:bodyPr/>
          <a:lstStyle>
            <a:lvl1pPr>
              <a:defRPr/>
            </a:lvl1pPr>
          </a:lstStyle>
          <a:p>
            <a:pPr>
              <a:defRPr/>
            </a:pPr>
            <a:endParaRPr lang="en-US"/>
          </a:p>
        </p:txBody>
      </p:sp>
      <p:sp>
        <p:nvSpPr>
          <p:cNvPr id="5" name="Slide Number Placeholder 3"/>
          <p:cNvSpPr>
            <a:spLocks noGrp="1"/>
          </p:cNvSpPr>
          <p:nvPr>
            <p:ph type="sldNum" sz="quarter" idx="12"/>
          </p:nvPr>
        </p:nvSpPr>
        <p:spPr/>
        <p:txBody>
          <a:bodyPr/>
          <a:lstStyle>
            <a:lvl1pPr>
              <a:defRPr>
                <a:latin typeface="Arial" pitchFamily="34" charset="0"/>
                <a:ea typeface="+mn-ea"/>
                <a:cs typeface="Arial" pitchFamily="34" charset="0"/>
              </a:defRPr>
            </a:lvl1pPr>
          </a:lstStyle>
          <a:p>
            <a:pPr>
              <a:defRPr/>
            </a:pPr>
            <a:fld id="{285583B7-1AF3-442C-A25F-F29D31400EBB}" type="slidenum">
              <a:rPr lang="en-US" altLang="en-US"/>
              <a:pPr>
                <a:defRPr/>
              </a:pPr>
              <a:t>‹#›</a:t>
            </a:fld>
            <a:endParaRPr lang="en-US" altLang="en-US"/>
          </a:p>
        </p:txBody>
      </p:sp>
    </p:spTree>
    <p:extLst>
      <p:ext uri="{BB962C8B-B14F-4D97-AF65-F5344CB8AC3E}">
        <p14:creationId xmlns:p14="http://schemas.microsoft.com/office/powerpoint/2010/main" val="10749600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6"/>
          <p:cNvSpPr/>
          <p:nvPr/>
        </p:nvSpPr>
        <p:spPr>
          <a:xfrm>
            <a:off x="282575" y="228600"/>
            <a:ext cx="3451225"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anchor="ctr"/>
          <a:lstStyle/>
          <a:p>
            <a:pPr algn="ctr" defTabSz="801746">
              <a:defRPr/>
            </a:pPr>
            <a:endParaRPr sz="1600">
              <a:solidFill>
                <a:prstClr val="white"/>
              </a:solidFill>
            </a:endParaRPr>
          </a:p>
        </p:txBody>
      </p:sp>
      <p:sp>
        <p:nvSpPr>
          <p:cNvPr id="6" name="TextBox 7"/>
          <p:cNvSpPr txBox="1">
            <a:spLocks noChangeArrowheads="1"/>
          </p:cNvSpPr>
          <p:nvPr/>
        </p:nvSpPr>
        <p:spPr bwMode="auto">
          <a:xfrm>
            <a:off x="425450" y="174626"/>
            <a:ext cx="41275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Rockwell" charset="0"/>
                <a:ea typeface="ＭＳ Ｐゴシック" charset="0"/>
                <a:cs typeface="ＭＳ Ｐゴシック" charset="0"/>
              </a:defRPr>
            </a:lvl1pPr>
            <a:lvl2pPr marL="742950" indent="-285750">
              <a:defRPr>
                <a:solidFill>
                  <a:schemeClr val="tx1"/>
                </a:solidFill>
                <a:latin typeface="Rockwell" charset="0"/>
                <a:ea typeface="ＭＳ Ｐゴシック" charset="0"/>
              </a:defRPr>
            </a:lvl2pPr>
            <a:lvl3pPr marL="1143000" indent="-228600">
              <a:defRPr>
                <a:solidFill>
                  <a:schemeClr val="tx1"/>
                </a:solidFill>
                <a:latin typeface="Rockwell" charset="0"/>
                <a:ea typeface="ＭＳ Ｐゴシック" charset="0"/>
              </a:defRPr>
            </a:lvl3pPr>
            <a:lvl4pPr marL="1600200" indent="-228600">
              <a:defRPr>
                <a:solidFill>
                  <a:schemeClr val="tx1"/>
                </a:solidFill>
                <a:latin typeface="Rockwell" charset="0"/>
                <a:ea typeface="ＭＳ Ｐゴシック" charset="0"/>
              </a:defRPr>
            </a:lvl4pPr>
            <a:lvl5pPr marL="2057400" indent="-228600">
              <a:defRPr>
                <a:solidFill>
                  <a:schemeClr val="tx1"/>
                </a:solidFill>
                <a:latin typeface="Rockwell" charset="0"/>
                <a:ea typeface="ＭＳ Ｐゴシック" charset="0"/>
              </a:defRPr>
            </a:lvl5pPr>
            <a:lvl6pPr marL="2514600" indent="-228600" fontAlgn="base">
              <a:spcBef>
                <a:spcPct val="0"/>
              </a:spcBef>
              <a:spcAft>
                <a:spcPct val="0"/>
              </a:spcAft>
              <a:defRPr>
                <a:solidFill>
                  <a:schemeClr val="tx1"/>
                </a:solidFill>
                <a:latin typeface="Rockwell" charset="0"/>
                <a:ea typeface="ＭＳ Ｐゴシック" charset="0"/>
              </a:defRPr>
            </a:lvl6pPr>
            <a:lvl7pPr marL="2971800" indent="-228600" fontAlgn="base">
              <a:spcBef>
                <a:spcPct val="0"/>
              </a:spcBef>
              <a:spcAft>
                <a:spcPct val="0"/>
              </a:spcAft>
              <a:defRPr>
                <a:solidFill>
                  <a:schemeClr val="tx1"/>
                </a:solidFill>
                <a:latin typeface="Rockwell" charset="0"/>
                <a:ea typeface="ＭＳ Ｐゴシック" charset="0"/>
              </a:defRPr>
            </a:lvl7pPr>
            <a:lvl8pPr marL="3429000" indent="-228600" fontAlgn="base">
              <a:spcBef>
                <a:spcPct val="0"/>
              </a:spcBef>
              <a:spcAft>
                <a:spcPct val="0"/>
              </a:spcAft>
              <a:defRPr>
                <a:solidFill>
                  <a:schemeClr val="tx1"/>
                </a:solidFill>
                <a:latin typeface="Rockwell" charset="0"/>
                <a:ea typeface="ＭＳ Ｐゴシック" charset="0"/>
              </a:defRPr>
            </a:lvl8pPr>
            <a:lvl9pPr marL="3886200" indent="-228600" fontAlgn="base">
              <a:spcBef>
                <a:spcPct val="0"/>
              </a:spcBef>
              <a:spcAft>
                <a:spcPct val="0"/>
              </a:spcAft>
              <a:defRPr>
                <a:solidFill>
                  <a:schemeClr val="tx1"/>
                </a:solidFill>
                <a:latin typeface="Rockwell" charset="0"/>
                <a:ea typeface="ＭＳ Ｐゴシック" charset="0"/>
              </a:defRPr>
            </a:lvl9pPr>
          </a:lstStyle>
          <a:p>
            <a:pPr defTabSz="801746" fontAlgn="base">
              <a:spcBef>
                <a:spcPct val="0"/>
              </a:spcBef>
              <a:spcAft>
                <a:spcPct val="0"/>
              </a:spcAft>
              <a:defRPr/>
            </a:pPr>
            <a:r>
              <a:rPr lang="en-US" sz="5400" b="1">
                <a:solidFill>
                  <a:srgbClr val="B870B8"/>
                </a:solidFill>
              </a:rPr>
              <a:t>+</a:t>
            </a:r>
          </a:p>
        </p:txBody>
      </p:sp>
      <p:sp>
        <p:nvSpPr>
          <p:cNvPr id="2" name="Title 1"/>
          <p:cNvSpPr>
            <a:spLocks noGrp="1"/>
          </p:cNvSpPr>
          <p:nvPr>
            <p:ph type="title"/>
          </p:nvPr>
        </p:nvSpPr>
        <p:spPr>
          <a:xfrm>
            <a:off x="380555" y="2571750"/>
            <a:ext cx="3255264" cy="1162050"/>
          </a:xfrm>
        </p:spPr>
        <p:txBody>
          <a:bodyPr anchor="b">
            <a:normAutofit/>
          </a:bodyPr>
          <a:lstStyle>
            <a:lvl1pPr algn="l">
              <a:defRPr sz="2600" b="0">
                <a:solidFill>
                  <a:schemeClr val="bg1"/>
                </a:solidFill>
              </a:defRPr>
            </a:lvl1pPr>
          </a:lstStyle>
          <a:p>
            <a:r>
              <a:rPr lang="tr-TR"/>
              <a:t>Click to edit Master title style</a:t>
            </a:r>
            <a:endParaRPr dirty="0"/>
          </a:p>
        </p:txBody>
      </p:sp>
      <p:sp>
        <p:nvSpPr>
          <p:cNvPr id="3" name="Content Placeholder 2"/>
          <p:cNvSpPr>
            <a:spLocks noGrp="1"/>
          </p:cNvSpPr>
          <p:nvPr>
            <p:ph idx="1"/>
          </p:nvPr>
        </p:nvSpPr>
        <p:spPr>
          <a:xfrm>
            <a:off x="4168776" y="273051"/>
            <a:ext cx="4597399" cy="5853113"/>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endParaRPr dirty="0"/>
          </a:p>
        </p:txBody>
      </p:sp>
      <p:sp>
        <p:nvSpPr>
          <p:cNvPr id="4" name="Text Placeholder 3"/>
          <p:cNvSpPr>
            <a:spLocks noGrp="1"/>
          </p:cNvSpPr>
          <p:nvPr>
            <p:ph type="body" sz="half" idx="2"/>
          </p:nvPr>
        </p:nvSpPr>
        <p:spPr>
          <a:xfrm>
            <a:off x="381093" y="3733801"/>
            <a:ext cx="3255264" cy="2392363"/>
          </a:xfrm>
        </p:spPr>
        <p:txBody>
          <a:bodyPr/>
          <a:lstStyle>
            <a:lvl1pPr marL="0" indent="0">
              <a:spcBef>
                <a:spcPts val="600"/>
              </a:spcBef>
              <a:buNone/>
              <a:defRPr sz="1400">
                <a:solidFill>
                  <a:schemeClr val="bg1"/>
                </a:solidFill>
              </a:defRPr>
            </a:lvl1pPr>
            <a:lvl2pPr marL="457156" indent="0">
              <a:buNone/>
              <a:defRPr sz="1200"/>
            </a:lvl2pPr>
            <a:lvl3pPr marL="914311" indent="0">
              <a:buNone/>
              <a:defRPr sz="1000"/>
            </a:lvl3pPr>
            <a:lvl4pPr marL="1371467" indent="0">
              <a:buNone/>
              <a:defRPr sz="900"/>
            </a:lvl4pPr>
            <a:lvl5pPr marL="1828623" indent="0">
              <a:buNone/>
              <a:defRPr sz="900"/>
            </a:lvl5pPr>
            <a:lvl6pPr marL="2285777" indent="0">
              <a:buNone/>
              <a:defRPr sz="900"/>
            </a:lvl6pPr>
            <a:lvl7pPr marL="2742933" indent="0">
              <a:buNone/>
              <a:defRPr sz="900"/>
            </a:lvl7pPr>
            <a:lvl8pPr marL="3200089" indent="0">
              <a:buNone/>
              <a:defRPr sz="900"/>
            </a:lvl8pPr>
            <a:lvl9pPr marL="3657244" indent="0">
              <a:buNone/>
              <a:defRPr sz="900"/>
            </a:lvl9pPr>
          </a:lstStyle>
          <a:p>
            <a:pPr lvl="0"/>
            <a:r>
              <a:rPr lang="tr-TR"/>
              <a:t>Click to edit Master text styles</a:t>
            </a:r>
          </a:p>
        </p:txBody>
      </p:sp>
      <p:sp>
        <p:nvSpPr>
          <p:cNvPr id="7" name="Date Placeholder 4"/>
          <p:cNvSpPr>
            <a:spLocks noGrp="1"/>
          </p:cNvSpPr>
          <p:nvPr>
            <p:ph type="dt" sz="half" idx="10"/>
          </p:nvPr>
        </p:nvSpPr>
        <p:spPr>
          <a:xfrm>
            <a:off x="7391401" y="6423025"/>
            <a:ext cx="1536700" cy="365125"/>
          </a:xfrm>
        </p:spPr>
        <p:txBody>
          <a:bodyPr/>
          <a:lstStyle>
            <a:lvl1pPr>
              <a:defRPr>
                <a:latin typeface="Arial" pitchFamily="34" charset="0"/>
                <a:ea typeface="+mn-ea"/>
                <a:cs typeface="Arial" pitchFamily="34" charset="0"/>
              </a:defRPr>
            </a:lvl1pPr>
          </a:lstStyle>
          <a:p>
            <a:pPr>
              <a:defRPr/>
            </a:pPr>
            <a:fld id="{3ABAAF99-DA8C-4624-9639-3F8760230D8C}" type="datetime1">
              <a:rPr lang="en-US" altLang="en-US" smtClean="0"/>
              <a:t>11/12/2020</a:t>
            </a:fld>
            <a:endParaRPr lang="en-US" altLang="en-US"/>
          </a:p>
        </p:txBody>
      </p:sp>
      <p:sp>
        <p:nvSpPr>
          <p:cNvPr id="8" name="Footer Placeholder 5"/>
          <p:cNvSpPr>
            <a:spLocks noGrp="1"/>
          </p:cNvSpPr>
          <p:nvPr>
            <p:ph type="ftr" sz="quarter" idx="11"/>
          </p:nvPr>
        </p:nvSpPr>
        <p:spPr>
          <a:xfrm>
            <a:off x="3859214" y="6423025"/>
            <a:ext cx="3316287" cy="365125"/>
          </a:xfrm>
        </p:spPr>
        <p:txBody>
          <a:bodyPr/>
          <a:lstStyle>
            <a:lvl1pPr>
              <a:defRPr/>
            </a:lvl1pPr>
          </a:lstStyle>
          <a:p>
            <a:pPr>
              <a:defRPr/>
            </a:pPr>
            <a:endParaRPr lang="en-US"/>
          </a:p>
        </p:txBody>
      </p:sp>
    </p:spTree>
    <p:extLst>
      <p:ext uri="{BB962C8B-B14F-4D97-AF65-F5344CB8AC3E}">
        <p14:creationId xmlns:p14="http://schemas.microsoft.com/office/powerpoint/2010/main" val="40869921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6"/>
          <p:cNvSpPr/>
          <p:nvPr/>
        </p:nvSpPr>
        <p:spPr>
          <a:xfrm>
            <a:off x="8166100" y="282575"/>
            <a:ext cx="685800" cy="3016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anchor="ctr"/>
          <a:lstStyle/>
          <a:p>
            <a:pPr algn="ctr" defTabSz="801746">
              <a:defRPr/>
            </a:pPr>
            <a:endParaRPr sz="1600">
              <a:solidFill>
                <a:prstClr val="white"/>
              </a:solidFill>
            </a:endParaRPr>
          </a:p>
        </p:txBody>
      </p:sp>
      <p:sp>
        <p:nvSpPr>
          <p:cNvPr id="6" name="TextBox 7"/>
          <p:cNvSpPr txBox="1">
            <a:spLocks noChangeArrowheads="1"/>
          </p:cNvSpPr>
          <p:nvPr/>
        </p:nvSpPr>
        <p:spPr bwMode="auto">
          <a:xfrm>
            <a:off x="3989388" y="3370263"/>
            <a:ext cx="220662" cy="377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Rockwell" charset="0"/>
                <a:ea typeface="ＭＳ Ｐゴシック" charset="0"/>
                <a:cs typeface="ＭＳ Ｐゴシック" charset="0"/>
              </a:defRPr>
            </a:lvl1pPr>
            <a:lvl2pPr marL="742950" indent="-285750">
              <a:defRPr>
                <a:solidFill>
                  <a:schemeClr val="tx1"/>
                </a:solidFill>
                <a:latin typeface="Rockwell" charset="0"/>
                <a:ea typeface="ＭＳ Ｐゴシック" charset="0"/>
              </a:defRPr>
            </a:lvl2pPr>
            <a:lvl3pPr marL="1143000" indent="-228600">
              <a:defRPr>
                <a:solidFill>
                  <a:schemeClr val="tx1"/>
                </a:solidFill>
                <a:latin typeface="Rockwell" charset="0"/>
                <a:ea typeface="ＭＳ Ｐゴシック" charset="0"/>
              </a:defRPr>
            </a:lvl3pPr>
            <a:lvl4pPr marL="1600200" indent="-228600">
              <a:defRPr>
                <a:solidFill>
                  <a:schemeClr val="tx1"/>
                </a:solidFill>
                <a:latin typeface="Rockwell" charset="0"/>
                <a:ea typeface="ＭＳ Ｐゴシック" charset="0"/>
              </a:defRPr>
            </a:lvl4pPr>
            <a:lvl5pPr marL="2057400" indent="-228600">
              <a:defRPr>
                <a:solidFill>
                  <a:schemeClr val="tx1"/>
                </a:solidFill>
                <a:latin typeface="Rockwell" charset="0"/>
                <a:ea typeface="ＭＳ Ｐゴシック" charset="0"/>
              </a:defRPr>
            </a:lvl5pPr>
            <a:lvl6pPr marL="2514600" indent="-228600" fontAlgn="base">
              <a:spcBef>
                <a:spcPct val="0"/>
              </a:spcBef>
              <a:spcAft>
                <a:spcPct val="0"/>
              </a:spcAft>
              <a:defRPr>
                <a:solidFill>
                  <a:schemeClr val="tx1"/>
                </a:solidFill>
                <a:latin typeface="Rockwell" charset="0"/>
                <a:ea typeface="ＭＳ Ｐゴシック" charset="0"/>
              </a:defRPr>
            </a:lvl6pPr>
            <a:lvl7pPr marL="2971800" indent="-228600" fontAlgn="base">
              <a:spcBef>
                <a:spcPct val="0"/>
              </a:spcBef>
              <a:spcAft>
                <a:spcPct val="0"/>
              </a:spcAft>
              <a:defRPr>
                <a:solidFill>
                  <a:schemeClr val="tx1"/>
                </a:solidFill>
                <a:latin typeface="Rockwell" charset="0"/>
                <a:ea typeface="ＭＳ Ｐゴシック" charset="0"/>
              </a:defRPr>
            </a:lvl7pPr>
            <a:lvl8pPr marL="3429000" indent="-228600" fontAlgn="base">
              <a:spcBef>
                <a:spcPct val="0"/>
              </a:spcBef>
              <a:spcAft>
                <a:spcPct val="0"/>
              </a:spcAft>
              <a:defRPr>
                <a:solidFill>
                  <a:schemeClr val="tx1"/>
                </a:solidFill>
                <a:latin typeface="Rockwell" charset="0"/>
                <a:ea typeface="ＭＳ Ｐゴシック" charset="0"/>
              </a:defRPr>
            </a:lvl8pPr>
            <a:lvl9pPr marL="3886200" indent="-228600" fontAlgn="base">
              <a:spcBef>
                <a:spcPct val="0"/>
              </a:spcBef>
              <a:spcAft>
                <a:spcPct val="0"/>
              </a:spcAft>
              <a:defRPr>
                <a:solidFill>
                  <a:schemeClr val="tx1"/>
                </a:solidFill>
                <a:latin typeface="Rockwell" charset="0"/>
                <a:ea typeface="ＭＳ Ｐゴシック" charset="0"/>
              </a:defRPr>
            </a:lvl9pPr>
          </a:lstStyle>
          <a:p>
            <a:pPr defTabSz="801746" fontAlgn="base">
              <a:spcBef>
                <a:spcPct val="0"/>
              </a:spcBef>
              <a:spcAft>
                <a:spcPct val="0"/>
              </a:spcAft>
              <a:defRPr/>
            </a:pPr>
            <a:r>
              <a:rPr lang="en-US" sz="2400" b="1">
                <a:solidFill>
                  <a:srgbClr val="B870B8"/>
                </a:solidFill>
              </a:rPr>
              <a:t>+ </a:t>
            </a:r>
          </a:p>
        </p:txBody>
      </p:sp>
      <p:sp>
        <p:nvSpPr>
          <p:cNvPr id="2" name="Title 1"/>
          <p:cNvSpPr>
            <a:spLocks noGrp="1"/>
          </p:cNvSpPr>
          <p:nvPr>
            <p:ph type="title"/>
          </p:nvPr>
        </p:nvSpPr>
        <p:spPr>
          <a:xfrm>
            <a:off x="4169404" y="3124200"/>
            <a:ext cx="3898272" cy="871538"/>
          </a:xfrm>
        </p:spPr>
        <p:txBody>
          <a:bodyPr anchor="b">
            <a:normAutofit/>
          </a:bodyPr>
          <a:lstStyle>
            <a:lvl1pPr algn="l">
              <a:defRPr sz="2600" b="0"/>
            </a:lvl1pPr>
          </a:lstStyle>
          <a:p>
            <a:r>
              <a:rPr lang="tr-TR"/>
              <a:t>Click to edit Master title style</a:t>
            </a:r>
            <a:endParaRPr/>
          </a:p>
        </p:txBody>
      </p:sp>
      <p:sp>
        <p:nvSpPr>
          <p:cNvPr id="3" name="Picture Placeholder 2"/>
          <p:cNvSpPr>
            <a:spLocks noGrp="1"/>
          </p:cNvSpPr>
          <p:nvPr>
            <p:ph type="pic" idx="1"/>
          </p:nvPr>
        </p:nvSpPr>
        <p:spPr>
          <a:xfrm>
            <a:off x="277907" y="228600"/>
            <a:ext cx="3460658" cy="6345238"/>
          </a:xfrm>
        </p:spPr>
        <p:txBody>
          <a:bodyPr rtlCol="0">
            <a:normAutofit/>
          </a:bodyPr>
          <a:lstStyle>
            <a:lvl1pPr marL="0" indent="0">
              <a:buNone/>
              <a:defRPr sz="3200"/>
            </a:lvl1pPr>
            <a:lvl2pPr marL="457156" indent="0">
              <a:buNone/>
              <a:defRPr sz="2800"/>
            </a:lvl2pPr>
            <a:lvl3pPr marL="914311" indent="0">
              <a:buNone/>
              <a:defRPr sz="2400"/>
            </a:lvl3pPr>
            <a:lvl4pPr marL="1371467" indent="0">
              <a:buNone/>
              <a:defRPr sz="2000"/>
            </a:lvl4pPr>
            <a:lvl5pPr marL="1828623" indent="0">
              <a:buNone/>
              <a:defRPr sz="2000"/>
            </a:lvl5pPr>
            <a:lvl6pPr marL="2285777" indent="0">
              <a:buNone/>
              <a:defRPr sz="2000"/>
            </a:lvl6pPr>
            <a:lvl7pPr marL="2742933" indent="0">
              <a:buNone/>
              <a:defRPr sz="2000"/>
            </a:lvl7pPr>
            <a:lvl8pPr marL="3200089" indent="0">
              <a:buNone/>
              <a:defRPr sz="2000"/>
            </a:lvl8pPr>
            <a:lvl9pPr marL="3657244" indent="0">
              <a:buNone/>
              <a:defRPr sz="2000"/>
            </a:lvl9pPr>
          </a:lstStyle>
          <a:p>
            <a:pPr lvl="0"/>
            <a:r>
              <a:rPr lang="tr-TR" noProof="0"/>
              <a:t>Drag picture to placeholder or click icon to add</a:t>
            </a:r>
            <a:endParaRPr noProof="0"/>
          </a:p>
        </p:txBody>
      </p:sp>
      <p:sp>
        <p:nvSpPr>
          <p:cNvPr id="4" name="Text Placeholder 3"/>
          <p:cNvSpPr>
            <a:spLocks noGrp="1"/>
          </p:cNvSpPr>
          <p:nvPr>
            <p:ph type="body" sz="half" idx="2"/>
          </p:nvPr>
        </p:nvSpPr>
        <p:spPr>
          <a:xfrm>
            <a:off x="4169404" y="3995737"/>
            <a:ext cx="3898272" cy="2147888"/>
          </a:xfrm>
        </p:spPr>
        <p:txBody>
          <a:bodyPr/>
          <a:lstStyle>
            <a:lvl1pPr marL="0" indent="0">
              <a:spcBef>
                <a:spcPts val="600"/>
              </a:spcBef>
              <a:buNone/>
              <a:defRPr sz="1400"/>
            </a:lvl1pPr>
            <a:lvl2pPr marL="457156" indent="0">
              <a:buNone/>
              <a:defRPr sz="1200"/>
            </a:lvl2pPr>
            <a:lvl3pPr marL="914311" indent="0">
              <a:buNone/>
              <a:defRPr sz="1000"/>
            </a:lvl3pPr>
            <a:lvl4pPr marL="1371467" indent="0">
              <a:buNone/>
              <a:defRPr sz="900"/>
            </a:lvl4pPr>
            <a:lvl5pPr marL="1828623" indent="0">
              <a:buNone/>
              <a:defRPr sz="900"/>
            </a:lvl5pPr>
            <a:lvl6pPr marL="2285777" indent="0">
              <a:buNone/>
              <a:defRPr sz="900"/>
            </a:lvl6pPr>
            <a:lvl7pPr marL="2742933" indent="0">
              <a:buNone/>
              <a:defRPr sz="900"/>
            </a:lvl7pPr>
            <a:lvl8pPr marL="3200089" indent="0">
              <a:buNone/>
              <a:defRPr sz="900"/>
            </a:lvl8pPr>
            <a:lvl9pPr marL="3657244" indent="0">
              <a:buNone/>
              <a:defRPr sz="900"/>
            </a:lvl9pPr>
          </a:lstStyle>
          <a:p>
            <a:pPr lvl="0"/>
            <a:r>
              <a:rPr lang="tr-TR"/>
              <a:t>Click to edit Master text styles</a:t>
            </a:r>
          </a:p>
        </p:txBody>
      </p:sp>
      <p:sp>
        <p:nvSpPr>
          <p:cNvPr id="7" name="Date Placeholder 4"/>
          <p:cNvSpPr>
            <a:spLocks noGrp="1"/>
          </p:cNvSpPr>
          <p:nvPr>
            <p:ph type="dt" sz="half" idx="10"/>
          </p:nvPr>
        </p:nvSpPr>
        <p:spPr>
          <a:xfrm>
            <a:off x="7391401" y="6423025"/>
            <a:ext cx="1536700" cy="365125"/>
          </a:xfrm>
        </p:spPr>
        <p:txBody>
          <a:bodyPr/>
          <a:lstStyle>
            <a:lvl1pPr>
              <a:defRPr>
                <a:latin typeface="Arial" pitchFamily="34" charset="0"/>
                <a:ea typeface="+mn-ea"/>
                <a:cs typeface="Arial" pitchFamily="34" charset="0"/>
              </a:defRPr>
            </a:lvl1pPr>
          </a:lstStyle>
          <a:p>
            <a:pPr>
              <a:defRPr/>
            </a:pPr>
            <a:fld id="{AC23D309-7DA9-4F9C-9C60-CA187314B08D}" type="datetime1">
              <a:rPr lang="en-US" altLang="en-US" smtClean="0"/>
              <a:t>11/12/2020</a:t>
            </a:fld>
            <a:endParaRPr lang="en-US" altLang="en-US"/>
          </a:p>
        </p:txBody>
      </p:sp>
      <p:sp>
        <p:nvSpPr>
          <p:cNvPr id="8" name="Footer Placeholder 5"/>
          <p:cNvSpPr>
            <a:spLocks noGrp="1"/>
          </p:cNvSpPr>
          <p:nvPr>
            <p:ph type="ftr" sz="quarter" idx="11"/>
          </p:nvPr>
        </p:nvSpPr>
        <p:spPr>
          <a:xfrm>
            <a:off x="4191000" y="6423025"/>
            <a:ext cx="3005138" cy="365125"/>
          </a:xfrm>
        </p:spPr>
        <p:txBody>
          <a:bodyPr/>
          <a:lstStyle>
            <a:lvl1pPr>
              <a:defRPr/>
            </a:lvl1pPr>
          </a:lstStyle>
          <a:p>
            <a:pPr>
              <a:defRPr/>
            </a:pPr>
            <a:endParaRPr lang="en-US"/>
          </a:p>
        </p:txBody>
      </p:sp>
      <p:sp>
        <p:nvSpPr>
          <p:cNvPr id="9" name="Slide Number Placeholder 6"/>
          <p:cNvSpPr>
            <a:spLocks noGrp="1"/>
          </p:cNvSpPr>
          <p:nvPr>
            <p:ph type="sldNum" sz="quarter" idx="12"/>
          </p:nvPr>
        </p:nvSpPr>
        <p:spPr/>
        <p:txBody>
          <a:bodyPr/>
          <a:lstStyle>
            <a:lvl1pPr>
              <a:defRPr>
                <a:latin typeface="Arial" pitchFamily="34" charset="0"/>
                <a:ea typeface="+mn-ea"/>
                <a:cs typeface="Arial" pitchFamily="34" charset="0"/>
              </a:defRPr>
            </a:lvl1pPr>
          </a:lstStyle>
          <a:p>
            <a:pPr>
              <a:defRPr/>
            </a:pPr>
            <a:fld id="{3E5AE322-3AEF-46CA-9B9A-464A8A87B9F5}" type="slidenum">
              <a:rPr lang="en-US" altLang="en-US"/>
              <a:pPr>
                <a:defRPr/>
              </a:pPr>
              <a:t>‹#›</a:t>
            </a:fld>
            <a:endParaRPr lang="en-US" altLang="en-US"/>
          </a:p>
        </p:txBody>
      </p:sp>
    </p:spTree>
    <p:extLst>
      <p:ext uri="{BB962C8B-B14F-4D97-AF65-F5344CB8AC3E}">
        <p14:creationId xmlns:p14="http://schemas.microsoft.com/office/powerpoint/2010/main" val="14613053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5" name="Rectangle 6"/>
          <p:cNvSpPr/>
          <p:nvPr/>
        </p:nvSpPr>
        <p:spPr>
          <a:xfrm>
            <a:off x="6802438" y="228600"/>
            <a:ext cx="2057400" cy="20383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anchor="ctr"/>
          <a:lstStyle/>
          <a:p>
            <a:pPr algn="ctr" defTabSz="801746">
              <a:defRPr/>
            </a:pPr>
            <a:endParaRPr sz="1600">
              <a:solidFill>
                <a:prstClr val="white"/>
              </a:solidFill>
            </a:endParaRPr>
          </a:p>
        </p:txBody>
      </p:sp>
      <p:sp>
        <p:nvSpPr>
          <p:cNvPr id="6" name="Rectangle 7"/>
          <p:cNvSpPr/>
          <p:nvPr/>
        </p:nvSpPr>
        <p:spPr>
          <a:xfrm>
            <a:off x="6802438" y="2378075"/>
            <a:ext cx="2057400" cy="2038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anchor="ctr"/>
          <a:lstStyle/>
          <a:p>
            <a:pPr algn="ctr" defTabSz="801746">
              <a:defRPr/>
            </a:pPr>
            <a:endParaRPr sz="1600">
              <a:solidFill>
                <a:prstClr val="white"/>
              </a:solidFill>
            </a:endParaRPr>
          </a:p>
        </p:txBody>
      </p:sp>
      <p:sp>
        <p:nvSpPr>
          <p:cNvPr id="7" name="TextBox 8"/>
          <p:cNvSpPr txBox="1">
            <a:spLocks noChangeArrowheads="1"/>
          </p:cNvSpPr>
          <p:nvPr/>
        </p:nvSpPr>
        <p:spPr bwMode="auto">
          <a:xfrm>
            <a:off x="327026" y="4632325"/>
            <a:ext cx="220663" cy="377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Rockwell" charset="0"/>
                <a:ea typeface="ＭＳ Ｐゴシック" charset="0"/>
                <a:cs typeface="ＭＳ Ｐゴシック" charset="0"/>
              </a:defRPr>
            </a:lvl1pPr>
            <a:lvl2pPr marL="742950" indent="-285750">
              <a:defRPr>
                <a:solidFill>
                  <a:schemeClr val="tx1"/>
                </a:solidFill>
                <a:latin typeface="Rockwell" charset="0"/>
                <a:ea typeface="ＭＳ Ｐゴシック" charset="0"/>
              </a:defRPr>
            </a:lvl2pPr>
            <a:lvl3pPr marL="1143000" indent="-228600">
              <a:defRPr>
                <a:solidFill>
                  <a:schemeClr val="tx1"/>
                </a:solidFill>
                <a:latin typeface="Rockwell" charset="0"/>
                <a:ea typeface="ＭＳ Ｐゴシック" charset="0"/>
              </a:defRPr>
            </a:lvl3pPr>
            <a:lvl4pPr marL="1600200" indent="-228600">
              <a:defRPr>
                <a:solidFill>
                  <a:schemeClr val="tx1"/>
                </a:solidFill>
                <a:latin typeface="Rockwell" charset="0"/>
                <a:ea typeface="ＭＳ Ｐゴシック" charset="0"/>
              </a:defRPr>
            </a:lvl4pPr>
            <a:lvl5pPr marL="2057400" indent="-228600">
              <a:defRPr>
                <a:solidFill>
                  <a:schemeClr val="tx1"/>
                </a:solidFill>
                <a:latin typeface="Rockwell" charset="0"/>
                <a:ea typeface="ＭＳ Ｐゴシック" charset="0"/>
              </a:defRPr>
            </a:lvl5pPr>
            <a:lvl6pPr marL="2514600" indent="-228600" fontAlgn="base">
              <a:spcBef>
                <a:spcPct val="0"/>
              </a:spcBef>
              <a:spcAft>
                <a:spcPct val="0"/>
              </a:spcAft>
              <a:defRPr>
                <a:solidFill>
                  <a:schemeClr val="tx1"/>
                </a:solidFill>
                <a:latin typeface="Rockwell" charset="0"/>
                <a:ea typeface="ＭＳ Ｐゴシック" charset="0"/>
              </a:defRPr>
            </a:lvl6pPr>
            <a:lvl7pPr marL="2971800" indent="-228600" fontAlgn="base">
              <a:spcBef>
                <a:spcPct val="0"/>
              </a:spcBef>
              <a:spcAft>
                <a:spcPct val="0"/>
              </a:spcAft>
              <a:defRPr>
                <a:solidFill>
                  <a:schemeClr val="tx1"/>
                </a:solidFill>
                <a:latin typeface="Rockwell" charset="0"/>
                <a:ea typeface="ＭＳ Ｐゴシック" charset="0"/>
              </a:defRPr>
            </a:lvl7pPr>
            <a:lvl8pPr marL="3429000" indent="-228600" fontAlgn="base">
              <a:spcBef>
                <a:spcPct val="0"/>
              </a:spcBef>
              <a:spcAft>
                <a:spcPct val="0"/>
              </a:spcAft>
              <a:defRPr>
                <a:solidFill>
                  <a:schemeClr val="tx1"/>
                </a:solidFill>
                <a:latin typeface="Rockwell" charset="0"/>
                <a:ea typeface="ＭＳ Ｐゴシック" charset="0"/>
              </a:defRPr>
            </a:lvl8pPr>
            <a:lvl9pPr marL="3886200" indent="-228600" fontAlgn="base">
              <a:spcBef>
                <a:spcPct val="0"/>
              </a:spcBef>
              <a:spcAft>
                <a:spcPct val="0"/>
              </a:spcAft>
              <a:defRPr>
                <a:solidFill>
                  <a:schemeClr val="tx1"/>
                </a:solidFill>
                <a:latin typeface="Rockwell" charset="0"/>
                <a:ea typeface="ＭＳ Ｐゴシック" charset="0"/>
              </a:defRPr>
            </a:lvl9pPr>
          </a:lstStyle>
          <a:p>
            <a:pPr defTabSz="801746" fontAlgn="base">
              <a:spcBef>
                <a:spcPct val="0"/>
              </a:spcBef>
              <a:spcAft>
                <a:spcPct val="0"/>
              </a:spcAft>
              <a:defRPr/>
            </a:pPr>
            <a:r>
              <a:rPr lang="en-US" sz="2400" b="1">
                <a:solidFill>
                  <a:srgbClr val="B870B8"/>
                </a:solidFill>
              </a:rPr>
              <a:t>+ </a:t>
            </a:r>
          </a:p>
        </p:txBody>
      </p:sp>
      <p:sp>
        <p:nvSpPr>
          <p:cNvPr id="2" name="Title 1"/>
          <p:cNvSpPr>
            <a:spLocks noGrp="1"/>
          </p:cNvSpPr>
          <p:nvPr>
            <p:ph type="title"/>
          </p:nvPr>
        </p:nvSpPr>
        <p:spPr>
          <a:xfrm>
            <a:off x="506505" y="4424082"/>
            <a:ext cx="6191157" cy="833718"/>
          </a:xfrm>
        </p:spPr>
        <p:txBody>
          <a:bodyPr anchor="b">
            <a:normAutofit/>
          </a:bodyPr>
          <a:lstStyle>
            <a:lvl1pPr algn="l">
              <a:defRPr sz="2600" b="0"/>
            </a:lvl1pPr>
          </a:lstStyle>
          <a:p>
            <a:r>
              <a:rPr lang="tr-TR"/>
              <a:t>Click to edit Master title style</a:t>
            </a:r>
            <a:endParaRPr/>
          </a:p>
        </p:txBody>
      </p:sp>
      <p:sp>
        <p:nvSpPr>
          <p:cNvPr id="3" name="Picture Placeholder 2"/>
          <p:cNvSpPr>
            <a:spLocks noGrp="1"/>
          </p:cNvSpPr>
          <p:nvPr>
            <p:ph type="pic" idx="1"/>
          </p:nvPr>
        </p:nvSpPr>
        <p:spPr>
          <a:xfrm>
            <a:off x="277906" y="228600"/>
            <a:ext cx="6378389" cy="4187952"/>
          </a:xfrm>
        </p:spPr>
        <p:txBody>
          <a:bodyPr rtlCol="0">
            <a:normAutofit/>
          </a:bodyPr>
          <a:lstStyle>
            <a:lvl1pPr marL="0" indent="0">
              <a:buNone/>
              <a:defRPr sz="3200"/>
            </a:lvl1pPr>
            <a:lvl2pPr marL="457156" indent="0">
              <a:buNone/>
              <a:defRPr sz="2800"/>
            </a:lvl2pPr>
            <a:lvl3pPr marL="914311" indent="0">
              <a:buNone/>
              <a:defRPr sz="2400"/>
            </a:lvl3pPr>
            <a:lvl4pPr marL="1371467" indent="0">
              <a:buNone/>
              <a:defRPr sz="2000"/>
            </a:lvl4pPr>
            <a:lvl5pPr marL="1828623" indent="0">
              <a:buNone/>
              <a:defRPr sz="2000"/>
            </a:lvl5pPr>
            <a:lvl6pPr marL="2285777" indent="0">
              <a:buNone/>
              <a:defRPr sz="2000"/>
            </a:lvl6pPr>
            <a:lvl7pPr marL="2742933" indent="0">
              <a:buNone/>
              <a:defRPr sz="2000"/>
            </a:lvl7pPr>
            <a:lvl8pPr marL="3200089" indent="0">
              <a:buNone/>
              <a:defRPr sz="2000"/>
            </a:lvl8pPr>
            <a:lvl9pPr marL="3657244" indent="0">
              <a:buNone/>
              <a:defRPr sz="2000"/>
            </a:lvl9pPr>
          </a:lstStyle>
          <a:p>
            <a:pPr lvl="0"/>
            <a:r>
              <a:rPr lang="tr-TR" noProof="0"/>
              <a:t>Drag picture to placeholder or click icon to add</a:t>
            </a:r>
            <a:endParaRPr noProof="0"/>
          </a:p>
        </p:txBody>
      </p:sp>
      <p:sp>
        <p:nvSpPr>
          <p:cNvPr id="4" name="Text Placeholder 3"/>
          <p:cNvSpPr>
            <a:spLocks noGrp="1"/>
          </p:cNvSpPr>
          <p:nvPr>
            <p:ph type="body" sz="half" idx="2"/>
          </p:nvPr>
        </p:nvSpPr>
        <p:spPr>
          <a:xfrm>
            <a:off x="506505" y="5257799"/>
            <a:ext cx="6191157" cy="885825"/>
          </a:xfrm>
        </p:spPr>
        <p:txBody>
          <a:bodyPr/>
          <a:lstStyle>
            <a:lvl1pPr marL="0" indent="0">
              <a:spcBef>
                <a:spcPts val="300"/>
              </a:spcBef>
              <a:buNone/>
              <a:defRPr sz="1400"/>
            </a:lvl1pPr>
            <a:lvl2pPr marL="457156" indent="0">
              <a:buNone/>
              <a:defRPr sz="1200"/>
            </a:lvl2pPr>
            <a:lvl3pPr marL="914311" indent="0">
              <a:buNone/>
              <a:defRPr sz="1000"/>
            </a:lvl3pPr>
            <a:lvl4pPr marL="1371467" indent="0">
              <a:buNone/>
              <a:defRPr sz="900"/>
            </a:lvl4pPr>
            <a:lvl5pPr marL="1828623" indent="0">
              <a:buNone/>
              <a:defRPr sz="900"/>
            </a:lvl5pPr>
            <a:lvl6pPr marL="2285777" indent="0">
              <a:buNone/>
              <a:defRPr sz="900"/>
            </a:lvl6pPr>
            <a:lvl7pPr marL="2742933" indent="0">
              <a:buNone/>
              <a:defRPr sz="900"/>
            </a:lvl7pPr>
            <a:lvl8pPr marL="3200089" indent="0">
              <a:buNone/>
              <a:defRPr sz="900"/>
            </a:lvl8pPr>
            <a:lvl9pPr marL="3657244" indent="0">
              <a:buNone/>
              <a:defRPr sz="900"/>
            </a:lvl9pPr>
          </a:lstStyle>
          <a:p>
            <a:pPr lvl="0"/>
            <a:r>
              <a:rPr lang="tr-TR"/>
              <a:t>Click to edit Master text styles</a:t>
            </a:r>
          </a:p>
        </p:txBody>
      </p:sp>
      <p:sp>
        <p:nvSpPr>
          <p:cNvPr id="8" name="Date Placeholder 4"/>
          <p:cNvSpPr>
            <a:spLocks noGrp="1"/>
          </p:cNvSpPr>
          <p:nvPr>
            <p:ph type="dt" sz="half" idx="10"/>
          </p:nvPr>
        </p:nvSpPr>
        <p:spPr/>
        <p:txBody>
          <a:bodyPr/>
          <a:lstStyle>
            <a:lvl1pPr>
              <a:defRPr>
                <a:latin typeface="Arial" pitchFamily="34" charset="0"/>
                <a:ea typeface="+mn-ea"/>
                <a:cs typeface="Arial" pitchFamily="34" charset="0"/>
              </a:defRPr>
            </a:lvl1pPr>
          </a:lstStyle>
          <a:p>
            <a:pPr>
              <a:defRPr/>
            </a:pPr>
            <a:fld id="{69A1502A-05A7-48C6-970F-8EE99A5B10F9}" type="datetime1">
              <a:rPr lang="en-US" altLang="en-US" smtClean="0"/>
              <a:t>11/12/2020</a:t>
            </a:fld>
            <a:endParaRPr lang="en-US" altLang="en-US"/>
          </a:p>
        </p:txBody>
      </p:sp>
      <p:sp>
        <p:nvSpPr>
          <p:cNvPr id="9" name="Footer Placeholder 5"/>
          <p:cNvSpPr>
            <a:spLocks noGrp="1"/>
          </p:cNvSpPr>
          <p:nvPr>
            <p:ph type="ftr" sz="quarter" idx="11"/>
          </p:nvPr>
        </p:nvSpPr>
        <p:spPr/>
        <p:txBody>
          <a:bodyPr/>
          <a:lstStyle>
            <a:lvl1pPr>
              <a:defRPr/>
            </a:lvl1pPr>
          </a:lstStyle>
          <a:p>
            <a:pPr>
              <a:defRPr/>
            </a:pPr>
            <a:endParaRPr lang="en-US"/>
          </a:p>
        </p:txBody>
      </p:sp>
      <p:sp>
        <p:nvSpPr>
          <p:cNvPr id="10" name="Slide Number Placeholder 6"/>
          <p:cNvSpPr>
            <a:spLocks noGrp="1"/>
          </p:cNvSpPr>
          <p:nvPr>
            <p:ph type="sldNum" sz="quarter" idx="12"/>
          </p:nvPr>
        </p:nvSpPr>
        <p:spPr/>
        <p:txBody>
          <a:bodyPr/>
          <a:lstStyle>
            <a:lvl1pPr>
              <a:defRPr>
                <a:latin typeface="Arial" pitchFamily="34" charset="0"/>
                <a:ea typeface="+mn-ea"/>
                <a:cs typeface="Arial" pitchFamily="34" charset="0"/>
              </a:defRPr>
            </a:lvl1pPr>
          </a:lstStyle>
          <a:p>
            <a:pPr>
              <a:defRPr/>
            </a:pPr>
            <a:fld id="{F88EDE39-D364-45B5-BF68-1B3B62F173D1}" type="slidenum">
              <a:rPr lang="en-US" altLang="en-US"/>
              <a:pPr>
                <a:defRPr/>
              </a:pPr>
              <a:t>‹#›</a:t>
            </a:fld>
            <a:endParaRPr lang="en-US" altLang="en-US"/>
          </a:p>
        </p:txBody>
      </p:sp>
    </p:spTree>
    <p:extLst>
      <p:ext uri="{BB962C8B-B14F-4D97-AF65-F5344CB8AC3E}">
        <p14:creationId xmlns:p14="http://schemas.microsoft.com/office/powerpoint/2010/main" val="34419717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 Pictures with Caption">
    <p:spTree>
      <p:nvGrpSpPr>
        <p:cNvPr id="1" name=""/>
        <p:cNvGrpSpPr/>
        <p:nvPr/>
      </p:nvGrpSpPr>
      <p:grpSpPr>
        <a:xfrm>
          <a:off x="0" y="0"/>
          <a:ext cx="0" cy="0"/>
          <a:chOff x="0" y="0"/>
          <a:chExt cx="0" cy="0"/>
        </a:xfrm>
      </p:grpSpPr>
      <p:sp>
        <p:nvSpPr>
          <p:cNvPr id="6" name="Rectangle 6"/>
          <p:cNvSpPr/>
          <p:nvPr/>
        </p:nvSpPr>
        <p:spPr>
          <a:xfrm>
            <a:off x="282575" y="228600"/>
            <a:ext cx="6386513"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anchor="ctr"/>
          <a:lstStyle/>
          <a:p>
            <a:pPr algn="ctr" defTabSz="801746">
              <a:defRPr/>
            </a:pPr>
            <a:endParaRPr sz="1600">
              <a:solidFill>
                <a:prstClr val="white"/>
              </a:solidFill>
            </a:endParaRPr>
          </a:p>
        </p:txBody>
      </p:sp>
      <p:sp>
        <p:nvSpPr>
          <p:cNvPr id="7" name="TextBox 7"/>
          <p:cNvSpPr txBox="1">
            <a:spLocks noChangeArrowheads="1"/>
          </p:cNvSpPr>
          <p:nvPr/>
        </p:nvSpPr>
        <p:spPr bwMode="auto">
          <a:xfrm>
            <a:off x="425450" y="174626"/>
            <a:ext cx="41275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Rockwell" charset="0"/>
                <a:ea typeface="ＭＳ Ｐゴシック" charset="0"/>
                <a:cs typeface="ＭＳ Ｐゴシック" charset="0"/>
              </a:defRPr>
            </a:lvl1pPr>
            <a:lvl2pPr marL="742950" indent="-285750">
              <a:defRPr>
                <a:solidFill>
                  <a:schemeClr val="tx1"/>
                </a:solidFill>
                <a:latin typeface="Rockwell" charset="0"/>
                <a:ea typeface="ＭＳ Ｐゴシック" charset="0"/>
              </a:defRPr>
            </a:lvl2pPr>
            <a:lvl3pPr marL="1143000" indent="-228600">
              <a:defRPr>
                <a:solidFill>
                  <a:schemeClr val="tx1"/>
                </a:solidFill>
                <a:latin typeface="Rockwell" charset="0"/>
                <a:ea typeface="ＭＳ Ｐゴシック" charset="0"/>
              </a:defRPr>
            </a:lvl3pPr>
            <a:lvl4pPr marL="1600200" indent="-228600">
              <a:defRPr>
                <a:solidFill>
                  <a:schemeClr val="tx1"/>
                </a:solidFill>
                <a:latin typeface="Rockwell" charset="0"/>
                <a:ea typeface="ＭＳ Ｐゴシック" charset="0"/>
              </a:defRPr>
            </a:lvl4pPr>
            <a:lvl5pPr marL="2057400" indent="-228600">
              <a:defRPr>
                <a:solidFill>
                  <a:schemeClr val="tx1"/>
                </a:solidFill>
                <a:latin typeface="Rockwell" charset="0"/>
                <a:ea typeface="ＭＳ Ｐゴシック" charset="0"/>
              </a:defRPr>
            </a:lvl5pPr>
            <a:lvl6pPr marL="2514600" indent="-228600" fontAlgn="base">
              <a:spcBef>
                <a:spcPct val="0"/>
              </a:spcBef>
              <a:spcAft>
                <a:spcPct val="0"/>
              </a:spcAft>
              <a:defRPr>
                <a:solidFill>
                  <a:schemeClr val="tx1"/>
                </a:solidFill>
                <a:latin typeface="Rockwell" charset="0"/>
                <a:ea typeface="ＭＳ Ｐゴシック" charset="0"/>
              </a:defRPr>
            </a:lvl6pPr>
            <a:lvl7pPr marL="2971800" indent="-228600" fontAlgn="base">
              <a:spcBef>
                <a:spcPct val="0"/>
              </a:spcBef>
              <a:spcAft>
                <a:spcPct val="0"/>
              </a:spcAft>
              <a:defRPr>
                <a:solidFill>
                  <a:schemeClr val="tx1"/>
                </a:solidFill>
                <a:latin typeface="Rockwell" charset="0"/>
                <a:ea typeface="ＭＳ Ｐゴシック" charset="0"/>
              </a:defRPr>
            </a:lvl7pPr>
            <a:lvl8pPr marL="3429000" indent="-228600" fontAlgn="base">
              <a:spcBef>
                <a:spcPct val="0"/>
              </a:spcBef>
              <a:spcAft>
                <a:spcPct val="0"/>
              </a:spcAft>
              <a:defRPr>
                <a:solidFill>
                  <a:schemeClr val="tx1"/>
                </a:solidFill>
                <a:latin typeface="Rockwell" charset="0"/>
                <a:ea typeface="ＭＳ Ｐゴシック" charset="0"/>
              </a:defRPr>
            </a:lvl8pPr>
            <a:lvl9pPr marL="3886200" indent="-228600" fontAlgn="base">
              <a:spcBef>
                <a:spcPct val="0"/>
              </a:spcBef>
              <a:spcAft>
                <a:spcPct val="0"/>
              </a:spcAft>
              <a:defRPr>
                <a:solidFill>
                  <a:schemeClr val="tx1"/>
                </a:solidFill>
                <a:latin typeface="Rockwell" charset="0"/>
                <a:ea typeface="ＭＳ Ｐゴシック" charset="0"/>
              </a:defRPr>
            </a:lvl9pPr>
          </a:lstStyle>
          <a:p>
            <a:pPr defTabSz="801746" fontAlgn="base">
              <a:spcBef>
                <a:spcPct val="0"/>
              </a:spcBef>
              <a:spcAft>
                <a:spcPct val="0"/>
              </a:spcAft>
              <a:defRPr/>
            </a:pPr>
            <a:r>
              <a:rPr lang="en-US" sz="5400" b="1">
                <a:solidFill>
                  <a:srgbClr val="B870B8"/>
                </a:solidFill>
              </a:rPr>
              <a:t>+</a:t>
            </a:r>
          </a:p>
        </p:txBody>
      </p:sp>
      <p:sp>
        <p:nvSpPr>
          <p:cNvPr id="8" name="Rectangle 8"/>
          <p:cNvSpPr/>
          <p:nvPr/>
        </p:nvSpPr>
        <p:spPr>
          <a:xfrm>
            <a:off x="6802438" y="228600"/>
            <a:ext cx="2057400" cy="20383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anchor="ctr"/>
          <a:lstStyle/>
          <a:p>
            <a:pPr algn="ctr" defTabSz="801746">
              <a:defRPr/>
            </a:pPr>
            <a:endParaRPr sz="1600">
              <a:solidFill>
                <a:prstClr val="white"/>
              </a:solidFill>
            </a:endParaRPr>
          </a:p>
        </p:txBody>
      </p:sp>
      <p:sp>
        <p:nvSpPr>
          <p:cNvPr id="2" name="Title 1"/>
          <p:cNvSpPr>
            <a:spLocks noGrp="1"/>
          </p:cNvSpPr>
          <p:nvPr>
            <p:ph type="title"/>
          </p:nvPr>
        </p:nvSpPr>
        <p:spPr>
          <a:xfrm>
            <a:off x="380555" y="2571750"/>
            <a:ext cx="6181611" cy="1162050"/>
          </a:xfrm>
        </p:spPr>
        <p:txBody>
          <a:bodyPr anchor="b">
            <a:normAutofit/>
          </a:bodyPr>
          <a:lstStyle>
            <a:lvl1pPr algn="l">
              <a:defRPr sz="2600" b="0">
                <a:solidFill>
                  <a:schemeClr val="bg1"/>
                </a:solidFill>
              </a:defRPr>
            </a:lvl1pPr>
          </a:lstStyle>
          <a:p>
            <a:r>
              <a:rPr lang="tr-TR"/>
              <a:t>Click to edit Master title style</a:t>
            </a:r>
            <a:endParaRPr/>
          </a:p>
        </p:txBody>
      </p:sp>
      <p:sp>
        <p:nvSpPr>
          <p:cNvPr id="4" name="Text Placeholder 3"/>
          <p:cNvSpPr>
            <a:spLocks noGrp="1"/>
          </p:cNvSpPr>
          <p:nvPr>
            <p:ph type="body" sz="half" idx="2"/>
          </p:nvPr>
        </p:nvSpPr>
        <p:spPr>
          <a:xfrm>
            <a:off x="381094" y="3733801"/>
            <a:ext cx="6179566" cy="2392363"/>
          </a:xfrm>
        </p:spPr>
        <p:txBody>
          <a:bodyPr/>
          <a:lstStyle>
            <a:lvl1pPr marL="0" indent="0">
              <a:spcBef>
                <a:spcPts val="600"/>
              </a:spcBef>
              <a:buNone/>
              <a:defRPr sz="1400">
                <a:solidFill>
                  <a:schemeClr val="bg1"/>
                </a:solidFill>
              </a:defRPr>
            </a:lvl1pPr>
            <a:lvl2pPr marL="457156" indent="0">
              <a:buNone/>
              <a:defRPr sz="1200"/>
            </a:lvl2pPr>
            <a:lvl3pPr marL="914311" indent="0">
              <a:buNone/>
              <a:defRPr sz="1000"/>
            </a:lvl3pPr>
            <a:lvl4pPr marL="1371467" indent="0">
              <a:buNone/>
              <a:defRPr sz="900"/>
            </a:lvl4pPr>
            <a:lvl5pPr marL="1828623" indent="0">
              <a:buNone/>
              <a:defRPr sz="900"/>
            </a:lvl5pPr>
            <a:lvl6pPr marL="2285777" indent="0">
              <a:buNone/>
              <a:defRPr sz="900"/>
            </a:lvl6pPr>
            <a:lvl7pPr marL="2742933" indent="0">
              <a:buNone/>
              <a:defRPr sz="900"/>
            </a:lvl7pPr>
            <a:lvl8pPr marL="3200089" indent="0">
              <a:buNone/>
              <a:defRPr sz="900"/>
            </a:lvl8pPr>
            <a:lvl9pPr marL="3657244" indent="0">
              <a:buNone/>
              <a:defRPr sz="900"/>
            </a:lvl9pPr>
          </a:lstStyle>
          <a:p>
            <a:pPr lvl="0"/>
            <a:r>
              <a:rPr lang="tr-TR"/>
              <a:t>Click to edit Master text styles</a:t>
            </a:r>
          </a:p>
        </p:txBody>
      </p:sp>
      <p:sp>
        <p:nvSpPr>
          <p:cNvPr id="12" name="Picture Placeholder 12"/>
          <p:cNvSpPr>
            <a:spLocks noGrp="1"/>
          </p:cNvSpPr>
          <p:nvPr>
            <p:ph type="pic" sz="quarter" idx="13"/>
          </p:nvPr>
        </p:nvSpPr>
        <p:spPr>
          <a:xfrm>
            <a:off x="6802438" y="2374940"/>
            <a:ext cx="2057400" cy="2039112"/>
          </a:xfrm>
        </p:spPr>
        <p:txBody>
          <a:bodyPr rtlCol="0">
            <a:normAutofit/>
          </a:bodyPr>
          <a:lstStyle>
            <a:lvl1pPr>
              <a:buNone/>
              <a:defRPr/>
            </a:lvl1pPr>
          </a:lstStyle>
          <a:p>
            <a:pPr lvl="0"/>
            <a:r>
              <a:rPr lang="tr-TR" noProof="0"/>
              <a:t>Drag picture to placeholder or click icon to add</a:t>
            </a:r>
            <a:endParaRPr noProof="0"/>
          </a:p>
        </p:txBody>
      </p:sp>
      <p:sp>
        <p:nvSpPr>
          <p:cNvPr id="13" name="Picture Placeholder 12"/>
          <p:cNvSpPr>
            <a:spLocks noGrp="1"/>
          </p:cNvSpPr>
          <p:nvPr>
            <p:ph type="pic" sz="quarter" idx="14"/>
          </p:nvPr>
        </p:nvSpPr>
        <p:spPr>
          <a:xfrm>
            <a:off x="6802438" y="4535425"/>
            <a:ext cx="2057400" cy="2039112"/>
          </a:xfrm>
        </p:spPr>
        <p:txBody>
          <a:bodyPr rtlCol="0">
            <a:normAutofit/>
          </a:bodyPr>
          <a:lstStyle>
            <a:lvl1pPr>
              <a:buNone/>
              <a:defRPr/>
            </a:lvl1pPr>
          </a:lstStyle>
          <a:p>
            <a:pPr lvl="0"/>
            <a:r>
              <a:rPr lang="tr-TR" noProof="0"/>
              <a:t>Drag picture to placeholder or click icon to add</a:t>
            </a:r>
            <a:endParaRPr noProof="0"/>
          </a:p>
        </p:txBody>
      </p:sp>
      <p:sp>
        <p:nvSpPr>
          <p:cNvPr id="9" name="Date Placeholder 4"/>
          <p:cNvSpPr>
            <a:spLocks noGrp="1"/>
          </p:cNvSpPr>
          <p:nvPr>
            <p:ph type="dt" sz="half" idx="15"/>
          </p:nvPr>
        </p:nvSpPr>
        <p:spPr>
          <a:xfrm>
            <a:off x="5211764" y="6235701"/>
            <a:ext cx="1349375" cy="365125"/>
          </a:xfrm>
        </p:spPr>
        <p:txBody>
          <a:bodyPr/>
          <a:lstStyle>
            <a:lvl1pPr>
              <a:defRPr>
                <a:solidFill>
                  <a:prstClr val="white"/>
                </a:solidFill>
                <a:latin typeface="Arial" pitchFamily="34" charset="0"/>
                <a:ea typeface="+mn-ea"/>
                <a:cs typeface="Arial" pitchFamily="34" charset="0"/>
              </a:defRPr>
            </a:lvl1pPr>
          </a:lstStyle>
          <a:p>
            <a:pPr>
              <a:defRPr/>
            </a:pPr>
            <a:fld id="{AAEC9545-CAD7-43E6-9197-DA778AFE2025}" type="datetime1">
              <a:rPr lang="en-US" altLang="en-US" smtClean="0"/>
              <a:t>11/12/2020</a:t>
            </a:fld>
            <a:endParaRPr lang="en-US" altLang="en-US"/>
          </a:p>
        </p:txBody>
      </p:sp>
      <p:sp>
        <p:nvSpPr>
          <p:cNvPr id="10" name="Footer Placeholder 5"/>
          <p:cNvSpPr>
            <a:spLocks noGrp="1"/>
          </p:cNvSpPr>
          <p:nvPr>
            <p:ph type="ftr" sz="quarter" idx="16"/>
          </p:nvPr>
        </p:nvSpPr>
        <p:spPr>
          <a:xfrm>
            <a:off x="381000" y="6235701"/>
            <a:ext cx="4648200" cy="365125"/>
          </a:xfrm>
        </p:spPr>
        <p:txBody>
          <a:bodyPr/>
          <a:lstStyle>
            <a:lvl1pPr>
              <a:defRPr>
                <a:solidFill>
                  <a:prstClr val="white"/>
                </a:solidFill>
              </a:defRPr>
            </a:lvl1pPr>
          </a:lstStyle>
          <a:p>
            <a:pPr>
              <a:defRPr/>
            </a:pPr>
            <a:endParaRPr lang="en-US"/>
          </a:p>
        </p:txBody>
      </p:sp>
      <p:sp>
        <p:nvSpPr>
          <p:cNvPr id="11" name="Slide Number Placeholder 6"/>
          <p:cNvSpPr>
            <a:spLocks noGrp="1"/>
          </p:cNvSpPr>
          <p:nvPr>
            <p:ph type="sldNum" sz="quarter" idx="17"/>
          </p:nvPr>
        </p:nvSpPr>
        <p:spPr/>
        <p:txBody>
          <a:bodyPr/>
          <a:lstStyle>
            <a:lvl1pPr>
              <a:defRPr>
                <a:latin typeface="Arial" pitchFamily="34" charset="0"/>
                <a:ea typeface="+mn-ea"/>
                <a:cs typeface="Arial" pitchFamily="34" charset="0"/>
              </a:defRPr>
            </a:lvl1pPr>
          </a:lstStyle>
          <a:p>
            <a:pPr>
              <a:defRPr/>
            </a:pPr>
            <a:fld id="{3F99417E-2CE9-4798-9956-9958507FFD01}" type="slidenum">
              <a:rPr lang="en-US" altLang="en-US"/>
              <a:pPr>
                <a:defRPr/>
              </a:pPr>
              <a:t>‹#›</a:t>
            </a:fld>
            <a:endParaRPr lang="en-US" altLang="en-US"/>
          </a:p>
        </p:txBody>
      </p:sp>
    </p:spTree>
    <p:extLst>
      <p:ext uri="{BB962C8B-B14F-4D97-AF65-F5344CB8AC3E}">
        <p14:creationId xmlns:p14="http://schemas.microsoft.com/office/powerpoint/2010/main" val="30524498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3 Pictures with Caption">
    <p:spTree>
      <p:nvGrpSpPr>
        <p:cNvPr id="1" name=""/>
        <p:cNvGrpSpPr/>
        <p:nvPr/>
      </p:nvGrpSpPr>
      <p:grpSpPr>
        <a:xfrm>
          <a:off x="0" y="0"/>
          <a:ext cx="0" cy="0"/>
          <a:chOff x="0" y="0"/>
          <a:chExt cx="0" cy="0"/>
        </a:xfrm>
      </p:grpSpPr>
      <p:sp>
        <p:nvSpPr>
          <p:cNvPr id="7" name="Rectangle 6"/>
          <p:cNvSpPr/>
          <p:nvPr/>
        </p:nvSpPr>
        <p:spPr>
          <a:xfrm>
            <a:off x="282575" y="228600"/>
            <a:ext cx="423545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anchor="ctr"/>
          <a:lstStyle/>
          <a:p>
            <a:pPr algn="ctr" defTabSz="801746">
              <a:defRPr/>
            </a:pPr>
            <a:endParaRPr sz="1600">
              <a:solidFill>
                <a:prstClr val="white"/>
              </a:solidFill>
            </a:endParaRPr>
          </a:p>
        </p:txBody>
      </p:sp>
      <p:sp>
        <p:nvSpPr>
          <p:cNvPr id="8" name="TextBox 7"/>
          <p:cNvSpPr txBox="1">
            <a:spLocks noChangeArrowheads="1"/>
          </p:cNvSpPr>
          <p:nvPr/>
        </p:nvSpPr>
        <p:spPr bwMode="auto">
          <a:xfrm>
            <a:off x="425450" y="174626"/>
            <a:ext cx="41275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Rockwell" charset="0"/>
                <a:ea typeface="ＭＳ Ｐゴシック" charset="0"/>
                <a:cs typeface="ＭＳ Ｐゴシック" charset="0"/>
              </a:defRPr>
            </a:lvl1pPr>
            <a:lvl2pPr marL="742950" indent="-285750">
              <a:defRPr>
                <a:solidFill>
                  <a:schemeClr val="tx1"/>
                </a:solidFill>
                <a:latin typeface="Rockwell" charset="0"/>
                <a:ea typeface="ＭＳ Ｐゴシック" charset="0"/>
              </a:defRPr>
            </a:lvl2pPr>
            <a:lvl3pPr marL="1143000" indent="-228600">
              <a:defRPr>
                <a:solidFill>
                  <a:schemeClr val="tx1"/>
                </a:solidFill>
                <a:latin typeface="Rockwell" charset="0"/>
                <a:ea typeface="ＭＳ Ｐゴシック" charset="0"/>
              </a:defRPr>
            </a:lvl3pPr>
            <a:lvl4pPr marL="1600200" indent="-228600">
              <a:defRPr>
                <a:solidFill>
                  <a:schemeClr val="tx1"/>
                </a:solidFill>
                <a:latin typeface="Rockwell" charset="0"/>
                <a:ea typeface="ＭＳ Ｐゴシック" charset="0"/>
              </a:defRPr>
            </a:lvl4pPr>
            <a:lvl5pPr marL="2057400" indent="-228600">
              <a:defRPr>
                <a:solidFill>
                  <a:schemeClr val="tx1"/>
                </a:solidFill>
                <a:latin typeface="Rockwell" charset="0"/>
                <a:ea typeface="ＭＳ Ｐゴシック" charset="0"/>
              </a:defRPr>
            </a:lvl5pPr>
            <a:lvl6pPr marL="2514600" indent="-228600" fontAlgn="base">
              <a:spcBef>
                <a:spcPct val="0"/>
              </a:spcBef>
              <a:spcAft>
                <a:spcPct val="0"/>
              </a:spcAft>
              <a:defRPr>
                <a:solidFill>
                  <a:schemeClr val="tx1"/>
                </a:solidFill>
                <a:latin typeface="Rockwell" charset="0"/>
                <a:ea typeface="ＭＳ Ｐゴシック" charset="0"/>
              </a:defRPr>
            </a:lvl6pPr>
            <a:lvl7pPr marL="2971800" indent="-228600" fontAlgn="base">
              <a:spcBef>
                <a:spcPct val="0"/>
              </a:spcBef>
              <a:spcAft>
                <a:spcPct val="0"/>
              </a:spcAft>
              <a:defRPr>
                <a:solidFill>
                  <a:schemeClr val="tx1"/>
                </a:solidFill>
                <a:latin typeface="Rockwell" charset="0"/>
                <a:ea typeface="ＭＳ Ｐゴシック" charset="0"/>
              </a:defRPr>
            </a:lvl7pPr>
            <a:lvl8pPr marL="3429000" indent="-228600" fontAlgn="base">
              <a:spcBef>
                <a:spcPct val="0"/>
              </a:spcBef>
              <a:spcAft>
                <a:spcPct val="0"/>
              </a:spcAft>
              <a:defRPr>
                <a:solidFill>
                  <a:schemeClr val="tx1"/>
                </a:solidFill>
                <a:latin typeface="Rockwell" charset="0"/>
                <a:ea typeface="ＭＳ Ｐゴシック" charset="0"/>
              </a:defRPr>
            </a:lvl8pPr>
            <a:lvl9pPr marL="3886200" indent="-228600" fontAlgn="base">
              <a:spcBef>
                <a:spcPct val="0"/>
              </a:spcBef>
              <a:spcAft>
                <a:spcPct val="0"/>
              </a:spcAft>
              <a:defRPr>
                <a:solidFill>
                  <a:schemeClr val="tx1"/>
                </a:solidFill>
                <a:latin typeface="Rockwell" charset="0"/>
                <a:ea typeface="ＭＳ Ｐゴシック" charset="0"/>
              </a:defRPr>
            </a:lvl9pPr>
          </a:lstStyle>
          <a:p>
            <a:pPr defTabSz="801746" fontAlgn="base">
              <a:spcBef>
                <a:spcPct val="0"/>
              </a:spcBef>
              <a:spcAft>
                <a:spcPct val="0"/>
              </a:spcAft>
              <a:defRPr/>
            </a:pPr>
            <a:r>
              <a:rPr lang="en-US" sz="5400" b="1">
                <a:solidFill>
                  <a:srgbClr val="B870B8"/>
                </a:solidFill>
              </a:rPr>
              <a:t>+</a:t>
            </a:r>
          </a:p>
        </p:txBody>
      </p:sp>
      <p:sp>
        <p:nvSpPr>
          <p:cNvPr id="9" name="Rectangle 8"/>
          <p:cNvSpPr/>
          <p:nvPr/>
        </p:nvSpPr>
        <p:spPr>
          <a:xfrm>
            <a:off x="6802438" y="228600"/>
            <a:ext cx="2057400" cy="20383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anchor="ctr"/>
          <a:lstStyle/>
          <a:p>
            <a:pPr algn="ctr" defTabSz="801746">
              <a:defRPr/>
            </a:pPr>
            <a:endParaRPr sz="1600">
              <a:solidFill>
                <a:prstClr val="white"/>
              </a:solidFill>
            </a:endParaRPr>
          </a:p>
        </p:txBody>
      </p:sp>
      <p:sp>
        <p:nvSpPr>
          <p:cNvPr id="10" name="Rectangle 9"/>
          <p:cNvSpPr/>
          <p:nvPr/>
        </p:nvSpPr>
        <p:spPr>
          <a:xfrm>
            <a:off x="4624389" y="4535488"/>
            <a:ext cx="2057400" cy="20383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anchor="ctr"/>
          <a:lstStyle/>
          <a:p>
            <a:pPr algn="ctr" defTabSz="801746">
              <a:defRPr/>
            </a:pPr>
            <a:endParaRPr sz="1600">
              <a:solidFill>
                <a:prstClr val="white"/>
              </a:solidFill>
            </a:endParaRPr>
          </a:p>
        </p:txBody>
      </p:sp>
      <p:sp>
        <p:nvSpPr>
          <p:cNvPr id="2" name="Title 1"/>
          <p:cNvSpPr>
            <a:spLocks noGrp="1"/>
          </p:cNvSpPr>
          <p:nvPr>
            <p:ph type="title"/>
          </p:nvPr>
        </p:nvSpPr>
        <p:spPr>
          <a:xfrm>
            <a:off x="380555" y="2571750"/>
            <a:ext cx="4016633" cy="1162050"/>
          </a:xfrm>
        </p:spPr>
        <p:txBody>
          <a:bodyPr anchor="b">
            <a:normAutofit/>
          </a:bodyPr>
          <a:lstStyle>
            <a:lvl1pPr algn="l">
              <a:defRPr sz="2600" b="0">
                <a:solidFill>
                  <a:schemeClr val="bg1"/>
                </a:solidFill>
              </a:defRPr>
            </a:lvl1pPr>
          </a:lstStyle>
          <a:p>
            <a:r>
              <a:rPr lang="tr-TR"/>
              <a:t>Click to edit Master title style</a:t>
            </a:r>
            <a:endParaRPr/>
          </a:p>
        </p:txBody>
      </p:sp>
      <p:sp>
        <p:nvSpPr>
          <p:cNvPr id="4" name="Text Placeholder 3"/>
          <p:cNvSpPr>
            <a:spLocks noGrp="1"/>
          </p:cNvSpPr>
          <p:nvPr>
            <p:ph type="body" sz="half" idx="2"/>
          </p:nvPr>
        </p:nvSpPr>
        <p:spPr>
          <a:xfrm>
            <a:off x="381094" y="3733801"/>
            <a:ext cx="4015304" cy="2392363"/>
          </a:xfrm>
        </p:spPr>
        <p:txBody>
          <a:bodyPr/>
          <a:lstStyle>
            <a:lvl1pPr marL="0" indent="0">
              <a:spcBef>
                <a:spcPts val="600"/>
              </a:spcBef>
              <a:buNone/>
              <a:defRPr sz="1400">
                <a:solidFill>
                  <a:schemeClr val="bg1"/>
                </a:solidFill>
              </a:defRPr>
            </a:lvl1pPr>
            <a:lvl2pPr marL="457156" indent="0">
              <a:buNone/>
              <a:defRPr sz="1200"/>
            </a:lvl2pPr>
            <a:lvl3pPr marL="914311" indent="0">
              <a:buNone/>
              <a:defRPr sz="1000"/>
            </a:lvl3pPr>
            <a:lvl4pPr marL="1371467" indent="0">
              <a:buNone/>
              <a:defRPr sz="900"/>
            </a:lvl4pPr>
            <a:lvl5pPr marL="1828623" indent="0">
              <a:buNone/>
              <a:defRPr sz="900"/>
            </a:lvl5pPr>
            <a:lvl6pPr marL="2285777" indent="0">
              <a:buNone/>
              <a:defRPr sz="900"/>
            </a:lvl6pPr>
            <a:lvl7pPr marL="2742933" indent="0">
              <a:buNone/>
              <a:defRPr sz="900"/>
            </a:lvl7pPr>
            <a:lvl8pPr marL="3200089" indent="0">
              <a:buNone/>
              <a:defRPr sz="900"/>
            </a:lvl8pPr>
            <a:lvl9pPr marL="3657244" indent="0">
              <a:buNone/>
              <a:defRPr sz="900"/>
            </a:lvl9pPr>
          </a:lstStyle>
          <a:p>
            <a:pPr lvl="0"/>
            <a:r>
              <a:rPr lang="tr-TR"/>
              <a:t>Click to edit Master text styles</a:t>
            </a:r>
          </a:p>
        </p:txBody>
      </p:sp>
      <p:sp>
        <p:nvSpPr>
          <p:cNvPr id="12" name="Picture Placeholder 12"/>
          <p:cNvSpPr>
            <a:spLocks noGrp="1"/>
          </p:cNvSpPr>
          <p:nvPr>
            <p:ph type="pic" sz="quarter" idx="13"/>
          </p:nvPr>
        </p:nvSpPr>
        <p:spPr>
          <a:xfrm>
            <a:off x="4624389" y="228601"/>
            <a:ext cx="2057400" cy="2039112"/>
          </a:xfrm>
        </p:spPr>
        <p:txBody>
          <a:bodyPr rtlCol="0">
            <a:normAutofit/>
          </a:bodyPr>
          <a:lstStyle>
            <a:lvl1pPr>
              <a:buNone/>
              <a:defRPr/>
            </a:lvl1pPr>
          </a:lstStyle>
          <a:p>
            <a:pPr lvl="0"/>
            <a:r>
              <a:rPr lang="tr-TR" noProof="0"/>
              <a:t>Drag picture to placeholder or click icon to add</a:t>
            </a:r>
            <a:endParaRPr noProof="0"/>
          </a:p>
        </p:txBody>
      </p:sp>
      <p:sp>
        <p:nvSpPr>
          <p:cNvPr id="13" name="Picture Placeholder 12"/>
          <p:cNvSpPr>
            <a:spLocks noGrp="1"/>
          </p:cNvSpPr>
          <p:nvPr>
            <p:ph type="pic" sz="quarter" idx="14"/>
          </p:nvPr>
        </p:nvSpPr>
        <p:spPr>
          <a:xfrm>
            <a:off x="4624389" y="2381663"/>
            <a:ext cx="2057400" cy="2039112"/>
          </a:xfrm>
        </p:spPr>
        <p:txBody>
          <a:bodyPr rtlCol="0">
            <a:normAutofit/>
          </a:bodyPr>
          <a:lstStyle>
            <a:lvl1pPr>
              <a:buNone/>
              <a:defRPr/>
            </a:lvl1pPr>
          </a:lstStyle>
          <a:p>
            <a:pPr lvl="0"/>
            <a:r>
              <a:rPr lang="tr-TR" noProof="0"/>
              <a:t>Drag picture to placeholder or click icon to add</a:t>
            </a:r>
            <a:endParaRPr noProof="0"/>
          </a:p>
        </p:txBody>
      </p:sp>
      <p:sp>
        <p:nvSpPr>
          <p:cNvPr id="14" name="Picture Placeholder 12"/>
          <p:cNvSpPr>
            <a:spLocks noGrp="1"/>
          </p:cNvSpPr>
          <p:nvPr>
            <p:ph type="pic" sz="quarter" idx="15"/>
          </p:nvPr>
        </p:nvSpPr>
        <p:spPr>
          <a:xfrm>
            <a:off x="6803137" y="2381663"/>
            <a:ext cx="2057400" cy="4187952"/>
          </a:xfrm>
        </p:spPr>
        <p:txBody>
          <a:bodyPr rtlCol="0">
            <a:normAutofit/>
          </a:bodyPr>
          <a:lstStyle>
            <a:lvl1pPr>
              <a:buNone/>
              <a:defRPr/>
            </a:lvl1pPr>
          </a:lstStyle>
          <a:p>
            <a:pPr lvl="0"/>
            <a:r>
              <a:rPr lang="tr-TR" noProof="0"/>
              <a:t>Drag picture to placeholder or click icon to add</a:t>
            </a:r>
            <a:endParaRPr noProof="0"/>
          </a:p>
        </p:txBody>
      </p:sp>
      <p:sp>
        <p:nvSpPr>
          <p:cNvPr id="11" name="Date Placeholder 4"/>
          <p:cNvSpPr>
            <a:spLocks noGrp="1"/>
          </p:cNvSpPr>
          <p:nvPr>
            <p:ph type="dt" sz="half" idx="16"/>
          </p:nvPr>
        </p:nvSpPr>
        <p:spPr>
          <a:xfrm>
            <a:off x="3048001" y="6235701"/>
            <a:ext cx="1347788" cy="365125"/>
          </a:xfrm>
        </p:spPr>
        <p:txBody>
          <a:bodyPr/>
          <a:lstStyle>
            <a:lvl1pPr>
              <a:defRPr>
                <a:solidFill>
                  <a:prstClr val="white"/>
                </a:solidFill>
                <a:latin typeface="Arial" pitchFamily="34" charset="0"/>
                <a:ea typeface="+mn-ea"/>
                <a:cs typeface="Arial" pitchFamily="34" charset="0"/>
              </a:defRPr>
            </a:lvl1pPr>
          </a:lstStyle>
          <a:p>
            <a:pPr>
              <a:defRPr/>
            </a:pPr>
            <a:fld id="{741E68FD-E6F7-4404-B17F-4E1EEA384498}" type="datetime1">
              <a:rPr lang="en-US" altLang="en-US" smtClean="0"/>
              <a:t>11/12/2020</a:t>
            </a:fld>
            <a:endParaRPr lang="en-US" altLang="en-US"/>
          </a:p>
        </p:txBody>
      </p:sp>
      <p:sp>
        <p:nvSpPr>
          <p:cNvPr id="15" name="Footer Placeholder 5"/>
          <p:cNvSpPr>
            <a:spLocks noGrp="1"/>
          </p:cNvSpPr>
          <p:nvPr>
            <p:ph type="ftr" sz="quarter" idx="17"/>
          </p:nvPr>
        </p:nvSpPr>
        <p:spPr>
          <a:xfrm>
            <a:off x="381000" y="6235701"/>
            <a:ext cx="2590800" cy="365125"/>
          </a:xfrm>
        </p:spPr>
        <p:txBody>
          <a:bodyPr/>
          <a:lstStyle>
            <a:lvl1pPr>
              <a:defRPr>
                <a:solidFill>
                  <a:prstClr val="white"/>
                </a:solidFill>
              </a:defRPr>
            </a:lvl1pPr>
          </a:lstStyle>
          <a:p>
            <a:pPr>
              <a:defRPr/>
            </a:pPr>
            <a:endParaRPr lang="en-US"/>
          </a:p>
        </p:txBody>
      </p:sp>
      <p:sp>
        <p:nvSpPr>
          <p:cNvPr id="16" name="Slide Number Placeholder 6"/>
          <p:cNvSpPr>
            <a:spLocks noGrp="1"/>
          </p:cNvSpPr>
          <p:nvPr>
            <p:ph type="sldNum" sz="quarter" idx="18"/>
          </p:nvPr>
        </p:nvSpPr>
        <p:spPr/>
        <p:txBody>
          <a:bodyPr/>
          <a:lstStyle>
            <a:lvl1pPr>
              <a:defRPr>
                <a:latin typeface="Arial" pitchFamily="34" charset="0"/>
                <a:ea typeface="+mn-ea"/>
                <a:cs typeface="Arial" pitchFamily="34" charset="0"/>
              </a:defRPr>
            </a:lvl1pPr>
          </a:lstStyle>
          <a:p>
            <a:pPr>
              <a:defRPr/>
            </a:pPr>
            <a:fld id="{5E448203-D3F1-4F86-98FF-91B8C15DA60F}" type="slidenum">
              <a:rPr lang="en-US" altLang="en-US"/>
              <a:pPr>
                <a:defRPr/>
              </a:pPr>
              <a:t>‹#›</a:t>
            </a:fld>
            <a:endParaRPr lang="en-US" altLang="en-US"/>
          </a:p>
        </p:txBody>
      </p:sp>
    </p:spTree>
    <p:extLst>
      <p:ext uri="{BB962C8B-B14F-4D97-AF65-F5344CB8AC3E}">
        <p14:creationId xmlns:p14="http://schemas.microsoft.com/office/powerpoint/2010/main" val="17073146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3 Pictures with Caption, Alt.">
    <p:spTree>
      <p:nvGrpSpPr>
        <p:cNvPr id="1" name=""/>
        <p:cNvGrpSpPr/>
        <p:nvPr/>
      </p:nvGrpSpPr>
      <p:grpSpPr>
        <a:xfrm>
          <a:off x="0" y="0"/>
          <a:ext cx="0" cy="0"/>
          <a:chOff x="0" y="0"/>
          <a:chExt cx="0" cy="0"/>
        </a:xfrm>
      </p:grpSpPr>
      <p:sp>
        <p:nvSpPr>
          <p:cNvPr id="7" name="Rectangle 6"/>
          <p:cNvSpPr/>
          <p:nvPr/>
        </p:nvSpPr>
        <p:spPr>
          <a:xfrm>
            <a:off x="8166100" y="282575"/>
            <a:ext cx="685800" cy="3016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anchor="ctr"/>
          <a:lstStyle/>
          <a:p>
            <a:pPr algn="ctr" defTabSz="801746">
              <a:defRPr/>
            </a:pPr>
            <a:endParaRPr sz="1600">
              <a:solidFill>
                <a:prstClr val="white"/>
              </a:solidFill>
            </a:endParaRPr>
          </a:p>
        </p:txBody>
      </p:sp>
      <p:sp>
        <p:nvSpPr>
          <p:cNvPr id="8" name="TextBox 7"/>
          <p:cNvSpPr txBox="1">
            <a:spLocks noChangeArrowheads="1"/>
          </p:cNvSpPr>
          <p:nvPr/>
        </p:nvSpPr>
        <p:spPr bwMode="auto">
          <a:xfrm>
            <a:off x="4749801" y="3370263"/>
            <a:ext cx="220663" cy="377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Rockwell" charset="0"/>
                <a:ea typeface="ＭＳ Ｐゴシック" charset="0"/>
                <a:cs typeface="ＭＳ Ｐゴシック" charset="0"/>
              </a:defRPr>
            </a:lvl1pPr>
            <a:lvl2pPr marL="742950" indent="-285750">
              <a:defRPr>
                <a:solidFill>
                  <a:schemeClr val="tx1"/>
                </a:solidFill>
                <a:latin typeface="Rockwell" charset="0"/>
                <a:ea typeface="ＭＳ Ｐゴシック" charset="0"/>
              </a:defRPr>
            </a:lvl2pPr>
            <a:lvl3pPr marL="1143000" indent="-228600">
              <a:defRPr>
                <a:solidFill>
                  <a:schemeClr val="tx1"/>
                </a:solidFill>
                <a:latin typeface="Rockwell" charset="0"/>
                <a:ea typeface="ＭＳ Ｐゴシック" charset="0"/>
              </a:defRPr>
            </a:lvl3pPr>
            <a:lvl4pPr marL="1600200" indent="-228600">
              <a:defRPr>
                <a:solidFill>
                  <a:schemeClr val="tx1"/>
                </a:solidFill>
                <a:latin typeface="Rockwell" charset="0"/>
                <a:ea typeface="ＭＳ Ｐゴシック" charset="0"/>
              </a:defRPr>
            </a:lvl4pPr>
            <a:lvl5pPr marL="2057400" indent="-228600">
              <a:defRPr>
                <a:solidFill>
                  <a:schemeClr val="tx1"/>
                </a:solidFill>
                <a:latin typeface="Rockwell" charset="0"/>
                <a:ea typeface="ＭＳ Ｐゴシック" charset="0"/>
              </a:defRPr>
            </a:lvl5pPr>
            <a:lvl6pPr marL="2514600" indent="-228600" fontAlgn="base">
              <a:spcBef>
                <a:spcPct val="0"/>
              </a:spcBef>
              <a:spcAft>
                <a:spcPct val="0"/>
              </a:spcAft>
              <a:defRPr>
                <a:solidFill>
                  <a:schemeClr val="tx1"/>
                </a:solidFill>
                <a:latin typeface="Rockwell" charset="0"/>
                <a:ea typeface="ＭＳ Ｐゴシック" charset="0"/>
              </a:defRPr>
            </a:lvl6pPr>
            <a:lvl7pPr marL="2971800" indent="-228600" fontAlgn="base">
              <a:spcBef>
                <a:spcPct val="0"/>
              </a:spcBef>
              <a:spcAft>
                <a:spcPct val="0"/>
              </a:spcAft>
              <a:defRPr>
                <a:solidFill>
                  <a:schemeClr val="tx1"/>
                </a:solidFill>
                <a:latin typeface="Rockwell" charset="0"/>
                <a:ea typeface="ＭＳ Ｐゴシック" charset="0"/>
              </a:defRPr>
            </a:lvl7pPr>
            <a:lvl8pPr marL="3429000" indent="-228600" fontAlgn="base">
              <a:spcBef>
                <a:spcPct val="0"/>
              </a:spcBef>
              <a:spcAft>
                <a:spcPct val="0"/>
              </a:spcAft>
              <a:defRPr>
                <a:solidFill>
                  <a:schemeClr val="tx1"/>
                </a:solidFill>
                <a:latin typeface="Rockwell" charset="0"/>
                <a:ea typeface="ＭＳ Ｐゴシック" charset="0"/>
              </a:defRPr>
            </a:lvl8pPr>
            <a:lvl9pPr marL="3886200" indent="-228600" fontAlgn="base">
              <a:spcBef>
                <a:spcPct val="0"/>
              </a:spcBef>
              <a:spcAft>
                <a:spcPct val="0"/>
              </a:spcAft>
              <a:defRPr>
                <a:solidFill>
                  <a:schemeClr val="tx1"/>
                </a:solidFill>
                <a:latin typeface="Rockwell" charset="0"/>
                <a:ea typeface="ＭＳ Ｐゴシック" charset="0"/>
              </a:defRPr>
            </a:lvl9pPr>
          </a:lstStyle>
          <a:p>
            <a:pPr defTabSz="801746" fontAlgn="base">
              <a:spcBef>
                <a:spcPct val="0"/>
              </a:spcBef>
              <a:spcAft>
                <a:spcPct val="0"/>
              </a:spcAft>
              <a:defRPr/>
            </a:pPr>
            <a:r>
              <a:rPr lang="en-US" sz="2400" b="1">
                <a:solidFill>
                  <a:srgbClr val="B870B8"/>
                </a:solidFill>
              </a:rPr>
              <a:t>+ </a:t>
            </a:r>
          </a:p>
        </p:txBody>
      </p:sp>
      <p:sp>
        <p:nvSpPr>
          <p:cNvPr id="2" name="Title 1"/>
          <p:cNvSpPr>
            <a:spLocks noGrp="1"/>
          </p:cNvSpPr>
          <p:nvPr>
            <p:ph type="title"/>
          </p:nvPr>
        </p:nvSpPr>
        <p:spPr>
          <a:xfrm>
            <a:off x="4953000" y="3124200"/>
            <a:ext cx="3108960" cy="871538"/>
          </a:xfrm>
        </p:spPr>
        <p:txBody>
          <a:bodyPr anchor="b">
            <a:normAutofit/>
          </a:bodyPr>
          <a:lstStyle>
            <a:lvl1pPr algn="l">
              <a:defRPr sz="2600" b="0"/>
            </a:lvl1pPr>
          </a:lstStyle>
          <a:p>
            <a:r>
              <a:rPr lang="tr-TR"/>
              <a:t>Click to edit Master title style</a:t>
            </a:r>
            <a:endParaRPr/>
          </a:p>
        </p:txBody>
      </p:sp>
      <p:sp>
        <p:nvSpPr>
          <p:cNvPr id="3" name="Picture Placeholder 2"/>
          <p:cNvSpPr>
            <a:spLocks noGrp="1"/>
          </p:cNvSpPr>
          <p:nvPr>
            <p:ph type="pic" idx="1"/>
          </p:nvPr>
        </p:nvSpPr>
        <p:spPr>
          <a:xfrm>
            <a:off x="277906" y="2365249"/>
            <a:ext cx="4240119" cy="4187952"/>
          </a:xfrm>
        </p:spPr>
        <p:txBody>
          <a:bodyPr rtlCol="0">
            <a:normAutofit/>
          </a:bodyPr>
          <a:lstStyle>
            <a:lvl1pPr marL="0" indent="0">
              <a:buNone/>
              <a:defRPr sz="3200"/>
            </a:lvl1pPr>
            <a:lvl2pPr marL="457156" indent="0">
              <a:buNone/>
              <a:defRPr sz="2800"/>
            </a:lvl2pPr>
            <a:lvl3pPr marL="914311" indent="0">
              <a:buNone/>
              <a:defRPr sz="2400"/>
            </a:lvl3pPr>
            <a:lvl4pPr marL="1371467" indent="0">
              <a:buNone/>
              <a:defRPr sz="2000"/>
            </a:lvl4pPr>
            <a:lvl5pPr marL="1828623" indent="0">
              <a:buNone/>
              <a:defRPr sz="2000"/>
            </a:lvl5pPr>
            <a:lvl6pPr marL="2285777" indent="0">
              <a:buNone/>
              <a:defRPr sz="2000"/>
            </a:lvl6pPr>
            <a:lvl7pPr marL="2742933" indent="0">
              <a:buNone/>
              <a:defRPr sz="2000"/>
            </a:lvl7pPr>
            <a:lvl8pPr marL="3200089" indent="0">
              <a:buNone/>
              <a:defRPr sz="2000"/>
            </a:lvl8pPr>
            <a:lvl9pPr marL="3657244" indent="0">
              <a:buNone/>
              <a:defRPr sz="2000"/>
            </a:lvl9pPr>
          </a:lstStyle>
          <a:p>
            <a:pPr lvl="0"/>
            <a:r>
              <a:rPr lang="tr-TR" noProof="0"/>
              <a:t>Drag picture to placeholder or click icon to add</a:t>
            </a:r>
            <a:endParaRPr noProof="0"/>
          </a:p>
        </p:txBody>
      </p:sp>
      <p:sp>
        <p:nvSpPr>
          <p:cNvPr id="4" name="Text Placeholder 3"/>
          <p:cNvSpPr>
            <a:spLocks noGrp="1"/>
          </p:cNvSpPr>
          <p:nvPr>
            <p:ph type="body" sz="half" idx="2"/>
          </p:nvPr>
        </p:nvSpPr>
        <p:spPr>
          <a:xfrm>
            <a:off x="4953000" y="3995737"/>
            <a:ext cx="3108960" cy="2147888"/>
          </a:xfrm>
        </p:spPr>
        <p:txBody>
          <a:bodyPr/>
          <a:lstStyle>
            <a:lvl1pPr marL="0" indent="0">
              <a:spcBef>
                <a:spcPts val="600"/>
              </a:spcBef>
              <a:buNone/>
              <a:defRPr sz="1400"/>
            </a:lvl1pPr>
            <a:lvl2pPr marL="457156" indent="0">
              <a:buNone/>
              <a:defRPr sz="1200"/>
            </a:lvl2pPr>
            <a:lvl3pPr marL="914311" indent="0">
              <a:buNone/>
              <a:defRPr sz="1000"/>
            </a:lvl3pPr>
            <a:lvl4pPr marL="1371467" indent="0">
              <a:buNone/>
              <a:defRPr sz="900"/>
            </a:lvl4pPr>
            <a:lvl5pPr marL="1828623" indent="0">
              <a:buNone/>
              <a:defRPr sz="900"/>
            </a:lvl5pPr>
            <a:lvl6pPr marL="2285777" indent="0">
              <a:buNone/>
              <a:defRPr sz="900"/>
            </a:lvl6pPr>
            <a:lvl7pPr marL="2742933" indent="0">
              <a:buNone/>
              <a:defRPr sz="900"/>
            </a:lvl7pPr>
            <a:lvl8pPr marL="3200089" indent="0">
              <a:buNone/>
              <a:defRPr sz="900"/>
            </a:lvl8pPr>
            <a:lvl9pPr marL="3657244" indent="0">
              <a:buNone/>
              <a:defRPr sz="900"/>
            </a:lvl9pPr>
          </a:lstStyle>
          <a:p>
            <a:pPr lvl="0"/>
            <a:r>
              <a:rPr lang="tr-TR"/>
              <a:t>Click to edit Master text styles</a:t>
            </a:r>
          </a:p>
        </p:txBody>
      </p:sp>
      <p:sp>
        <p:nvSpPr>
          <p:cNvPr id="14" name="Picture Placeholder 12"/>
          <p:cNvSpPr>
            <a:spLocks noGrp="1"/>
          </p:cNvSpPr>
          <p:nvPr>
            <p:ph type="pic" sz="quarter" idx="13"/>
          </p:nvPr>
        </p:nvSpPr>
        <p:spPr>
          <a:xfrm>
            <a:off x="277905" y="228601"/>
            <a:ext cx="2057400" cy="2039112"/>
          </a:xfrm>
        </p:spPr>
        <p:txBody>
          <a:bodyPr rtlCol="0">
            <a:normAutofit/>
          </a:bodyPr>
          <a:lstStyle>
            <a:lvl1pPr>
              <a:buNone/>
              <a:defRPr/>
            </a:lvl1pPr>
          </a:lstStyle>
          <a:p>
            <a:pPr lvl="0"/>
            <a:r>
              <a:rPr lang="tr-TR" noProof="0"/>
              <a:t>Drag picture to placeholder or click icon to add</a:t>
            </a:r>
            <a:endParaRPr noProof="0"/>
          </a:p>
        </p:txBody>
      </p:sp>
      <p:sp>
        <p:nvSpPr>
          <p:cNvPr id="15" name="Picture Placeholder 12"/>
          <p:cNvSpPr>
            <a:spLocks noGrp="1"/>
          </p:cNvSpPr>
          <p:nvPr>
            <p:ph type="pic" sz="quarter" idx="14"/>
          </p:nvPr>
        </p:nvSpPr>
        <p:spPr>
          <a:xfrm>
            <a:off x="2460625" y="228601"/>
            <a:ext cx="2057400" cy="2039112"/>
          </a:xfrm>
        </p:spPr>
        <p:txBody>
          <a:bodyPr rtlCol="0">
            <a:normAutofit/>
          </a:bodyPr>
          <a:lstStyle>
            <a:lvl1pPr>
              <a:buNone/>
              <a:defRPr/>
            </a:lvl1pPr>
          </a:lstStyle>
          <a:p>
            <a:pPr lvl="0"/>
            <a:r>
              <a:rPr lang="tr-TR" noProof="0"/>
              <a:t>Drag picture to placeholder or click icon to add</a:t>
            </a:r>
            <a:endParaRPr noProof="0"/>
          </a:p>
        </p:txBody>
      </p:sp>
      <p:sp>
        <p:nvSpPr>
          <p:cNvPr id="9" name="Date Placeholder 4"/>
          <p:cNvSpPr>
            <a:spLocks noGrp="1"/>
          </p:cNvSpPr>
          <p:nvPr>
            <p:ph type="dt" sz="half" idx="15"/>
          </p:nvPr>
        </p:nvSpPr>
        <p:spPr>
          <a:xfrm>
            <a:off x="7391401" y="6423025"/>
            <a:ext cx="1536700" cy="365125"/>
          </a:xfrm>
        </p:spPr>
        <p:txBody>
          <a:bodyPr/>
          <a:lstStyle>
            <a:lvl1pPr>
              <a:defRPr>
                <a:latin typeface="Arial" pitchFamily="34" charset="0"/>
                <a:ea typeface="+mn-ea"/>
                <a:cs typeface="Arial" pitchFamily="34" charset="0"/>
              </a:defRPr>
            </a:lvl1pPr>
          </a:lstStyle>
          <a:p>
            <a:pPr>
              <a:defRPr/>
            </a:pPr>
            <a:fld id="{9B72CE99-8F54-488A-BB72-2041754C3DFF}" type="datetime1">
              <a:rPr lang="en-US" altLang="en-US" smtClean="0"/>
              <a:t>11/12/2020</a:t>
            </a:fld>
            <a:endParaRPr lang="en-US" altLang="en-US"/>
          </a:p>
        </p:txBody>
      </p:sp>
      <p:sp>
        <p:nvSpPr>
          <p:cNvPr id="10" name="Footer Placeholder 5"/>
          <p:cNvSpPr>
            <a:spLocks noGrp="1"/>
          </p:cNvSpPr>
          <p:nvPr>
            <p:ph type="ftr" sz="quarter" idx="16"/>
          </p:nvPr>
        </p:nvSpPr>
        <p:spPr>
          <a:xfrm>
            <a:off x="4191000" y="6423025"/>
            <a:ext cx="3005138" cy="365125"/>
          </a:xfrm>
        </p:spPr>
        <p:txBody>
          <a:bodyPr/>
          <a:lstStyle>
            <a:lvl1pPr>
              <a:defRPr/>
            </a:lvl1pPr>
          </a:lstStyle>
          <a:p>
            <a:pPr>
              <a:defRPr/>
            </a:pPr>
            <a:endParaRPr lang="en-US"/>
          </a:p>
        </p:txBody>
      </p:sp>
      <p:sp>
        <p:nvSpPr>
          <p:cNvPr id="11" name="Slide Number Placeholder 6"/>
          <p:cNvSpPr>
            <a:spLocks noGrp="1"/>
          </p:cNvSpPr>
          <p:nvPr>
            <p:ph type="sldNum" sz="quarter" idx="17"/>
          </p:nvPr>
        </p:nvSpPr>
        <p:spPr/>
        <p:txBody>
          <a:bodyPr/>
          <a:lstStyle>
            <a:lvl1pPr>
              <a:defRPr>
                <a:latin typeface="Arial" pitchFamily="34" charset="0"/>
                <a:ea typeface="+mn-ea"/>
                <a:cs typeface="Arial" pitchFamily="34" charset="0"/>
              </a:defRPr>
            </a:lvl1pPr>
          </a:lstStyle>
          <a:p>
            <a:pPr>
              <a:defRPr/>
            </a:pPr>
            <a:fld id="{65174194-D858-4430-87C4-CC55CCDE3E5B}" type="slidenum">
              <a:rPr lang="en-US" altLang="en-US"/>
              <a:pPr>
                <a:defRPr/>
              </a:pPr>
              <a:t>‹#›</a:t>
            </a:fld>
            <a:endParaRPr lang="en-US" altLang="en-US"/>
          </a:p>
        </p:txBody>
      </p:sp>
    </p:spTree>
    <p:extLst>
      <p:ext uri="{BB962C8B-B14F-4D97-AF65-F5344CB8AC3E}">
        <p14:creationId xmlns:p14="http://schemas.microsoft.com/office/powerpoint/2010/main" val="27329606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Vertical Text">
    <p:spTree>
      <p:nvGrpSpPr>
        <p:cNvPr id="1" name=""/>
        <p:cNvGrpSpPr/>
        <p:nvPr/>
      </p:nvGrpSpPr>
      <p:grpSpPr>
        <a:xfrm>
          <a:off x="0" y="0"/>
          <a:ext cx="0" cy="0"/>
          <a:chOff x="0" y="0"/>
          <a:chExt cx="0" cy="0"/>
        </a:xfrm>
      </p:grpSpPr>
      <p:sp>
        <p:nvSpPr>
          <p:cNvPr id="4" name="Rectangle 6"/>
          <p:cNvSpPr/>
          <p:nvPr/>
        </p:nvSpPr>
        <p:spPr>
          <a:xfrm>
            <a:off x="8166100" y="282575"/>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anchor="ctr"/>
          <a:lstStyle/>
          <a:p>
            <a:pPr algn="ctr" defTabSz="801746">
              <a:defRPr/>
            </a:pPr>
            <a:endParaRPr sz="1600">
              <a:solidFill>
                <a:prstClr val="white"/>
              </a:solidFill>
            </a:endParaRPr>
          </a:p>
        </p:txBody>
      </p:sp>
      <p:sp>
        <p:nvSpPr>
          <p:cNvPr id="5" name="TextBox 7"/>
          <p:cNvSpPr txBox="1">
            <a:spLocks noChangeArrowheads="1"/>
          </p:cNvSpPr>
          <p:nvPr/>
        </p:nvSpPr>
        <p:spPr bwMode="auto">
          <a:xfrm>
            <a:off x="223838" y="228600"/>
            <a:ext cx="260350" cy="572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Rockwell" charset="0"/>
                <a:ea typeface="ＭＳ Ｐゴシック" charset="0"/>
                <a:cs typeface="ＭＳ Ｐゴシック" charset="0"/>
              </a:defRPr>
            </a:lvl1pPr>
            <a:lvl2pPr marL="742950" indent="-285750">
              <a:defRPr>
                <a:solidFill>
                  <a:schemeClr val="tx1"/>
                </a:solidFill>
                <a:latin typeface="Rockwell" charset="0"/>
                <a:ea typeface="ＭＳ Ｐゴシック" charset="0"/>
              </a:defRPr>
            </a:lvl2pPr>
            <a:lvl3pPr marL="1143000" indent="-228600">
              <a:defRPr>
                <a:solidFill>
                  <a:schemeClr val="tx1"/>
                </a:solidFill>
                <a:latin typeface="Rockwell" charset="0"/>
                <a:ea typeface="ＭＳ Ｐゴシック" charset="0"/>
              </a:defRPr>
            </a:lvl3pPr>
            <a:lvl4pPr marL="1600200" indent="-228600">
              <a:defRPr>
                <a:solidFill>
                  <a:schemeClr val="tx1"/>
                </a:solidFill>
                <a:latin typeface="Rockwell" charset="0"/>
                <a:ea typeface="ＭＳ Ｐゴシック" charset="0"/>
              </a:defRPr>
            </a:lvl4pPr>
            <a:lvl5pPr marL="2057400" indent="-228600">
              <a:defRPr>
                <a:solidFill>
                  <a:schemeClr val="tx1"/>
                </a:solidFill>
                <a:latin typeface="Rockwell" charset="0"/>
                <a:ea typeface="ＭＳ Ｐゴシック" charset="0"/>
              </a:defRPr>
            </a:lvl5pPr>
            <a:lvl6pPr marL="2514600" indent="-228600" fontAlgn="base">
              <a:spcBef>
                <a:spcPct val="0"/>
              </a:spcBef>
              <a:spcAft>
                <a:spcPct val="0"/>
              </a:spcAft>
              <a:defRPr>
                <a:solidFill>
                  <a:schemeClr val="tx1"/>
                </a:solidFill>
                <a:latin typeface="Rockwell" charset="0"/>
                <a:ea typeface="ＭＳ Ｐゴシック" charset="0"/>
              </a:defRPr>
            </a:lvl6pPr>
            <a:lvl7pPr marL="2971800" indent="-228600" fontAlgn="base">
              <a:spcBef>
                <a:spcPct val="0"/>
              </a:spcBef>
              <a:spcAft>
                <a:spcPct val="0"/>
              </a:spcAft>
              <a:defRPr>
                <a:solidFill>
                  <a:schemeClr val="tx1"/>
                </a:solidFill>
                <a:latin typeface="Rockwell" charset="0"/>
                <a:ea typeface="ＭＳ Ｐゴシック" charset="0"/>
              </a:defRPr>
            </a:lvl7pPr>
            <a:lvl8pPr marL="3429000" indent="-228600" fontAlgn="base">
              <a:spcBef>
                <a:spcPct val="0"/>
              </a:spcBef>
              <a:spcAft>
                <a:spcPct val="0"/>
              </a:spcAft>
              <a:defRPr>
                <a:solidFill>
                  <a:schemeClr val="tx1"/>
                </a:solidFill>
                <a:latin typeface="Rockwell" charset="0"/>
                <a:ea typeface="ＭＳ Ｐゴシック" charset="0"/>
              </a:defRPr>
            </a:lvl8pPr>
            <a:lvl9pPr marL="3886200" indent="-228600" fontAlgn="base">
              <a:spcBef>
                <a:spcPct val="0"/>
              </a:spcBef>
              <a:spcAft>
                <a:spcPct val="0"/>
              </a:spcAft>
              <a:defRPr>
                <a:solidFill>
                  <a:schemeClr val="tx1"/>
                </a:solidFill>
                <a:latin typeface="Rockwell" charset="0"/>
                <a:ea typeface="ＭＳ Ｐゴシック" charset="0"/>
              </a:defRPr>
            </a:lvl9pPr>
          </a:lstStyle>
          <a:p>
            <a:pPr defTabSz="801746" fontAlgn="base">
              <a:spcBef>
                <a:spcPct val="0"/>
              </a:spcBef>
              <a:spcAft>
                <a:spcPct val="0"/>
              </a:spcAft>
              <a:defRPr/>
            </a:pPr>
            <a:r>
              <a:rPr lang="en-US" sz="3600" b="1">
                <a:solidFill>
                  <a:srgbClr val="B870B8"/>
                </a:solidFill>
              </a:rPr>
              <a:t>+</a:t>
            </a:r>
          </a:p>
        </p:txBody>
      </p:sp>
      <p:sp>
        <p:nvSpPr>
          <p:cNvPr id="2" name="Title 1"/>
          <p:cNvSpPr>
            <a:spLocks noGrp="1"/>
          </p:cNvSpPr>
          <p:nvPr>
            <p:ph type="title"/>
          </p:nvPr>
        </p:nvSpPr>
        <p:spPr/>
        <p:txBody>
          <a:bodyPr/>
          <a:lstStyle/>
          <a:p>
            <a:r>
              <a:rPr lang="tr-TR"/>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endParaRPr dirty="0"/>
          </a:p>
        </p:txBody>
      </p:sp>
      <p:sp>
        <p:nvSpPr>
          <p:cNvPr id="6" name="Date Placeholder 3"/>
          <p:cNvSpPr>
            <a:spLocks noGrp="1"/>
          </p:cNvSpPr>
          <p:nvPr>
            <p:ph type="dt" sz="half" idx="10"/>
          </p:nvPr>
        </p:nvSpPr>
        <p:spPr/>
        <p:txBody>
          <a:bodyPr/>
          <a:lstStyle>
            <a:lvl1pPr>
              <a:defRPr>
                <a:latin typeface="Arial" pitchFamily="34" charset="0"/>
                <a:ea typeface="+mn-ea"/>
                <a:cs typeface="Arial" pitchFamily="34" charset="0"/>
              </a:defRPr>
            </a:lvl1pPr>
          </a:lstStyle>
          <a:p>
            <a:pPr>
              <a:defRPr/>
            </a:pPr>
            <a:fld id="{98F9CD4E-F371-4D83-BF9E-0D2031E2CB6A}" type="datetime1">
              <a:rPr lang="en-US" altLang="en-US" smtClean="0"/>
              <a:t>11/12/2020</a:t>
            </a:fld>
            <a:endParaRPr lang="en-US" altLang="en-US"/>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atin typeface="Arial" pitchFamily="34" charset="0"/>
                <a:ea typeface="+mn-ea"/>
                <a:cs typeface="Arial" pitchFamily="34" charset="0"/>
              </a:defRPr>
            </a:lvl1pPr>
          </a:lstStyle>
          <a:p>
            <a:pPr>
              <a:defRPr/>
            </a:pPr>
            <a:fld id="{31CDB476-113B-4526-AF7E-F2EE2CF6A843}" type="slidenum">
              <a:rPr lang="en-US" altLang="en-US"/>
              <a:pPr>
                <a:defRPr/>
              </a:pPr>
              <a:t>‹#›</a:t>
            </a:fld>
            <a:endParaRPr lang="en-US" altLang="en-US"/>
          </a:p>
        </p:txBody>
      </p:sp>
    </p:spTree>
    <p:extLst>
      <p:ext uri="{BB962C8B-B14F-4D97-AF65-F5344CB8AC3E}">
        <p14:creationId xmlns:p14="http://schemas.microsoft.com/office/powerpoint/2010/main" val="14715823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Vertical Title and Text">
    <p:spTree>
      <p:nvGrpSpPr>
        <p:cNvPr id="1" name=""/>
        <p:cNvGrpSpPr/>
        <p:nvPr/>
      </p:nvGrpSpPr>
      <p:grpSpPr>
        <a:xfrm>
          <a:off x="0" y="0"/>
          <a:ext cx="0" cy="0"/>
          <a:chOff x="0" y="0"/>
          <a:chExt cx="0" cy="0"/>
        </a:xfrm>
      </p:grpSpPr>
      <p:sp>
        <p:nvSpPr>
          <p:cNvPr id="4" name="Rectangle 6"/>
          <p:cNvSpPr/>
          <p:nvPr/>
        </p:nvSpPr>
        <p:spPr>
          <a:xfrm>
            <a:off x="8166100" y="282575"/>
            <a:ext cx="685800" cy="3016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anchor="ctr"/>
          <a:lstStyle/>
          <a:p>
            <a:pPr algn="ctr" defTabSz="801746">
              <a:defRPr/>
            </a:pPr>
            <a:endParaRPr sz="1600">
              <a:solidFill>
                <a:prstClr val="white"/>
              </a:solidFill>
            </a:endParaRPr>
          </a:p>
        </p:txBody>
      </p:sp>
      <p:sp>
        <p:nvSpPr>
          <p:cNvPr id="5" name="TextBox 7"/>
          <p:cNvSpPr txBox="1">
            <a:spLocks noChangeArrowheads="1"/>
          </p:cNvSpPr>
          <p:nvPr/>
        </p:nvSpPr>
        <p:spPr bwMode="auto">
          <a:xfrm rot="16200000">
            <a:off x="8593932" y="561182"/>
            <a:ext cx="26035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Rockwell" charset="0"/>
                <a:ea typeface="ＭＳ Ｐゴシック" charset="0"/>
                <a:cs typeface="ＭＳ Ｐゴシック" charset="0"/>
              </a:defRPr>
            </a:lvl1pPr>
            <a:lvl2pPr marL="742950" indent="-285750">
              <a:defRPr>
                <a:solidFill>
                  <a:schemeClr val="tx1"/>
                </a:solidFill>
                <a:latin typeface="Rockwell" charset="0"/>
                <a:ea typeface="ＭＳ Ｐゴシック" charset="0"/>
              </a:defRPr>
            </a:lvl2pPr>
            <a:lvl3pPr marL="1143000" indent="-228600">
              <a:defRPr>
                <a:solidFill>
                  <a:schemeClr val="tx1"/>
                </a:solidFill>
                <a:latin typeface="Rockwell" charset="0"/>
                <a:ea typeface="ＭＳ Ｐゴシック" charset="0"/>
              </a:defRPr>
            </a:lvl3pPr>
            <a:lvl4pPr marL="1600200" indent="-228600">
              <a:defRPr>
                <a:solidFill>
                  <a:schemeClr val="tx1"/>
                </a:solidFill>
                <a:latin typeface="Rockwell" charset="0"/>
                <a:ea typeface="ＭＳ Ｐゴシック" charset="0"/>
              </a:defRPr>
            </a:lvl4pPr>
            <a:lvl5pPr marL="2057400" indent="-228600">
              <a:defRPr>
                <a:solidFill>
                  <a:schemeClr val="tx1"/>
                </a:solidFill>
                <a:latin typeface="Rockwell" charset="0"/>
                <a:ea typeface="ＭＳ Ｐゴシック" charset="0"/>
              </a:defRPr>
            </a:lvl5pPr>
            <a:lvl6pPr marL="2514600" indent="-228600" fontAlgn="base">
              <a:spcBef>
                <a:spcPct val="0"/>
              </a:spcBef>
              <a:spcAft>
                <a:spcPct val="0"/>
              </a:spcAft>
              <a:defRPr>
                <a:solidFill>
                  <a:schemeClr val="tx1"/>
                </a:solidFill>
                <a:latin typeface="Rockwell" charset="0"/>
                <a:ea typeface="ＭＳ Ｐゴシック" charset="0"/>
              </a:defRPr>
            </a:lvl6pPr>
            <a:lvl7pPr marL="2971800" indent="-228600" fontAlgn="base">
              <a:spcBef>
                <a:spcPct val="0"/>
              </a:spcBef>
              <a:spcAft>
                <a:spcPct val="0"/>
              </a:spcAft>
              <a:defRPr>
                <a:solidFill>
                  <a:schemeClr val="tx1"/>
                </a:solidFill>
                <a:latin typeface="Rockwell" charset="0"/>
                <a:ea typeface="ＭＳ Ｐゴシック" charset="0"/>
              </a:defRPr>
            </a:lvl7pPr>
            <a:lvl8pPr marL="3429000" indent="-228600" fontAlgn="base">
              <a:spcBef>
                <a:spcPct val="0"/>
              </a:spcBef>
              <a:spcAft>
                <a:spcPct val="0"/>
              </a:spcAft>
              <a:defRPr>
                <a:solidFill>
                  <a:schemeClr val="tx1"/>
                </a:solidFill>
                <a:latin typeface="Rockwell" charset="0"/>
                <a:ea typeface="ＭＳ Ｐゴシック" charset="0"/>
              </a:defRPr>
            </a:lvl8pPr>
            <a:lvl9pPr marL="3886200" indent="-228600" fontAlgn="base">
              <a:spcBef>
                <a:spcPct val="0"/>
              </a:spcBef>
              <a:spcAft>
                <a:spcPct val="0"/>
              </a:spcAft>
              <a:defRPr>
                <a:solidFill>
                  <a:schemeClr val="tx1"/>
                </a:solidFill>
                <a:latin typeface="Rockwell" charset="0"/>
                <a:ea typeface="ＭＳ Ｐゴシック" charset="0"/>
              </a:defRPr>
            </a:lvl9pPr>
          </a:lstStyle>
          <a:p>
            <a:pPr defTabSz="801746" fontAlgn="base">
              <a:spcBef>
                <a:spcPct val="0"/>
              </a:spcBef>
              <a:spcAft>
                <a:spcPct val="0"/>
              </a:spcAft>
              <a:defRPr/>
            </a:pPr>
            <a:r>
              <a:rPr lang="en-US" sz="3600" b="1">
                <a:solidFill>
                  <a:srgbClr val="B870B8"/>
                </a:solidFill>
              </a:rPr>
              <a:t>+</a:t>
            </a:r>
          </a:p>
        </p:txBody>
      </p:sp>
      <p:sp>
        <p:nvSpPr>
          <p:cNvPr id="2" name="Vertical Title 1"/>
          <p:cNvSpPr>
            <a:spLocks noGrp="1"/>
          </p:cNvSpPr>
          <p:nvPr>
            <p:ph type="title" orient="vert"/>
          </p:nvPr>
        </p:nvSpPr>
        <p:spPr>
          <a:xfrm>
            <a:off x="7995772" y="954742"/>
            <a:ext cx="681318" cy="5171422"/>
          </a:xfrm>
        </p:spPr>
        <p:txBody>
          <a:bodyPr vert="eaVert"/>
          <a:lstStyle/>
          <a:p>
            <a:r>
              <a:rPr lang="tr-TR"/>
              <a:t>Click to edit Master title style</a:t>
            </a:r>
            <a:endParaRPr/>
          </a:p>
        </p:txBody>
      </p:sp>
      <p:sp>
        <p:nvSpPr>
          <p:cNvPr id="3" name="Vertical Text Placeholder 2"/>
          <p:cNvSpPr>
            <a:spLocks noGrp="1"/>
          </p:cNvSpPr>
          <p:nvPr>
            <p:ph type="body" orient="vert" idx="1"/>
          </p:nvPr>
        </p:nvSpPr>
        <p:spPr>
          <a:xfrm>
            <a:off x="457200" y="958756"/>
            <a:ext cx="6858000" cy="5184869"/>
          </a:xfrm>
        </p:spPr>
        <p:txBody>
          <a:bodyPr vert="eaVert"/>
          <a:lstStyle>
            <a:lvl5pPr>
              <a:defRPr/>
            </a:lvl5pPr>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endParaRPr dirty="0"/>
          </a:p>
        </p:txBody>
      </p:sp>
      <p:sp>
        <p:nvSpPr>
          <p:cNvPr id="6" name="Date Placeholder 3"/>
          <p:cNvSpPr>
            <a:spLocks noGrp="1"/>
          </p:cNvSpPr>
          <p:nvPr>
            <p:ph type="dt" sz="half" idx="10"/>
          </p:nvPr>
        </p:nvSpPr>
        <p:spPr/>
        <p:txBody>
          <a:bodyPr/>
          <a:lstStyle>
            <a:lvl1pPr>
              <a:defRPr>
                <a:latin typeface="Arial" pitchFamily="34" charset="0"/>
                <a:ea typeface="+mn-ea"/>
                <a:cs typeface="Arial" pitchFamily="34" charset="0"/>
              </a:defRPr>
            </a:lvl1pPr>
          </a:lstStyle>
          <a:p>
            <a:pPr>
              <a:defRPr/>
            </a:pPr>
            <a:fld id="{B247AB03-F6E8-44AF-A792-16A47243B247}" type="datetime1">
              <a:rPr lang="en-US" altLang="en-US" smtClean="0"/>
              <a:t>11/12/2020</a:t>
            </a:fld>
            <a:endParaRPr lang="en-US" altLang="en-US"/>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atin typeface="Arial" pitchFamily="34" charset="0"/>
                <a:ea typeface="+mn-ea"/>
                <a:cs typeface="Arial" pitchFamily="34" charset="0"/>
              </a:defRPr>
            </a:lvl1pPr>
          </a:lstStyle>
          <a:p>
            <a:pPr>
              <a:defRPr/>
            </a:pPr>
            <a:fld id="{CD400E2D-4D80-4641-8976-5F5550A583B8}" type="slidenum">
              <a:rPr lang="en-US" altLang="en-US"/>
              <a:pPr>
                <a:defRPr/>
              </a:pPr>
              <a:t>‹#›</a:t>
            </a:fld>
            <a:endParaRPr lang="en-US" altLang="en-US"/>
          </a:p>
        </p:txBody>
      </p:sp>
    </p:spTree>
    <p:extLst>
      <p:ext uri="{BB962C8B-B14F-4D97-AF65-F5344CB8AC3E}">
        <p14:creationId xmlns:p14="http://schemas.microsoft.com/office/powerpoint/2010/main" val="36735064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4648201"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lvl1pPr>
              <a:defRPr>
                <a:latin typeface="Arial" pitchFamily="34" charset="0"/>
                <a:ea typeface="+mn-ea"/>
                <a:cs typeface="Arial" pitchFamily="34" charset="0"/>
              </a:defRPr>
            </a:lvl1pPr>
          </a:lstStyle>
          <a:p>
            <a:pPr>
              <a:defRPr/>
            </a:pPr>
            <a:fld id="{3652745D-374A-4FF2-B744-C6BB0B1E6716}" type="datetime1">
              <a:rPr lang="en-US" altLang="tr-TR" smtClean="0"/>
              <a:t>11/12/2020</a:t>
            </a:fld>
            <a:endParaRPr lang="tr-TR" altLang="tr-TR"/>
          </a:p>
        </p:txBody>
      </p:sp>
      <p:sp>
        <p:nvSpPr>
          <p:cNvPr id="6" name="Altbilgi Yer Tutucusu 5"/>
          <p:cNvSpPr>
            <a:spLocks noGrp="1"/>
          </p:cNvSpPr>
          <p:nvPr>
            <p:ph type="ftr" sz="quarter" idx="11"/>
          </p:nvPr>
        </p:nvSpPr>
        <p:spPr/>
        <p:txBody>
          <a:bodyPr/>
          <a:lstStyle>
            <a:lvl1pPr>
              <a:defRPr/>
            </a:lvl1pPr>
          </a:lstStyle>
          <a:p>
            <a:pPr>
              <a:defRPr/>
            </a:pPr>
            <a:endParaRPr lang="tr-TR" altLang="tr-TR"/>
          </a:p>
        </p:txBody>
      </p:sp>
      <p:sp>
        <p:nvSpPr>
          <p:cNvPr id="7" name="Slayt Numarası Yer Tutucusu 6"/>
          <p:cNvSpPr>
            <a:spLocks noGrp="1"/>
          </p:cNvSpPr>
          <p:nvPr>
            <p:ph type="sldNum" sz="quarter" idx="12"/>
          </p:nvPr>
        </p:nvSpPr>
        <p:spPr/>
        <p:txBody>
          <a:bodyPr/>
          <a:lstStyle>
            <a:lvl1pPr>
              <a:defRPr>
                <a:latin typeface="Arial" pitchFamily="34" charset="0"/>
                <a:ea typeface="+mn-ea"/>
                <a:cs typeface="Arial" pitchFamily="34" charset="0"/>
              </a:defRPr>
            </a:lvl1pPr>
          </a:lstStyle>
          <a:p>
            <a:pPr>
              <a:defRPr/>
            </a:pPr>
            <a:fld id="{48D32978-3203-4CE1-8D73-AAEB0A4C1F62}" type="slidenum">
              <a:rPr lang="tr-TR" altLang="tr-TR"/>
              <a:pPr>
                <a:defRPr/>
              </a:pPr>
              <a:t>‹#›</a:t>
            </a:fld>
            <a:endParaRPr lang="tr-TR" altLang="tr-TR"/>
          </a:p>
        </p:txBody>
      </p:sp>
    </p:spTree>
    <p:extLst>
      <p:ext uri="{BB962C8B-B14F-4D97-AF65-F5344CB8AC3E}">
        <p14:creationId xmlns:p14="http://schemas.microsoft.com/office/powerpoint/2010/main" val="42944931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xAndTwoObj">
  <p:cSld name="Başlık, Metin ve 2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p>
            <a:r>
              <a:rPr lang="tr-TR"/>
              <a:t>Asıl başlık stili için tıklatın</a:t>
            </a:r>
          </a:p>
        </p:txBody>
      </p:sp>
      <p:sp>
        <p:nvSpPr>
          <p:cNvPr id="3" name="2 Metin Yer Tutucusu"/>
          <p:cNvSpPr>
            <a:spLocks noGrp="1"/>
          </p:cNvSpPr>
          <p:nvPr>
            <p:ph type="body" sz="half" idx="1"/>
          </p:nvPr>
        </p:nvSpPr>
        <p:spPr>
          <a:xfrm>
            <a:off x="457200" y="1600201"/>
            <a:ext cx="4038600" cy="4525963"/>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quarter" idx="2"/>
          </p:nvPr>
        </p:nvSpPr>
        <p:spPr>
          <a:xfrm>
            <a:off x="4648200" y="1600200"/>
            <a:ext cx="4038600" cy="21859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İçerik Yer Tutucusu"/>
          <p:cNvSpPr>
            <a:spLocks noGrp="1"/>
          </p:cNvSpPr>
          <p:nvPr>
            <p:ph sz="quarter" idx="3"/>
          </p:nvPr>
        </p:nvSpPr>
        <p:spPr>
          <a:xfrm>
            <a:off x="4648200" y="3938589"/>
            <a:ext cx="4038600" cy="2187575"/>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Rectangle 4"/>
          <p:cNvSpPr>
            <a:spLocks noGrp="1" noChangeArrowheads="1"/>
          </p:cNvSpPr>
          <p:nvPr>
            <p:ph type="dt" sz="half" idx="10"/>
          </p:nvPr>
        </p:nvSpPr>
        <p:spPr/>
        <p:txBody>
          <a:bodyPr/>
          <a:lstStyle>
            <a:lvl1pPr>
              <a:defRPr>
                <a:latin typeface="Arial" pitchFamily="34" charset="0"/>
                <a:ea typeface="+mn-ea"/>
                <a:cs typeface="Arial" pitchFamily="34" charset="0"/>
              </a:defRPr>
            </a:lvl1pPr>
          </a:lstStyle>
          <a:p>
            <a:pPr>
              <a:defRPr/>
            </a:pPr>
            <a:fld id="{93D3FD08-50E0-4A67-83BB-9B542DAE17AD}" type="datetime1">
              <a:rPr lang="en-US" smtClean="0"/>
              <a:t>11/12/2020</a:t>
            </a:fld>
            <a:endParaRPr lang="tr-TR"/>
          </a:p>
        </p:txBody>
      </p:sp>
      <p:sp>
        <p:nvSpPr>
          <p:cNvPr id="7" name="Rectangle 5"/>
          <p:cNvSpPr>
            <a:spLocks noGrp="1" noChangeArrowheads="1"/>
          </p:cNvSpPr>
          <p:nvPr>
            <p:ph type="ftr" sz="quarter" idx="11"/>
          </p:nvPr>
        </p:nvSpPr>
        <p:spPr/>
        <p:txBody>
          <a:bodyPr/>
          <a:lstStyle>
            <a:lvl1pPr>
              <a:defRPr/>
            </a:lvl1pPr>
          </a:lstStyle>
          <a:p>
            <a:pPr>
              <a:defRPr/>
            </a:pPr>
            <a:endParaRPr lang="tr-TR"/>
          </a:p>
        </p:txBody>
      </p:sp>
      <p:sp>
        <p:nvSpPr>
          <p:cNvPr id="8" name="Rectangle 6"/>
          <p:cNvSpPr>
            <a:spLocks noGrp="1" noChangeArrowheads="1"/>
          </p:cNvSpPr>
          <p:nvPr>
            <p:ph type="sldNum" sz="quarter" idx="12"/>
          </p:nvPr>
        </p:nvSpPr>
        <p:spPr/>
        <p:txBody>
          <a:bodyPr/>
          <a:lstStyle>
            <a:lvl1pPr>
              <a:defRPr>
                <a:latin typeface="Arial" pitchFamily="34" charset="0"/>
                <a:ea typeface="+mn-ea"/>
                <a:cs typeface="Arial" pitchFamily="34" charset="0"/>
              </a:defRPr>
            </a:lvl1pPr>
          </a:lstStyle>
          <a:p>
            <a:pPr>
              <a:defRPr/>
            </a:pPr>
            <a:fld id="{E136A9EC-33B4-4045-9E63-D0AFDD20F654}" type="slidenum">
              <a:rPr lang="tr-TR"/>
              <a:pPr>
                <a:defRPr/>
              </a:pPr>
              <a:t>‹#›</a:t>
            </a:fld>
            <a:endParaRPr lang="tr-TR"/>
          </a:p>
        </p:txBody>
      </p:sp>
    </p:spTree>
    <p:extLst>
      <p:ext uri="{BB962C8B-B14F-4D97-AF65-F5344CB8AC3E}">
        <p14:creationId xmlns:p14="http://schemas.microsoft.com/office/powerpoint/2010/main" val="32019873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AndTx">
  <p:cSld name="Başlık, 2 İçerik ve Metin">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p>
            <a:r>
              <a:rPr lang="tr-TR"/>
              <a:t>Asıl başlık stili için tıklatın</a:t>
            </a:r>
          </a:p>
        </p:txBody>
      </p:sp>
      <p:sp>
        <p:nvSpPr>
          <p:cNvPr id="3" name="2 İçerik Yer Tutucusu"/>
          <p:cNvSpPr>
            <a:spLocks noGrp="1"/>
          </p:cNvSpPr>
          <p:nvPr>
            <p:ph sz="quarter" idx="1"/>
          </p:nvPr>
        </p:nvSpPr>
        <p:spPr>
          <a:xfrm>
            <a:off x="457200" y="1600200"/>
            <a:ext cx="4038600" cy="21859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quarter" idx="2"/>
          </p:nvPr>
        </p:nvSpPr>
        <p:spPr>
          <a:xfrm>
            <a:off x="457200" y="3938589"/>
            <a:ext cx="4038600" cy="2187575"/>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Metin Yer Tutucusu"/>
          <p:cNvSpPr>
            <a:spLocks noGrp="1"/>
          </p:cNvSpPr>
          <p:nvPr>
            <p:ph type="body" sz="half" idx="3"/>
          </p:nvPr>
        </p:nvSpPr>
        <p:spPr>
          <a:xfrm>
            <a:off x="4648200" y="1600201"/>
            <a:ext cx="4038600" cy="4525963"/>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Rectangle 4"/>
          <p:cNvSpPr>
            <a:spLocks noGrp="1" noChangeArrowheads="1"/>
          </p:cNvSpPr>
          <p:nvPr>
            <p:ph type="dt" sz="half" idx="10"/>
          </p:nvPr>
        </p:nvSpPr>
        <p:spPr/>
        <p:txBody>
          <a:bodyPr/>
          <a:lstStyle>
            <a:lvl1pPr>
              <a:defRPr>
                <a:latin typeface="Arial" pitchFamily="34" charset="0"/>
                <a:ea typeface="+mn-ea"/>
                <a:cs typeface="Arial" pitchFamily="34" charset="0"/>
              </a:defRPr>
            </a:lvl1pPr>
          </a:lstStyle>
          <a:p>
            <a:pPr>
              <a:defRPr/>
            </a:pPr>
            <a:fld id="{893D09F2-D9D9-4BDE-9139-C62D3ED70D49}" type="datetime1">
              <a:rPr lang="en-US" smtClean="0"/>
              <a:t>11/12/2020</a:t>
            </a:fld>
            <a:endParaRPr lang="tr-TR"/>
          </a:p>
        </p:txBody>
      </p:sp>
      <p:sp>
        <p:nvSpPr>
          <p:cNvPr id="7" name="Rectangle 5"/>
          <p:cNvSpPr>
            <a:spLocks noGrp="1" noChangeArrowheads="1"/>
          </p:cNvSpPr>
          <p:nvPr>
            <p:ph type="ftr" sz="quarter" idx="11"/>
          </p:nvPr>
        </p:nvSpPr>
        <p:spPr/>
        <p:txBody>
          <a:bodyPr/>
          <a:lstStyle>
            <a:lvl1pPr>
              <a:defRPr/>
            </a:lvl1pPr>
          </a:lstStyle>
          <a:p>
            <a:pPr>
              <a:defRPr/>
            </a:pPr>
            <a:endParaRPr lang="tr-TR"/>
          </a:p>
        </p:txBody>
      </p:sp>
      <p:sp>
        <p:nvSpPr>
          <p:cNvPr id="8" name="Rectangle 6"/>
          <p:cNvSpPr>
            <a:spLocks noGrp="1" noChangeArrowheads="1"/>
          </p:cNvSpPr>
          <p:nvPr>
            <p:ph type="sldNum" sz="quarter" idx="12"/>
          </p:nvPr>
        </p:nvSpPr>
        <p:spPr/>
        <p:txBody>
          <a:bodyPr/>
          <a:lstStyle>
            <a:lvl1pPr>
              <a:defRPr>
                <a:latin typeface="Arial" pitchFamily="34" charset="0"/>
                <a:ea typeface="+mn-ea"/>
                <a:cs typeface="Arial" pitchFamily="34" charset="0"/>
              </a:defRPr>
            </a:lvl1pPr>
          </a:lstStyle>
          <a:p>
            <a:pPr>
              <a:defRPr/>
            </a:pPr>
            <a:fld id="{1B5881A3-6E00-4C6E-B901-AB0B8068E981}" type="slidenum">
              <a:rPr lang="tr-TR"/>
              <a:pPr>
                <a:defRPr/>
              </a:pPr>
              <a:t>‹#›</a:t>
            </a:fld>
            <a:endParaRPr lang="tr-TR"/>
          </a:p>
        </p:txBody>
      </p:sp>
    </p:spTree>
    <p:extLst>
      <p:ext uri="{BB962C8B-B14F-4D97-AF65-F5344CB8AC3E}">
        <p14:creationId xmlns:p14="http://schemas.microsoft.com/office/powerpoint/2010/main" val="3115968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Only">
  <p:cSld name="İçerik">
    <p:spTree>
      <p:nvGrpSpPr>
        <p:cNvPr id="1" name=""/>
        <p:cNvGrpSpPr/>
        <p:nvPr/>
      </p:nvGrpSpPr>
      <p:grpSpPr>
        <a:xfrm>
          <a:off x="0" y="0"/>
          <a:ext cx="0" cy="0"/>
          <a:chOff x="0" y="0"/>
          <a:chExt cx="0" cy="0"/>
        </a:xfrm>
      </p:grpSpPr>
      <p:sp>
        <p:nvSpPr>
          <p:cNvPr id="2" name="1 İçerik Yer Tutucusu"/>
          <p:cNvSpPr>
            <a:spLocks noGrp="1"/>
          </p:cNvSpPr>
          <p:nvPr>
            <p:ph/>
          </p:nvPr>
        </p:nvSpPr>
        <p:spPr>
          <a:xfrm>
            <a:off x="457200" y="274639"/>
            <a:ext cx="8229600" cy="5851525"/>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3" name="Rectangle 4"/>
          <p:cNvSpPr>
            <a:spLocks noGrp="1" noChangeArrowheads="1"/>
          </p:cNvSpPr>
          <p:nvPr>
            <p:ph type="dt" sz="half" idx="10"/>
          </p:nvPr>
        </p:nvSpPr>
        <p:spPr/>
        <p:txBody>
          <a:bodyPr/>
          <a:lstStyle>
            <a:lvl1pPr>
              <a:defRPr>
                <a:latin typeface="Arial" pitchFamily="34" charset="0"/>
                <a:ea typeface="+mn-ea"/>
                <a:cs typeface="Arial" pitchFamily="34" charset="0"/>
              </a:defRPr>
            </a:lvl1pPr>
          </a:lstStyle>
          <a:p>
            <a:pPr>
              <a:defRPr/>
            </a:pPr>
            <a:fld id="{3BAB48B8-59B7-481D-93B0-5492067E4843}" type="datetime1">
              <a:rPr lang="en-US" smtClean="0"/>
              <a:t>11/12/2020</a:t>
            </a:fld>
            <a:endParaRPr lang="tr-TR"/>
          </a:p>
        </p:txBody>
      </p:sp>
      <p:sp>
        <p:nvSpPr>
          <p:cNvPr id="4" name="Rectangle 5"/>
          <p:cNvSpPr>
            <a:spLocks noGrp="1" noChangeArrowheads="1"/>
          </p:cNvSpPr>
          <p:nvPr>
            <p:ph type="ftr" sz="quarter" idx="11"/>
          </p:nvPr>
        </p:nvSpPr>
        <p:spPr/>
        <p:txBody>
          <a:bodyPr/>
          <a:lstStyle>
            <a:lvl1pPr>
              <a:defRPr/>
            </a:lvl1pPr>
          </a:lstStyle>
          <a:p>
            <a:pPr>
              <a:defRPr/>
            </a:pPr>
            <a:endParaRPr lang="tr-TR"/>
          </a:p>
        </p:txBody>
      </p:sp>
      <p:sp>
        <p:nvSpPr>
          <p:cNvPr id="5" name="Rectangle 6"/>
          <p:cNvSpPr>
            <a:spLocks noGrp="1" noChangeArrowheads="1"/>
          </p:cNvSpPr>
          <p:nvPr>
            <p:ph type="sldNum" sz="quarter" idx="12"/>
          </p:nvPr>
        </p:nvSpPr>
        <p:spPr/>
        <p:txBody>
          <a:bodyPr/>
          <a:lstStyle>
            <a:lvl1pPr>
              <a:defRPr>
                <a:latin typeface="Arial" pitchFamily="34" charset="0"/>
                <a:ea typeface="+mn-ea"/>
                <a:cs typeface="Arial" pitchFamily="34" charset="0"/>
              </a:defRPr>
            </a:lvl1pPr>
          </a:lstStyle>
          <a:p>
            <a:pPr>
              <a:defRPr/>
            </a:pPr>
            <a:fld id="{207DF9CB-059E-4697-909B-BCE205B6E6E3}" type="slidenum">
              <a:rPr lang="tr-TR"/>
              <a:pPr>
                <a:defRPr/>
              </a:pPr>
              <a:t>‹#›</a:t>
            </a:fld>
            <a:endParaRPr lang="tr-TR"/>
          </a:p>
        </p:txBody>
      </p:sp>
    </p:spTree>
    <p:extLst>
      <p:ext uri="{BB962C8B-B14F-4D97-AF65-F5344CB8AC3E}">
        <p14:creationId xmlns:p14="http://schemas.microsoft.com/office/powerpoint/2010/main" val="426907959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cSld name="Boş">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atin typeface="Arial" pitchFamily="34" charset="0"/>
                <a:ea typeface="+mn-ea"/>
                <a:cs typeface="Arial" pitchFamily="34" charset="0"/>
              </a:defRPr>
            </a:lvl1pPr>
          </a:lstStyle>
          <a:p>
            <a:pPr>
              <a:defRPr/>
            </a:pPr>
            <a:fld id="{EF2B0CFF-035A-444D-BE92-82630A5C4110}" type="datetime1">
              <a:rPr lang="en-US" smtClean="0"/>
              <a:t>11/12/2020</a:t>
            </a:fld>
            <a:endParaRPr lang="tr-TR"/>
          </a:p>
        </p:txBody>
      </p:sp>
      <p:sp>
        <p:nvSpPr>
          <p:cNvPr id="3" name="Rectangle 5"/>
          <p:cNvSpPr>
            <a:spLocks noGrp="1" noChangeArrowheads="1"/>
          </p:cNvSpPr>
          <p:nvPr>
            <p:ph type="ftr" sz="quarter" idx="11"/>
          </p:nvPr>
        </p:nvSpPr>
        <p:spPr/>
        <p:txBody>
          <a:bodyPr/>
          <a:lstStyle>
            <a:lvl1pPr>
              <a:defRPr/>
            </a:lvl1pPr>
          </a:lstStyle>
          <a:p>
            <a:pPr>
              <a:defRPr/>
            </a:pPr>
            <a:endParaRPr lang="tr-TR"/>
          </a:p>
        </p:txBody>
      </p:sp>
      <p:sp>
        <p:nvSpPr>
          <p:cNvPr id="4" name="Rectangle 6"/>
          <p:cNvSpPr>
            <a:spLocks noGrp="1" noChangeArrowheads="1"/>
          </p:cNvSpPr>
          <p:nvPr>
            <p:ph type="sldNum" sz="quarter" idx="12"/>
          </p:nvPr>
        </p:nvSpPr>
        <p:spPr/>
        <p:txBody>
          <a:bodyPr/>
          <a:lstStyle>
            <a:lvl1pPr>
              <a:defRPr>
                <a:latin typeface="Arial" pitchFamily="34" charset="0"/>
                <a:ea typeface="+mn-ea"/>
                <a:cs typeface="Arial" pitchFamily="34" charset="0"/>
              </a:defRPr>
            </a:lvl1pPr>
          </a:lstStyle>
          <a:p>
            <a:pPr>
              <a:defRPr/>
            </a:pPr>
            <a:fld id="{2A4F6D72-8B4F-4323-B379-A2AE4150ECED}" type="slidenum">
              <a:rPr lang="tr-TR"/>
              <a:pPr>
                <a:defRPr/>
              </a:pPr>
              <a:t>‹#›</a:t>
            </a:fld>
            <a:endParaRPr lang="tr-TR"/>
          </a:p>
        </p:txBody>
      </p:sp>
    </p:spTree>
    <p:extLst>
      <p:ext uri="{BB962C8B-B14F-4D97-AF65-F5344CB8AC3E}">
        <p14:creationId xmlns:p14="http://schemas.microsoft.com/office/powerpoint/2010/main" val="363640609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1"/>
            <a:ext cx="7772400" cy="430887"/>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1"/>
            <a:ext cx="6400800" cy="369332"/>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DFCA93A0-6FC4-45EE-95DF-1AE0267F17E2}" type="datetime1">
              <a:rPr lang="en-US" smtClean="0">
                <a:solidFill>
                  <a:prstClr val="black">
                    <a:tint val="75000"/>
                  </a:prstClr>
                </a:solidFill>
              </a:rPr>
              <a:t>11/12/2020</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2365727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8" b="1" i="0">
                <a:solidFill>
                  <a:srgbClr val="FF659A"/>
                </a:solidFill>
                <a:latin typeface="Times New Roman"/>
                <a:cs typeface="Times New Roman"/>
              </a:defRPr>
            </a:lvl1pPr>
          </a:lstStyle>
          <a:p>
            <a:endParaRPr/>
          </a:p>
        </p:txBody>
      </p:sp>
      <p:sp>
        <p:nvSpPr>
          <p:cNvPr id="3" name="Holder 3"/>
          <p:cNvSpPr>
            <a:spLocks noGrp="1"/>
          </p:cNvSpPr>
          <p:nvPr>
            <p:ph type="body" idx="1"/>
          </p:nvPr>
        </p:nvSpPr>
        <p:spPr/>
        <p:txBody>
          <a:bodyPr lIns="0" tIns="0" rIns="0" bIns="0"/>
          <a:lstStyle>
            <a:lvl1pPr>
              <a:defRPr sz="2407" b="1" i="0">
                <a:solidFill>
                  <a:schemeClr val="bg1"/>
                </a:solidFill>
                <a:latin typeface="Times New Roman"/>
                <a:cs typeface="Times New Roman"/>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C9BB2C58-9021-48F9-991D-835E6ABB6B6B}" type="datetime1">
              <a:rPr lang="en-US" smtClean="0">
                <a:solidFill>
                  <a:prstClr val="black">
                    <a:tint val="75000"/>
                  </a:prstClr>
                </a:solidFill>
              </a:rPr>
              <a:t>11/12/2020</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89291451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8" b="1" i="0">
                <a:solidFill>
                  <a:srgbClr val="FF659A"/>
                </a:solidFill>
                <a:latin typeface="Times New Roman"/>
                <a:cs typeface="Times New Roman"/>
              </a:defRPr>
            </a:lvl1pPr>
          </a:lstStyle>
          <a:p>
            <a:endParaRPr/>
          </a:p>
        </p:txBody>
      </p:sp>
      <p:sp>
        <p:nvSpPr>
          <p:cNvPr id="3" name="Holder 3"/>
          <p:cNvSpPr>
            <a:spLocks noGrp="1"/>
          </p:cNvSpPr>
          <p:nvPr>
            <p:ph sz="half" idx="2"/>
          </p:nvPr>
        </p:nvSpPr>
        <p:spPr>
          <a:xfrm>
            <a:off x="457201" y="1577340"/>
            <a:ext cx="3977640" cy="369332"/>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1" y="1577340"/>
            <a:ext cx="3977640" cy="369332"/>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8CACC4DB-BBC7-4B60-83DF-BC7741398475}" type="datetime1">
              <a:rPr lang="en-US" smtClean="0">
                <a:solidFill>
                  <a:prstClr val="black">
                    <a:tint val="75000"/>
                  </a:prstClr>
                </a:solidFill>
              </a:rPr>
              <a:t>11/12/2020</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91295943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8" b="1" i="0">
                <a:solidFill>
                  <a:srgbClr val="FF659A"/>
                </a:solidFill>
                <a:latin typeface="Times New Roman"/>
                <a:cs typeface="Times New Roman"/>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C19C8E3D-454D-4929-96C0-11214540C1A3}" type="datetime1">
              <a:rPr lang="en-US" smtClean="0">
                <a:solidFill>
                  <a:prstClr val="black">
                    <a:tint val="75000"/>
                  </a:prstClr>
                </a:solidFill>
              </a:rPr>
              <a:t>11/12/2020</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0168297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CF32B1E5-55AF-45CF-A404-9E2B200C8691}" type="datetime1">
              <a:rPr lang="en-US" smtClean="0">
                <a:solidFill>
                  <a:prstClr val="black">
                    <a:tint val="75000"/>
                  </a:prstClr>
                </a:solidFill>
              </a:rPr>
              <a:t>11/12/2020</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7755323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8.xml"/><Relationship Id="rId7" Type="http://schemas.openxmlformats.org/officeDocument/2006/relationships/image" Target="../media/image1.png"/><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theme" Target="../theme/theme2.xml"/><Relationship Id="rId5" Type="http://schemas.openxmlformats.org/officeDocument/2006/relationships/slideLayout" Target="../slideLayouts/slideLayout30.xml"/><Relationship Id="rId10" Type="http://schemas.openxmlformats.org/officeDocument/2006/relationships/image" Target="../media/image4.png"/><Relationship Id="rId4" Type="http://schemas.openxmlformats.org/officeDocument/2006/relationships/slideLayout" Target="../slideLayouts/slideLayout29.xml"/><Relationship Id="rId9"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8476" y="484188"/>
            <a:ext cx="7556500" cy="111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1" tIns="45715" rIns="91431" bIns="45715" numCol="1" anchor="t" anchorCtr="0" compatLnSpc="1">
            <a:prstTxWarp prst="textNoShape">
              <a:avLst/>
            </a:prstTxWarp>
          </a:bodyPr>
          <a:lstStyle/>
          <a:p>
            <a:pPr lvl="0"/>
            <a:r>
              <a:rPr lang="tr-TR" altLang="en-US"/>
              <a:t>Click to edit Master title style</a:t>
            </a:r>
            <a:endParaRPr lang="en-US" altLang="en-US"/>
          </a:p>
        </p:txBody>
      </p:sp>
      <p:sp>
        <p:nvSpPr>
          <p:cNvPr id="1027" name="Text Placeholder 2"/>
          <p:cNvSpPr>
            <a:spLocks noGrp="1"/>
          </p:cNvSpPr>
          <p:nvPr>
            <p:ph type="body" idx="1"/>
          </p:nvPr>
        </p:nvSpPr>
        <p:spPr bwMode="auto">
          <a:xfrm>
            <a:off x="498476" y="1981201"/>
            <a:ext cx="7556500" cy="414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1" tIns="45715" rIns="91431" bIns="45715" numCol="1" anchor="t" anchorCtr="0" compatLnSpc="1">
            <a:prstTxWarp prst="textNoShape">
              <a:avLst/>
            </a:prstTxWarp>
          </a:bodyPr>
          <a:lstStyle/>
          <a:p>
            <a:pPr lvl="0"/>
            <a:r>
              <a:rPr lang="tr-TR" altLang="en-US"/>
              <a:t>Click to edit Master text styles</a:t>
            </a:r>
          </a:p>
          <a:p>
            <a:pPr lvl="1"/>
            <a:r>
              <a:rPr lang="tr-TR" altLang="en-US"/>
              <a:t>Second level</a:t>
            </a:r>
          </a:p>
          <a:p>
            <a:pPr lvl="2"/>
            <a:r>
              <a:rPr lang="tr-TR" altLang="en-US"/>
              <a:t>Third level</a:t>
            </a:r>
          </a:p>
          <a:p>
            <a:pPr lvl="3"/>
            <a:r>
              <a:rPr lang="tr-TR" altLang="en-US"/>
              <a:t>Fourth level</a:t>
            </a:r>
          </a:p>
          <a:p>
            <a:pPr lvl="4"/>
            <a:r>
              <a:rPr lang="tr-TR" altLang="en-US"/>
              <a:t>Fifth level</a:t>
            </a:r>
            <a:endParaRPr lang="en-US" altLang="en-US"/>
          </a:p>
        </p:txBody>
      </p:sp>
      <p:sp>
        <p:nvSpPr>
          <p:cNvPr id="4" name="Date Placeholder 3"/>
          <p:cNvSpPr>
            <a:spLocks noGrp="1"/>
          </p:cNvSpPr>
          <p:nvPr>
            <p:ph type="dt" sz="half" idx="2"/>
          </p:nvPr>
        </p:nvSpPr>
        <p:spPr>
          <a:xfrm>
            <a:off x="6794500" y="6423025"/>
            <a:ext cx="2133600" cy="365125"/>
          </a:xfrm>
          <a:prstGeom prst="rect">
            <a:avLst/>
          </a:prstGeom>
        </p:spPr>
        <p:txBody>
          <a:bodyPr vert="horz" wrap="square" lIns="91431" tIns="45715" rIns="91431" bIns="45715" numCol="1" anchor="ctr" anchorCtr="0" compatLnSpc="1">
            <a:prstTxWarp prst="textNoShape">
              <a:avLst/>
            </a:prstTxWarp>
          </a:bodyPr>
          <a:lstStyle>
            <a:lvl1pPr algn="r">
              <a:defRPr sz="1100">
                <a:solidFill>
                  <a:srgbClr val="595959"/>
                </a:solidFill>
                <a:latin typeface="Rockwell"/>
                <a:ea typeface="MS PGothic" pitchFamily="34" charset="-128"/>
                <a:cs typeface="+mn-cs"/>
              </a:defRPr>
            </a:lvl1pPr>
          </a:lstStyle>
          <a:p>
            <a:pPr defTabSz="801746" fontAlgn="base">
              <a:spcBef>
                <a:spcPct val="0"/>
              </a:spcBef>
              <a:spcAft>
                <a:spcPct val="0"/>
              </a:spcAft>
              <a:defRPr/>
            </a:pPr>
            <a:fld id="{1906DAB3-2C74-4C8C-AE1F-DF58060FBD7B}" type="datetime1">
              <a:rPr lang="en-US" altLang="en-US" smtClean="0"/>
              <a:t>11/12/2020</a:t>
            </a:fld>
            <a:endParaRPr lang="en-US" altLang="en-US"/>
          </a:p>
        </p:txBody>
      </p:sp>
      <p:sp>
        <p:nvSpPr>
          <p:cNvPr id="5" name="Footer Placeholder 4"/>
          <p:cNvSpPr>
            <a:spLocks noGrp="1"/>
          </p:cNvSpPr>
          <p:nvPr>
            <p:ph type="ftr" sz="quarter" idx="3"/>
          </p:nvPr>
        </p:nvSpPr>
        <p:spPr>
          <a:xfrm>
            <a:off x="201614" y="6423025"/>
            <a:ext cx="6122987" cy="365125"/>
          </a:xfrm>
          <a:prstGeom prst="rect">
            <a:avLst/>
          </a:prstGeom>
        </p:spPr>
        <p:txBody>
          <a:bodyPr vert="horz" lIns="91431" tIns="45715" rIns="91431" bIns="45715" rtlCol="0" anchor="ctr"/>
          <a:lstStyle>
            <a:lvl1pPr algn="l" fontAlgn="auto">
              <a:spcBef>
                <a:spcPts val="0"/>
              </a:spcBef>
              <a:spcAft>
                <a:spcPts val="0"/>
              </a:spcAft>
              <a:defRPr sz="1100">
                <a:solidFill>
                  <a:prstClr val="black">
                    <a:lumMod val="65000"/>
                    <a:lumOff val="35000"/>
                  </a:prstClr>
                </a:solidFill>
                <a:latin typeface="+mn-lt"/>
                <a:ea typeface="+mn-ea"/>
                <a:cs typeface="+mn-cs"/>
              </a:defRPr>
            </a:lvl1pPr>
          </a:lstStyle>
          <a:p>
            <a:pPr defTabSz="801746">
              <a:defRPr/>
            </a:pPr>
            <a:endParaRPr lang="en-US"/>
          </a:p>
        </p:txBody>
      </p:sp>
      <p:sp>
        <p:nvSpPr>
          <p:cNvPr id="6" name="Slide Number Placeholder 5"/>
          <p:cNvSpPr>
            <a:spLocks noGrp="1"/>
          </p:cNvSpPr>
          <p:nvPr>
            <p:ph type="sldNum" sz="quarter" idx="4"/>
          </p:nvPr>
        </p:nvSpPr>
        <p:spPr>
          <a:xfrm>
            <a:off x="8305800" y="242889"/>
            <a:ext cx="554038" cy="365125"/>
          </a:xfrm>
          <a:prstGeom prst="rect">
            <a:avLst/>
          </a:prstGeom>
        </p:spPr>
        <p:txBody>
          <a:bodyPr vert="horz" wrap="square" lIns="91431" tIns="45715" rIns="91431" bIns="45715" numCol="1" anchor="ctr" anchorCtr="0" compatLnSpc="1">
            <a:prstTxWarp prst="textNoShape">
              <a:avLst/>
            </a:prstTxWarp>
          </a:bodyPr>
          <a:lstStyle>
            <a:lvl1pPr algn="r">
              <a:defRPr sz="1400">
                <a:solidFill>
                  <a:prstClr val="white"/>
                </a:solidFill>
                <a:latin typeface="Rockwell"/>
                <a:ea typeface="MS PGothic" pitchFamily="34" charset="-128"/>
                <a:cs typeface="+mn-cs"/>
              </a:defRPr>
            </a:lvl1pPr>
          </a:lstStyle>
          <a:p>
            <a:pPr defTabSz="801746" fontAlgn="base">
              <a:spcBef>
                <a:spcPct val="0"/>
              </a:spcBef>
              <a:spcAft>
                <a:spcPct val="0"/>
              </a:spcAft>
              <a:defRPr/>
            </a:pPr>
            <a:fld id="{1C19CAFE-687B-41FF-80B6-BCF5520FB469}" type="slidenum">
              <a:rPr lang="en-US" altLang="en-US"/>
              <a:pPr defTabSz="801746" fontAlgn="base">
                <a:spcBef>
                  <a:spcPct val="0"/>
                </a:spcBef>
                <a:spcAft>
                  <a:spcPct val="0"/>
                </a:spcAft>
                <a:defRPr/>
              </a:pPr>
              <a:t>‹#›</a:t>
            </a:fld>
            <a:endParaRPr lang="en-US" altLang="en-US"/>
          </a:p>
        </p:txBody>
      </p:sp>
    </p:spTree>
    <p:extLst>
      <p:ext uri="{BB962C8B-B14F-4D97-AF65-F5344CB8AC3E}">
        <p14:creationId xmlns:p14="http://schemas.microsoft.com/office/powerpoint/2010/main" val="4157857493"/>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 id="2147483713" r:id="rId16"/>
    <p:sldLayoutId id="2147483714" r:id="rId17"/>
    <p:sldLayoutId id="2147483715" r:id="rId18"/>
    <p:sldLayoutId id="2147483716" r:id="rId19"/>
    <p:sldLayoutId id="2147483717" r:id="rId20"/>
    <p:sldLayoutId id="2147483718" r:id="rId21"/>
    <p:sldLayoutId id="2147483719" r:id="rId22"/>
    <p:sldLayoutId id="2147483720" r:id="rId23"/>
    <p:sldLayoutId id="2147483721" r:id="rId24"/>
    <p:sldLayoutId id="2147483722" r:id="rId25"/>
  </p:sldLayoutIdLst>
  <p:hf hdr="0" ftr="0" dt="0"/>
  <p:txStyles>
    <p:titleStyle>
      <a:lvl1pPr algn="l" rtl="0" eaLnBrk="0" fontAlgn="base" hangingPunct="0">
        <a:spcBef>
          <a:spcPct val="0"/>
        </a:spcBef>
        <a:spcAft>
          <a:spcPct val="0"/>
        </a:spcAft>
        <a:defRPr sz="3600" kern="1200">
          <a:solidFill>
            <a:schemeClr val="accent1"/>
          </a:solidFill>
          <a:latin typeface="+mj-lt"/>
          <a:ea typeface="MS PGothic" pitchFamily="34" charset="-128"/>
          <a:cs typeface="ＭＳ Ｐゴシック" charset="0"/>
        </a:defRPr>
      </a:lvl1pPr>
      <a:lvl2pPr algn="l" rtl="0" eaLnBrk="0" fontAlgn="base" hangingPunct="0">
        <a:spcBef>
          <a:spcPct val="0"/>
        </a:spcBef>
        <a:spcAft>
          <a:spcPct val="0"/>
        </a:spcAft>
        <a:defRPr sz="3600">
          <a:solidFill>
            <a:schemeClr val="accent1"/>
          </a:solidFill>
          <a:latin typeface="Rockwell" charset="0"/>
          <a:ea typeface="MS PGothic" pitchFamily="34" charset="-128"/>
          <a:cs typeface="ＭＳ Ｐゴシック" charset="0"/>
        </a:defRPr>
      </a:lvl2pPr>
      <a:lvl3pPr algn="l" rtl="0" eaLnBrk="0" fontAlgn="base" hangingPunct="0">
        <a:spcBef>
          <a:spcPct val="0"/>
        </a:spcBef>
        <a:spcAft>
          <a:spcPct val="0"/>
        </a:spcAft>
        <a:defRPr sz="3600">
          <a:solidFill>
            <a:schemeClr val="accent1"/>
          </a:solidFill>
          <a:latin typeface="Rockwell" charset="0"/>
          <a:ea typeface="MS PGothic" pitchFamily="34" charset="-128"/>
          <a:cs typeface="ＭＳ Ｐゴシック" charset="0"/>
        </a:defRPr>
      </a:lvl3pPr>
      <a:lvl4pPr algn="l" rtl="0" eaLnBrk="0" fontAlgn="base" hangingPunct="0">
        <a:spcBef>
          <a:spcPct val="0"/>
        </a:spcBef>
        <a:spcAft>
          <a:spcPct val="0"/>
        </a:spcAft>
        <a:defRPr sz="3600">
          <a:solidFill>
            <a:schemeClr val="accent1"/>
          </a:solidFill>
          <a:latin typeface="Rockwell" charset="0"/>
          <a:ea typeface="MS PGothic" pitchFamily="34" charset="-128"/>
          <a:cs typeface="ＭＳ Ｐゴシック" charset="0"/>
        </a:defRPr>
      </a:lvl4pPr>
      <a:lvl5pPr algn="l" rtl="0" eaLnBrk="0" fontAlgn="base" hangingPunct="0">
        <a:spcBef>
          <a:spcPct val="0"/>
        </a:spcBef>
        <a:spcAft>
          <a:spcPct val="0"/>
        </a:spcAft>
        <a:defRPr sz="3600">
          <a:solidFill>
            <a:schemeClr val="accent1"/>
          </a:solidFill>
          <a:latin typeface="Rockwell" charset="0"/>
          <a:ea typeface="MS PGothic" pitchFamily="34" charset="-128"/>
          <a:cs typeface="ＭＳ Ｐゴシック" charset="0"/>
        </a:defRPr>
      </a:lvl5pPr>
      <a:lvl6pPr marL="457156" algn="l" rtl="0" fontAlgn="base">
        <a:spcBef>
          <a:spcPct val="0"/>
        </a:spcBef>
        <a:spcAft>
          <a:spcPct val="0"/>
        </a:spcAft>
        <a:defRPr sz="3600">
          <a:solidFill>
            <a:schemeClr val="accent1"/>
          </a:solidFill>
          <a:latin typeface="Rockwell" charset="0"/>
          <a:ea typeface="ＭＳ Ｐゴシック" charset="0"/>
          <a:cs typeface="ＭＳ Ｐゴシック" charset="0"/>
        </a:defRPr>
      </a:lvl6pPr>
      <a:lvl7pPr marL="914311" algn="l" rtl="0" fontAlgn="base">
        <a:spcBef>
          <a:spcPct val="0"/>
        </a:spcBef>
        <a:spcAft>
          <a:spcPct val="0"/>
        </a:spcAft>
        <a:defRPr sz="3600">
          <a:solidFill>
            <a:schemeClr val="accent1"/>
          </a:solidFill>
          <a:latin typeface="Rockwell" charset="0"/>
          <a:ea typeface="ＭＳ Ｐゴシック" charset="0"/>
          <a:cs typeface="ＭＳ Ｐゴシック" charset="0"/>
        </a:defRPr>
      </a:lvl7pPr>
      <a:lvl8pPr marL="1371467" algn="l" rtl="0" fontAlgn="base">
        <a:spcBef>
          <a:spcPct val="0"/>
        </a:spcBef>
        <a:spcAft>
          <a:spcPct val="0"/>
        </a:spcAft>
        <a:defRPr sz="3600">
          <a:solidFill>
            <a:schemeClr val="accent1"/>
          </a:solidFill>
          <a:latin typeface="Rockwell" charset="0"/>
          <a:ea typeface="ＭＳ Ｐゴシック" charset="0"/>
          <a:cs typeface="ＭＳ Ｐゴシック" charset="0"/>
        </a:defRPr>
      </a:lvl8pPr>
      <a:lvl9pPr marL="1828623" algn="l" rtl="0" fontAlgn="base">
        <a:spcBef>
          <a:spcPct val="0"/>
        </a:spcBef>
        <a:spcAft>
          <a:spcPct val="0"/>
        </a:spcAft>
        <a:defRPr sz="3600">
          <a:solidFill>
            <a:schemeClr val="accent1"/>
          </a:solidFill>
          <a:latin typeface="Rockwell" charset="0"/>
          <a:ea typeface="ＭＳ Ｐゴシック" charset="0"/>
          <a:cs typeface="ＭＳ Ｐゴシック" charset="0"/>
        </a:defRPr>
      </a:lvl9pPr>
    </p:titleStyle>
    <p:bodyStyle>
      <a:lvl1pPr marL="228577" indent="-228577" algn="l" rtl="0" eaLnBrk="0" fontAlgn="base" hangingPunct="0">
        <a:spcBef>
          <a:spcPts val="2000"/>
        </a:spcBef>
        <a:spcAft>
          <a:spcPct val="0"/>
        </a:spcAft>
        <a:buClr>
          <a:schemeClr val="accent1"/>
        </a:buClr>
        <a:buSzPct val="75000"/>
        <a:buFont typeface="Wingdings" pitchFamily="2" charset="2"/>
        <a:buChar char="n"/>
        <a:defRPr sz="2000" kern="1200">
          <a:solidFill>
            <a:srgbClr val="595959"/>
          </a:solidFill>
          <a:latin typeface="+mn-lt"/>
          <a:ea typeface="MS PGothic" pitchFamily="34" charset="-128"/>
          <a:cs typeface="ＭＳ Ｐゴシック" charset="0"/>
        </a:defRPr>
      </a:lvl1pPr>
      <a:lvl2pPr marL="457156" indent="-228577" algn="l" rtl="0" eaLnBrk="0" fontAlgn="base" hangingPunct="0">
        <a:spcBef>
          <a:spcPts val="600"/>
        </a:spcBef>
        <a:spcAft>
          <a:spcPct val="0"/>
        </a:spcAft>
        <a:buClr>
          <a:srgbClr val="B870B8"/>
        </a:buClr>
        <a:buSzPct val="75000"/>
        <a:buFont typeface="Wingdings" pitchFamily="2" charset="2"/>
        <a:buChar char="n"/>
        <a:defRPr kern="1200">
          <a:solidFill>
            <a:srgbClr val="595959"/>
          </a:solidFill>
          <a:latin typeface="+mn-lt"/>
          <a:ea typeface="MS PGothic" pitchFamily="34" charset="-128"/>
          <a:cs typeface="+mn-cs"/>
        </a:defRPr>
      </a:lvl2pPr>
      <a:lvl3pPr marL="685733" indent="-228577" algn="l" rtl="0" eaLnBrk="0" fontAlgn="base" hangingPunct="0">
        <a:spcBef>
          <a:spcPts val="600"/>
        </a:spcBef>
        <a:spcAft>
          <a:spcPct val="0"/>
        </a:spcAft>
        <a:buClr>
          <a:schemeClr val="accent1"/>
        </a:buClr>
        <a:buSzPct val="75000"/>
        <a:buFont typeface="Wingdings" pitchFamily="2" charset="2"/>
        <a:buChar char="n"/>
        <a:defRPr kern="1200">
          <a:solidFill>
            <a:srgbClr val="595959"/>
          </a:solidFill>
          <a:latin typeface="+mn-lt"/>
          <a:ea typeface="MS PGothic" pitchFamily="34" charset="-128"/>
          <a:cs typeface="+mn-cs"/>
        </a:defRPr>
      </a:lvl3pPr>
      <a:lvl4pPr marL="914311" indent="-228577" algn="l" rtl="0" eaLnBrk="0" fontAlgn="base" hangingPunct="0">
        <a:spcBef>
          <a:spcPts val="600"/>
        </a:spcBef>
        <a:spcAft>
          <a:spcPct val="0"/>
        </a:spcAft>
        <a:buClr>
          <a:srgbClr val="B870B8"/>
        </a:buClr>
        <a:buSzPct val="75000"/>
        <a:buFont typeface="Wingdings" pitchFamily="2" charset="2"/>
        <a:buChar char="n"/>
        <a:defRPr kern="1200">
          <a:solidFill>
            <a:srgbClr val="595959"/>
          </a:solidFill>
          <a:latin typeface="+mn-lt"/>
          <a:ea typeface="MS PGothic" pitchFamily="34" charset="-128"/>
          <a:cs typeface="+mn-cs"/>
        </a:defRPr>
      </a:lvl4pPr>
      <a:lvl5pPr marL="1142889" indent="-228577" algn="l" rtl="0" eaLnBrk="0" fontAlgn="base" hangingPunct="0">
        <a:spcBef>
          <a:spcPts val="600"/>
        </a:spcBef>
        <a:spcAft>
          <a:spcPct val="0"/>
        </a:spcAft>
        <a:buClr>
          <a:schemeClr val="accent1"/>
        </a:buClr>
        <a:buSzPct val="75000"/>
        <a:buFont typeface="Wingdings" pitchFamily="2" charset="2"/>
        <a:buChar char="n"/>
        <a:defRPr kern="1200">
          <a:solidFill>
            <a:srgbClr val="595959"/>
          </a:solidFill>
          <a:latin typeface="+mn-lt"/>
          <a:ea typeface="MS PGothic" pitchFamily="34" charset="-128"/>
          <a:cs typeface="+mn-cs"/>
        </a:defRPr>
      </a:lvl5pPr>
      <a:lvl6pPr marL="1377816" indent="-228577" algn="l" defTabSz="914311" rtl="0" eaLnBrk="1" latinLnBrk="0" hangingPunct="1">
        <a:spcBef>
          <a:spcPct val="20000"/>
        </a:spcBef>
        <a:buClr>
          <a:schemeClr val="accent1">
            <a:lumMod val="60000"/>
            <a:lumOff val="40000"/>
          </a:schemeClr>
        </a:buClr>
        <a:buSzPct val="75000"/>
        <a:buFont typeface="Wingdings" pitchFamily="2" charset="2"/>
        <a:buChar char=""/>
        <a:defRPr lang="en-US" sz="1800" kern="1200" dirty="0" smtClean="0">
          <a:solidFill>
            <a:schemeClr val="tx1">
              <a:lumMod val="65000"/>
              <a:lumOff val="35000"/>
            </a:schemeClr>
          </a:solidFill>
          <a:latin typeface="+mn-lt"/>
          <a:ea typeface="+mn-ea"/>
          <a:cs typeface="+mn-cs"/>
        </a:defRPr>
      </a:lvl6pPr>
      <a:lvl7pPr marL="1603219" indent="-228577" algn="l" defTabSz="914311" rtl="0" eaLnBrk="1" latinLnBrk="0" hangingPunct="1">
        <a:spcBef>
          <a:spcPct val="20000"/>
        </a:spcBef>
        <a:buClr>
          <a:schemeClr val="accent1"/>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7pPr>
      <a:lvl8pPr marL="1830210" indent="-228577" algn="l" defTabSz="914311" rtl="0" eaLnBrk="1" latinLnBrk="0" hangingPunct="1">
        <a:spcBef>
          <a:spcPct val="20000"/>
        </a:spcBef>
        <a:buClr>
          <a:schemeClr val="accent1">
            <a:lumMod val="60000"/>
            <a:lumOff val="40000"/>
          </a:schemeClr>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8pPr>
      <a:lvl9pPr marL="2057200" indent="-228577" algn="l" defTabSz="914311" rtl="0" eaLnBrk="1" latinLnBrk="0" hangingPunct="1">
        <a:spcBef>
          <a:spcPct val="20000"/>
        </a:spcBef>
        <a:buClr>
          <a:schemeClr val="accent1"/>
        </a:buClr>
        <a:buSzPct val="75000"/>
        <a:buFont typeface="Wingdings" pitchFamily="2" charset="2"/>
        <a:buChar char=""/>
        <a:defRPr lang="en-US" sz="1800" kern="1200" baseline="0" dirty="0">
          <a:solidFill>
            <a:schemeClr val="tx1">
              <a:lumMod val="65000"/>
              <a:lumOff val="35000"/>
            </a:schemeClr>
          </a:solidFill>
          <a:latin typeface="+mn-lt"/>
          <a:ea typeface="+mn-ea"/>
          <a:cs typeface="+mn-cs"/>
        </a:defRPr>
      </a:lvl9pPr>
    </p:bodyStyle>
    <p:otherStyle>
      <a:defPPr>
        <a:defRPr/>
      </a:defPPr>
      <a:lvl1pPr marL="0" algn="l" defTabSz="914311" rtl="0" eaLnBrk="1" latinLnBrk="0" hangingPunct="1">
        <a:defRPr sz="1800" kern="1200">
          <a:solidFill>
            <a:schemeClr val="tx1"/>
          </a:solidFill>
          <a:latin typeface="+mn-lt"/>
          <a:ea typeface="+mn-ea"/>
          <a:cs typeface="+mn-cs"/>
        </a:defRPr>
      </a:lvl1pPr>
      <a:lvl2pPr marL="457156" algn="l" defTabSz="914311" rtl="0" eaLnBrk="1" latinLnBrk="0" hangingPunct="1">
        <a:defRPr sz="1800" kern="1200">
          <a:solidFill>
            <a:schemeClr val="tx1"/>
          </a:solidFill>
          <a:latin typeface="+mn-lt"/>
          <a:ea typeface="+mn-ea"/>
          <a:cs typeface="+mn-cs"/>
        </a:defRPr>
      </a:lvl2pPr>
      <a:lvl3pPr marL="914311" algn="l" defTabSz="914311" rtl="0" eaLnBrk="1" latinLnBrk="0" hangingPunct="1">
        <a:defRPr sz="1800" kern="1200">
          <a:solidFill>
            <a:schemeClr val="tx1"/>
          </a:solidFill>
          <a:latin typeface="+mn-lt"/>
          <a:ea typeface="+mn-ea"/>
          <a:cs typeface="+mn-cs"/>
        </a:defRPr>
      </a:lvl3pPr>
      <a:lvl4pPr marL="1371467" algn="l" defTabSz="914311" rtl="0" eaLnBrk="1" latinLnBrk="0" hangingPunct="1">
        <a:defRPr sz="1800" kern="1200">
          <a:solidFill>
            <a:schemeClr val="tx1"/>
          </a:solidFill>
          <a:latin typeface="+mn-lt"/>
          <a:ea typeface="+mn-ea"/>
          <a:cs typeface="+mn-cs"/>
        </a:defRPr>
      </a:lvl4pPr>
      <a:lvl5pPr marL="1828623" algn="l" defTabSz="914311" rtl="0" eaLnBrk="1" latinLnBrk="0" hangingPunct="1">
        <a:defRPr sz="1800" kern="1200">
          <a:solidFill>
            <a:schemeClr val="tx1"/>
          </a:solidFill>
          <a:latin typeface="+mn-lt"/>
          <a:ea typeface="+mn-ea"/>
          <a:cs typeface="+mn-cs"/>
        </a:defRPr>
      </a:lvl5pPr>
      <a:lvl6pPr marL="2285777" algn="l" defTabSz="914311" rtl="0" eaLnBrk="1" latinLnBrk="0" hangingPunct="1">
        <a:defRPr sz="1800" kern="1200">
          <a:solidFill>
            <a:schemeClr val="tx1"/>
          </a:solidFill>
          <a:latin typeface="+mn-lt"/>
          <a:ea typeface="+mn-ea"/>
          <a:cs typeface="+mn-cs"/>
        </a:defRPr>
      </a:lvl6pPr>
      <a:lvl7pPr marL="2742933" algn="l" defTabSz="914311" rtl="0" eaLnBrk="1" latinLnBrk="0" hangingPunct="1">
        <a:defRPr sz="1800" kern="1200">
          <a:solidFill>
            <a:schemeClr val="tx1"/>
          </a:solidFill>
          <a:latin typeface="+mn-lt"/>
          <a:ea typeface="+mn-ea"/>
          <a:cs typeface="+mn-cs"/>
        </a:defRPr>
      </a:lvl7pPr>
      <a:lvl8pPr marL="3200089" algn="l" defTabSz="914311" rtl="0" eaLnBrk="1" latinLnBrk="0" hangingPunct="1">
        <a:defRPr sz="1800" kern="1200">
          <a:solidFill>
            <a:schemeClr val="tx1"/>
          </a:solidFill>
          <a:latin typeface="+mn-lt"/>
          <a:ea typeface="+mn-ea"/>
          <a:cs typeface="+mn-cs"/>
        </a:defRPr>
      </a:lvl8pPr>
      <a:lvl9pPr marL="3657244" algn="l" defTabSz="914311"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6858000"/>
          </a:xfrm>
          <a:custGeom>
            <a:avLst/>
            <a:gdLst/>
            <a:ahLst/>
            <a:cxnLst/>
            <a:rect l="l" t="t" r="r" b="b"/>
            <a:pathLst>
              <a:path w="9118600" h="6819900">
                <a:moveTo>
                  <a:pt x="9118600" y="6819900"/>
                </a:moveTo>
                <a:lnTo>
                  <a:pt x="9118600" y="0"/>
                </a:lnTo>
                <a:lnTo>
                  <a:pt x="0" y="0"/>
                </a:lnTo>
                <a:lnTo>
                  <a:pt x="0" y="6819900"/>
                </a:lnTo>
                <a:lnTo>
                  <a:pt x="9118600" y="6819900"/>
                </a:lnTo>
                <a:close/>
              </a:path>
            </a:pathLst>
          </a:custGeom>
          <a:solidFill>
            <a:srgbClr val="000000"/>
          </a:solidFill>
        </p:spPr>
        <p:txBody>
          <a:bodyPr wrap="square" lIns="0" tIns="0" rIns="0" bIns="0" rtlCol="0"/>
          <a:lstStyle/>
          <a:p>
            <a:endParaRPr sz="1805" smtClean="0">
              <a:solidFill>
                <a:prstClr val="black"/>
              </a:solidFill>
            </a:endParaRPr>
          </a:p>
        </p:txBody>
      </p:sp>
      <p:sp>
        <p:nvSpPr>
          <p:cNvPr id="17" name="bg object 17"/>
          <p:cNvSpPr/>
          <p:nvPr/>
        </p:nvSpPr>
        <p:spPr>
          <a:xfrm>
            <a:off x="0" y="3986611"/>
            <a:ext cx="3394816" cy="2871388"/>
          </a:xfrm>
          <a:prstGeom prst="rect">
            <a:avLst/>
          </a:prstGeom>
          <a:blipFill>
            <a:blip r:embed="rId7" cstate="print"/>
            <a:stretch>
              <a:fillRect/>
            </a:stretch>
          </a:blipFill>
        </p:spPr>
        <p:txBody>
          <a:bodyPr wrap="square" lIns="0" tIns="0" rIns="0" bIns="0" rtlCol="0"/>
          <a:lstStyle/>
          <a:p>
            <a:endParaRPr sz="1805" smtClean="0">
              <a:solidFill>
                <a:prstClr val="black"/>
              </a:solidFill>
            </a:endParaRPr>
          </a:p>
        </p:txBody>
      </p:sp>
      <p:sp>
        <p:nvSpPr>
          <p:cNvPr id="18" name="bg object 18"/>
          <p:cNvSpPr/>
          <p:nvPr/>
        </p:nvSpPr>
        <p:spPr>
          <a:xfrm>
            <a:off x="1" y="3917250"/>
            <a:ext cx="2925740" cy="2940749"/>
          </a:xfrm>
          <a:prstGeom prst="rect">
            <a:avLst/>
          </a:prstGeom>
          <a:blipFill>
            <a:blip r:embed="rId8" cstate="print"/>
            <a:stretch>
              <a:fillRect/>
            </a:stretch>
          </a:blipFill>
        </p:spPr>
        <p:txBody>
          <a:bodyPr wrap="square" lIns="0" tIns="0" rIns="0" bIns="0" rtlCol="0"/>
          <a:lstStyle/>
          <a:p>
            <a:endParaRPr sz="1805" smtClean="0">
              <a:solidFill>
                <a:prstClr val="black"/>
              </a:solidFill>
            </a:endParaRPr>
          </a:p>
        </p:txBody>
      </p:sp>
      <p:sp>
        <p:nvSpPr>
          <p:cNvPr id="19" name="bg object 19"/>
          <p:cNvSpPr/>
          <p:nvPr/>
        </p:nvSpPr>
        <p:spPr>
          <a:xfrm>
            <a:off x="0" y="4350921"/>
            <a:ext cx="2762724" cy="2507077"/>
          </a:xfrm>
          <a:prstGeom prst="rect">
            <a:avLst/>
          </a:prstGeom>
          <a:blipFill>
            <a:blip r:embed="rId9" cstate="print"/>
            <a:stretch>
              <a:fillRect/>
            </a:stretch>
          </a:blipFill>
        </p:spPr>
        <p:txBody>
          <a:bodyPr wrap="square" lIns="0" tIns="0" rIns="0" bIns="0" rtlCol="0"/>
          <a:lstStyle/>
          <a:p>
            <a:endParaRPr sz="1805" smtClean="0">
              <a:solidFill>
                <a:prstClr val="black"/>
              </a:solidFill>
            </a:endParaRPr>
          </a:p>
        </p:txBody>
      </p:sp>
      <p:sp>
        <p:nvSpPr>
          <p:cNvPr id="20" name="bg object 20"/>
          <p:cNvSpPr/>
          <p:nvPr/>
        </p:nvSpPr>
        <p:spPr>
          <a:xfrm>
            <a:off x="0" y="4046179"/>
            <a:ext cx="2763043" cy="2811820"/>
          </a:xfrm>
          <a:prstGeom prst="rect">
            <a:avLst/>
          </a:prstGeom>
          <a:blipFill>
            <a:blip r:embed="rId10" cstate="print"/>
            <a:stretch>
              <a:fillRect/>
            </a:stretch>
          </a:blipFill>
        </p:spPr>
        <p:txBody>
          <a:bodyPr wrap="square" lIns="0" tIns="0" rIns="0" bIns="0" rtlCol="0"/>
          <a:lstStyle/>
          <a:p>
            <a:endParaRPr sz="1805" smtClean="0">
              <a:solidFill>
                <a:prstClr val="black"/>
              </a:solidFill>
            </a:endParaRPr>
          </a:p>
        </p:txBody>
      </p:sp>
      <p:sp>
        <p:nvSpPr>
          <p:cNvPr id="2" name="Holder 2"/>
          <p:cNvSpPr>
            <a:spLocks noGrp="1"/>
          </p:cNvSpPr>
          <p:nvPr>
            <p:ph type="title"/>
          </p:nvPr>
        </p:nvSpPr>
        <p:spPr>
          <a:xfrm>
            <a:off x="2024159" y="367038"/>
            <a:ext cx="5095679" cy="430887"/>
          </a:xfrm>
          <a:prstGeom prst="rect">
            <a:avLst/>
          </a:prstGeom>
        </p:spPr>
        <p:txBody>
          <a:bodyPr wrap="square" lIns="0" tIns="0" rIns="0" bIns="0">
            <a:spAutoFit/>
          </a:bodyPr>
          <a:lstStyle>
            <a:lvl1pPr>
              <a:defRPr sz="2800" b="1" i="0">
                <a:solidFill>
                  <a:srgbClr val="FF659A"/>
                </a:solidFill>
                <a:latin typeface="Times New Roman"/>
                <a:cs typeface="Times New Roman"/>
              </a:defRPr>
            </a:lvl1pPr>
          </a:lstStyle>
          <a:p>
            <a:endParaRPr/>
          </a:p>
        </p:txBody>
      </p:sp>
      <p:sp>
        <p:nvSpPr>
          <p:cNvPr id="3" name="Holder 3"/>
          <p:cNvSpPr>
            <a:spLocks noGrp="1"/>
          </p:cNvSpPr>
          <p:nvPr>
            <p:ph type="body" idx="1"/>
          </p:nvPr>
        </p:nvSpPr>
        <p:spPr>
          <a:xfrm>
            <a:off x="1303847" y="2835151"/>
            <a:ext cx="6536304" cy="369332"/>
          </a:xfrm>
          <a:prstGeom prst="rect">
            <a:avLst/>
          </a:prstGeom>
        </p:spPr>
        <p:txBody>
          <a:bodyPr wrap="square" lIns="0" tIns="0" rIns="0" bIns="0">
            <a:spAutoFit/>
          </a:bodyPr>
          <a:lstStyle>
            <a:lvl1pPr>
              <a:defRPr sz="2400" b="1" i="0">
                <a:solidFill>
                  <a:schemeClr val="bg1"/>
                </a:solidFill>
                <a:latin typeface="Times New Roman"/>
                <a:cs typeface="Times New Roman"/>
              </a:defRPr>
            </a:lvl1pPr>
          </a:lstStyle>
          <a:p>
            <a:endParaRPr/>
          </a:p>
        </p:txBody>
      </p:sp>
      <p:sp>
        <p:nvSpPr>
          <p:cNvPr id="4" name="Holder 4"/>
          <p:cNvSpPr>
            <a:spLocks noGrp="1"/>
          </p:cNvSpPr>
          <p:nvPr>
            <p:ph type="ftr" sz="quarter" idx="5"/>
          </p:nvPr>
        </p:nvSpPr>
        <p:spPr>
          <a:xfrm>
            <a:off x="3108960" y="6377941"/>
            <a:ext cx="2926080" cy="276999"/>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1"/>
            <a:ext cx="2103120" cy="276999"/>
          </a:xfrm>
          <a:prstGeom prst="rect">
            <a:avLst/>
          </a:prstGeom>
        </p:spPr>
        <p:txBody>
          <a:bodyPr wrap="square" lIns="0" tIns="0" rIns="0" bIns="0">
            <a:spAutoFit/>
          </a:bodyPr>
          <a:lstStyle>
            <a:lvl1pPr algn="l">
              <a:defRPr>
                <a:solidFill>
                  <a:schemeClr val="tx1">
                    <a:tint val="75000"/>
                  </a:schemeClr>
                </a:solidFill>
              </a:defRPr>
            </a:lvl1pPr>
          </a:lstStyle>
          <a:p>
            <a:fld id="{BF19D076-29AC-4369-B01F-792376BE8D50}" type="datetime1">
              <a:rPr lang="en-US" smtClean="0">
                <a:solidFill>
                  <a:prstClr val="black">
                    <a:tint val="75000"/>
                  </a:prstClr>
                </a:solidFill>
              </a:rPr>
              <a:t>11/12/2020</a:t>
            </a:fld>
            <a:endParaRPr lang="en-US">
              <a:solidFill>
                <a:prstClr val="black">
                  <a:tint val="75000"/>
                </a:prstClr>
              </a:solidFill>
            </a:endParaRPr>
          </a:p>
        </p:txBody>
      </p:sp>
      <p:sp>
        <p:nvSpPr>
          <p:cNvPr id="6" name="Holder 6"/>
          <p:cNvSpPr>
            <a:spLocks noGrp="1"/>
          </p:cNvSpPr>
          <p:nvPr>
            <p:ph type="sldNum" sz="quarter" idx="7"/>
          </p:nvPr>
        </p:nvSpPr>
        <p:spPr>
          <a:xfrm>
            <a:off x="6583680" y="6377941"/>
            <a:ext cx="210312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836723713"/>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Lst>
  <p:hf hdr="0" ftr="0" dt="0"/>
  <p:txStyles>
    <p:titleStyle>
      <a:lvl1pPr>
        <a:defRPr>
          <a:latin typeface="+mj-lt"/>
          <a:ea typeface="+mj-ea"/>
          <a:cs typeface="+mj-cs"/>
        </a:defRPr>
      </a:lvl1pPr>
    </p:titleStyle>
    <p:bodyStyle>
      <a:lvl1pPr marL="0">
        <a:defRPr>
          <a:latin typeface="+mn-lt"/>
          <a:ea typeface="+mn-ea"/>
          <a:cs typeface="+mn-cs"/>
        </a:defRPr>
      </a:lvl1pPr>
      <a:lvl2pPr marL="458480">
        <a:defRPr>
          <a:latin typeface="+mn-lt"/>
          <a:ea typeface="+mn-ea"/>
          <a:cs typeface="+mn-cs"/>
        </a:defRPr>
      </a:lvl2pPr>
      <a:lvl3pPr marL="916960">
        <a:defRPr>
          <a:latin typeface="+mn-lt"/>
          <a:ea typeface="+mn-ea"/>
          <a:cs typeface="+mn-cs"/>
        </a:defRPr>
      </a:lvl3pPr>
      <a:lvl4pPr marL="1375440">
        <a:defRPr>
          <a:latin typeface="+mn-lt"/>
          <a:ea typeface="+mn-ea"/>
          <a:cs typeface="+mn-cs"/>
        </a:defRPr>
      </a:lvl4pPr>
      <a:lvl5pPr marL="1833921">
        <a:defRPr>
          <a:latin typeface="+mn-lt"/>
          <a:ea typeface="+mn-ea"/>
          <a:cs typeface="+mn-cs"/>
        </a:defRPr>
      </a:lvl5pPr>
      <a:lvl6pPr marL="2292401">
        <a:defRPr>
          <a:latin typeface="+mn-lt"/>
          <a:ea typeface="+mn-ea"/>
          <a:cs typeface="+mn-cs"/>
        </a:defRPr>
      </a:lvl6pPr>
      <a:lvl7pPr marL="2750881">
        <a:defRPr>
          <a:latin typeface="+mn-lt"/>
          <a:ea typeface="+mn-ea"/>
          <a:cs typeface="+mn-cs"/>
        </a:defRPr>
      </a:lvl7pPr>
      <a:lvl8pPr marL="3209361">
        <a:defRPr>
          <a:latin typeface="+mn-lt"/>
          <a:ea typeface="+mn-ea"/>
          <a:cs typeface="+mn-cs"/>
        </a:defRPr>
      </a:lvl8pPr>
      <a:lvl9pPr marL="3667841">
        <a:defRPr>
          <a:latin typeface="+mn-lt"/>
          <a:ea typeface="+mn-ea"/>
          <a:cs typeface="+mn-cs"/>
        </a:defRPr>
      </a:lvl9pPr>
    </p:bodyStyle>
    <p:otherStyle>
      <a:lvl1pPr marL="0">
        <a:defRPr>
          <a:latin typeface="+mn-lt"/>
          <a:ea typeface="+mn-ea"/>
          <a:cs typeface="+mn-cs"/>
        </a:defRPr>
      </a:lvl1pPr>
      <a:lvl2pPr marL="458480">
        <a:defRPr>
          <a:latin typeface="+mn-lt"/>
          <a:ea typeface="+mn-ea"/>
          <a:cs typeface="+mn-cs"/>
        </a:defRPr>
      </a:lvl2pPr>
      <a:lvl3pPr marL="916960">
        <a:defRPr>
          <a:latin typeface="+mn-lt"/>
          <a:ea typeface="+mn-ea"/>
          <a:cs typeface="+mn-cs"/>
        </a:defRPr>
      </a:lvl3pPr>
      <a:lvl4pPr marL="1375440">
        <a:defRPr>
          <a:latin typeface="+mn-lt"/>
          <a:ea typeface="+mn-ea"/>
          <a:cs typeface="+mn-cs"/>
        </a:defRPr>
      </a:lvl4pPr>
      <a:lvl5pPr marL="1833921">
        <a:defRPr>
          <a:latin typeface="+mn-lt"/>
          <a:ea typeface="+mn-ea"/>
          <a:cs typeface="+mn-cs"/>
        </a:defRPr>
      </a:lvl5pPr>
      <a:lvl6pPr marL="2292401">
        <a:defRPr>
          <a:latin typeface="+mn-lt"/>
          <a:ea typeface="+mn-ea"/>
          <a:cs typeface="+mn-cs"/>
        </a:defRPr>
      </a:lvl6pPr>
      <a:lvl7pPr marL="2750881">
        <a:defRPr>
          <a:latin typeface="+mn-lt"/>
          <a:ea typeface="+mn-ea"/>
          <a:cs typeface="+mn-cs"/>
        </a:defRPr>
      </a:lvl7pPr>
      <a:lvl8pPr marL="3209361">
        <a:defRPr>
          <a:latin typeface="+mn-lt"/>
          <a:ea typeface="+mn-ea"/>
          <a:cs typeface="+mn-cs"/>
        </a:defRPr>
      </a:lvl8pPr>
      <a:lvl9pPr marL="3667841">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7.xml"/><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30.xml"/><Relationship Id="rId5" Type="http://schemas.openxmlformats.org/officeDocument/2006/relationships/image" Target="../media/image8.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30.xml"/><Relationship Id="rId6" Type="http://schemas.openxmlformats.org/officeDocument/2006/relationships/image" Target="../media/image8.png"/><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7.xml"/><Relationship Id="rId5" Type="http://schemas.openxmlformats.org/officeDocument/2006/relationships/image" Target="../media/image8.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7.xml"/><Relationship Id="rId5" Type="http://schemas.openxmlformats.org/officeDocument/2006/relationships/image" Target="../media/image8.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30.xml"/><Relationship Id="rId5" Type="http://schemas.openxmlformats.org/officeDocument/2006/relationships/image" Target="../media/image8.pn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5.png"/><Relationship Id="rId1" Type="http://schemas.openxmlformats.org/officeDocument/2006/relationships/slideLayout" Target="../slideLayouts/slideLayout27.xml"/><Relationship Id="rId5" Type="http://schemas.openxmlformats.org/officeDocument/2006/relationships/image" Target="../media/image8.png"/><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30.xml"/><Relationship Id="rId5" Type="http://schemas.openxmlformats.org/officeDocument/2006/relationships/image" Target="../media/image8.png"/><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30.xml"/></Relationships>
</file>

<file path=ppt/slides/_rels/slide1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0.xml"/></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5.png"/><Relationship Id="rId1" Type="http://schemas.openxmlformats.org/officeDocument/2006/relationships/slideLayout" Target="../slideLayouts/slideLayout27.xml"/><Relationship Id="rId5" Type="http://schemas.openxmlformats.org/officeDocument/2006/relationships/image" Target="../media/image8.png"/><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30.xml"/><Relationship Id="rId5" Type="http://schemas.openxmlformats.org/officeDocument/2006/relationships/image" Target="../media/image8.png"/><Relationship Id="rId4" Type="http://schemas.openxmlformats.org/officeDocument/2006/relationships/image" Target="../media/image36.png"/></Relationships>
</file>

<file path=ppt/slides/_rels/slide1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7.xml"/><Relationship Id="rId5" Type="http://schemas.openxmlformats.org/officeDocument/2006/relationships/image" Target="../media/image8.png"/><Relationship Id="rId4" Type="http://schemas.openxmlformats.org/officeDocument/2006/relationships/image" Target="../media/image39.png"/></Relationships>
</file>

<file path=ppt/slides/_rels/slide1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7.xml"/><Relationship Id="rId5" Type="http://schemas.openxmlformats.org/officeDocument/2006/relationships/image" Target="../media/image8.png"/><Relationship Id="rId4" Type="http://schemas.openxmlformats.org/officeDocument/2006/relationships/image" Target="../media/image42.png"/></Relationships>
</file>

<file path=ppt/slides/_rels/slide1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7.xml"/><Relationship Id="rId5" Type="http://schemas.openxmlformats.org/officeDocument/2006/relationships/image" Target="../media/image8.png"/><Relationship Id="rId4" Type="http://schemas.openxmlformats.org/officeDocument/2006/relationships/image" Target="../media/image45.png"/></Relationships>
</file>

<file path=ppt/slides/_rels/slide1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15.png"/><Relationship Id="rId1" Type="http://schemas.openxmlformats.org/officeDocument/2006/relationships/slideLayout" Target="../slideLayouts/slideLayout30.xml"/><Relationship Id="rId5" Type="http://schemas.openxmlformats.org/officeDocument/2006/relationships/image" Target="../media/image8.png"/><Relationship Id="rId4" Type="http://schemas.openxmlformats.org/officeDocument/2006/relationships/image" Target="../media/image47.png"/></Relationships>
</file>

<file path=ppt/slides/_rels/slide2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ctrTitle"/>
          </p:nvPr>
        </p:nvSpPr>
        <p:spPr>
          <a:xfrm>
            <a:off x="468312" y="1001713"/>
            <a:ext cx="4103687" cy="2570162"/>
          </a:xfrm>
        </p:spPr>
        <p:txBody>
          <a:bodyPr>
            <a:normAutofit/>
          </a:bodyPr>
          <a:lstStyle/>
          <a:p>
            <a:pPr eaLnBrk="1" hangingPunct="1">
              <a:defRPr/>
            </a:pPr>
            <a:r>
              <a:rPr lang="tr-TR" altLang="en-US" sz="4000" b="1" dirty="0" err="1" smtClean="0">
                <a:solidFill>
                  <a:srgbClr val="FFFF00"/>
                </a:solidFill>
                <a:latin typeface="Chalkduster"/>
              </a:rPr>
              <a:t>Restriksiyon</a:t>
            </a:r>
            <a:r>
              <a:rPr lang="tr-TR" altLang="en-US" sz="4000" b="1" dirty="0" smtClean="0">
                <a:solidFill>
                  <a:srgbClr val="FFFF00"/>
                </a:solidFill>
                <a:latin typeface="Chalkduster"/>
              </a:rPr>
              <a:t> </a:t>
            </a:r>
            <a:r>
              <a:rPr lang="tr-TR" altLang="en-US" sz="4000" b="1" dirty="0" err="1" smtClean="0">
                <a:solidFill>
                  <a:srgbClr val="FFFF00"/>
                </a:solidFill>
                <a:latin typeface="Chalkduster"/>
              </a:rPr>
              <a:t>Endonükleazları</a:t>
            </a:r>
            <a:r>
              <a:rPr lang="tr-TR" altLang="en-US" sz="4000" b="1" dirty="0" smtClean="0">
                <a:solidFill>
                  <a:srgbClr val="FFFF00"/>
                </a:solidFill>
                <a:latin typeface="Chalkduster"/>
              </a:rPr>
              <a:t> ve Özellikleri</a:t>
            </a:r>
            <a:endParaRPr lang="en-US" altLang="en-US" sz="4000" b="1" dirty="0">
              <a:solidFill>
                <a:srgbClr val="FFFF00"/>
              </a:solidFill>
              <a:latin typeface="Chalkduster"/>
            </a:endParaRPr>
          </a:p>
        </p:txBody>
      </p:sp>
      <p:sp>
        <p:nvSpPr>
          <p:cNvPr id="2" name="Alt Başlık 1"/>
          <p:cNvSpPr>
            <a:spLocks noGrp="1"/>
          </p:cNvSpPr>
          <p:nvPr>
            <p:ph type="subTitle" idx="1"/>
          </p:nvPr>
        </p:nvSpPr>
        <p:spPr>
          <a:xfrm>
            <a:off x="4800600" y="5562600"/>
            <a:ext cx="4038600" cy="749300"/>
          </a:xfrm>
        </p:spPr>
        <p:txBody>
          <a:bodyPr/>
          <a:lstStyle/>
          <a:p>
            <a:pPr>
              <a:defRPr/>
            </a:pPr>
            <a:r>
              <a:rPr lang="tr-TR" sz="1800" b="1" dirty="0" smtClean="0"/>
              <a:t>Doç. Dr. Sercan </a:t>
            </a:r>
            <a:r>
              <a:rPr lang="tr-TR" sz="1800" b="1" dirty="0"/>
              <a:t>ERGÜN</a:t>
            </a:r>
          </a:p>
          <a:p>
            <a:pPr>
              <a:defRPr/>
            </a:pPr>
            <a:r>
              <a:rPr lang="tr-TR" sz="1800" b="1" dirty="0"/>
              <a:t>Tıbbi Biyoloji ABD</a:t>
            </a:r>
          </a:p>
          <a:p>
            <a:pPr>
              <a:defRPr/>
            </a:pPr>
            <a:endParaRPr lang="en-GB" dirty="0"/>
          </a:p>
        </p:txBody>
      </p:sp>
    </p:spTree>
    <p:extLst>
      <p:ext uri="{BB962C8B-B14F-4D97-AF65-F5344CB8AC3E}">
        <p14:creationId xmlns:p14="http://schemas.microsoft.com/office/powerpoint/2010/main" val="14306857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3915890"/>
            <a:ext cx="3395251" cy="2932957"/>
            <a:chOff x="0" y="3895487"/>
            <a:chExt cx="3385820" cy="2924810"/>
          </a:xfrm>
        </p:grpSpPr>
        <p:sp>
          <p:nvSpPr>
            <p:cNvPr id="3" name="object 3"/>
            <p:cNvSpPr/>
            <p:nvPr/>
          </p:nvSpPr>
          <p:spPr>
            <a:xfrm>
              <a:off x="318909" y="4400295"/>
              <a:ext cx="137159" cy="136398"/>
            </a:xfrm>
            <a:prstGeom prst="rect">
              <a:avLst/>
            </a:prstGeom>
            <a:blipFill>
              <a:blip r:embed="rId2" cstate="print"/>
              <a:stretch>
                <a:fillRect/>
              </a:stretch>
            </a:blipFill>
          </p:spPr>
          <p:txBody>
            <a:bodyPr wrap="square" lIns="0" tIns="0" rIns="0" bIns="0" rtlCol="0"/>
            <a:lstStyle/>
            <a:p>
              <a:endParaRPr sz="1805">
                <a:solidFill>
                  <a:prstClr val="black"/>
                </a:solidFill>
              </a:endParaRPr>
            </a:p>
          </p:txBody>
        </p:sp>
        <p:sp>
          <p:nvSpPr>
            <p:cNvPr id="4" name="object 4"/>
            <p:cNvSpPr/>
            <p:nvPr/>
          </p:nvSpPr>
          <p:spPr>
            <a:xfrm>
              <a:off x="2425839" y="6146799"/>
              <a:ext cx="146304" cy="145542"/>
            </a:xfrm>
            <a:prstGeom prst="rect">
              <a:avLst/>
            </a:prstGeom>
            <a:blipFill>
              <a:blip r:embed="rId3" cstate="print"/>
              <a:stretch>
                <a:fillRect/>
              </a:stretch>
            </a:blipFill>
          </p:spPr>
          <p:txBody>
            <a:bodyPr wrap="square" lIns="0" tIns="0" rIns="0" bIns="0" rtlCol="0"/>
            <a:lstStyle/>
            <a:p>
              <a:endParaRPr sz="1805">
                <a:solidFill>
                  <a:prstClr val="black"/>
                </a:solidFill>
              </a:endParaRPr>
            </a:p>
          </p:txBody>
        </p:sp>
        <p:sp>
          <p:nvSpPr>
            <p:cNvPr id="5" name="object 5"/>
            <p:cNvSpPr/>
            <p:nvPr/>
          </p:nvSpPr>
          <p:spPr>
            <a:xfrm>
              <a:off x="1243215" y="4303521"/>
              <a:ext cx="192024" cy="192024"/>
            </a:xfrm>
            <a:prstGeom prst="rect">
              <a:avLst/>
            </a:prstGeom>
            <a:blipFill>
              <a:blip r:embed="rId4" cstate="print"/>
              <a:stretch>
                <a:fillRect/>
              </a:stretch>
            </a:blipFill>
          </p:spPr>
          <p:txBody>
            <a:bodyPr wrap="square" lIns="0" tIns="0" rIns="0" bIns="0" rtlCol="0"/>
            <a:lstStyle/>
            <a:p>
              <a:endParaRPr sz="1805">
                <a:solidFill>
                  <a:prstClr val="black"/>
                </a:solidFill>
              </a:endParaRPr>
            </a:p>
          </p:txBody>
        </p:sp>
      </p:grpSp>
      <p:sp>
        <p:nvSpPr>
          <p:cNvPr id="6" name="object 6"/>
          <p:cNvSpPr/>
          <p:nvPr/>
        </p:nvSpPr>
        <p:spPr>
          <a:xfrm>
            <a:off x="0" y="9551"/>
            <a:ext cx="115771" cy="108251"/>
          </a:xfrm>
          <a:prstGeom prst="rect">
            <a:avLst/>
          </a:prstGeom>
          <a:blipFill>
            <a:blip r:embed="rId5" cstate="print"/>
            <a:stretch>
              <a:fillRect/>
            </a:stretch>
          </a:blipFill>
        </p:spPr>
        <p:txBody>
          <a:bodyPr wrap="square" lIns="0" tIns="0" rIns="0" bIns="0" rtlCol="0"/>
          <a:lstStyle/>
          <a:p>
            <a:endParaRPr sz="1805">
              <a:solidFill>
                <a:prstClr val="black"/>
              </a:solidFill>
            </a:endParaRPr>
          </a:p>
        </p:txBody>
      </p:sp>
      <p:sp>
        <p:nvSpPr>
          <p:cNvPr id="7" name="object 7"/>
          <p:cNvSpPr txBox="1">
            <a:spLocks noGrp="1"/>
          </p:cNvSpPr>
          <p:nvPr>
            <p:ph type="title"/>
          </p:nvPr>
        </p:nvSpPr>
        <p:spPr>
          <a:xfrm>
            <a:off x="1560974" y="397725"/>
            <a:ext cx="6264531" cy="454016"/>
          </a:xfrm>
          <a:prstGeom prst="rect">
            <a:avLst/>
          </a:prstGeom>
        </p:spPr>
        <p:txBody>
          <a:bodyPr vert="horz" wrap="square" lIns="0" tIns="12735" rIns="0" bIns="0" rtlCol="0">
            <a:spAutoFit/>
          </a:bodyPr>
          <a:lstStyle/>
          <a:p>
            <a:pPr marL="12736">
              <a:spcBef>
                <a:spcPts val="100"/>
              </a:spcBef>
            </a:pPr>
            <a:r>
              <a:rPr spc="-5" dirty="0">
                <a:latin typeface="Arial"/>
                <a:cs typeface="Arial"/>
              </a:rPr>
              <a:t>RESTRİKSİYON</a:t>
            </a:r>
            <a:r>
              <a:rPr spc="-50" dirty="0">
                <a:latin typeface="Arial"/>
                <a:cs typeface="Arial"/>
              </a:rPr>
              <a:t> </a:t>
            </a:r>
            <a:r>
              <a:rPr spc="-5" dirty="0">
                <a:latin typeface="Arial"/>
                <a:cs typeface="Arial"/>
              </a:rPr>
              <a:t>ENDONÜKLEAZLAR</a:t>
            </a:r>
          </a:p>
        </p:txBody>
      </p:sp>
      <p:sp>
        <p:nvSpPr>
          <p:cNvPr id="8" name="object 8"/>
          <p:cNvSpPr txBox="1"/>
          <p:nvPr/>
        </p:nvSpPr>
        <p:spPr>
          <a:xfrm>
            <a:off x="463702" y="1154208"/>
            <a:ext cx="8159555" cy="5370487"/>
          </a:xfrm>
          <a:prstGeom prst="rect">
            <a:avLst/>
          </a:prstGeom>
        </p:spPr>
        <p:txBody>
          <a:bodyPr vert="horz" wrap="square" lIns="0" tIns="85964" rIns="0" bIns="0" rtlCol="0">
            <a:spAutoFit/>
          </a:bodyPr>
          <a:lstStyle/>
          <a:p>
            <a:pPr marL="355959" marR="5094" indent="-343860" algn="just">
              <a:lnSpc>
                <a:spcPct val="79900"/>
              </a:lnSpc>
              <a:spcBef>
                <a:spcPts val="677"/>
              </a:spcBef>
              <a:buClr>
                <a:srgbClr val="FFFFCC"/>
              </a:buClr>
              <a:buSzPct val="75000"/>
              <a:buFont typeface="Wingdings"/>
              <a:buChar char=""/>
              <a:tabLst>
                <a:tab pos="356596" algn="l"/>
              </a:tabLst>
            </a:pPr>
            <a:r>
              <a:rPr sz="2407" spc="-5" dirty="0">
                <a:solidFill>
                  <a:srgbClr val="FFFFFF"/>
                </a:solidFill>
                <a:latin typeface="Times New Roman"/>
                <a:cs typeface="Times New Roman"/>
              </a:rPr>
              <a:t>RE enzimleri, </a:t>
            </a:r>
            <a:r>
              <a:rPr sz="2407" spc="-10" dirty="0">
                <a:solidFill>
                  <a:srgbClr val="FFFFFF"/>
                </a:solidFill>
                <a:latin typeface="Times New Roman"/>
                <a:cs typeface="Times New Roman"/>
              </a:rPr>
              <a:t>kısa </a:t>
            </a:r>
            <a:r>
              <a:rPr sz="2407" spc="-5" dirty="0">
                <a:solidFill>
                  <a:srgbClr val="FFFFFF"/>
                </a:solidFill>
                <a:latin typeface="Times New Roman"/>
                <a:cs typeface="Times New Roman"/>
              </a:rPr>
              <a:t>DNA dizilerini özgül olarak tanıyan ve bu  dizilimlere yakın bölgelerden veya bu dizilimler içindeki  spesifik bölgelerden DNA’yı kesen yapılardır. Günümüzde  300’e yakın farklı DNA dizilimini tanıyan yaklaşık </a:t>
            </a:r>
            <a:r>
              <a:rPr sz="2407" dirty="0">
                <a:solidFill>
                  <a:srgbClr val="FFFFFF"/>
                </a:solidFill>
                <a:latin typeface="Times New Roman"/>
                <a:cs typeface="Times New Roman"/>
              </a:rPr>
              <a:t>3000’den  </a:t>
            </a:r>
            <a:r>
              <a:rPr sz="2407" spc="-5" dirty="0">
                <a:solidFill>
                  <a:srgbClr val="FFFFFF"/>
                </a:solidFill>
                <a:latin typeface="Times New Roman"/>
                <a:cs typeface="Times New Roman"/>
              </a:rPr>
              <a:t>fazla RE </a:t>
            </a:r>
            <a:r>
              <a:rPr sz="2407" spc="-10" dirty="0">
                <a:solidFill>
                  <a:srgbClr val="FFFFFF"/>
                </a:solidFill>
                <a:latin typeface="Times New Roman"/>
                <a:cs typeface="Times New Roman"/>
              </a:rPr>
              <a:t>varlığından </a:t>
            </a:r>
            <a:r>
              <a:rPr sz="2407" spc="-5" dirty="0">
                <a:solidFill>
                  <a:srgbClr val="FFFFFF"/>
                </a:solidFill>
                <a:latin typeface="Times New Roman"/>
                <a:cs typeface="Times New Roman"/>
              </a:rPr>
              <a:t>söz edilmektedir. RE enzimlerinin çok  büyük bir kısmı bakterilerden, </a:t>
            </a:r>
            <a:r>
              <a:rPr sz="2407" dirty="0">
                <a:solidFill>
                  <a:srgbClr val="FFFFFF"/>
                </a:solidFill>
                <a:latin typeface="Times New Roman"/>
                <a:cs typeface="Times New Roman"/>
              </a:rPr>
              <a:t>çok az </a:t>
            </a:r>
            <a:r>
              <a:rPr sz="2407" spc="-5" dirty="0">
                <a:solidFill>
                  <a:srgbClr val="FFFFFF"/>
                </a:solidFill>
                <a:latin typeface="Times New Roman"/>
                <a:cs typeface="Times New Roman"/>
              </a:rPr>
              <a:t>bir kısmı </a:t>
            </a:r>
            <a:r>
              <a:rPr sz="2407" dirty="0">
                <a:solidFill>
                  <a:srgbClr val="FFFFFF"/>
                </a:solidFill>
                <a:latin typeface="Times New Roman"/>
                <a:cs typeface="Times New Roman"/>
              </a:rPr>
              <a:t>da virüs ve  </a:t>
            </a:r>
            <a:r>
              <a:rPr sz="2407" spc="-5" dirty="0">
                <a:solidFill>
                  <a:srgbClr val="FFFFFF"/>
                </a:solidFill>
                <a:latin typeface="Times New Roman"/>
                <a:cs typeface="Times New Roman"/>
              </a:rPr>
              <a:t>ökaryotlardan izole</a:t>
            </a:r>
            <a:r>
              <a:rPr sz="2407" spc="-10" dirty="0">
                <a:solidFill>
                  <a:srgbClr val="FFFFFF"/>
                </a:solidFill>
                <a:latin typeface="Times New Roman"/>
                <a:cs typeface="Times New Roman"/>
              </a:rPr>
              <a:t> edilmiştir.</a:t>
            </a:r>
            <a:endParaRPr sz="2407" dirty="0">
              <a:solidFill>
                <a:prstClr val="black"/>
              </a:solidFill>
              <a:latin typeface="Times New Roman"/>
              <a:cs typeface="Times New Roman"/>
            </a:endParaRPr>
          </a:p>
          <a:p>
            <a:pPr marL="355959" marR="5731" indent="-343860" algn="just">
              <a:lnSpc>
                <a:spcPct val="79900"/>
              </a:lnSpc>
              <a:spcBef>
                <a:spcPts val="577"/>
              </a:spcBef>
              <a:buClr>
                <a:srgbClr val="FFFFCC"/>
              </a:buClr>
              <a:buSzPct val="75000"/>
              <a:buFont typeface="Wingdings"/>
              <a:buChar char=""/>
              <a:tabLst>
                <a:tab pos="356596" algn="l"/>
              </a:tabLst>
            </a:pPr>
            <a:r>
              <a:rPr sz="2407" spc="-5" dirty="0">
                <a:solidFill>
                  <a:srgbClr val="FFFFFF"/>
                </a:solidFill>
                <a:latin typeface="Times New Roman"/>
                <a:cs typeface="Times New Roman"/>
              </a:rPr>
              <a:t>1965’te Arber; DNA metilasyonunun bakteriyi restriksiyon  ajanlarına karşı koruduğunu ortaya çıkarmıştır. Bakteri, kendi  DNA’sını kendi </a:t>
            </a:r>
            <a:r>
              <a:rPr sz="2407" spc="-10" dirty="0">
                <a:solidFill>
                  <a:srgbClr val="FFFFFF"/>
                </a:solidFill>
                <a:latin typeface="Times New Roman"/>
                <a:cs typeface="Times New Roman"/>
              </a:rPr>
              <a:t>endonükleazlarından </a:t>
            </a:r>
            <a:r>
              <a:rPr sz="2407" spc="-5" dirty="0">
                <a:solidFill>
                  <a:srgbClr val="FFFFFF"/>
                </a:solidFill>
                <a:latin typeface="Times New Roman"/>
                <a:cs typeface="Times New Roman"/>
              </a:rPr>
              <a:t>korumak için metiller,  demiştir.</a:t>
            </a:r>
            <a:endParaRPr sz="2407" dirty="0">
              <a:solidFill>
                <a:prstClr val="black"/>
              </a:solidFill>
              <a:latin typeface="Times New Roman"/>
              <a:cs typeface="Times New Roman"/>
            </a:endParaRPr>
          </a:p>
          <a:p>
            <a:pPr marL="356596" marR="7641" indent="-343860" algn="just">
              <a:lnSpc>
                <a:spcPct val="79900"/>
              </a:lnSpc>
              <a:spcBef>
                <a:spcPts val="577"/>
              </a:spcBef>
              <a:buClr>
                <a:srgbClr val="FFFFCC"/>
              </a:buClr>
              <a:buSzPct val="75000"/>
              <a:buFont typeface="Wingdings"/>
              <a:buChar char=""/>
              <a:tabLst>
                <a:tab pos="433009" algn="l"/>
              </a:tabLst>
            </a:pPr>
            <a:r>
              <a:rPr sz="1805" dirty="0">
                <a:solidFill>
                  <a:prstClr val="black"/>
                </a:solidFill>
              </a:rPr>
              <a:t>	</a:t>
            </a:r>
            <a:r>
              <a:rPr sz="2407" spc="-5" dirty="0">
                <a:solidFill>
                  <a:srgbClr val="FFFFFF"/>
                </a:solidFill>
                <a:latin typeface="Times New Roman"/>
                <a:cs typeface="Times New Roman"/>
              </a:rPr>
              <a:t>1968’de Meselson ve Yuan; </a:t>
            </a:r>
            <a:r>
              <a:rPr sz="2407" dirty="0">
                <a:solidFill>
                  <a:srgbClr val="FFFFFF"/>
                </a:solidFill>
                <a:latin typeface="Times New Roman"/>
                <a:cs typeface="Times New Roman"/>
              </a:rPr>
              <a:t>ilk RE’ı </a:t>
            </a:r>
            <a:r>
              <a:rPr sz="2407" spc="-5" dirty="0">
                <a:solidFill>
                  <a:srgbClr val="FFFFFF"/>
                </a:solidFill>
                <a:latin typeface="Times New Roman"/>
                <a:cs typeface="Times New Roman"/>
              </a:rPr>
              <a:t>E.coli bakterisinden izole  etmişlerdir. Fakat bu RE’ın spesifik tanıma bölgesi  </a:t>
            </a:r>
            <a:r>
              <a:rPr sz="2407" spc="-10" dirty="0">
                <a:solidFill>
                  <a:srgbClr val="FFFFFF"/>
                </a:solidFill>
                <a:latin typeface="Times New Roman"/>
                <a:cs typeface="Times New Roman"/>
              </a:rPr>
              <a:t>bulunmamaktaydı.</a:t>
            </a:r>
            <a:endParaRPr sz="2407" dirty="0">
              <a:solidFill>
                <a:prstClr val="black"/>
              </a:solidFill>
              <a:latin typeface="Times New Roman"/>
              <a:cs typeface="Times New Roman"/>
            </a:endParaRPr>
          </a:p>
          <a:p>
            <a:pPr marL="356596" marR="7641" indent="-343860" algn="just">
              <a:lnSpc>
                <a:spcPct val="79800"/>
              </a:lnSpc>
              <a:spcBef>
                <a:spcPts val="577"/>
              </a:spcBef>
              <a:buClr>
                <a:srgbClr val="FFFFCC"/>
              </a:buClr>
              <a:buSzPct val="75000"/>
              <a:buFont typeface="Wingdings"/>
              <a:buChar char=""/>
              <a:tabLst>
                <a:tab pos="433009" algn="l"/>
              </a:tabLst>
            </a:pPr>
            <a:r>
              <a:rPr sz="1805" dirty="0">
                <a:solidFill>
                  <a:prstClr val="black"/>
                </a:solidFill>
              </a:rPr>
              <a:t>	</a:t>
            </a:r>
            <a:r>
              <a:rPr sz="2407" spc="-5" dirty="0">
                <a:solidFill>
                  <a:srgbClr val="FFFFFF"/>
                </a:solidFill>
                <a:latin typeface="Times New Roman"/>
                <a:cs typeface="Times New Roman"/>
              </a:rPr>
              <a:t>1970’de Smith </a:t>
            </a:r>
            <a:r>
              <a:rPr sz="2407" dirty="0">
                <a:solidFill>
                  <a:srgbClr val="FFFFFF"/>
                </a:solidFill>
                <a:latin typeface="Times New Roman"/>
                <a:cs typeface="Times New Roman"/>
              </a:rPr>
              <a:t>ve Wilcox; </a:t>
            </a:r>
            <a:r>
              <a:rPr sz="2407" spc="-5" dirty="0">
                <a:solidFill>
                  <a:srgbClr val="FFFFFF"/>
                </a:solidFill>
                <a:latin typeface="Times New Roman"/>
                <a:cs typeface="Times New Roman"/>
              </a:rPr>
              <a:t>H.influenza’dan spesifik DNA  sekansını tanıyan ve kesim yapan bir endonükleaz </a:t>
            </a:r>
            <a:r>
              <a:rPr sz="2407" dirty="0">
                <a:solidFill>
                  <a:srgbClr val="FFFFFF"/>
                </a:solidFill>
                <a:latin typeface="Times New Roman"/>
                <a:cs typeface="Times New Roman"/>
              </a:rPr>
              <a:t>( </a:t>
            </a:r>
            <a:r>
              <a:rPr sz="2407" i="1" spc="-5" dirty="0">
                <a:solidFill>
                  <a:srgbClr val="FFFFFF"/>
                </a:solidFill>
                <a:latin typeface="Times New Roman"/>
                <a:cs typeface="Times New Roman"/>
              </a:rPr>
              <a:t>Hind II </a:t>
            </a:r>
            <a:r>
              <a:rPr sz="2407" dirty="0">
                <a:solidFill>
                  <a:srgbClr val="FFFFFF"/>
                </a:solidFill>
                <a:latin typeface="Times New Roman"/>
                <a:cs typeface="Times New Roman"/>
              </a:rPr>
              <a:t>)  </a:t>
            </a:r>
            <a:r>
              <a:rPr sz="2407" spc="-5" dirty="0">
                <a:solidFill>
                  <a:srgbClr val="FFFFFF"/>
                </a:solidFill>
                <a:latin typeface="Times New Roman"/>
                <a:cs typeface="Times New Roman"/>
              </a:rPr>
              <a:t>izole</a:t>
            </a:r>
            <a:r>
              <a:rPr sz="2407" spc="-15" dirty="0">
                <a:solidFill>
                  <a:srgbClr val="FFFFFF"/>
                </a:solidFill>
                <a:latin typeface="Times New Roman"/>
                <a:cs typeface="Times New Roman"/>
              </a:rPr>
              <a:t> </a:t>
            </a:r>
            <a:r>
              <a:rPr sz="2407" spc="-5" dirty="0">
                <a:solidFill>
                  <a:srgbClr val="FFFFFF"/>
                </a:solidFill>
                <a:latin typeface="Times New Roman"/>
                <a:cs typeface="Times New Roman"/>
              </a:rPr>
              <a:t>ettiler.</a:t>
            </a:r>
            <a:endParaRPr sz="2407" dirty="0">
              <a:solidFill>
                <a:prstClr val="black"/>
              </a:solidFill>
              <a:latin typeface="Times New Roman"/>
              <a:cs typeface="Times New Roman"/>
            </a:endParaRPr>
          </a:p>
        </p:txBody>
      </p:sp>
      <p:sp>
        <p:nvSpPr>
          <p:cNvPr id="9" name="Slayt Numarası Yer Tutucusu 8"/>
          <p:cNvSpPr>
            <a:spLocks noGrp="1"/>
          </p:cNvSpPr>
          <p:nvPr>
            <p:ph type="sldNum" sz="quarter" idx="7"/>
          </p:nvPr>
        </p:nvSpPr>
        <p:spPr/>
        <p:txBody>
          <a:bodyPr/>
          <a:lstStyle/>
          <a:p>
            <a:fld id="{B6F15528-21DE-4FAA-801E-634DDDAF4B2B}" type="slidenum">
              <a:rPr lang="tr-TR" smtClean="0">
                <a:solidFill>
                  <a:prstClr val="black">
                    <a:tint val="75000"/>
                  </a:prstClr>
                </a:solidFill>
              </a:rPr>
              <a:pPr/>
              <a:t>2</a:t>
            </a:fld>
            <a:endParaRPr lang="tr-TR">
              <a:solidFill>
                <a:prstClr val="black">
                  <a:tint val="75000"/>
                </a:prstClr>
              </a:solidFill>
            </a:endParaRPr>
          </a:p>
        </p:txBody>
      </p:sp>
    </p:spTree>
    <p:extLst>
      <p:ext uri="{BB962C8B-B14F-4D97-AF65-F5344CB8AC3E}">
        <p14:creationId xmlns:p14="http://schemas.microsoft.com/office/powerpoint/2010/main" val="8099431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3915890"/>
            <a:ext cx="3395251" cy="2932957"/>
            <a:chOff x="0" y="3895487"/>
            <a:chExt cx="3385820" cy="2924810"/>
          </a:xfrm>
        </p:grpSpPr>
        <p:sp>
          <p:nvSpPr>
            <p:cNvPr id="3" name="object 3"/>
            <p:cNvSpPr/>
            <p:nvPr/>
          </p:nvSpPr>
          <p:spPr>
            <a:xfrm>
              <a:off x="318909" y="4400295"/>
              <a:ext cx="137159" cy="136398"/>
            </a:xfrm>
            <a:prstGeom prst="rect">
              <a:avLst/>
            </a:prstGeom>
            <a:blipFill>
              <a:blip r:embed="rId2" cstate="print"/>
              <a:stretch>
                <a:fillRect/>
              </a:stretch>
            </a:blipFill>
          </p:spPr>
          <p:txBody>
            <a:bodyPr wrap="square" lIns="0" tIns="0" rIns="0" bIns="0" rtlCol="0"/>
            <a:lstStyle/>
            <a:p>
              <a:endParaRPr sz="1805">
                <a:solidFill>
                  <a:prstClr val="black"/>
                </a:solidFill>
              </a:endParaRPr>
            </a:p>
          </p:txBody>
        </p:sp>
        <p:sp>
          <p:nvSpPr>
            <p:cNvPr id="4" name="object 4"/>
            <p:cNvSpPr/>
            <p:nvPr/>
          </p:nvSpPr>
          <p:spPr>
            <a:xfrm>
              <a:off x="2425839" y="6146799"/>
              <a:ext cx="146304" cy="145542"/>
            </a:xfrm>
            <a:prstGeom prst="rect">
              <a:avLst/>
            </a:prstGeom>
            <a:blipFill>
              <a:blip r:embed="rId3" cstate="print"/>
              <a:stretch>
                <a:fillRect/>
              </a:stretch>
            </a:blipFill>
          </p:spPr>
          <p:txBody>
            <a:bodyPr wrap="square" lIns="0" tIns="0" rIns="0" bIns="0" rtlCol="0"/>
            <a:lstStyle/>
            <a:p>
              <a:endParaRPr sz="1805">
                <a:solidFill>
                  <a:prstClr val="black"/>
                </a:solidFill>
              </a:endParaRPr>
            </a:p>
          </p:txBody>
        </p:sp>
        <p:sp>
          <p:nvSpPr>
            <p:cNvPr id="5" name="object 5"/>
            <p:cNvSpPr/>
            <p:nvPr/>
          </p:nvSpPr>
          <p:spPr>
            <a:xfrm>
              <a:off x="1243215" y="4303521"/>
              <a:ext cx="192024" cy="192024"/>
            </a:xfrm>
            <a:prstGeom prst="rect">
              <a:avLst/>
            </a:prstGeom>
            <a:blipFill>
              <a:blip r:embed="rId4" cstate="print"/>
              <a:stretch>
                <a:fillRect/>
              </a:stretch>
            </a:blipFill>
          </p:spPr>
          <p:txBody>
            <a:bodyPr wrap="square" lIns="0" tIns="0" rIns="0" bIns="0" rtlCol="0"/>
            <a:lstStyle/>
            <a:p>
              <a:endParaRPr sz="1805">
                <a:solidFill>
                  <a:prstClr val="black"/>
                </a:solidFill>
              </a:endParaRPr>
            </a:p>
          </p:txBody>
        </p:sp>
      </p:grpSp>
      <p:sp>
        <p:nvSpPr>
          <p:cNvPr id="6" name="object 6"/>
          <p:cNvSpPr/>
          <p:nvPr/>
        </p:nvSpPr>
        <p:spPr>
          <a:xfrm>
            <a:off x="0" y="9551"/>
            <a:ext cx="115771" cy="108251"/>
          </a:xfrm>
          <a:prstGeom prst="rect">
            <a:avLst/>
          </a:prstGeom>
          <a:blipFill>
            <a:blip r:embed="rId5" cstate="print"/>
            <a:stretch>
              <a:fillRect/>
            </a:stretch>
          </a:blipFill>
        </p:spPr>
        <p:txBody>
          <a:bodyPr wrap="square" lIns="0" tIns="0" rIns="0" bIns="0" rtlCol="0"/>
          <a:lstStyle/>
          <a:p>
            <a:endParaRPr sz="1805">
              <a:solidFill>
                <a:prstClr val="black"/>
              </a:solidFill>
            </a:endParaRPr>
          </a:p>
        </p:txBody>
      </p:sp>
      <p:sp>
        <p:nvSpPr>
          <p:cNvPr id="7" name="object 7"/>
          <p:cNvSpPr txBox="1"/>
          <p:nvPr/>
        </p:nvSpPr>
        <p:spPr>
          <a:xfrm>
            <a:off x="2422898" y="566597"/>
            <a:ext cx="818885" cy="454016"/>
          </a:xfrm>
          <a:prstGeom prst="rect">
            <a:avLst/>
          </a:prstGeom>
        </p:spPr>
        <p:txBody>
          <a:bodyPr vert="horz" wrap="square" lIns="0" tIns="12735" rIns="0" bIns="0" rtlCol="0">
            <a:spAutoFit/>
          </a:bodyPr>
          <a:lstStyle/>
          <a:p>
            <a:pPr marL="12736">
              <a:spcBef>
                <a:spcPts val="100"/>
              </a:spcBef>
            </a:pPr>
            <a:r>
              <a:rPr sz="2808" dirty="0">
                <a:solidFill>
                  <a:srgbClr val="FFFFFF"/>
                </a:solidFill>
                <a:latin typeface="Times New Roman"/>
                <a:cs typeface="Times New Roman"/>
              </a:rPr>
              <a:t>d</a:t>
            </a:r>
            <a:r>
              <a:rPr sz="2808" spc="-5" dirty="0">
                <a:solidFill>
                  <a:srgbClr val="FFFFFF"/>
                </a:solidFill>
                <a:latin typeface="Times New Roman"/>
                <a:cs typeface="Times New Roman"/>
              </a:rPr>
              <a:t>o</a:t>
            </a:r>
            <a:r>
              <a:rPr sz="2808" dirty="0">
                <a:solidFill>
                  <a:srgbClr val="FFFFFF"/>
                </a:solidFill>
                <a:latin typeface="Times New Roman"/>
                <a:cs typeface="Times New Roman"/>
              </a:rPr>
              <a:t>ğ</a:t>
            </a:r>
            <a:r>
              <a:rPr sz="2808" spc="-5" dirty="0">
                <a:solidFill>
                  <a:srgbClr val="FFFFFF"/>
                </a:solidFill>
                <a:latin typeface="Times New Roman"/>
                <a:cs typeface="Times New Roman"/>
              </a:rPr>
              <a:t>al</a:t>
            </a:r>
            <a:endParaRPr sz="2808">
              <a:solidFill>
                <a:prstClr val="black"/>
              </a:solidFill>
              <a:latin typeface="Times New Roman"/>
              <a:cs typeface="Times New Roman"/>
            </a:endParaRPr>
          </a:p>
        </p:txBody>
      </p:sp>
      <p:sp>
        <p:nvSpPr>
          <p:cNvPr id="8" name="object 8"/>
          <p:cNvSpPr txBox="1"/>
          <p:nvPr/>
        </p:nvSpPr>
        <p:spPr>
          <a:xfrm>
            <a:off x="3540819" y="566597"/>
            <a:ext cx="1312381" cy="454016"/>
          </a:xfrm>
          <a:prstGeom prst="rect">
            <a:avLst/>
          </a:prstGeom>
        </p:spPr>
        <p:txBody>
          <a:bodyPr vert="horz" wrap="square" lIns="0" tIns="12735" rIns="0" bIns="0" rtlCol="0">
            <a:spAutoFit/>
          </a:bodyPr>
          <a:lstStyle/>
          <a:p>
            <a:pPr marL="12736">
              <a:spcBef>
                <a:spcPts val="100"/>
              </a:spcBef>
            </a:pPr>
            <a:r>
              <a:rPr sz="2808" spc="-5" dirty="0">
                <a:solidFill>
                  <a:srgbClr val="FFFFFF"/>
                </a:solidFill>
                <a:latin typeface="Times New Roman"/>
                <a:cs typeface="Times New Roman"/>
              </a:rPr>
              <a:t>biyolojik</a:t>
            </a:r>
            <a:endParaRPr sz="2808">
              <a:solidFill>
                <a:prstClr val="black"/>
              </a:solidFill>
              <a:latin typeface="Times New Roman"/>
              <a:cs typeface="Times New Roman"/>
            </a:endParaRPr>
          </a:p>
        </p:txBody>
      </p:sp>
      <p:sp>
        <p:nvSpPr>
          <p:cNvPr id="9" name="object 9"/>
          <p:cNvSpPr txBox="1"/>
          <p:nvPr/>
        </p:nvSpPr>
        <p:spPr>
          <a:xfrm>
            <a:off x="5152270" y="566597"/>
            <a:ext cx="1718002" cy="454016"/>
          </a:xfrm>
          <a:prstGeom prst="rect">
            <a:avLst/>
          </a:prstGeom>
        </p:spPr>
        <p:txBody>
          <a:bodyPr vert="horz" wrap="square" lIns="0" tIns="12735" rIns="0" bIns="0" rtlCol="0">
            <a:spAutoFit/>
          </a:bodyPr>
          <a:lstStyle/>
          <a:p>
            <a:pPr marL="12736">
              <a:spcBef>
                <a:spcPts val="100"/>
              </a:spcBef>
            </a:pPr>
            <a:r>
              <a:rPr sz="2808" spc="-5" dirty="0">
                <a:solidFill>
                  <a:srgbClr val="FFFFFF"/>
                </a:solidFill>
                <a:latin typeface="Times New Roman"/>
                <a:cs typeface="Times New Roman"/>
              </a:rPr>
              <a:t>fonksiyonu,</a:t>
            </a:r>
            <a:endParaRPr sz="2808">
              <a:solidFill>
                <a:prstClr val="black"/>
              </a:solidFill>
              <a:latin typeface="Times New Roman"/>
              <a:cs typeface="Times New Roman"/>
            </a:endParaRPr>
          </a:p>
        </p:txBody>
      </p:sp>
      <p:sp>
        <p:nvSpPr>
          <p:cNvPr id="10" name="object 10"/>
          <p:cNvSpPr txBox="1"/>
          <p:nvPr/>
        </p:nvSpPr>
        <p:spPr>
          <a:xfrm>
            <a:off x="7169492" y="566597"/>
            <a:ext cx="1449923" cy="454016"/>
          </a:xfrm>
          <a:prstGeom prst="rect">
            <a:avLst/>
          </a:prstGeom>
        </p:spPr>
        <p:txBody>
          <a:bodyPr vert="horz" wrap="square" lIns="0" tIns="12735" rIns="0" bIns="0" rtlCol="0">
            <a:spAutoFit/>
          </a:bodyPr>
          <a:lstStyle/>
          <a:p>
            <a:pPr marL="12736">
              <a:spcBef>
                <a:spcPts val="100"/>
              </a:spcBef>
            </a:pPr>
            <a:r>
              <a:rPr sz="2808" spc="-5" dirty="0">
                <a:solidFill>
                  <a:srgbClr val="FFFFFF"/>
                </a:solidFill>
                <a:latin typeface="Times New Roman"/>
                <a:cs typeface="Times New Roman"/>
              </a:rPr>
              <a:t>bakteriyel</a:t>
            </a:r>
            <a:endParaRPr sz="2808">
              <a:solidFill>
                <a:prstClr val="black"/>
              </a:solidFill>
              <a:latin typeface="Times New Roman"/>
              <a:cs typeface="Times New Roman"/>
            </a:endParaRPr>
          </a:p>
        </p:txBody>
      </p:sp>
      <p:sp>
        <p:nvSpPr>
          <p:cNvPr id="11" name="object 11"/>
          <p:cNvSpPr txBox="1"/>
          <p:nvPr/>
        </p:nvSpPr>
        <p:spPr>
          <a:xfrm>
            <a:off x="525601" y="566597"/>
            <a:ext cx="1633312" cy="796598"/>
          </a:xfrm>
          <a:prstGeom prst="rect">
            <a:avLst/>
          </a:prstGeom>
        </p:spPr>
        <p:txBody>
          <a:bodyPr vert="horz" wrap="square" lIns="0" tIns="98699" rIns="0" bIns="0" rtlCol="0">
            <a:spAutoFit/>
          </a:bodyPr>
          <a:lstStyle/>
          <a:p>
            <a:pPr marL="355959" marR="5094" indent="-343860">
              <a:lnSpc>
                <a:spcPct val="80000"/>
              </a:lnSpc>
              <a:spcBef>
                <a:spcPts val="777"/>
              </a:spcBef>
              <a:buClr>
                <a:srgbClr val="FFFFCC"/>
              </a:buClr>
              <a:buSzPct val="75000"/>
              <a:buFont typeface="Wingdings"/>
              <a:buChar char=""/>
              <a:tabLst>
                <a:tab pos="355959" algn="l"/>
                <a:tab pos="356596" algn="l"/>
              </a:tabLst>
            </a:pPr>
            <a:r>
              <a:rPr sz="2808" spc="-5" dirty="0">
                <a:solidFill>
                  <a:srgbClr val="FFFFFF"/>
                </a:solidFill>
                <a:latin typeface="Times New Roman"/>
                <a:cs typeface="Times New Roman"/>
              </a:rPr>
              <a:t>RE’ların  </a:t>
            </a:r>
            <a:r>
              <a:rPr sz="2808" spc="-10" dirty="0">
                <a:solidFill>
                  <a:srgbClr val="FFFFFF"/>
                </a:solidFill>
                <a:latin typeface="Times New Roman"/>
                <a:cs typeface="Times New Roman"/>
              </a:rPr>
              <a:t>savunma</a:t>
            </a:r>
            <a:endParaRPr sz="2808">
              <a:solidFill>
                <a:prstClr val="black"/>
              </a:solidFill>
              <a:latin typeface="Times New Roman"/>
              <a:cs typeface="Times New Roman"/>
            </a:endParaRPr>
          </a:p>
        </p:txBody>
      </p:sp>
      <p:sp>
        <p:nvSpPr>
          <p:cNvPr id="12" name="object 12"/>
          <p:cNvSpPr txBox="1"/>
          <p:nvPr/>
        </p:nvSpPr>
        <p:spPr>
          <a:xfrm>
            <a:off x="2628057" y="908920"/>
            <a:ext cx="5991358" cy="454016"/>
          </a:xfrm>
          <a:prstGeom prst="rect">
            <a:avLst/>
          </a:prstGeom>
        </p:spPr>
        <p:txBody>
          <a:bodyPr vert="horz" wrap="square" lIns="0" tIns="12735" rIns="0" bIns="0" rtlCol="0">
            <a:spAutoFit/>
          </a:bodyPr>
          <a:lstStyle/>
          <a:p>
            <a:pPr marL="12736">
              <a:spcBef>
                <a:spcPts val="100"/>
              </a:spcBef>
              <a:tabLst>
                <a:tab pos="2899887" algn="l"/>
                <a:tab pos="5014627" algn="l"/>
              </a:tabLst>
            </a:pPr>
            <a:r>
              <a:rPr sz="2808" spc="-5" dirty="0">
                <a:solidFill>
                  <a:srgbClr val="FFFFFF"/>
                </a:solidFill>
                <a:latin typeface="Times New Roman"/>
                <a:cs typeface="Times New Roman"/>
              </a:rPr>
              <a:t>mekanizma</a:t>
            </a:r>
            <a:r>
              <a:rPr sz="2808" dirty="0">
                <a:solidFill>
                  <a:srgbClr val="FFFFFF"/>
                </a:solidFill>
                <a:latin typeface="Times New Roman"/>
                <a:cs typeface="Times New Roman"/>
              </a:rPr>
              <a:t>sı</a:t>
            </a:r>
            <a:r>
              <a:rPr sz="2808" spc="-5" dirty="0">
                <a:solidFill>
                  <a:srgbClr val="FFFFFF"/>
                </a:solidFill>
                <a:latin typeface="Times New Roman"/>
                <a:cs typeface="Times New Roman"/>
              </a:rPr>
              <a:t>nd</a:t>
            </a:r>
            <a:r>
              <a:rPr sz="2808" dirty="0">
                <a:solidFill>
                  <a:srgbClr val="FFFFFF"/>
                </a:solidFill>
                <a:latin typeface="Times New Roman"/>
                <a:cs typeface="Times New Roman"/>
              </a:rPr>
              <a:t>a	</a:t>
            </a:r>
            <a:r>
              <a:rPr sz="2808" spc="-5" dirty="0">
                <a:solidFill>
                  <a:srgbClr val="FFFFFF"/>
                </a:solidFill>
                <a:latin typeface="Times New Roman"/>
                <a:cs typeface="Times New Roman"/>
              </a:rPr>
              <a:t>oynad</a:t>
            </a:r>
            <a:r>
              <a:rPr sz="2808" dirty="0">
                <a:solidFill>
                  <a:srgbClr val="FFFFFF"/>
                </a:solidFill>
                <a:latin typeface="Times New Roman"/>
                <a:cs typeface="Times New Roman"/>
              </a:rPr>
              <a:t>ı</a:t>
            </a:r>
            <a:r>
              <a:rPr sz="2808" spc="-5" dirty="0">
                <a:solidFill>
                  <a:srgbClr val="FFFFFF"/>
                </a:solidFill>
                <a:latin typeface="Times New Roman"/>
                <a:cs typeface="Times New Roman"/>
              </a:rPr>
              <a:t>klar</a:t>
            </a:r>
            <a:r>
              <a:rPr sz="2808" dirty="0">
                <a:solidFill>
                  <a:srgbClr val="FFFFFF"/>
                </a:solidFill>
                <a:latin typeface="Times New Roman"/>
                <a:cs typeface="Times New Roman"/>
              </a:rPr>
              <a:t>ı	roldür.</a:t>
            </a:r>
            <a:endParaRPr sz="2808">
              <a:solidFill>
                <a:prstClr val="black"/>
              </a:solidFill>
              <a:latin typeface="Times New Roman"/>
              <a:cs typeface="Times New Roman"/>
            </a:endParaRPr>
          </a:p>
        </p:txBody>
      </p:sp>
      <p:sp>
        <p:nvSpPr>
          <p:cNvPr id="13" name="object 13"/>
          <p:cNvSpPr txBox="1"/>
          <p:nvPr/>
        </p:nvSpPr>
        <p:spPr>
          <a:xfrm>
            <a:off x="525602" y="1251243"/>
            <a:ext cx="8096515" cy="3161398"/>
          </a:xfrm>
          <a:prstGeom prst="rect">
            <a:avLst/>
          </a:prstGeom>
        </p:spPr>
        <p:txBody>
          <a:bodyPr vert="horz" wrap="square" lIns="0" tIns="98699" rIns="0" bIns="0" rtlCol="0">
            <a:spAutoFit/>
          </a:bodyPr>
          <a:lstStyle/>
          <a:p>
            <a:pPr marL="355959" marR="6368" algn="just">
              <a:lnSpc>
                <a:spcPct val="80000"/>
              </a:lnSpc>
              <a:spcBef>
                <a:spcPts val="777"/>
              </a:spcBef>
            </a:pPr>
            <a:r>
              <a:rPr sz="2808" spc="-5" dirty="0">
                <a:solidFill>
                  <a:srgbClr val="FFFFFF"/>
                </a:solidFill>
                <a:latin typeface="Times New Roman"/>
                <a:cs typeface="Times New Roman"/>
              </a:rPr>
              <a:t>Bakteriye giren yabancı </a:t>
            </a:r>
            <a:r>
              <a:rPr sz="2808" dirty="0">
                <a:solidFill>
                  <a:srgbClr val="FFFFFF"/>
                </a:solidFill>
                <a:latin typeface="Times New Roman"/>
                <a:cs typeface="Times New Roman"/>
              </a:rPr>
              <a:t>DNA’ları </a:t>
            </a:r>
            <a:r>
              <a:rPr sz="2808" spc="-10" dirty="0">
                <a:solidFill>
                  <a:srgbClr val="FFFFFF"/>
                </a:solidFill>
                <a:latin typeface="Times New Roman"/>
                <a:cs typeface="Times New Roman"/>
              </a:rPr>
              <a:t>da  </a:t>
            </a:r>
            <a:r>
              <a:rPr sz="2808" spc="-5" dirty="0">
                <a:solidFill>
                  <a:srgbClr val="FFFFFF"/>
                </a:solidFill>
                <a:latin typeface="Times New Roman"/>
                <a:cs typeface="Times New Roman"/>
              </a:rPr>
              <a:t>kesebildiklerinden, intraselüler bakteriyel patojenleri  inaktive edebilmekte ve bakteriyi virüslerden ve  yabancı DNA’lardan</a:t>
            </a:r>
            <a:r>
              <a:rPr sz="2808" spc="-15" dirty="0">
                <a:solidFill>
                  <a:srgbClr val="FFFFFF"/>
                </a:solidFill>
                <a:latin typeface="Times New Roman"/>
                <a:cs typeface="Times New Roman"/>
              </a:rPr>
              <a:t> </a:t>
            </a:r>
            <a:r>
              <a:rPr sz="2808" spc="-5" dirty="0">
                <a:solidFill>
                  <a:srgbClr val="FFFFFF"/>
                </a:solidFill>
                <a:latin typeface="Times New Roman"/>
                <a:cs typeface="Times New Roman"/>
              </a:rPr>
              <a:t>korumaktadırlar.</a:t>
            </a:r>
            <a:endParaRPr sz="2808" dirty="0">
              <a:solidFill>
                <a:prstClr val="black"/>
              </a:solidFill>
              <a:latin typeface="Times New Roman"/>
              <a:cs typeface="Times New Roman"/>
            </a:endParaRPr>
          </a:p>
          <a:p>
            <a:endParaRPr sz="3109" dirty="0">
              <a:solidFill>
                <a:prstClr val="black"/>
              </a:solidFill>
              <a:latin typeface="Times New Roman"/>
              <a:cs typeface="Times New Roman"/>
            </a:endParaRPr>
          </a:p>
          <a:p>
            <a:pPr>
              <a:spcBef>
                <a:spcPts val="35"/>
              </a:spcBef>
            </a:pPr>
            <a:endParaRPr sz="3309" dirty="0">
              <a:solidFill>
                <a:prstClr val="black"/>
              </a:solidFill>
              <a:latin typeface="Times New Roman"/>
              <a:cs typeface="Times New Roman"/>
            </a:endParaRPr>
          </a:p>
          <a:p>
            <a:pPr marL="355959" marR="5094" indent="-343860">
              <a:lnSpc>
                <a:spcPct val="80000"/>
              </a:lnSpc>
              <a:buClr>
                <a:srgbClr val="FFFFCC"/>
              </a:buClr>
              <a:buSzPct val="75000"/>
              <a:buFont typeface="Wingdings"/>
              <a:buChar char=""/>
              <a:tabLst>
                <a:tab pos="890852" algn="l"/>
                <a:tab pos="891489" algn="l"/>
                <a:tab pos="1583667" algn="l"/>
                <a:tab pos="1897598" algn="l"/>
                <a:tab pos="3106203" algn="l"/>
                <a:tab pos="3544306" algn="l"/>
                <a:tab pos="3709869" algn="l"/>
                <a:tab pos="5535511" algn="l"/>
                <a:tab pos="5570534" algn="l"/>
                <a:tab pos="6973993" algn="l"/>
                <a:tab pos="7350965" algn="l"/>
              </a:tabLst>
            </a:pPr>
            <a:r>
              <a:rPr sz="1805" dirty="0">
                <a:solidFill>
                  <a:prstClr val="black"/>
                </a:solidFill>
              </a:rPr>
              <a:t>	</a:t>
            </a:r>
            <a:r>
              <a:rPr sz="2808" dirty="0" err="1" smtClean="0">
                <a:solidFill>
                  <a:srgbClr val="FFFFFF"/>
                </a:solidFill>
                <a:latin typeface="Times New Roman"/>
                <a:cs typeface="Times New Roman"/>
              </a:rPr>
              <a:t>Ay</a:t>
            </a:r>
            <a:r>
              <a:rPr sz="2808" spc="-5" dirty="0" err="1" smtClean="0">
                <a:solidFill>
                  <a:srgbClr val="FFFFFF"/>
                </a:solidFill>
                <a:latin typeface="Times New Roman"/>
                <a:cs typeface="Times New Roman"/>
              </a:rPr>
              <a:t>n</a:t>
            </a:r>
            <a:r>
              <a:rPr sz="2808" dirty="0" err="1" smtClean="0">
                <a:solidFill>
                  <a:srgbClr val="FFFFFF"/>
                </a:solidFill>
                <a:latin typeface="Times New Roman"/>
                <a:cs typeface="Times New Roman"/>
              </a:rPr>
              <a:t>ı</a:t>
            </a:r>
            <a:r>
              <a:rPr lang="tr-TR" sz="2808" dirty="0" smtClean="0">
                <a:solidFill>
                  <a:srgbClr val="FFFFFF"/>
                </a:solidFill>
                <a:latin typeface="Times New Roman"/>
                <a:cs typeface="Times New Roman"/>
              </a:rPr>
              <a:t> </a:t>
            </a:r>
            <a:r>
              <a:rPr sz="2808" spc="-5" dirty="0" err="1" smtClean="0">
                <a:solidFill>
                  <a:srgbClr val="FFFFFF"/>
                </a:solidFill>
                <a:latin typeface="Times New Roman"/>
                <a:cs typeface="Times New Roman"/>
              </a:rPr>
              <a:t>zamanda</a:t>
            </a:r>
            <a:r>
              <a:rPr sz="2808" dirty="0">
                <a:solidFill>
                  <a:srgbClr val="FFFFFF"/>
                </a:solidFill>
                <a:latin typeface="Times New Roman"/>
                <a:cs typeface="Times New Roman"/>
              </a:rPr>
              <a:t>,	</a:t>
            </a:r>
            <a:r>
              <a:rPr sz="2808" spc="-5" dirty="0">
                <a:solidFill>
                  <a:srgbClr val="FFFFFF"/>
                </a:solidFill>
                <a:latin typeface="Times New Roman"/>
                <a:cs typeface="Times New Roman"/>
              </a:rPr>
              <a:t>bakterilerd</a:t>
            </a:r>
            <a:r>
              <a:rPr sz="2808" dirty="0">
                <a:solidFill>
                  <a:srgbClr val="FFFFFF"/>
                </a:solidFill>
                <a:latin typeface="Times New Roman"/>
                <a:cs typeface="Times New Roman"/>
              </a:rPr>
              <a:t>e	</a:t>
            </a:r>
            <a:r>
              <a:rPr sz="2808" spc="-5" dirty="0">
                <a:solidFill>
                  <a:srgbClr val="FFFFFF"/>
                </a:solidFill>
                <a:latin typeface="Times New Roman"/>
                <a:cs typeface="Times New Roman"/>
              </a:rPr>
              <a:t>buluna</a:t>
            </a:r>
            <a:r>
              <a:rPr sz="2808" dirty="0">
                <a:solidFill>
                  <a:srgbClr val="FFFFFF"/>
                </a:solidFill>
                <a:latin typeface="Times New Roman"/>
                <a:cs typeface="Times New Roman"/>
              </a:rPr>
              <a:t>n	</a:t>
            </a:r>
            <a:r>
              <a:rPr sz="2808" spc="-5" dirty="0">
                <a:solidFill>
                  <a:srgbClr val="FFFFFF"/>
                </a:solidFill>
                <a:latin typeface="Times New Roman"/>
                <a:cs typeface="Times New Roman"/>
              </a:rPr>
              <a:t>spesifik  metila</a:t>
            </a:r>
            <a:r>
              <a:rPr sz="2808" dirty="0">
                <a:solidFill>
                  <a:srgbClr val="FFFFFF"/>
                </a:solidFill>
                <a:latin typeface="Times New Roman"/>
                <a:cs typeface="Times New Roman"/>
              </a:rPr>
              <a:t>z	</a:t>
            </a:r>
            <a:r>
              <a:rPr sz="2808" spc="-10" dirty="0">
                <a:solidFill>
                  <a:srgbClr val="FFFFFF"/>
                </a:solidFill>
                <a:latin typeface="Times New Roman"/>
                <a:cs typeface="Times New Roman"/>
              </a:rPr>
              <a:t>e</a:t>
            </a:r>
            <a:r>
              <a:rPr sz="2808" spc="-5" dirty="0">
                <a:solidFill>
                  <a:srgbClr val="FFFFFF"/>
                </a:solidFill>
                <a:latin typeface="Times New Roman"/>
                <a:cs typeface="Times New Roman"/>
              </a:rPr>
              <a:t>nzimler</a:t>
            </a:r>
            <a:r>
              <a:rPr sz="2808" dirty="0">
                <a:solidFill>
                  <a:srgbClr val="FFFFFF"/>
                </a:solidFill>
                <a:latin typeface="Times New Roman"/>
                <a:cs typeface="Times New Roman"/>
              </a:rPr>
              <a:t>i	</a:t>
            </a:r>
            <a:r>
              <a:rPr sz="2808" spc="-5" dirty="0">
                <a:solidFill>
                  <a:srgbClr val="FFFFFF"/>
                </a:solidFill>
                <a:latin typeface="Times New Roman"/>
                <a:cs typeface="Times New Roman"/>
              </a:rPr>
              <a:t>de</a:t>
            </a:r>
            <a:r>
              <a:rPr sz="2808" dirty="0">
                <a:solidFill>
                  <a:srgbClr val="FFFFFF"/>
                </a:solidFill>
                <a:latin typeface="Times New Roman"/>
                <a:cs typeface="Times New Roman"/>
              </a:rPr>
              <a:t>,		</a:t>
            </a:r>
            <a:r>
              <a:rPr sz="2808" spc="-5" dirty="0">
                <a:solidFill>
                  <a:srgbClr val="FFFFFF"/>
                </a:solidFill>
                <a:latin typeface="Times New Roman"/>
                <a:cs typeface="Times New Roman"/>
              </a:rPr>
              <a:t>restriksiyo</a:t>
            </a:r>
            <a:r>
              <a:rPr sz="2808" dirty="0">
                <a:solidFill>
                  <a:srgbClr val="FFFFFF"/>
                </a:solidFill>
                <a:latin typeface="Times New Roman"/>
                <a:cs typeface="Times New Roman"/>
              </a:rPr>
              <a:t>n		</a:t>
            </a:r>
            <a:r>
              <a:rPr sz="2808" spc="-5" dirty="0">
                <a:solidFill>
                  <a:srgbClr val="FFFFFF"/>
                </a:solidFill>
                <a:latin typeface="Times New Roman"/>
                <a:cs typeface="Times New Roman"/>
              </a:rPr>
              <a:t>bölgelerin</a:t>
            </a:r>
            <a:r>
              <a:rPr sz="2808" dirty="0">
                <a:solidFill>
                  <a:srgbClr val="FFFFFF"/>
                </a:solidFill>
                <a:latin typeface="Times New Roman"/>
                <a:cs typeface="Times New Roman"/>
              </a:rPr>
              <a:t>e	</a:t>
            </a:r>
            <a:r>
              <a:rPr sz="2808" spc="-5" dirty="0">
                <a:solidFill>
                  <a:srgbClr val="FFFFFF"/>
                </a:solidFill>
                <a:latin typeface="Times New Roman"/>
                <a:cs typeface="Times New Roman"/>
              </a:rPr>
              <a:t>metil</a:t>
            </a:r>
            <a:endParaRPr sz="2808" dirty="0">
              <a:solidFill>
                <a:prstClr val="black"/>
              </a:solidFill>
              <a:latin typeface="Times New Roman"/>
              <a:cs typeface="Times New Roman"/>
            </a:endParaRPr>
          </a:p>
        </p:txBody>
      </p:sp>
      <p:sp>
        <p:nvSpPr>
          <p:cNvPr id="14" name="object 14"/>
          <p:cNvSpPr txBox="1"/>
          <p:nvPr/>
        </p:nvSpPr>
        <p:spPr>
          <a:xfrm>
            <a:off x="869415" y="4247368"/>
            <a:ext cx="6545983" cy="454016"/>
          </a:xfrm>
          <a:prstGeom prst="rect">
            <a:avLst/>
          </a:prstGeom>
        </p:spPr>
        <p:txBody>
          <a:bodyPr vert="horz" wrap="square" lIns="0" tIns="12735" rIns="0" bIns="0" rtlCol="0">
            <a:spAutoFit/>
          </a:bodyPr>
          <a:lstStyle/>
          <a:p>
            <a:pPr marL="12736">
              <a:spcBef>
                <a:spcPts val="100"/>
              </a:spcBef>
              <a:tabLst>
                <a:tab pos="1556922" algn="l"/>
                <a:tab pos="3445606" algn="l"/>
                <a:tab pos="5085946" algn="l"/>
              </a:tabLst>
            </a:pPr>
            <a:r>
              <a:rPr sz="2808" spc="-5" dirty="0">
                <a:solidFill>
                  <a:srgbClr val="FFFFFF"/>
                </a:solidFill>
                <a:latin typeface="Times New Roman"/>
                <a:cs typeface="Times New Roman"/>
              </a:rPr>
              <a:t>grupları	ekleyerek,	RE’ların	bakterinin</a:t>
            </a:r>
            <a:endParaRPr sz="2808">
              <a:solidFill>
                <a:prstClr val="black"/>
              </a:solidFill>
              <a:latin typeface="Times New Roman"/>
              <a:cs typeface="Times New Roman"/>
            </a:endParaRPr>
          </a:p>
        </p:txBody>
      </p:sp>
      <p:sp>
        <p:nvSpPr>
          <p:cNvPr id="15" name="object 15"/>
          <p:cNvSpPr txBox="1"/>
          <p:nvPr/>
        </p:nvSpPr>
        <p:spPr>
          <a:xfrm>
            <a:off x="7803504" y="4247368"/>
            <a:ext cx="817611" cy="454016"/>
          </a:xfrm>
          <a:prstGeom prst="rect">
            <a:avLst/>
          </a:prstGeom>
        </p:spPr>
        <p:txBody>
          <a:bodyPr vert="horz" wrap="square" lIns="0" tIns="12735" rIns="0" bIns="0" rtlCol="0">
            <a:spAutoFit/>
          </a:bodyPr>
          <a:lstStyle/>
          <a:p>
            <a:pPr marL="12736">
              <a:spcBef>
                <a:spcPts val="100"/>
              </a:spcBef>
            </a:pPr>
            <a:r>
              <a:rPr sz="2808" spc="-5" dirty="0">
                <a:solidFill>
                  <a:srgbClr val="FFFFFF"/>
                </a:solidFill>
                <a:latin typeface="Times New Roman"/>
                <a:cs typeface="Times New Roman"/>
              </a:rPr>
              <a:t>kendi</a:t>
            </a:r>
            <a:endParaRPr sz="2808">
              <a:solidFill>
                <a:prstClr val="black"/>
              </a:solidFill>
              <a:latin typeface="Times New Roman"/>
              <a:cs typeface="Times New Roman"/>
            </a:endParaRPr>
          </a:p>
        </p:txBody>
      </p:sp>
      <p:sp>
        <p:nvSpPr>
          <p:cNvPr id="16" name="object 16"/>
          <p:cNvSpPr txBox="1"/>
          <p:nvPr/>
        </p:nvSpPr>
        <p:spPr>
          <a:xfrm>
            <a:off x="869419" y="4589692"/>
            <a:ext cx="5418266" cy="454016"/>
          </a:xfrm>
          <a:prstGeom prst="rect">
            <a:avLst/>
          </a:prstGeom>
        </p:spPr>
        <p:txBody>
          <a:bodyPr vert="horz" wrap="square" lIns="0" tIns="12735" rIns="0" bIns="0" rtlCol="0">
            <a:spAutoFit/>
          </a:bodyPr>
          <a:lstStyle/>
          <a:p>
            <a:pPr marL="12736">
              <a:spcBef>
                <a:spcPts val="100"/>
              </a:spcBef>
            </a:pPr>
            <a:r>
              <a:rPr sz="2808" spc="-5" dirty="0">
                <a:solidFill>
                  <a:srgbClr val="FFFFFF"/>
                </a:solidFill>
                <a:latin typeface="Times New Roman"/>
                <a:cs typeface="Times New Roman"/>
              </a:rPr>
              <a:t>DNA’sını kesmesini</a:t>
            </a:r>
            <a:r>
              <a:rPr sz="2808" spc="-45" dirty="0">
                <a:solidFill>
                  <a:srgbClr val="FFFFFF"/>
                </a:solidFill>
                <a:latin typeface="Times New Roman"/>
                <a:cs typeface="Times New Roman"/>
              </a:rPr>
              <a:t> </a:t>
            </a:r>
            <a:r>
              <a:rPr sz="2808" spc="-5" dirty="0">
                <a:solidFill>
                  <a:srgbClr val="FFFFFF"/>
                </a:solidFill>
                <a:latin typeface="Times New Roman"/>
                <a:cs typeface="Times New Roman"/>
              </a:rPr>
              <a:t>engellemektedir.</a:t>
            </a:r>
            <a:endParaRPr sz="2808">
              <a:solidFill>
                <a:prstClr val="black"/>
              </a:solidFill>
              <a:latin typeface="Times New Roman"/>
              <a:cs typeface="Times New Roman"/>
            </a:endParaRPr>
          </a:p>
        </p:txBody>
      </p:sp>
      <p:sp>
        <p:nvSpPr>
          <p:cNvPr id="17" name="Slayt Numarası Yer Tutucusu 16"/>
          <p:cNvSpPr>
            <a:spLocks noGrp="1"/>
          </p:cNvSpPr>
          <p:nvPr>
            <p:ph type="sldNum" sz="quarter" idx="7"/>
          </p:nvPr>
        </p:nvSpPr>
        <p:spPr/>
        <p:txBody>
          <a:bodyPr/>
          <a:lstStyle/>
          <a:p>
            <a:fld id="{B6F15528-21DE-4FAA-801E-634DDDAF4B2B}" type="slidenum">
              <a:rPr lang="tr-TR" smtClean="0">
                <a:solidFill>
                  <a:prstClr val="black">
                    <a:tint val="75000"/>
                  </a:prstClr>
                </a:solidFill>
              </a:rPr>
              <a:pPr/>
              <a:t>3</a:t>
            </a:fld>
            <a:endParaRPr lang="tr-TR">
              <a:solidFill>
                <a:prstClr val="black">
                  <a:tint val="75000"/>
                </a:prstClr>
              </a:solidFill>
            </a:endParaRPr>
          </a:p>
        </p:txBody>
      </p:sp>
    </p:spTree>
    <p:extLst>
      <p:ext uri="{BB962C8B-B14F-4D97-AF65-F5344CB8AC3E}">
        <p14:creationId xmlns:p14="http://schemas.microsoft.com/office/powerpoint/2010/main" val="25440739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755576" y="1124744"/>
            <a:ext cx="7776864" cy="4832092"/>
          </a:xfrm>
          <a:prstGeom prst="rect">
            <a:avLst/>
          </a:prstGeom>
        </p:spPr>
        <p:txBody>
          <a:bodyPr wrap="square">
            <a:spAutoFit/>
          </a:bodyPr>
          <a:lstStyle/>
          <a:p>
            <a:r>
              <a:rPr lang="tr-TR" sz="2800" dirty="0">
                <a:solidFill>
                  <a:schemeClr val="bg1"/>
                </a:solidFill>
              </a:rPr>
              <a:t>EcoR1 bakteriyel </a:t>
            </a:r>
            <a:r>
              <a:rPr lang="tr-TR" sz="2800" dirty="0" err="1">
                <a:solidFill>
                  <a:schemeClr val="bg1"/>
                </a:solidFill>
              </a:rPr>
              <a:t>suşunda</a:t>
            </a:r>
            <a:r>
              <a:rPr lang="tr-TR" sz="2800" dirty="0">
                <a:solidFill>
                  <a:schemeClr val="bg1"/>
                </a:solidFill>
              </a:rPr>
              <a:t>, GAATTC dizisi dahili </a:t>
            </a:r>
            <a:r>
              <a:rPr lang="tr-TR" sz="2800" dirty="0" err="1">
                <a:solidFill>
                  <a:schemeClr val="bg1"/>
                </a:solidFill>
              </a:rPr>
              <a:t>adenin</a:t>
            </a:r>
            <a:r>
              <a:rPr lang="tr-TR" sz="2800" dirty="0">
                <a:solidFill>
                  <a:schemeClr val="bg1"/>
                </a:solidFill>
              </a:rPr>
              <a:t> bazında (EcoR1 </a:t>
            </a:r>
            <a:r>
              <a:rPr lang="tr-TR" sz="2800" dirty="0" err="1">
                <a:solidFill>
                  <a:schemeClr val="bg1"/>
                </a:solidFill>
              </a:rPr>
              <a:t>metilaz</a:t>
            </a:r>
            <a:r>
              <a:rPr lang="tr-TR" sz="2800" dirty="0">
                <a:solidFill>
                  <a:schemeClr val="bg1"/>
                </a:solidFill>
              </a:rPr>
              <a:t> ile) </a:t>
            </a:r>
            <a:r>
              <a:rPr lang="tr-TR" sz="2800" dirty="0" err="1">
                <a:solidFill>
                  <a:schemeClr val="bg1"/>
                </a:solidFill>
              </a:rPr>
              <a:t>metillenecektir</a:t>
            </a:r>
            <a:r>
              <a:rPr lang="tr-TR" sz="2800" dirty="0" smtClean="0">
                <a:solidFill>
                  <a:schemeClr val="bg1"/>
                </a:solidFill>
              </a:rPr>
              <a:t>.</a:t>
            </a:r>
          </a:p>
          <a:p>
            <a:endParaRPr lang="tr-TR" sz="2800" dirty="0">
              <a:solidFill>
                <a:schemeClr val="bg1"/>
              </a:solidFill>
            </a:endParaRPr>
          </a:p>
          <a:p>
            <a:r>
              <a:rPr lang="tr-TR" sz="2800" dirty="0">
                <a:solidFill>
                  <a:schemeClr val="bg1"/>
                </a:solidFill>
              </a:rPr>
              <a:t>Aynı bakteri içindeki EcoR1 </a:t>
            </a:r>
            <a:r>
              <a:rPr lang="tr-TR" sz="2800" dirty="0" err="1">
                <a:solidFill>
                  <a:schemeClr val="bg1"/>
                </a:solidFill>
              </a:rPr>
              <a:t>endonükleaz</a:t>
            </a:r>
            <a:r>
              <a:rPr lang="tr-TR" sz="2800" dirty="0">
                <a:solidFill>
                  <a:schemeClr val="bg1"/>
                </a:solidFill>
              </a:rPr>
              <a:t>, </a:t>
            </a:r>
            <a:r>
              <a:rPr lang="tr-TR" sz="2800" dirty="0" err="1">
                <a:solidFill>
                  <a:schemeClr val="bg1"/>
                </a:solidFill>
              </a:rPr>
              <a:t>metillenmiş</a:t>
            </a:r>
            <a:r>
              <a:rPr lang="tr-TR" sz="2800" dirty="0">
                <a:solidFill>
                  <a:schemeClr val="bg1"/>
                </a:solidFill>
              </a:rPr>
              <a:t> DNA'yı parçalamayacaktır</a:t>
            </a:r>
            <a:r>
              <a:rPr lang="tr-TR" sz="2800" dirty="0" smtClean="0">
                <a:solidFill>
                  <a:schemeClr val="bg1"/>
                </a:solidFill>
              </a:rPr>
              <a:t>.</a:t>
            </a:r>
          </a:p>
          <a:p>
            <a:endParaRPr lang="tr-TR" sz="2800" dirty="0">
              <a:solidFill>
                <a:schemeClr val="bg1"/>
              </a:solidFill>
            </a:endParaRPr>
          </a:p>
          <a:p>
            <a:r>
              <a:rPr lang="tr-TR" sz="2800" dirty="0">
                <a:solidFill>
                  <a:schemeClr val="bg1"/>
                </a:solidFill>
              </a:rPr>
              <a:t>"GAATTC" sekansında </a:t>
            </a:r>
            <a:r>
              <a:rPr lang="tr-TR" sz="2800" dirty="0" err="1">
                <a:solidFill>
                  <a:schemeClr val="bg1"/>
                </a:solidFill>
              </a:rPr>
              <a:t>metillenmemiş</a:t>
            </a:r>
            <a:r>
              <a:rPr lang="tr-TR" sz="2800" dirty="0">
                <a:solidFill>
                  <a:schemeClr val="bg1"/>
                </a:solidFill>
              </a:rPr>
              <a:t> yabancı </a:t>
            </a:r>
            <a:r>
              <a:rPr lang="tr-TR" sz="2800" dirty="0" err="1">
                <a:solidFill>
                  <a:schemeClr val="bg1"/>
                </a:solidFill>
              </a:rPr>
              <a:t>viral</a:t>
            </a:r>
            <a:r>
              <a:rPr lang="tr-TR" sz="2800" dirty="0">
                <a:solidFill>
                  <a:schemeClr val="bg1"/>
                </a:solidFill>
              </a:rPr>
              <a:t> DNA, bu nedenle "yabancı" DNA olarak tanınacak ve EcoR1 </a:t>
            </a:r>
            <a:r>
              <a:rPr lang="tr-TR" sz="2800" dirty="0" err="1">
                <a:solidFill>
                  <a:schemeClr val="bg1"/>
                </a:solidFill>
              </a:rPr>
              <a:t>endonükleaz</a:t>
            </a:r>
            <a:r>
              <a:rPr lang="tr-TR" sz="2800" dirty="0">
                <a:solidFill>
                  <a:schemeClr val="bg1"/>
                </a:solidFill>
              </a:rPr>
              <a:t> tarafından bölünecektir</a:t>
            </a:r>
            <a:r>
              <a:rPr lang="tr-TR" sz="2800" dirty="0" smtClean="0">
                <a:solidFill>
                  <a:schemeClr val="bg1"/>
                </a:solidFill>
              </a:rPr>
              <a:t>.</a:t>
            </a:r>
          </a:p>
          <a:p>
            <a:endParaRPr lang="tr-TR" sz="2800" dirty="0">
              <a:solidFill>
                <a:schemeClr val="bg1"/>
              </a:solidFill>
            </a:endParaRPr>
          </a:p>
          <a:p>
            <a:r>
              <a:rPr lang="tr-TR" sz="2800" dirty="0" err="1">
                <a:solidFill>
                  <a:schemeClr val="bg1"/>
                </a:solidFill>
              </a:rPr>
              <a:t>Viral</a:t>
            </a:r>
            <a:r>
              <a:rPr lang="tr-TR" sz="2800" dirty="0">
                <a:solidFill>
                  <a:schemeClr val="bg1"/>
                </a:solidFill>
              </a:rPr>
              <a:t> DNA'nın bölünmesi, onu işlevsiz hale getirir.</a:t>
            </a:r>
          </a:p>
        </p:txBody>
      </p:sp>
      <p:sp>
        <p:nvSpPr>
          <p:cNvPr id="3" name="Slayt Numarası Yer Tutucusu 2"/>
          <p:cNvSpPr>
            <a:spLocks noGrp="1"/>
          </p:cNvSpPr>
          <p:nvPr>
            <p:ph type="sldNum" sz="quarter" idx="7"/>
          </p:nvPr>
        </p:nvSpPr>
        <p:spPr/>
        <p:txBody>
          <a:bodyPr/>
          <a:lstStyle/>
          <a:p>
            <a:fld id="{B6F15528-21DE-4FAA-801E-634DDDAF4B2B}" type="slidenum">
              <a:rPr lang="tr-TR" smtClean="0">
                <a:solidFill>
                  <a:prstClr val="black">
                    <a:tint val="75000"/>
                  </a:prstClr>
                </a:solidFill>
              </a:rPr>
              <a:pPr/>
              <a:t>4</a:t>
            </a:fld>
            <a:endParaRPr lang="tr-TR">
              <a:solidFill>
                <a:prstClr val="black">
                  <a:tint val="75000"/>
                </a:prstClr>
              </a:solidFill>
            </a:endParaRPr>
          </a:p>
        </p:txBody>
      </p:sp>
    </p:spTree>
    <p:extLst>
      <p:ext uri="{BB962C8B-B14F-4D97-AF65-F5344CB8AC3E}">
        <p14:creationId xmlns:p14="http://schemas.microsoft.com/office/powerpoint/2010/main" val="7333679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7"/>
          </p:nvPr>
        </p:nvSpPr>
        <p:spPr/>
        <p:txBody>
          <a:bodyPr/>
          <a:lstStyle/>
          <a:p>
            <a:fld id="{B6F15528-21DE-4FAA-801E-634DDDAF4B2B}" type="slidenum">
              <a:rPr lang="tr-TR" smtClean="0">
                <a:solidFill>
                  <a:prstClr val="black">
                    <a:tint val="75000"/>
                  </a:prstClr>
                </a:solidFill>
              </a:rPr>
              <a:pPr/>
              <a:t>5</a:t>
            </a:fld>
            <a:endParaRPr lang="tr-TR">
              <a:solidFill>
                <a:prstClr val="black">
                  <a:tint val="75000"/>
                </a:prstClr>
              </a:solidFill>
            </a:endParaRPr>
          </a:p>
        </p:txBody>
      </p:sp>
      <p:sp>
        <p:nvSpPr>
          <p:cNvPr id="3" name="Dikdörtgen 2"/>
          <p:cNvSpPr/>
          <p:nvPr/>
        </p:nvSpPr>
        <p:spPr>
          <a:xfrm>
            <a:off x="683568" y="1196752"/>
            <a:ext cx="7632848" cy="2308324"/>
          </a:xfrm>
          <a:prstGeom prst="rect">
            <a:avLst/>
          </a:prstGeom>
        </p:spPr>
        <p:txBody>
          <a:bodyPr wrap="square">
            <a:spAutoFit/>
          </a:bodyPr>
          <a:lstStyle/>
          <a:p>
            <a:r>
              <a:rPr lang="tr-TR" sz="2400" dirty="0">
                <a:solidFill>
                  <a:schemeClr val="bg1"/>
                </a:solidFill>
              </a:rPr>
              <a:t>Bu tür </a:t>
            </a:r>
            <a:r>
              <a:rPr lang="tr-TR" sz="2400" dirty="0" err="1">
                <a:solidFill>
                  <a:schemeClr val="bg1"/>
                </a:solidFill>
              </a:rPr>
              <a:t>endonükleazlar</a:t>
            </a:r>
            <a:r>
              <a:rPr lang="tr-TR" sz="2400" dirty="0">
                <a:solidFill>
                  <a:schemeClr val="bg1"/>
                </a:solidFill>
              </a:rPr>
              <a:t>, hücre içindeki DNA'nın "kendi kendine" olmasını kısıtladıkları için </a:t>
            </a:r>
            <a:r>
              <a:rPr lang="tr-TR" sz="2400" dirty="0" smtClean="0">
                <a:solidFill>
                  <a:schemeClr val="bg1"/>
                </a:solidFill>
              </a:rPr>
              <a:t>«</a:t>
            </a:r>
            <a:r>
              <a:rPr lang="tr-TR" sz="2400" dirty="0" err="1" smtClean="0">
                <a:solidFill>
                  <a:schemeClr val="bg1"/>
                </a:solidFill>
              </a:rPr>
              <a:t>restriksiyon</a:t>
            </a:r>
            <a:r>
              <a:rPr lang="tr-TR" sz="2400" dirty="0" smtClean="0">
                <a:solidFill>
                  <a:schemeClr val="bg1"/>
                </a:solidFill>
              </a:rPr>
              <a:t> </a:t>
            </a:r>
            <a:r>
              <a:rPr lang="tr-TR" sz="2400" dirty="0" err="1" smtClean="0">
                <a:solidFill>
                  <a:schemeClr val="bg1"/>
                </a:solidFill>
              </a:rPr>
              <a:t>endonükleazları</a:t>
            </a:r>
            <a:r>
              <a:rPr lang="tr-TR" sz="2400" dirty="0">
                <a:solidFill>
                  <a:schemeClr val="bg1"/>
                </a:solidFill>
              </a:rPr>
              <a:t>" olarak adlandırılır.</a:t>
            </a:r>
          </a:p>
          <a:p>
            <a:endParaRPr lang="tr-TR" sz="2400" dirty="0">
              <a:solidFill>
                <a:schemeClr val="bg1"/>
              </a:solidFill>
            </a:endParaRPr>
          </a:p>
          <a:p>
            <a:r>
              <a:rPr lang="tr-TR" sz="2400" dirty="0" err="1" smtClean="0">
                <a:solidFill>
                  <a:schemeClr val="bg1"/>
                </a:solidFill>
              </a:rPr>
              <a:t>Restriksiyon</a:t>
            </a:r>
            <a:r>
              <a:rPr lang="tr-TR" sz="2400" dirty="0" smtClean="0">
                <a:solidFill>
                  <a:schemeClr val="bg1"/>
                </a:solidFill>
              </a:rPr>
              <a:t> </a:t>
            </a:r>
            <a:r>
              <a:rPr lang="tr-TR" sz="2400" dirty="0" err="1" smtClean="0">
                <a:solidFill>
                  <a:schemeClr val="bg1"/>
                </a:solidFill>
              </a:rPr>
              <a:t>endonükleaz</a:t>
            </a:r>
            <a:r>
              <a:rPr lang="tr-TR" sz="2400" dirty="0" smtClean="0">
                <a:solidFill>
                  <a:schemeClr val="bg1"/>
                </a:solidFill>
              </a:rPr>
              <a:t> </a:t>
            </a:r>
            <a:r>
              <a:rPr lang="tr-TR" sz="2400" dirty="0">
                <a:solidFill>
                  <a:schemeClr val="bg1"/>
                </a:solidFill>
              </a:rPr>
              <a:t>ve </a:t>
            </a:r>
            <a:r>
              <a:rPr lang="tr-TR" sz="2400" dirty="0" err="1">
                <a:solidFill>
                  <a:schemeClr val="bg1"/>
                </a:solidFill>
              </a:rPr>
              <a:t>metilaz</a:t>
            </a:r>
            <a:r>
              <a:rPr lang="tr-TR" sz="2400" dirty="0">
                <a:solidFill>
                  <a:schemeClr val="bg1"/>
                </a:solidFill>
              </a:rPr>
              <a:t> kombinasyonu, </a:t>
            </a:r>
            <a:r>
              <a:rPr lang="tr-TR" sz="2400" dirty="0" smtClean="0">
                <a:solidFill>
                  <a:schemeClr val="bg1"/>
                </a:solidFill>
              </a:rPr>
              <a:t>"</a:t>
            </a:r>
            <a:r>
              <a:rPr lang="tr-TR" sz="2400" dirty="0">
                <a:solidFill>
                  <a:schemeClr val="bg1"/>
                </a:solidFill>
              </a:rPr>
              <a:t> </a:t>
            </a:r>
            <a:r>
              <a:rPr lang="tr-TR" sz="2400" dirty="0" err="1">
                <a:solidFill>
                  <a:schemeClr val="bg1"/>
                </a:solidFill>
              </a:rPr>
              <a:t>restriksiyon</a:t>
            </a:r>
            <a:r>
              <a:rPr lang="tr-TR" sz="2400" dirty="0">
                <a:solidFill>
                  <a:schemeClr val="bg1"/>
                </a:solidFill>
              </a:rPr>
              <a:t> </a:t>
            </a:r>
            <a:r>
              <a:rPr lang="tr-TR" sz="2400" dirty="0" smtClean="0">
                <a:solidFill>
                  <a:schemeClr val="bg1"/>
                </a:solidFill>
              </a:rPr>
              <a:t>-</a:t>
            </a:r>
            <a:r>
              <a:rPr lang="tr-TR" sz="2400" dirty="0">
                <a:solidFill>
                  <a:schemeClr val="bg1"/>
                </a:solidFill>
              </a:rPr>
              <a:t>modifikasyon" sistemi olarak adlandırılır.</a:t>
            </a:r>
          </a:p>
        </p:txBody>
      </p:sp>
    </p:spTree>
    <p:extLst>
      <p:ext uri="{BB962C8B-B14F-4D97-AF65-F5344CB8AC3E}">
        <p14:creationId xmlns:p14="http://schemas.microsoft.com/office/powerpoint/2010/main" val="5478359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3915890"/>
            <a:ext cx="3395251" cy="2932957"/>
            <a:chOff x="0" y="3895487"/>
            <a:chExt cx="3385820" cy="2924810"/>
          </a:xfrm>
        </p:grpSpPr>
        <p:sp>
          <p:nvSpPr>
            <p:cNvPr id="3" name="object 3"/>
            <p:cNvSpPr/>
            <p:nvPr/>
          </p:nvSpPr>
          <p:spPr>
            <a:xfrm>
              <a:off x="318909" y="4400295"/>
              <a:ext cx="137159" cy="136398"/>
            </a:xfrm>
            <a:prstGeom prst="rect">
              <a:avLst/>
            </a:prstGeom>
            <a:blipFill>
              <a:blip r:embed="rId3" cstate="print"/>
              <a:stretch>
                <a:fillRect/>
              </a:stretch>
            </a:blipFill>
          </p:spPr>
          <p:txBody>
            <a:bodyPr wrap="square" lIns="0" tIns="0" rIns="0" bIns="0" rtlCol="0"/>
            <a:lstStyle/>
            <a:p>
              <a:endParaRPr sz="1805">
                <a:solidFill>
                  <a:prstClr val="black"/>
                </a:solidFill>
              </a:endParaRPr>
            </a:p>
          </p:txBody>
        </p:sp>
        <p:sp>
          <p:nvSpPr>
            <p:cNvPr id="4" name="object 4"/>
            <p:cNvSpPr/>
            <p:nvPr/>
          </p:nvSpPr>
          <p:spPr>
            <a:xfrm>
              <a:off x="2425839" y="6146799"/>
              <a:ext cx="146304" cy="145542"/>
            </a:xfrm>
            <a:prstGeom prst="rect">
              <a:avLst/>
            </a:prstGeom>
            <a:blipFill>
              <a:blip r:embed="rId4" cstate="print"/>
              <a:stretch>
                <a:fillRect/>
              </a:stretch>
            </a:blipFill>
          </p:spPr>
          <p:txBody>
            <a:bodyPr wrap="square" lIns="0" tIns="0" rIns="0" bIns="0" rtlCol="0"/>
            <a:lstStyle/>
            <a:p>
              <a:endParaRPr sz="1805">
                <a:solidFill>
                  <a:prstClr val="black"/>
                </a:solidFill>
              </a:endParaRPr>
            </a:p>
          </p:txBody>
        </p:sp>
        <p:sp>
          <p:nvSpPr>
            <p:cNvPr id="5" name="object 5"/>
            <p:cNvSpPr/>
            <p:nvPr/>
          </p:nvSpPr>
          <p:spPr>
            <a:xfrm>
              <a:off x="1243215" y="4303521"/>
              <a:ext cx="192024" cy="192024"/>
            </a:xfrm>
            <a:prstGeom prst="rect">
              <a:avLst/>
            </a:prstGeom>
            <a:blipFill>
              <a:blip r:embed="rId5" cstate="print"/>
              <a:stretch>
                <a:fillRect/>
              </a:stretch>
            </a:blipFill>
          </p:spPr>
          <p:txBody>
            <a:bodyPr wrap="square" lIns="0" tIns="0" rIns="0" bIns="0" rtlCol="0"/>
            <a:lstStyle/>
            <a:p>
              <a:endParaRPr sz="1805">
                <a:solidFill>
                  <a:prstClr val="black"/>
                </a:solidFill>
              </a:endParaRPr>
            </a:p>
          </p:txBody>
        </p:sp>
      </p:grpSp>
      <p:sp>
        <p:nvSpPr>
          <p:cNvPr id="6" name="object 6"/>
          <p:cNvSpPr/>
          <p:nvPr/>
        </p:nvSpPr>
        <p:spPr>
          <a:xfrm>
            <a:off x="0" y="9551"/>
            <a:ext cx="115771" cy="108251"/>
          </a:xfrm>
          <a:prstGeom prst="rect">
            <a:avLst/>
          </a:prstGeom>
          <a:blipFill>
            <a:blip r:embed="rId6" cstate="print"/>
            <a:stretch>
              <a:fillRect/>
            </a:stretch>
          </a:blipFill>
        </p:spPr>
        <p:txBody>
          <a:bodyPr wrap="square" lIns="0" tIns="0" rIns="0" bIns="0" rtlCol="0"/>
          <a:lstStyle/>
          <a:p>
            <a:endParaRPr sz="1805">
              <a:solidFill>
                <a:prstClr val="black"/>
              </a:solidFill>
            </a:endParaRPr>
          </a:p>
        </p:txBody>
      </p:sp>
      <p:sp>
        <p:nvSpPr>
          <p:cNvPr id="7" name="object 7"/>
          <p:cNvSpPr txBox="1"/>
          <p:nvPr/>
        </p:nvSpPr>
        <p:spPr>
          <a:xfrm>
            <a:off x="536301" y="916566"/>
            <a:ext cx="8144909" cy="4791606"/>
          </a:xfrm>
          <a:prstGeom prst="rect">
            <a:avLst/>
          </a:prstGeom>
        </p:spPr>
        <p:txBody>
          <a:bodyPr vert="horz" wrap="square" lIns="0" tIns="85964" rIns="0" bIns="0" rtlCol="0">
            <a:spAutoFit/>
          </a:bodyPr>
          <a:lstStyle/>
          <a:p>
            <a:pPr marL="12736" marR="5094" algn="just">
              <a:lnSpc>
                <a:spcPct val="79900"/>
              </a:lnSpc>
              <a:spcBef>
                <a:spcPts val="677"/>
              </a:spcBef>
            </a:pPr>
            <a:r>
              <a:rPr sz="2407" spc="-5" dirty="0">
                <a:solidFill>
                  <a:srgbClr val="FFFFFF"/>
                </a:solidFill>
                <a:latin typeface="Times New Roman"/>
                <a:cs typeface="Times New Roman"/>
              </a:rPr>
              <a:t>1970’li yıllardan sonra restriksiyon endonükleaz </a:t>
            </a:r>
            <a:r>
              <a:rPr sz="2407" spc="-10" dirty="0">
                <a:solidFill>
                  <a:srgbClr val="FFFFFF"/>
                </a:solidFill>
                <a:latin typeface="Times New Roman"/>
                <a:cs typeface="Times New Roman"/>
              </a:rPr>
              <a:t>kullanımına  </a:t>
            </a:r>
            <a:r>
              <a:rPr sz="2407" spc="-5" dirty="0">
                <a:solidFill>
                  <a:srgbClr val="FFFFFF"/>
                </a:solidFill>
                <a:latin typeface="Times New Roman"/>
                <a:cs typeface="Times New Roman"/>
              </a:rPr>
              <a:t>bağlı olarak rekombinant DNA teknolojisi hızla gelişmiş ve bu  gelişme seçilen bir genin </a:t>
            </a:r>
            <a:r>
              <a:rPr sz="2407" spc="-10" dirty="0">
                <a:solidFill>
                  <a:srgbClr val="FFFFFF"/>
                </a:solidFill>
                <a:latin typeface="Times New Roman"/>
                <a:cs typeface="Times New Roman"/>
              </a:rPr>
              <a:t>çoğaltılmasını, </a:t>
            </a:r>
            <a:r>
              <a:rPr sz="2407" spc="-5" dirty="0">
                <a:solidFill>
                  <a:srgbClr val="FFFFFF"/>
                </a:solidFill>
                <a:latin typeface="Times New Roman"/>
                <a:cs typeface="Times New Roman"/>
              </a:rPr>
              <a:t>genin </a:t>
            </a:r>
            <a:r>
              <a:rPr sz="2407" spc="-10" dirty="0">
                <a:solidFill>
                  <a:srgbClr val="FFFFFF"/>
                </a:solidFill>
                <a:latin typeface="Times New Roman"/>
                <a:cs typeface="Times New Roman"/>
              </a:rPr>
              <a:t>kodladığı </a:t>
            </a:r>
            <a:r>
              <a:rPr sz="2407" spc="-5" dirty="0">
                <a:solidFill>
                  <a:srgbClr val="FFFFFF"/>
                </a:solidFill>
                <a:latin typeface="Times New Roman"/>
                <a:cs typeface="Times New Roman"/>
              </a:rPr>
              <a:t>proteinin  üretilmesini, genin diziliminin belirlenmesini vb. mümkün hale  getirmiştir. Bu teknolojideki </a:t>
            </a:r>
            <a:r>
              <a:rPr sz="2407" spc="-10" dirty="0">
                <a:solidFill>
                  <a:srgbClr val="FFFFFF"/>
                </a:solidFill>
                <a:latin typeface="Times New Roman"/>
                <a:cs typeface="Times New Roman"/>
              </a:rPr>
              <a:t>merkezi </a:t>
            </a:r>
            <a:r>
              <a:rPr sz="2407" spc="-5" dirty="0">
                <a:solidFill>
                  <a:srgbClr val="FFFFFF"/>
                </a:solidFill>
                <a:latin typeface="Times New Roman"/>
                <a:cs typeface="Times New Roman"/>
              </a:rPr>
              <a:t>konumu nedeniyle, RE  enzimleri özellikle klonlama çalışmaları yapan </a:t>
            </a:r>
            <a:r>
              <a:rPr sz="2407" spc="-10" dirty="0">
                <a:solidFill>
                  <a:srgbClr val="FFFFFF"/>
                </a:solidFill>
                <a:latin typeface="Times New Roman"/>
                <a:cs typeface="Times New Roman"/>
              </a:rPr>
              <a:t>araştırma  </a:t>
            </a:r>
            <a:r>
              <a:rPr sz="2407" spc="-5" dirty="0">
                <a:solidFill>
                  <a:srgbClr val="FFFFFF"/>
                </a:solidFill>
                <a:latin typeface="Times New Roman"/>
                <a:cs typeface="Times New Roman"/>
              </a:rPr>
              <a:t>laboratuarlarında sıklıkla</a:t>
            </a:r>
            <a:r>
              <a:rPr sz="2407" spc="-10" dirty="0">
                <a:solidFill>
                  <a:srgbClr val="FFFFFF"/>
                </a:solidFill>
                <a:latin typeface="Times New Roman"/>
                <a:cs typeface="Times New Roman"/>
              </a:rPr>
              <a:t> kullanılmıştır.</a:t>
            </a:r>
            <a:endParaRPr sz="2407" dirty="0">
              <a:solidFill>
                <a:prstClr val="black"/>
              </a:solidFill>
              <a:latin typeface="Times New Roman"/>
              <a:cs typeface="Times New Roman"/>
            </a:endParaRPr>
          </a:p>
          <a:p>
            <a:endParaRPr sz="2507" dirty="0">
              <a:solidFill>
                <a:prstClr val="black"/>
              </a:solidFill>
              <a:latin typeface="Times New Roman"/>
              <a:cs typeface="Times New Roman"/>
            </a:endParaRPr>
          </a:p>
          <a:p>
            <a:pPr marL="12736">
              <a:lnSpc>
                <a:spcPts val="2883"/>
              </a:lnSpc>
            </a:pPr>
            <a:r>
              <a:rPr sz="2407" spc="-5" dirty="0">
                <a:solidFill>
                  <a:srgbClr val="FFFFFF"/>
                </a:solidFill>
                <a:latin typeface="Times New Roman"/>
                <a:cs typeface="Times New Roman"/>
              </a:rPr>
              <a:t>RE </a:t>
            </a:r>
            <a:r>
              <a:rPr sz="2407" spc="-10" dirty="0">
                <a:solidFill>
                  <a:srgbClr val="FFFFFF"/>
                </a:solidFill>
                <a:latin typeface="Times New Roman"/>
                <a:cs typeface="Times New Roman"/>
              </a:rPr>
              <a:t>kullanım </a:t>
            </a:r>
            <a:r>
              <a:rPr sz="2407" spc="-5" dirty="0">
                <a:solidFill>
                  <a:srgbClr val="FFFFFF"/>
                </a:solidFill>
                <a:latin typeface="Times New Roman"/>
                <a:cs typeface="Times New Roman"/>
              </a:rPr>
              <a:t>alanlarına örnekler:</a:t>
            </a:r>
            <a:endParaRPr sz="2407" dirty="0">
              <a:solidFill>
                <a:prstClr val="black"/>
              </a:solidFill>
              <a:latin typeface="Times New Roman"/>
              <a:cs typeface="Times New Roman"/>
            </a:endParaRPr>
          </a:p>
          <a:p>
            <a:pPr marL="801704" indent="-789605">
              <a:lnSpc>
                <a:spcPts val="2883"/>
              </a:lnSpc>
              <a:buFontTx/>
              <a:buChar char="-"/>
              <a:tabLst>
                <a:tab pos="801704" algn="l"/>
                <a:tab pos="802340" algn="l"/>
              </a:tabLst>
            </a:pPr>
            <a:r>
              <a:rPr sz="2407" spc="-5" dirty="0">
                <a:solidFill>
                  <a:srgbClr val="FFFFFF"/>
                </a:solidFill>
                <a:latin typeface="Times New Roman"/>
                <a:cs typeface="Times New Roman"/>
              </a:rPr>
              <a:t>Rekombinant DNA </a:t>
            </a:r>
            <a:r>
              <a:rPr sz="2407" dirty="0">
                <a:solidFill>
                  <a:srgbClr val="FFFFFF"/>
                </a:solidFill>
                <a:latin typeface="Times New Roman"/>
                <a:cs typeface="Times New Roman"/>
              </a:rPr>
              <a:t>elde</a:t>
            </a:r>
            <a:r>
              <a:rPr sz="2407" spc="-15" dirty="0">
                <a:solidFill>
                  <a:srgbClr val="FFFFFF"/>
                </a:solidFill>
                <a:latin typeface="Times New Roman"/>
                <a:cs typeface="Times New Roman"/>
              </a:rPr>
              <a:t> </a:t>
            </a:r>
            <a:r>
              <a:rPr sz="2407" spc="-5" dirty="0">
                <a:solidFill>
                  <a:srgbClr val="FFFFFF"/>
                </a:solidFill>
                <a:latin typeface="Times New Roman"/>
                <a:cs typeface="Times New Roman"/>
              </a:rPr>
              <a:t>edilmesi</a:t>
            </a:r>
            <a:endParaRPr sz="2407" dirty="0">
              <a:solidFill>
                <a:prstClr val="black"/>
              </a:solidFill>
              <a:latin typeface="Times New Roman"/>
              <a:cs typeface="Times New Roman"/>
            </a:endParaRPr>
          </a:p>
          <a:p>
            <a:pPr marL="801704" indent="-789605">
              <a:lnSpc>
                <a:spcPts val="2883"/>
              </a:lnSpc>
              <a:buFontTx/>
              <a:buChar char="-"/>
              <a:tabLst>
                <a:tab pos="801704" algn="l"/>
                <a:tab pos="802340" algn="l"/>
              </a:tabLst>
            </a:pPr>
            <a:r>
              <a:rPr sz="2407" dirty="0">
                <a:solidFill>
                  <a:srgbClr val="FFFFFF"/>
                </a:solidFill>
                <a:latin typeface="Times New Roman"/>
                <a:cs typeface="Times New Roman"/>
              </a:rPr>
              <a:t>DNA </a:t>
            </a:r>
            <a:r>
              <a:rPr sz="2407" spc="-5" dirty="0">
                <a:solidFill>
                  <a:srgbClr val="FFFFFF"/>
                </a:solidFill>
                <a:latin typeface="Times New Roman"/>
                <a:cs typeface="Times New Roman"/>
              </a:rPr>
              <a:t>haritası</a:t>
            </a:r>
            <a:r>
              <a:rPr sz="2407" spc="-10" dirty="0">
                <a:solidFill>
                  <a:srgbClr val="FFFFFF"/>
                </a:solidFill>
                <a:latin typeface="Times New Roman"/>
                <a:cs typeface="Times New Roman"/>
              </a:rPr>
              <a:t> </a:t>
            </a:r>
            <a:r>
              <a:rPr sz="2407" spc="-5" dirty="0">
                <a:solidFill>
                  <a:srgbClr val="FFFFFF"/>
                </a:solidFill>
                <a:latin typeface="Times New Roman"/>
                <a:cs typeface="Times New Roman"/>
              </a:rPr>
              <a:t>çıkarılması</a:t>
            </a:r>
            <a:endParaRPr sz="2407" dirty="0">
              <a:solidFill>
                <a:prstClr val="black"/>
              </a:solidFill>
              <a:latin typeface="Times New Roman"/>
              <a:cs typeface="Times New Roman"/>
            </a:endParaRPr>
          </a:p>
          <a:p>
            <a:pPr marL="725290" indent="-713191">
              <a:lnSpc>
                <a:spcPts val="2883"/>
              </a:lnSpc>
              <a:buFontTx/>
              <a:buChar char="-"/>
              <a:tabLst>
                <a:tab pos="725290" algn="l"/>
                <a:tab pos="725927" algn="l"/>
              </a:tabLst>
            </a:pPr>
            <a:r>
              <a:rPr lang="tr-TR" sz="2407" spc="-5" dirty="0" smtClean="0">
                <a:solidFill>
                  <a:srgbClr val="FFFFFF"/>
                </a:solidFill>
                <a:latin typeface="Times New Roman"/>
                <a:cs typeface="Times New Roman"/>
              </a:rPr>
              <a:t> </a:t>
            </a:r>
            <a:r>
              <a:rPr sz="2407" spc="-5" dirty="0" err="1" smtClean="0">
                <a:solidFill>
                  <a:srgbClr val="FFFFFF"/>
                </a:solidFill>
                <a:latin typeface="Times New Roman"/>
                <a:cs typeface="Times New Roman"/>
              </a:rPr>
              <a:t>Polimorfizmlerin</a:t>
            </a:r>
            <a:r>
              <a:rPr sz="2407" dirty="0" smtClean="0">
                <a:solidFill>
                  <a:srgbClr val="FFFFFF"/>
                </a:solidFill>
                <a:latin typeface="Times New Roman"/>
                <a:cs typeface="Times New Roman"/>
              </a:rPr>
              <a:t> </a:t>
            </a:r>
            <a:r>
              <a:rPr sz="2407" spc="-5" dirty="0">
                <a:solidFill>
                  <a:srgbClr val="FFFFFF"/>
                </a:solidFill>
                <a:latin typeface="Times New Roman"/>
                <a:cs typeface="Times New Roman"/>
              </a:rPr>
              <a:t>belirlenmesi</a:t>
            </a:r>
            <a:endParaRPr sz="2407" dirty="0">
              <a:solidFill>
                <a:prstClr val="black"/>
              </a:solidFill>
              <a:latin typeface="Times New Roman"/>
              <a:cs typeface="Times New Roman"/>
            </a:endParaRPr>
          </a:p>
          <a:p>
            <a:pPr marL="801704" indent="-789605">
              <a:lnSpc>
                <a:spcPts val="2883"/>
              </a:lnSpc>
              <a:buFontTx/>
              <a:buChar char="-"/>
              <a:tabLst>
                <a:tab pos="801704" algn="l"/>
                <a:tab pos="802340" algn="l"/>
              </a:tabLst>
            </a:pPr>
            <a:r>
              <a:rPr sz="2407" spc="-5" dirty="0">
                <a:solidFill>
                  <a:srgbClr val="FFFFFF"/>
                </a:solidFill>
                <a:latin typeface="Times New Roman"/>
                <a:cs typeface="Times New Roman"/>
              </a:rPr>
              <a:t>Probların hazırlanması</a:t>
            </a:r>
            <a:endParaRPr sz="2407" dirty="0">
              <a:solidFill>
                <a:prstClr val="black"/>
              </a:solidFill>
              <a:latin typeface="Times New Roman"/>
              <a:cs typeface="Times New Roman"/>
            </a:endParaRPr>
          </a:p>
          <a:p>
            <a:pPr marL="801704" indent="-789605">
              <a:lnSpc>
                <a:spcPts val="2883"/>
              </a:lnSpc>
              <a:buFontTx/>
              <a:buChar char="-"/>
              <a:tabLst>
                <a:tab pos="801704" algn="l"/>
                <a:tab pos="802340" algn="l"/>
              </a:tabLst>
            </a:pPr>
            <a:r>
              <a:rPr sz="2407" spc="-5" dirty="0">
                <a:solidFill>
                  <a:srgbClr val="FFFFFF"/>
                </a:solidFill>
                <a:latin typeface="Times New Roman"/>
                <a:cs typeface="Times New Roman"/>
              </a:rPr>
              <a:t>DNA </a:t>
            </a:r>
            <a:r>
              <a:rPr sz="2407" dirty="0">
                <a:solidFill>
                  <a:srgbClr val="FFFFFF"/>
                </a:solidFill>
                <a:latin typeface="Times New Roman"/>
                <a:cs typeface="Times New Roman"/>
              </a:rPr>
              <a:t>modifikasyon </a:t>
            </a:r>
            <a:r>
              <a:rPr sz="2407" spc="-5" dirty="0">
                <a:solidFill>
                  <a:srgbClr val="FFFFFF"/>
                </a:solidFill>
                <a:latin typeface="Times New Roman"/>
                <a:cs typeface="Times New Roman"/>
              </a:rPr>
              <a:t>durumlarının</a:t>
            </a:r>
            <a:r>
              <a:rPr sz="2407" spc="-15" dirty="0">
                <a:solidFill>
                  <a:srgbClr val="FFFFFF"/>
                </a:solidFill>
                <a:latin typeface="Times New Roman"/>
                <a:cs typeface="Times New Roman"/>
              </a:rPr>
              <a:t> </a:t>
            </a:r>
            <a:r>
              <a:rPr sz="2407" spc="-5" dirty="0">
                <a:solidFill>
                  <a:srgbClr val="FFFFFF"/>
                </a:solidFill>
                <a:latin typeface="Times New Roman"/>
                <a:cs typeface="Times New Roman"/>
              </a:rPr>
              <a:t>analizi</a:t>
            </a:r>
            <a:endParaRPr sz="2407" dirty="0">
              <a:solidFill>
                <a:prstClr val="black"/>
              </a:solidFill>
              <a:latin typeface="Times New Roman"/>
              <a:cs typeface="Times New Roman"/>
            </a:endParaRPr>
          </a:p>
        </p:txBody>
      </p:sp>
      <p:sp>
        <p:nvSpPr>
          <p:cNvPr id="8" name="Slayt Numarası Yer Tutucusu 7"/>
          <p:cNvSpPr>
            <a:spLocks noGrp="1"/>
          </p:cNvSpPr>
          <p:nvPr>
            <p:ph type="sldNum" sz="quarter" idx="7"/>
          </p:nvPr>
        </p:nvSpPr>
        <p:spPr/>
        <p:txBody>
          <a:bodyPr/>
          <a:lstStyle/>
          <a:p>
            <a:fld id="{B6F15528-21DE-4FAA-801E-634DDDAF4B2B}" type="slidenum">
              <a:rPr lang="tr-TR" smtClean="0">
                <a:solidFill>
                  <a:prstClr val="black">
                    <a:tint val="75000"/>
                  </a:prstClr>
                </a:solidFill>
              </a:rPr>
              <a:pPr/>
              <a:t>6</a:t>
            </a:fld>
            <a:endParaRPr lang="tr-TR">
              <a:solidFill>
                <a:prstClr val="black">
                  <a:tint val="75000"/>
                </a:prstClr>
              </a:solidFill>
            </a:endParaRPr>
          </a:p>
        </p:txBody>
      </p:sp>
    </p:spTree>
    <p:extLst>
      <p:ext uri="{BB962C8B-B14F-4D97-AF65-F5344CB8AC3E}">
        <p14:creationId xmlns:p14="http://schemas.microsoft.com/office/powerpoint/2010/main" val="317153098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3915890"/>
            <a:ext cx="3395251" cy="2932957"/>
            <a:chOff x="0" y="3895487"/>
            <a:chExt cx="3385820" cy="2924810"/>
          </a:xfrm>
        </p:grpSpPr>
        <p:sp>
          <p:nvSpPr>
            <p:cNvPr id="3" name="object 3"/>
            <p:cNvSpPr/>
            <p:nvPr/>
          </p:nvSpPr>
          <p:spPr>
            <a:xfrm>
              <a:off x="318909" y="4400295"/>
              <a:ext cx="137159" cy="136398"/>
            </a:xfrm>
            <a:prstGeom prst="rect">
              <a:avLst/>
            </a:prstGeom>
            <a:blipFill>
              <a:blip r:embed="rId2" cstate="print"/>
              <a:stretch>
                <a:fillRect/>
              </a:stretch>
            </a:blipFill>
          </p:spPr>
          <p:txBody>
            <a:bodyPr wrap="square" lIns="0" tIns="0" rIns="0" bIns="0" rtlCol="0"/>
            <a:lstStyle/>
            <a:p>
              <a:endParaRPr sz="1805">
                <a:solidFill>
                  <a:prstClr val="black"/>
                </a:solidFill>
              </a:endParaRPr>
            </a:p>
          </p:txBody>
        </p:sp>
        <p:sp>
          <p:nvSpPr>
            <p:cNvPr id="4" name="object 4"/>
            <p:cNvSpPr/>
            <p:nvPr/>
          </p:nvSpPr>
          <p:spPr>
            <a:xfrm>
              <a:off x="2425839" y="6146799"/>
              <a:ext cx="146304" cy="145542"/>
            </a:xfrm>
            <a:prstGeom prst="rect">
              <a:avLst/>
            </a:prstGeom>
            <a:blipFill>
              <a:blip r:embed="rId3" cstate="print"/>
              <a:stretch>
                <a:fillRect/>
              </a:stretch>
            </a:blipFill>
          </p:spPr>
          <p:txBody>
            <a:bodyPr wrap="square" lIns="0" tIns="0" rIns="0" bIns="0" rtlCol="0"/>
            <a:lstStyle/>
            <a:p>
              <a:endParaRPr sz="1805">
                <a:solidFill>
                  <a:prstClr val="black"/>
                </a:solidFill>
              </a:endParaRPr>
            </a:p>
          </p:txBody>
        </p:sp>
        <p:sp>
          <p:nvSpPr>
            <p:cNvPr id="5" name="object 5"/>
            <p:cNvSpPr/>
            <p:nvPr/>
          </p:nvSpPr>
          <p:spPr>
            <a:xfrm>
              <a:off x="1243215" y="4303521"/>
              <a:ext cx="192024" cy="192024"/>
            </a:xfrm>
            <a:prstGeom prst="rect">
              <a:avLst/>
            </a:prstGeom>
            <a:blipFill>
              <a:blip r:embed="rId4" cstate="print"/>
              <a:stretch>
                <a:fillRect/>
              </a:stretch>
            </a:blipFill>
          </p:spPr>
          <p:txBody>
            <a:bodyPr wrap="square" lIns="0" tIns="0" rIns="0" bIns="0" rtlCol="0"/>
            <a:lstStyle/>
            <a:p>
              <a:endParaRPr sz="1805">
                <a:solidFill>
                  <a:prstClr val="black"/>
                </a:solidFill>
              </a:endParaRPr>
            </a:p>
          </p:txBody>
        </p:sp>
      </p:grpSp>
      <p:sp>
        <p:nvSpPr>
          <p:cNvPr id="6" name="object 6"/>
          <p:cNvSpPr/>
          <p:nvPr/>
        </p:nvSpPr>
        <p:spPr>
          <a:xfrm>
            <a:off x="0" y="9551"/>
            <a:ext cx="115771" cy="108251"/>
          </a:xfrm>
          <a:prstGeom prst="rect">
            <a:avLst/>
          </a:prstGeom>
          <a:blipFill>
            <a:blip r:embed="rId5" cstate="print"/>
            <a:stretch>
              <a:fillRect/>
            </a:stretch>
          </a:blipFill>
        </p:spPr>
        <p:txBody>
          <a:bodyPr wrap="square" lIns="0" tIns="0" rIns="0" bIns="0" rtlCol="0"/>
          <a:lstStyle/>
          <a:p>
            <a:endParaRPr sz="1805">
              <a:solidFill>
                <a:prstClr val="black"/>
              </a:solidFill>
            </a:endParaRPr>
          </a:p>
        </p:txBody>
      </p:sp>
      <p:sp>
        <p:nvSpPr>
          <p:cNvPr id="7" name="object 7"/>
          <p:cNvSpPr txBox="1">
            <a:spLocks noGrp="1"/>
          </p:cNvSpPr>
          <p:nvPr>
            <p:ph type="title"/>
          </p:nvPr>
        </p:nvSpPr>
        <p:spPr>
          <a:xfrm>
            <a:off x="2972309" y="455034"/>
            <a:ext cx="3199126" cy="514509"/>
          </a:xfrm>
          <a:prstGeom prst="rect">
            <a:avLst/>
          </a:prstGeom>
        </p:spPr>
        <p:txBody>
          <a:bodyPr vert="horz" wrap="square" lIns="0" tIns="12099" rIns="0" bIns="0" rtlCol="0">
            <a:spAutoFit/>
          </a:bodyPr>
          <a:lstStyle/>
          <a:p>
            <a:pPr marL="12736">
              <a:spcBef>
                <a:spcPts val="95"/>
              </a:spcBef>
            </a:pPr>
            <a:r>
              <a:rPr sz="3209" spc="-10" dirty="0"/>
              <a:t>İ</a:t>
            </a:r>
            <a:r>
              <a:rPr sz="3209" spc="-5" dirty="0"/>
              <a:t>S</a:t>
            </a:r>
            <a:r>
              <a:rPr sz="3209" dirty="0"/>
              <a:t>İMLEN</a:t>
            </a:r>
            <a:r>
              <a:rPr sz="3209" spc="-5" dirty="0"/>
              <a:t>D</a:t>
            </a:r>
            <a:r>
              <a:rPr sz="3209" spc="-10" dirty="0"/>
              <a:t>İ</a:t>
            </a:r>
            <a:r>
              <a:rPr sz="3209" spc="-5" dirty="0"/>
              <a:t>RME</a:t>
            </a:r>
            <a:endParaRPr sz="3209"/>
          </a:p>
        </p:txBody>
      </p:sp>
      <p:sp>
        <p:nvSpPr>
          <p:cNvPr id="8" name="object 8"/>
          <p:cNvSpPr txBox="1"/>
          <p:nvPr/>
        </p:nvSpPr>
        <p:spPr>
          <a:xfrm>
            <a:off x="525601" y="1225269"/>
            <a:ext cx="8093967" cy="1270991"/>
          </a:xfrm>
          <a:prstGeom prst="rect">
            <a:avLst/>
          </a:prstGeom>
        </p:spPr>
        <p:txBody>
          <a:bodyPr vert="horz" wrap="square" lIns="0" tIns="85964" rIns="0" bIns="0" rtlCol="0">
            <a:spAutoFit/>
          </a:bodyPr>
          <a:lstStyle/>
          <a:p>
            <a:pPr marL="355959" marR="5094" indent="-343860" algn="just">
              <a:lnSpc>
                <a:spcPct val="79900"/>
              </a:lnSpc>
              <a:spcBef>
                <a:spcPts val="677"/>
              </a:spcBef>
              <a:buClr>
                <a:srgbClr val="FFFFCC"/>
              </a:buClr>
              <a:buSzPct val="50000"/>
              <a:buFont typeface="Wingdings"/>
              <a:buChar char=""/>
              <a:tabLst>
                <a:tab pos="413269" algn="l"/>
              </a:tabLst>
            </a:pPr>
            <a:r>
              <a:rPr sz="1805" dirty="0">
                <a:solidFill>
                  <a:prstClr val="black"/>
                </a:solidFill>
              </a:rPr>
              <a:t>	</a:t>
            </a:r>
            <a:r>
              <a:rPr sz="2407" b="1" spc="-5" dirty="0">
                <a:solidFill>
                  <a:srgbClr val="FFFFFF"/>
                </a:solidFill>
                <a:latin typeface="Times New Roman"/>
                <a:cs typeface="Times New Roman"/>
              </a:rPr>
              <a:t>İsimlendirmede önce </a:t>
            </a:r>
            <a:r>
              <a:rPr sz="2407" b="1" dirty="0">
                <a:solidFill>
                  <a:srgbClr val="FFFFFF"/>
                </a:solidFill>
                <a:latin typeface="Times New Roman"/>
                <a:cs typeface="Times New Roman"/>
              </a:rPr>
              <a:t>enzimin elde </a:t>
            </a:r>
            <a:r>
              <a:rPr sz="2407" b="1" spc="-5" dirty="0">
                <a:solidFill>
                  <a:srgbClr val="FFFFFF"/>
                </a:solidFill>
                <a:latin typeface="Times New Roman"/>
                <a:cs typeface="Times New Roman"/>
              </a:rPr>
              <a:t>edildiği bakteri cinsinin  </a:t>
            </a:r>
            <a:r>
              <a:rPr sz="2407" b="1" dirty="0">
                <a:solidFill>
                  <a:srgbClr val="FFFFFF"/>
                </a:solidFill>
                <a:latin typeface="Times New Roman"/>
                <a:cs typeface="Times New Roman"/>
              </a:rPr>
              <a:t>ilk </a:t>
            </a:r>
            <a:r>
              <a:rPr sz="2407" b="1" spc="-5" dirty="0">
                <a:solidFill>
                  <a:srgbClr val="FFFFFF"/>
                </a:solidFill>
                <a:latin typeface="Times New Roman"/>
                <a:cs typeface="Times New Roman"/>
              </a:rPr>
              <a:t>harfi, daha sonra bakteri </a:t>
            </a:r>
            <a:r>
              <a:rPr sz="2407" b="1" dirty="0">
                <a:solidFill>
                  <a:srgbClr val="FFFFFF"/>
                </a:solidFill>
                <a:latin typeface="Times New Roman"/>
                <a:cs typeface="Times New Roman"/>
              </a:rPr>
              <a:t>türünün ilk iki </a:t>
            </a:r>
            <a:r>
              <a:rPr sz="2407" b="1" spc="-5" dirty="0">
                <a:solidFill>
                  <a:srgbClr val="FFFFFF"/>
                </a:solidFill>
                <a:latin typeface="Times New Roman"/>
                <a:cs typeface="Times New Roman"/>
              </a:rPr>
              <a:t>harfi </a:t>
            </a:r>
            <a:r>
              <a:rPr sz="2407" b="1" dirty="0">
                <a:solidFill>
                  <a:srgbClr val="FFFFFF"/>
                </a:solidFill>
                <a:latin typeface="Times New Roman"/>
                <a:cs typeface="Times New Roman"/>
              </a:rPr>
              <a:t>ve </a:t>
            </a:r>
            <a:r>
              <a:rPr sz="2407" b="1" spc="-5" dirty="0">
                <a:solidFill>
                  <a:srgbClr val="FFFFFF"/>
                </a:solidFill>
                <a:latin typeface="Times New Roman"/>
                <a:cs typeface="Times New Roman"/>
              </a:rPr>
              <a:t>son  olarak da soya ait bir harf </a:t>
            </a:r>
            <a:r>
              <a:rPr sz="2407" b="1" dirty="0">
                <a:solidFill>
                  <a:srgbClr val="FFFFFF"/>
                </a:solidFill>
                <a:latin typeface="Times New Roman"/>
                <a:cs typeface="Times New Roman"/>
              </a:rPr>
              <a:t>ile ilk izolasyondan </a:t>
            </a:r>
            <a:r>
              <a:rPr sz="2407" b="1" spc="-5" dirty="0">
                <a:solidFill>
                  <a:srgbClr val="FFFFFF"/>
                </a:solidFill>
                <a:latin typeface="Times New Roman"/>
                <a:cs typeface="Times New Roman"/>
              </a:rPr>
              <a:t>başlayarak  Romen </a:t>
            </a:r>
            <a:r>
              <a:rPr sz="2407" b="1" dirty="0">
                <a:solidFill>
                  <a:srgbClr val="FFFFFF"/>
                </a:solidFill>
                <a:latin typeface="Times New Roman"/>
                <a:cs typeface="Times New Roman"/>
              </a:rPr>
              <a:t>rakamı </a:t>
            </a:r>
            <a:r>
              <a:rPr sz="2407" b="1" spc="-5" dirty="0">
                <a:solidFill>
                  <a:srgbClr val="FFFFFF"/>
                </a:solidFill>
                <a:latin typeface="Times New Roman"/>
                <a:cs typeface="Times New Roman"/>
              </a:rPr>
              <a:t>ile enzimin izolasyon sırası</a:t>
            </a:r>
            <a:r>
              <a:rPr sz="2407" b="1" spc="-30" dirty="0">
                <a:solidFill>
                  <a:srgbClr val="FFFFFF"/>
                </a:solidFill>
                <a:latin typeface="Times New Roman"/>
                <a:cs typeface="Times New Roman"/>
              </a:rPr>
              <a:t> </a:t>
            </a:r>
            <a:r>
              <a:rPr sz="2407" b="1" spc="-5" dirty="0">
                <a:solidFill>
                  <a:srgbClr val="FFFFFF"/>
                </a:solidFill>
                <a:latin typeface="Times New Roman"/>
                <a:cs typeface="Times New Roman"/>
              </a:rPr>
              <a:t>belirtilir.</a:t>
            </a:r>
            <a:endParaRPr sz="2407">
              <a:solidFill>
                <a:prstClr val="black"/>
              </a:solidFill>
              <a:latin typeface="Times New Roman"/>
              <a:cs typeface="Times New Roman"/>
            </a:endParaRPr>
          </a:p>
        </p:txBody>
      </p:sp>
      <p:sp>
        <p:nvSpPr>
          <p:cNvPr id="9" name="object 9"/>
          <p:cNvSpPr txBox="1"/>
          <p:nvPr/>
        </p:nvSpPr>
        <p:spPr>
          <a:xfrm>
            <a:off x="525602" y="2836805"/>
            <a:ext cx="1260165" cy="392250"/>
          </a:xfrm>
          <a:prstGeom prst="rect">
            <a:avLst/>
          </a:prstGeom>
        </p:spPr>
        <p:txBody>
          <a:bodyPr vert="horz" wrap="square" lIns="0" tIns="12735" rIns="0" bIns="0" rtlCol="0">
            <a:spAutoFit/>
          </a:bodyPr>
          <a:lstStyle/>
          <a:p>
            <a:pPr marL="355959" indent="-343860">
              <a:spcBef>
                <a:spcPts val="100"/>
              </a:spcBef>
              <a:buClr>
                <a:srgbClr val="FFFFCC"/>
              </a:buClr>
              <a:buSzPct val="75000"/>
              <a:buFont typeface="Wingdings"/>
              <a:buChar char=""/>
              <a:tabLst>
                <a:tab pos="355959" algn="l"/>
                <a:tab pos="356596" algn="l"/>
              </a:tabLst>
            </a:pPr>
            <a:r>
              <a:rPr sz="2407" b="1" i="1" spc="-5" dirty="0">
                <a:solidFill>
                  <a:srgbClr val="FFFFFF"/>
                </a:solidFill>
                <a:latin typeface="Times New Roman"/>
                <a:cs typeface="Times New Roman"/>
              </a:rPr>
              <a:t>EcoR</a:t>
            </a:r>
            <a:r>
              <a:rPr sz="2407" b="1" i="1" spc="-85" dirty="0">
                <a:solidFill>
                  <a:srgbClr val="FFFFFF"/>
                </a:solidFill>
                <a:latin typeface="Times New Roman"/>
                <a:cs typeface="Times New Roman"/>
              </a:rPr>
              <a:t> </a:t>
            </a:r>
            <a:r>
              <a:rPr sz="2407" b="1" i="1" dirty="0">
                <a:solidFill>
                  <a:srgbClr val="FFFFFF"/>
                </a:solidFill>
                <a:latin typeface="Times New Roman"/>
                <a:cs typeface="Times New Roman"/>
              </a:rPr>
              <a:t>I</a:t>
            </a:r>
            <a:endParaRPr sz="2407">
              <a:solidFill>
                <a:prstClr val="black"/>
              </a:solidFill>
              <a:latin typeface="Times New Roman"/>
              <a:cs typeface="Times New Roman"/>
            </a:endParaRPr>
          </a:p>
        </p:txBody>
      </p:sp>
      <p:sp>
        <p:nvSpPr>
          <p:cNvPr id="10" name="object 10"/>
          <p:cNvSpPr txBox="1">
            <a:spLocks noGrp="1"/>
          </p:cNvSpPr>
          <p:nvPr>
            <p:ph type="body" idx="1"/>
          </p:nvPr>
        </p:nvSpPr>
        <p:spPr>
          <a:xfrm>
            <a:off x="1307479" y="2852600"/>
            <a:ext cx="6554511" cy="1501632"/>
          </a:xfrm>
          <a:prstGeom prst="rect">
            <a:avLst/>
          </a:prstGeom>
        </p:spPr>
        <p:txBody>
          <a:bodyPr vert="horz" wrap="square" lIns="0" tIns="12735" rIns="0" bIns="0" rtlCol="0">
            <a:spAutoFit/>
          </a:bodyPr>
          <a:lstStyle/>
          <a:p>
            <a:pPr marL="991462" marR="2641992" indent="12099">
              <a:spcBef>
                <a:spcPts val="100"/>
              </a:spcBef>
            </a:pPr>
            <a:r>
              <a:rPr dirty="0"/>
              <a:t>E = </a:t>
            </a:r>
            <a:r>
              <a:rPr spc="-5" dirty="0"/>
              <a:t>genus</a:t>
            </a:r>
            <a:r>
              <a:rPr spc="-95" dirty="0"/>
              <a:t> </a:t>
            </a:r>
            <a:r>
              <a:rPr spc="-5" dirty="0"/>
              <a:t>Escherichia  co </a:t>
            </a:r>
            <a:r>
              <a:rPr dirty="0"/>
              <a:t>= </a:t>
            </a:r>
            <a:r>
              <a:rPr spc="-5" dirty="0"/>
              <a:t>species</a:t>
            </a:r>
            <a:r>
              <a:rPr spc="-30" dirty="0"/>
              <a:t> </a:t>
            </a:r>
            <a:r>
              <a:rPr spc="-5" dirty="0"/>
              <a:t>coli</a:t>
            </a:r>
          </a:p>
          <a:p>
            <a:pPr marL="991462">
              <a:lnSpc>
                <a:spcPts val="2873"/>
              </a:lnSpc>
            </a:pPr>
            <a:r>
              <a:rPr dirty="0"/>
              <a:t>R = strain RY</a:t>
            </a:r>
            <a:r>
              <a:rPr spc="-15" dirty="0"/>
              <a:t> </a:t>
            </a:r>
            <a:r>
              <a:rPr dirty="0"/>
              <a:t>13</a:t>
            </a:r>
          </a:p>
          <a:p>
            <a:pPr marL="991462">
              <a:lnSpc>
                <a:spcPts val="2883"/>
              </a:lnSpc>
            </a:pPr>
            <a:r>
              <a:rPr dirty="0"/>
              <a:t>I = first RE to </a:t>
            </a:r>
            <a:r>
              <a:rPr spc="-5" dirty="0"/>
              <a:t>be </a:t>
            </a:r>
            <a:r>
              <a:rPr dirty="0"/>
              <a:t>isolated from this</a:t>
            </a:r>
            <a:r>
              <a:rPr spc="-114" dirty="0"/>
              <a:t> </a:t>
            </a:r>
            <a:r>
              <a:rPr spc="-5" dirty="0"/>
              <a:t>species</a:t>
            </a:r>
          </a:p>
        </p:txBody>
      </p:sp>
      <p:sp>
        <p:nvSpPr>
          <p:cNvPr id="11" name="object 11"/>
          <p:cNvSpPr txBox="1"/>
          <p:nvPr/>
        </p:nvSpPr>
        <p:spPr>
          <a:xfrm>
            <a:off x="525589" y="4667642"/>
            <a:ext cx="1104794" cy="392250"/>
          </a:xfrm>
          <a:prstGeom prst="rect">
            <a:avLst/>
          </a:prstGeom>
        </p:spPr>
        <p:txBody>
          <a:bodyPr vert="horz" wrap="square" lIns="0" tIns="12735" rIns="0" bIns="0" rtlCol="0">
            <a:spAutoFit/>
          </a:bodyPr>
          <a:lstStyle/>
          <a:p>
            <a:pPr marL="12736">
              <a:spcBef>
                <a:spcPts val="100"/>
              </a:spcBef>
            </a:pPr>
            <a:r>
              <a:rPr sz="2407" b="1" i="1" dirty="0">
                <a:solidFill>
                  <a:srgbClr val="FFFFFF"/>
                </a:solidFill>
                <a:latin typeface="Times New Roman"/>
                <a:cs typeface="Times New Roman"/>
              </a:rPr>
              <a:t>Hind</a:t>
            </a:r>
            <a:r>
              <a:rPr sz="2407" b="1" i="1" spc="-90" dirty="0">
                <a:solidFill>
                  <a:srgbClr val="FFFFFF"/>
                </a:solidFill>
                <a:latin typeface="Times New Roman"/>
                <a:cs typeface="Times New Roman"/>
              </a:rPr>
              <a:t> </a:t>
            </a:r>
            <a:r>
              <a:rPr sz="2407" b="1" i="1" dirty="0">
                <a:solidFill>
                  <a:srgbClr val="FFFFFF"/>
                </a:solidFill>
                <a:latin typeface="Times New Roman"/>
                <a:cs typeface="Times New Roman"/>
              </a:rPr>
              <a:t>III</a:t>
            </a:r>
            <a:endParaRPr sz="2407">
              <a:solidFill>
                <a:prstClr val="black"/>
              </a:solidFill>
              <a:latin typeface="Times New Roman"/>
              <a:cs typeface="Times New Roman"/>
            </a:endParaRPr>
          </a:p>
        </p:txBody>
      </p:sp>
      <p:sp>
        <p:nvSpPr>
          <p:cNvPr id="12" name="object 12"/>
          <p:cNvSpPr txBox="1"/>
          <p:nvPr/>
        </p:nvSpPr>
        <p:spPr>
          <a:xfrm>
            <a:off x="2206659" y="4667643"/>
            <a:ext cx="5915582" cy="1490676"/>
          </a:xfrm>
          <a:prstGeom prst="rect">
            <a:avLst/>
          </a:prstGeom>
        </p:spPr>
        <p:txBody>
          <a:bodyPr vert="horz" wrap="square" lIns="0" tIns="12735" rIns="0" bIns="0" rtlCol="0">
            <a:spAutoFit/>
          </a:bodyPr>
          <a:lstStyle/>
          <a:p>
            <a:pPr marL="12736" marR="2688477" indent="85965">
              <a:spcBef>
                <a:spcPts val="100"/>
              </a:spcBef>
            </a:pPr>
            <a:r>
              <a:rPr sz="2407" b="1" dirty="0">
                <a:solidFill>
                  <a:srgbClr val="FFFFFF"/>
                </a:solidFill>
                <a:latin typeface="Times New Roman"/>
                <a:cs typeface="Times New Roman"/>
              </a:rPr>
              <a:t>H = </a:t>
            </a:r>
            <a:r>
              <a:rPr sz="2407" b="1" spc="-5" dirty="0">
                <a:solidFill>
                  <a:srgbClr val="FFFFFF"/>
                </a:solidFill>
                <a:latin typeface="Times New Roman"/>
                <a:cs typeface="Times New Roman"/>
              </a:rPr>
              <a:t>genus</a:t>
            </a:r>
            <a:r>
              <a:rPr sz="2407" b="1" spc="-105" dirty="0">
                <a:solidFill>
                  <a:srgbClr val="FFFFFF"/>
                </a:solidFill>
                <a:latin typeface="Times New Roman"/>
                <a:cs typeface="Times New Roman"/>
              </a:rPr>
              <a:t> </a:t>
            </a:r>
            <a:r>
              <a:rPr sz="2407" b="1" spc="-5" dirty="0">
                <a:solidFill>
                  <a:srgbClr val="FFFFFF"/>
                </a:solidFill>
                <a:latin typeface="Times New Roman"/>
                <a:cs typeface="Times New Roman"/>
              </a:rPr>
              <a:t>Haemophilus  </a:t>
            </a:r>
            <a:r>
              <a:rPr sz="2407" b="1" dirty="0">
                <a:solidFill>
                  <a:srgbClr val="FFFFFF"/>
                </a:solidFill>
                <a:latin typeface="Times New Roman"/>
                <a:cs typeface="Times New Roman"/>
              </a:rPr>
              <a:t>in = </a:t>
            </a:r>
            <a:r>
              <a:rPr sz="2407" b="1" spc="-5" dirty="0">
                <a:solidFill>
                  <a:srgbClr val="FFFFFF"/>
                </a:solidFill>
                <a:latin typeface="Times New Roman"/>
                <a:cs typeface="Times New Roman"/>
              </a:rPr>
              <a:t>species</a:t>
            </a:r>
            <a:r>
              <a:rPr sz="2407" b="1" spc="-45" dirty="0">
                <a:solidFill>
                  <a:srgbClr val="FFFFFF"/>
                </a:solidFill>
                <a:latin typeface="Times New Roman"/>
                <a:cs typeface="Times New Roman"/>
              </a:rPr>
              <a:t> </a:t>
            </a:r>
            <a:r>
              <a:rPr sz="2407" b="1" spc="-5" dirty="0">
                <a:solidFill>
                  <a:srgbClr val="FFFFFF"/>
                </a:solidFill>
                <a:latin typeface="Times New Roman"/>
                <a:cs typeface="Times New Roman"/>
              </a:rPr>
              <a:t>influenzae</a:t>
            </a:r>
            <a:endParaRPr sz="2407">
              <a:solidFill>
                <a:prstClr val="black"/>
              </a:solidFill>
              <a:latin typeface="Times New Roman"/>
              <a:cs typeface="Times New Roman"/>
            </a:endParaRPr>
          </a:p>
          <a:p>
            <a:pPr marL="12736">
              <a:lnSpc>
                <a:spcPts val="2873"/>
              </a:lnSpc>
            </a:pPr>
            <a:r>
              <a:rPr sz="2407" b="1" dirty="0">
                <a:solidFill>
                  <a:srgbClr val="FFFFFF"/>
                </a:solidFill>
                <a:latin typeface="Times New Roman"/>
                <a:cs typeface="Times New Roman"/>
              </a:rPr>
              <a:t>d = strain</a:t>
            </a:r>
            <a:r>
              <a:rPr sz="2407" b="1" spc="-20" dirty="0">
                <a:solidFill>
                  <a:srgbClr val="FFFFFF"/>
                </a:solidFill>
                <a:latin typeface="Times New Roman"/>
                <a:cs typeface="Times New Roman"/>
              </a:rPr>
              <a:t> </a:t>
            </a:r>
            <a:r>
              <a:rPr sz="2407" b="1" dirty="0">
                <a:solidFill>
                  <a:srgbClr val="FFFFFF"/>
                </a:solidFill>
                <a:latin typeface="Times New Roman"/>
                <a:cs typeface="Times New Roman"/>
              </a:rPr>
              <a:t>Rd</a:t>
            </a:r>
            <a:endParaRPr sz="2407">
              <a:solidFill>
                <a:prstClr val="black"/>
              </a:solidFill>
              <a:latin typeface="Times New Roman"/>
              <a:cs typeface="Times New Roman"/>
            </a:endParaRPr>
          </a:p>
          <a:p>
            <a:pPr marL="12736">
              <a:lnSpc>
                <a:spcPts val="2883"/>
              </a:lnSpc>
            </a:pPr>
            <a:r>
              <a:rPr sz="2407" b="1" spc="-5" dirty="0">
                <a:solidFill>
                  <a:srgbClr val="FFFFFF"/>
                </a:solidFill>
                <a:latin typeface="Times New Roman"/>
                <a:cs typeface="Times New Roman"/>
              </a:rPr>
              <a:t>III </a:t>
            </a:r>
            <a:r>
              <a:rPr sz="2407" b="1" dirty="0">
                <a:solidFill>
                  <a:srgbClr val="FFFFFF"/>
                </a:solidFill>
                <a:latin typeface="Times New Roman"/>
                <a:cs typeface="Times New Roman"/>
              </a:rPr>
              <a:t>= third RE to </a:t>
            </a:r>
            <a:r>
              <a:rPr sz="2407" b="1" spc="-5" dirty="0">
                <a:solidFill>
                  <a:srgbClr val="FFFFFF"/>
                </a:solidFill>
                <a:latin typeface="Times New Roman"/>
                <a:cs typeface="Times New Roman"/>
              </a:rPr>
              <a:t>be </a:t>
            </a:r>
            <a:r>
              <a:rPr sz="2407" b="1" dirty="0">
                <a:solidFill>
                  <a:srgbClr val="FFFFFF"/>
                </a:solidFill>
                <a:latin typeface="Times New Roman"/>
                <a:cs typeface="Times New Roman"/>
              </a:rPr>
              <a:t>isolated from this</a:t>
            </a:r>
            <a:r>
              <a:rPr sz="2407" b="1" spc="-95" dirty="0">
                <a:solidFill>
                  <a:srgbClr val="FFFFFF"/>
                </a:solidFill>
                <a:latin typeface="Times New Roman"/>
                <a:cs typeface="Times New Roman"/>
              </a:rPr>
              <a:t> </a:t>
            </a:r>
            <a:r>
              <a:rPr sz="2407" b="1" spc="-5" dirty="0">
                <a:solidFill>
                  <a:srgbClr val="FFFFFF"/>
                </a:solidFill>
                <a:latin typeface="Times New Roman"/>
                <a:cs typeface="Times New Roman"/>
              </a:rPr>
              <a:t>species</a:t>
            </a:r>
            <a:endParaRPr sz="2407">
              <a:solidFill>
                <a:prstClr val="black"/>
              </a:solidFill>
              <a:latin typeface="Times New Roman"/>
              <a:cs typeface="Times New Roman"/>
            </a:endParaRPr>
          </a:p>
        </p:txBody>
      </p:sp>
      <p:sp>
        <p:nvSpPr>
          <p:cNvPr id="13" name="Slayt Numarası Yer Tutucusu 12"/>
          <p:cNvSpPr>
            <a:spLocks noGrp="1"/>
          </p:cNvSpPr>
          <p:nvPr>
            <p:ph type="sldNum" sz="quarter" idx="7"/>
          </p:nvPr>
        </p:nvSpPr>
        <p:spPr/>
        <p:txBody>
          <a:bodyPr/>
          <a:lstStyle/>
          <a:p>
            <a:fld id="{B6F15528-21DE-4FAA-801E-634DDDAF4B2B}" type="slidenum">
              <a:rPr lang="tr-TR" smtClean="0">
                <a:solidFill>
                  <a:prstClr val="black">
                    <a:tint val="75000"/>
                  </a:prstClr>
                </a:solidFill>
              </a:rPr>
              <a:pPr/>
              <a:t>7</a:t>
            </a:fld>
            <a:endParaRPr lang="tr-TR">
              <a:solidFill>
                <a:prstClr val="black">
                  <a:tint val="75000"/>
                </a:prstClr>
              </a:solidFill>
            </a:endParaRPr>
          </a:p>
        </p:txBody>
      </p:sp>
    </p:spTree>
    <p:extLst>
      <p:ext uri="{BB962C8B-B14F-4D97-AF65-F5344CB8AC3E}">
        <p14:creationId xmlns:p14="http://schemas.microsoft.com/office/powerpoint/2010/main" val="13148249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3915890"/>
            <a:ext cx="3395251" cy="2932957"/>
            <a:chOff x="0" y="3895487"/>
            <a:chExt cx="3385820" cy="2924810"/>
          </a:xfrm>
        </p:grpSpPr>
        <p:sp>
          <p:nvSpPr>
            <p:cNvPr id="3" name="object 3"/>
            <p:cNvSpPr/>
            <p:nvPr/>
          </p:nvSpPr>
          <p:spPr>
            <a:xfrm>
              <a:off x="318909" y="4400295"/>
              <a:ext cx="137159" cy="136398"/>
            </a:xfrm>
            <a:prstGeom prst="rect">
              <a:avLst/>
            </a:prstGeom>
            <a:blipFill>
              <a:blip r:embed="rId2" cstate="print"/>
              <a:stretch>
                <a:fillRect/>
              </a:stretch>
            </a:blipFill>
          </p:spPr>
          <p:txBody>
            <a:bodyPr wrap="square" lIns="0" tIns="0" rIns="0" bIns="0" rtlCol="0"/>
            <a:lstStyle/>
            <a:p>
              <a:endParaRPr sz="1805">
                <a:solidFill>
                  <a:prstClr val="black"/>
                </a:solidFill>
              </a:endParaRPr>
            </a:p>
          </p:txBody>
        </p:sp>
        <p:sp>
          <p:nvSpPr>
            <p:cNvPr id="4" name="object 4"/>
            <p:cNvSpPr/>
            <p:nvPr/>
          </p:nvSpPr>
          <p:spPr>
            <a:xfrm>
              <a:off x="2425839" y="6146799"/>
              <a:ext cx="146304" cy="145542"/>
            </a:xfrm>
            <a:prstGeom prst="rect">
              <a:avLst/>
            </a:prstGeom>
            <a:blipFill>
              <a:blip r:embed="rId3" cstate="print"/>
              <a:stretch>
                <a:fillRect/>
              </a:stretch>
            </a:blipFill>
          </p:spPr>
          <p:txBody>
            <a:bodyPr wrap="square" lIns="0" tIns="0" rIns="0" bIns="0" rtlCol="0"/>
            <a:lstStyle/>
            <a:p>
              <a:endParaRPr sz="1805">
                <a:solidFill>
                  <a:prstClr val="black"/>
                </a:solidFill>
              </a:endParaRPr>
            </a:p>
          </p:txBody>
        </p:sp>
        <p:sp>
          <p:nvSpPr>
            <p:cNvPr id="5" name="object 5"/>
            <p:cNvSpPr/>
            <p:nvPr/>
          </p:nvSpPr>
          <p:spPr>
            <a:xfrm>
              <a:off x="1243215" y="4303521"/>
              <a:ext cx="192024" cy="192024"/>
            </a:xfrm>
            <a:prstGeom prst="rect">
              <a:avLst/>
            </a:prstGeom>
            <a:blipFill>
              <a:blip r:embed="rId4" cstate="print"/>
              <a:stretch>
                <a:fillRect/>
              </a:stretch>
            </a:blipFill>
          </p:spPr>
          <p:txBody>
            <a:bodyPr wrap="square" lIns="0" tIns="0" rIns="0" bIns="0" rtlCol="0"/>
            <a:lstStyle/>
            <a:p>
              <a:endParaRPr sz="1805">
                <a:solidFill>
                  <a:prstClr val="black"/>
                </a:solidFill>
              </a:endParaRPr>
            </a:p>
          </p:txBody>
        </p:sp>
      </p:grpSp>
      <p:sp>
        <p:nvSpPr>
          <p:cNvPr id="6" name="object 6"/>
          <p:cNvSpPr/>
          <p:nvPr/>
        </p:nvSpPr>
        <p:spPr>
          <a:xfrm>
            <a:off x="0" y="9551"/>
            <a:ext cx="115771" cy="108251"/>
          </a:xfrm>
          <a:prstGeom prst="rect">
            <a:avLst/>
          </a:prstGeom>
          <a:blipFill>
            <a:blip r:embed="rId5" cstate="print"/>
            <a:stretch>
              <a:fillRect/>
            </a:stretch>
          </a:blipFill>
        </p:spPr>
        <p:txBody>
          <a:bodyPr wrap="square" lIns="0" tIns="0" rIns="0" bIns="0" rtlCol="0"/>
          <a:lstStyle/>
          <a:p>
            <a:endParaRPr sz="1805">
              <a:solidFill>
                <a:prstClr val="black"/>
              </a:solidFill>
            </a:endParaRPr>
          </a:p>
        </p:txBody>
      </p:sp>
      <p:sp>
        <p:nvSpPr>
          <p:cNvPr id="7" name="object 7"/>
          <p:cNvSpPr txBox="1">
            <a:spLocks noGrp="1"/>
          </p:cNvSpPr>
          <p:nvPr>
            <p:ph type="title"/>
          </p:nvPr>
        </p:nvSpPr>
        <p:spPr>
          <a:xfrm>
            <a:off x="1065824" y="328955"/>
            <a:ext cx="6784135" cy="882562"/>
          </a:xfrm>
          <a:prstGeom prst="rect">
            <a:avLst/>
          </a:prstGeom>
        </p:spPr>
        <p:txBody>
          <a:bodyPr vert="horz" wrap="square" lIns="0" tIns="12735" rIns="0" bIns="0" rtlCol="0">
            <a:spAutoFit/>
          </a:bodyPr>
          <a:lstStyle/>
          <a:p>
            <a:pPr marL="1885500" marR="5094" indent="-1873401">
              <a:spcBef>
                <a:spcPts val="100"/>
              </a:spcBef>
            </a:pPr>
            <a:r>
              <a:rPr spc="-5" dirty="0">
                <a:latin typeface="Arial"/>
                <a:cs typeface="Arial"/>
              </a:rPr>
              <a:t>RE’ların </a:t>
            </a:r>
            <a:r>
              <a:rPr dirty="0">
                <a:latin typeface="Arial"/>
                <a:cs typeface="Arial"/>
              </a:rPr>
              <a:t>DNA’ya </a:t>
            </a:r>
            <a:r>
              <a:rPr spc="-5" dirty="0">
                <a:latin typeface="Arial"/>
                <a:cs typeface="Arial"/>
              </a:rPr>
              <a:t>BAĞLANMA ve KESME  </a:t>
            </a:r>
            <a:r>
              <a:rPr dirty="0">
                <a:latin typeface="Arial"/>
                <a:cs typeface="Arial"/>
              </a:rPr>
              <a:t>MEKANİZMALARI</a:t>
            </a:r>
          </a:p>
        </p:txBody>
      </p:sp>
      <p:sp>
        <p:nvSpPr>
          <p:cNvPr id="8" name="object 8"/>
          <p:cNvSpPr txBox="1"/>
          <p:nvPr/>
        </p:nvSpPr>
        <p:spPr>
          <a:xfrm>
            <a:off x="525601" y="1442282"/>
            <a:ext cx="8095242" cy="4717405"/>
          </a:xfrm>
          <a:prstGeom prst="rect">
            <a:avLst/>
          </a:prstGeom>
        </p:spPr>
        <p:txBody>
          <a:bodyPr vert="horz" wrap="square" lIns="0" tIns="86601" rIns="0" bIns="0" rtlCol="0">
            <a:spAutoFit/>
          </a:bodyPr>
          <a:lstStyle/>
          <a:p>
            <a:pPr marL="355959" marR="5094" indent="-343860" algn="just">
              <a:lnSpc>
                <a:spcPct val="79800"/>
              </a:lnSpc>
              <a:spcBef>
                <a:spcPts val="682"/>
              </a:spcBef>
              <a:buClr>
                <a:srgbClr val="FFFFCC"/>
              </a:buClr>
              <a:buSzPct val="75000"/>
              <a:buFont typeface="Wingdings"/>
              <a:buChar char=""/>
              <a:tabLst>
                <a:tab pos="356596" algn="l"/>
              </a:tabLst>
            </a:pPr>
            <a:r>
              <a:rPr sz="2407" spc="-5" dirty="0">
                <a:solidFill>
                  <a:srgbClr val="FFFFFF"/>
                </a:solidFill>
                <a:latin typeface="Times New Roman"/>
                <a:cs typeface="Times New Roman"/>
              </a:rPr>
              <a:t>RE’lar DNA tanıma bölgesi ve katalitik alan olmak üzere iki  fonksiyonel alt birimden oluşmaktadır. DNA tanıma bölgesi  spesifik bölgeyi tanır ve katalitik alanı buraya yerleştirir.  Tanıma sekansına yerleşen katalitik alan heliksin fosfodiester  bağlarını</a:t>
            </a:r>
            <a:r>
              <a:rPr sz="2407" spc="-10" dirty="0">
                <a:solidFill>
                  <a:srgbClr val="FFFFFF"/>
                </a:solidFill>
                <a:latin typeface="Times New Roman"/>
                <a:cs typeface="Times New Roman"/>
              </a:rPr>
              <a:t> kırar.</a:t>
            </a:r>
            <a:endParaRPr sz="2407">
              <a:solidFill>
                <a:prstClr val="black"/>
              </a:solidFill>
              <a:latin typeface="Times New Roman"/>
              <a:cs typeface="Times New Roman"/>
            </a:endParaRPr>
          </a:p>
          <a:p>
            <a:pPr>
              <a:spcBef>
                <a:spcPts val="55"/>
              </a:spcBef>
              <a:buClr>
                <a:srgbClr val="FFFFCC"/>
              </a:buClr>
              <a:buFont typeface="Wingdings"/>
              <a:buChar char=""/>
            </a:pPr>
            <a:endParaRPr sz="2958">
              <a:solidFill>
                <a:prstClr val="black"/>
              </a:solidFill>
              <a:latin typeface="Times New Roman"/>
              <a:cs typeface="Times New Roman"/>
            </a:endParaRPr>
          </a:p>
          <a:p>
            <a:pPr marL="355959" marR="5094" indent="-343860" algn="just">
              <a:lnSpc>
                <a:spcPct val="79900"/>
              </a:lnSpc>
              <a:buClr>
                <a:srgbClr val="FFFFCC"/>
              </a:buClr>
              <a:buSzPct val="75000"/>
              <a:buFont typeface="Wingdings"/>
              <a:buChar char=""/>
              <a:tabLst>
                <a:tab pos="356596" algn="l"/>
              </a:tabLst>
            </a:pPr>
            <a:r>
              <a:rPr sz="2407" spc="-5" dirty="0">
                <a:solidFill>
                  <a:srgbClr val="FFFFFF"/>
                </a:solidFill>
                <a:latin typeface="Times New Roman"/>
                <a:cs typeface="Times New Roman"/>
              </a:rPr>
              <a:t>RE’lar, </a:t>
            </a:r>
            <a:r>
              <a:rPr sz="2407" dirty="0">
                <a:solidFill>
                  <a:srgbClr val="FFFFFF"/>
                </a:solidFill>
                <a:latin typeface="Times New Roman"/>
                <a:cs typeface="Times New Roman"/>
              </a:rPr>
              <a:t>çift </a:t>
            </a:r>
            <a:r>
              <a:rPr sz="2407" spc="-5" dirty="0">
                <a:solidFill>
                  <a:srgbClr val="FFFFFF"/>
                </a:solidFill>
                <a:latin typeface="Times New Roman"/>
                <a:cs typeface="Times New Roman"/>
              </a:rPr>
              <a:t>sarmal DNA’ya tanıma bölgelerinden  bağlanabildikleri gibi, </a:t>
            </a:r>
            <a:r>
              <a:rPr sz="2407" spc="-10" dirty="0">
                <a:solidFill>
                  <a:srgbClr val="FFFFFF"/>
                </a:solidFill>
                <a:latin typeface="Times New Roman"/>
                <a:cs typeface="Times New Roman"/>
              </a:rPr>
              <a:t>tanıma </a:t>
            </a:r>
            <a:r>
              <a:rPr sz="2407" spc="-5" dirty="0">
                <a:solidFill>
                  <a:srgbClr val="FFFFFF"/>
                </a:solidFill>
                <a:latin typeface="Times New Roman"/>
                <a:cs typeface="Times New Roman"/>
              </a:rPr>
              <a:t>bölgeleri dışından da  bağlanabilmektedirler. </a:t>
            </a:r>
            <a:r>
              <a:rPr sz="2407" spc="-10" dirty="0">
                <a:solidFill>
                  <a:srgbClr val="FFFFFF"/>
                </a:solidFill>
                <a:latin typeface="Times New Roman"/>
                <a:cs typeface="Times New Roman"/>
              </a:rPr>
              <a:t>Tanıma </a:t>
            </a:r>
            <a:r>
              <a:rPr sz="2407" spc="-5" dirty="0">
                <a:solidFill>
                  <a:srgbClr val="FFFFFF"/>
                </a:solidFill>
                <a:latin typeface="Times New Roman"/>
                <a:cs typeface="Times New Roman"/>
              </a:rPr>
              <a:t>bölgeleri dışından bağlandıktan  sonra bu </a:t>
            </a:r>
            <a:r>
              <a:rPr sz="2407" dirty="0">
                <a:solidFill>
                  <a:srgbClr val="FFFFFF"/>
                </a:solidFill>
                <a:latin typeface="Times New Roman"/>
                <a:cs typeface="Times New Roman"/>
              </a:rPr>
              <a:t>enzimler, çizgisel </a:t>
            </a:r>
            <a:r>
              <a:rPr sz="2407" spc="-5" dirty="0">
                <a:solidFill>
                  <a:srgbClr val="FFFFFF"/>
                </a:solidFill>
                <a:latin typeface="Times New Roman"/>
                <a:cs typeface="Times New Roman"/>
              </a:rPr>
              <a:t>DNA boyunca </a:t>
            </a:r>
            <a:r>
              <a:rPr sz="2407" spc="-10" dirty="0">
                <a:solidFill>
                  <a:srgbClr val="FFFFFF"/>
                </a:solidFill>
                <a:latin typeface="Times New Roman"/>
                <a:cs typeface="Times New Roman"/>
              </a:rPr>
              <a:t>kaymaktadırlar. </a:t>
            </a:r>
            <a:r>
              <a:rPr sz="2407" spc="-5" dirty="0">
                <a:solidFill>
                  <a:srgbClr val="FFFFFF"/>
                </a:solidFill>
                <a:latin typeface="Times New Roman"/>
                <a:cs typeface="Times New Roman"/>
              </a:rPr>
              <a:t>Bu  işlem esnasında DNA ile enzim </a:t>
            </a:r>
            <a:r>
              <a:rPr sz="2407" spc="-10" dirty="0">
                <a:solidFill>
                  <a:srgbClr val="FFFFFF"/>
                </a:solidFill>
                <a:latin typeface="Times New Roman"/>
                <a:cs typeface="Times New Roman"/>
              </a:rPr>
              <a:t>arasını </a:t>
            </a:r>
            <a:r>
              <a:rPr sz="2407" spc="-5" dirty="0">
                <a:solidFill>
                  <a:srgbClr val="FFFFFF"/>
                </a:solidFill>
                <a:latin typeface="Times New Roman"/>
                <a:cs typeface="Times New Roman"/>
              </a:rPr>
              <a:t>su molekülleri  doldurmaktadır. Enzim </a:t>
            </a:r>
            <a:r>
              <a:rPr sz="2407" spc="-10" dirty="0">
                <a:solidFill>
                  <a:srgbClr val="FFFFFF"/>
                </a:solidFill>
                <a:latin typeface="Times New Roman"/>
                <a:cs typeface="Times New Roman"/>
              </a:rPr>
              <a:t>tanıma </a:t>
            </a:r>
            <a:r>
              <a:rPr sz="2407" spc="-5" dirty="0">
                <a:solidFill>
                  <a:srgbClr val="FFFFFF"/>
                </a:solidFill>
                <a:latin typeface="Times New Roman"/>
                <a:cs typeface="Times New Roman"/>
              </a:rPr>
              <a:t>bölgeleri bulunduğu </a:t>
            </a:r>
            <a:r>
              <a:rPr sz="2407" dirty="0">
                <a:solidFill>
                  <a:srgbClr val="FFFFFF"/>
                </a:solidFill>
                <a:latin typeface="Times New Roman"/>
                <a:cs typeface="Times New Roman"/>
              </a:rPr>
              <a:t>zaman </a:t>
            </a:r>
            <a:r>
              <a:rPr sz="2407" spc="-5" dirty="0">
                <a:solidFill>
                  <a:srgbClr val="FFFFFF"/>
                </a:solidFill>
                <a:latin typeface="Times New Roman"/>
                <a:cs typeface="Times New Roman"/>
              </a:rPr>
              <a:t>su  </a:t>
            </a:r>
            <a:r>
              <a:rPr sz="2407" dirty="0">
                <a:solidFill>
                  <a:srgbClr val="FFFFFF"/>
                </a:solidFill>
                <a:latin typeface="Times New Roman"/>
                <a:cs typeface="Times New Roman"/>
              </a:rPr>
              <a:t>moleküllerinin </a:t>
            </a:r>
            <a:r>
              <a:rPr sz="2407" spc="-5" dirty="0">
                <a:solidFill>
                  <a:srgbClr val="FFFFFF"/>
                </a:solidFill>
                <a:latin typeface="Times New Roman"/>
                <a:cs typeface="Times New Roman"/>
              </a:rPr>
              <a:t>pek </a:t>
            </a:r>
            <a:r>
              <a:rPr sz="2407" spc="-10" dirty="0">
                <a:solidFill>
                  <a:srgbClr val="FFFFFF"/>
                </a:solidFill>
                <a:latin typeface="Times New Roman"/>
                <a:cs typeface="Times New Roman"/>
              </a:rPr>
              <a:t>çoğu uzaklaştırılmaktadır. </a:t>
            </a:r>
            <a:r>
              <a:rPr sz="2407" dirty="0">
                <a:solidFill>
                  <a:srgbClr val="FFFFFF"/>
                </a:solidFill>
                <a:latin typeface="Times New Roman"/>
                <a:cs typeface="Times New Roman"/>
              </a:rPr>
              <a:t>Enzim-DNA  </a:t>
            </a:r>
            <a:r>
              <a:rPr sz="2407" spc="-5" dirty="0">
                <a:solidFill>
                  <a:srgbClr val="FFFFFF"/>
                </a:solidFill>
                <a:latin typeface="Times New Roman"/>
                <a:cs typeface="Times New Roman"/>
              </a:rPr>
              <a:t>kompleks formunda, hem enzimde hem DNA dizilerinde  </a:t>
            </a:r>
            <a:r>
              <a:rPr sz="2407" dirty="0">
                <a:solidFill>
                  <a:srgbClr val="FFFFFF"/>
                </a:solidFill>
                <a:latin typeface="Times New Roman"/>
                <a:cs typeface="Times New Roman"/>
              </a:rPr>
              <a:t>konformasyonel </a:t>
            </a:r>
            <a:r>
              <a:rPr sz="2407" spc="-5" dirty="0">
                <a:solidFill>
                  <a:srgbClr val="FFFFFF"/>
                </a:solidFill>
                <a:latin typeface="Times New Roman"/>
                <a:cs typeface="Times New Roman"/>
              </a:rPr>
              <a:t>değişiklikler meydana</a:t>
            </a:r>
            <a:r>
              <a:rPr sz="2407" spc="-20" dirty="0">
                <a:solidFill>
                  <a:srgbClr val="FFFFFF"/>
                </a:solidFill>
                <a:latin typeface="Times New Roman"/>
                <a:cs typeface="Times New Roman"/>
              </a:rPr>
              <a:t> </a:t>
            </a:r>
            <a:r>
              <a:rPr sz="2407" spc="-5" dirty="0">
                <a:solidFill>
                  <a:srgbClr val="FFFFFF"/>
                </a:solidFill>
                <a:latin typeface="Times New Roman"/>
                <a:cs typeface="Times New Roman"/>
              </a:rPr>
              <a:t>gelmektedir.</a:t>
            </a:r>
            <a:endParaRPr sz="2407">
              <a:solidFill>
                <a:prstClr val="black"/>
              </a:solidFill>
              <a:latin typeface="Times New Roman"/>
              <a:cs typeface="Times New Roman"/>
            </a:endParaRPr>
          </a:p>
        </p:txBody>
      </p:sp>
      <p:sp>
        <p:nvSpPr>
          <p:cNvPr id="9" name="Slayt Numarası Yer Tutucusu 8"/>
          <p:cNvSpPr>
            <a:spLocks noGrp="1"/>
          </p:cNvSpPr>
          <p:nvPr>
            <p:ph type="sldNum" sz="quarter" idx="7"/>
          </p:nvPr>
        </p:nvSpPr>
        <p:spPr/>
        <p:txBody>
          <a:bodyPr/>
          <a:lstStyle/>
          <a:p>
            <a:fld id="{B6F15528-21DE-4FAA-801E-634DDDAF4B2B}" type="slidenum">
              <a:rPr lang="tr-TR" smtClean="0">
                <a:solidFill>
                  <a:prstClr val="black">
                    <a:tint val="75000"/>
                  </a:prstClr>
                </a:solidFill>
              </a:rPr>
              <a:pPr/>
              <a:t>8</a:t>
            </a:fld>
            <a:endParaRPr lang="tr-TR">
              <a:solidFill>
                <a:prstClr val="black">
                  <a:tint val="75000"/>
                </a:prstClr>
              </a:solidFill>
            </a:endParaRPr>
          </a:p>
        </p:txBody>
      </p:sp>
    </p:spTree>
    <p:extLst>
      <p:ext uri="{BB962C8B-B14F-4D97-AF65-F5344CB8AC3E}">
        <p14:creationId xmlns:p14="http://schemas.microsoft.com/office/powerpoint/2010/main" val="11590237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3915890"/>
            <a:ext cx="3395251" cy="2932957"/>
            <a:chOff x="0" y="3895487"/>
            <a:chExt cx="3385820" cy="2924810"/>
          </a:xfrm>
        </p:grpSpPr>
        <p:sp>
          <p:nvSpPr>
            <p:cNvPr id="3" name="object 3"/>
            <p:cNvSpPr/>
            <p:nvPr/>
          </p:nvSpPr>
          <p:spPr>
            <a:xfrm>
              <a:off x="318909" y="4400295"/>
              <a:ext cx="137159" cy="136398"/>
            </a:xfrm>
            <a:prstGeom prst="rect">
              <a:avLst/>
            </a:prstGeom>
            <a:blipFill>
              <a:blip r:embed="rId2" cstate="print"/>
              <a:stretch>
                <a:fillRect/>
              </a:stretch>
            </a:blipFill>
          </p:spPr>
          <p:txBody>
            <a:bodyPr wrap="square" lIns="0" tIns="0" rIns="0" bIns="0" rtlCol="0"/>
            <a:lstStyle/>
            <a:p>
              <a:endParaRPr sz="1805">
                <a:solidFill>
                  <a:prstClr val="black"/>
                </a:solidFill>
              </a:endParaRPr>
            </a:p>
          </p:txBody>
        </p:sp>
        <p:sp>
          <p:nvSpPr>
            <p:cNvPr id="4" name="object 4"/>
            <p:cNvSpPr/>
            <p:nvPr/>
          </p:nvSpPr>
          <p:spPr>
            <a:xfrm>
              <a:off x="2425839" y="6146799"/>
              <a:ext cx="146304" cy="145542"/>
            </a:xfrm>
            <a:prstGeom prst="rect">
              <a:avLst/>
            </a:prstGeom>
            <a:blipFill>
              <a:blip r:embed="rId3" cstate="print"/>
              <a:stretch>
                <a:fillRect/>
              </a:stretch>
            </a:blipFill>
          </p:spPr>
          <p:txBody>
            <a:bodyPr wrap="square" lIns="0" tIns="0" rIns="0" bIns="0" rtlCol="0"/>
            <a:lstStyle/>
            <a:p>
              <a:endParaRPr sz="1805">
                <a:solidFill>
                  <a:prstClr val="black"/>
                </a:solidFill>
              </a:endParaRPr>
            </a:p>
          </p:txBody>
        </p:sp>
        <p:sp>
          <p:nvSpPr>
            <p:cNvPr id="5" name="object 5"/>
            <p:cNvSpPr/>
            <p:nvPr/>
          </p:nvSpPr>
          <p:spPr>
            <a:xfrm>
              <a:off x="1243215" y="4303521"/>
              <a:ext cx="192024" cy="192024"/>
            </a:xfrm>
            <a:prstGeom prst="rect">
              <a:avLst/>
            </a:prstGeom>
            <a:blipFill>
              <a:blip r:embed="rId4" cstate="print"/>
              <a:stretch>
                <a:fillRect/>
              </a:stretch>
            </a:blipFill>
          </p:spPr>
          <p:txBody>
            <a:bodyPr wrap="square" lIns="0" tIns="0" rIns="0" bIns="0" rtlCol="0"/>
            <a:lstStyle/>
            <a:p>
              <a:endParaRPr sz="1805">
                <a:solidFill>
                  <a:prstClr val="black"/>
                </a:solidFill>
              </a:endParaRPr>
            </a:p>
          </p:txBody>
        </p:sp>
      </p:grpSp>
      <p:sp>
        <p:nvSpPr>
          <p:cNvPr id="6" name="object 6"/>
          <p:cNvSpPr/>
          <p:nvPr/>
        </p:nvSpPr>
        <p:spPr>
          <a:xfrm>
            <a:off x="0" y="9551"/>
            <a:ext cx="115771" cy="108251"/>
          </a:xfrm>
          <a:prstGeom prst="rect">
            <a:avLst/>
          </a:prstGeom>
          <a:blipFill>
            <a:blip r:embed="rId5" cstate="print"/>
            <a:stretch>
              <a:fillRect/>
            </a:stretch>
          </a:blipFill>
        </p:spPr>
        <p:txBody>
          <a:bodyPr wrap="square" lIns="0" tIns="0" rIns="0" bIns="0" rtlCol="0"/>
          <a:lstStyle/>
          <a:p>
            <a:endParaRPr sz="1805">
              <a:solidFill>
                <a:prstClr val="black"/>
              </a:solidFill>
            </a:endParaRPr>
          </a:p>
        </p:txBody>
      </p:sp>
      <p:sp>
        <p:nvSpPr>
          <p:cNvPr id="7" name="object 7"/>
          <p:cNvSpPr txBox="1"/>
          <p:nvPr/>
        </p:nvSpPr>
        <p:spPr>
          <a:xfrm>
            <a:off x="525601" y="1320786"/>
            <a:ext cx="2601837" cy="454016"/>
          </a:xfrm>
          <a:prstGeom prst="rect">
            <a:avLst/>
          </a:prstGeom>
        </p:spPr>
        <p:txBody>
          <a:bodyPr vert="horz" wrap="square" lIns="0" tIns="12735" rIns="0" bIns="0" rtlCol="0">
            <a:spAutoFit/>
          </a:bodyPr>
          <a:lstStyle/>
          <a:p>
            <a:pPr marL="355959" indent="-343860">
              <a:spcBef>
                <a:spcPts val="100"/>
              </a:spcBef>
              <a:buClr>
                <a:srgbClr val="FFFFCC"/>
              </a:buClr>
              <a:buSzPct val="75000"/>
              <a:buFont typeface="Wingdings"/>
              <a:buChar char=""/>
              <a:tabLst>
                <a:tab pos="355959" algn="l"/>
                <a:tab pos="356596" algn="l"/>
                <a:tab pos="1640977" algn="l"/>
              </a:tabLst>
            </a:pPr>
            <a:r>
              <a:rPr sz="2808" spc="-5" dirty="0">
                <a:solidFill>
                  <a:srgbClr val="FFFFFF"/>
                </a:solidFill>
                <a:latin typeface="Times New Roman"/>
                <a:cs typeface="Times New Roman"/>
              </a:rPr>
              <a:t>RE’la</a:t>
            </a:r>
            <a:r>
              <a:rPr sz="2808" dirty="0">
                <a:solidFill>
                  <a:srgbClr val="FFFFFF"/>
                </a:solidFill>
                <a:latin typeface="Times New Roman"/>
                <a:cs typeface="Times New Roman"/>
              </a:rPr>
              <a:t>r	</a:t>
            </a:r>
            <a:r>
              <a:rPr sz="2808" spc="-5" dirty="0">
                <a:solidFill>
                  <a:srgbClr val="FFFFFF"/>
                </a:solidFill>
                <a:latin typeface="Times New Roman"/>
                <a:cs typeface="Times New Roman"/>
              </a:rPr>
              <a:t>sadece</a:t>
            </a:r>
            <a:endParaRPr sz="2808">
              <a:solidFill>
                <a:prstClr val="black"/>
              </a:solidFill>
              <a:latin typeface="Times New Roman"/>
              <a:cs typeface="Times New Roman"/>
            </a:endParaRPr>
          </a:p>
        </p:txBody>
      </p:sp>
      <p:sp>
        <p:nvSpPr>
          <p:cNvPr id="8" name="object 8"/>
          <p:cNvSpPr txBox="1"/>
          <p:nvPr/>
        </p:nvSpPr>
        <p:spPr>
          <a:xfrm>
            <a:off x="3436712" y="1320786"/>
            <a:ext cx="5182025" cy="454016"/>
          </a:xfrm>
          <a:prstGeom prst="rect">
            <a:avLst/>
          </a:prstGeom>
        </p:spPr>
        <p:txBody>
          <a:bodyPr vert="horz" wrap="square" lIns="0" tIns="12735" rIns="0" bIns="0" rtlCol="0">
            <a:spAutoFit/>
          </a:bodyPr>
          <a:lstStyle/>
          <a:p>
            <a:pPr marL="12736">
              <a:spcBef>
                <a:spcPts val="100"/>
              </a:spcBef>
              <a:tabLst>
                <a:tab pos="1216246" algn="l"/>
                <a:tab pos="2737509" algn="l"/>
                <a:tab pos="3842955" algn="l"/>
              </a:tabLst>
            </a:pPr>
            <a:r>
              <a:rPr sz="2808" spc="-5" dirty="0">
                <a:solidFill>
                  <a:srgbClr val="FFFFFF"/>
                </a:solidFill>
                <a:latin typeface="Times New Roman"/>
                <a:cs typeface="Times New Roman"/>
              </a:rPr>
              <a:t>bazla</a:t>
            </a:r>
            <a:r>
              <a:rPr sz="2808" dirty="0">
                <a:solidFill>
                  <a:srgbClr val="FFFFFF"/>
                </a:solidFill>
                <a:latin typeface="Times New Roman"/>
                <a:cs typeface="Times New Roman"/>
              </a:rPr>
              <a:t>r	</a:t>
            </a:r>
            <a:r>
              <a:rPr sz="2808" spc="-5" dirty="0">
                <a:solidFill>
                  <a:srgbClr val="FFFFFF"/>
                </a:solidFill>
                <a:latin typeface="Times New Roman"/>
                <a:cs typeface="Times New Roman"/>
              </a:rPr>
              <a:t>ara</a:t>
            </a:r>
            <a:r>
              <a:rPr sz="2808" dirty="0">
                <a:solidFill>
                  <a:srgbClr val="FFFFFF"/>
                </a:solidFill>
                <a:latin typeface="Times New Roman"/>
                <a:cs typeface="Times New Roman"/>
              </a:rPr>
              <a:t>sı</a:t>
            </a:r>
            <a:r>
              <a:rPr sz="2808" spc="-5" dirty="0">
                <a:solidFill>
                  <a:srgbClr val="FFFFFF"/>
                </a:solidFill>
                <a:latin typeface="Times New Roman"/>
                <a:cs typeface="Times New Roman"/>
              </a:rPr>
              <a:t>nd</a:t>
            </a:r>
            <a:r>
              <a:rPr sz="2808" dirty="0">
                <a:solidFill>
                  <a:srgbClr val="FFFFFF"/>
                </a:solidFill>
                <a:latin typeface="Times New Roman"/>
                <a:cs typeface="Times New Roman"/>
              </a:rPr>
              <a:t>a	</a:t>
            </a:r>
            <a:r>
              <a:rPr sz="2808" spc="-5" dirty="0">
                <a:solidFill>
                  <a:srgbClr val="FFFFFF"/>
                </a:solidFill>
                <a:latin typeface="Times New Roman"/>
                <a:cs typeface="Times New Roman"/>
              </a:rPr>
              <a:t>yata</a:t>
            </a:r>
            <a:r>
              <a:rPr sz="2808" dirty="0">
                <a:solidFill>
                  <a:srgbClr val="FFFFFF"/>
                </a:solidFill>
                <a:latin typeface="Times New Roman"/>
                <a:cs typeface="Times New Roman"/>
              </a:rPr>
              <a:t>y	</a:t>
            </a:r>
            <a:r>
              <a:rPr sz="2808" spc="-5" dirty="0">
                <a:solidFill>
                  <a:srgbClr val="FFFFFF"/>
                </a:solidFill>
                <a:latin typeface="Times New Roman"/>
                <a:cs typeface="Times New Roman"/>
              </a:rPr>
              <a:t>konumda</a:t>
            </a:r>
            <a:endParaRPr sz="2808">
              <a:solidFill>
                <a:prstClr val="black"/>
              </a:solidFill>
              <a:latin typeface="Times New Roman"/>
              <a:cs typeface="Times New Roman"/>
            </a:endParaRPr>
          </a:p>
        </p:txBody>
      </p:sp>
      <p:sp>
        <p:nvSpPr>
          <p:cNvPr id="9" name="object 9"/>
          <p:cNvSpPr txBox="1"/>
          <p:nvPr/>
        </p:nvSpPr>
        <p:spPr>
          <a:xfrm>
            <a:off x="869442" y="1749460"/>
            <a:ext cx="7751387" cy="2594833"/>
          </a:xfrm>
          <a:prstGeom prst="rect">
            <a:avLst/>
          </a:prstGeom>
        </p:spPr>
        <p:txBody>
          <a:bodyPr vert="horz" wrap="square" lIns="0" tIns="12735" rIns="0" bIns="0" rtlCol="0">
            <a:spAutoFit/>
          </a:bodyPr>
          <a:lstStyle/>
          <a:p>
            <a:pPr marL="12736" marR="5094" indent="-637" algn="just">
              <a:spcBef>
                <a:spcPts val="100"/>
              </a:spcBef>
            </a:pPr>
            <a:r>
              <a:rPr sz="2808" spc="-5" dirty="0">
                <a:solidFill>
                  <a:srgbClr val="FFFFFF"/>
                </a:solidFill>
                <a:latin typeface="Times New Roman"/>
                <a:cs typeface="Times New Roman"/>
              </a:rPr>
              <a:t>bulunan fosfodiester bağlarını kırarlar. Karşılıklı </a:t>
            </a:r>
            <a:r>
              <a:rPr sz="2808" dirty="0">
                <a:solidFill>
                  <a:srgbClr val="FFFFFF"/>
                </a:solidFill>
                <a:latin typeface="Times New Roman"/>
                <a:cs typeface="Times New Roman"/>
              </a:rPr>
              <a:t>iki  </a:t>
            </a:r>
            <a:r>
              <a:rPr sz="2808" spc="-5" dirty="0">
                <a:solidFill>
                  <a:srgbClr val="FFFFFF"/>
                </a:solidFill>
                <a:latin typeface="Times New Roman"/>
                <a:cs typeface="Times New Roman"/>
              </a:rPr>
              <a:t>baz arasındaki hidrojen bağlarının kesilmesinden  sorumlu değildirler. Hidrojen bağları, fosfodiester  bağlarının kırılmasıyla ve çözeltideki termal  hareketten doğan enerjinin etkisiyle kendiliğinden  kırılırlar.</a:t>
            </a:r>
            <a:endParaRPr sz="2808">
              <a:solidFill>
                <a:prstClr val="black"/>
              </a:solidFill>
              <a:latin typeface="Times New Roman"/>
              <a:cs typeface="Times New Roman"/>
            </a:endParaRPr>
          </a:p>
        </p:txBody>
      </p:sp>
      <p:sp>
        <p:nvSpPr>
          <p:cNvPr id="10" name="Slayt Numarası Yer Tutucusu 9"/>
          <p:cNvSpPr>
            <a:spLocks noGrp="1"/>
          </p:cNvSpPr>
          <p:nvPr>
            <p:ph type="sldNum" sz="quarter" idx="7"/>
          </p:nvPr>
        </p:nvSpPr>
        <p:spPr/>
        <p:txBody>
          <a:bodyPr/>
          <a:lstStyle/>
          <a:p>
            <a:fld id="{B6F15528-21DE-4FAA-801E-634DDDAF4B2B}" type="slidenum">
              <a:rPr lang="tr-TR" smtClean="0">
                <a:solidFill>
                  <a:prstClr val="black">
                    <a:tint val="75000"/>
                  </a:prstClr>
                </a:solidFill>
              </a:rPr>
              <a:pPr/>
              <a:t>9</a:t>
            </a:fld>
            <a:endParaRPr lang="tr-TR">
              <a:solidFill>
                <a:prstClr val="black">
                  <a:tint val="75000"/>
                </a:prstClr>
              </a:solidFill>
            </a:endParaRPr>
          </a:p>
        </p:txBody>
      </p:sp>
    </p:spTree>
    <p:extLst>
      <p:ext uri="{BB962C8B-B14F-4D97-AF65-F5344CB8AC3E}">
        <p14:creationId xmlns:p14="http://schemas.microsoft.com/office/powerpoint/2010/main" val="5310334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3915890"/>
            <a:ext cx="3395251" cy="2932957"/>
            <a:chOff x="0" y="3895487"/>
            <a:chExt cx="3385820" cy="2924810"/>
          </a:xfrm>
        </p:grpSpPr>
        <p:sp>
          <p:nvSpPr>
            <p:cNvPr id="3" name="object 3"/>
            <p:cNvSpPr/>
            <p:nvPr/>
          </p:nvSpPr>
          <p:spPr>
            <a:xfrm>
              <a:off x="318909" y="4400295"/>
              <a:ext cx="137159" cy="136398"/>
            </a:xfrm>
            <a:prstGeom prst="rect">
              <a:avLst/>
            </a:prstGeom>
            <a:blipFill>
              <a:blip r:embed="rId2" cstate="print"/>
              <a:stretch>
                <a:fillRect/>
              </a:stretch>
            </a:blipFill>
          </p:spPr>
          <p:txBody>
            <a:bodyPr wrap="square" lIns="0" tIns="0" rIns="0" bIns="0" rtlCol="0"/>
            <a:lstStyle/>
            <a:p>
              <a:endParaRPr sz="1805">
                <a:solidFill>
                  <a:prstClr val="black"/>
                </a:solidFill>
              </a:endParaRPr>
            </a:p>
          </p:txBody>
        </p:sp>
        <p:sp>
          <p:nvSpPr>
            <p:cNvPr id="4" name="object 4"/>
            <p:cNvSpPr/>
            <p:nvPr/>
          </p:nvSpPr>
          <p:spPr>
            <a:xfrm>
              <a:off x="2425839" y="6146799"/>
              <a:ext cx="146304" cy="145542"/>
            </a:xfrm>
            <a:prstGeom prst="rect">
              <a:avLst/>
            </a:prstGeom>
            <a:blipFill>
              <a:blip r:embed="rId3" cstate="print"/>
              <a:stretch>
                <a:fillRect/>
              </a:stretch>
            </a:blipFill>
          </p:spPr>
          <p:txBody>
            <a:bodyPr wrap="square" lIns="0" tIns="0" rIns="0" bIns="0" rtlCol="0"/>
            <a:lstStyle/>
            <a:p>
              <a:endParaRPr sz="1805">
                <a:solidFill>
                  <a:prstClr val="black"/>
                </a:solidFill>
              </a:endParaRPr>
            </a:p>
          </p:txBody>
        </p:sp>
        <p:sp>
          <p:nvSpPr>
            <p:cNvPr id="5" name="object 5"/>
            <p:cNvSpPr/>
            <p:nvPr/>
          </p:nvSpPr>
          <p:spPr>
            <a:xfrm>
              <a:off x="1243215" y="4303521"/>
              <a:ext cx="192024" cy="192024"/>
            </a:xfrm>
            <a:prstGeom prst="rect">
              <a:avLst/>
            </a:prstGeom>
            <a:blipFill>
              <a:blip r:embed="rId4" cstate="print"/>
              <a:stretch>
                <a:fillRect/>
              </a:stretch>
            </a:blipFill>
          </p:spPr>
          <p:txBody>
            <a:bodyPr wrap="square" lIns="0" tIns="0" rIns="0" bIns="0" rtlCol="0"/>
            <a:lstStyle/>
            <a:p>
              <a:endParaRPr sz="1805">
                <a:solidFill>
                  <a:prstClr val="black"/>
                </a:solidFill>
              </a:endParaRPr>
            </a:p>
          </p:txBody>
        </p:sp>
      </p:grpSp>
      <p:sp>
        <p:nvSpPr>
          <p:cNvPr id="6" name="object 6"/>
          <p:cNvSpPr/>
          <p:nvPr/>
        </p:nvSpPr>
        <p:spPr>
          <a:xfrm>
            <a:off x="0" y="9551"/>
            <a:ext cx="115771" cy="108251"/>
          </a:xfrm>
          <a:prstGeom prst="rect">
            <a:avLst/>
          </a:prstGeom>
          <a:blipFill>
            <a:blip r:embed="rId5" cstate="print"/>
            <a:stretch>
              <a:fillRect/>
            </a:stretch>
          </a:blipFill>
        </p:spPr>
        <p:txBody>
          <a:bodyPr wrap="square" lIns="0" tIns="0" rIns="0" bIns="0" rtlCol="0"/>
          <a:lstStyle/>
          <a:p>
            <a:endParaRPr sz="1805">
              <a:solidFill>
                <a:prstClr val="black"/>
              </a:solidFill>
            </a:endParaRPr>
          </a:p>
        </p:txBody>
      </p:sp>
      <p:sp>
        <p:nvSpPr>
          <p:cNvPr id="7" name="object 7"/>
          <p:cNvSpPr txBox="1">
            <a:spLocks noGrp="1"/>
          </p:cNvSpPr>
          <p:nvPr>
            <p:ph type="title"/>
          </p:nvPr>
        </p:nvSpPr>
        <p:spPr>
          <a:xfrm>
            <a:off x="1039844" y="518458"/>
            <a:ext cx="7064950" cy="454016"/>
          </a:xfrm>
          <a:prstGeom prst="rect">
            <a:avLst/>
          </a:prstGeom>
        </p:spPr>
        <p:txBody>
          <a:bodyPr vert="horz" wrap="square" lIns="0" tIns="12735" rIns="0" bIns="0" rtlCol="0">
            <a:spAutoFit/>
          </a:bodyPr>
          <a:lstStyle/>
          <a:p>
            <a:pPr marL="12736">
              <a:spcBef>
                <a:spcPts val="100"/>
              </a:spcBef>
            </a:pPr>
            <a:r>
              <a:rPr spc="-5" dirty="0"/>
              <a:t>RE’ların TANIMA SEKANS</a:t>
            </a:r>
            <a:r>
              <a:rPr spc="-15" dirty="0"/>
              <a:t> </a:t>
            </a:r>
            <a:r>
              <a:rPr spc="-10" dirty="0"/>
              <a:t>ÖZELLİKLERİ</a:t>
            </a:r>
          </a:p>
        </p:txBody>
      </p:sp>
      <p:sp>
        <p:nvSpPr>
          <p:cNvPr id="8" name="object 8"/>
          <p:cNvSpPr txBox="1"/>
          <p:nvPr/>
        </p:nvSpPr>
        <p:spPr>
          <a:xfrm>
            <a:off x="525601" y="1355936"/>
            <a:ext cx="8094605" cy="2592524"/>
          </a:xfrm>
          <a:prstGeom prst="rect">
            <a:avLst/>
          </a:prstGeom>
        </p:spPr>
        <p:txBody>
          <a:bodyPr vert="horz" wrap="square" lIns="0" tIns="13372" rIns="0" bIns="0" rtlCol="0">
            <a:spAutoFit/>
          </a:bodyPr>
          <a:lstStyle/>
          <a:p>
            <a:pPr marL="355959" marR="5094" indent="-343860" algn="just">
              <a:lnSpc>
                <a:spcPct val="99800"/>
              </a:lnSpc>
              <a:spcBef>
                <a:spcPts val="105"/>
              </a:spcBef>
              <a:buClr>
                <a:srgbClr val="FFFFCC"/>
              </a:buClr>
              <a:buSzPct val="75000"/>
              <a:buFont typeface="Wingdings"/>
              <a:buChar char=""/>
              <a:tabLst>
                <a:tab pos="469942" algn="l"/>
              </a:tabLst>
            </a:pPr>
            <a:r>
              <a:rPr sz="1805" dirty="0">
                <a:solidFill>
                  <a:prstClr val="black"/>
                </a:solidFill>
              </a:rPr>
              <a:t>	</a:t>
            </a:r>
            <a:r>
              <a:rPr sz="3209" spc="-5" dirty="0">
                <a:solidFill>
                  <a:srgbClr val="FFFFFF"/>
                </a:solidFill>
                <a:latin typeface="Times New Roman"/>
                <a:cs typeface="Times New Roman"/>
              </a:rPr>
              <a:t>RE’lar için substrat olan spesifik veya non-  spesifik çift zincir DNA sekanslarına tanıma  sekansları denilmektedir.</a:t>
            </a:r>
            <a:endParaRPr sz="3209">
              <a:solidFill>
                <a:prstClr val="black"/>
              </a:solidFill>
              <a:latin typeface="Times New Roman"/>
              <a:cs typeface="Times New Roman"/>
            </a:endParaRPr>
          </a:p>
          <a:p>
            <a:pPr marL="355959" marR="6368" indent="-343860" algn="just">
              <a:spcBef>
                <a:spcPts val="757"/>
              </a:spcBef>
              <a:buClr>
                <a:srgbClr val="FFFFCC"/>
              </a:buClr>
              <a:buSzPct val="75000"/>
              <a:buFont typeface="Wingdings"/>
              <a:buChar char=""/>
              <a:tabLst>
                <a:tab pos="458480" algn="l"/>
              </a:tabLst>
            </a:pPr>
            <a:r>
              <a:rPr sz="1805" dirty="0">
                <a:solidFill>
                  <a:prstClr val="black"/>
                </a:solidFill>
              </a:rPr>
              <a:t>	</a:t>
            </a:r>
            <a:r>
              <a:rPr sz="3209" spc="-5" dirty="0">
                <a:solidFill>
                  <a:srgbClr val="FFFFFF"/>
                </a:solidFill>
                <a:latin typeface="Times New Roman"/>
                <a:cs typeface="Times New Roman"/>
              </a:rPr>
              <a:t>Restriksiyon tanıma bölgelerinin uzunluğu  değişebilmektedir.</a:t>
            </a:r>
            <a:endParaRPr sz="3209">
              <a:solidFill>
                <a:prstClr val="black"/>
              </a:solidFill>
              <a:latin typeface="Times New Roman"/>
              <a:cs typeface="Times New Roman"/>
            </a:endParaRPr>
          </a:p>
        </p:txBody>
      </p:sp>
      <p:sp>
        <p:nvSpPr>
          <p:cNvPr id="9" name="Slayt Numarası Yer Tutucusu 8"/>
          <p:cNvSpPr>
            <a:spLocks noGrp="1"/>
          </p:cNvSpPr>
          <p:nvPr>
            <p:ph type="sldNum" sz="quarter" idx="7"/>
          </p:nvPr>
        </p:nvSpPr>
        <p:spPr/>
        <p:txBody>
          <a:bodyPr/>
          <a:lstStyle/>
          <a:p>
            <a:fld id="{B6F15528-21DE-4FAA-801E-634DDDAF4B2B}" type="slidenum">
              <a:rPr lang="tr-TR" smtClean="0">
                <a:solidFill>
                  <a:prstClr val="black">
                    <a:tint val="75000"/>
                  </a:prstClr>
                </a:solidFill>
              </a:rPr>
              <a:pPr/>
              <a:t>10</a:t>
            </a:fld>
            <a:endParaRPr lang="tr-TR">
              <a:solidFill>
                <a:prstClr val="black">
                  <a:tint val="75000"/>
                </a:prstClr>
              </a:solidFill>
            </a:endParaRPr>
          </a:p>
        </p:txBody>
      </p:sp>
    </p:spTree>
    <p:extLst>
      <p:ext uri="{BB962C8B-B14F-4D97-AF65-F5344CB8AC3E}">
        <p14:creationId xmlns:p14="http://schemas.microsoft.com/office/powerpoint/2010/main" val="10709807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3915890"/>
            <a:ext cx="3395251" cy="2932957"/>
            <a:chOff x="0" y="3895487"/>
            <a:chExt cx="3385820" cy="2924810"/>
          </a:xfrm>
        </p:grpSpPr>
        <p:sp>
          <p:nvSpPr>
            <p:cNvPr id="3" name="object 3"/>
            <p:cNvSpPr/>
            <p:nvPr/>
          </p:nvSpPr>
          <p:spPr>
            <a:xfrm>
              <a:off x="318909" y="4400295"/>
              <a:ext cx="137159" cy="136398"/>
            </a:xfrm>
            <a:prstGeom prst="rect">
              <a:avLst/>
            </a:prstGeom>
            <a:blipFill>
              <a:blip r:embed="rId2" cstate="print"/>
              <a:stretch>
                <a:fillRect/>
              </a:stretch>
            </a:blipFill>
          </p:spPr>
          <p:txBody>
            <a:bodyPr wrap="square" lIns="0" tIns="0" rIns="0" bIns="0" rtlCol="0"/>
            <a:lstStyle/>
            <a:p>
              <a:endParaRPr sz="1805">
                <a:solidFill>
                  <a:prstClr val="black"/>
                </a:solidFill>
              </a:endParaRPr>
            </a:p>
          </p:txBody>
        </p:sp>
        <p:sp>
          <p:nvSpPr>
            <p:cNvPr id="4" name="object 4"/>
            <p:cNvSpPr/>
            <p:nvPr/>
          </p:nvSpPr>
          <p:spPr>
            <a:xfrm>
              <a:off x="2425839" y="6146799"/>
              <a:ext cx="146304" cy="145542"/>
            </a:xfrm>
            <a:prstGeom prst="rect">
              <a:avLst/>
            </a:prstGeom>
            <a:blipFill>
              <a:blip r:embed="rId3" cstate="print"/>
              <a:stretch>
                <a:fillRect/>
              </a:stretch>
            </a:blipFill>
          </p:spPr>
          <p:txBody>
            <a:bodyPr wrap="square" lIns="0" tIns="0" rIns="0" bIns="0" rtlCol="0"/>
            <a:lstStyle/>
            <a:p>
              <a:endParaRPr sz="1805">
                <a:solidFill>
                  <a:prstClr val="black"/>
                </a:solidFill>
              </a:endParaRPr>
            </a:p>
          </p:txBody>
        </p:sp>
        <p:sp>
          <p:nvSpPr>
            <p:cNvPr id="5" name="object 5"/>
            <p:cNvSpPr/>
            <p:nvPr/>
          </p:nvSpPr>
          <p:spPr>
            <a:xfrm>
              <a:off x="1243215" y="4303521"/>
              <a:ext cx="192024" cy="192024"/>
            </a:xfrm>
            <a:prstGeom prst="rect">
              <a:avLst/>
            </a:prstGeom>
            <a:blipFill>
              <a:blip r:embed="rId4" cstate="print"/>
              <a:stretch>
                <a:fillRect/>
              </a:stretch>
            </a:blipFill>
          </p:spPr>
          <p:txBody>
            <a:bodyPr wrap="square" lIns="0" tIns="0" rIns="0" bIns="0" rtlCol="0"/>
            <a:lstStyle/>
            <a:p>
              <a:endParaRPr sz="1805">
                <a:solidFill>
                  <a:prstClr val="black"/>
                </a:solidFill>
              </a:endParaRPr>
            </a:p>
          </p:txBody>
        </p:sp>
      </p:grpSp>
      <p:sp>
        <p:nvSpPr>
          <p:cNvPr id="6" name="object 6"/>
          <p:cNvSpPr/>
          <p:nvPr/>
        </p:nvSpPr>
        <p:spPr>
          <a:xfrm>
            <a:off x="0" y="9551"/>
            <a:ext cx="115771" cy="108251"/>
          </a:xfrm>
          <a:prstGeom prst="rect">
            <a:avLst/>
          </a:prstGeom>
          <a:blipFill>
            <a:blip r:embed="rId5" cstate="print"/>
            <a:stretch>
              <a:fillRect/>
            </a:stretch>
          </a:blipFill>
        </p:spPr>
        <p:txBody>
          <a:bodyPr wrap="square" lIns="0" tIns="0" rIns="0" bIns="0" rtlCol="0"/>
          <a:lstStyle/>
          <a:p>
            <a:endParaRPr sz="1805">
              <a:solidFill>
                <a:prstClr val="black"/>
              </a:solidFill>
            </a:endParaRPr>
          </a:p>
        </p:txBody>
      </p:sp>
      <p:sp>
        <p:nvSpPr>
          <p:cNvPr id="7" name="object 7"/>
          <p:cNvSpPr txBox="1"/>
          <p:nvPr/>
        </p:nvSpPr>
        <p:spPr>
          <a:xfrm>
            <a:off x="525603" y="225799"/>
            <a:ext cx="1106067" cy="331120"/>
          </a:xfrm>
          <a:prstGeom prst="rect">
            <a:avLst/>
          </a:prstGeom>
        </p:spPr>
        <p:txBody>
          <a:bodyPr vert="horz" wrap="square" lIns="0" tIns="12099" rIns="0" bIns="0" rtlCol="0">
            <a:spAutoFit/>
          </a:bodyPr>
          <a:lstStyle/>
          <a:p>
            <a:pPr marL="413269" indent="-401170">
              <a:spcBef>
                <a:spcPts val="95"/>
              </a:spcBef>
              <a:buClr>
                <a:srgbClr val="FFFFCC"/>
              </a:buClr>
              <a:buSzPct val="60000"/>
              <a:buFont typeface="Wingdings"/>
              <a:buChar char=""/>
              <a:tabLst>
                <a:tab pos="413269" algn="l"/>
                <a:tab pos="413906" algn="l"/>
              </a:tabLst>
            </a:pPr>
            <a:r>
              <a:rPr sz="2006" b="1" spc="-5" dirty="0">
                <a:solidFill>
                  <a:srgbClr val="FFFFFF"/>
                </a:solidFill>
                <a:latin typeface="Times New Roman"/>
                <a:cs typeface="Times New Roman"/>
              </a:rPr>
              <a:t>Farklı</a:t>
            </a:r>
            <a:endParaRPr sz="2006">
              <a:solidFill>
                <a:prstClr val="black"/>
              </a:solidFill>
              <a:latin typeface="Times New Roman"/>
              <a:cs typeface="Times New Roman"/>
            </a:endParaRPr>
          </a:p>
        </p:txBody>
      </p:sp>
      <p:sp>
        <p:nvSpPr>
          <p:cNvPr id="8" name="object 8"/>
          <p:cNvSpPr txBox="1"/>
          <p:nvPr/>
        </p:nvSpPr>
        <p:spPr>
          <a:xfrm>
            <a:off x="1875023" y="225797"/>
            <a:ext cx="774948" cy="331120"/>
          </a:xfrm>
          <a:prstGeom prst="rect">
            <a:avLst/>
          </a:prstGeom>
        </p:spPr>
        <p:txBody>
          <a:bodyPr vert="horz" wrap="square" lIns="0" tIns="12099" rIns="0" bIns="0" rtlCol="0">
            <a:spAutoFit/>
          </a:bodyPr>
          <a:lstStyle/>
          <a:p>
            <a:pPr marL="12736">
              <a:spcBef>
                <a:spcPts val="95"/>
              </a:spcBef>
            </a:pPr>
            <a:r>
              <a:rPr sz="2006" b="1" spc="-5" dirty="0">
                <a:solidFill>
                  <a:srgbClr val="FFFFFF"/>
                </a:solidFill>
                <a:latin typeface="Times New Roman"/>
                <a:cs typeface="Times New Roman"/>
              </a:rPr>
              <a:t>RE’lar</a:t>
            </a:r>
            <a:endParaRPr sz="2006">
              <a:solidFill>
                <a:prstClr val="black"/>
              </a:solidFill>
              <a:latin typeface="Times New Roman"/>
              <a:cs typeface="Times New Roman"/>
            </a:endParaRPr>
          </a:p>
        </p:txBody>
      </p:sp>
      <p:sp>
        <p:nvSpPr>
          <p:cNvPr id="9" name="object 9"/>
          <p:cNvSpPr txBox="1"/>
          <p:nvPr/>
        </p:nvSpPr>
        <p:spPr>
          <a:xfrm>
            <a:off x="2893770" y="225797"/>
            <a:ext cx="492222" cy="331120"/>
          </a:xfrm>
          <a:prstGeom prst="rect">
            <a:avLst/>
          </a:prstGeom>
        </p:spPr>
        <p:txBody>
          <a:bodyPr vert="horz" wrap="square" lIns="0" tIns="12099" rIns="0" bIns="0" rtlCol="0">
            <a:spAutoFit/>
          </a:bodyPr>
          <a:lstStyle/>
          <a:p>
            <a:pPr marL="12736">
              <a:spcBef>
                <a:spcPts val="95"/>
              </a:spcBef>
            </a:pPr>
            <a:r>
              <a:rPr sz="2006" b="1" spc="-5" dirty="0">
                <a:solidFill>
                  <a:srgbClr val="FFFFFF"/>
                </a:solidFill>
                <a:latin typeface="Times New Roman"/>
                <a:cs typeface="Times New Roman"/>
              </a:rPr>
              <a:t>ay</a:t>
            </a:r>
            <a:r>
              <a:rPr sz="2006" b="1" spc="-10" dirty="0">
                <a:solidFill>
                  <a:srgbClr val="FFFFFF"/>
                </a:solidFill>
                <a:latin typeface="Times New Roman"/>
                <a:cs typeface="Times New Roman"/>
              </a:rPr>
              <a:t>n</a:t>
            </a:r>
            <a:r>
              <a:rPr sz="2006" b="1" spc="-5" dirty="0">
                <a:solidFill>
                  <a:srgbClr val="FFFFFF"/>
                </a:solidFill>
                <a:latin typeface="Times New Roman"/>
                <a:cs typeface="Times New Roman"/>
              </a:rPr>
              <a:t>ı</a:t>
            </a:r>
            <a:endParaRPr sz="2006">
              <a:solidFill>
                <a:prstClr val="black"/>
              </a:solidFill>
              <a:latin typeface="Times New Roman"/>
              <a:cs typeface="Times New Roman"/>
            </a:endParaRPr>
          </a:p>
        </p:txBody>
      </p:sp>
      <p:sp>
        <p:nvSpPr>
          <p:cNvPr id="10" name="object 10"/>
          <p:cNvSpPr txBox="1"/>
          <p:nvPr/>
        </p:nvSpPr>
        <p:spPr>
          <a:xfrm>
            <a:off x="3629447" y="225797"/>
            <a:ext cx="787046" cy="331120"/>
          </a:xfrm>
          <a:prstGeom prst="rect">
            <a:avLst/>
          </a:prstGeom>
        </p:spPr>
        <p:txBody>
          <a:bodyPr vert="horz" wrap="square" lIns="0" tIns="12099" rIns="0" bIns="0" rtlCol="0">
            <a:spAutoFit/>
          </a:bodyPr>
          <a:lstStyle/>
          <a:p>
            <a:pPr marL="12736">
              <a:spcBef>
                <a:spcPts val="95"/>
              </a:spcBef>
            </a:pPr>
            <a:r>
              <a:rPr sz="2006" b="1" spc="-10" dirty="0">
                <a:solidFill>
                  <a:srgbClr val="FFFFFF"/>
                </a:solidFill>
                <a:latin typeface="Times New Roman"/>
                <a:cs typeface="Times New Roman"/>
              </a:rPr>
              <a:t>tan</a:t>
            </a:r>
            <a:r>
              <a:rPr sz="2006" b="1" spc="-5" dirty="0">
                <a:solidFill>
                  <a:srgbClr val="FFFFFF"/>
                </a:solidFill>
                <a:latin typeface="Times New Roman"/>
                <a:cs typeface="Times New Roman"/>
              </a:rPr>
              <a:t>ı</a:t>
            </a:r>
            <a:r>
              <a:rPr sz="2006" b="1" spc="-15" dirty="0">
                <a:solidFill>
                  <a:srgbClr val="FFFFFF"/>
                </a:solidFill>
                <a:latin typeface="Times New Roman"/>
                <a:cs typeface="Times New Roman"/>
              </a:rPr>
              <a:t>ma</a:t>
            </a:r>
            <a:endParaRPr sz="2006">
              <a:solidFill>
                <a:prstClr val="black"/>
              </a:solidFill>
              <a:latin typeface="Times New Roman"/>
              <a:cs typeface="Times New Roman"/>
            </a:endParaRPr>
          </a:p>
        </p:txBody>
      </p:sp>
      <p:sp>
        <p:nvSpPr>
          <p:cNvPr id="11" name="object 11"/>
          <p:cNvSpPr txBox="1"/>
          <p:nvPr/>
        </p:nvSpPr>
        <p:spPr>
          <a:xfrm>
            <a:off x="869448" y="471091"/>
            <a:ext cx="3547439" cy="331120"/>
          </a:xfrm>
          <a:prstGeom prst="rect">
            <a:avLst/>
          </a:prstGeom>
        </p:spPr>
        <p:txBody>
          <a:bodyPr vert="horz" wrap="square" lIns="0" tIns="12099" rIns="0" bIns="0" rtlCol="0">
            <a:spAutoFit/>
          </a:bodyPr>
          <a:lstStyle/>
          <a:p>
            <a:pPr marL="12736">
              <a:spcBef>
                <a:spcPts val="95"/>
              </a:spcBef>
            </a:pPr>
            <a:r>
              <a:rPr sz="2006" b="1" spc="-5" dirty="0">
                <a:solidFill>
                  <a:srgbClr val="FFFFFF"/>
                </a:solidFill>
                <a:latin typeface="Times New Roman"/>
                <a:cs typeface="Times New Roman"/>
              </a:rPr>
              <a:t>sekansına sahip </a:t>
            </a:r>
            <a:r>
              <a:rPr sz="2006" b="1" spc="-10" dirty="0">
                <a:solidFill>
                  <a:srgbClr val="FFFFFF"/>
                </a:solidFill>
                <a:latin typeface="Times New Roman"/>
                <a:cs typeface="Times New Roman"/>
              </a:rPr>
              <a:t>olabilirler.</a:t>
            </a:r>
            <a:r>
              <a:rPr sz="2006" b="1" spc="114" dirty="0">
                <a:solidFill>
                  <a:srgbClr val="FFFFFF"/>
                </a:solidFill>
                <a:latin typeface="Times New Roman"/>
                <a:cs typeface="Times New Roman"/>
              </a:rPr>
              <a:t> </a:t>
            </a:r>
            <a:r>
              <a:rPr sz="2006" b="1" spc="-5" dirty="0">
                <a:solidFill>
                  <a:srgbClr val="FFFFFF"/>
                </a:solidFill>
                <a:latin typeface="Times New Roman"/>
                <a:cs typeface="Times New Roman"/>
              </a:rPr>
              <a:t>Aynı</a:t>
            </a:r>
            <a:endParaRPr sz="2006">
              <a:solidFill>
                <a:prstClr val="black"/>
              </a:solidFill>
              <a:latin typeface="Times New Roman"/>
              <a:cs typeface="Times New Roman"/>
            </a:endParaRPr>
          </a:p>
        </p:txBody>
      </p:sp>
      <p:sp>
        <p:nvSpPr>
          <p:cNvPr id="12" name="object 12"/>
          <p:cNvSpPr txBox="1"/>
          <p:nvPr/>
        </p:nvSpPr>
        <p:spPr>
          <a:xfrm>
            <a:off x="869419" y="716385"/>
            <a:ext cx="3547439" cy="331120"/>
          </a:xfrm>
          <a:prstGeom prst="rect">
            <a:avLst/>
          </a:prstGeom>
        </p:spPr>
        <p:txBody>
          <a:bodyPr vert="horz" wrap="square" lIns="0" tIns="12099" rIns="0" bIns="0" rtlCol="0">
            <a:spAutoFit/>
          </a:bodyPr>
          <a:lstStyle/>
          <a:p>
            <a:pPr marL="12736">
              <a:spcBef>
                <a:spcPts val="95"/>
              </a:spcBef>
              <a:tabLst>
                <a:tab pos="1159573" algn="l"/>
                <a:tab pos="2332518" algn="l"/>
                <a:tab pos="2926632" algn="l"/>
              </a:tabLst>
            </a:pPr>
            <a:r>
              <a:rPr sz="2006" b="1" spc="-5" dirty="0">
                <a:solidFill>
                  <a:srgbClr val="FFFFFF"/>
                </a:solidFill>
                <a:latin typeface="Times New Roman"/>
                <a:cs typeface="Times New Roman"/>
              </a:rPr>
              <a:t>sekan</a:t>
            </a:r>
            <a:r>
              <a:rPr sz="2006" b="1" spc="-10" dirty="0">
                <a:solidFill>
                  <a:srgbClr val="FFFFFF"/>
                </a:solidFill>
                <a:latin typeface="Times New Roman"/>
                <a:cs typeface="Times New Roman"/>
              </a:rPr>
              <a:t>s</a:t>
            </a:r>
            <a:r>
              <a:rPr sz="2006" b="1" spc="-5" dirty="0">
                <a:solidFill>
                  <a:srgbClr val="FFFFFF"/>
                </a:solidFill>
                <a:latin typeface="Times New Roman"/>
                <a:cs typeface="Times New Roman"/>
              </a:rPr>
              <a:t>ı</a:t>
            </a:r>
            <a:r>
              <a:rPr sz="2006" b="1" dirty="0">
                <a:solidFill>
                  <a:srgbClr val="FFFFFF"/>
                </a:solidFill>
                <a:latin typeface="Times New Roman"/>
                <a:cs typeface="Times New Roman"/>
              </a:rPr>
              <a:t>	</a:t>
            </a:r>
            <a:r>
              <a:rPr sz="2006" b="1" spc="-10" dirty="0">
                <a:solidFill>
                  <a:srgbClr val="FFFFFF"/>
                </a:solidFill>
                <a:latin typeface="Times New Roman"/>
                <a:cs typeface="Times New Roman"/>
              </a:rPr>
              <a:t>tanı</a:t>
            </a:r>
            <a:r>
              <a:rPr sz="2006" b="1" spc="-5" dirty="0">
                <a:solidFill>
                  <a:srgbClr val="FFFFFF"/>
                </a:solidFill>
                <a:latin typeface="Times New Roman"/>
                <a:cs typeface="Times New Roman"/>
              </a:rPr>
              <a:t>yan</a:t>
            </a:r>
            <a:r>
              <a:rPr sz="2006" b="1" dirty="0">
                <a:solidFill>
                  <a:srgbClr val="FFFFFF"/>
                </a:solidFill>
                <a:latin typeface="Times New Roman"/>
                <a:cs typeface="Times New Roman"/>
              </a:rPr>
              <a:t>	</a:t>
            </a:r>
            <a:r>
              <a:rPr sz="2006" b="1" spc="-5" dirty="0">
                <a:solidFill>
                  <a:srgbClr val="FFFFFF"/>
                </a:solidFill>
                <a:latin typeface="Times New Roman"/>
                <a:cs typeface="Times New Roman"/>
              </a:rPr>
              <a:t>ve</a:t>
            </a:r>
            <a:r>
              <a:rPr sz="2006" b="1" dirty="0">
                <a:solidFill>
                  <a:srgbClr val="FFFFFF"/>
                </a:solidFill>
                <a:latin typeface="Times New Roman"/>
                <a:cs typeface="Times New Roman"/>
              </a:rPr>
              <a:t>	</a:t>
            </a:r>
            <a:r>
              <a:rPr sz="2006" b="1" spc="-5" dirty="0">
                <a:solidFill>
                  <a:srgbClr val="FFFFFF"/>
                </a:solidFill>
                <a:latin typeface="Times New Roman"/>
                <a:cs typeface="Times New Roman"/>
              </a:rPr>
              <a:t>fark</a:t>
            </a:r>
            <a:r>
              <a:rPr sz="2006" b="1" spc="-15" dirty="0">
                <a:solidFill>
                  <a:srgbClr val="FFFFFF"/>
                </a:solidFill>
                <a:latin typeface="Times New Roman"/>
                <a:cs typeface="Times New Roman"/>
              </a:rPr>
              <a:t>l</a:t>
            </a:r>
            <a:r>
              <a:rPr sz="2006" b="1" spc="-5" dirty="0">
                <a:solidFill>
                  <a:srgbClr val="FFFFFF"/>
                </a:solidFill>
                <a:latin typeface="Times New Roman"/>
                <a:cs typeface="Times New Roman"/>
              </a:rPr>
              <a:t>ı</a:t>
            </a:r>
            <a:endParaRPr sz="2006">
              <a:solidFill>
                <a:prstClr val="black"/>
              </a:solidFill>
              <a:latin typeface="Times New Roman"/>
              <a:cs typeface="Times New Roman"/>
            </a:endParaRPr>
          </a:p>
        </p:txBody>
      </p:sp>
      <p:sp>
        <p:nvSpPr>
          <p:cNvPr id="13" name="object 13"/>
          <p:cNvSpPr txBox="1"/>
          <p:nvPr/>
        </p:nvSpPr>
        <p:spPr>
          <a:xfrm>
            <a:off x="869415" y="960914"/>
            <a:ext cx="3547439" cy="331120"/>
          </a:xfrm>
          <a:prstGeom prst="rect">
            <a:avLst/>
          </a:prstGeom>
        </p:spPr>
        <p:txBody>
          <a:bodyPr vert="horz" wrap="square" lIns="0" tIns="12099" rIns="0" bIns="0" rtlCol="0">
            <a:spAutoFit/>
          </a:bodyPr>
          <a:lstStyle/>
          <a:p>
            <a:pPr marL="12736">
              <a:spcBef>
                <a:spcPts val="95"/>
              </a:spcBef>
              <a:tabLst>
                <a:tab pos="2107735" algn="l"/>
                <a:tab pos="2758522" algn="l"/>
              </a:tabLst>
            </a:pPr>
            <a:r>
              <a:rPr sz="2006" b="1" spc="-5" dirty="0">
                <a:solidFill>
                  <a:srgbClr val="FFFFFF"/>
                </a:solidFill>
                <a:latin typeface="Times New Roman"/>
                <a:cs typeface="Times New Roman"/>
              </a:rPr>
              <a:t>orga</a:t>
            </a:r>
            <a:r>
              <a:rPr sz="2006" b="1" spc="-15" dirty="0">
                <a:solidFill>
                  <a:srgbClr val="FFFFFF"/>
                </a:solidFill>
                <a:latin typeface="Times New Roman"/>
                <a:cs typeface="Times New Roman"/>
              </a:rPr>
              <a:t>n</a:t>
            </a:r>
            <a:r>
              <a:rPr sz="2006" b="1" spc="-5" dirty="0">
                <a:solidFill>
                  <a:srgbClr val="FFFFFF"/>
                </a:solidFill>
                <a:latin typeface="Times New Roman"/>
                <a:cs typeface="Times New Roman"/>
              </a:rPr>
              <a:t>izmalardan</a:t>
            </a:r>
            <a:r>
              <a:rPr sz="2006" b="1" dirty="0">
                <a:solidFill>
                  <a:srgbClr val="FFFFFF"/>
                </a:solidFill>
                <a:latin typeface="Times New Roman"/>
                <a:cs typeface="Times New Roman"/>
              </a:rPr>
              <a:t>	</a:t>
            </a:r>
            <a:r>
              <a:rPr sz="2006" b="1" spc="-5" dirty="0">
                <a:solidFill>
                  <a:srgbClr val="FFFFFF"/>
                </a:solidFill>
                <a:latin typeface="Times New Roman"/>
                <a:cs typeface="Times New Roman"/>
              </a:rPr>
              <a:t>elde</a:t>
            </a:r>
            <a:r>
              <a:rPr sz="2006" b="1" dirty="0">
                <a:solidFill>
                  <a:srgbClr val="FFFFFF"/>
                </a:solidFill>
                <a:latin typeface="Times New Roman"/>
                <a:cs typeface="Times New Roman"/>
              </a:rPr>
              <a:t>	</a:t>
            </a:r>
            <a:r>
              <a:rPr sz="2006" b="1" spc="-5" dirty="0">
                <a:solidFill>
                  <a:srgbClr val="FFFFFF"/>
                </a:solidFill>
                <a:latin typeface="Times New Roman"/>
                <a:cs typeface="Times New Roman"/>
              </a:rPr>
              <a:t>edil</a:t>
            </a:r>
            <a:r>
              <a:rPr sz="2006" b="1" spc="-15" dirty="0">
                <a:solidFill>
                  <a:srgbClr val="FFFFFF"/>
                </a:solidFill>
                <a:latin typeface="Times New Roman"/>
                <a:cs typeface="Times New Roman"/>
              </a:rPr>
              <a:t>m</a:t>
            </a:r>
            <a:r>
              <a:rPr sz="2006" b="1" spc="-20" dirty="0">
                <a:solidFill>
                  <a:srgbClr val="FFFFFF"/>
                </a:solidFill>
                <a:latin typeface="Times New Roman"/>
                <a:cs typeface="Times New Roman"/>
              </a:rPr>
              <a:t>i</a:t>
            </a:r>
            <a:r>
              <a:rPr sz="2006" b="1" spc="-5" dirty="0">
                <a:solidFill>
                  <a:srgbClr val="FFFFFF"/>
                </a:solidFill>
                <a:latin typeface="Times New Roman"/>
                <a:cs typeface="Times New Roman"/>
              </a:rPr>
              <a:t>ş</a:t>
            </a:r>
            <a:endParaRPr sz="2006">
              <a:solidFill>
                <a:prstClr val="black"/>
              </a:solidFill>
              <a:latin typeface="Times New Roman"/>
              <a:cs typeface="Times New Roman"/>
            </a:endParaRPr>
          </a:p>
        </p:txBody>
      </p:sp>
      <p:sp>
        <p:nvSpPr>
          <p:cNvPr id="14" name="object 14"/>
          <p:cNvSpPr txBox="1"/>
          <p:nvPr/>
        </p:nvSpPr>
        <p:spPr>
          <a:xfrm>
            <a:off x="869414" y="1206208"/>
            <a:ext cx="3546802" cy="576276"/>
          </a:xfrm>
          <a:prstGeom prst="rect">
            <a:avLst/>
          </a:prstGeom>
        </p:spPr>
        <p:txBody>
          <a:bodyPr vert="horz" wrap="square" lIns="0" tIns="70045" rIns="0" bIns="0" rtlCol="0">
            <a:spAutoFit/>
          </a:bodyPr>
          <a:lstStyle/>
          <a:p>
            <a:pPr marL="12736" marR="5094">
              <a:lnSpc>
                <a:spcPts val="1935"/>
              </a:lnSpc>
              <a:spcBef>
                <a:spcPts val="552"/>
              </a:spcBef>
              <a:tabLst>
                <a:tab pos="1032217" algn="l"/>
                <a:tab pos="2333155" algn="l"/>
                <a:tab pos="3053351" algn="l"/>
              </a:tabLst>
            </a:pPr>
            <a:r>
              <a:rPr sz="2006" b="1" spc="-5" dirty="0">
                <a:solidFill>
                  <a:srgbClr val="FFFFFF"/>
                </a:solidFill>
                <a:latin typeface="Times New Roman"/>
                <a:cs typeface="Times New Roman"/>
              </a:rPr>
              <a:t>RE’lara	</a:t>
            </a:r>
            <a:r>
              <a:rPr sz="2006" b="1" spc="-10" dirty="0">
                <a:solidFill>
                  <a:srgbClr val="FF659A"/>
                </a:solidFill>
                <a:latin typeface="Times New Roman"/>
                <a:cs typeface="Times New Roman"/>
              </a:rPr>
              <a:t>iz</a:t>
            </a:r>
            <a:r>
              <a:rPr sz="2006" b="1" spc="-5" dirty="0">
                <a:solidFill>
                  <a:srgbClr val="FF659A"/>
                </a:solidFill>
                <a:latin typeface="Times New Roman"/>
                <a:cs typeface="Times New Roman"/>
              </a:rPr>
              <a:t>o</a:t>
            </a:r>
            <a:r>
              <a:rPr sz="2006" b="1" spc="-10" dirty="0">
                <a:solidFill>
                  <a:srgbClr val="FF659A"/>
                </a:solidFill>
                <a:latin typeface="Times New Roman"/>
                <a:cs typeface="Times New Roman"/>
              </a:rPr>
              <a:t>ş</a:t>
            </a:r>
            <a:r>
              <a:rPr sz="2006" b="1" spc="-15" dirty="0">
                <a:solidFill>
                  <a:srgbClr val="FF659A"/>
                </a:solidFill>
                <a:latin typeface="Times New Roman"/>
                <a:cs typeface="Times New Roman"/>
              </a:rPr>
              <a:t>i</a:t>
            </a:r>
            <a:r>
              <a:rPr sz="2006" b="1" spc="-5" dirty="0">
                <a:solidFill>
                  <a:srgbClr val="FF659A"/>
                </a:solidFill>
                <a:latin typeface="Times New Roman"/>
                <a:cs typeface="Times New Roman"/>
              </a:rPr>
              <a:t>zo</a:t>
            </a:r>
            <a:r>
              <a:rPr sz="2006" b="1" spc="-10" dirty="0">
                <a:solidFill>
                  <a:srgbClr val="FF659A"/>
                </a:solidFill>
                <a:latin typeface="Times New Roman"/>
                <a:cs typeface="Times New Roman"/>
              </a:rPr>
              <a:t>m</a:t>
            </a:r>
            <a:r>
              <a:rPr sz="2006" b="1" spc="-5" dirty="0">
                <a:solidFill>
                  <a:srgbClr val="FF659A"/>
                </a:solidFill>
                <a:latin typeface="Times New Roman"/>
                <a:cs typeface="Times New Roman"/>
              </a:rPr>
              <a:t>er</a:t>
            </a:r>
            <a:r>
              <a:rPr sz="2006" b="1" dirty="0">
                <a:solidFill>
                  <a:srgbClr val="FF659A"/>
                </a:solidFill>
                <a:latin typeface="Times New Roman"/>
                <a:cs typeface="Times New Roman"/>
              </a:rPr>
              <a:t>	</a:t>
            </a:r>
            <a:r>
              <a:rPr sz="2006" b="1" spc="-10" dirty="0">
                <a:solidFill>
                  <a:srgbClr val="FFFFFF"/>
                </a:solidFill>
                <a:latin typeface="Times New Roman"/>
                <a:cs typeface="Times New Roman"/>
              </a:rPr>
              <a:t>deni</a:t>
            </a:r>
            <a:r>
              <a:rPr sz="2006" b="1" spc="-5" dirty="0">
                <a:solidFill>
                  <a:srgbClr val="FFFFFF"/>
                </a:solidFill>
                <a:latin typeface="Times New Roman"/>
                <a:cs typeface="Times New Roman"/>
              </a:rPr>
              <a:t>r</a:t>
            </a:r>
            <a:r>
              <a:rPr sz="2006" b="1" dirty="0">
                <a:solidFill>
                  <a:srgbClr val="FFFFFF"/>
                </a:solidFill>
                <a:latin typeface="Times New Roman"/>
                <a:cs typeface="Times New Roman"/>
              </a:rPr>
              <a:t>	</a:t>
            </a:r>
            <a:r>
              <a:rPr sz="2006" b="1" spc="-10" dirty="0">
                <a:solidFill>
                  <a:srgbClr val="FFFFFF"/>
                </a:solidFill>
                <a:latin typeface="Times New Roman"/>
                <a:cs typeface="Times New Roman"/>
              </a:rPr>
              <a:t>(Ör:  </a:t>
            </a:r>
            <a:r>
              <a:rPr sz="2006" b="1" spc="-5" dirty="0">
                <a:solidFill>
                  <a:srgbClr val="FFFFFF"/>
                </a:solidFill>
                <a:latin typeface="Times New Roman"/>
                <a:cs typeface="Times New Roman"/>
              </a:rPr>
              <a:t>Sac I ve Sst I</a:t>
            </a:r>
            <a:r>
              <a:rPr sz="2006" b="1" spc="-10" dirty="0">
                <a:solidFill>
                  <a:srgbClr val="FFFFFF"/>
                </a:solidFill>
                <a:latin typeface="Times New Roman"/>
                <a:cs typeface="Times New Roman"/>
              </a:rPr>
              <a:t> </a:t>
            </a:r>
            <a:r>
              <a:rPr sz="2006" b="1" spc="-5" dirty="0">
                <a:solidFill>
                  <a:srgbClr val="FFFFFF"/>
                </a:solidFill>
                <a:latin typeface="Times New Roman"/>
                <a:cs typeface="Times New Roman"/>
              </a:rPr>
              <a:t>).</a:t>
            </a:r>
            <a:endParaRPr sz="2006">
              <a:solidFill>
                <a:prstClr val="black"/>
              </a:solidFill>
              <a:latin typeface="Times New Roman"/>
              <a:cs typeface="Times New Roman"/>
            </a:endParaRPr>
          </a:p>
        </p:txBody>
      </p:sp>
      <p:sp>
        <p:nvSpPr>
          <p:cNvPr id="15" name="object 15"/>
          <p:cNvSpPr txBox="1"/>
          <p:nvPr/>
        </p:nvSpPr>
        <p:spPr>
          <a:xfrm>
            <a:off x="525602" y="2062749"/>
            <a:ext cx="3891294" cy="331120"/>
          </a:xfrm>
          <a:prstGeom prst="rect">
            <a:avLst/>
          </a:prstGeom>
        </p:spPr>
        <p:txBody>
          <a:bodyPr vert="horz" wrap="square" lIns="0" tIns="12099" rIns="0" bIns="0" rtlCol="0">
            <a:spAutoFit/>
          </a:bodyPr>
          <a:lstStyle/>
          <a:p>
            <a:pPr marL="355959" indent="-343860">
              <a:spcBef>
                <a:spcPts val="95"/>
              </a:spcBef>
              <a:buClr>
                <a:srgbClr val="FFFFCC"/>
              </a:buClr>
              <a:buSzPct val="75000"/>
              <a:buFont typeface="Wingdings"/>
              <a:buChar char=""/>
              <a:tabLst>
                <a:tab pos="355959" algn="l"/>
                <a:tab pos="356596" algn="l"/>
                <a:tab pos="2159314" algn="l"/>
                <a:tab pos="3269855" algn="l"/>
              </a:tabLst>
            </a:pPr>
            <a:r>
              <a:rPr sz="2006" b="1" spc="-5" dirty="0">
                <a:solidFill>
                  <a:srgbClr val="FFFFFF"/>
                </a:solidFill>
                <a:latin typeface="Times New Roman"/>
                <a:cs typeface="Times New Roman"/>
              </a:rPr>
              <a:t>İz</a:t>
            </a:r>
            <a:r>
              <a:rPr sz="2006" b="1" spc="-10" dirty="0">
                <a:solidFill>
                  <a:srgbClr val="FFFFFF"/>
                </a:solidFill>
                <a:latin typeface="Times New Roman"/>
                <a:cs typeface="Times New Roman"/>
              </a:rPr>
              <a:t>oşizomerle</a:t>
            </a:r>
            <a:r>
              <a:rPr sz="2006" b="1" spc="-5" dirty="0">
                <a:solidFill>
                  <a:srgbClr val="FFFFFF"/>
                </a:solidFill>
                <a:latin typeface="Times New Roman"/>
                <a:cs typeface="Times New Roman"/>
              </a:rPr>
              <a:t>r</a:t>
            </a:r>
            <a:r>
              <a:rPr sz="2006" b="1" dirty="0">
                <a:solidFill>
                  <a:srgbClr val="FFFFFF"/>
                </a:solidFill>
                <a:latin typeface="Times New Roman"/>
                <a:cs typeface="Times New Roman"/>
              </a:rPr>
              <a:t>	</a:t>
            </a:r>
            <a:r>
              <a:rPr sz="2006" b="1" spc="-10" dirty="0">
                <a:solidFill>
                  <a:srgbClr val="FFFFFF"/>
                </a:solidFill>
                <a:latin typeface="Times New Roman"/>
                <a:cs typeface="Times New Roman"/>
              </a:rPr>
              <a:t>s</a:t>
            </a:r>
            <a:r>
              <a:rPr sz="2006" b="1" spc="-5" dirty="0">
                <a:solidFill>
                  <a:srgbClr val="FFFFFF"/>
                </a:solidFill>
                <a:latin typeface="Times New Roman"/>
                <a:cs typeface="Times New Roman"/>
              </a:rPr>
              <a:t>ı</a:t>
            </a:r>
            <a:r>
              <a:rPr sz="2006" b="1" spc="-15" dirty="0">
                <a:solidFill>
                  <a:srgbClr val="FFFFFF"/>
                </a:solidFill>
                <a:latin typeface="Times New Roman"/>
                <a:cs typeface="Times New Roman"/>
              </a:rPr>
              <a:t>k</a:t>
            </a:r>
            <a:r>
              <a:rPr sz="2006" b="1" spc="-10" dirty="0">
                <a:solidFill>
                  <a:srgbClr val="FFFFFF"/>
                </a:solidFill>
                <a:latin typeface="Times New Roman"/>
                <a:cs typeface="Times New Roman"/>
              </a:rPr>
              <a:t>l</a:t>
            </a:r>
            <a:r>
              <a:rPr sz="2006" b="1" spc="-15" dirty="0">
                <a:solidFill>
                  <a:srgbClr val="FFFFFF"/>
                </a:solidFill>
                <a:latin typeface="Times New Roman"/>
                <a:cs typeface="Times New Roman"/>
              </a:rPr>
              <a:t>ı</a:t>
            </a:r>
            <a:r>
              <a:rPr sz="2006" b="1" spc="-5" dirty="0">
                <a:solidFill>
                  <a:srgbClr val="FFFFFF"/>
                </a:solidFill>
                <a:latin typeface="Times New Roman"/>
                <a:cs typeface="Times New Roman"/>
              </a:rPr>
              <a:t>kla</a:t>
            </a:r>
            <a:r>
              <a:rPr sz="2006" b="1" dirty="0">
                <a:solidFill>
                  <a:srgbClr val="FFFFFF"/>
                </a:solidFill>
                <a:latin typeface="Times New Roman"/>
                <a:cs typeface="Times New Roman"/>
              </a:rPr>
              <a:t>	</a:t>
            </a:r>
            <a:r>
              <a:rPr sz="2006" b="1" spc="-5" dirty="0">
                <a:solidFill>
                  <a:srgbClr val="FFFFFF"/>
                </a:solidFill>
                <a:latin typeface="Times New Roman"/>
                <a:cs typeface="Times New Roman"/>
              </a:rPr>
              <a:t>fark</a:t>
            </a:r>
            <a:r>
              <a:rPr sz="2006" b="1" spc="-10" dirty="0">
                <a:solidFill>
                  <a:srgbClr val="FFFFFF"/>
                </a:solidFill>
                <a:latin typeface="Times New Roman"/>
                <a:cs typeface="Times New Roman"/>
              </a:rPr>
              <a:t>l</a:t>
            </a:r>
            <a:r>
              <a:rPr sz="2006" b="1" spc="-5" dirty="0">
                <a:solidFill>
                  <a:srgbClr val="FFFFFF"/>
                </a:solidFill>
                <a:latin typeface="Times New Roman"/>
                <a:cs typeface="Times New Roman"/>
              </a:rPr>
              <a:t>ı</a:t>
            </a:r>
            <a:endParaRPr sz="2006">
              <a:solidFill>
                <a:prstClr val="black"/>
              </a:solidFill>
              <a:latin typeface="Times New Roman"/>
              <a:cs typeface="Times New Roman"/>
            </a:endParaRPr>
          </a:p>
        </p:txBody>
      </p:sp>
      <p:sp>
        <p:nvSpPr>
          <p:cNvPr id="16" name="object 16"/>
          <p:cNvSpPr txBox="1"/>
          <p:nvPr/>
        </p:nvSpPr>
        <p:spPr>
          <a:xfrm>
            <a:off x="869441" y="2308042"/>
            <a:ext cx="3546802" cy="331120"/>
          </a:xfrm>
          <a:prstGeom prst="rect">
            <a:avLst/>
          </a:prstGeom>
        </p:spPr>
        <p:txBody>
          <a:bodyPr vert="horz" wrap="square" lIns="0" tIns="12099" rIns="0" bIns="0" rtlCol="0">
            <a:spAutoFit/>
          </a:bodyPr>
          <a:lstStyle/>
          <a:p>
            <a:pPr marL="12736">
              <a:spcBef>
                <a:spcPts val="95"/>
              </a:spcBef>
            </a:pPr>
            <a:r>
              <a:rPr sz="2006" b="1" spc="-5" dirty="0">
                <a:solidFill>
                  <a:srgbClr val="FFFFFF"/>
                </a:solidFill>
                <a:latin typeface="Times New Roman"/>
                <a:cs typeface="Times New Roman"/>
              </a:rPr>
              <a:t>optimum reaksiyon</a:t>
            </a:r>
            <a:r>
              <a:rPr sz="2006" b="1" spc="381" dirty="0">
                <a:solidFill>
                  <a:srgbClr val="FFFFFF"/>
                </a:solidFill>
                <a:latin typeface="Times New Roman"/>
                <a:cs typeface="Times New Roman"/>
              </a:rPr>
              <a:t> </a:t>
            </a:r>
            <a:r>
              <a:rPr sz="2006" b="1" spc="-5" dirty="0">
                <a:solidFill>
                  <a:srgbClr val="FFFFFF"/>
                </a:solidFill>
                <a:latin typeface="Times New Roman"/>
                <a:cs typeface="Times New Roman"/>
              </a:rPr>
              <a:t>koşullarına</a:t>
            </a:r>
            <a:endParaRPr sz="2006">
              <a:solidFill>
                <a:prstClr val="black"/>
              </a:solidFill>
              <a:latin typeface="Times New Roman"/>
              <a:cs typeface="Times New Roman"/>
            </a:endParaRPr>
          </a:p>
        </p:txBody>
      </p:sp>
      <p:sp>
        <p:nvSpPr>
          <p:cNvPr id="17" name="object 17"/>
          <p:cNvSpPr txBox="1"/>
          <p:nvPr/>
        </p:nvSpPr>
        <p:spPr>
          <a:xfrm>
            <a:off x="869440" y="2553335"/>
            <a:ext cx="2699900" cy="331120"/>
          </a:xfrm>
          <a:prstGeom prst="rect">
            <a:avLst/>
          </a:prstGeom>
        </p:spPr>
        <p:txBody>
          <a:bodyPr vert="horz" wrap="square" lIns="0" tIns="12099" rIns="0" bIns="0" rtlCol="0">
            <a:spAutoFit/>
          </a:bodyPr>
          <a:lstStyle/>
          <a:p>
            <a:pPr marL="12736">
              <a:spcBef>
                <a:spcPts val="95"/>
              </a:spcBef>
            </a:pPr>
            <a:r>
              <a:rPr sz="2006" b="1" spc="-5" dirty="0">
                <a:solidFill>
                  <a:srgbClr val="FFFFFF"/>
                </a:solidFill>
                <a:latin typeface="Times New Roman"/>
                <a:cs typeface="Times New Roman"/>
              </a:rPr>
              <a:t>ve </a:t>
            </a:r>
            <a:r>
              <a:rPr sz="2006" b="1" spc="-10" dirty="0">
                <a:solidFill>
                  <a:srgbClr val="FFFFFF"/>
                </a:solidFill>
                <a:latin typeface="Times New Roman"/>
                <a:cs typeface="Times New Roman"/>
              </a:rPr>
              <a:t>stabiliteye</a:t>
            </a:r>
            <a:r>
              <a:rPr sz="2006" b="1" dirty="0">
                <a:solidFill>
                  <a:srgbClr val="FFFFFF"/>
                </a:solidFill>
                <a:latin typeface="Times New Roman"/>
                <a:cs typeface="Times New Roman"/>
              </a:rPr>
              <a:t> </a:t>
            </a:r>
            <a:r>
              <a:rPr sz="2006" b="1" spc="-10" dirty="0">
                <a:solidFill>
                  <a:srgbClr val="FFFFFF"/>
                </a:solidFill>
                <a:latin typeface="Times New Roman"/>
                <a:cs typeface="Times New Roman"/>
              </a:rPr>
              <a:t>sahiptirler.</a:t>
            </a:r>
            <a:endParaRPr sz="2006">
              <a:solidFill>
                <a:prstClr val="black"/>
              </a:solidFill>
              <a:latin typeface="Times New Roman"/>
              <a:cs typeface="Times New Roman"/>
            </a:endParaRPr>
          </a:p>
        </p:txBody>
      </p:sp>
      <p:sp>
        <p:nvSpPr>
          <p:cNvPr id="18" name="object 18"/>
          <p:cNvSpPr txBox="1"/>
          <p:nvPr/>
        </p:nvSpPr>
        <p:spPr>
          <a:xfrm>
            <a:off x="525602" y="3164613"/>
            <a:ext cx="3891294" cy="331120"/>
          </a:xfrm>
          <a:prstGeom prst="rect">
            <a:avLst/>
          </a:prstGeom>
        </p:spPr>
        <p:txBody>
          <a:bodyPr vert="horz" wrap="square" lIns="0" tIns="12099" rIns="0" bIns="0" rtlCol="0">
            <a:spAutoFit/>
          </a:bodyPr>
          <a:lstStyle/>
          <a:p>
            <a:pPr marL="419637" indent="-407538">
              <a:spcBef>
                <a:spcPts val="95"/>
              </a:spcBef>
              <a:buClr>
                <a:srgbClr val="FFFFCC"/>
              </a:buClr>
              <a:buSzPct val="75000"/>
              <a:buFont typeface="Wingdings"/>
              <a:buChar char=""/>
              <a:tabLst>
                <a:tab pos="419637" algn="l"/>
                <a:tab pos="420273" algn="l"/>
                <a:tab pos="2261835" algn="l"/>
                <a:tab pos="3086463" algn="l"/>
              </a:tabLst>
            </a:pPr>
            <a:r>
              <a:rPr sz="2006" b="1" spc="-5" dirty="0">
                <a:solidFill>
                  <a:srgbClr val="FFFFFF"/>
                </a:solidFill>
                <a:latin typeface="Times New Roman"/>
                <a:cs typeface="Times New Roman"/>
              </a:rPr>
              <a:t>İzoşizomerler	aynı	</a:t>
            </a:r>
            <a:r>
              <a:rPr sz="2006" b="1" spc="-10" dirty="0">
                <a:solidFill>
                  <a:srgbClr val="FFFFFF"/>
                </a:solidFill>
                <a:latin typeface="Times New Roman"/>
                <a:cs typeface="Times New Roman"/>
              </a:rPr>
              <a:t>sekansı</a:t>
            </a:r>
            <a:endParaRPr sz="2006">
              <a:solidFill>
                <a:prstClr val="black"/>
              </a:solidFill>
              <a:latin typeface="Times New Roman"/>
              <a:cs typeface="Times New Roman"/>
            </a:endParaRPr>
          </a:p>
        </p:txBody>
      </p:sp>
      <p:sp>
        <p:nvSpPr>
          <p:cNvPr id="19" name="object 19"/>
          <p:cNvSpPr txBox="1"/>
          <p:nvPr/>
        </p:nvSpPr>
        <p:spPr>
          <a:xfrm>
            <a:off x="869434" y="3409907"/>
            <a:ext cx="3547439" cy="331120"/>
          </a:xfrm>
          <a:prstGeom prst="rect">
            <a:avLst/>
          </a:prstGeom>
        </p:spPr>
        <p:txBody>
          <a:bodyPr vert="horz" wrap="square" lIns="0" tIns="12099" rIns="0" bIns="0" rtlCol="0">
            <a:spAutoFit/>
          </a:bodyPr>
          <a:lstStyle/>
          <a:p>
            <a:pPr marL="12736">
              <a:spcBef>
                <a:spcPts val="95"/>
              </a:spcBef>
              <a:tabLst>
                <a:tab pos="1749229" algn="l"/>
                <a:tab pos="2829205" algn="l"/>
              </a:tabLst>
            </a:pPr>
            <a:r>
              <a:rPr sz="2006" b="1" spc="-5" dirty="0">
                <a:solidFill>
                  <a:srgbClr val="FFFFFF"/>
                </a:solidFill>
                <a:latin typeface="Times New Roman"/>
                <a:cs typeface="Times New Roman"/>
              </a:rPr>
              <a:t>tanımalarına	karşın,	</a:t>
            </a:r>
            <a:r>
              <a:rPr sz="2006" b="1" spc="-10" dirty="0">
                <a:solidFill>
                  <a:srgbClr val="FFFFFF"/>
                </a:solidFill>
                <a:latin typeface="Times New Roman"/>
                <a:cs typeface="Times New Roman"/>
              </a:rPr>
              <a:t>kesimi</a:t>
            </a:r>
            <a:endParaRPr sz="2006">
              <a:solidFill>
                <a:prstClr val="black"/>
              </a:solidFill>
              <a:latin typeface="Times New Roman"/>
              <a:cs typeface="Times New Roman"/>
            </a:endParaRPr>
          </a:p>
        </p:txBody>
      </p:sp>
      <p:sp>
        <p:nvSpPr>
          <p:cNvPr id="20" name="object 20"/>
          <p:cNvSpPr txBox="1"/>
          <p:nvPr/>
        </p:nvSpPr>
        <p:spPr>
          <a:xfrm>
            <a:off x="869449" y="3654435"/>
            <a:ext cx="3545528" cy="331120"/>
          </a:xfrm>
          <a:prstGeom prst="rect">
            <a:avLst/>
          </a:prstGeom>
        </p:spPr>
        <p:txBody>
          <a:bodyPr vert="horz" wrap="square" lIns="0" tIns="12099" rIns="0" bIns="0" rtlCol="0">
            <a:spAutoFit/>
          </a:bodyPr>
          <a:lstStyle/>
          <a:p>
            <a:pPr marL="12736">
              <a:spcBef>
                <a:spcPts val="95"/>
              </a:spcBef>
            </a:pPr>
            <a:r>
              <a:rPr sz="2006" b="1" spc="-5" dirty="0">
                <a:solidFill>
                  <a:srgbClr val="FFFFFF"/>
                </a:solidFill>
                <a:latin typeface="Times New Roman"/>
                <a:cs typeface="Times New Roman"/>
              </a:rPr>
              <a:t>sekansın farklı </a:t>
            </a:r>
            <a:r>
              <a:rPr sz="2006" b="1" spc="-10" dirty="0">
                <a:solidFill>
                  <a:srgbClr val="FFFFFF"/>
                </a:solidFill>
                <a:latin typeface="Times New Roman"/>
                <a:cs typeface="Times New Roman"/>
              </a:rPr>
              <a:t>bölgelerinden</a:t>
            </a:r>
            <a:r>
              <a:rPr sz="2006" b="1" spc="396" dirty="0">
                <a:solidFill>
                  <a:srgbClr val="FFFFFF"/>
                </a:solidFill>
                <a:latin typeface="Times New Roman"/>
                <a:cs typeface="Times New Roman"/>
              </a:rPr>
              <a:t> </a:t>
            </a:r>
            <a:r>
              <a:rPr sz="2006" b="1" spc="-10" dirty="0">
                <a:solidFill>
                  <a:srgbClr val="FFFFFF"/>
                </a:solidFill>
                <a:latin typeface="Times New Roman"/>
                <a:cs typeface="Times New Roman"/>
              </a:rPr>
              <a:t>de</a:t>
            </a:r>
            <a:endParaRPr sz="2006">
              <a:solidFill>
                <a:prstClr val="black"/>
              </a:solidFill>
              <a:latin typeface="Times New Roman"/>
              <a:cs typeface="Times New Roman"/>
            </a:endParaRPr>
          </a:p>
        </p:txBody>
      </p:sp>
      <p:sp>
        <p:nvSpPr>
          <p:cNvPr id="21" name="object 21"/>
          <p:cNvSpPr txBox="1"/>
          <p:nvPr/>
        </p:nvSpPr>
        <p:spPr>
          <a:xfrm>
            <a:off x="869444" y="3899728"/>
            <a:ext cx="3546802" cy="331120"/>
          </a:xfrm>
          <a:prstGeom prst="rect">
            <a:avLst/>
          </a:prstGeom>
        </p:spPr>
        <p:txBody>
          <a:bodyPr vert="horz" wrap="square" lIns="0" tIns="12099" rIns="0" bIns="0" rtlCol="0">
            <a:spAutoFit/>
          </a:bodyPr>
          <a:lstStyle/>
          <a:p>
            <a:pPr marL="12736">
              <a:spcBef>
                <a:spcPts val="95"/>
              </a:spcBef>
              <a:tabLst>
                <a:tab pos="3250752" algn="l"/>
              </a:tabLst>
            </a:pPr>
            <a:r>
              <a:rPr sz="2006" b="1" spc="-10" dirty="0">
                <a:solidFill>
                  <a:srgbClr val="FFFFFF"/>
                </a:solidFill>
                <a:latin typeface="Times New Roman"/>
                <a:cs typeface="Times New Roman"/>
              </a:rPr>
              <a:t>yapabilirler.Bunlar</a:t>
            </a:r>
            <a:r>
              <a:rPr sz="2006" b="1" spc="-5" dirty="0">
                <a:solidFill>
                  <a:srgbClr val="FFFFFF"/>
                </a:solidFill>
                <a:latin typeface="Times New Roman"/>
                <a:cs typeface="Times New Roman"/>
              </a:rPr>
              <a:t>a</a:t>
            </a:r>
            <a:r>
              <a:rPr sz="2006" b="1" dirty="0">
                <a:solidFill>
                  <a:srgbClr val="FFFFFF"/>
                </a:solidFill>
                <a:latin typeface="Times New Roman"/>
                <a:cs typeface="Times New Roman"/>
              </a:rPr>
              <a:t>	</a:t>
            </a:r>
            <a:r>
              <a:rPr sz="2006" b="1" spc="-5" dirty="0">
                <a:solidFill>
                  <a:srgbClr val="FFFFFF"/>
                </a:solidFill>
                <a:latin typeface="Times New Roman"/>
                <a:cs typeface="Times New Roman"/>
              </a:rPr>
              <a:t>ise</a:t>
            </a:r>
            <a:endParaRPr sz="2006">
              <a:solidFill>
                <a:prstClr val="black"/>
              </a:solidFill>
              <a:latin typeface="Times New Roman"/>
              <a:cs typeface="Times New Roman"/>
            </a:endParaRPr>
          </a:p>
        </p:txBody>
      </p:sp>
      <p:sp>
        <p:nvSpPr>
          <p:cNvPr id="22" name="object 22"/>
          <p:cNvSpPr txBox="1"/>
          <p:nvPr/>
        </p:nvSpPr>
        <p:spPr>
          <a:xfrm>
            <a:off x="869444" y="4145022"/>
            <a:ext cx="3546802" cy="576276"/>
          </a:xfrm>
          <a:prstGeom prst="rect">
            <a:avLst/>
          </a:prstGeom>
        </p:spPr>
        <p:txBody>
          <a:bodyPr vert="horz" wrap="square" lIns="0" tIns="70045" rIns="0" bIns="0" rtlCol="0">
            <a:spAutoFit/>
          </a:bodyPr>
          <a:lstStyle/>
          <a:p>
            <a:pPr marL="12736" marR="5094">
              <a:lnSpc>
                <a:spcPts val="1935"/>
              </a:lnSpc>
              <a:spcBef>
                <a:spcPts val="552"/>
              </a:spcBef>
            </a:pPr>
            <a:r>
              <a:rPr sz="2006" b="1" spc="-10" dirty="0">
                <a:solidFill>
                  <a:srgbClr val="FF659A"/>
                </a:solidFill>
                <a:latin typeface="Times New Roman"/>
                <a:cs typeface="Times New Roman"/>
              </a:rPr>
              <a:t>neoşizomerler </a:t>
            </a:r>
            <a:r>
              <a:rPr sz="2006" b="1" spc="-5" dirty="0">
                <a:solidFill>
                  <a:srgbClr val="FFFFFF"/>
                </a:solidFill>
                <a:latin typeface="Times New Roman"/>
                <a:cs typeface="Times New Roman"/>
              </a:rPr>
              <a:t>denir ( Ör: Sma I  ve Xma I</a:t>
            </a:r>
            <a:r>
              <a:rPr sz="2006" b="1" dirty="0">
                <a:solidFill>
                  <a:srgbClr val="FFFFFF"/>
                </a:solidFill>
                <a:latin typeface="Times New Roman"/>
                <a:cs typeface="Times New Roman"/>
              </a:rPr>
              <a:t> </a:t>
            </a:r>
            <a:r>
              <a:rPr sz="2006" b="1" spc="-5" dirty="0">
                <a:solidFill>
                  <a:srgbClr val="FFFFFF"/>
                </a:solidFill>
                <a:latin typeface="Times New Roman"/>
                <a:cs typeface="Times New Roman"/>
              </a:rPr>
              <a:t>).</a:t>
            </a:r>
            <a:endParaRPr sz="2006">
              <a:solidFill>
                <a:prstClr val="black"/>
              </a:solidFill>
              <a:latin typeface="Times New Roman"/>
              <a:cs typeface="Times New Roman"/>
            </a:endParaRPr>
          </a:p>
        </p:txBody>
      </p:sp>
      <p:sp>
        <p:nvSpPr>
          <p:cNvPr id="23" name="object 23"/>
          <p:cNvSpPr txBox="1"/>
          <p:nvPr/>
        </p:nvSpPr>
        <p:spPr>
          <a:xfrm>
            <a:off x="525607" y="5001613"/>
            <a:ext cx="768580" cy="942418"/>
          </a:xfrm>
          <a:prstGeom prst="rect">
            <a:avLst/>
          </a:prstGeom>
        </p:spPr>
        <p:txBody>
          <a:bodyPr vert="horz" wrap="square" lIns="0" tIns="12099" rIns="0" bIns="0" rtlCol="0">
            <a:spAutoFit/>
          </a:bodyPr>
          <a:lstStyle/>
          <a:p>
            <a:pPr marL="12736" marR="5094" indent="-637" algn="just">
              <a:spcBef>
                <a:spcPts val="95"/>
              </a:spcBef>
            </a:pPr>
            <a:r>
              <a:rPr sz="2006" b="1" spc="-5" dirty="0">
                <a:solidFill>
                  <a:srgbClr val="FFFFFF"/>
                </a:solidFill>
                <a:latin typeface="Times New Roman"/>
                <a:cs typeface="Times New Roman"/>
              </a:rPr>
              <a:t>Sma I  Xma I  Psp</a:t>
            </a:r>
            <a:r>
              <a:rPr sz="2006" b="1" spc="-85" dirty="0">
                <a:solidFill>
                  <a:srgbClr val="FFFFFF"/>
                </a:solidFill>
                <a:latin typeface="Times New Roman"/>
                <a:cs typeface="Times New Roman"/>
              </a:rPr>
              <a:t> </a:t>
            </a:r>
            <a:r>
              <a:rPr sz="2006" b="1" spc="-5" dirty="0">
                <a:solidFill>
                  <a:srgbClr val="FFFFFF"/>
                </a:solidFill>
                <a:latin typeface="Times New Roman"/>
                <a:cs typeface="Times New Roman"/>
              </a:rPr>
              <a:t>AI</a:t>
            </a:r>
            <a:endParaRPr sz="2006">
              <a:solidFill>
                <a:prstClr val="black"/>
              </a:solidFill>
              <a:latin typeface="Times New Roman"/>
              <a:cs typeface="Times New Roman"/>
            </a:endParaRPr>
          </a:p>
        </p:txBody>
      </p:sp>
      <p:sp>
        <p:nvSpPr>
          <p:cNvPr id="24" name="object 24"/>
          <p:cNvSpPr txBox="1"/>
          <p:nvPr/>
        </p:nvSpPr>
        <p:spPr>
          <a:xfrm>
            <a:off x="1359584" y="5001613"/>
            <a:ext cx="464841" cy="942418"/>
          </a:xfrm>
          <a:prstGeom prst="rect">
            <a:avLst/>
          </a:prstGeom>
        </p:spPr>
        <p:txBody>
          <a:bodyPr vert="horz" wrap="square" lIns="0" tIns="12099" rIns="0" bIns="0" rtlCol="0">
            <a:spAutoFit/>
          </a:bodyPr>
          <a:lstStyle/>
          <a:p>
            <a:pPr marL="12736">
              <a:spcBef>
                <a:spcPts val="95"/>
              </a:spcBef>
            </a:pPr>
            <a:r>
              <a:rPr sz="2006" b="1" spc="-5" dirty="0">
                <a:solidFill>
                  <a:srgbClr val="FFFFFF"/>
                </a:solidFill>
                <a:latin typeface="Times New Roman"/>
                <a:cs typeface="Times New Roman"/>
              </a:rPr>
              <a:t>----</a:t>
            </a:r>
            <a:endParaRPr sz="2006">
              <a:solidFill>
                <a:prstClr val="black"/>
              </a:solidFill>
              <a:latin typeface="Times New Roman"/>
              <a:cs typeface="Times New Roman"/>
            </a:endParaRPr>
          </a:p>
          <a:p>
            <a:pPr marL="54763"/>
            <a:r>
              <a:rPr sz="2006" b="1" spc="-10" dirty="0">
                <a:solidFill>
                  <a:srgbClr val="FFFFFF"/>
                </a:solidFill>
                <a:latin typeface="Times New Roman"/>
                <a:cs typeface="Times New Roman"/>
              </a:rPr>
              <a:t>----</a:t>
            </a:r>
            <a:endParaRPr sz="2006">
              <a:solidFill>
                <a:prstClr val="black"/>
              </a:solidFill>
              <a:latin typeface="Times New Roman"/>
              <a:cs typeface="Times New Roman"/>
            </a:endParaRPr>
          </a:p>
          <a:p>
            <a:pPr marL="111436"/>
            <a:r>
              <a:rPr sz="2006" b="1" spc="-5" dirty="0">
                <a:solidFill>
                  <a:srgbClr val="FFFFFF"/>
                </a:solidFill>
                <a:latin typeface="Times New Roman"/>
                <a:cs typeface="Times New Roman"/>
              </a:rPr>
              <a:t>----</a:t>
            </a:r>
            <a:endParaRPr sz="2006">
              <a:solidFill>
                <a:prstClr val="black"/>
              </a:solidFill>
              <a:latin typeface="Times New Roman"/>
              <a:cs typeface="Times New Roman"/>
            </a:endParaRPr>
          </a:p>
        </p:txBody>
      </p:sp>
      <p:sp>
        <p:nvSpPr>
          <p:cNvPr id="25" name="object 25"/>
          <p:cNvSpPr txBox="1"/>
          <p:nvPr/>
        </p:nvSpPr>
        <p:spPr>
          <a:xfrm>
            <a:off x="1889632" y="5001613"/>
            <a:ext cx="1526335" cy="942418"/>
          </a:xfrm>
          <a:prstGeom prst="rect">
            <a:avLst/>
          </a:prstGeom>
        </p:spPr>
        <p:txBody>
          <a:bodyPr vert="horz" wrap="square" lIns="0" tIns="12099" rIns="0" bIns="0" rtlCol="0">
            <a:spAutoFit/>
          </a:bodyPr>
          <a:lstStyle/>
          <a:p>
            <a:pPr marL="53489" marR="5094" indent="-41391" algn="just">
              <a:spcBef>
                <a:spcPts val="95"/>
              </a:spcBef>
            </a:pPr>
            <a:r>
              <a:rPr sz="2006" b="1" spc="-5" dirty="0">
                <a:solidFill>
                  <a:srgbClr val="FFFFFF"/>
                </a:solidFill>
                <a:latin typeface="Times New Roman"/>
                <a:cs typeface="Times New Roman"/>
              </a:rPr>
              <a:t>CCC ↓ </a:t>
            </a:r>
            <a:r>
              <a:rPr sz="2006" b="1" spc="-10" dirty="0">
                <a:solidFill>
                  <a:srgbClr val="FFFFFF"/>
                </a:solidFill>
                <a:latin typeface="Times New Roman"/>
                <a:cs typeface="Times New Roman"/>
              </a:rPr>
              <a:t>GGG  </a:t>
            </a:r>
            <a:r>
              <a:rPr sz="2006" b="1" spc="-5" dirty="0">
                <a:solidFill>
                  <a:srgbClr val="FFFFFF"/>
                </a:solidFill>
                <a:latin typeface="Times New Roman"/>
                <a:cs typeface="Times New Roman"/>
              </a:rPr>
              <a:t>C ↓ CCGGG  C ↓</a:t>
            </a:r>
            <a:r>
              <a:rPr sz="2006" b="1" spc="-45" dirty="0">
                <a:solidFill>
                  <a:srgbClr val="FFFFFF"/>
                </a:solidFill>
                <a:latin typeface="Times New Roman"/>
                <a:cs typeface="Times New Roman"/>
              </a:rPr>
              <a:t> </a:t>
            </a:r>
            <a:r>
              <a:rPr sz="2006" b="1" spc="-5" dirty="0">
                <a:solidFill>
                  <a:srgbClr val="FFFFFF"/>
                </a:solidFill>
                <a:latin typeface="Times New Roman"/>
                <a:cs typeface="Times New Roman"/>
              </a:rPr>
              <a:t>CCGGG</a:t>
            </a:r>
            <a:endParaRPr sz="2006">
              <a:solidFill>
                <a:prstClr val="black"/>
              </a:solidFill>
              <a:latin typeface="Times New Roman"/>
              <a:cs typeface="Times New Roman"/>
            </a:endParaRPr>
          </a:p>
        </p:txBody>
      </p:sp>
      <p:sp>
        <p:nvSpPr>
          <p:cNvPr id="26" name="object 26"/>
          <p:cNvSpPr txBox="1"/>
          <p:nvPr/>
        </p:nvSpPr>
        <p:spPr>
          <a:xfrm>
            <a:off x="4728326" y="531488"/>
            <a:ext cx="890203" cy="331120"/>
          </a:xfrm>
          <a:prstGeom prst="rect">
            <a:avLst/>
          </a:prstGeom>
        </p:spPr>
        <p:txBody>
          <a:bodyPr vert="horz" wrap="square" lIns="0" tIns="12099" rIns="0" bIns="0" rtlCol="0">
            <a:spAutoFit/>
          </a:bodyPr>
          <a:lstStyle/>
          <a:p>
            <a:pPr marL="12736">
              <a:spcBef>
                <a:spcPts val="95"/>
              </a:spcBef>
            </a:pPr>
            <a:r>
              <a:rPr sz="2006" b="1" spc="-5" dirty="0">
                <a:solidFill>
                  <a:srgbClr val="FF659A"/>
                </a:solidFill>
                <a:latin typeface="Times New Roman"/>
                <a:cs typeface="Times New Roman"/>
              </a:rPr>
              <a:t>EN</a:t>
            </a:r>
            <a:r>
              <a:rPr sz="2006" b="1" spc="-10" dirty="0">
                <a:solidFill>
                  <a:srgbClr val="FF659A"/>
                </a:solidFill>
                <a:latin typeface="Times New Roman"/>
                <a:cs typeface="Times New Roman"/>
              </a:rPr>
              <a:t>Z</a:t>
            </a:r>
            <a:r>
              <a:rPr sz="2006" b="1" dirty="0">
                <a:solidFill>
                  <a:srgbClr val="FF659A"/>
                </a:solidFill>
                <a:latin typeface="Times New Roman"/>
                <a:cs typeface="Times New Roman"/>
              </a:rPr>
              <a:t>İ</a:t>
            </a:r>
            <a:r>
              <a:rPr sz="2006" b="1" spc="-5" dirty="0">
                <a:solidFill>
                  <a:srgbClr val="FF659A"/>
                </a:solidFill>
                <a:latin typeface="Times New Roman"/>
                <a:cs typeface="Times New Roman"/>
              </a:rPr>
              <a:t>M</a:t>
            </a:r>
            <a:endParaRPr sz="2006">
              <a:solidFill>
                <a:prstClr val="black"/>
              </a:solidFill>
              <a:latin typeface="Times New Roman"/>
              <a:cs typeface="Times New Roman"/>
            </a:endParaRPr>
          </a:p>
        </p:txBody>
      </p:sp>
      <p:sp>
        <p:nvSpPr>
          <p:cNvPr id="27" name="object 27"/>
          <p:cNvSpPr txBox="1"/>
          <p:nvPr/>
        </p:nvSpPr>
        <p:spPr>
          <a:xfrm>
            <a:off x="6230047" y="531488"/>
            <a:ext cx="2270081" cy="331120"/>
          </a:xfrm>
          <a:prstGeom prst="rect">
            <a:avLst/>
          </a:prstGeom>
        </p:spPr>
        <p:txBody>
          <a:bodyPr vert="horz" wrap="square" lIns="0" tIns="12099" rIns="0" bIns="0" rtlCol="0">
            <a:spAutoFit/>
          </a:bodyPr>
          <a:lstStyle/>
          <a:p>
            <a:pPr marL="12736">
              <a:spcBef>
                <a:spcPts val="95"/>
              </a:spcBef>
            </a:pPr>
            <a:r>
              <a:rPr sz="2006" b="1" spc="-5" dirty="0">
                <a:solidFill>
                  <a:srgbClr val="FF659A"/>
                </a:solidFill>
                <a:latin typeface="Times New Roman"/>
                <a:cs typeface="Times New Roman"/>
              </a:rPr>
              <a:t>TANIMA</a:t>
            </a:r>
            <a:r>
              <a:rPr sz="2006" b="1" spc="-45" dirty="0">
                <a:solidFill>
                  <a:srgbClr val="FF659A"/>
                </a:solidFill>
                <a:latin typeface="Times New Roman"/>
                <a:cs typeface="Times New Roman"/>
              </a:rPr>
              <a:t> </a:t>
            </a:r>
            <a:r>
              <a:rPr sz="2006" b="1" spc="-5" dirty="0">
                <a:solidFill>
                  <a:srgbClr val="FF659A"/>
                </a:solidFill>
                <a:latin typeface="Times New Roman"/>
                <a:cs typeface="Times New Roman"/>
              </a:rPr>
              <a:t>SEKANSI</a:t>
            </a:r>
            <a:endParaRPr sz="2006">
              <a:solidFill>
                <a:prstClr val="black"/>
              </a:solidFill>
              <a:latin typeface="Times New Roman"/>
              <a:cs typeface="Times New Roman"/>
            </a:endParaRPr>
          </a:p>
        </p:txBody>
      </p:sp>
      <p:sp>
        <p:nvSpPr>
          <p:cNvPr id="28" name="object 28"/>
          <p:cNvSpPr txBox="1"/>
          <p:nvPr/>
        </p:nvSpPr>
        <p:spPr>
          <a:xfrm>
            <a:off x="4728262" y="1204638"/>
            <a:ext cx="976167" cy="392250"/>
          </a:xfrm>
          <a:prstGeom prst="rect">
            <a:avLst/>
          </a:prstGeom>
        </p:spPr>
        <p:txBody>
          <a:bodyPr vert="horz" wrap="square" lIns="0" tIns="12735" rIns="0" bIns="0" rtlCol="0">
            <a:spAutoFit/>
          </a:bodyPr>
          <a:lstStyle/>
          <a:p>
            <a:pPr marL="12736">
              <a:spcBef>
                <a:spcPts val="100"/>
              </a:spcBef>
            </a:pPr>
            <a:r>
              <a:rPr sz="2407" b="1" i="1" spc="-5" dirty="0">
                <a:solidFill>
                  <a:srgbClr val="9AFF33"/>
                </a:solidFill>
                <a:latin typeface="Times New Roman"/>
                <a:cs typeface="Times New Roman"/>
              </a:rPr>
              <a:t>BamHI</a:t>
            </a:r>
            <a:endParaRPr sz="2407">
              <a:solidFill>
                <a:prstClr val="black"/>
              </a:solidFill>
              <a:latin typeface="Times New Roman"/>
              <a:cs typeface="Times New Roman"/>
            </a:endParaRPr>
          </a:p>
        </p:txBody>
      </p:sp>
      <p:sp>
        <p:nvSpPr>
          <p:cNvPr id="29" name="object 29"/>
          <p:cNvSpPr txBox="1"/>
          <p:nvPr/>
        </p:nvSpPr>
        <p:spPr>
          <a:xfrm>
            <a:off x="6562157" y="1204639"/>
            <a:ext cx="1400891" cy="758392"/>
          </a:xfrm>
          <a:prstGeom prst="rect">
            <a:avLst/>
          </a:prstGeom>
        </p:spPr>
        <p:txBody>
          <a:bodyPr vert="horz" wrap="square" lIns="0" tIns="12735" rIns="0" bIns="0" rtlCol="0">
            <a:spAutoFit/>
          </a:bodyPr>
          <a:lstStyle/>
          <a:p>
            <a:pPr marL="12736" marR="5094" indent="33112">
              <a:spcBef>
                <a:spcPts val="100"/>
              </a:spcBef>
            </a:pPr>
            <a:r>
              <a:rPr sz="2407" b="1" spc="-5" dirty="0">
                <a:solidFill>
                  <a:srgbClr val="FFFFCC"/>
                </a:solidFill>
                <a:latin typeface="Times New Roman"/>
                <a:cs typeface="Times New Roman"/>
              </a:rPr>
              <a:t>GGATCC  </a:t>
            </a:r>
            <a:r>
              <a:rPr sz="2407" b="1" dirty="0">
                <a:solidFill>
                  <a:srgbClr val="FFFFCC"/>
                </a:solidFill>
                <a:latin typeface="Times New Roman"/>
                <a:cs typeface="Times New Roman"/>
              </a:rPr>
              <a:t>CCTAGG</a:t>
            </a:r>
            <a:endParaRPr sz="2407">
              <a:solidFill>
                <a:prstClr val="black"/>
              </a:solidFill>
              <a:latin typeface="Times New Roman"/>
              <a:cs typeface="Times New Roman"/>
            </a:endParaRPr>
          </a:p>
        </p:txBody>
      </p:sp>
      <p:sp>
        <p:nvSpPr>
          <p:cNvPr id="30" name="object 30"/>
          <p:cNvSpPr txBox="1"/>
          <p:nvPr/>
        </p:nvSpPr>
        <p:spPr>
          <a:xfrm>
            <a:off x="4728263" y="2303446"/>
            <a:ext cx="603020" cy="392250"/>
          </a:xfrm>
          <a:prstGeom prst="rect">
            <a:avLst/>
          </a:prstGeom>
        </p:spPr>
        <p:txBody>
          <a:bodyPr vert="horz" wrap="square" lIns="0" tIns="12735" rIns="0" bIns="0" rtlCol="0">
            <a:spAutoFit/>
          </a:bodyPr>
          <a:lstStyle/>
          <a:p>
            <a:pPr marL="12736">
              <a:spcBef>
                <a:spcPts val="100"/>
              </a:spcBef>
            </a:pPr>
            <a:r>
              <a:rPr sz="2407" b="1" i="1" spc="-5" dirty="0">
                <a:solidFill>
                  <a:srgbClr val="9AFF33"/>
                </a:solidFill>
                <a:latin typeface="Times New Roman"/>
                <a:cs typeface="Times New Roman"/>
              </a:rPr>
              <a:t>NotI</a:t>
            </a:r>
            <a:endParaRPr sz="2407">
              <a:solidFill>
                <a:prstClr val="black"/>
              </a:solidFill>
              <a:latin typeface="Times New Roman"/>
              <a:cs typeface="Times New Roman"/>
            </a:endParaRPr>
          </a:p>
        </p:txBody>
      </p:sp>
      <p:sp>
        <p:nvSpPr>
          <p:cNvPr id="31" name="object 31"/>
          <p:cNvSpPr txBox="1"/>
          <p:nvPr/>
        </p:nvSpPr>
        <p:spPr>
          <a:xfrm>
            <a:off x="6409332" y="2303447"/>
            <a:ext cx="1936414" cy="758392"/>
          </a:xfrm>
          <a:prstGeom prst="rect">
            <a:avLst/>
          </a:prstGeom>
        </p:spPr>
        <p:txBody>
          <a:bodyPr vert="horz" wrap="square" lIns="0" tIns="12735" rIns="0" bIns="0" rtlCol="0">
            <a:spAutoFit/>
          </a:bodyPr>
          <a:lstStyle/>
          <a:p>
            <a:pPr marL="89149" marR="5094" indent="-76413">
              <a:spcBef>
                <a:spcPts val="100"/>
              </a:spcBef>
            </a:pPr>
            <a:r>
              <a:rPr sz="2407" b="1" dirty="0">
                <a:solidFill>
                  <a:srgbClr val="FFFFCC"/>
                </a:solidFill>
                <a:latin typeface="Times New Roman"/>
                <a:cs typeface="Times New Roman"/>
              </a:rPr>
              <a:t>GCGGCCGC  CGCCGGCG</a:t>
            </a:r>
            <a:endParaRPr sz="2407">
              <a:solidFill>
                <a:prstClr val="black"/>
              </a:solidFill>
              <a:latin typeface="Times New Roman"/>
              <a:cs typeface="Times New Roman"/>
            </a:endParaRPr>
          </a:p>
        </p:txBody>
      </p:sp>
      <p:sp>
        <p:nvSpPr>
          <p:cNvPr id="32" name="object 32"/>
          <p:cNvSpPr txBox="1"/>
          <p:nvPr/>
        </p:nvSpPr>
        <p:spPr>
          <a:xfrm>
            <a:off x="4728262" y="3401488"/>
            <a:ext cx="994632" cy="392250"/>
          </a:xfrm>
          <a:prstGeom prst="rect">
            <a:avLst/>
          </a:prstGeom>
        </p:spPr>
        <p:txBody>
          <a:bodyPr vert="horz" wrap="square" lIns="0" tIns="12735" rIns="0" bIns="0" rtlCol="0">
            <a:spAutoFit/>
          </a:bodyPr>
          <a:lstStyle/>
          <a:p>
            <a:pPr marL="12736">
              <a:spcBef>
                <a:spcPts val="100"/>
              </a:spcBef>
            </a:pPr>
            <a:r>
              <a:rPr sz="2407" b="1" i="1" dirty="0">
                <a:solidFill>
                  <a:srgbClr val="9AFF33"/>
                </a:solidFill>
                <a:latin typeface="Times New Roman"/>
                <a:cs typeface="Times New Roman"/>
              </a:rPr>
              <a:t>Sau3AI</a:t>
            </a:r>
            <a:endParaRPr sz="2407">
              <a:solidFill>
                <a:prstClr val="black"/>
              </a:solidFill>
              <a:latin typeface="Times New Roman"/>
              <a:cs typeface="Times New Roman"/>
            </a:endParaRPr>
          </a:p>
        </p:txBody>
      </p:sp>
      <p:sp>
        <p:nvSpPr>
          <p:cNvPr id="33" name="object 33"/>
          <p:cNvSpPr txBox="1"/>
          <p:nvPr/>
        </p:nvSpPr>
        <p:spPr>
          <a:xfrm>
            <a:off x="6462058" y="3401489"/>
            <a:ext cx="932866" cy="758392"/>
          </a:xfrm>
          <a:prstGeom prst="rect">
            <a:avLst/>
          </a:prstGeom>
        </p:spPr>
        <p:txBody>
          <a:bodyPr vert="horz" wrap="square" lIns="0" tIns="12735" rIns="0" bIns="0" rtlCol="0">
            <a:spAutoFit/>
          </a:bodyPr>
          <a:lstStyle/>
          <a:p>
            <a:pPr marL="36296" marR="5094" indent="-24198">
              <a:spcBef>
                <a:spcPts val="100"/>
              </a:spcBef>
            </a:pPr>
            <a:r>
              <a:rPr sz="2407" b="1" dirty="0">
                <a:solidFill>
                  <a:srgbClr val="FFFFCC"/>
                </a:solidFill>
                <a:latin typeface="Times New Roman"/>
                <a:cs typeface="Times New Roman"/>
              </a:rPr>
              <a:t>GATC  CTAG</a:t>
            </a:r>
            <a:endParaRPr sz="2407">
              <a:solidFill>
                <a:prstClr val="black"/>
              </a:solidFill>
              <a:latin typeface="Times New Roman"/>
              <a:cs typeface="Times New Roman"/>
            </a:endParaRPr>
          </a:p>
        </p:txBody>
      </p:sp>
      <p:sp>
        <p:nvSpPr>
          <p:cNvPr id="34" name="object 34"/>
          <p:cNvSpPr txBox="1"/>
          <p:nvPr/>
        </p:nvSpPr>
        <p:spPr>
          <a:xfrm>
            <a:off x="4728263" y="4500296"/>
            <a:ext cx="679432" cy="392250"/>
          </a:xfrm>
          <a:prstGeom prst="rect">
            <a:avLst/>
          </a:prstGeom>
        </p:spPr>
        <p:txBody>
          <a:bodyPr vert="horz" wrap="square" lIns="0" tIns="12735" rIns="0" bIns="0" rtlCol="0">
            <a:spAutoFit/>
          </a:bodyPr>
          <a:lstStyle/>
          <a:p>
            <a:pPr marL="12736">
              <a:spcBef>
                <a:spcPts val="100"/>
              </a:spcBef>
            </a:pPr>
            <a:r>
              <a:rPr sz="2407" b="1" i="1" dirty="0">
                <a:solidFill>
                  <a:srgbClr val="9AFF33"/>
                </a:solidFill>
                <a:latin typeface="Times New Roman"/>
                <a:cs typeface="Times New Roman"/>
              </a:rPr>
              <a:t>Sac</a:t>
            </a:r>
            <a:r>
              <a:rPr sz="2407" b="1" i="1" spc="-90" dirty="0">
                <a:solidFill>
                  <a:srgbClr val="9AFF33"/>
                </a:solidFill>
                <a:latin typeface="Times New Roman"/>
                <a:cs typeface="Times New Roman"/>
              </a:rPr>
              <a:t> </a:t>
            </a:r>
            <a:r>
              <a:rPr sz="2407" b="1" i="1" dirty="0">
                <a:solidFill>
                  <a:srgbClr val="9AFF33"/>
                </a:solidFill>
                <a:latin typeface="Times New Roman"/>
                <a:cs typeface="Times New Roman"/>
              </a:rPr>
              <a:t>I</a:t>
            </a:r>
            <a:endParaRPr sz="2407">
              <a:solidFill>
                <a:prstClr val="black"/>
              </a:solidFill>
              <a:latin typeface="Times New Roman"/>
              <a:cs typeface="Times New Roman"/>
            </a:endParaRPr>
          </a:p>
        </p:txBody>
      </p:sp>
      <p:sp>
        <p:nvSpPr>
          <p:cNvPr id="35" name="object 35"/>
          <p:cNvSpPr txBox="1"/>
          <p:nvPr/>
        </p:nvSpPr>
        <p:spPr>
          <a:xfrm>
            <a:off x="6452124" y="4500296"/>
            <a:ext cx="1402802" cy="758392"/>
          </a:xfrm>
          <a:prstGeom prst="rect">
            <a:avLst/>
          </a:prstGeom>
        </p:spPr>
        <p:txBody>
          <a:bodyPr vert="horz" wrap="square" lIns="0" tIns="12735" rIns="0" bIns="0" rtlCol="0">
            <a:spAutoFit/>
          </a:bodyPr>
          <a:lstStyle/>
          <a:p>
            <a:pPr marL="45848" marR="5094" indent="-33749">
              <a:spcBef>
                <a:spcPts val="100"/>
              </a:spcBef>
            </a:pPr>
            <a:r>
              <a:rPr sz="2407" b="1" dirty="0">
                <a:solidFill>
                  <a:srgbClr val="FFFFCC"/>
                </a:solidFill>
                <a:latin typeface="Times New Roman"/>
                <a:cs typeface="Times New Roman"/>
              </a:rPr>
              <a:t>GAGCTC  CTCGAG</a:t>
            </a:r>
            <a:endParaRPr sz="2407">
              <a:solidFill>
                <a:prstClr val="black"/>
              </a:solidFill>
              <a:latin typeface="Times New Roman"/>
              <a:cs typeface="Times New Roman"/>
            </a:endParaRPr>
          </a:p>
        </p:txBody>
      </p:sp>
      <p:sp>
        <p:nvSpPr>
          <p:cNvPr id="36" name="Slayt Numarası Yer Tutucusu 35"/>
          <p:cNvSpPr>
            <a:spLocks noGrp="1"/>
          </p:cNvSpPr>
          <p:nvPr>
            <p:ph type="sldNum" sz="quarter" idx="7"/>
          </p:nvPr>
        </p:nvSpPr>
        <p:spPr/>
        <p:txBody>
          <a:bodyPr/>
          <a:lstStyle/>
          <a:p>
            <a:fld id="{B6F15528-21DE-4FAA-801E-634DDDAF4B2B}" type="slidenum">
              <a:rPr lang="tr-TR" smtClean="0">
                <a:solidFill>
                  <a:prstClr val="black">
                    <a:tint val="75000"/>
                  </a:prstClr>
                </a:solidFill>
              </a:rPr>
              <a:pPr/>
              <a:t>11</a:t>
            </a:fld>
            <a:endParaRPr lang="tr-TR">
              <a:solidFill>
                <a:prstClr val="black">
                  <a:tint val="75000"/>
                </a:prstClr>
              </a:solidFill>
            </a:endParaRPr>
          </a:p>
        </p:txBody>
      </p:sp>
    </p:spTree>
    <p:extLst>
      <p:ext uri="{BB962C8B-B14F-4D97-AF65-F5344CB8AC3E}">
        <p14:creationId xmlns:p14="http://schemas.microsoft.com/office/powerpoint/2010/main" val="4153065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7"/>
          </p:nvPr>
        </p:nvSpPr>
        <p:spPr/>
        <p:txBody>
          <a:bodyPr/>
          <a:lstStyle/>
          <a:p>
            <a:fld id="{B6F15528-21DE-4FAA-801E-634DDDAF4B2B}" type="slidenum">
              <a:rPr lang="tr-TR" smtClean="0">
                <a:solidFill>
                  <a:prstClr val="black">
                    <a:tint val="75000"/>
                  </a:prstClr>
                </a:solidFill>
              </a:rPr>
              <a:pPr/>
              <a:t>12</a:t>
            </a:fld>
            <a:endParaRPr lang="tr-TR">
              <a:solidFill>
                <a:prstClr val="black">
                  <a:tint val="75000"/>
                </a:prstClr>
              </a:solidFill>
            </a:endParaRPr>
          </a:p>
        </p:txBody>
      </p:sp>
      <p:pic>
        <p:nvPicPr>
          <p:cNvPr id="3" name="Resim 2"/>
          <p:cNvPicPr>
            <a:picLocks noChangeAspect="1"/>
          </p:cNvPicPr>
          <p:nvPr/>
        </p:nvPicPr>
        <p:blipFill rotWithShape="1">
          <a:blip r:embed="rId2"/>
          <a:srcRect l="13775" t="23401" r="33463" b="15000"/>
          <a:stretch/>
        </p:blipFill>
        <p:spPr>
          <a:xfrm>
            <a:off x="762920" y="332656"/>
            <a:ext cx="7265464" cy="2952328"/>
          </a:xfrm>
          <a:prstGeom prst="rect">
            <a:avLst/>
          </a:prstGeom>
        </p:spPr>
      </p:pic>
      <p:pic>
        <p:nvPicPr>
          <p:cNvPr id="4" name="Resim 3"/>
          <p:cNvPicPr>
            <a:picLocks noChangeAspect="1"/>
          </p:cNvPicPr>
          <p:nvPr/>
        </p:nvPicPr>
        <p:blipFill rotWithShape="1">
          <a:blip r:embed="rId3"/>
          <a:srcRect l="12988" t="22001" r="33463" b="16400"/>
          <a:stretch/>
        </p:blipFill>
        <p:spPr>
          <a:xfrm>
            <a:off x="762920" y="3375813"/>
            <a:ext cx="7265464" cy="3168352"/>
          </a:xfrm>
          <a:prstGeom prst="rect">
            <a:avLst/>
          </a:prstGeom>
        </p:spPr>
      </p:pic>
    </p:spTree>
    <p:extLst>
      <p:ext uri="{BB962C8B-B14F-4D97-AF65-F5344CB8AC3E}">
        <p14:creationId xmlns:p14="http://schemas.microsoft.com/office/powerpoint/2010/main" val="419164325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7"/>
          </p:nvPr>
        </p:nvSpPr>
        <p:spPr/>
        <p:txBody>
          <a:bodyPr/>
          <a:lstStyle/>
          <a:p>
            <a:fld id="{B6F15528-21DE-4FAA-801E-634DDDAF4B2B}" type="slidenum">
              <a:rPr lang="tr-TR" smtClean="0">
                <a:solidFill>
                  <a:prstClr val="black">
                    <a:tint val="75000"/>
                  </a:prstClr>
                </a:solidFill>
              </a:rPr>
              <a:pPr/>
              <a:t>13</a:t>
            </a:fld>
            <a:endParaRPr lang="tr-TR">
              <a:solidFill>
                <a:prstClr val="black">
                  <a:tint val="75000"/>
                </a:prstClr>
              </a:solidFill>
            </a:endParaRPr>
          </a:p>
        </p:txBody>
      </p:sp>
      <p:pic>
        <p:nvPicPr>
          <p:cNvPr id="3" name="Resim 2"/>
          <p:cNvPicPr>
            <a:picLocks noChangeAspect="1"/>
          </p:cNvPicPr>
          <p:nvPr/>
        </p:nvPicPr>
        <p:blipFill rotWithShape="1">
          <a:blip r:embed="rId2"/>
          <a:srcRect l="13775" t="22001" r="34250" b="16400"/>
          <a:stretch/>
        </p:blipFill>
        <p:spPr>
          <a:xfrm>
            <a:off x="971600" y="1628800"/>
            <a:ext cx="7344816" cy="3168352"/>
          </a:xfrm>
          <a:prstGeom prst="rect">
            <a:avLst/>
          </a:prstGeom>
        </p:spPr>
      </p:pic>
    </p:spTree>
    <p:extLst>
      <p:ext uri="{BB962C8B-B14F-4D97-AF65-F5344CB8AC3E}">
        <p14:creationId xmlns:p14="http://schemas.microsoft.com/office/powerpoint/2010/main" val="194911927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3915890"/>
            <a:ext cx="3395251" cy="2932957"/>
            <a:chOff x="0" y="3895487"/>
            <a:chExt cx="3385820" cy="2924810"/>
          </a:xfrm>
        </p:grpSpPr>
        <p:sp>
          <p:nvSpPr>
            <p:cNvPr id="3" name="object 3"/>
            <p:cNvSpPr/>
            <p:nvPr/>
          </p:nvSpPr>
          <p:spPr>
            <a:xfrm>
              <a:off x="318909" y="4400295"/>
              <a:ext cx="137159" cy="136398"/>
            </a:xfrm>
            <a:prstGeom prst="rect">
              <a:avLst/>
            </a:prstGeom>
            <a:blipFill>
              <a:blip r:embed="rId2" cstate="print"/>
              <a:stretch>
                <a:fillRect/>
              </a:stretch>
            </a:blipFill>
          </p:spPr>
          <p:txBody>
            <a:bodyPr wrap="square" lIns="0" tIns="0" rIns="0" bIns="0" rtlCol="0"/>
            <a:lstStyle/>
            <a:p>
              <a:endParaRPr sz="1805">
                <a:solidFill>
                  <a:prstClr val="black"/>
                </a:solidFill>
              </a:endParaRPr>
            </a:p>
          </p:txBody>
        </p:sp>
        <p:sp>
          <p:nvSpPr>
            <p:cNvPr id="4" name="object 4"/>
            <p:cNvSpPr/>
            <p:nvPr/>
          </p:nvSpPr>
          <p:spPr>
            <a:xfrm>
              <a:off x="2425839" y="6146799"/>
              <a:ext cx="146304" cy="145542"/>
            </a:xfrm>
            <a:prstGeom prst="rect">
              <a:avLst/>
            </a:prstGeom>
            <a:blipFill>
              <a:blip r:embed="rId3" cstate="print"/>
              <a:stretch>
                <a:fillRect/>
              </a:stretch>
            </a:blipFill>
          </p:spPr>
          <p:txBody>
            <a:bodyPr wrap="square" lIns="0" tIns="0" rIns="0" bIns="0" rtlCol="0"/>
            <a:lstStyle/>
            <a:p>
              <a:endParaRPr sz="1805">
                <a:solidFill>
                  <a:prstClr val="black"/>
                </a:solidFill>
              </a:endParaRPr>
            </a:p>
          </p:txBody>
        </p:sp>
        <p:sp>
          <p:nvSpPr>
            <p:cNvPr id="5" name="object 5"/>
            <p:cNvSpPr/>
            <p:nvPr/>
          </p:nvSpPr>
          <p:spPr>
            <a:xfrm>
              <a:off x="1243215" y="4303521"/>
              <a:ext cx="192024" cy="192024"/>
            </a:xfrm>
            <a:prstGeom prst="rect">
              <a:avLst/>
            </a:prstGeom>
            <a:blipFill>
              <a:blip r:embed="rId4" cstate="print"/>
              <a:stretch>
                <a:fillRect/>
              </a:stretch>
            </a:blipFill>
          </p:spPr>
          <p:txBody>
            <a:bodyPr wrap="square" lIns="0" tIns="0" rIns="0" bIns="0" rtlCol="0"/>
            <a:lstStyle/>
            <a:p>
              <a:endParaRPr sz="1805">
                <a:solidFill>
                  <a:prstClr val="black"/>
                </a:solidFill>
              </a:endParaRPr>
            </a:p>
          </p:txBody>
        </p:sp>
      </p:grpSp>
      <p:sp>
        <p:nvSpPr>
          <p:cNvPr id="6" name="object 6"/>
          <p:cNvSpPr/>
          <p:nvPr/>
        </p:nvSpPr>
        <p:spPr>
          <a:xfrm>
            <a:off x="0" y="9551"/>
            <a:ext cx="115771" cy="108251"/>
          </a:xfrm>
          <a:prstGeom prst="rect">
            <a:avLst/>
          </a:prstGeom>
          <a:blipFill>
            <a:blip r:embed="rId5" cstate="print"/>
            <a:stretch>
              <a:fillRect/>
            </a:stretch>
          </a:blipFill>
        </p:spPr>
        <p:txBody>
          <a:bodyPr wrap="square" lIns="0" tIns="0" rIns="0" bIns="0" rtlCol="0"/>
          <a:lstStyle/>
          <a:p>
            <a:endParaRPr sz="1805">
              <a:solidFill>
                <a:prstClr val="black"/>
              </a:solidFill>
            </a:endParaRPr>
          </a:p>
        </p:txBody>
      </p:sp>
      <p:sp>
        <p:nvSpPr>
          <p:cNvPr id="7" name="object 7"/>
          <p:cNvSpPr txBox="1">
            <a:spLocks noGrp="1"/>
          </p:cNvSpPr>
          <p:nvPr>
            <p:ph type="title"/>
          </p:nvPr>
        </p:nvSpPr>
        <p:spPr>
          <a:xfrm>
            <a:off x="2029798" y="377612"/>
            <a:ext cx="5109873" cy="446169"/>
          </a:xfrm>
          <a:prstGeom prst="rect">
            <a:avLst/>
          </a:prstGeom>
        </p:spPr>
        <p:txBody>
          <a:bodyPr vert="horz" wrap="square" lIns="0" tIns="12735" rIns="0" bIns="0" rtlCol="0">
            <a:spAutoFit/>
          </a:bodyPr>
          <a:lstStyle/>
          <a:p>
            <a:pPr marL="33749">
              <a:spcBef>
                <a:spcPts val="100"/>
              </a:spcBef>
            </a:pPr>
            <a:r>
              <a:rPr spc="-5" dirty="0"/>
              <a:t>RE’ların TEPKİME</a:t>
            </a:r>
            <a:r>
              <a:rPr spc="-70" dirty="0"/>
              <a:t> </a:t>
            </a:r>
            <a:r>
              <a:rPr spc="-5" dirty="0"/>
              <a:t>ŞARTLARI</a:t>
            </a:r>
          </a:p>
        </p:txBody>
      </p:sp>
      <p:sp>
        <p:nvSpPr>
          <p:cNvPr id="8" name="object 8"/>
          <p:cNvSpPr txBox="1"/>
          <p:nvPr/>
        </p:nvSpPr>
        <p:spPr>
          <a:xfrm>
            <a:off x="525601" y="954772"/>
            <a:ext cx="8553079" cy="5704519"/>
          </a:xfrm>
          <a:prstGeom prst="rect">
            <a:avLst/>
          </a:prstGeom>
        </p:spPr>
        <p:txBody>
          <a:bodyPr vert="horz" wrap="square" lIns="0" tIns="68134" rIns="0" bIns="0" rtlCol="0">
            <a:spAutoFit/>
          </a:bodyPr>
          <a:lstStyle/>
          <a:p>
            <a:pPr marL="356596" marR="5731" indent="12736" algn="just">
              <a:lnSpc>
                <a:spcPct val="79900"/>
              </a:lnSpc>
              <a:spcBef>
                <a:spcPts val="536"/>
              </a:spcBef>
            </a:pPr>
            <a:r>
              <a:rPr sz="1805" b="1" spc="-5" dirty="0">
                <a:solidFill>
                  <a:srgbClr val="FFFFFF"/>
                </a:solidFill>
                <a:latin typeface="Times New Roman"/>
                <a:cs typeface="Times New Roman"/>
              </a:rPr>
              <a:t>RE’lar </a:t>
            </a:r>
            <a:r>
              <a:rPr sz="1805" b="1" dirty="0">
                <a:solidFill>
                  <a:srgbClr val="FFFFFF"/>
                </a:solidFill>
                <a:latin typeface="Times New Roman"/>
                <a:cs typeface="Times New Roman"/>
              </a:rPr>
              <a:t>gerek </a:t>
            </a:r>
            <a:r>
              <a:rPr sz="1805" b="1" spc="-5" dirty="0">
                <a:solidFill>
                  <a:srgbClr val="FFFFFF"/>
                </a:solidFill>
                <a:latin typeface="Times New Roman"/>
                <a:cs typeface="Times New Roman"/>
              </a:rPr>
              <a:t>uzun süreli saklanırken, </a:t>
            </a:r>
            <a:r>
              <a:rPr sz="1805" b="1" dirty="0">
                <a:solidFill>
                  <a:srgbClr val="FFFFFF"/>
                </a:solidFill>
                <a:latin typeface="Times New Roman"/>
                <a:cs typeface="Times New Roman"/>
              </a:rPr>
              <a:t>gerekse aktivite gösterirken </a:t>
            </a:r>
            <a:r>
              <a:rPr sz="1805" b="1" spc="-5" dirty="0">
                <a:solidFill>
                  <a:srgbClr val="FFFFFF"/>
                </a:solidFill>
                <a:latin typeface="Times New Roman"/>
                <a:cs typeface="Times New Roman"/>
              </a:rPr>
              <a:t>uygun şartlara  ihtiyaç duymaktadırlar. Bir </a:t>
            </a:r>
            <a:r>
              <a:rPr sz="1805" b="1" dirty="0">
                <a:solidFill>
                  <a:srgbClr val="FFFFFF"/>
                </a:solidFill>
                <a:latin typeface="Times New Roman"/>
                <a:cs typeface="Times New Roman"/>
              </a:rPr>
              <a:t>enzimden en iyi şekilde yararlanabilmesi için gerekli  </a:t>
            </a:r>
            <a:r>
              <a:rPr sz="1805" b="1" spc="-5" dirty="0">
                <a:solidFill>
                  <a:srgbClr val="FFFFFF"/>
                </a:solidFill>
                <a:latin typeface="Times New Roman"/>
                <a:cs typeface="Times New Roman"/>
              </a:rPr>
              <a:t>şartlar üretici firmalar tarafından kullanıcıya bildirilmelidir. RE’larla çalışırken,  </a:t>
            </a:r>
            <a:r>
              <a:rPr sz="1805" b="1" dirty="0">
                <a:solidFill>
                  <a:srgbClr val="FFFFFF"/>
                </a:solidFill>
                <a:latin typeface="Times New Roman"/>
                <a:cs typeface="Times New Roman"/>
              </a:rPr>
              <a:t>bu </a:t>
            </a:r>
            <a:r>
              <a:rPr sz="1805" b="1" spc="-5" dirty="0">
                <a:solidFill>
                  <a:srgbClr val="FFFFFF"/>
                </a:solidFill>
                <a:latin typeface="Times New Roman"/>
                <a:cs typeface="Times New Roman"/>
              </a:rPr>
              <a:t>şartlara uyulmadığı takdirde sıkça problemlerle karşılaşılır. </a:t>
            </a:r>
            <a:r>
              <a:rPr sz="1805" b="1" dirty="0">
                <a:solidFill>
                  <a:srgbClr val="FFFFFF"/>
                </a:solidFill>
                <a:latin typeface="Times New Roman"/>
                <a:cs typeface="Times New Roman"/>
              </a:rPr>
              <a:t>Enzimlerin </a:t>
            </a:r>
            <a:r>
              <a:rPr sz="1805" b="1" spc="-5" dirty="0">
                <a:solidFill>
                  <a:srgbClr val="FFFFFF"/>
                </a:solidFill>
                <a:latin typeface="Times New Roman"/>
                <a:cs typeface="Times New Roman"/>
              </a:rPr>
              <a:t>star  </a:t>
            </a:r>
            <a:r>
              <a:rPr sz="1805" b="1" dirty="0">
                <a:solidFill>
                  <a:srgbClr val="FFFFFF"/>
                </a:solidFill>
                <a:latin typeface="Times New Roman"/>
                <a:cs typeface="Times New Roman"/>
              </a:rPr>
              <a:t>aktiviteleri, DNA ve enzim konsantrasyonunun uygun </a:t>
            </a:r>
            <a:r>
              <a:rPr sz="1805" b="1" spc="-5" dirty="0">
                <a:solidFill>
                  <a:srgbClr val="FFFFFF"/>
                </a:solidFill>
                <a:latin typeface="Times New Roman"/>
                <a:cs typeface="Times New Roman"/>
              </a:rPr>
              <a:t>olmaması, pH ve </a:t>
            </a:r>
            <a:r>
              <a:rPr sz="1805" b="1" dirty="0">
                <a:solidFill>
                  <a:srgbClr val="FFFFFF"/>
                </a:solidFill>
                <a:latin typeface="Times New Roman"/>
                <a:cs typeface="Times New Roman"/>
              </a:rPr>
              <a:t>iyonik  </a:t>
            </a:r>
            <a:r>
              <a:rPr sz="1805" b="1" spc="-5" dirty="0">
                <a:solidFill>
                  <a:srgbClr val="FFFFFF"/>
                </a:solidFill>
                <a:latin typeface="Times New Roman"/>
                <a:cs typeface="Times New Roman"/>
              </a:rPr>
              <a:t>dengenin uygun olmaması, çalışılan </a:t>
            </a:r>
            <a:r>
              <a:rPr sz="1805" b="1" dirty="0">
                <a:solidFill>
                  <a:srgbClr val="FFFFFF"/>
                </a:solidFill>
                <a:latin typeface="Times New Roman"/>
                <a:cs typeface="Times New Roman"/>
              </a:rPr>
              <a:t>enzimin </a:t>
            </a:r>
            <a:r>
              <a:rPr sz="1805" b="1" spc="-5" dirty="0">
                <a:solidFill>
                  <a:srgbClr val="FFFFFF"/>
                </a:solidFill>
                <a:latin typeface="Times New Roman"/>
                <a:cs typeface="Times New Roman"/>
              </a:rPr>
              <a:t>diğer enzimlerle kontaminasyonu gibi  problemler uygun </a:t>
            </a:r>
            <a:r>
              <a:rPr sz="1805" b="1" dirty="0">
                <a:solidFill>
                  <a:srgbClr val="FFFFFF"/>
                </a:solidFill>
                <a:latin typeface="Times New Roman"/>
                <a:cs typeface="Times New Roman"/>
              </a:rPr>
              <a:t>olmayan </a:t>
            </a:r>
            <a:r>
              <a:rPr sz="1805" b="1" spc="-5" dirty="0">
                <a:solidFill>
                  <a:srgbClr val="FFFFFF"/>
                </a:solidFill>
                <a:latin typeface="Times New Roman"/>
                <a:cs typeface="Times New Roman"/>
              </a:rPr>
              <a:t>kesimlere neden</a:t>
            </a:r>
            <a:r>
              <a:rPr sz="1805" b="1" spc="-15" dirty="0">
                <a:solidFill>
                  <a:srgbClr val="FFFFFF"/>
                </a:solidFill>
                <a:latin typeface="Times New Roman"/>
                <a:cs typeface="Times New Roman"/>
              </a:rPr>
              <a:t> </a:t>
            </a:r>
            <a:r>
              <a:rPr sz="1805" b="1" dirty="0">
                <a:solidFill>
                  <a:srgbClr val="FFFFFF"/>
                </a:solidFill>
                <a:latin typeface="Times New Roman"/>
                <a:cs typeface="Times New Roman"/>
              </a:rPr>
              <a:t>olabilmektedir.</a:t>
            </a:r>
            <a:endParaRPr sz="1805">
              <a:solidFill>
                <a:prstClr val="black"/>
              </a:solidFill>
              <a:latin typeface="Times New Roman"/>
              <a:cs typeface="Times New Roman"/>
            </a:endParaRPr>
          </a:p>
          <a:p>
            <a:pPr>
              <a:spcBef>
                <a:spcPts val="35"/>
              </a:spcBef>
            </a:pPr>
            <a:endParaRPr sz="2256">
              <a:solidFill>
                <a:prstClr val="black"/>
              </a:solidFill>
              <a:latin typeface="Times New Roman"/>
              <a:cs typeface="Times New Roman"/>
            </a:endParaRPr>
          </a:p>
          <a:p>
            <a:pPr marL="303106" marR="5731" indent="-303106" algn="just">
              <a:lnSpc>
                <a:spcPct val="80200"/>
              </a:lnSpc>
              <a:buClr>
                <a:srgbClr val="FFFFFF"/>
              </a:buClr>
              <a:buFont typeface="Times New Roman"/>
              <a:buAutoNum type="arabicParenR"/>
              <a:tabLst>
                <a:tab pos="303106" algn="l"/>
              </a:tabLst>
            </a:pPr>
            <a:r>
              <a:rPr sz="2006" b="1" i="1" spc="-5" dirty="0">
                <a:solidFill>
                  <a:srgbClr val="FF659A"/>
                </a:solidFill>
                <a:latin typeface="Times New Roman"/>
                <a:cs typeface="Times New Roman"/>
              </a:rPr>
              <a:t>Tampon </a:t>
            </a:r>
            <a:r>
              <a:rPr sz="2006" b="1" i="1" spc="-10" dirty="0">
                <a:solidFill>
                  <a:srgbClr val="FF659A"/>
                </a:solidFill>
                <a:latin typeface="Times New Roman"/>
                <a:cs typeface="Times New Roman"/>
              </a:rPr>
              <a:t>kompozisyonu</a:t>
            </a:r>
            <a:r>
              <a:rPr sz="2006" b="1" spc="-10" dirty="0">
                <a:solidFill>
                  <a:srgbClr val="FF659A"/>
                </a:solidFill>
                <a:latin typeface="Times New Roman"/>
                <a:cs typeface="Times New Roman"/>
              </a:rPr>
              <a:t>: </a:t>
            </a:r>
            <a:r>
              <a:rPr sz="2006" b="1" spc="-5" dirty="0">
                <a:solidFill>
                  <a:srgbClr val="FFFFFF"/>
                </a:solidFill>
                <a:latin typeface="Times New Roman"/>
                <a:cs typeface="Times New Roman"/>
              </a:rPr>
              <a:t>Tampon çözeltisinin fonksiyonu yeterli iyonik gücü  (tuz </a:t>
            </a:r>
            <a:r>
              <a:rPr sz="2006" b="1" spc="-10" dirty="0">
                <a:solidFill>
                  <a:srgbClr val="FFFFFF"/>
                </a:solidFill>
                <a:latin typeface="Times New Roman"/>
                <a:cs typeface="Times New Roman"/>
              </a:rPr>
              <a:t>konsantrasyonu), </a:t>
            </a:r>
            <a:r>
              <a:rPr sz="2006" b="1" spc="-5" dirty="0">
                <a:solidFill>
                  <a:srgbClr val="FFFFFF"/>
                </a:solidFill>
                <a:latin typeface="Times New Roman"/>
                <a:cs typeface="Times New Roman"/>
              </a:rPr>
              <a:t>major katyonları ( </a:t>
            </a:r>
            <a:r>
              <a:rPr sz="2006" b="1" spc="-10" dirty="0">
                <a:solidFill>
                  <a:srgbClr val="FFFFFF"/>
                </a:solidFill>
                <a:latin typeface="Times New Roman"/>
                <a:cs typeface="Times New Roman"/>
              </a:rPr>
              <a:t>sodyum, </a:t>
            </a:r>
            <a:r>
              <a:rPr sz="2006" b="1" spc="-5" dirty="0">
                <a:solidFill>
                  <a:srgbClr val="FFFFFF"/>
                </a:solidFill>
                <a:latin typeface="Times New Roman"/>
                <a:cs typeface="Times New Roman"/>
              </a:rPr>
              <a:t>potasyum ) ve </a:t>
            </a:r>
            <a:r>
              <a:rPr sz="2006" b="1" spc="-10" dirty="0">
                <a:solidFill>
                  <a:srgbClr val="FFFFFF"/>
                </a:solidFill>
                <a:latin typeface="Times New Roman"/>
                <a:cs typeface="Times New Roman"/>
              </a:rPr>
              <a:t>uygun pH  </a:t>
            </a:r>
            <a:r>
              <a:rPr sz="2006" b="1" spc="-5" dirty="0">
                <a:solidFill>
                  <a:srgbClr val="FFFFFF"/>
                </a:solidFill>
                <a:latin typeface="Times New Roman"/>
                <a:cs typeface="Times New Roman"/>
              </a:rPr>
              <a:t>ortamını oluşturmaktır. Pek çok RE </a:t>
            </a:r>
            <a:r>
              <a:rPr sz="2006" b="1" spc="-10" dirty="0">
                <a:solidFill>
                  <a:srgbClr val="FFFFFF"/>
                </a:solidFill>
                <a:latin typeface="Times New Roman"/>
                <a:cs typeface="Times New Roman"/>
              </a:rPr>
              <a:t>genellikle </a:t>
            </a:r>
            <a:r>
              <a:rPr sz="2006" b="1" spc="-5" dirty="0">
                <a:solidFill>
                  <a:srgbClr val="FFFFFF"/>
                </a:solidFill>
                <a:latin typeface="Times New Roman"/>
                <a:cs typeface="Times New Roman"/>
              </a:rPr>
              <a:t>pH 8.0’de </a:t>
            </a:r>
            <a:r>
              <a:rPr sz="2006" b="1" spc="-10" dirty="0">
                <a:solidFill>
                  <a:srgbClr val="FFFFFF"/>
                </a:solidFill>
                <a:latin typeface="Times New Roman"/>
                <a:cs typeface="Times New Roman"/>
              </a:rPr>
              <a:t>aktiftir. </a:t>
            </a:r>
            <a:r>
              <a:rPr sz="2006" b="1" spc="-5" dirty="0">
                <a:solidFill>
                  <a:srgbClr val="FFFFFF"/>
                </a:solidFill>
                <a:latin typeface="Times New Roman"/>
                <a:cs typeface="Times New Roman"/>
              </a:rPr>
              <a:t>RE’ların  çoğu 50-150 mM NaCl veya KCl ortamında kesim yapmaktadır.</a:t>
            </a:r>
            <a:endParaRPr sz="2006">
              <a:solidFill>
                <a:prstClr val="black"/>
              </a:solidFill>
              <a:latin typeface="Times New Roman"/>
              <a:cs typeface="Times New Roman"/>
            </a:endParaRPr>
          </a:p>
          <a:p>
            <a:pPr>
              <a:spcBef>
                <a:spcPts val="40"/>
              </a:spcBef>
              <a:buClr>
                <a:srgbClr val="FFFFFF"/>
              </a:buClr>
              <a:buFont typeface="Times New Roman"/>
              <a:buAutoNum type="arabicParenR"/>
            </a:pPr>
            <a:endParaRPr sz="2457">
              <a:solidFill>
                <a:prstClr val="black"/>
              </a:solidFill>
              <a:latin typeface="Times New Roman"/>
              <a:cs typeface="Times New Roman"/>
            </a:endParaRPr>
          </a:p>
          <a:p>
            <a:pPr marL="340039" marR="5094" indent="-340039" algn="just">
              <a:lnSpc>
                <a:spcPts val="1935"/>
              </a:lnSpc>
              <a:buClr>
                <a:srgbClr val="FFFFFF"/>
              </a:buClr>
              <a:buFont typeface="Times New Roman"/>
              <a:buAutoNum type="arabicParenR"/>
              <a:tabLst>
                <a:tab pos="340039" algn="l"/>
              </a:tabLst>
            </a:pPr>
            <a:r>
              <a:rPr sz="2006" b="1" i="1" spc="-10" dirty="0">
                <a:solidFill>
                  <a:srgbClr val="FF659A"/>
                </a:solidFill>
                <a:latin typeface="Times New Roman"/>
                <a:cs typeface="Times New Roman"/>
              </a:rPr>
              <a:t>Enzim kofaktörleri</a:t>
            </a:r>
            <a:r>
              <a:rPr sz="2006" b="1" spc="-10" dirty="0">
                <a:solidFill>
                  <a:srgbClr val="FF659A"/>
                </a:solidFill>
                <a:latin typeface="Times New Roman"/>
                <a:cs typeface="Times New Roman"/>
              </a:rPr>
              <a:t>: </a:t>
            </a:r>
            <a:r>
              <a:rPr sz="2006" b="1" spc="-5" dirty="0">
                <a:solidFill>
                  <a:srgbClr val="FFFFFF"/>
                </a:solidFill>
                <a:latin typeface="Times New Roman"/>
                <a:cs typeface="Times New Roman"/>
              </a:rPr>
              <a:t>Ticari olarak mevcut RE’lar kofaktör olarak </a:t>
            </a:r>
            <a:r>
              <a:rPr sz="2006" b="1" spc="-10" dirty="0">
                <a:solidFill>
                  <a:srgbClr val="FFFFFF"/>
                </a:solidFill>
                <a:latin typeface="Times New Roman"/>
                <a:cs typeface="Times New Roman"/>
              </a:rPr>
              <a:t>sadece  </a:t>
            </a:r>
            <a:r>
              <a:rPr sz="2006" b="1" spc="-5" dirty="0">
                <a:solidFill>
                  <a:srgbClr val="FFFFFF"/>
                </a:solidFill>
                <a:latin typeface="Times New Roman"/>
                <a:cs typeface="Times New Roman"/>
              </a:rPr>
              <a:t>magnezyuma (Mg) ihtiyaç duymaktadır. Diğer </a:t>
            </a:r>
            <a:r>
              <a:rPr sz="2006" b="1" spc="-10" dirty="0">
                <a:solidFill>
                  <a:srgbClr val="FFFFFF"/>
                </a:solidFill>
                <a:latin typeface="Times New Roman"/>
                <a:cs typeface="Times New Roman"/>
              </a:rPr>
              <a:t>divalent </a:t>
            </a:r>
            <a:r>
              <a:rPr sz="2006" b="1" spc="-5" dirty="0">
                <a:solidFill>
                  <a:srgbClr val="FFFFFF"/>
                </a:solidFill>
                <a:latin typeface="Times New Roman"/>
                <a:cs typeface="Times New Roman"/>
              </a:rPr>
              <a:t>katyonların </a:t>
            </a:r>
            <a:r>
              <a:rPr sz="2006" b="1" spc="-10" dirty="0">
                <a:solidFill>
                  <a:srgbClr val="FFFFFF"/>
                </a:solidFill>
                <a:latin typeface="Times New Roman"/>
                <a:cs typeface="Times New Roman"/>
              </a:rPr>
              <a:t>varlığı  problemlere </a:t>
            </a:r>
            <a:r>
              <a:rPr sz="2006" b="1" spc="-5" dirty="0">
                <a:solidFill>
                  <a:srgbClr val="FFFFFF"/>
                </a:solidFill>
                <a:latin typeface="Times New Roman"/>
                <a:cs typeface="Times New Roman"/>
              </a:rPr>
              <a:t>neden</a:t>
            </a:r>
            <a:r>
              <a:rPr sz="2006" b="1" spc="5" dirty="0">
                <a:solidFill>
                  <a:srgbClr val="FFFFFF"/>
                </a:solidFill>
                <a:latin typeface="Times New Roman"/>
                <a:cs typeface="Times New Roman"/>
              </a:rPr>
              <a:t> </a:t>
            </a:r>
            <a:r>
              <a:rPr sz="2006" b="1" spc="-5" dirty="0">
                <a:solidFill>
                  <a:srgbClr val="FFFFFF"/>
                </a:solidFill>
                <a:latin typeface="Times New Roman"/>
                <a:cs typeface="Times New Roman"/>
              </a:rPr>
              <a:t>olmaktadır.</a:t>
            </a:r>
            <a:endParaRPr sz="2006">
              <a:solidFill>
                <a:prstClr val="black"/>
              </a:solidFill>
              <a:latin typeface="Times New Roman"/>
              <a:cs typeface="Times New Roman"/>
            </a:endParaRPr>
          </a:p>
          <a:p>
            <a:pPr>
              <a:spcBef>
                <a:spcPts val="5"/>
              </a:spcBef>
              <a:buClr>
                <a:srgbClr val="FFFFFF"/>
              </a:buClr>
              <a:buFont typeface="Times New Roman"/>
              <a:buAutoNum type="arabicParenR"/>
            </a:pPr>
            <a:endParaRPr sz="2507">
              <a:solidFill>
                <a:prstClr val="black"/>
              </a:solidFill>
              <a:latin typeface="Times New Roman"/>
              <a:cs typeface="Times New Roman"/>
            </a:endParaRPr>
          </a:p>
          <a:p>
            <a:pPr marL="312658" marR="5094" indent="-312658" algn="just">
              <a:lnSpc>
                <a:spcPct val="80200"/>
              </a:lnSpc>
              <a:spcBef>
                <a:spcPts val="5"/>
              </a:spcBef>
              <a:buClr>
                <a:srgbClr val="FFFFFF"/>
              </a:buClr>
              <a:buFont typeface="Times New Roman"/>
              <a:buAutoNum type="arabicParenR"/>
              <a:tabLst>
                <a:tab pos="312658" algn="l"/>
              </a:tabLst>
            </a:pPr>
            <a:r>
              <a:rPr sz="2006" b="1" i="1" spc="-5" dirty="0">
                <a:solidFill>
                  <a:srgbClr val="FF659A"/>
                </a:solidFill>
                <a:latin typeface="Times New Roman"/>
                <a:cs typeface="Times New Roman"/>
              </a:rPr>
              <a:t>Gliserol</a:t>
            </a:r>
            <a:r>
              <a:rPr sz="2006" b="1" spc="-5" dirty="0">
                <a:solidFill>
                  <a:srgbClr val="FF659A"/>
                </a:solidFill>
                <a:latin typeface="Times New Roman"/>
                <a:cs typeface="Times New Roman"/>
              </a:rPr>
              <a:t>: </a:t>
            </a:r>
            <a:r>
              <a:rPr sz="2006" b="1" spc="-5" dirty="0">
                <a:solidFill>
                  <a:srgbClr val="FFFFFF"/>
                </a:solidFill>
                <a:latin typeface="Times New Roman"/>
                <a:cs typeface="Times New Roman"/>
              </a:rPr>
              <a:t>RE’lar -20 oC’de saklanırken </a:t>
            </a:r>
            <a:r>
              <a:rPr sz="2006" b="1" spc="-10" dirty="0">
                <a:solidFill>
                  <a:srgbClr val="FFFFFF"/>
                </a:solidFill>
                <a:latin typeface="Times New Roman"/>
                <a:cs typeface="Times New Roman"/>
              </a:rPr>
              <a:t>saklama tamponu </a:t>
            </a:r>
            <a:r>
              <a:rPr sz="2006" b="1" spc="-5" dirty="0">
                <a:solidFill>
                  <a:srgbClr val="FFFFFF"/>
                </a:solidFill>
                <a:latin typeface="Times New Roman"/>
                <a:cs typeface="Times New Roman"/>
              </a:rPr>
              <a:t>içerisine </a:t>
            </a:r>
            <a:r>
              <a:rPr sz="2006" b="1" spc="-10" dirty="0">
                <a:solidFill>
                  <a:srgbClr val="FFFFFF"/>
                </a:solidFill>
                <a:latin typeface="Times New Roman"/>
                <a:cs typeface="Times New Roman"/>
              </a:rPr>
              <a:t>gliserol  </a:t>
            </a:r>
            <a:r>
              <a:rPr sz="2006" b="1" spc="-5" dirty="0">
                <a:solidFill>
                  <a:srgbClr val="FFFFFF"/>
                </a:solidFill>
                <a:latin typeface="Times New Roman"/>
                <a:cs typeface="Times New Roman"/>
              </a:rPr>
              <a:t>(%50) katılmaktadır. Bu, enzimin donmasını </a:t>
            </a:r>
            <a:r>
              <a:rPr sz="2006" b="1" spc="-10" dirty="0">
                <a:solidFill>
                  <a:srgbClr val="FFFFFF"/>
                </a:solidFill>
                <a:latin typeface="Times New Roman"/>
                <a:cs typeface="Times New Roman"/>
              </a:rPr>
              <a:t>engellemektedir. Böylece,  </a:t>
            </a:r>
            <a:r>
              <a:rPr sz="2006" b="1" spc="-5" dirty="0">
                <a:solidFill>
                  <a:srgbClr val="FFFFFF"/>
                </a:solidFill>
                <a:latin typeface="Times New Roman"/>
                <a:cs typeface="Times New Roman"/>
              </a:rPr>
              <a:t>enzimin </a:t>
            </a:r>
            <a:r>
              <a:rPr sz="2006" b="1" spc="-10" dirty="0">
                <a:solidFill>
                  <a:srgbClr val="FFFFFF"/>
                </a:solidFill>
                <a:latin typeface="Times New Roman"/>
                <a:cs typeface="Times New Roman"/>
              </a:rPr>
              <a:t>dondurulup </a:t>
            </a:r>
            <a:r>
              <a:rPr sz="2006" b="1" spc="-5" dirty="0">
                <a:solidFill>
                  <a:srgbClr val="FFFFFF"/>
                </a:solidFill>
                <a:latin typeface="Times New Roman"/>
                <a:cs typeface="Times New Roman"/>
              </a:rPr>
              <a:t>çözülmesi sırasında göreceği zarar önlenmektedir.  Çoğu RE için çalışma sırasında son </a:t>
            </a:r>
            <a:r>
              <a:rPr sz="2006" b="1" spc="-10" dirty="0">
                <a:solidFill>
                  <a:srgbClr val="FFFFFF"/>
                </a:solidFill>
                <a:latin typeface="Times New Roman"/>
                <a:cs typeface="Times New Roman"/>
              </a:rPr>
              <a:t>konsantrasyonda </a:t>
            </a:r>
            <a:r>
              <a:rPr sz="2006" b="1" spc="-5" dirty="0">
                <a:solidFill>
                  <a:srgbClr val="FFFFFF"/>
                </a:solidFill>
                <a:latin typeface="Times New Roman"/>
                <a:cs typeface="Times New Roman"/>
              </a:rPr>
              <a:t>% 5’ten fazla gliserol  istenmemektedir.</a:t>
            </a:r>
            <a:endParaRPr sz="2006">
              <a:solidFill>
                <a:prstClr val="black"/>
              </a:solidFill>
              <a:latin typeface="Times New Roman"/>
              <a:cs typeface="Times New Roman"/>
            </a:endParaRPr>
          </a:p>
        </p:txBody>
      </p:sp>
      <p:sp>
        <p:nvSpPr>
          <p:cNvPr id="9" name="Slayt Numarası Yer Tutucusu 8"/>
          <p:cNvSpPr>
            <a:spLocks noGrp="1"/>
          </p:cNvSpPr>
          <p:nvPr>
            <p:ph type="sldNum" sz="quarter" idx="7"/>
          </p:nvPr>
        </p:nvSpPr>
        <p:spPr/>
        <p:txBody>
          <a:bodyPr/>
          <a:lstStyle/>
          <a:p>
            <a:fld id="{B6F15528-21DE-4FAA-801E-634DDDAF4B2B}" type="slidenum">
              <a:rPr lang="tr-TR" smtClean="0">
                <a:solidFill>
                  <a:prstClr val="black">
                    <a:tint val="75000"/>
                  </a:prstClr>
                </a:solidFill>
              </a:rPr>
              <a:pPr/>
              <a:t>14</a:t>
            </a:fld>
            <a:endParaRPr lang="tr-TR">
              <a:solidFill>
                <a:prstClr val="black">
                  <a:tint val="75000"/>
                </a:prstClr>
              </a:solidFill>
            </a:endParaRPr>
          </a:p>
        </p:txBody>
      </p:sp>
    </p:spTree>
    <p:extLst>
      <p:ext uri="{BB962C8B-B14F-4D97-AF65-F5344CB8AC3E}">
        <p14:creationId xmlns:p14="http://schemas.microsoft.com/office/powerpoint/2010/main" val="194070145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3915890"/>
            <a:ext cx="3395251" cy="2932957"/>
            <a:chOff x="0" y="3895487"/>
            <a:chExt cx="3385820" cy="2924810"/>
          </a:xfrm>
        </p:grpSpPr>
        <p:sp>
          <p:nvSpPr>
            <p:cNvPr id="3" name="object 3"/>
            <p:cNvSpPr/>
            <p:nvPr/>
          </p:nvSpPr>
          <p:spPr>
            <a:xfrm>
              <a:off x="318909" y="4400295"/>
              <a:ext cx="137159" cy="136398"/>
            </a:xfrm>
            <a:prstGeom prst="rect">
              <a:avLst/>
            </a:prstGeom>
            <a:blipFill>
              <a:blip r:embed="rId2" cstate="print"/>
              <a:stretch>
                <a:fillRect/>
              </a:stretch>
            </a:blipFill>
          </p:spPr>
          <p:txBody>
            <a:bodyPr wrap="square" lIns="0" tIns="0" rIns="0" bIns="0" rtlCol="0"/>
            <a:lstStyle/>
            <a:p>
              <a:endParaRPr sz="1805">
                <a:solidFill>
                  <a:prstClr val="black"/>
                </a:solidFill>
              </a:endParaRPr>
            </a:p>
          </p:txBody>
        </p:sp>
        <p:sp>
          <p:nvSpPr>
            <p:cNvPr id="4" name="object 4"/>
            <p:cNvSpPr/>
            <p:nvPr/>
          </p:nvSpPr>
          <p:spPr>
            <a:xfrm>
              <a:off x="2425839" y="6146799"/>
              <a:ext cx="146304" cy="145542"/>
            </a:xfrm>
            <a:prstGeom prst="rect">
              <a:avLst/>
            </a:prstGeom>
            <a:blipFill>
              <a:blip r:embed="rId3" cstate="print"/>
              <a:stretch>
                <a:fillRect/>
              </a:stretch>
            </a:blipFill>
          </p:spPr>
          <p:txBody>
            <a:bodyPr wrap="square" lIns="0" tIns="0" rIns="0" bIns="0" rtlCol="0"/>
            <a:lstStyle/>
            <a:p>
              <a:endParaRPr sz="1805">
                <a:solidFill>
                  <a:prstClr val="black"/>
                </a:solidFill>
              </a:endParaRPr>
            </a:p>
          </p:txBody>
        </p:sp>
        <p:sp>
          <p:nvSpPr>
            <p:cNvPr id="5" name="object 5"/>
            <p:cNvSpPr/>
            <p:nvPr/>
          </p:nvSpPr>
          <p:spPr>
            <a:xfrm>
              <a:off x="1243215" y="4303521"/>
              <a:ext cx="192024" cy="192024"/>
            </a:xfrm>
            <a:prstGeom prst="rect">
              <a:avLst/>
            </a:prstGeom>
            <a:blipFill>
              <a:blip r:embed="rId4" cstate="print"/>
              <a:stretch>
                <a:fillRect/>
              </a:stretch>
            </a:blipFill>
          </p:spPr>
          <p:txBody>
            <a:bodyPr wrap="square" lIns="0" tIns="0" rIns="0" bIns="0" rtlCol="0"/>
            <a:lstStyle/>
            <a:p>
              <a:endParaRPr sz="1805">
                <a:solidFill>
                  <a:prstClr val="black"/>
                </a:solidFill>
              </a:endParaRPr>
            </a:p>
          </p:txBody>
        </p:sp>
      </p:grpSp>
      <p:sp>
        <p:nvSpPr>
          <p:cNvPr id="6" name="object 6"/>
          <p:cNvSpPr/>
          <p:nvPr/>
        </p:nvSpPr>
        <p:spPr>
          <a:xfrm>
            <a:off x="0" y="9551"/>
            <a:ext cx="115771" cy="108251"/>
          </a:xfrm>
          <a:prstGeom prst="rect">
            <a:avLst/>
          </a:prstGeom>
          <a:blipFill>
            <a:blip r:embed="rId5" cstate="print"/>
            <a:stretch>
              <a:fillRect/>
            </a:stretch>
          </a:blipFill>
        </p:spPr>
        <p:txBody>
          <a:bodyPr wrap="square" lIns="0" tIns="0" rIns="0" bIns="0" rtlCol="0"/>
          <a:lstStyle/>
          <a:p>
            <a:endParaRPr sz="1805">
              <a:solidFill>
                <a:prstClr val="black"/>
              </a:solidFill>
            </a:endParaRPr>
          </a:p>
        </p:txBody>
      </p:sp>
      <p:sp>
        <p:nvSpPr>
          <p:cNvPr id="7" name="object 7"/>
          <p:cNvSpPr txBox="1"/>
          <p:nvPr/>
        </p:nvSpPr>
        <p:spPr>
          <a:xfrm>
            <a:off x="387300" y="892890"/>
            <a:ext cx="8259527" cy="4250432"/>
          </a:xfrm>
          <a:prstGeom prst="rect">
            <a:avLst/>
          </a:prstGeom>
        </p:spPr>
        <p:txBody>
          <a:bodyPr vert="horz" wrap="square" lIns="0" tIns="72592" rIns="0" bIns="0" rtlCol="0">
            <a:spAutoFit/>
          </a:bodyPr>
          <a:lstStyle/>
          <a:p>
            <a:pPr marL="432372" marR="93606" indent="-343860" algn="just">
              <a:lnSpc>
                <a:spcPct val="80200"/>
              </a:lnSpc>
              <a:spcBef>
                <a:spcPts val="572"/>
              </a:spcBef>
              <a:buClr>
                <a:srgbClr val="FFFFFF"/>
              </a:buClr>
              <a:buFont typeface="Times New Roman"/>
              <a:buAutoNum type="arabicParenR" startAt="4"/>
              <a:tabLst>
                <a:tab pos="482678" algn="l"/>
              </a:tabLst>
            </a:pPr>
            <a:r>
              <a:rPr sz="1805" dirty="0">
                <a:solidFill>
                  <a:prstClr val="black"/>
                </a:solidFill>
              </a:rPr>
              <a:t>	</a:t>
            </a:r>
            <a:r>
              <a:rPr sz="2006" b="1" i="1" spc="-5" dirty="0">
                <a:solidFill>
                  <a:srgbClr val="FF659A"/>
                </a:solidFill>
                <a:latin typeface="Times New Roman"/>
                <a:cs typeface="Times New Roman"/>
              </a:rPr>
              <a:t>İnkübasyon sıcaklığı</a:t>
            </a:r>
            <a:r>
              <a:rPr sz="2006" b="1" spc="-5" dirty="0">
                <a:solidFill>
                  <a:srgbClr val="FF659A"/>
                </a:solidFill>
                <a:latin typeface="Times New Roman"/>
                <a:cs typeface="Times New Roman"/>
              </a:rPr>
              <a:t>: </a:t>
            </a:r>
            <a:r>
              <a:rPr sz="2006" b="1" spc="-5" dirty="0">
                <a:solidFill>
                  <a:srgbClr val="FFFFFF"/>
                </a:solidFill>
                <a:latin typeface="Times New Roman"/>
                <a:cs typeface="Times New Roman"/>
              </a:rPr>
              <a:t>Çoğu RE </a:t>
            </a:r>
            <a:r>
              <a:rPr sz="2006" b="1" spc="-10" dirty="0">
                <a:solidFill>
                  <a:srgbClr val="FFFFFF"/>
                </a:solidFill>
                <a:latin typeface="Times New Roman"/>
                <a:cs typeface="Times New Roman"/>
              </a:rPr>
              <a:t>maksimum </a:t>
            </a:r>
            <a:r>
              <a:rPr sz="2006" b="1" spc="-5" dirty="0">
                <a:solidFill>
                  <a:srgbClr val="FFFFFF"/>
                </a:solidFill>
                <a:latin typeface="Times New Roman"/>
                <a:cs typeface="Times New Roman"/>
              </a:rPr>
              <a:t>aktivitesini 37 </a:t>
            </a:r>
            <a:r>
              <a:rPr sz="1955" b="1" spc="-7" baseline="25641" dirty="0">
                <a:solidFill>
                  <a:srgbClr val="FFFFFF"/>
                </a:solidFill>
                <a:latin typeface="Times New Roman"/>
                <a:cs typeface="Times New Roman"/>
              </a:rPr>
              <a:t>o</a:t>
            </a:r>
            <a:r>
              <a:rPr sz="2006" b="1" spc="-5" dirty="0">
                <a:solidFill>
                  <a:srgbClr val="FFFFFF"/>
                </a:solidFill>
                <a:latin typeface="Times New Roman"/>
                <a:cs typeface="Times New Roman"/>
              </a:rPr>
              <a:t>C’de  göstermektedir. Fakat daha düşük veya daha yüksek </a:t>
            </a:r>
            <a:r>
              <a:rPr sz="2006" b="1" spc="-10" dirty="0">
                <a:solidFill>
                  <a:srgbClr val="FFFFFF"/>
                </a:solidFill>
                <a:latin typeface="Times New Roman"/>
                <a:cs typeface="Times New Roman"/>
              </a:rPr>
              <a:t>sıcaklıklarda  </a:t>
            </a:r>
            <a:r>
              <a:rPr sz="2006" b="1" spc="-5" dirty="0">
                <a:solidFill>
                  <a:srgbClr val="FFFFFF"/>
                </a:solidFill>
                <a:latin typeface="Times New Roman"/>
                <a:cs typeface="Times New Roman"/>
              </a:rPr>
              <a:t>aktivitelerini gösteren </a:t>
            </a:r>
            <a:r>
              <a:rPr sz="2006" b="1" spc="-10" dirty="0">
                <a:solidFill>
                  <a:srgbClr val="FFFFFF"/>
                </a:solidFill>
                <a:latin typeface="Times New Roman"/>
                <a:cs typeface="Times New Roman"/>
              </a:rPr>
              <a:t>RE’lar </a:t>
            </a:r>
            <a:r>
              <a:rPr sz="2006" b="1" spc="-5" dirty="0">
                <a:solidFill>
                  <a:srgbClr val="FFFFFF"/>
                </a:solidFill>
                <a:latin typeface="Times New Roman"/>
                <a:cs typeface="Times New Roman"/>
              </a:rPr>
              <a:t>da vardır. Ör: Apa I → 30 </a:t>
            </a:r>
            <a:r>
              <a:rPr sz="1955" b="1" spc="-7" baseline="25641" dirty="0">
                <a:solidFill>
                  <a:srgbClr val="FFFFFF"/>
                </a:solidFill>
                <a:latin typeface="Times New Roman"/>
                <a:cs typeface="Times New Roman"/>
              </a:rPr>
              <a:t>o</a:t>
            </a:r>
            <a:r>
              <a:rPr sz="2006" b="1" spc="-5" dirty="0">
                <a:solidFill>
                  <a:srgbClr val="FFFFFF"/>
                </a:solidFill>
                <a:latin typeface="Times New Roman"/>
                <a:cs typeface="Times New Roman"/>
              </a:rPr>
              <a:t>C , Bcl I →  50 </a:t>
            </a:r>
            <a:r>
              <a:rPr sz="1955" b="1" spc="241" baseline="25641" dirty="0">
                <a:solidFill>
                  <a:srgbClr val="FFFFFF"/>
                </a:solidFill>
                <a:latin typeface="Times New Roman"/>
                <a:cs typeface="Times New Roman"/>
              </a:rPr>
              <a:t>o</a:t>
            </a:r>
            <a:r>
              <a:rPr sz="2006" b="1" spc="160" dirty="0">
                <a:solidFill>
                  <a:srgbClr val="FFFFFF"/>
                </a:solidFill>
                <a:latin typeface="Times New Roman"/>
                <a:cs typeface="Times New Roman"/>
              </a:rPr>
              <a:t>C, </a:t>
            </a:r>
            <a:r>
              <a:rPr sz="2006" b="1" spc="120" dirty="0">
                <a:solidFill>
                  <a:srgbClr val="FFFFFF"/>
                </a:solidFill>
                <a:latin typeface="Times New Roman"/>
                <a:cs typeface="Times New Roman"/>
              </a:rPr>
              <a:t>TaqI </a:t>
            </a:r>
            <a:r>
              <a:rPr sz="2006" b="1" spc="-5" dirty="0">
                <a:solidFill>
                  <a:srgbClr val="FFFFFF"/>
                </a:solidFill>
                <a:latin typeface="Times New Roman"/>
                <a:cs typeface="Times New Roman"/>
              </a:rPr>
              <a:t>→ 65</a:t>
            </a:r>
            <a:r>
              <a:rPr sz="2006" b="1" spc="-271" dirty="0">
                <a:solidFill>
                  <a:srgbClr val="FFFFFF"/>
                </a:solidFill>
                <a:latin typeface="Times New Roman"/>
                <a:cs typeface="Times New Roman"/>
              </a:rPr>
              <a:t> </a:t>
            </a:r>
            <a:r>
              <a:rPr sz="1955" b="1" spc="-7" baseline="25641" dirty="0">
                <a:solidFill>
                  <a:srgbClr val="FFFFFF"/>
                </a:solidFill>
                <a:latin typeface="Times New Roman"/>
                <a:cs typeface="Times New Roman"/>
              </a:rPr>
              <a:t>o</a:t>
            </a:r>
            <a:r>
              <a:rPr sz="2006" b="1" spc="-5" dirty="0">
                <a:solidFill>
                  <a:srgbClr val="FFFFFF"/>
                </a:solidFill>
                <a:latin typeface="Times New Roman"/>
                <a:cs typeface="Times New Roman"/>
              </a:rPr>
              <a:t>C</a:t>
            </a:r>
            <a:endParaRPr sz="2006">
              <a:solidFill>
                <a:prstClr val="black"/>
              </a:solidFill>
              <a:latin typeface="Times New Roman"/>
              <a:cs typeface="Times New Roman"/>
            </a:endParaRPr>
          </a:p>
          <a:p>
            <a:pPr>
              <a:spcBef>
                <a:spcPts val="40"/>
              </a:spcBef>
              <a:buFontTx/>
              <a:buAutoNum type="arabicParenR" startAt="4"/>
            </a:pPr>
            <a:endParaRPr sz="2457">
              <a:solidFill>
                <a:prstClr val="black"/>
              </a:solidFill>
              <a:latin typeface="Times New Roman"/>
              <a:cs typeface="Times New Roman"/>
            </a:endParaRPr>
          </a:p>
          <a:p>
            <a:pPr marL="432372" marR="93606" indent="-343860" algn="just">
              <a:lnSpc>
                <a:spcPts val="1935"/>
              </a:lnSpc>
              <a:buClr>
                <a:srgbClr val="FFFFFF"/>
              </a:buClr>
              <a:buFont typeface="Times New Roman"/>
              <a:buAutoNum type="arabicParenR" startAt="4"/>
              <a:tabLst>
                <a:tab pos="440013" algn="l"/>
              </a:tabLst>
            </a:pPr>
            <a:r>
              <a:rPr sz="2006" b="1" i="1" spc="-5" dirty="0">
                <a:solidFill>
                  <a:srgbClr val="FF659A"/>
                </a:solidFill>
                <a:latin typeface="Times New Roman"/>
                <a:cs typeface="Times New Roman"/>
              </a:rPr>
              <a:t>Enzim konsantrasyonu</a:t>
            </a:r>
            <a:r>
              <a:rPr sz="2006" b="1" spc="-5" dirty="0">
                <a:solidFill>
                  <a:srgbClr val="FFFFFF"/>
                </a:solidFill>
                <a:latin typeface="Times New Roman"/>
                <a:cs typeface="Times New Roman"/>
              </a:rPr>
              <a:t>: 1 aktivite </a:t>
            </a:r>
            <a:r>
              <a:rPr sz="2006" b="1" spc="-10" dirty="0">
                <a:solidFill>
                  <a:srgbClr val="FFFFFF"/>
                </a:solidFill>
                <a:latin typeface="Times New Roman"/>
                <a:cs typeface="Times New Roman"/>
              </a:rPr>
              <a:t>ünitesi, </a:t>
            </a:r>
            <a:r>
              <a:rPr sz="2006" b="1" spc="-5" dirty="0">
                <a:solidFill>
                  <a:srgbClr val="FFFFFF"/>
                </a:solidFill>
                <a:latin typeface="Times New Roman"/>
                <a:cs typeface="Times New Roman"/>
              </a:rPr>
              <a:t>1µg DNA’yı 50 µL </a:t>
            </a:r>
            <a:r>
              <a:rPr sz="2006" b="1" spc="-10" dirty="0">
                <a:solidFill>
                  <a:srgbClr val="FFFFFF"/>
                </a:solidFill>
                <a:latin typeface="Times New Roman"/>
                <a:cs typeface="Times New Roman"/>
              </a:rPr>
              <a:t>total  </a:t>
            </a:r>
            <a:r>
              <a:rPr sz="2006" b="1" spc="-5" dirty="0">
                <a:solidFill>
                  <a:srgbClr val="FFFFFF"/>
                </a:solidFill>
                <a:latin typeface="Times New Roman"/>
                <a:cs typeface="Times New Roman"/>
              </a:rPr>
              <a:t>reaksiyon hacmi içinde 1 saatte </a:t>
            </a:r>
            <a:r>
              <a:rPr sz="2006" b="1" spc="-10" dirty="0">
                <a:solidFill>
                  <a:srgbClr val="FFFFFF"/>
                </a:solidFill>
                <a:latin typeface="Times New Roman"/>
                <a:cs typeface="Times New Roman"/>
              </a:rPr>
              <a:t>hidrolize </a:t>
            </a:r>
            <a:r>
              <a:rPr sz="2006" b="1" spc="-5" dirty="0">
                <a:solidFill>
                  <a:srgbClr val="FFFFFF"/>
                </a:solidFill>
                <a:latin typeface="Times New Roman"/>
                <a:cs typeface="Times New Roman"/>
              </a:rPr>
              <a:t>edebilen enzim </a:t>
            </a:r>
            <a:r>
              <a:rPr sz="2006" b="1" spc="-10" dirty="0">
                <a:solidFill>
                  <a:srgbClr val="FFFFFF"/>
                </a:solidFill>
                <a:latin typeface="Times New Roman"/>
                <a:cs typeface="Times New Roman"/>
              </a:rPr>
              <a:t>miktarıdır.  Kullanılan </a:t>
            </a:r>
            <a:r>
              <a:rPr sz="2006" b="1" spc="-5" dirty="0">
                <a:solidFill>
                  <a:srgbClr val="FFFFFF"/>
                </a:solidFill>
                <a:latin typeface="Times New Roman"/>
                <a:cs typeface="Times New Roman"/>
              </a:rPr>
              <a:t>enzim konsantrasyonları substrata göre ayarlanmakla  </a:t>
            </a:r>
            <a:r>
              <a:rPr sz="2006" b="1" spc="-10" dirty="0">
                <a:solidFill>
                  <a:srgbClr val="FFFFFF"/>
                </a:solidFill>
                <a:latin typeface="Times New Roman"/>
                <a:cs typeface="Times New Roman"/>
              </a:rPr>
              <a:t>birlikte, </a:t>
            </a:r>
            <a:r>
              <a:rPr sz="2006" b="1" spc="-5" dirty="0">
                <a:solidFill>
                  <a:srgbClr val="FFFFFF"/>
                </a:solidFill>
                <a:latin typeface="Times New Roman"/>
                <a:cs typeface="Times New Roman"/>
              </a:rPr>
              <a:t>çok </a:t>
            </a:r>
            <a:r>
              <a:rPr sz="2006" b="1" spc="-10" dirty="0">
                <a:solidFill>
                  <a:srgbClr val="FFFFFF"/>
                </a:solidFill>
                <a:latin typeface="Times New Roman"/>
                <a:cs typeface="Times New Roman"/>
              </a:rPr>
              <a:t>yüksek </a:t>
            </a:r>
            <a:r>
              <a:rPr sz="2006" b="1" spc="-5" dirty="0">
                <a:solidFill>
                  <a:srgbClr val="FFFFFF"/>
                </a:solidFill>
                <a:latin typeface="Times New Roman"/>
                <a:cs typeface="Times New Roman"/>
              </a:rPr>
              <a:t>enzim konsantrasyonları star aktiviteye neden  </a:t>
            </a:r>
            <a:r>
              <a:rPr sz="2006" b="1" spc="-10" dirty="0">
                <a:solidFill>
                  <a:srgbClr val="FFFFFF"/>
                </a:solidFill>
                <a:latin typeface="Times New Roman"/>
                <a:cs typeface="Times New Roman"/>
              </a:rPr>
              <a:t>olabilmektedir.</a:t>
            </a:r>
            <a:endParaRPr sz="2006">
              <a:solidFill>
                <a:prstClr val="black"/>
              </a:solidFill>
              <a:latin typeface="Times New Roman"/>
              <a:cs typeface="Times New Roman"/>
            </a:endParaRPr>
          </a:p>
          <a:p>
            <a:pPr>
              <a:buFontTx/>
              <a:buAutoNum type="arabicParenR" startAt="4"/>
            </a:pPr>
            <a:endParaRPr sz="2507">
              <a:solidFill>
                <a:prstClr val="black"/>
              </a:solidFill>
              <a:latin typeface="Times New Roman"/>
              <a:cs typeface="Times New Roman"/>
            </a:endParaRPr>
          </a:p>
          <a:p>
            <a:pPr marL="433009" marR="93606" indent="-343860" algn="just">
              <a:lnSpc>
                <a:spcPct val="80200"/>
              </a:lnSpc>
              <a:buClr>
                <a:srgbClr val="FFFFFF"/>
              </a:buClr>
              <a:buFont typeface="Times New Roman"/>
              <a:buAutoNum type="arabicParenR" startAt="4"/>
              <a:tabLst>
                <a:tab pos="396076" algn="l"/>
              </a:tabLst>
            </a:pPr>
            <a:r>
              <a:rPr sz="2006" b="1" i="1" spc="-10" dirty="0">
                <a:solidFill>
                  <a:srgbClr val="FF659A"/>
                </a:solidFill>
                <a:latin typeface="Times New Roman"/>
                <a:cs typeface="Times New Roman"/>
              </a:rPr>
              <a:t>Substrat konsantrasyonu</a:t>
            </a:r>
            <a:r>
              <a:rPr sz="2006" b="1" spc="-10" dirty="0">
                <a:solidFill>
                  <a:srgbClr val="FFFFFF"/>
                </a:solidFill>
                <a:latin typeface="Times New Roman"/>
                <a:cs typeface="Times New Roman"/>
              </a:rPr>
              <a:t>: </a:t>
            </a:r>
            <a:r>
              <a:rPr sz="2006" b="1" spc="-5" dirty="0">
                <a:solidFill>
                  <a:srgbClr val="FFFFFF"/>
                </a:solidFill>
                <a:latin typeface="Times New Roman"/>
                <a:cs typeface="Times New Roman"/>
              </a:rPr>
              <a:t>Substrat olarak kullanılan DNA’nın </a:t>
            </a:r>
            <a:r>
              <a:rPr sz="2006" b="1" spc="-10" dirty="0">
                <a:solidFill>
                  <a:srgbClr val="FFFFFF"/>
                </a:solidFill>
                <a:latin typeface="Times New Roman"/>
                <a:cs typeface="Times New Roman"/>
              </a:rPr>
              <a:t>miktarı  </a:t>
            </a:r>
            <a:r>
              <a:rPr sz="2006" b="1" spc="-5" dirty="0">
                <a:solidFill>
                  <a:srgbClr val="FFFFFF"/>
                </a:solidFill>
                <a:latin typeface="Times New Roman"/>
                <a:cs typeface="Times New Roman"/>
              </a:rPr>
              <a:t>RE </a:t>
            </a:r>
            <a:r>
              <a:rPr sz="2006" b="1" spc="-10" dirty="0">
                <a:solidFill>
                  <a:srgbClr val="FFFFFF"/>
                </a:solidFill>
                <a:latin typeface="Times New Roman"/>
                <a:cs typeface="Times New Roman"/>
              </a:rPr>
              <a:t>kesimini </a:t>
            </a:r>
            <a:r>
              <a:rPr sz="2006" b="1" spc="-5" dirty="0">
                <a:solidFill>
                  <a:srgbClr val="FFFFFF"/>
                </a:solidFill>
                <a:latin typeface="Times New Roman"/>
                <a:cs typeface="Times New Roman"/>
              </a:rPr>
              <a:t>etkilemektedir. Az bir hacim </a:t>
            </a:r>
            <a:r>
              <a:rPr sz="2006" b="1" spc="-10" dirty="0">
                <a:solidFill>
                  <a:srgbClr val="FFFFFF"/>
                </a:solidFill>
                <a:latin typeface="Times New Roman"/>
                <a:cs typeface="Times New Roman"/>
              </a:rPr>
              <a:t>içerisinde </a:t>
            </a:r>
            <a:r>
              <a:rPr sz="2006" b="1" spc="-5" dirty="0">
                <a:solidFill>
                  <a:srgbClr val="FFFFFF"/>
                </a:solidFill>
                <a:latin typeface="Times New Roman"/>
                <a:cs typeface="Times New Roman"/>
              </a:rPr>
              <a:t>çok </a:t>
            </a:r>
            <a:r>
              <a:rPr sz="2006" b="1" spc="-10" dirty="0">
                <a:solidFill>
                  <a:srgbClr val="FFFFFF"/>
                </a:solidFill>
                <a:latin typeface="Times New Roman"/>
                <a:cs typeface="Times New Roman"/>
              </a:rPr>
              <a:t>miktarda  </a:t>
            </a:r>
            <a:r>
              <a:rPr sz="2006" b="1" dirty="0">
                <a:solidFill>
                  <a:srgbClr val="FFFFFF"/>
                </a:solidFill>
                <a:latin typeface="Times New Roman"/>
                <a:cs typeface="Times New Roman"/>
              </a:rPr>
              <a:t>DNA </a:t>
            </a:r>
            <a:r>
              <a:rPr sz="2006" b="1" spc="-5" dirty="0">
                <a:solidFill>
                  <a:srgbClr val="FFFFFF"/>
                </a:solidFill>
                <a:latin typeface="Times New Roman"/>
                <a:cs typeface="Times New Roman"/>
              </a:rPr>
              <a:t>bulunması </a:t>
            </a:r>
            <a:r>
              <a:rPr sz="2006" b="1" spc="-10" dirty="0">
                <a:solidFill>
                  <a:srgbClr val="FFFFFF"/>
                </a:solidFill>
                <a:latin typeface="Times New Roman"/>
                <a:cs typeface="Times New Roman"/>
              </a:rPr>
              <a:t>enzimin difüzyonunu engellemekte </a:t>
            </a:r>
            <a:r>
              <a:rPr sz="2006" b="1" spc="-5" dirty="0">
                <a:solidFill>
                  <a:srgbClr val="FFFFFF"/>
                </a:solidFill>
                <a:latin typeface="Times New Roman"/>
                <a:cs typeface="Times New Roman"/>
              </a:rPr>
              <a:t>ve etkinliğini  </a:t>
            </a:r>
            <a:r>
              <a:rPr sz="2006" b="1" spc="-10" dirty="0">
                <a:solidFill>
                  <a:srgbClr val="FFFFFF"/>
                </a:solidFill>
                <a:latin typeface="Times New Roman"/>
                <a:cs typeface="Times New Roman"/>
              </a:rPr>
              <a:t>düşürmektedir. </a:t>
            </a:r>
            <a:r>
              <a:rPr sz="2006" b="1" dirty="0">
                <a:solidFill>
                  <a:srgbClr val="FFFFFF"/>
                </a:solidFill>
                <a:latin typeface="Times New Roman"/>
                <a:cs typeface="Times New Roman"/>
              </a:rPr>
              <a:t>Çok </a:t>
            </a:r>
            <a:r>
              <a:rPr sz="2006" b="1" spc="-5" dirty="0">
                <a:solidFill>
                  <a:srgbClr val="FFFFFF"/>
                </a:solidFill>
                <a:latin typeface="Times New Roman"/>
                <a:cs typeface="Times New Roman"/>
              </a:rPr>
              <a:t>düşük DNA konsantrasyonları da </a:t>
            </a:r>
            <a:r>
              <a:rPr sz="2006" b="1" spc="-10" dirty="0">
                <a:solidFill>
                  <a:srgbClr val="FFFFFF"/>
                </a:solidFill>
                <a:latin typeface="Times New Roman"/>
                <a:cs typeface="Times New Roman"/>
              </a:rPr>
              <a:t>kesimin  verimini</a:t>
            </a:r>
            <a:r>
              <a:rPr sz="2006" b="1" spc="-5" dirty="0">
                <a:solidFill>
                  <a:srgbClr val="FFFFFF"/>
                </a:solidFill>
                <a:latin typeface="Times New Roman"/>
                <a:cs typeface="Times New Roman"/>
              </a:rPr>
              <a:t> </a:t>
            </a:r>
            <a:r>
              <a:rPr sz="2006" b="1" spc="-10" dirty="0">
                <a:solidFill>
                  <a:srgbClr val="FFFFFF"/>
                </a:solidFill>
                <a:latin typeface="Times New Roman"/>
                <a:cs typeface="Times New Roman"/>
              </a:rPr>
              <a:t>etkilemektedir.</a:t>
            </a:r>
            <a:endParaRPr sz="2006">
              <a:solidFill>
                <a:prstClr val="black"/>
              </a:solidFill>
              <a:latin typeface="Times New Roman"/>
              <a:cs typeface="Times New Roman"/>
            </a:endParaRPr>
          </a:p>
        </p:txBody>
      </p:sp>
      <p:sp>
        <p:nvSpPr>
          <p:cNvPr id="8" name="Slayt Numarası Yer Tutucusu 7"/>
          <p:cNvSpPr>
            <a:spLocks noGrp="1"/>
          </p:cNvSpPr>
          <p:nvPr>
            <p:ph type="sldNum" sz="quarter" idx="7"/>
          </p:nvPr>
        </p:nvSpPr>
        <p:spPr/>
        <p:txBody>
          <a:bodyPr/>
          <a:lstStyle/>
          <a:p>
            <a:fld id="{B6F15528-21DE-4FAA-801E-634DDDAF4B2B}" type="slidenum">
              <a:rPr lang="tr-TR" smtClean="0">
                <a:solidFill>
                  <a:prstClr val="black">
                    <a:tint val="75000"/>
                  </a:prstClr>
                </a:solidFill>
              </a:rPr>
              <a:pPr/>
              <a:t>15</a:t>
            </a:fld>
            <a:endParaRPr lang="tr-TR">
              <a:solidFill>
                <a:prstClr val="black">
                  <a:tint val="75000"/>
                </a:prstClr>
              </a:solidFill>
            </a:endParaRPr>
          </a:p>
        </p:txBody>
      </p:sp>
    </p:spTree>
    <p:extLst>
      <p:ext uri="{BB962C8B-B14F-4D97-AF65-F5344CB8AC3E}">
        <p14:creationId xmlns:p14="http://schemas.microsoft.com/office/powerpoint/2010/main" val="196334564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3915890"/>
            <a:ext cx="3395251" cy="2932957"/>
            <a:chOff x="0" y="3895487"/>
            <a:chExt cx="3385820" cy="2924810"/>
          </a:xfrm>
        </p:grpSpPr>
        <p:sp>
          <p:nvSpPr>
            <p:cNvPr id="3" name="object 3"/>
            <p:cNvSpPr/>
            <p:nvPr/>
          </p:nvSpPr>
          <p:spPr>
            <a:xfrm>
              <a:off x="318909" y="4400295"/>
              <a:ext cx="137159" cy="136398"/>
            </a:xfrm>
            <a:prstGeom prst="rect">
              <a:avLst/>
            </a:prstGeom>
            <a:blipFill>
              <a:blip r:embed="rId2" cstate="print"/>
              <a:stretch>
                <a:fillRect/>
              </a:stretch>
            </a:blipFill>
          </p:spPr>
          <p:txBody>
            <a:bodyPr wrap="square" lIns="0" tIns="0" rIns="0" bIns="0" rtlCol="0"/>
            <a:lstStyle/>
            <a:p>
              <a:endParaRPr sz="1805">
                <a:solidFill>
                  <a:prstClr val="black"/>
                </a:solidFill>
              </a:endParaRPr>
            </a:p>
          </p:txBody>
        </p:sp>
        <p:sp>
          <p:nvSpPr>
            <p:cNvPr id="4" name="object 4"/>
            <p:cNvSpPr/>
            <p:nvPr/>
          </p:nvSpPr>
          <p:spPr>
            <a:xfrm>
              <a:off x="2425839" y="6146799"/>
              <a:ext cx="146304" cy="145542"/>
            </a:xfrm>
            <a:prstGeom prst="rect">
              <a:avLst/>
            </a:prstGeom>
            <a:blipFill>
              <a:blip r:embed="rId3" cstate="print"/>
              <a:stretch>
                <a:fillRect/>
              </a:stretch>
            </a:blipFill>
          </p:spPr>
          <p:txBody>
            <a:bodyPr wrap="square" lIns="0" tIns="0" rIns="0" bIns="0" rtlCol="0"/>
            <a:lstStyle/>
            <a:p>
              <a:endParaRPr sz="1805">
                <a:solidFill>
                  <a:prstClr val="black"/>
                </a:solidFill>
              </a:endParaRPr>
            </a:p>
          </p:txBody>
        </p:sp>
        <p:sp>
          <p:nvSpPr>
            <p:cNvPr id="5" name="object 5"/>
            <p:cNvSpPr/>
            <p:nvPr/>
          </p:nvSpPr>
          <p:spPr>
            <a:xfrm>
              <a:off x="1243215" y="4303521"/>
              <a:ext cx="192024" cy="192024"/>
            </a:xfrm>
            <a:prstGeom prst="rect">
              <a:avLst/>
            </a:prstGeom>
            <a:blipFill>
              <a:blip r:embed="rId4" cstate="print"/>
              <a:stretch>
                <a:fillRect/>
              </a:stretch>
            </a:blipFill>
          </p:spPr>
          <p:txBody>
            <a:bodyPr wrap="square" lIns="0" tIns="0" rIns="0" bIns="0" rtlCol="0"/>
            <a:lstStyle/>
            <a:p>
              <a:endParaRPr sz="1805">
                <a:solidFill>
                  <a:prstClr val="black"/>
                </a:solidFill>
              </a:endParaRPr>
            </a:p>
          </p:txBody>
        </p:sp>
      </p:grpSp>
      <p:sp>
        <p:nvSpPr>
          <p:cNvPr id="6" name="object 6"/>
          <p:cNvSpPr/>
          <p:nvPr/>
        </p:nvSpPr>
        <p:spPr>
          <a:xfrm>
            <a:off x="0" y="9551"/>
            <a:ext cx="115771" cy="108251"/>
          </a:xfrm>
          <a:prstGeom prst="rect">
            <a:avLst/>
          </a:prstGeom>
          <a:blipFill>
            <a:blip r:embed="rId5" cstate="print"/>
            <a:stretch>
              <a:fillRect/>
            </a:stretch>
          </a:blipFill>
        </p:spPr>
        <p:txBody>
          <a:bodyPr wrap="square" lIns="0" tIns="0" rIns="0" bIns="0" rtlCol="0"/>
          <a:lstStyle/>
          <a:p>
            <a:endParaRPr sz="1805">
              <a:solidFill>
                <a:prstClr val="black"/>
              </a:solidFill>
            </a:endParaRPr>
          </a:p>
        </p:txBody>
      </p:sp>
      <p:sp>
        <p:nvSpPr>
          <p:cNvPr id="7" name="object 7"/>
          <p:cNvSpPr txBox="1">
            <a:spLocks noGrp="1"/>
          </p:cNvSpPr>
          <p:nvPr>
            <p:ph type="title"/>
          </p:nvPr>
        </p:nvSpPr>
        <p:spPr>
          <a:xfrm>
            <a:off x="2944049" y="450450"/>
            <a:ext cx="3255162" cy="514509"/>
          </a:xfrm>
          <a:prstGeom prst="rect">
            <a:avLst/>
          </a:prstGeom>
        </p:spPr>
        <p:txBody>
          <a:bodyPr vert="horz" wrap="square" lIns="0" tIns="12099" rIns="0" bIns="0" rtlCol="0">
            <a:spAutoFit/>
          </a:bodyPr>
          <a:lstStyle/>
          <a:p>
            <a:pPr marL="12736">
              <a:spcBef>
                <a:spcPts val="95"/>
              </a:spcBef>
            </a:pPr>
            <a:r>
              <a:rPr sz="3209" spc="-10" dirty="0"/>
              <a:t>STAR</a:t>
            </a:r>
            <a:r>
              <a:rPr sz="3209" spc="-70" dirty="0"/>
              <a:t> </a:t>
            </a:r>
            <a:r>
              <a:rPr sz="3209" dirty="0"/>
              <a:t>AKTİVİTE</a:t>
            </a:r>
            <a:endParaRPr sz="3209"/>
          </a:p>
        </p:txBody>
      </p:sp>
      <p:sp>
        <p:nvSpPr>
          <p:cNvPr id="8" name="object 8"/>
          <p:cNvSpPr txBox="1"/>
          <p:nvPr/>
        </p:nvSpPr>
        <p:spPr>
          <a:xfrm>
            <a:off x="525601" y="1848031"/>
            <a:ext cx="8094605" cy="3748809"/>
          </a:xfrm>
          <a:prstGeom prst="rect">
            <a:avLst/>
          </a:prstGeom>
        </p:spPr>
        <p:txBody>
          <a:bodyPr vert="horz" wrap="square" lIns="0" tIns="72592" rIns="0" bIns="0" rtlCol="0">
            <a:spAutoFit/>
          </a:bodyPr>
          <a:lstStyle/>
          <a:p>
            <a:pPr marL="355959" marR="5094" indent="-343860" algn="just">
              <a:lnSpc>
                <a:spcPct val="80200"/>
              </a:lnSpc>
              <a:spcBef>
                <a:spcPts val="572"/>
              </a:spcBef>
              <a:buClr>
                <a:srgbClr val="FFFFCC"/>
              </a:buClr>
              <a:buSzPct val="75000"/>
              <a:buFont typeface="Wingdings"/>
              <a:buChar char=""/>
              <a:tabLst>
                <a:tab pos="356596" algn="l"/>
              </a:tabLst>
            </a:pPr>
            <a:r>
              <a:rPr sz="2006" b="1" spc="-5" dirty="0">
                <a:solidFill>
                  <a:srgbClr val="FFFFFF"/>
                </a:solidFill>
                <a:latin typeface="Times New Roman"/>
                <a:cs typeface="Times New Roman"/>
              </a:rPr>
              <a:t>RE’ların </a:t>
            </a:r>
            <a:r>
              <a:rPr sz="2006" b="1" spc="-10" dirty="0">
                <a:solidFill>
                  <a:srgbClr val="FFFFFF"/>
                </a:solidFill>
                <a:latin typeface="Times New Roman"/>
                <a:cs typeface="Times New Roman"/>
              </a:rPr>
              <a:t>özelliklerinden </a:t>
            </a:r>
            <a:r>
              <a:rPr sz="2006" b="1" spc="-5" dirty="0">
                <a:solidFill>
                  <a:srgbClr val="FFFFFF"/>
                </a:solidFill>
                <a:latin typeface="Times New Roman"/>
                <a:cs typeface="Times New Roman"/>
              </a:rPr>
              <a:t>en </a:t>
            </a:r>
            <a:r>
              <a:rPr sz="2006" b="1" spc="-10" dirty="0">
                <a:solidFill>
                  <a:srgbClr val="FFFFFF"/>
                </a:solidFill>
                <a:latin typeface="Times New Roman"/>
                <a:cs typeface="Times New Roman"/>
              </a:rPr>
              <a:t>dikkate </a:t>
            </a:r>
            <a:r>
              <a:rPr sz="2006" b="1" spc="-5" dirty="0">
                <a:solidFill>
                  <a:srgbClr val="FFFFFF"/>
                </a:solidFill>
                <a:latin typeface="Times New Roman"/>
                <a:cs typeface="Times New Roman"/>
              </a:rPr>
              <a:t>değer olanı, bu </a:t>
            </a:r>
            <a:r>
              <a:rPr sz="2006" b="1" spc="-10" dirty="0">
                <a:solidFill>
                  <a:srgbClr val="FFFFFF"/>
                </a:solidFill>
                <a:latin typeface="Times New Roman"/>
                <a:cs typeface="Times New Roman"/>
              </a:rPr>
              <a:t>enzimlerin optimal  </a:t>
            </a:r>
            <a:r>
              <a:rPr sz="2006" b="1" spc="-5" dirty="0">
                <a:solidFill>
                  <a:srgbClr val="FFFFFF"/>
                </a:solidFill>
                <a:latin typeface="Times New Roman"/>
                <a:cs typeface="Times New Roman"/>
              </a:rPr>
              <a:t>şartlarda özgül DNA’yı en yakın </a:t>
            </a:r>
            <a:r>
              <a:rPr sz="2006" b="1" spc="-10" dirty="0">
                <a:solidFill>
                  <a:srgbClr val="FFFFFF"/>
                </a:solidFill>
                <a:latin typeface="Times New Roman"/>
                <a:cs typeface="Times New Roman"/>
              </a:rPr>
              <a:t>dizilimden kesebilme </a:t>
            </a:r>
            <a:r>
              <a:rPr sz="2006" b="1" spc="-5" dirty="0">
                <a:solidFill>
                  <a:srgbClr val="FFFFFF"/>
                </a:solidFill>
                <a:latin typeface="Times New Roman"/>
                <a:cs typeface="Times New Roman"/>
              </a:rPr>
              <a:t>başarılarının  </a:t>
            </a:r>
            <a:r>
              <a:rPr sz="2006" b="1" spc="-10" dirty="0">
                <a:solidFill>
                  <a:srgbClr val="FFFFFF"/>
                </a:solidFill>
                <a:latin typeface="Times New Roman"/>
                <a:cs typeface="Times New Roman"/>
              </a:rPr>
              <a:t>optimal olmayan </a:t>
            </a:r>
            <a:r>
              <a:rPr sz="2006" b="1" spc="-5" dirty="0">
                <a:solidFill>
                  <a:srgbClr val="FFFFFF"/>
                </a:solidFill>
                <a:latin typeface="Times New Roman"/>
                <a:cs typeface="Times New Roman"/>
              </a:rPr>
              <a:t>şartlarda oldukça değişmesidir. </a:t>
            </a:r>
            <a:r>
              <a:rPr sz="2006" b="1" spc="-10" dirty="0">
                <a:solidFill>
                  <a:srgbClr val="FFFFFF"/>
                </a:solidFill>
                <a:latin typeface="Times New Roman"/>
                <a:cs typeface="Times New Roman"/>
              </a:rPr>
              <a:t>Optimal olmayan  </a:t>
            </a:r>
            <a:r>
              <a:rPr sz="2006" b="1" spc="-5" dirty="0">
                <a:solidFill>
                  <a:srgbClr val="FFFFFF"/>
                </a:solidFill>
                <a:latin typeface="Times New Roman"/>
                <a:cs typeface="Times New Roman"/>
              </a:rPr>
              <a:t>şartlarda enzimin tanıma sekansına olan </a:t>
            </a:r>
            <a:r>
              <a:rPr sz="2006" b="1" spc="-10" dirty="0">
                <a:solidFill>
                  <a:srgbClr val="FFFFFF"/>
                </a:solidFill>
                <a:latin typeface="Times New Roman"/>
                <a:cs typeface="Times New Roman"/>
              </a:rPr>
              <a:t>spesifisitesi değişmektedir.  </a:t>
            </a:r>
            <a:r>
              <a:rPr sz="2006" b="1" spc="-5" dirty="0">
                <a:solidFill>
                  <a:srgbClr val="FFFFFF"/>
                </a:solidFill>
                <a:latin typeface="Times New Roman"/>
                <a:cs typeface="Times New Roman"/>
              </a:rPr>
              <a:t>Örneğin; Bam HI enzimi için tanıma </a:t>
            </a:r>
            <a:r>
              <a:rPr sz="2006" b="1" spc="-10" dirty="0">
                <a:solidFill>
                  <a:srgbClr val="FFFFFF"/>
                </a:solidFill>
                <a:latin typeface="Times New Roman"/>
                <a:cs typeface="Times New Roman"/>
              </a:rPr>
              <a:t>sekansı </a:t>
            </a:r>
            <a:r>
              <a:rPr sz="2006" b="1" spc="-5" dirty="0">
                <a:solidFill>
                  <a:srgbClr val="FFFFFF"/>
                </a:solidFill>
                <a:latin typeface="Times New Roman"/>
                <a:cs typeface="Times New Roman"/>
              </a:rPr>
              <a:t>(G↓GATCC) iken,  optimal olmayan şartlarda (G↓GATCN) veya (G↓RATCC) </a:t>
            </a:r>
            <a:r>
              <a:rPr sz="2006" b="1" spc="-10" dirty="0">
                <a:solidFill>
                  <a:srgbClr val="FFFFFF"/>
                </a:solidFill>
                <a:latin typeface="Times New Roman"/>
                <a:cs typeface="Times New Roman"/>
              </a:rPr>
              <a:t>şeklinde  benzer bölgelerden </a:t>
            </a:r>
            <a:r>
              <a:rPr sz="2006" b="1" spc="-5" dirty="0">
                <a:solidFill>
                  <a:srgbClr val="FFFFFF"/>
                </a:solidFill>
                <a:latin typeface="Times New Roman"/>
                <a:cs typeface="Times New Roman"/>
              </a:rPr>
              <a:t>de kesim yapabilmektedir. Bu </a:t>
            </a:r>
            <a:r>
              <a:rPr sz="2006" b="1" spc="-10" dirty="0">
                <a:solidFill>
                  <a:srgbClr val="FFFFFF"/>
                </a:solidFill>
                <a:latin typeface="Times New Roman"/>
                <a:cs typeface="Times New Roman"/>
              </a:rPr>
              <a:t>duruma </a:t>
            </a:r>
            <a:r>
              <a:rPr sz="2006" b="1" spc="-5" dirty="0">
                <a:solidFill>
                  <a:srgbClr val="FFFFFF"/>
                </a:solidFill>
                <a:latin typeface="Times New Roman"/>
                <a:cs typeface="Times New Roman"/>
              </a:rPr>
              <a:t>“ </a:t>
            </a:r>
            <a:r>
              <a:rPr sz="2006" b="1" spc="-10" dirty="0">
                <a:solidFill>
                  <a:srgbClr val="FF659A"/>
                </a:solidFill>
                <a:latin typeface="Times New Roman"/>
                <a:cs typeface="Times New Roman"/>
              </a:rPr>
              <a:t>star  aktivite </a:t>
            </a:r>
            <a:r>
              <a:rPr sz="2006" b="1" spc="-5" dirty="0">
                <a:solidFill>
                  <a:srgbClr val="FFFFFF"/>
                </a:solidFill>
                <a:latin typeface="Times New Roman"/>
                <a:cs typeface="Times New Roman"/>
              </a:rPr>
              <a:t>” veya “ </a:t>
            </a:r>
            <a:r>
              <a:rPr sz="2006" b="1" spc="-10" dirty="0">
                <a:solidFill>
                  <a:srgbClr val="FF659A"/>
                </a:solidFill>
                <a:latin typeface="Times New Roman"/>
                <a:cs typeface="Times New Roman"/>
              </a:rPr>
              <a:t>relaxed specificity </a:t>
            </a:r>
            <a:r>
              <a:rPr sz="2006" b="1" spc="-5" dirty="0">
                <a:solidFill>
                  <a:srgbClr val="FFFFFF"/>
                </a:solidFill>
                <a:latin typeface="Times New Roman"/>
                <a:cs typeface="Times New Roman"/>
              </a:rPr>
              <a:t>”</a:t>
            </a:r>
            <a:r>
              <a:rPr sz="2006" b="1" spc="50" dirty="0">
                <a:solidFill>
                  <a:srgbClr val="FFFFFF"/>
                </a:solidFill>
                <a:latin typeface="Times New Roman"/>
                <a:cs typeface="Times New Roman"/>
              </a:rPr>
              <a:t> </a:t>
            </a:r>
            <a:r>
              <a:rPr sz="2006" b="1" spc="-10" dirty="0">
                <a:solidFill>
                  <a:srgbClr val="FFFFFF"/>
                </a:solidFill>
                <a:latin typeface="Times New Roman"/>
                <a:cs typeface="Times New Roman"/>
              </a:rPr>
              <a:t>denilmektedir.</a:t>
            </a:r>
            <a:endParaRPr sz="2006">
              <a:solidFill>
                <a:prstClr val="black"/>
              </a:solidFill>
              <a:latin typeface="Times New Roman"/>
              <a:cs typeface="Times New Roman"/>
            </a:endParaRPr>
          </a:p>
          <a:p>
            <a:endParaRPr sz="2206">
              <a:solidFill>
                <a:prstClr val="black"/>
              </a:solidFill>
              <a:latin typeface="Times New Roman"/>
              <a:cs typeface="Times New Roman"/>
            </a:endParaRPr>
          </a:p>
          <a:p>
            <a:pPr>
              <a:spcBef>
                <a:spcPts val="45"/>
              </a:spcBef>
            </a:pPr>
            <a:endParaRPr sz="2357">
              <a:solidFill>
                <a:prstClr val="black"/>
              </a:solidFill>
              <a:latin typeface="Times New Roman"/>
              <a:cs typeface="Times New Roman"/>
            </a:endParaRPr>
          </a:p>
          <a:p>
            <a:pPr marL="356596" marR="5094" indent="101248" algn="just">
              <a:lnSpc>
                <a:spcPct val="80200"/>
              </a:lnSpc>
            </a:pPr>
            <a:r>
              <a:rPr sz="2006" b="1" spc="-5" dirty="0">
                <a:solidFill>
                  <a:srgbClr val="FFFFFF"/>
                </a:solidFill>
                <a:latin typeface="Times New Roman"/>
                <a:cs typeface="Times New Roman"/>
              </a:rPr>
              <a:t>Bu durum, çalışmalarda </a:t>
            </a:r>
            <a:r>
              <a:rPr sz="2006" b="1" spc="-10" dirty="0">
                <a:solidFill>
                  <a:srgbClr val="FFFFFF"/>
                </a:solidFill>
                <a:latin typeface="Times New Roman"/>
                <a:cs typeface="Times New Roman"/>
              </a:rPr>
              <a:t>oldukça önemli olmakta </a:t>
            </a:r>
            <a:r>
              <a:rPr sz="2006" b="1" spc="-5" dirty="0">
                <a:solidFill>
                  <a:srgbClr val="FFFFFF"/>
                </a:solidFill>
                <a:latin typeface="Times New Roman"/>
                <a:cs typeface="Times New Roman"/>
              </a:rPr>
              <a:t>ve </a:t>
            </a:r>
            <a:r>
              <a:rPr sz="2006" b="1" spc="-10" dirty="0">
                <a:solidFill>
                  <a:srgbClr val="FFFFFF"/>
                </a:solidFill>
                <a:latin typeface="Times New Roman"/>
                <a:cs typeface="Times New Roman"/>
              </a:rPr>
              <a:t>çalışmanın  </a:t>
            </a:r>
            <a:r>
              <a:rPr sz="2006" b="1" spc="-5" dirty="0">
                <a:solidFill>
                  <a:srgbClr val="FFFFFF"/>
                </a:solidFill>
                <a:latin typeface="Times New Roman"/>
                <a:cs typeface="Times New Roman"/>
              </a:rPr>
              <a:t>başarısında </a:t>
            </a:r>
            <a:r>
              <a:rPr sz="2006" b="1" spc="-10" dirty="0">
                <a:solidFill>
                  <a:srgbClr val="FFFFFF"/>
                </a:solidFill>
                <a:latin typeface="Times New Roman"/>
                <a:cs typeface="Times New Roman"/>
              </a:rPr>
              <a:t>belirleyici konuma </a:t>
            </a:r>
            <a:r>
              <a:rPr sz="2006" b="1" dirty="0">
                <a:solidFill>
                  <a:srgbClr val="FFFFFF"/>
                </a:solidFill>
                <a:latin typeface="Times New Roman"/>
                <a:cs typeface="Times New Roman"/>
              </a:rPr>
              <a:t>gelebilmektedir. </a:t>
            </a:r>
            <a:r>
              <a:rPr sz="2006" b="1" spc="-5" dirty="0">
                <a:solidFill>
                  <a:srgbClr val="FFFFFF"/>
                </a:solidFill>
                <a:latin typeface="Times New Roman"/>
                <a:cs typeface="Times New Roman"/>
              </a:rPr>
              <a:t>Bu </a:t>
            </a:r>
            <a:r>
              <a:rPr sz="2006" b="1" spc="-10" dirty="0">
                <a:solidFill>
                  <a:srgbClr val="FFFFFF"/>
                </a:solidFill>
                <a:latin typeface="Times New Roman"/>
                <a:cs typeface="Times New Roman"/>
              </a:rPr>
              <a:t>nedenle, kullanılan  </a:t>
            </a:r>
            <a:r>
              <a:rPr sz="2006" b="1" spc="-5" dirty="0">
                <a:solidFill>
                  <a:srgbClr val="FFFFFF"/>
                </a:solidFill>
                <a:latin typeface="Times New Roman"/>
                <a:cs typeface="Times New Roman"/>
              </a:rPr>
              <a:t>RE’ların star aktiviteye sahip olup olmadıkları </a:t>
            </a:r>
            <a:r>
              <a:rPr sz="2006" b="1" spc="-10" dirty="0">
                <a:solidFill>
                  <a:srgbClr val="FFFFFF"/>
                </a:solidFill>
                <a:latin typeface="Times New Roman"/>
                <a:cs typeface="Times New Roman"/>
              </a:rPr>
              <a:t>bilinmeli, üretici  firmalar </a:t>
            </a:r>
            <a:r>
              <a:rPr sz="2006" b="1" spc="-5" dirty="0">
                <a:solidFill>
                  <a:srgbClr val="FFFFFF"/>
                </a:solidFill>
                <a:latin typeface="Times New Roman"/>
                <a:cs typeface="Times New Roman"/>
              </a:rPr>
              <a:t>tarafından da</a:t>
            </a:r>
            <a:r>
              <a:rPr sz="2006" b="1" dirty="0">
                <a:solidFill>
                  <a:srgbClr val="FFFFFF"/>
                </a:solidFill>
                <a:latin typeface="Times New Roman"/>
                <a:cs typeface="Times New Roman"/>
              </a:rPr>
              <a:t> </a:t>
            </a:r>
            <a:r>
              <a:rPr sz="2006" b="1" spc="-10" dirty="0">
                <a:solidFill>
                  <a:srgbClr val="FFFFFF"/>
                </a:solidFill>
                <a:latin typeface="Times New Roman"/>
                <a:cs typeface="Times New Roman"/>
              </a:rPr>
              <a:t>bildirilmelidir.</a:t>
            </a:r>
            <a:endParaRPr sz="2006">
              <a:solidFill>
                <a:prstClr val="black"/>
              </a:solidFill>
              <a:latin typeface="Times New Roman"/>
              <a:cs typeface="Times New Roman"/>
            </a:endParaRPr>
          </a:p>
        </p:txBody>
      </p:sp>
      <p:sp>
        <p:nvSpPr>
          <p:cNvPr id="9" name="Slayt Numarası Yer Tutucusu 8"/>
          <p:cNvSpPr>
            <a:spLocks noGrp="1"/>
          </p:cNvSpPr>
          <p:nvPr>
            <p:ph type="sldNum" sz="quarter" idx="7"/>
          </p:nvPr>
        </p:nvSpPr>
        <p:spPr/>
        <p:txBody>
          <a:bodyPr/>
          <a:lstStyle/>
          <a:p>
            <a:fld id="{B6F15528-21DE-4FAA-801E-634DDDAF4B2B}" type="slidenum">
              <a:rPr lang="tr-TR" smtClean="0">
                <a:solidFill>
                  <a:prstClr val="black">
                    <a:tint val="75000"/>
                  </a:prstClr>
                </a:solidFill>
              </a:rPr>
              <a:pPr/>
              <a:t>16</a:t>
            </a:fld>
            <a:endParaRPr lang="tr-TR">
              <a:solidFill>
                <a:prstClr val="black">
                  <a:tint val="75000"/>
                </a:prstClr>
              </a:solidFill>
            </a:endParaRPr>
          </a:p>
        </p:txBody>
      </p:sp>
    </p:spTree>
    <p:extLst>
      <p:ext uri="{BB962C8B-B14F-4D97-AF65-F5344CB8AC3E}">
        <p14:creationId xmlns:p14="http://schemas.microsoft.com/office/powerpoint/2010/main" val="44053713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3915890"/>
            <a:ext cx="3395251" cy="2932957"/>
            <a:chOff x="0" y="3895487"/>
            <a:chExt cx="3385820" cy="2924810"/>
          </a:xfrm>
        </p:grpSpPr>
        <p:sp>
          <p:nvSpPr>
            <p:cNvPr id="3" name="object 3"/>
            <p:cNvSpPr/>
            <p:nvPr/>
          </p:nvSpPr>
          <p:spPr>
            <a:xfrm>
              <a:off x="318909" y="4400295"/>
              <a:ext cx="137159" cy="136398"/>
            </a:xfrm>
            <a:prstGeom prst="rect">
              <a:avLst/>
            </a:prstGeom>
            <a:blipFill>
              <a:blip r:embed="rId2" cstate="print"/>
              <a:stretch>
                <a:fillRect/>
              </a:stretch>
            </a:blipFill>
          </p:spPr>
          <p:txBody>
            <a:bodyPr wrap="square" lIns="0" tIns="0" rIns="0" bIns="0" rtlCol="0"/>
            <a:lstStyle/>
            <a:p>
              <a:endParaRPr sz="1805">
                <a:solidFill>
                  <a:prstClr val="black"/>
                </a:solidFill>
              </a:endParaRPr>
            </a:p>
          </p:txBody>
        </p:sp>
        <p:sp>
          <p:nvSpPr>
            <p:cNvPr id="4" name="object 4"/>
            <p:cNvSpPr/>
            <p:nvPr/>
          </p:nvSpPr>
          <p:spPr>
            <a:xfrm>
              <a:off x="2425839" y="6146799"/>
              <a:ext cx="146304" cy="145542"/>
            </a:xfrm>
            <a:prstGeom prst="rect">
              <a:avLst/>
            </a:prstGeom>
            <a:blipFill>
              <a:blip r:embed="rId3" cstate="print"/>
              <a:stretch>
                <a:fillRect/>
              </a:stretch>
            </a:blipFill>
          </p:spPr>
          <p:txBody>
            <a:bodyPr wrap="square" lIns="0" tIns="0" rIns="0" bIns="0" rtlCol="0"/>
            <a:lstStyle/>
            <a:p>
              <a:endParaRPr sz="1805">
                <a:solidFill>
                  <a:prstClr val="black"/>
                </a:solidFill>
              </a:endParaRPr>
            </a:p>
          </p:txBody>
        </p:sp>
        <p:sp>
          <p:nvSpPr>
            <p:cNvPr id="5" name="object 5"/>
            <p:cNvSpPr/>
            <p:nvPr/>
          </p:nvSpPr>
          <p:spPr>
            <a:xfrm>
              <a:off x="1243215" y="4303521"/>
              <a:ext cx="192024" cy="192024"/>
            </a:xfrm>
            <a:prstGeom prst="rect">
              <a:avLst/>
            </a:prstGeom>
            <a:blipFill>
              <a:blip r:embed="rId4" cstate="print"/>
              <a:stretch>
                <a:fillRect/>
              </a:stretch>
            </a:blipFill>
          </p:spPr>
          <p:txBody>
            <a:bodyPr wrap="square" lIns="0" tIns="0" rIns="0" bIns="0" rtlCol="0"/>
            <a:lstStyle/>
            <a:p>
              <a:endParaRPr sz="1805">
                <a:solidFill>
                  <a:prstClr val="black"/>
                </a:solidFill>
              </a:endParaRPr>
            </a:p>
          </p:txBody>
        </p:sp>
      </p:grpSp>
      <p:sp>
        <p:nvSpPr>
          <p:cNvPr id="6" name="object 6"/>
          <p:cNvSpPr/>
          <p:nvPr/>
        </p:nvSpPr>
        <p:spPr>
          <a:xfrm>
            <a:off x="0" y="9551"/>
            <a:ext cx="115771" cy="108251"/>
          </a:xfrm>
          <a:prstGeom prst="rect">
            <a:avLst/>
          </a:prstGeom>
          <a:blipFill>
            <a:blip r:embed="rId5" cstate="print"/>
            <a:stretch>
              <a:fillRect/>
            </a:stretch>
          </a:blipFill>
        </p:spPr>
        <p:txBody>
          <a:bodyPr wrap="square" lIns="0" tIns="0" rIns="0" bIns="0" rtlCol="0"/>
          <a:lstStyle/>
          <a:p>
            <a:endParaRPr sz="1805">
              <a:solidFill>
                <a:prstClr val="black"/>
              </a:solidFill>
            </a:endParaRPr>
          </a:p>
        </p:txBody>
      </p:sp>
      <p:sp>
        <p:nvSpPr>
          <p:cNvPr id="7" name="object 7"/>
          <p:cNvSpPr txBox="1">
            <a:spLocks noGrp="1"/>
          </p:cNvSpPr>
          <p:nvPr>
            <p:ph type="title"/>
          </p:nvPr>
        </p:nvSpPr>
        <p:spPr>
          <a:xfrm>
            <a:off x="1784098" y="555135"/>
            <a:ext cx="5575548" cy="454016"/>
          </a:xfrm>
          <a:prstGeom prst="rect">
            <a:avLst/>
          </a:prstGeom>
        </p:spPr>
        <p:txBody>
          <a:bodyPr vert="horz" wrap="square" lIns="0" tIns="12735" rIns="0" bIns="0" rtlCol="0">
            <a:spAutoFit/>
          </a:bodyPr>
          <a:lstStyle/>
          <a:p>
            <a:pPr marL="12736">
              <a:spcBef>
                <a:spcPts val="100"/>
              </a:spcBef>
            </a:pPr>
            <a:r>
              <a:rPr spc="-5" dirty="0"/>
              <a:t>Star </a:t>
            </a:r>
            <a:r>
              <a:rPr dirty="0"/>
              <a:t>aktiviteye </a:t>
            </a:r>
            <a:r>
              <a:rPr spc="-5" dirty="0"/>
              <a:t>neden </a:t>
            </a:r>
            <a:r>
              <a:rPr dirty="0"/>
              <a:t>olan</a:t>
            </a:r>
            <a:r>
              <a:rPr spc="-60" dirty="0"/>
              <a:t> </a:t>
            </a:r>
            <a:r>
              <a:rPr spc="-5" dirty="0"/>
              <a:t>durumlar</a:t>
            </a:r>
          </a:p>
        </p:txBody>
      </p:sp>
      <p:sp>
        <p:nvSpPr>
          <p:cNvPr id="8" name="object 8"/>
          <p:cNvSpPr txBox="1"/>
          <p:nvPr/>
        </p:nvSpPr>
        <p:spPr>
          <a:xfrm>
            <a:off x="463702" y="1494241"/>
            <a:ext cx="8155735" cy="2206347"/>
          </a:xfrm>
          <a:prstGeom prst="rect">
            <a:avLst/>
          </a:prstGeom>
        </p:spPr>
        <p:txBody>
          <a:bodyPr vert="horz" wrap="square" lIns="0" tIns="12735" rIns="0" bIns="0" rtlCol="0">
            <a:spAutoFit/>
          </a:bodyPr>
          <a:lstStyle/>
          <a:p>
            <a:pPr marL="203769" indent="-191033">
              <a:spcBef>
                <a:spcPts val="100"/>
              </a:spcBef>
              <a:buSzPct val="83333"/>
              <a:buFontTx/>
              <a:buChar char="*"/>
              <a:tabLst>
                <a:tab pos="203769" algn="l"/>
              </a:tabLst>
            </a:pPr>
            <a:r>
              <a:rPr sz="2407" b="1" spc="-5" dirty="0">
                <a:solidFill>
                  <a:srgbClr val="FFFFFF"/>
                </a:solidFill>
                <a:latin typeface="Times New Roman"/>
                <a:cs typeface="Times New Roman"/>
              </a:rPr>
              <a:t>Yüksek </a:t>
            </a:r>
            <a:r>
              <a:rPr sz="2407" b="1" dirty="0">
                <a:solidFill>
                  <a:srgbClr val="FFFFFF"/>
                </a:solidFill>
                <a:latin typeface="Times New Roman"/>
                <a:cs typeface="Times New Roman"/>
              </a:rPr>
              <a:t>gliserol </a:t>
            </a:r>
            <a:r>
              <a:rPr sz="2407" b="1" spc="-5" dirty="0">
                <a:solidFill>
                  <a:srgbClr val="FFFFFF"/>
                </a:solidFill>
                <a:latin typeface="Times New Roman"/>
                <a:cs typeface="Times New Roman"/>
              </a:rPr>
              <a:t>konsantrasyonu </a:t>
            </a:r>
            <a:r>
              <a:rPr sz="2407" b="1" dirty="0">
                <a:solidFill>
                  <a:srgbClr val="FFFFFF"/>
                </a:solidFill>
                <a:latin typeface="Times New Roman"/>
                <a:cs typeface="Times New Roman"/>
              </a:rPr>
              <a:t>( &gt; % 5 v/v</a:t>
            </a:r>
            <a:r>
              <a:rPr sz="2407" b="1" spc="-50" dirty="0">
                <a:solidFill>
                  <a:srgbClr val="FFFFFF"/>
                </a:solidFill>
                <a:latin typeface="Times New Roman"/>
                <a:cs typeface="Times New Roman"/>
              </a:rPr>
              <a:t> </a:t>
            </a:r>
            <a:r>
              <a:rPr sz="2407" b="1" dirty="0">
                <a:solidFill>
                  <a:srgbClr val="FFFFFF"/>
                </a:solidFill>
                <a:latin typeface="Times New Roman"/>
                <a:cs typeface="Times New Roman"/>
              </a:rPr>
              <a:t>)</a:t>
            </a:r>
            <a:endParaRPr sz="2407">
              <a:solidFill>
                <a:prstClr val="black"/>
              </a:solidFill>
              <a:latin typeface="Times New Roman"/>
              <a:cs typeface="Times New Roman"/>
            </a:endParaRPr>
          </a:p>
          <a:p>
            <a:pPr>
              <a:spcBef>
                <a:spcPts val="5"/>
              </a:spcBef>
              <a:buFontTx/>
              <a:buChar char="*"/>
            </a:pPr>
            <a:endParaRPr sz="3008">
              <a:solidFill>
                <a:prstClr val="black"/>
              </a:solidFill>
              <a:latin typeface="Times New Roman"/>
              <a:cs typeface="Times New Roman"/>
            </a:endParaRPr>
          </a:p>
          <a:p>
            <a:pPr marL="280819" marR="5094" indent="-280819">
              <a:lnSpc>
                <a:spcPct val="79800"/>
              </a:lnSpc>
              <a:buFontTx/>
              <a:buChar char="*"/>
              <a:tabLst>
                <a:tab pos="280819" algn="l"/>
              </a:tabLst>
            </a:pPr>
            <a:r>
              <a:rPr sz="2407" b="1" spc="-5" dirty="0">
                <a:solidFill>
                  <a:srgbClr val="FFFFFF"/>
                </a:solidFill>
                <a:latin typeface="Times New Roman"/>
                <a:cs typeface="Times New Roman"/>
              </a:rPr>
              <a:t>Çok </a:t>
            </a:r>
            <a:r>
              <a:rPr sz="2407" b="1" dirty="0">
                <a:solidFill>
                  <a:srgbClr val="FFFFFF"/>
                </a:solidFill>
                <a:latin typeface="Times New Roman"/>
                <a:cs typeface="Times New Roman"/>
              </a:rPr>
              <a:t>yüksek enzim konsantrasyonu ( </a:t>
            </a:r>
            <a:r>
              <a:rPr sz="2407" b="1" spc="-5" dirty="0">
                <a:solidFill>
                  <a:srgbClr val="FFFFFF"/>
                </a:solidFill>
                <a:latin typeface="Times New Roman"/>
                <a:cs typeface="Times New Roman"/>
              </a:rPr>
              <a:t>genellikle </a:t>
            </a:r>
            <a:r>
              <a:rPr sz="2407" b="1" dirty="0">
                <a:solidFill>
                  <a:srgbClr val="FFFFFF"/>
                </a:solidFill>
                <a:latin typeface="Times New Roman"/>
                <a:cs typeface="Times New Roman"/>
              </a:rPr>
              <a:t>&gt; </a:t>
            </a:r>
            <a:r>
              <a:rPr sz="2407" b="1" spc="-5" dirty="0">
                <a:solidFill>
                  <a:srgbClr val="FFFFFF"/>
                </a:solidFill>
                <a:latin typeface="Times New Roman"/>
                <a:cs typeface="Times New Roman"/>
              </a:rPr>
              <a:t>100 U/µg  </a:t>
            </a:r>
            <a:r>
              <a:rPr sz="2407" b="1" dirty="0">
                <a:solidFill>
                  <a:srgbClr val="FFFFFF"/>
                </a:solidFill>
                <a:latin typeface="Times New Roman"/>
                <a:cs typeface="Times New Roman"/>
              </a:rPr>
              <a:t>DNA )</a:t>
            </a:r>
            <a:endParaRPr sz="2407">
              <a:solidFill>
                <a:prstClr val="black"/>
              </a:solidFill>
              <a:latin typeface="Times New Roman"/>
              <a:cs typeface="Times New Roman"/>
            </a:endParaRPr>
          </a:p>
          <a:p>
            <a:pPr>
              <a:spcBef>
                <a:spcPts val="50"/>
              </a:spcBef>
              <a:buFontTx/>
              <a:buChar char="*"/>
            </a:pPr>
            <a:endParaRPr sz="2457">
              <a:solidFill>
                <a:prstClr val="black"/>
              </a:solidFill>
              <a:latin typeface="Times New Roman"/>
              <a:cs typeface="Times New Roman"/>
            </a:endParaRPr>
          </a:p>
          <a:p>
            <a:pPr marL="241976" indent="-229877">
              <a:buFontTx/>
              <a:buChar char="*"/>
              <a:tabLst>
                <a:tab pos="242612" algn="l"/>
              </a:tabLst>
            </a:pPr>
            <a:r>
              <a:rPr sz="2407" b="1" spc="-5" dirty="0">
                <a:solidFill>
                  <a:srgbClr val="FFFFFF"/>
                </a:solidFill>
                <a:latin typeface="Times New Roman"/>
                <a:cs typeface="Times New Roman"/>
              </a:rPr>
              <a:t>Düşük </a:t>
            </a:r>
            <a:r>
              <a:rPr sz="2407" b="1" dirty="0">
                <a:solidFill>
                  <a:srgbClr val="FFFFFF"/>
                </a:solidFill>
                <a:latin typeface="Times New Roman"/>
                <a:cs typeface="Times New Roman"/>
              </a:rPr>
              <a:t>iyonik güç ( &lt; 25 mM</a:t>
            </a:r>
            <a:r>
              <a:rPr sz="2407" b="1" spc="-20" dirty="0">
                <a:solidFill>
                  <a:srgbClr val="FFFFFF"/>
                </a:solidFill>
                <a:latin typeface="Times New Roman"/>
                <a:cs typeface="Times New Roman"/>
              </a:rPr>
              <a:t> </a:t>
            </a:r>
            <a:r>
              <a:rPr sz="2407" b="1" dirty="0">
                <a:solidFill>
                  <a:srgbClr val="FFFFFF"/>
                </a:solidFill>
                <a:latin typeface="Times New Roman"/>
                <a:cs typeface="Times New Roman"/>
              </a:rPr>
              <a:t>)</a:t>
            </a:r>
            <a:endParaRPr sz="2407">
              <a:solidFill>
                <a:prstClr val="black"/>
              </a:solidFill>
              <a:latin typeface="Times New Roman"/>
              <a:cs typeface="Times New Roman"/>
            </a:endParaRPr>
          </a:p>
        </p:txBody>
      </p:sp>
      <p:sp>
        <p:nvSpPr>
          <p:cNvPr id="9" name="object 9"/>
          <p:cNvSpPr txBox="1"/>
          <p:nvPr/>
        </p:nvSpPr>
        <p:spPr>
          <a:xfrm>
            <a:off x="5770532" y="4716558"/>
            <a:ext cx="2849540" cy="392250"/>
          </a:xfrm>
          <a:prstGeom prst="rect">
            <a:avLst/>
          </a:prstGeom>
        </p:spPr>
        <p:txBody>
          <a:bodyPr vert="horz" wrap="square" lIns="0" tIns="12735" rIns="0" bIns="0" rtlCol="0">
            <a:spAutoFit/>
          </a:bodyPr>
          <a:lstStyle/>
          <a:p>
            <a:pPr marL="12736">
              <a:spcBef>
                <a:spcPts val="100"/>
              </a:spcBef>
              <a:tabLst>
                <a:tab pos="540625" algn="l"/>
                <a:tab pos="1960638" algn="l"/>
              </a:tabLst>
            </a:pPr>
            <a:r>
              <a:rPr sz="2407" b="1" dirty="0">
                <a:solidFill>
                  <a:srgbClr val="FFFFFF"/>
                </a:solidFill>
                <a:latin typeface="Times New Roman"/>
                <a:cs typeface="Times New Roman"/>
              </a:rPr>
              <a:t>(	DMSO,	etanol,</a:t>
            </a:r>
            <a:endParaRPr sz="2407">
              <a:solidFill>
                <a:prstClr val="black"/>
              </a:solidFill>
              <a:latin typeface="Times New Roman"/>
              <a:cs typeface="Times New Roman"/>
            </a:endParaRPr>
          </a:p>
        </p:txBody>
      </p:sp>
      <p:sp>
        <p:nvSpPr>
          <p:cNvPr id="10" name="object 10"/>
          <p:cNvSpPr txBox="1"/>
          <p:nvPr/>
        </p:nvSpPr>
        <p:spPr>
          <a:xfrm>
            <a:off x="463702" y="3984530"/>
            <a:ext cx="4906940" cy="1442863"/>
          </a:xfrm>
          <a:prstGeom prst="rect">
            <a:avLst/>
          </a:prstGeom>
        </p:spPr>
        <p:txBody>
          <a:bodyPr vert="horz" wrap="square" lIns="0" tIns="12735" rIns="0" bIns="0" rtlCol="0">
            <a:spAutoFit/>
          </a:bodyPr>
          <a:lstStyle/>
          <a:p>
            <a:pPr marL="241976" indent="-229877">
              <a:spcBef>
                <a:spcPts val="100"/>
              </a:spcBef>
              <a:buFontTx/>
              <a:buChar char="*"/>
              <a:tabLst>
                <a:tab pos="242612" algn="l"/>
              </a:tabLst>
            </a:pPr>
            <a:r>
              <a:rPr sz="2407" b="1" spc="-5" dirty="0">
                <a:solidFill>
                  <a:srgbClr val="FFFFFF"/>
                </a:solidFill>
                <a:latin typeface="Times New Roman"/>
                <a:cs typeface="Times New Roman"/>
              </a:rPr>
              <a:t>Yüksek pH </a:t>
            </a:r>
            <a:r>
              <a:rPr sz="2407" b="1" dirty="0">
                <a:solidFill>
                  <a:srgbClr val="FFFFFF"/>
                </a:solidFill>
                <a:latin typeface="Times New Roman"/>
                <a:cs typeface="Times New Roman"/>
              </a:rPr>
              <a:t>( </a:t>
            </a:r>
            <a:r>
              <a:rPr sz="2407" b="1" spc="-5" dirty="0">
                <a:solidFill>
                  <a:srgbClr val="FFFFFF"/>
                </a:solidFill>
                <a:latin typeface="Times New Roman"/>
                <a:cs typeface="Times New Roman"/>
              </a:rPr>
              <a:t>genellikle </a:t>
            </a:r>
            <a:r>
              <a:rPr sz="2407" b="1" dirty="0">
                <a:solidFill>
                  <a:srgbClr val="FFFFFF"/>
                </a:solidFill>
                <a:latin typeface="Times New Roman"/>
                <a:cs typeface="Times New Roman"/>
              </a:rPr>
              <a:t>&gt; </a:t>
            </a:r>
            <a:r>
              <a:rPr sz="2407" b="1" spc="-5" dirty="0">
                <a:solidFill>
                  <a:srgbClr val="FFFFFF"/>
                </a:solidFill>
                <a:latin typeface="Times New Roman"/>
                <a:cs typeface="Times New Roman"/>
              </a:rPr>
              <a:t>8.0</a:t>
            </a:r>
            <a:r>
              <a:rPr sz="2407" b="1" spc="-20" dirty="0">
                <a:solidFill>
                  <a:srgbClr val="FFFFFF"/>
                </a:solidFill>
                <a:latin typeface="Times New Roman"/>
                <a:cs typeface="Times New Roman"/>
              </a:rPr>
              <a:t> </a:t>
            </a:r>
            <a:r>
              <a:rPr sz="2407" b="1" dirty="0">
                <a:solidFill>
                  <a:srgbClr val="FFFFFF"/>
                </a:solidFill>
                <a:latin typeface="Times New Roman"/>
                <a:cs typeface="Times New Roman"/>
              </a:rPr>
              <a:t>)</a:t>
            </a:r>
            <a:endParaRPr sz="2407">
              <a:solidFill>
                <a:prstClr val="black"/>
              </a:solidFill>
              <a:latin typeface="Times New Roman"/>
              <a:cs typeface="Times New Roman"/>
            </a:endParaRPr>
          </a:p>
          <a:p>
            <a:pPr>
              <a:buClr>
                <a:srgbClr val="FFFFFF"/>
              </a:buClr>
              <a:buFont typeface="Times New Roman"/>
              <a:buChar char="*"/>
            </a:pPr>
            <a:endParaRPr sz="3008">
              <a:solidFill>
                <a:prstClr val="black"/>
              </a:solidFill>
              <a:latin typeface="Times New Roman"/>
              <a:cs typeface="Times New Roman"/>
            </a:endParaRPr>
          </a:p>
          <a:p>
            <a:pPr marL="355959" marR="5094" indent="-343860">
              <a:lnSpc>
                <a:spcPct val="79800"/>
              </a:lnSpc>
              <a:buClr>
                <a:srgbClr val="FFFFFF"/>
              </a:buClr>
              <a:buFont typeface="Times New Roman"/>
              <a:buChar char="*"/>
              <a:tabLst>
                <a:tab pos="592840" algn="l"/>
                <a:tab pos="593477" algn="l"/>
                <a:tab pos="2125565" algn="l"/>
                <a:tab pos="4047998" algn="l"/>
              </a:tabLst>
            </a:pPr>
            <a:r>
              <a:rPr sz="1805" dirty="0">
                <a:solidFill>
                  <a:prstClr val="black"/>
                </a:solidFill>
              </a:rPr>
              <a:t>	</a:t>
            </a:r>
            <a:r>
              <a:rPr sz="2407" b="1" dirty="0">
                <a:solidFill>
                  <a:srgbClr val="FFFFFF"/>
                </a:solidFill>
                <a:latin typeface="Times New Roman"/>
                <a:cs typeface="Times New Roman"/>
              </a:rPr>
              <a:t>Organik 	 maddelerin	</a:t>
            </a:r>
            <a:r>
              <a:rPr sz="2407" b="1" spc="-5" dirty="0">
                <a:solidFill>
                  <a:srgbClr val="FFFFFF"/>
                </a:solidFill>
                <a:latin typeface="Times New Roman"/>
                <a:cs typeface="Times New Roman"/>
              </a:rPr>
              <a:t>varlığı  dimetilasetamid</a:t>
            </a:r>
            <a:r>
              <a:rPr sz="2407" b="1" dirty="0">
                <a:solidFill>
                  <a:srgbClr val="FFFFFF"/>
                </a:solidFill>
                <a:latin typeface="Times New Roman"/>
                <a:cs typeface="Times New Roman"/>
              </a:rPr>
              <a:t> </a:t>
            </a:r>
            <a:r>
              <a:rPr sz="2407" b="1" spc="-5" dirty="0">
                <a:solidFill>
                  <a:srgbClr val="FFFFFF"/>
                </a:solidFill>
                <a:latin typeface="Times New Roman"/>
                <a:cs typeface="Times New Roman"/>
              </a:rPr>
              <a:t>vb.)</a:t>
            </a:r>
            <a:endParaRPr sz="2407">
              <a:solidFill>
                <a:prstClr val="black"/>
              </a:solidFill>
              <a:latin typeface="Times New Roman"/>
              <a:cs typeface="Times New Roman"/>
            </a:endParaRPr>
          </a:p>
        </p:txBody>
      </p:sp>
      <p:sp>
        <p:nvSpPr>
          <p:cNvPr id="11" name="object 11"/>
          <p:cNvSpPr txBox="1"/>
          <p:nvPr/>
        </p:nvSpPr>
        <p:spPr>
          <a:xfrm>
            <a:off x="463697" y="5742011"/>
            <a:ext cx="8157008" cy="685163"/>
          </a:xfrm>
          <a:prstGeom prst="rect">
            <a:avLst/>
          </a:prstGeom>
        </p:spPr>
        <p:txBody>
          <a:bodyPr vert="horz" wrap="square" lIns="0" tIns="86601" rIns="0" bIns="0" rtlCol="0">
            <a:spAutoFit/>
          </a:bodyPr>
          <a:lstStyle/>
          <a:p>
            <a:pPr marL="355959" marR="5094" indent="-343860">
              <a:lnSpc>
                <a:spcPct val="79800"/>
              </a:lnSpc>
              <a:spcBef>
                <a:spcPts val="682"/>
              </a:spcBef>
              <a:tabLst>
                <a:tab pos="303743" algn="l"/>
                <a:tab pos="1646708" algn="l"/>
                <a:tab pos="2667463" algn="l"/>
                <a:tab pos="3621356" algn="l"/>
                <a:tab pos="4438343" algn="l"/>
                <a:tab pos="5630391" algn="l"/>
                <a:tab pos="7296202" algn="l"/>
              </a:tabLst>
            </a:pPr>
            <a:r>
              <a:rPr sz="2407" b="1" dirty="0">
                <a:solidFill>
                  <a:srgbClr val="FFFFFF"/>
                </a:solidFill>
                <a:latin typeface="Times New Roman"/>
                <a:cs typeface="Times New Roman"/>
              </a:rPr>
              <a:t>*	Kofaktör	Mg’un	</a:t>
            </a:r>
            <a:r>
              <a:rPr sz="2407" b="1" spc="5" dirty="0">
                <a:solidFill>
                  <a:srgbClr val="FFFFFF"/>
                </a:solidFill>
                <a:latin typeface="Times New Roman"/>
                <a:cs typeface="Times New Roman"/>
              </a:rPr>
              <a:t>y</a:t>
            </a:r>
            <a:r>
              <a:rPr sz="2407" b="1" dirty="0">
                <a:solidFill>
                  <a:srgbClr val="FFFFFF"/>
                </a:solidFill>
                <a:latin typeface="Times New Roman"/>
                <a:cs typeface="Times New Roman"/>
              </a:rPr>
              <a:t>erine	</a:t>
            </a:r>
            <a:r>
              <a:rPr sz="2407" b="1" spc="-5" dirty="0">
                <a:solidFill>
                  <a:srgbClr val="FFFFFF"/>
                </a:solidFill>
                <a:latin typeface="Times New Roman"/>
                <a:cs typeface="Times New Roman"/>
              </a:rPr>
              <a:t>di</a:t>
            </a:r>
            <a:r>
              <a:rPr sz="2407" b="1" dirty="0">
                <a:solidFill>
                  <a:srgbClr val="FFFFFF"/>
                </a:solidFill>
                <a:latin typeface="Times New Roman"/>
                <a:cs typeface="Times New Roman"/>
              </a:rPr>
              <a:t>ğer	divalent	</a:t>
            </a:r>
            <a:r>
              <a:rPr sz="2407" b="1" spc="-5" dirty="0">
                <a:solidFill>
                  <a:srgbClr val="FFFFFF"/>
                </a:solidFill>
                <a:latin typeface="Times New Roman"/>
                <a:cs typeface="Times New Roman"/>
              </a:rPr>
              <a:t>k</a:t>
            </a:r>
            <a:r>
              <a:rPr sz="2407" b="1" dirty="0">
                <a:solidFill>
                  <a:srgbClr val="FFFFFF"/>
                </a:solidFill>
                <a:latin typeface="Times New Roman"/>
                <a:cs typeface="Times New Roman"/>
              </a:rPr>
              <a:t>atyonla</a:t>
            </a:r>
            <a:r>
              <a:rPr sz="2407" b="1" spc="-5" dirty="0">
                <a:solidFill>
                  <a:srgbClr val="FFFFFF"/>
                </a:solidFill>
                <a:latin typeface="Times New Roman"/>
                <a:cs typeface="Times New Roman"/>
              </a:rPr>
              <a:t>r</a:t>
            </a:r>
            <a:r>
              <a:rPr sz="2407" b="1" spc="-10" dirty="0">
                <a:solidFill>
                  <a:srgbClr val="FFFFFF"/>
                </a:solidFill>
                <a:latin typeface="Times New Roman"/>
                <a:cs typeface="Times New Roman"/>
              </a:rPr>
              <a:t>ı</a:t>
            </a:r>
            <a:r>
              <a:rPr sz="2407" b="1" dirty="0">
                <a:solidFill>
                  <a:srgbClr val="FFFFFF"/>
                </a:solidFill>
                <a:latin typeface="Times New Roman"/>
                <a:cs typeface="Times New Roman"/>
              </a:rPr>
              <a:t>n	</a:t>
            </a:r>
            <a:r>
              <a:rPr sz="2407" b="1" spc="-5" dirty="0">
                <a:solidFill>
                  <a:srgbClr val="FFFFFF"/>
                </a:solidFill>
                <a:latin typeface="Times New Roman"/>
                <a:cs typeface="Times New Roman"/>
              </a:rPr>
              <a:t>var</a:t>
            </a:r>
            <a:r>
              <a:rPr sz="2407" b="1" dirty="0">
                <a:solidFill>
                  <a:srgbClr val="FFFFFF"/>
                </a:solidFill>
                <a:latin typeface="Times New Roman"/>
                <a:cs typeface="Times New Roman"/>
              </a:rPr>
              <a:t>l</a:t>
            </a:r>
            <a:r>
              <a:rPr sz="2407" b="1" spc="-5" dirty="0">
                <a:solidFill>
                  <a:srgbClr val="FFFFFF"/>
                </a:solidFill>
                <a:latin typeface="Times New Roman"/>
                <a:cs typeface="Times New Roman"/>
              </a:rPr>
              <a:t>ı</a:t>
            </a:r>
            <a:r>
              <a:rPr sz="2407" b="1" spc="-15" dirty="0">
                <a:solidFill>
                  <a:srgbClr val="FFFFFF"/>
                </a:solidFill>
                <a:latin typeface="Times New Roman"/>
                <a:cs typeface="Times New Roman"/>
              </a:rPr>
              <a:t>ğ</a:t>
            </a:r>
            <a:r>
              <a:rPr sz="2407" b="1" dirty="0">
                <a:solidFill>
                  <a:srgbClr val="FFFFFF"/>
                </a:solidFill>
                <a:latin typeface="Times New Roman"/>
                <a:cs typeface="Times New Roman"/>
              </a:rPr>
              <a:t>ı  (Mn+2,Cu+2</a:t>
            </a:r>
            <a:r>
              <a:rPr sz="2407" b="1" spc="-5" dirty="0">
                <a:solidFill>
                  <a:srgbClr val="FFFFFF"/>
                </a:solidFill>
                <a:latin typeface="Times New Roman"/>
                <a:cs typeface="Times New Roman"/>
              </a:rPr>
              <a:t> </a:t>
            </a:r>
            <a:r>
              <a:rPr sz="2407" b="1" dirty="0">
                <a:solidFill>
                  <a:srgbClr val="FFFFFF"/>
                </a:solidFill>
                <a:latin typeface="Times New Roman"/>
                <a:cs typeface="Times New Roman"/>
              </a:rPr>
              <a:t>vb.)</a:t>
            </a:r>
            <a:endParaRPr sz="2407">
              <a:solidFill>
                <a:prstClr val="black"/>
              </a:solidFill>
              <a:latin typeface="Times New Roman"/>
              <a:cs typeface="Times New Roman"/>
            </a:endParaRPr>
          </a:p>
        </p:txBody>
      </p:sp>
      <p:sp>
        <p:nvSpPr>
          <p:cNvPr id="12" name="Slayt Numarası Yer Tutucusu 11"/>
          <p:cNvSpPr>
            <a:spLocks noGrp="1"/>
          </p:cNvSpPr>
          <p:nvPr>
            <p:ph type="sldNum" sz="quarter" idx="7"/>
          </p:nvPr>
        </p:nvSpPr>
        <p:spPr/>
        <p:txBody>
          <a:bodyPr/>
          <a:lstStyle/>
          <a:p>
            <a:fld id="{B6F15528-21DE-4FAA-801E-634DDDAF4B2B}" type="slidenum">
              <a:rPr lang="tr-TR" smtClean="0">
                <a:solidFill>
                  <a:prstClr val="black">
                    <a:tint val="75000"/>
                  </a:prstClr>
                </a:solidFill>
              </a:rPr>
              <a:pPr/>
              <a:t>17</a:t>
            </a:fld>
            <a:endParaRPr lang="tr-TR">
              <a:solidFill>
                <a:prstClr val="black">
                  <a:tint val="75000"/>
                </a:prstClr>
              </a:solidFill>
            </a:endParaRPr>
          </a:p>
        </p:txBody>
      </p:sp>
    </p:spTree>
    <p:extLst>
      <p:ext uri="{BB962C8B-B14F-4D97-AF65-F5344CB8AC3E}">
        <p14:creationId xmlns:p14="http://schemas.microsoft.com/office/powerpoint/2010/main" val="242905355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3915890"/>
            <a:ext cx="3395251" cy="2932957"/>
            <a:chOff x="0" y="3895487"/>
            <a:chExt cx="3385820" cy="2924810"/>
          </a:xfrm>
        </p:grpSpPr>
        <p:sp>
          <p:nvSpPr>
            <p:cNvPr id="3" name="object 3"/>
            <p:cNvSpPr/>
            <p:nvPr/>
          </p:nvSpPr>
          <p:spPr>
            <a:xfrm>
              <a:off x="318909" y="4400295"/>
              <a:ext cx="137159" cy="136398"/>
            </a:xfrm>
            <a:prstGeom prst="rect">
              <a:avLst/>
            </a:prstGeom>
            <a:blipFill>
              <a:blip r:embed="rId2" cstate="print"/>
              <a:stretch>
                <a:fillRect/>
              </a:stretch>
            </a:blipFill>
          </p:spPr>
          <p:txBody>
            <a:bodyPr wrap="square" lIns="0" tIns="0" rIns="0" bIns="0" rtlCol="0"/>
            <a:lstStyle/>
            <a:p>
              <a:endParaRPr sz="1805">
                <a:solidFill>
                  <a:prstClr val="black"/>
                </a:solidFill>
              </a:endParaRPr>
            </a:p>
          </p:txBody>
        </p:sp>
        <p:sp>
          <p:nvSpPr>
            <p:cNvPr id="4" name="object 4"/>
            <p:cNvSpPr/>
            <p:nvPr/>
          </p:nvSpPr>
          <p:spPr>
            <a:xfrm>
              <a:off x="2425839" y="6146799"/>
              <a:ext cx="146304" cy="145542"/>
            </a:xfrm>
            <a:prstGeom prst="rect">
              <a:avLst/>
            </a:prstGeom>
            <a:blipFill>
              <a:blip r:embed="rId3" cstate="print"/>
              <a:stretch>
                <a:fillRect/>
              </a:stretch>
            </a:blipFill>
          </p:spPr>
          <p:txBody>
            <a:bodyPr wrap="square" lIns="0" tIns="0" rIns="0" bIns="0" rtlCol="0"/>
            <a:lstStyle/>
            <a:p>
              <a:endParaRPr sz="1805">
                <a:solidFill>
                  <a:prstClr val="black"/>
                </a:solidFill>
              </a:endParaRPr>
            </a:p>
          </p:txBody>
        </p:sp>
        <p:sp>
          <p:nvSpPr>
            <p:cNvPr id="5" name="object 5"/>
            <p:cNvSpPr/>
            <p:nvPr/>
          </p:nvSpPr>
          <p:spPr>
            <a:xfrm>
              <a:off x="1243215" y="4303521"/>
              <a:ext cx="192024" cy="192024"/>
            </a:xfrm>
            <a:prstGeom prst="rect">
              <a:avLst/>
            </a:prstGeom>
            <a:blipFill>
              <a:blip r:embed="rId4" cstate="print"/>
              <a:stretch>
                <a:fillRect/>
              </a:stretch>
            </a:blipFill>
          </p:spPr>
          <p:txBody>
            <a:bodyPr wrap="square" lIns="0" tIns="0" rIns="0" bIns="0" rtlCol="0"/>
            <a:lstStyle/>
            <a:p>
              <a:endParaRPr sz="1805">
                <a:solidFill>
                  <a:prstClr val="black"/>
                </a:solidFill>
              </a:endParaRPr>
            </a:p>
          </p:txBody>
        </p:sp>
      </p:grpSp>
      <p:sp>
        <p:nvSpPr>
          <p:cNvPr id="6" name="object 6"/>
          <p:cNvSpPr/>
          <p:nvPr/>
        </p:nvSpPr>
        <p:spPr>
          <a:xfrm>
            <a:off x="0" y="9551"/>
            <a:ext cx="115771" cy="108251"/>
          </a:xfrm>
          <a:prstGeom prst="rect">
            <a:avLst/>
          </a:prstGeom>
          <a:blipFill>
            <a:blip r:embed="rId5" cstate="print"/>
            <a:stretch>
              <a:fillRect/>
            </a:stretch>
          </a:blipFill>
        </p:spPr>
        <p:txBody>
          <a:bodyPr wrap="square" lIns="0" tIns="0" rIns="0" bIns="0" rtlCol="0"/>
          <a:lstStyle/>
          <a:p>
            <a:endParaRPr sz="1805">
              <a:solidFill>
                <a:prstClr val="black"/>
              </a:solidFill>
            </a:endParaRPr>
          </a:p>
        </p:txBody>
      </p:sp>
      <p:sp>
        <p:nvSpPr>
          <p:cNvPr id="7" name="object 7"/>
          <p:cNvSpPr txBox="1">
            <a:spLocks noGrp="1"/>
          </p:cNvSpPr>
          <p:nvPr>
            <p:ph type="title"/>
          </p:nvPr>
        </p:nvSpPr>
        <p:spPr>
          <a:xfrm>
            <a:off x="2008750" y="447393"/>
            <a:ext cx="5125989" cy="454016"/>
          </a:xfrm>
          <a:prstGeom prst="rect">
            <a:avLst/>
          </a:prstGeom>
        </p:spPr>
        <p:txBody>
          <a:bodyPr vert="horz" wrap="square" lIns="0" tIns="12735" rIns="0" bIns="0" rtlCol="0">
            <a:spAutoFit/>
          </a:bodyPr>
          <a:lstStyle/>
          <a:p>
            <a:pPr marL="12736">
              <a:spcBef>
                <a:spcPts val="100"/>
              </a:spcBef>
            </a:pPr>
            <a:r>
              <a:rPr spc="-5" dirty="0"/>
              <a:t>RE’ların</a:t>
            </a:r>
            <a:r>
              <a:rPr spc="-60" dirty="0"/>
              <a:t> </a:t>
            </a:r>
            <a:r>
              <a:rPr spc="-5" dirty="0"/>
              <a:t>SINIFLANDIRILMASI</a:t>
            </a:r>
          </a:p>
        </p:txBody>
      </p:sp>
      <p:sp>
        <p:nvSpPr>
          <p:cNvPr id="8" name="object 8"/>
          <p:cNvSpPr txBox="1"/>
          <p:nvPr/>
        </p:nvSpPr>
        <p:spPr>
          <a:xfrm>
            <a:off x="525601" y="1236733"/>
            <a:ext cx="8302192" cy="5300144"/>
          </a:xfrm>
          <a:prstGeom prst="rect">
            <a:avLst/>
          </a:prstGeom>
        </p:spPr>
        <p:txBody>
          <a:bodyPr vert="horz" wrap="square" lIns="0" tIns="70045" rIns="0" bIns="0" rtlCol="0">
            <a:spAutoFit/>
          </a:bodyPr>
          <a:lstStyle/>
          <a:p>
            <a:pPr marL="355959" marR="7641" indent="-343860">
              <a:lnSpc>
                <a:spcPts val="1935"/>
              </a:lnSpc>
              <a:spcBef>
                <a:spcPts val="552"/>
              </a:spcBef>
            </a:pPr>
            <a:r>
              <a:rPr sz="2006" b="1" spc="-10" dirty="0">
                <a:solidFill>
                  <a:srgbClr val="FFFFFF"/>
                </a:solidFill>
                <a:latin typeface="Times New Roman"/>
                <a:cs typeface="Times New Roman"/>
              </a:rPr>
              <a:t>RE’lar; metilaz aktivitelerine, </a:t>
            </a:r>
            <a:r>
              <a:rPr sz="2006" b="1" spc="-5" dirty="0">
                <a:solidFill>
                  <a:srgbClr val="FFFFFF"/>
                </a:solidFill>
                <a:latin typeface="Times New Roman"/>
                <a:cs typeface="Times New Roman"/>
              </a:rPr>
              <a:t>alt ünite yapılarına, kesim </a:t>
            </a:r>
            <a:r>
              <a:rPr sz="2006" b="1" spc="-10" dirty="0">
                <a:solidFill>
                  <a:srgbClr val="FFFFFF"/>
                </a:solidFill>
                <a:latin typeface="Times New Roman"/>
                <a:cs typeface="Times New Roman"/>
              </a:rPr>
              <a:t>özgüllüklerine ve  </a:t>
            </a:r>
            <a:r>
              <a:rPr sz="2006" b="1" spc="-5" dirty="0">
                <a:solidFill>
                  <a:srgbClr val="FFFFFF"/>
                </a:solidFill>
                <a:latin typeface="Times New Roman"/>
                <a:cs typeface="Times New Roman"/>
              </a:rPr>
              <a:t>kofaktör ihtiyaçlarına göre sınıflandırılmışlardır.</a:t>
            </a:r>
            <a:endParaRPr sz="2006">
              <a:solidFill>
                <a:prstClr val="black"/>
              </a:solidFill>
              <a:latin typeface="Times New Roman"/>
              <a:cs typeface="Times New Roman"/>
            </a:endParaRPr>
          </a:p>
          <a:p>
            <a:pPr>
              <a:spcBef>
                <a:spcPts val="10"/>
              </a:spcBef>
            </a:pPr>
            <a:endParaRPr sz="2507">
              <a:solidFill>
                <a:prstClr val="black"/>
              </a:solidFill>
              <a:latin typeface="Times New Roman"/>
              <a:cs typeface="Times New Roman"/>
            </a:endParaRPr>
          </a:p>
          <a:p>
            <a:pPr marL="355959" marR="6368" indent="-343860" algn="just">
              <a:lnSpc>
                <a:spcPct val="80200"/>
              </a:lnSpc>
              <a:spcBef>
                <a:spcPts val="5"/>
              </a:spcBef>
              <a:buClr>
                <a:srgbClr val="FFFFCC"/>
              </a:buClr>
              <a:buSzPct val="75000"/>
              <a:buFont typeface="Wingdings"/>
              <a:buChar char=""/>
              <a:tabLst>
                <a:tab pos="356596" algn="l"/>
              </a:tabLst>
            </a:pPr>
            <a:r>
              <a:rPr sz="2006" b="1" i="1" spc="-5" dirty="0">
                <a:solidFill>
                  <a:srgbClr val="9AFF33"/>
                </a:solidFill>
                <a:latin typeface="Times New Roman"/>
                <a:cs typeface="Times New Roman"/>
              </a:rPr>
              <a:t>Tip I RE’lar: </a:t>
            </a:r>
            <a:r>
              <a:rPr sz="2006" b="1" spc="-10" dirty="0">
                <a:solidFill>
                  <a:srgbClr val="FFFFFF"/>
                </a:solidFill>
                <a:latin typeface="Times New Roman"/>
                <a:cs typeface="Times New Roman"/>
              </a:rPr>
              <a:t>Endonükleaz </a:t>
            </a:r>
            <a:r>
              <a:rPr sz="2006" b="1" spc="-5" dirty="0">
                <a:solidFill>
                  <a:srgbClr val="FFFFFF"/>
                </a:solidFill>
                <a:latin typeface="Times New Roman"/>
                <a:cs typeface="Times New Roman"/>
              </a:rPr>
              <a:t>aktiviteleri için ATP, </a:t>
            </a:r>
            <a:r>
              <a:rPr sz="2006" b="1" spc="-10" dirty="0">
                <a:solidFill>
                  <a:srgbClr val="FFFFFF"/>
                </a:solidFill>
                <a:latin typeface="Times New Roman"/>
                <a:cs typeface="Times New Roman"/>
              </a:rPr>
              <a:t>S-adenozilmetionin </a:t>
            </a:r>
            <a:r>
              <a:rPr sz="2006" b="1" spc="-5" dirty="0">
                <a:solidFill>
                  <a:srgbClr val="FFFFFF"/>
                </a:solidFill>
                <a:latin typeface="Times New Roman"/>
                <a:cs typeface="Times New Roman"/>
              </a:rPr>
              <a:t>ve  Mg+2’a ihtiyaç duyarlar. </a:t>
            </a:r>
            <a:r>
              <a:rPr sz="2006" b="1" spc="-10" dirty="0">
                <a:solidFill>
                  <a:srgbClr val="FFFFFF"/>
                </a:solidFill>
                <a:latin typeface="Times New Roman"/>
                <a:cs typeface="Times New Roman"/>
              </a:rPr>
              <a:t>Bilinen </a:t>
            </a:r>
            <a:r>
              <a:rPr sz="2006" b="1" spc="-5" dirty="0">
                <a:solidFill>
                  <a:srgbClr val="FFFFFF"/>
                </a:solidFill>
                <a:latin typeface="Times New Roman"/>
                <a:cs typeface="Times New Roman"/>
              </a:rPr>
              <a:t>tüm tip I </a:t>
            </a:r>
            <a:r>
              <a:rPr sz="2006" b="1" spc="-10" dirty="0">
                <a:solidFill>
                  <a:srgbClr val="FFFFFF"/>
                </a:solidFill>
                <a:latin typeface="Times New Roman"/>
                <a:cs typeface="Times New Roman"/>
              </a:rPr>
              <a:t>RE’lar </a:t>
            </a:r>
            <a:r>
              <a:rPr sz="2006" b="1" spc="-5" dirty="0">
                <a:solidFill>
                  <a:srgbClr val="FFFFFF"/>
                </a:solidFill>
                <a:latin typeface="Times New Roman"/>
                <a:cs typeface="Times New Roman"/>
              </a:rPr>
              <a:t>tanıma </a:t>
            </a:r>
            <a:r>
              <a:rPr sz="2006" b="1" spc="-10" dirty="0">
                <a:solidFill>
                  <a:srgbClr val="FFFFFF"/>
                </a:solidFill>
                <a:latin typeface="Times New Roman"/>
                <a:cs typeface="Times New Roman"/>
              </a:rPr>
              <a:t>sekansındaki  adenin rezidülerini metilasyona </a:t>
            </a:r>
            <a:r>
              <a:rPr sz="2006" b="1" spc="-5" dirty="0">
                <a:solidFill>
                  <a:srgbClr val="FFFFFF"/>
                </a:solidFill>
                <a:latin typeface="Times New Roman"/>
                <a:cs typeface="Times New Roman"/>
              </a:rPr>
              <a:t>uğratmaktadır. Bu enzimler </a:t>
            </a:r>
            <a:r>
              <a:rPr sz="2006" b="1" spc="-10" dirty="0">
                <a:solidFill>
                  <a:srgbClr val="FFFFFF"/>
                </a:solidFill>
                <a:latin typeface="Times New Roman"/>
                <a:cs typeface="Times New Roman"/>
              </a:rPr>
              <a:t>tanıma  sekanslarına </a:t>
            </a:r>
            <a:r>
              <a:rPr sz="2006" b="1" spc="-5" dirty="0">
                <a:solidFill>
                  <a:srgbClr val="FFFFFF"/>
                </a:solidFill>
                <a:latin typeface="Times New Roman"/>
                <a:cs typeface="Times New Roman"/>
              </a:rPr>
              <a:t>bağlanmalarına rağmen, </a:t>
            </a:r>
            <a:r>
              <a:rPr sz="2006" b="1" spc="-10" dirty="0">
                <a:solidFill>
                  <a:srgbClr val="FFFFFF"/>
                </a:solidFill>
                <a:latin typeface="Times New Roman"/>
                <a:cs typeface="Times New Roman"/>
              </a:rPr>
              <a:t>kesimleri sekans </a:t>
            </a:r>
            <a:r>
              <a:rPr sz="2006" b="1" spc="-5" dirty="0">
                <a:solidFill>
                  <a:srgbClr val="FFFFFF"/>
                </a:solidFill>
                <a:latin typeface="Times New Roman"/>
                <a:cs typeface="Times New Roman"/>
              </a:rPr>
              <a:t>dışında </a:t>
            </a:r>
            <a:r>
              <a:rPr sz="2006" b="1" spc="-10" dirty="0">
                <a:solidFill>
                  <a:srgbClr val="FFFFFF"/>
                </a:solidFill>
                <a:latin typeface="Times New Roman"/>
                <a:cs typeface="Times New Roman"/>
              </a:rPr>
              <a:t>tesadüfi  </a:t>
            </a:r>
            <a:r>
              <a:rPr sz="2006" b="1" spc="-5" dirty="0">
                <a:solidFill>
                  <a:srgbClr val="FFFFFF"/>
                </a:solidFill>
                <a:latin typeface="Times New Roman"/>
                <a:cs typeface="Times New Roman"/>
              </a:rPr>
              <a:t>olarak gerçekleştirmektedirler. 3 </a:t>
            </a:r>
            <a:r>
              <a:rPr sz="2006" b="1" spc="-10" dirty="0">
                <a:solidFill>
                  <a:srgbClr val="FFFFFF"/>
                </a:solidFill>
                <a:latin typeface="Times New Roman"/>
                <a:cs typeface="Times New Roman"/>
              </a:rPr>
              <a:t>altüniteden </a:t>
            </a:r>
            <a:r>
              <a:rPr sz="2006" b="1" spc="-5" dirty="0">
                <a:solidFill>
                  <a:srgbClr val="FFFFFF"/>
                </a:solidFill>
                <a:latin typeface="Times New Roman"/>
                <a:cs typeface="Times New Roman"/>
              </a:rPr>
              <a:t>oluşurlar. </a:t>
            </a:r>
            <a:r>
              <a:rPr sz="2006" b="1" spc="-10" dirty="0">
                <a:solidFill>
                  <a:srgbClr val="FFFFFF"/>
                </a:solidFill>
                <a:latin typeface="Times New Roman"/>
                <a:cs typeface="Times New Roman"/>
              </a:rPr>
              <a:t>Birincisi, tanıma  </a:t>
            </a:r>
            <a:r>
              <a:rPr sz="2006" b="1" spc="-5" dirty="0">
                <a:solidFill>
                  <a:srgbClr val="FFFFFF"/>
                </a:solidFill>
                <a:latin typeface="Times New Roman"/>
                <a:cs typeface="Times New Roman"/>
              </a:rPr>
              <a:t>sekansını tanır; </a:t>
            </a:r>
            <a:r>
              <a:rPr sz="2006" b="1" spc="-10" dirty="0">
                <a:solidFill>
                  <a:srgbClr val="FFFFFF"/>
                </a:solidFill>
                <a:latin typeface="Times New Roman"/>
                <a:cs typeface="Times New Roman"/>
              </a:rPr>
              <a:t>ikincisi, adenin rezidülerini metiller; üçüncüsü ise  kesimden sorumludur.</a:t>
            </a:r>
            <a:endParaRPr sz="2006">
              <a:solidFill>
                <a:prstClr val="black"/>
              </a:solidFill>
              <a:latin typeface="Times New Roman"/>
              <a:cs typeface="Times New Roman"/>
            </a:endParaRPr>
          </a:p>
          <a:p>
            <a:pPr>
              <a:spcBef>
                <a:spcPts val="55"/>
              </a:spcBef>
              <a:buClr>
                <a:srgbClr val="FFFFCC"/>
              </a:buClr>
              <a:buFont typeface="Wingdings"/>
              <a:buChar char=""/>
            </a:pPr>
            <a:endParaRPr sz="2457">
              <a:solidFill>
                <a:prstClr val="black"/>
              </a:solidFill>
              <a:latin typeface="Times New Roman"/>
              <a:cs typeface="Times New Roman"/>
            </a:endParaRPr>
          </a:p>
          <a:p>
            <a:pPr marL="356596" marR="5094" indent="-344497" algn="just">
              <a:lnSpc>
                <a:spcPct val="80200"/>
              </a:lnSpc>
              <a:buClr>
                <a:srgbClr val="FFFFCC"/>
              </a:buClr>
              <a:buSzPct val="75000"/>
              <a:buFont typeface="Wingdings"/>
              <a:buChar char=""/>
              <a:tabLst>
                <a:tab pos="356596" algn="l"/>
              </a:tabLst>
            </a:pPr>
            <a:r>
              <a:rPr sz="2006" b="1" i="1" spc="-5" dirty="0">
                <a:solidFill>
                  <a:srgbClr val="9AFF33"/>
                </a:solidFill>
                <a:latin typeface="Times New Roman"/>
                <a:cs typeface="Times New Roman"/>
              </a:rPr>
              <a:t>Tip II RE’lar: </a:t>
            </a:r>
            <a:r>
              <a:rPr sz="2006" b="1" spc="-10" dirty="0">
                <a:solidFill>
                  <a:srgbClr val="FFFFFF"/>
                </a:solidFill>
                <a:latin typeface="Times New Roman"/>
                <a:cs typeface="Times New Roman"/>
              </a:rPr>
              <a:t>RE’lar </a:t>
            </a:r>
            <a:r>
              <a:rPr sz="2006" b="1" spc="-5" dirty="0">
                <a:solidFill>
                  <a:srgbClr val="FFFFFF"/>
                </a:solidFill>
                <a:latin typeface="Times New Roman"/>
                <a:cs typeface="Times New Roman"/>
              </a:rPr>
              <a:t>denildiğinde ilk akla gelen ve en çok çalışılan  gruptur. İzole edilen RE’ların çok </a:t>
            </a:r>
            <a:r>
              <a:rPr sz="2006" b="1" spc="-10" dirty="0">
                <a:solidFill>
                  <a:srgbClr val="FFFFFF"/>
                </a:solidFill>
                <a:latin typeface="Times New Roman"/>
                <a:cs typeface="Times New Roman"/>
              </a:rPr>
              <a:t>büyük </a:t>
            </a:r>
            <a:r>
              <a:rPr sz="2006" b="1" spc="-5" dirty="0">
                <a:solidFill>
                  <a:srgbClr val="FFFFFF"/>
                </a:solidFill>
                <a:latin typeface="Times New Roman"/>
                <a:cs typeface="Times New Roman"/>
              </a:rPr>
              <a:t>kısmı bu gruptadır. Çünkü tip  II </a:t>
            </a:r>
            <a:r>
              <a:rPr sz="2006" b="1" spc="-10" dirty="0">
                <a:solidFill>
                  <a:srgbClr val="FFFFFF"/>
                </a:solidFill>
                <a:latin typeface="Times New Roman"/>
                <a:cs typeface="Times New Roman"/>
              </a:rPr>
              <a:t>RE’lar, </a:t>
            </a:r>
            <a:r>
              <a:rPr sz="2006" b="1" spc="-5" dirty="0">
                <a:solidFill>
                  <a:srgbClr val="FFFFFF"/>
                </a:solidFill>
                <a:latin typeface="Times New Roman"/>
                <a:cs typeface="Times New Roman"/>
              </a:rPr>
              <a:t>tam hedef nükleotitten veya çok yakınından kesim yapma  </a:t>
            </a:r>
            <a:r>
              <a:rPr sz="2006" b="1" spc="-10" dirty="0">
                <a:solidFill>
                  <a:srgbClr val="FFFFFF"/>
                </a:solidFill>
                <a:latin typeface="Times New Roman"/>
                <a:cs typeface="Times New Roman"/>
              </a:rPr>
              <a:t>özellikleri nedeniyle </a:t>
            </a:r>
            <a:r>
              <a:rPr sz="2006" b="1" spc="-5" dirty="0">
                <a:solidFill>
                  <a:srgbClr val="FFFFFF"/>
                </a:solidFill>
                <a:latin typeface="Times New Roman"/>
                <a:cs typeface="Times New Roman"/>
              </a:rPr>
              <a:t>araştırmalar </a:t>
            </a:r>
            <a:r>
              <a:rPr sz="2006" b="1" spc="-10" dirty="0">
                <a:solidFill>
                  <a:srgbClr val="FFFFFF"/>
                </a:solidFill>
                <a:latin typeface="Times New Roman"/>
                <a:cs typeface="Times New Roman"/>
              </a:rPr>
              <a:t>için </a:t>
            </a:r>
            <a:r>
              <a:rPr sz="2006" b="1" spc="-5" dirty="0">
                <a:solidFill>
                  <a:srgbClr val="FFFFFF"/>
                </a:solidFill>
                <a:latin typeface="Times New Roman"/>
                <a:cs typeface="Times New Roman"/>
              </a:rPr>
              <a:t>ideal enzimlerdir. Mg+2  iyonlarının varlığında çift zincir DNA </a:t>
            </a:r>
            <a:r>
              <a:rPr sz="2006" b="1" spc="-10" dirty="0">
                <a:solidFill>
                  <a:srgbClr val="FFFFFF"/>
                </a:solidFill>
                <a:latin typeface="Times New Roman"/>
                <a:cs typeface="Times New Roman"/>
              </a:rPr>
              <a:t>üzerindeki </a:t>
            </a:r>
            <a:r>
              <a:rPr sz="2006" b="1" spc="-5" dirty="0">
                <a:solidFill>
                  <a:srgbClr val="FFFFFF"/>
                </a:solidFill>
                <a:latin typeface="Times New Roman"/>
                <a:cs typeface="Times New Roman"/>
              </a:rPr>
              <a:t>palindromik sekansları  tanır ve bu </a:t>
            </a:r>
            <a:r>
              <a:rPr sz="2006" b="1" spc="-10" dirty="0">
                <a:solidFill>
                  <a:srgbClr val="FFFFFF"/>
                </a:solidFill>
                <a:latin typeface="Times New Roman"/>
                <a:cs typeface="Times New Roman"/>
              </a:rPr>
              <a:t>sekans </a:t>
            </a:r>
            <a:r>
              <a:rPr sz="2006" b="1" spc="-5" dirty="0">
                <a:solidFill>
                  <a:srgbClr val="FFFFFF"/>
                </a:solidFill>
                <a:latin typeface="Times New Roman"/>
                <a:cs typeface="Times New Roman"/>
              </a:rPr>
              <a:t>içindeki özel </a:t>
            </a:r>
            <a:r>
              <a:rPr sz="2006" b="1" spc="-10" dirty="0">
                <a:solidFill>
                  <a:srgbClr val="FFFFFF"/>
                </a:solidFill>
                <a:latin typeface="Times New Roman"/>
                <a:cs typeface="Times New Roman"/>
              </a:rPr>
              <a:t>bölgeden </a:t>
            </a:r>
            <a:r>
              <a:rPr sz="2006" b="1" spc="-5" dirty="0">
                <a:solidFill>
                  <a:srgbClr val="FFFFFF"/>
                </a:solidFill>
                <a:latin typeface="Times New Roman"/>
                <a:cs typeface="Times New Roman"/>
              </a:rPr>
              <a:t>kesim </a:t>
            </a:r>
            <a:r>
              <a:rPr sz="2006" b="1" spc="-10" dirty="0">
                <a:solidFill>
                  <a:srgbClr val="FFFFFF"/>
                </a:solidFill>
                <a:latin typeface="Times New Roman"/>
                <a:cs typeface="Times New Roman"/>
              </a:rPr>
              <a:t>yaparlar. Kesimleri  </a:t>
            </a:r>
            <a:r>
              <a:rPr sz="2006" b="1" spc="-5" dirty="0">
                <a:solidFill>
                  <a:srgbClr val="FFFFFF"/>
                </a:solidFill>
                <a:latin typeface="Times New Roman"/>
                <a:cs typeface="Times New Roman"/>
              </a:rPr>
              <a:t>ATP’ye bağlı değildir. </a:t>
            </a:r>
            <a:r>
              <a:rPr sz="2006" b="1" spc="-10" dirty="0">
                <a:solidFill>
                  <a:srgbClr val="FFFFFF"/>
                </a:solidFill>
                <a:latin typeface="Times New Roman"/>
                <a:cs typeface="Times New Roman"/>
              </a:rPr>
              <a:t>Restriksiyon </a:t>
            </a:r>
            <a:r>
              <a:rPr sz="2006" b="1" spc="-5" dirty="0">
                <a:solidFill>
                  <a:srgbClr val="FFFFFF"/>
                </a:solidFill>
                <a:latin typeface="Times New Roman"/>
                <a:cs typeface="Times New Roman"/>
              </a:rPr>
              <a:t>fragmanları ve jelde band paternleri  oluşturmaları bakımından diğer tip </a:t>
            </a:r>
            <a:r>
              <a:rPr sz="2006" b="1" spc="-10" dirty="0">
                <a:solidFill>
                  <a:srgbClr val="FFFFFF"/>
                </a:solidFill>
                <a:latin typeface="Times New Roman"/>
                <a:cs typeface="Times New Roman"/>
              </a:rPr>
              <a:t>RE’lara </a:t>
            </a:r>
            <a:r>
              <a:rPr sz="2006" b="1" spc="-5" dirty="0">
                <a:solidFill>
                  <a:srgbClr val="FFFFFF"/>
                </a:solidFill>
                <a:latin typeface="Times New Roman"/>
                <a:cs typeface="Times New Roman"/>
              </a:rPr>
              <a:t>göre çok </a:t>
            </a:r>
            <a:r>
              <a:rPr sz="2006" b="1" spc="-10" dirty="0">
                <a:solidFill>
                  <a:srgbClr val="FFFFFF"/>
                </a:solidFill>
                <a:latin typeface="Times New Roman"/>
                <a:cs typeface="Times New Roman"/>
              </a:rPr>
              <a:t>üstündürler </a:t>
            </a:r>
            <a:r>
              <a:rPr sz="2006" b="1" spc="-5" dirty="0">
                <a:solidFill>
                  <a:srgbClr val="FFFFFF"/>
                </a:solidFill>
                <a:latin typeface="Times New Roman"/>
                <a:cs typeface="Times New Roman"/>
              </a:rPr>
              <a:t>ve   hemen hemen sadece bu grup RE’larla</a:t>
            </a:r>
            <a:r>
              <a:rPr sz="2006" b="1" spc="15" dirty="0">
                <a:solidFill>
                  <a:srgbClr val="FFFFFF"/>
                </a:solidFill>
                <a:latin typeface="Times New Roman"/>
                <a:cs typeface="Times New Roman"/>
              </a:rPr>
              <a:t> </a:t>
            </a:r>
            <a:r>
              <a:rPr sz="2006" b="1" spc="-5" dirty="0">
                <a:solidFill>
                  <a:srgbClr val="FFFFFF"/>
                </a:solidFill>
                <a:latin typeface="Times New Roman"/>
                <a:cs typeface="Times New Roman"/>
              </a:rPr>
              <a:t>çalışılmaktadır</a:t>
            </a:r>
            <a:r>
              <a:rPr sz="1805" spc="-5" dirty="0">
                <a:solidFill>
                  <a:srgbClr val="FFFFFF"/>
                </a:solidFill>
                <a:latin typeface="Times New Roman"/>
                <a:cs typeface="Times New Roman"/>
              </a:rPr>
              <a:t>.</a:t>
            </a:r>
            <a:endParaRPr sz="1805">
              <a:solidFill>
                <a:prstClr val="black"/>
              </a:solidFill>
              <a:latin typeface="Times New Roman"/>
              <a:cs typeface="Times New Roman"/>
            </a:endParaRPr>
          </a:p>
        </p:txBody>
      </p:sp>
      <p:sp>
        <p:nvSpPr>
          <p:cNvPr id="9" name="Slayt Numarası Yer Tutucusu 8"/>
          <p:cNvSpPr>
            <a:spLocks noGrp="1"/>
          </p:cNvSpPr>
          <p:nvPr>
            <p:ph type="sldNum" sz="quarter" idx="7"/>
          </p:nvPr>
        </p:nvSpPr>
        <p:spPr/>
        <p:txBody>
          <a:bodyPr/>
          <a:lstStyle/>
          <a:p>
            <a:fld id="{B6F15528-21DE-4FAA-801E-634DDDAF4B2B}" type="slidenum">
              <a:rPr lang="tr-TR" smtClean="0">
                <a:solidFill>
                  <a:prstClr val="black">
                    <a:tint val="75000"/>
                  </a:prstClr>
                </a:solidFill>
              </a:rPr>
              <a:pPr/>
              <a:t>18</a:t>
            </a:fld>
            <a:endParaRPr lang="tr-TR">
              <a:solidFill>
                <a:prstClr val="black">
                  <a:tint val="75000"/>
                </a:prstClr>
              </a:solidFill>
            </a:endParaRPr>
          </a:p>
        </p:txBody>
      </p:sp>
    </p:spTree>
    <p:extLst>
      <p:ext uri="{BB962C8B-B14F-4D97-AF65-F5344CB8AC3E}">
        <p14:creationId xmlns:p14="http://schemas.microsoft.com/office/powerpoint/2010/main" val="410272344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3915890"/>
            <a:ext cx="3395251" cy="2932957"/>
            <a:chOff x="0" y="3895487"/>
            <a:chExt cx="3385820" cy="2924810"/>
          </a:xfrm>
        </p:grpSpPr>
        <p:sp>
          <p:nvSpPr>
            <p:cNvPr id="3" name="object 3"/>
            <p:cNvSpPr/>
            <p:nvPr/>
          </p:nvSpPr>
          <p:spPr>
            <a:xfrm>
              <a:off x="318909" y="4400295"/>
              <a:ext cx="137159" cy="136398"/>
            </a:xfrm>
            <a:prstGeom prst="rect">
              <a:avLst/>
            </a:prstGeom>
            <a:blipFill>
              <a:blip r:embed="rId2" cstate="print"/>
              <a:stretch>
                <a:fillRect/>
              </a:stretch>
            </a:blipFill>
          </p:spPr>
          <p:txBody>
            <a:bodyPr wrap="square" lIns="0" tIns="0" rIns="0" bIns="0" rtlCol="0"/>
            <a:lstStyle/>
            <a:p>
              <a:endParaRPr sz="1805">
                <a:solidFill>
                  <a:prstClr val="black"/>
                </a:solidFill>
              </a:endParaRPr>
            </a:p>
          </p:txBody>
        </p:sp>
        <p:sp>
          <p:nvSpPr>
            <p:cNvPr id="4" name="object 4"/>
            <p:cNvSpPr/>
            <p:nvPr/>
          </p:nvSpPr>
          <p:spPr>
            <a:xfrm>
              <a:off x="2425839" y="6146799"/>
              <a:ext cx="146304" cy="145542"/>
            </a:xfrm>
            <a:prstGeom prst="rect">
              <a:avLst/>
            </a:prstGeom>
            <a:blipFill>
              <a:blip r:embed="rId3" cstate="print"/>
              <a:stretch>
                <a:fillRect/>
              </a:stretch>
            </a:blipFill>
          </p:spPr>
          <p:txBody>
            <a:bodyPr wrap="square" lIns="0" tIns="0" rIns="0" bIns="0" rtlCol="0"/>
            <a:lstStyle/>
            <a:p>
              <a:endParaRPr sz="1805">
                <a:solidFill>
                  <a:prstClr val="black"/>
                </a:solidFill>
              </a:endParaRPr>
            </a:p>
          </p:txBody>
        </p:sp>
        <p:sp>
          <p:nvSpPr>
            <p:cNvPr id="5" name="object 5"/>
            <p:cNvSpPr/>
            <p:nvPr/>
          </p:nvSpPr>
          <p:spPr>
            <a:xfrm>
              <a:off x="1243215" y="4303521"/>
              <a:ext cx="192024" cy="192024"/>
            </a:xfrm>
            <a:prstGeom prst="rect">
              <a:avLst/>
            </a:prstGeom>
            <a:blipFill>
              <a:blip r:embed="rId4" cstate="print"/>
              <a:stretch>
                <a:fillRect/>
              </a:stretch>
            </a:blipFill>
          </p:spPr>
          <p:txBody>
            <a:bodyPr wrap="square" lIns="0" tIns="0" rIns="0" bIns="0" rtlCol="0"/>
            <a:lstStyle/>
            <a:p>
              <a:endParaRPr sz="1805">
                <a:solidFill>
                  <a:prstClr val="black"/>
                </a:solidFill>
              </a:endParaRPr>
            </a:p>
          </p:txBody>
        </p:sp>
      </p:grpSp>
      <p:sp>
        <p:nvSpPr>
          <p:cNvPr id="6" name="object 6"/>
          <p:cNvSpPr/>
          <p:nvPr/>
        </p:nvSpPr>
        <p:spPr>
          <a:xfrm>
            <a:off x="0" y="9551"/>
            <a:ext cx="115771" cy="108251"/>
          </a:xfrm>
          <a:prstGeom prst="rect">
            <a:avLst/>
          </a:prstGeom>
          <a:blipFill>
            <a:blip r:embed="rId5" cstate="print"/>
            <a:stretch>
              <a:fillRect/>
            </a:stretch>
          </a:blipFill>
        </p:spPr>
        <p:txBody>
          <a:bodyPr wrap="square" lIns="0" tIns="0" rIns="0" bIns="0" rtlCol="0"/>
          <a:lstStyle/>
          <a:p>
            <a:endParaRPr sz="1805">
              <a:solidFill>
                <a:prstClr val="black"/>
              </a:solidFill>
            </a:endParaRPr>
          </a:p>
        </p:txBody>
      </p:sp>
      <p:sp>
        <p:nvSpPr>
          <p:cNvPr id="7" name="object 7"/>
          <p:cNvSpPr txBox="1"/>
          <p:nvPr/>
        </p:nvSpPr>
        <p:spPr>
          <a:xfrm>
            <a:off x="318508" y="814937"/>
            <a:ext cx="8073592" cy="4670659"/>
          </a:xfrm>
          <a:prstGeom prst="rect">
            <a:avLst/>
          </a:prstGeom>
        </p:spPr>
        <p:txBody>
          <a:bodyPr vert="horz" wrap="square" lIns="0" tIns="12099" rIns="0" bIns="0" rtlCol="0">
            <a:spAutoFit/>
          </a:bodyPr>
          <a:lstStyle/>
          <a:p>
            <a:pPr marL="12736" marR="5094" algn="just">
              <a:spcBef>
                <a:spcPts val="95"/>
              </a:spcBef>
            </a:pPr>
            <a:r>
              <a:rPr sz="2006" b="1" i="1" spc="-5" dirty="0">
                <a:solidFill>
                  <a:srgbClr val="9AFF33"/>
                </a:solidFill>
                <a:latin typeface="Times New Roman"/>
                <a:cs typeface="Times New Roman"/>
              </a:rPr>
              <a:t>Tip III </a:t>
            </a:r>
            <a:r>
              <a:rPr sz="2006" b="1" i="1" spc="-10" dirty="0">
                <a:solidFill>
                  <a:srgbClr val="9AFF33"/>
                </a:solidFill>
                <a:latin typeface="Times New Roman"/>
                <a:cs typeface="Times New Roman"/>
              </a:rPr>
              <a:t>RE’lar: </a:t>
            </a:r>
            <a:r>
              <a:rPr sz="2006" b="1" spc="-5" dirty="0">
                <a:solidFill>
                  <a:srgbClr val="FFFFFF"/>
                </a:solidFill>
                <a:latin typeface="Times New Roman"/>
                <a:cs typeface="Times New Roman"/>
              </a:rPr>
              <a:t>Tip I </a:t>
            </a:r>
            <a:r>
              <a:rPr sz="2006" b="1" spc="-10" dirty="0">
                <a:solidFill>
                  <a:srgbClr val="FFFFFF"/>
                </a:solidFill>
                <a:latin typeface="Times New Roman"/>
                <a:cs typeface="Times New Roman"/>
              </a:rPr>
              <a:t>RE’lar </a:t>
            </a:r>
            <a:r>
              <a:rPr sz="2006" b="1" spc="-5" dirty="0">
                <a:solidFill>
                  <a:srgbClr val="FFFFFF"/>
                </a:solidFill>
                <a:latin typeface="Times New Roman"/>
                <a:cs typeface="Times New Roman"/>
              </a:rPr>
              <a:t>gibi </a:t>
            </a:r>
            <a:r>
              <a:rPr sz="2006" b="1" spc="-10" dirty="0">
                <a:solidFill>
                  <a:srgbClr val="FFFFFF"/>
                </a:solidFill>
                <a:latin typeface="Times New Roman"/>
                <a:cs typeface="Times New Roman"/>
              </a:rPr>
              <a:t>metilasyon modifikasyon fonksiyonuna  </a:t>
            </a:r>
            <a:r>
              <a:rPr sz="2006" b="1" spc="-5" dirty="0">
                <a:solidFill>
                  <a:srgbClr val="FFFFFF"/>
                </a:solidFill>
                <a:latin typeface="Times New Roman"/>
                <a:cs typeface="Times New Roman"/>
              </a:rPr>
              <a:t>sahip olup, Mg+2 ve ATP’ye bağlı kesim gerçekleştirirler. </a:t>
            </a:r>
            <a:r>
              <a:rPr sz="2006" b="1" dirty="0">
                <a:solidFill>
                  <a:srgbClr val="FFFFFF"/>
                </a:solidFill>
                <a:latin typeface="Times New Roman"/>
                <a:cs typeface="Times New Roman"/>
              </a:rPr>
              <a:t>Çok </a:t>
            </a:r>
            <a:r>
              <a:rPr sz="2006" b="1" spc="-10" dirty="0">
                <a:solidFill>
                  <a:srgbClr val="FFFFFF"/>
                </a:solidFill>
                <a:latin typeface="Times New Roman"/>
                <a:cs typeface="Times New Roman"/>
              </a:rPr>
              <a:t>altüniteli  </a:t>
            </a:r>
            <a:r>
              <a:rPr sz="2006" b="1" spc="-5" dirty="0">
                <a:solidFill>
                  <a:srgbClr val="FFFFFF"/>
                </a:solidFill>
                <a:latin typeface="Times New Roman"/>
                <a:cs typeface="Times New Roman"/>
              </a:rPr>
              <a:t>enzimlerdir ve tam bir kesim </a:t>
            </a:r>
            <a:r>
              <a:rPr sz="2006" b="1" spc="-10" dirty="0">
                <a:solidFill>
                  <a:srgbClr val="FFFFFF"/>
                </a:solidFill>
                <a:latin typeface="Times New Roman"/>
                <a:cs typeface="Times New Roman"/>
              </a:rPr>
              <a:t>yapma özellikleri zayıftır. </a:t>
            </a:r>
            <a:r>
              <a:rPr sz="2006" b="1" spc="-5" dirty="0">
                <a:solidFill>
                  <a:srgbClr val="FFFFFF"/>
                </a:solidFill>
                <a:latin typeface="Times New Roman"/>
                <a:cs typeface="Times New Roman"/>
              </a:rPr>
              <a:t>DNA’ya tanıma  </a:t>
            </a:r>
            <a:r>
              <a:rPr sz="2006" b="1" spc="-10" dirty="0">
                <a:solidFill>
                  <a:srgbClr val="FFFFFF"/>
                </a:solidFill>
                <a:latin typeface="Times New Roman"/>
                <a:cs typeface="Times New Roman"/>
              </a:rPr>
              <a:t>sekanslarından </a:t>
            </a:r>
            <a:r>
              <a:rPr sz="2006" b="1" spc="-5" dirty="0">
                <a:solidFill>
                  <a:srgbClr val="FFFFFF"/>
                </a:solidFill>
                <a:latin typeface="Times New Roman"/>
                <a:cs typeface="Times New Roman"/>
              </a:rPr>
              <a:t>bağlanmalarına rağmen, </a:t>
            </a:r>
            <a:r>
              <a:rPr sz="2006" b="1" spc="-10" dirty="0">
                <a:solidFill>
                  <a:srgbClr val="FFFFFF"/>
                </a:solidFill>
                <a:latin typeface="Times New Roman"/>
                <a:cs typeface="Times New Roman"/>
              </a:rPr>
              <a:t>kesimi </a:t>
            </a:r>
            <a:r>
              <a:rPr sz="2006" b="1" spc="-5" dirty="0">
                <a:solidFill>
                  <a:srgbClr val="FFFFFF"/>
                </a:solidFill>
                <a:latin typeface="Times New Roman"/>
                <a:cs typeface="Times New Roman"/>
              </a:rPr>
              <a:t>tanıma </a:t>
            </a:r>
            <a:r>
              <a:rPr sz="2006" b="1" spc="-10" dirty="0">
                <a:solidFill>
                  <a:srgbClr val="FFFFFF"/>
                </a:solidFill>
                <a:latin typeface="Times New Roman"/>
                <a:cs typeface="Times New Roman"/>
              </a:rPr>
              <a:t>bölgesinden </a:t>
            </a:r>
            <a:r>
              <a:rPr sz="2006" b="1" spc="-5" dirty="0">
                <a:solidFill>
                  <a:srgbClr val="FFFFFF"/>
                </a:solidFill>
                <a:latin typeface="Times New Roman"/>
                <a:cs typeface="Times New Roman"/>
              </a:rPr>
              <a:t>farklı  bir yerden</a:t>
            </a:r>
            <a:r>
              <a:rPr sz="2006" b="1" spc="-10" dirty="0">
                <a:solidFill>
                  <a:srgbClr val="FFFFFF"/>
                </a:solidFill>
                <a:latin typeface="Times New Roman"/>
                <a:cs typeface="Times New Roman"/>
              </a:rPr>
              <a:t> </a:t>
            </a:r>
            <a:r>
              <a:rPr sz="2006" b="1" spc="-5" dirty="0">
                <a:solidFill>
                  <a:srgbClr val="FFFFFF"/>
                </a:solidFill>
                <a:latin typeface="Times New Roman"/>
                <a:cs typeface="Times New Roman"/>
              </a:rPr>
              <a:t>gerçekleştirirler.</a:t>
            </a:r>
            <a:endParaRPr sz="2006">
              <a:solidFill>
                <a:prstClr val="black"/>
              </a:solidFill>
              <a:latin typeface="Times New Roman"/>
              <a:cs typeface="Times New Roman"/>
            </a:endParaRPr>
          </a:p>
          <a:p>
            <a:pPr>
              <a:spcBef>
                <a:spcPts val="45"/>
              </a:spcBef>
            </a:pPr>
            <a:endParaRPr sz="2056">
              <a:solidFill>
                <a:prstClr val="black"/>
              </a:solidFill>
              <a:latin typeface="Times New Roman"/>
              <a:cs typeface="Times New Roman"/>
            </a:endParaRPr>
          </a:p>
          <a:p>
            <a:pPr marL="12736" marR="5094" algn="just"/>
            <a:r>
              <a:rPr sz="2006" b="1" i="1" spc="-10" dirty="0">
                <a:solidFill>
                  <a:srgbClr val="9AFF33"/>
                </a:solidFill>
                <a:latin typeface="Times New Roman"/>
                <a:cs typeface="Times New Roman"/>
              </a:rPr>
              <a:t>Homing endonükleazlar: </a:t>
            </a:r>
            <a:r>
              <a:rPr sz="2006" b="1" spc="-5" dirty="0">
                <a:solidFill>
                  <a:srgbClr val="FFFFFF"/>
                </a:solidFill>
                <a:latin typeface="Times New Roman"/>
                <a:cs typeface="Times New Roman"/>
              </a:rPr>
              <a:t>Protein yapıları bakımından diğer </a:t>
            </a:r>
            <a:r>
              <a:rPr sz="2006" b="1" spc="-10" dirty="0">
                <a:solidFill>
                  <a:srgbClr val="FFFFFF"/>
                </a:solidFill>
                <a:latin typeface="Times New Roman"/>
                <a:cs typeface="Times New Roman"/>
              </a:rPr>
              <a:t>RE’lardan  farklılık gösteren, </a:t>
            </a:r>
            <a:r>
              <a:rPr sz="2006" b="1" spc="-5" dirty="0">
                <a:solidFill>
                  <a:srgbClr val="FFFFFF"/>
                </a:solidFill>
                <a:latin typeface="Times New Roman"/>
                <a:cs typeface="Times New Roman"/>
              </a:rPr>
              <a:t>uzun ve </a:t>
            </a:r>
            <a:r>
              <a:rPr sz="2006" b="1" spc="-10" dirty="0">
                <a:solidFill>
                  <a:srgbClr val="FFFFFF"/>
                </a:solidFill>
                <a:latin typeface="Times New Roman"/>
                <a:cs typeface="Times New Roman"/>
              </a:rPr>
              <a:t>asimetrik bölgeleri </a:t>
            </a:r>
            <a:r>
              <a:rPr sz="2006" b="1" spc="-5" dirty="0">
                <a:solidFill>
                  <a:srgbClr val="FFFFFF"/>
                </a:solidFill>
                <a:latin typeface="Times New Roman"/>
                <a:cs typeface="Times New Roman"/>
              </a:rPr>
              <a:t>tanıyıp kesen, </a:t>
            </a:r>
            <a:r>
              <a:rPr sz="2006" b="1" spc="-10" dirty="0">
                <a:solidFill>
                  <a:srgbClr val="FFFFFF"/>
                </a:solidFill>
                <a:latin typeface="Times New Roman"/>
                <a:cs typeface="Times New Roman"/>
              </a:rPr>
              <a:t>aktivitesi için  protein </a:t>
            </a:r>
            <a:r>
              <a:rPr sz="2006" b="1" spc="-5" dirty="0">
                <a:solidFill>
                  <a:srgbClr val="FFFFFF"/>
                </a:solidFill>
                <a:latin typeface="Times New Roman"/>
                <a:cs typeface="Times New Roman"/>
              </a:rPr>
              <a:t>ve RNA’ya ihtiyaç </a:t>
            </a:r>
            <a:r>
              <a:rPr sz="2006" b="1" spc="-10" dirty="0">
                <a:solidFill>
                  <a:srgbClr val="FFFFFF"/>
                </a:solidFill>
                <a:latin typeface="Times New Roman"/>
                <a:cs typeface="Times New Roman"/>
              </a:rPr>
              <a:t>duyan </a:t>
            </a:r>
            <a:r>
              <a:rPr sz="2006" b="1" spc="-5" dirty="0">
                <a:solidFill>
                  <a:srgbClr val="FFFFFF"/>
                </a:solidFill>
                <a:latin typeface="Times New Roman"/>
                <a:cs typeface="Times New Roman"/>
              </a:rPr>
              <a:t>enzim grubudur. Daha az tanıma  özgüllüğü göstermekte ve tanıma </a:t>
            </a:r>
            <a:r>
              <a:rPr sz="2006" b="1" spc="-10" dirty="0">
                <a:solidFill>
                  <a:srgbClr val="FFFFFF"/>
                </a:solidFill>
                <a:latin typeface="Times New Roman"/>
                <a:cs typeface="Times New Roman"/>
              </a:rPr>
              <a:t>bölgelerindeki </a:t>
            </a:r>
            <a:r>
              <a:rPr sz="2006" b="1" spc="-5" dirty="0">
                <a:solidFill>
                  <a:srgbClr val="FFFFFF"/>
                </a:solidFill>
                <a:latin typeface="Times New Roman"/>
                <a:cs typeface="Times New Roman"/>
              </a:rPr>
              <a:t>tek baz değişimlerini  tolere</a:t>
            </a:r>
            <a:r>
              <a:rPr sz="2006" b="1" spc="-10" dirty="0">
                <a:solidFill>
                  <a:srgbClr val="FFFFFF"/>
                </a:solidFill>
                <a:latin typeface="Times New Roman"/>
                <a:cs typeface="Times New Roman"/>
              </a:rPr>
              <a:t> </a:t>
            </a:r>
            <a:r>
              <a:rPr sz="2006" b="1" spc="-5" dirty="0">
                <a:solidFill>
                  <a:srgbClr val="FFFFFF"/>
                </a:solidFill>
                <a:latin typeface="Times New Roman"/>
                <a:cs typeface="Times New Roman"/>
              </a:rPr>
              <a:t>edebilmektedirler.</a:t>
            </a:r>
            <a:endParaRPr sz="2006">
              <a:solidFill>
                <a:prstClr val="black"/>
              </a:solidFill>
              <a:latin typeface="Times New Roman"/>
              <a:cs typeface="Times New Roman"/>
            </a:endParaRPr>
          </a:p>
          <a:p>
            <a:pPr>
              <a:spcBef>
                <a:spcPts val="40"/>
              </a:spcBef>
            </a:pPr>
            <a:endParaRPr sz="2056">
              <a:solidFill>
                <a:prstClr val="black"/>
              </a:solidFill>
              <a:latin typeface="Times New Roman"/>
              <a:cs typeface="Times New Roman"/>
            </a:endParaRPr>
          </a:p>
          <a:p>
            <a:pPr marL="12736" marR="6368" indent="-637" algn="just"/>
            <a:r>
              <a:rPr sz="2006" b="1" i="1" spc="-10" dirty="0">
                <a:solidFill>
                  <a:srgbClr val="9AFF33"/>
                </a:solidFill>
                <a:latin typeface="Times New Roman"/>
                <a:cs typeface="Times New Roman"/>
              </a:rPr>
              <a:t>Nicking endonükleazlar: </a:t>
            </a:r>
            <a:r>
              <a:rPr sz="2006" b="1" spc="-5" dirty="0">
                <a:solidFill>
                  <a:srgbClr val="FFFFFF"/>
                </a:solidFill>
                <a:latin typeface="Times New Roman"/>
                <a:cs typeface="Times New Roman"/>
              </a:rPr>
              <a:t>RE’lar çift zincir </a:t>
            </a:r>
            <a:r>
              <a:rPr sz="2006" b="1" spc="-10" dirty="0">
                <a:solidFill>
                  <a:srgbClr val="FFFFFF"/>
                </a:solidFill>
                <a:latin typeface="Times New Roman"/>
                <a:cs typeface="Times New Roman"/>
              </a:rPr>
              <a:t>DNA’ya </a:t>
            </a:r>
            <a:r>
              <a:rPr sz="2006" b="1" spc="-5" dirty="0">
                <a:solidFill>
                  <a:srgbClr val="FFFFFF"/>
                </a:solidFill>
                <a:latin typeface="Times New Roman"/>
                <a:cs typeface="Times New Roman"/>
              </a:rPr>
              <a:t>bağlanıp </a:t>
            </a:r>
            <a:r>
              <a:rPr sz="2006" b="1" spc="-10" dirty="0">
                <a:solidFill>
                  <a:srgbClr val="FFFFFF"/>
                </a:solidFill>
                <a:latin typeface="Times New Roman"/>
                <a:cs typeface="Times New Roman"/>
              </a:rPr>
              <a:t>kesim  </a:t>
            </a:r>
            <a:r>
              <a:rPr sz="2006" b="1" spc="-5" dirty="0">
                <a:solidFill>
                  <a:srgbClr val="FFFFFF"/>
                </a:solidFill>
                <a:latin typeface="Times New Roman"/>
                <a:cs typeface="Times New Roman"/>
              </a:rPr>
              <a:t>yaparlar. Tek zincire bağlanıp endonükleaz aktivitesi </a:t>
            </a:r>
            <a:r>
              <a:rPr sz="2006" b="1" spc="-10" dirty="0">
                <a:solidFill>
                  <a:srgbClr val="FFFFFF"/>
                </a:solidFill>
                <a:latin typeface="Times New Roman"/>
                <a:cs typeface="Times New Roman"/>
              </a:rPr>
              <a:t>gösteren enzim  </a:t>
            </a:r>
            <a:r>
              <a:rPr sz="2006" b="1" spc="-5" dirty="0">
                <a:solidFill>
                  <a:srgbClr val="FFFFFF"/>
                </a:solidFill>
                <a:latin typeface="Times New Roman"/>
                <a:cs typeface="Times New Roman"/>
              </a:rPr>
              <a:t>grubuna da “ nicking ” </a:t>
            </a:r>
            <a:r>
              <a:rPr sz="2006" b="1" spc="-10" dirty="0">
                <a:solidFill>
                  <a:srgbClr val="FFFFFF"/>
                </a:solidFill>
                <a:latin typeface="Times New Roman"/>
                <a:cs typeface="Times New Roman"/>
              </a:rPr>
              <a:t>endonükleazlar</a:t>
            </a:r>
            <a:r>
              <a:rPr sz="2006" b="1" spc="25" dirty="0">
                <a:solidFill>
                  <a:srgbClr val="FFFFFF"/>
                </a:solidFill>
                <a:latin typeface="Times New Roman"/>
                <a:cs typeface="Times New Roman"/>
              </a:rPr>
              <a:t> </a:t>
            </a:r>
            <a:r>
              <a:rPr sz="2006" b="1" spc="-10" dirty="0">
                <a:solidFill>
                  <a:srgbClr val="FFFFFF"/>
                </a:solidFill>
                <a:latin typeface="Times New Roman"/>
                <a:cs typeface="Times New Roman"/>
              </a:rPr>
              <a:t>denilmektedir.</a:t>
            </a:r>
            <a:endParaRPr sz="2006">
              <a:solidFill>
                <a:prstClr val="black"/>
              </a:solidFill>
              <a:latin typeface="Times New Roman"/>
              <a:cs typeface="Times New Roman"/>
            </a:endParaRPr>
          </a:p>
        </p:txBody>
      </p:sp>
      <p:sp>
        <p:nvSpPr>
          <p:cNvPr id="8" name="Slayt Numarası Yer Tutucusu 7"/>
          <p:cNvSpPr>
            <a:spLocks noGrp="1"/>
          </p:cNvSpPr>
          <p:nvPr>
            <p:ph type="sldNum" sz="quarter" idx="7"/>
          </p:nvPr>
        </p:nvSpPr>
        <p:spPr/>
        <p:txBody>
          <a:bodyPr/>
          <a:lstStyle/>
          <a:p>
            <a:fld id="{B6F15528-21DE-4FAA-801E-634DDDAF4B2B}" type="slidenum">
              <a:rPr lang="tr-TR" smtClean="0">
                <a:solidFill>
                  <a:prstClr val="black">
                    <a:tint val="75000"/>
                  </a:prstClr>
                </a:solidFill>
              </a:rPr>
              <a:pPr/>
              <a:t>19</a:t>
            </a:fld>
            <a:endParaRPr lang="tr-TR">
              <a:solidFill>
                <a:prstClr val="black">
                  <a:tint val="75000"/>
                </a:prstClr>
              </a:solidFill>
            </a:endParaRPr>
          </a:p>
        </p:txBody>
      </p:sp>
    </p:spTree>
    <p:extLst>
      <p:ext uri="{BB962C8B-B14F-4D97-AF65-F5344CB8AC3E}">
        <p14:creationId xmlns:p14="http://schemas.microsoft.com/office/powerpoint/2010/main" val="248593850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7"/>
          </p:nvPr>
        </p:nvSpPr>
        <p:spPr/>
        <p:txBody>
          <a:bodyPr/>
          <a:lstStyle/>
          <a:p>
            <a:fld id="{B6F15528-21DE-4FAA-801E-634DDDAF4B2B}" type="slidenum">
              <a:rPr lang="tr-TR" smtClean="0">
                <a:solidFill>
                  <a:prstClr val="black">
                    <a:tint val="75000"/>
                  </a:prstClr>
                </a:solidFill>
              </a:rPr>
              <a:pPr/>
              <a:t>20</a:t>
            </a:fld>
            <a:endParaRPr lang="tr-TR">
              <a:solidFill>
                <a:prstClr val="black">
                  <a:tint val="75000"/>
                </a:prstClr>
              </a:solidFill>
            </a:endParaRPr>
          </a:p>
        </p:txBody>
      </p:sp>
      <p:pic>
        <p:nvPicPr>
          <p:cNvPr id="4" name="Resim 3"/>
          <p:cNvPicPr>
            <a:picLocks noChangeAspect="1"/>
          </p:cNvPicPr>
          <p:nvPr/>
        </p:nvPicPr>
        <p:blipFill rotWithShape="1">
          <a:blip r:embed="rId2"/>
          <a:srcRect l="27951" t="22001" r="27950" b="5201"/>
          <a:stretch/>
        </p:blipFill>
        <p:spPr>
          <a:xfrm>
            <a:off x="827584" y="620688"/>
            <a:ext cx="7488832" cy="5344946"/>
          </a:xfrm>
          <a:prstGeom prst="rect">
            <a:avLst/>
          </a:prstGeom>
        </p:spPr>
      </p:pic>
    </p:spTree>
    <p:extLst>
      <p:ext uri="{BB962C8B-B14F-4D97-AF65-F5344CB8AC3E}">
        <p14:creationId xmlns:p14="http://schemas.microsoft.com/office/powerpoint/2010/main" val="4013630249"/>
      </p:ext>
    </p:extLst>
  </p:cSld>
  <p:clrMapOvr>
    <a:masterClrMapping/>
  </p:clrMapOvr>
  <p:timing>
    <p:tnLst>
      <p:par>
        <p:cTn id="1" dur="indefinite" restart="never" nodeType="tmRoot"/>
      </p:par>
    </p:tnLst>
  </p:timing>
</p:sld>
</file>

<file path=ppt/theme/theme1.xml><?xml version="1.0" encoding="utf-8"?>
<a:theme xmlns:a="http://schemas.openxmlformats.org/drawingml/2006/main" name="Advantage">
  <a:themeElements>
    <a:clrScheme name="Advantage">
      <a:dk1>
        <a:sysClr val="windowText" lastClr="000000"/>
      </a:dk1>
      <a:lt1>
        <a:sysClr val="window" lastClr="FFFFFF"/>
      </a:lt1>
      <a:dk2>
        <a:srgbClr val="2B142D"/>
      </a:dk2>
      <a:lt2>
        <a:srgbClr val="C3AFCC"/>
      </a:lt2>
      <a:accent1>
        <a:srgbClr val="663366"/>
      </a:accent1>
      <a:accent2>
        <a:srgbClr val="330F42"/>
      </a:accent2>
      <a:accent3>
        <a:srgbClr val="666699"/>
      </a:accent3>
      <a:accent4>
        <a:srgbClr val="999966"/>
      </a:accent4>
      <a:accent5>
        <a:srgbClr val="F7901E"/>
      </a:accent5>
      <a:accent6>
        <a:srgbClr val="A3A101"/>
      </a:accent6>
      <a:hlink>
        <a:srgbClr val="BC5FBC"/>
      </a:hlink>
      <a:folHlink>
        <a:srgbClr val="9775A7"/>
      </a:folHlink>
    </a:clrScheme>
    <a:fontScheme name="Advantage">
      <a:majorFont>
        <a:latin typeface="Rockwell"/>
        <a:ea typeface=""/>
        <a:cs typeface=""/>
        <a:font script="Jpan" typeface="ＭＳ ゴシック"/>
        <a:font script="Hans" typeface="宋体"/>
        <a:font script="Hant" typeface="新細明體"/>
      </a:majorFont>
      <a:minorFont>
        <a:latin typeface="Rockwell"/>
        <a:ea typeface=""/>
        <a:cs typeface=""/>
        <a:font script="Jpan" typeface="ＭＳ ゴシック"/>
        <a:font script="Hans" typeface="宋体"/>
        <a:font script="Hant" typeface="新細明體"/>
      </a:minorFont>
    </a:fontScheme>
    <a:fmtScheme name="Advantage">
      <a:fillStyleLst>
        <a:solidFill>
          <a:schemeClr val="phClr"/>
        </a:solidFill>
        <a:gradFill rotWithShape="1">
          <a:gsLst>
            <a:gs pos="0">
              <a:schemeClr val="phClr">
                <a:tint val="100000"/>
                <a:shade val="40000"/>
                <a:alpha val="100000"/>
                <a:satMod val="150000"/>
                <a:lumMod val="100000"/>
              </a:schemeClr>
            </a:gs>
            <a:gs pos="100000">
              <a:schemeClr val="phClr">
                <a:tint val="70000"/>
                <a:shade val="100000"/>
                <a:alpha val="100000"/>
                <a:satMod val="200000"/>
                <a:lumMod val="100000"/>
              </a:schemeClr>
            </a:gs>
          </a:gsLst>
          <a:lin ang="6000000" scaled="1"/>
        </a:gradFill>
        <a:gradFill rotWithShape="1">
          <a:gsLst>
            <a:gs pos="0">
              <a:schemeClr val="phClr">
                <a:shade val="40000"/>
                <a:alpha val="100000"/>
                <a:satMod val="150000"/>
                <a:lumMod val="100000"/>
              </a:schemeClr>
            </a:gs>
            <a:gs pos="100000">
              <a:schemeClr val="phClr">
                <a:tint val="70000"/>
                <a:shade val="100000"/>
                <a:alpha val="100000"/>
                <a:satMod val="200000"/>
                <a:lumMod val="100000"/>
              </a:schemeClr>
            </a:gs>
          </a:gsLst>
          <a:lin ang="54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3500000">
              <a:srgbClr val="FFFFFF">
                <a:alpha val="75000"/>
              </a:srgbClr>
            </a:innerShdw>
            <a:outerShdw blurRad="63500" dist="25400" dir="5400000" rotWithShape="0">
              <a:srgbClr val="808080">
                <a:alpha val="75000"/>
              </a:srgbClr>
            </a:outerShdw>
          </a:effectLst>
        </a:effectStyle>
        <a:effectStyle>
          <a:effectLst/>
          <a:scene3d>
            <a:camera prst="orthographicFront">
              <a:rot lat="0" lon="0" rev="0"/>
            </a:camera>
            <a:lightRig rig="twoPt" dir="tl">
              <a:rot lat="0" lon="0" rev="4500000"/>
            </a:lightRig>
          </a:scene3d>
          <a:sp3d>
            <a:bevelT w="63500" h="50800"/>
          </a:sp3d>
        </a:effectStyle>
      </a:effectStyleLst>
      <a:bgFillStyleLst>
        <a:solidFill>
          <a:schemeClr val="phClr"/>
        </a:solidFill>
        <a:gradFill rotWithShape="1">
          <a:gsLst>
            <a:gs pos="0">
              <a:schemeClr val="phClr">
                <a:tint val="40000"/>
                <a:satMod val="1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185</TotalTime>
  <Words>1220</Words>
  <Application>Microsoft Office PowerPoint</Application>
  <PresentationFormat>Ekran Gösterisi (4:3)</PresentationFormat>
  <Paragraphs>150</Paragraphs>
  <Slides>20</Slides>
  <Notes>1</Notes>
  <HiddenSlides>0</HiddenSlides>
  <MMClips>0</MMClips>
  <ScaleCrop>false</ScaleCrop>
  <HeadingPairs>
    <vt:vector size="6" baseType="variant">
      <vt:variant>
        <vt:lpstr>Kullanılan Yazı Tipleri</vt:lpstr>
      </vt:variant>
      <vt:variant>
        <vt:i4>8</vt:i4>
      </vt:variant>
      <vt:variant>
        <vt:lpstr>Tema</vt:lpstr>
      </vt:variant>
      <vt:variant>
        <vt:i4>2</vt:i4>
      </vt:variant>
      <vt:variant>
        <vt:lpstr>Slayt Başlıkları</vt:lpstr>
      </vt:variant>
      <vt:variant>
        <vt:i4>20</vt:i4>
      </vt:variant>
    </vt:vector>
  </HeadingPairs>
  <TitlesOfParts>
    <vt:vector size="30" baseType="lpstr">
      <vt:lpstr>MS PGothic</vt:lpstr>
      <vt:lpstr>MS PGothic</vt:lpstr>
      <vt:lpstr>Arial</vt:lpstr>
      <vt:lpstr>Calibri</vt:lpstr>
      <vt:lpstr>Chalkduster</vt:lpstr>
      <vt:lpstr>Rockwell</vt:lpstr>
      <vt:lpstr>Times New Roman</vt:lpstr>
      <vt:lpstr>Wingdings</vt:lpstr>
      <vt:lpstr>Advantage</vt:lpstr>
      <vt:lpstr>Office Theme</vt:lpstr>
      <vt:lpstr>Restriksiyon Endonükleazları ve Özellikleri</vt:lpstr>
      <vt:lpstr>RESTRİKSİYON ENDONÜKLEAZLAR</vt:lpstr>
      <vt:lpstr>PowerPoint Sunusu</vt:lpstr>
      <vt:lpstr>PowerPoint Sunusu</vt:lpstr>
      <vt:lpstr>PowerPoint Sunusu</vt:lpstr>
      <vt:lpstr>PowerPoint Sunusu</vt:lpstr>
      <vt:lpstr>İSİMLENDİRME</vt:lpstr>
      <vt:lpstr>RE’ların DNA’ya BAĞLANMA ve KESME  MEKANİZMALARI</vt:lpstr>
      <vt:lpstr>PowerPoint Sunusu</vt:lpstr>
      <vt:lpstr>RE’ların TANIMA SEKANS ÖZELLİKLERİ</vt:lpstr>
      <vt:lpstr>PowerPoint Sunusu</vt:lpstr>
      <vt:lpstr>PowerPoint Sunusu</vt:lpstr>
      <vt:lpstr>PowerPoint Sunusu</vt:lpstr>
      <vt:lpstr>RE’ların TEPKİME ŞARTLARI</vt:lpstr>
      <vt:lpstr>PowerPoint Sunusu</vt:lpstr>
      <vt:lpstr>STAR AKTİVİTE</vt:lpstr>
      <vt:lpstr>Star aktiviteye neden olan durumlar</vt:lpstr>
      <vt:lpstr>RE’ların SINIFLANDIRILMASI</vt:lpstr>
      <vt:lpstr>PowerPoint Sunusu</vt:lpstr>
      <vt:lpstr>PowerPoint Sunusu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MELEK ÖZTÜRK</dc:creator>
  <cp:lastModifiedBy>Admin</cp:lastModifiedBy>
  <cp:revision>12</cp:revision>
  <dcterms:created xsi:type="dcterms:W3CDTF">2019-02-07T07:39:02Z</dcterms:created>
  <dcterms:modified xsi:type="dcterms:W3CDTF">2020-11-12T11:06:14Z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2012-02-10T00:00:00Z</vt:filetime>
  </property>
  <property fmtid="{D5CDD505-2E9C-101B-9397-08002B2CF9AE}" pid="3" name="Creator">
    <vt:lpwstr>Microsoft® PowerPoint® 2010</vt:lpwstr>
  </property>
  <property fmtid="{D5CDD505-2E9C-101B-9397-08002B2CF9AE}" pid="4" name="LastSaved">
    <vt:filetime>2019-02-07T00:00:00Z</vt:filetime>
  </property>
</Properties>
</file>